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62" r:id="rId4"/>
    <p:sldId id="263" r:id="rId5"/>
    <p:sldId id="264" r:id="rId6"/>
    <p:sldId id="266" r:id="rId7"/>
    <p:sldId id="270" r:id="rId8"/>
    <p:sldId id="271" r:id="rId9"/>
    <p:sldId id="272" r:id="rId10"/>
    <p:sldId id="288" r:id="rId11"/>
    <p:sldId id="268" r:id="rId12"/>
    <p:sldId id="273" r:id="rId13"/>
    <p:sldId id="274" r:id="rId14"/>
    <p:sldId id="289" r:id="rId15"/>
    <p:sldId id="275" r:id="rId16"/>
    <p:sldId id="276" r:id="rId17"/>
    <p:sldId id="277" r:id="rId18"/>
    <p:sldId id="267" r:id="rId19"/>
    <p:sldId id="280" r:id="rId20"/>
    <p:sldId id="281" r:id="rId21"/>
    <p:sldId id="282" r:id="rId22"/>
    <p:sldId id="278" r:id="rId23"/>
    <p:sldId id="269" r:id="rId24"/>
    <p:sldId id="284" r:id="rId25"/>
    <p:sldId id="283" r:id="rId26"/>
    <p:sldId id="285" r:id="rId27"/>
    <p:sldId id="287" r:id="rId28"/>
  </p:sldIdLst>
  <p:sldSz cx="12190413" cy="6858000"/>
  <p:notesSz cx="6858000" cy="9144000"/>
  <p:embeddedFontLst>
    <p:embeddedFont>
      <p:font typeface="Agency FB" panose="020B0503020202020204" pitchFamily="3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方正细圆简体" panose="03000509000000000000" pitchFamily="65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</p:embeddedFontLst>
  <p:custDataLst>
    <p:tags r:id="rId39"/>
  </p:custDataLst>
  <p:defaultTextStyle>
    <a:defPPr>
      <a:defRPr lang="zh-CN"/>
    </a:defPPr>
    <a:lvl1pPr marL="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6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0C0"/>
    <a:srgbClr val="0060A8"/>
    <a:srgbClr val="F4971C"/>
    <a:srgbClr val="00C3EA"/>
    <a:srgbClr val="00EA6F"/>
    <a:srgbClr val="15E505"/>
    <a:srgbClr val="F88D18"/>
    <a:srgbClr val="FF6600"/>
    <a:srgbClr val="00C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4" autoAdjust="0"/>
    <p:restoredTop sz="94660"/>
  </p:normalViewPr>
  <p:slideViewPr>
    <p:cSldViewPr>
      <p:cViewPr varScale="1">
        <p:scale>
          <a:sx n="79" d="100"/>
          <a:sy n="79" d="100"/>
        </p:scale>
        <p:origin x="82" y="206"/>
      </p:cViewPr>
      <p:guideLst>
        <p:guide orient="horz" pos="1026"/>
        <p:guide pos="618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8"/>
            <a:ext cx="10361851" cy="1470025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8" y="274640"/>
            <a:ext cx="3655008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40"/>
            <a:ext cx="10768198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26"/>
            <a:ext cx="10361612" cy="1470025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2813" cy="17526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600201"/>
            <a:ext cx="10971213" cy="4525963"/>
          </a:xfrm>
          <a:prstGeom prst="rect">
            <a:avLst/>
          </a:prstGeom>
        </p:spPr>
        <p:txBody>
          <a:bodyPr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1"/>
            <a:ext cx="10361612" cy="1362075"/>
          </a:xfrm>
          <a:prstGeom prst="rect">
            <a:avLst/>
          </a:prstGeom>
        </p:spPr>
        <p:txBody>
          <a:bodyPr lIns="91431" tIns="45715" rIns="91431" bIns="45715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13"/>
            <a:ext cx="10361612" cy="1500187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08613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1"/>
            <a:ext cx="5410200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40" y="1535113"/>
            <a:ext cx="5387975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40" y="2174875"/>
            <a:ext cx="5387975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49"/>
            <a:ext cx="4010025" cy="1162051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6" y="273052"/>
            <a:ext cx="6815138" cy="585311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0025" cy="46910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7" y="4800600"/>
            <a:ext cx="7315200" cy="566739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7" y="612775"/>
            <a:ext cx="7315200" cy="41148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7" y="5367338"/>
            <a:ext cx="7315200" cy="8048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1"/>
            <a:ext cx="10971213" cy="4525963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39"/>
            <a:ext cx="2741612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36EC894D-09CB-4DE7-A121-44A8E704B94B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26"/>
            <a:ext cx="10361612" cy="1470025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2813" cy="17526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600201"/>
            <a:ext cx="10971213" cy="4525963"/>
          </a:xfrm>
          <a:prstGeom prst="rect">
            <a:avLst/>
          </a:prstGeom>
        </p:spPr>
        <p:txBody>
          <a:bodyPr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1"/>
            <a:ext cx="10361612" cy="1362075"/>
          </a:xfrm>
          <a:prstGeom prst="rect">
            <a:avLst/>
          </a:prstGeom>
        </p:spPr>
        <p:txBody>
          <a:bodyPr lIns="91431" tIns="45715" rIns="91431" bIns="45715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13"/>
            <a:ext cx="10361612" cy="1500187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408613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1"/>
            <a:ext cx="5410200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40" y="1535113"/>
            <a:ext cx="5387975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40" y="2174875"/>
            <a:ext cx="5387975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0" y="4406901"/>
            <a:ext cx="10361851" cy="1362075"/>
          </a:xfrm>
          <a:prstGeom prst="rect">
            <a:avLst/>
          </a:prstGeom>
        </p:spPr>
        <p:txBody>
          <a:bodyPr lIns="91431" tIns="45715" rIns="91431" bIns="45715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0" y="2906713"/>
            <a:ext cx="10361851" cy="1500187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49"/>
            <a:ext cx="4010025" cy="1162051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6" y="273052"/>
            <a:ext cx="6815138" cy="585311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0025" cy="46910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7" y="4800600"/>
            <a:ext cx="7315200" cy="566739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7" y="612775"/>
            <a:ext cx="7315200" cy="41148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7" y="5367338"/>
            <a:ext cx="7315200" cy="8048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1213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1"/>
            <a:ext cx="10971213" cy="4525963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2" y="274639"/>
            <a:ext cx="2741612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  <a:prstGeom prst="rect">
            <a:avLst/>
          </a:prstGeom>
        </p:spPr>
        <p:txBody>
          <a:bodyPr vert="eaVert" lIns="91431" tIns="45715" rIns="91431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99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60D4C0AD-3339-4F20-B175-43144C35B9B3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59214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4" y="6356351"/>
            <a:ext cx="284480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B42A2E39-7887-4A9B-B36C-6248FA8306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6" y="1600201"/>
            <a:ext cx="7210545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3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49"/>
            <a:ext cx="4010562" cy="1162051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3"/>
            <a:ext cx="6814779" cy="5853113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2"/>
            <a:ext cx="4010562" cy="46910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9"/>
          </a:xfrm>
          <a:prstGeom prst="rect">
            <a:avLst/>
          </a:prstGeom>
        </p:spPr>
        <p:txBody>
          <a:bodyPr lIns="91431" tIns="45715" rIns="91431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3"/>
          </a:xfrm>
          <a:prstGeom prst="rect">
            <a:avLst/>
          </a:prstGeom>
        </p:spPr>
        <p:txBody>
          <a:bodyPr lIns="91431" tIns="45715" rIns="91431" bIns="45715"/>
          <a:lstStyle>
            <a:lvl1pPr marL="0" indent="0"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A61B1FD8-8752-40A4-8FD5-E89685AB56BD}" type="datetimeFigureOut">
              <a:rPr lang="zh-CN" altLang="en-US" smtClean="0"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2"/>
            <a:ext cx="3860297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2"/>
            <a:ext cx="2844430" cy="365125"/>
          </a:xfrm>
          <a:prstGeom prst="rect">
            <a:avLst/>
          </a:prstGeom>
        </p:spPr>
        <p:txBody>
          <a:bodyPr lIns="91431" tIns="45715" rIns="91431" bIns="45715"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Shape"/>
          <p:cNvSpPr/>
          <p:nvPr userDrawn="1"/>
        </p:nvSpPr>
        <p:spPr bwMode="auto">
          <a:xfrm>
            <a:off x="478582" y="387504"/>
            <a:ext cx="432048" cy="521216"/>
          </a:xfrm>
          <a:custGeom>
            <a:avLst/>
            <a:gdLst>
              <a:gd name="T0" fmla="*/ 914966 w 11382375"/>
              <a:gd name="T1" fmla="*/ 323847 h 13741400"/>
              <a:gd name="T2" fmla="*/ 1491317 w 11382375"/>
              <a:gd name="T3" fmla="*/ 900199 h 13741400"/>
              <a:gd name="T4" fmla="*/ 914966 w 11382375"/>
              <a:gd name="T5" fmla="*/ 1476342 h 13741400"/>
              <a:gd name="T6" fmla="*/ 862343 w 11382375"/>
              <a:gd name="T7" fmla="*/ 1422264 h 13741400"/>
              <a:gd name="T8" fmla="*/ 1383992 w 11382375"/>
              <a:gd name="T9" fmla="*/ 900199 h 13741400"/>
              <a:gd name="T10" fmla="*/ 862343 w 11382375"/>
              <a:gd name="T11" fmla="*/ 378549 h 13741400"/>
              <a:gd name="T12" fmla="*/ 81742 w 11382375"/>
              <a:gd name="T13" fmla="*/ 0 h 13741400"/>
              <a:gd name="T14" fmla="*/ 982772 w 11382375"/>
              <a:gd name="T15" fmla="*/ 900199 h 13741400"/>
              <a:gd name="T16" fmla="*/ 81742 w 11382375"/>
              <a:gd name="T17" fmla="*/ 1800397 h 13741400"/>
              <a:gd name="T18" fmla="*/ 0 w 11382375"/>
              <a:gd name="T19" fmla="*/ 1715951 h 13741400"/>
              <a:gd name="T20" fmla="*/ 815545 w 11382375"/>
              <a:gd name="T21" fmla="*/ 900199 h 13741400"/>
              <a:gd name="T22" fmla="*/ 0 w 11382375"/>
              <a:gd name="T23" fmla="*/ 85070 h 13741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382375" h="13741400">
                <a:moveTo>
                  <a:pt x="6983413" y="2471737"/>
                </a:moveTo>
                <a:lnTo>
                  <a:pt x="11382375" y="6870700"/>
                </a:lnTo>
                <a:lnTo>
                  <a:pt x="6983413" y="11268075"/>
                </a:lnTo>
                <a:lnTo>
                  <a:pt x="6581775" y="10855325"/>
                </a:lnTo>
                <a:lnTo>
                  <a:pt x="10563225" y="6870700"/>
                </a:lnTo>
                <a:lnTo>
                  <a:pt x="6581775" y="2889250"/>
                </a:lnTo>
                <a:lnTo>
                  <a:pt x="6983413" y="2471737"/>
                </a:lnTo>
                <a:close/>
                <a:moveTo>
                  <a:pt x="623888" y="0"/>
                </a:moveTo>
                <a:lnTo>
                  <a:pt x="7500938" y="6870700"/>
                </a:lnTo>
                <a:lnTo>
                  <a:pt x="623888" y="13741400"/>
                </a:lnTo>
                <a:lnTo>
                  <a:pt x="0" y="13096875"/>
                </a:lnTo>
                <a:lnTo>
                  <a:pt x="6224588" y="6870700"/>
                </a:lnTo>
                <a:lnTo>
                  <a:pt x="0" y="649288"/>
                </a:lnTo>
                <a:lnTo>
                  <a:pt x="623888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6.xml"/><Relationship Id="rId7" Type="http://schemas.openxmlformats.org/officeDocument/2006/relationships/image" Target="../media/image13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6.jpe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9.jpe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8.jpe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notesSlide" Target="../notesSlides/notesSlide7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29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217" y="141344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891739" y="4484666"/>
            <a:ext cx="8406933" cy="1092597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6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校园招聘会</a:t>
            </a:r>
            <a:r>
              <a:rPr lang="en-US" altLang="zh-CN" sz="6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9" name="矩形 18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524477" y="1275838"/>
            <a:ext cx="3069450" cy="2945250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spcCol="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12" y="2254693"/>
            <a:ext cx="1828782" cy="987540"/>
          </a:xfrm>
          <a:prstGeom prst="rect">
            <a:avLst/>
          </a:prstGeom>
        </p:spPr>
      </p:pic>
      <p:sp>
        <p:nvSpPr>
          <p:cNvPr id="70" name="文本框 3"/>
          <p:cNvSpPr txBox="1"/>
          <p:nvPr/>
        </p:nvSpPr>
        <p:spPr>
          <a:xfrm>
            <a:off x="950842" y="5751758"/>
            <a:ext cx="10288726" cy="767080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演讲人：喜爱</a:t>
            </a:r>
            <a:r>
              <a:rPr lang="en-US" altLang="zh-CN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</a:p>
          <a:p>
            <a:pPr algn="ctr"/>
            <a:r>
              <a:rPr lang="zh-CN" altLang="en-US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演讲时间：</a:t>
            </a:r>
            <a:r>
              <a:rPr lang="en-US" altLang="zh-CN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2200">
                <a:solidFill>
                  <a:srgbClr val="0060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200" dirty="0">
              <a:solidFill>
                <a:srgbClr val="0060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75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18" grpId="0" animBg="1"/>
      <p:bldP spid="7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19"/>
          <p:cNvSpPr>
            <a:spLocks noEditPoints="1"/>
          </p:cNvSpPr>
          <p:nvPr/>
        </p:nvSpPr>
        <p:spPr bwMode="auto">
          <a:xfrm>
            <a:off x="5145793" y="1497775"/>
            <a:ext cx="1048245" cy="1053525"/>
          </a:xfrm>
          <a:custGeom>
            <a:avLst/>
            <a:gdLst>
              <a:gd name="T0" fmla="*/ 171 w 171"/>
              <a:gd name="T1" fmla="*/ 79 h 171"/>
              <a:gd name="T2" fmla="*/ 168 w 171"/>
              <a:gd name="T3" fmla="*/ 77 h 171"/>
              <a:gd name="T4" fmla="*/ 152 w 171"/>
              <a:gd name="T5" fmla="*/ 65 h 171"/>
              <a:gd name="T6" fmla="*/ 165 w 171"/>
              <a:gd name="T7" fmla="*/ 54 h 171"/>
              <a:gd name="T8" fmla="*/ 161 w 171"/>
              <a:gd name="T9" fmla="*/ 52 h 171"/>
              <a:gd name="T10" fmla="*/ 142 w 171"/>
              <a:gd name="T11" fmla="*/ 45 h 171"/>
              <a:gd name="T12" fmla="*/ 152 w 171"/>
              <a:gd name="T13" fmla="*/ 32 h 171"/>
              <a:gd name="T14" fmla="*/ 147 w 171"/>
              <a:gd name="T15" fmla="*/ 30 h 171"/>
              <a:gd name="T16" fmla="*/ 127 w 171"/>
              <a:gd name="T17" fmla="*/ 30 h 171"/>
              <a:gd name="T18" fmla="*/ 132 w 171"/>
              <a:gd name="T19" fmla="*/ 15 h 171"/>
              <a:gd name="T20" fmla="*/ 127 w 171"/>
              <a:gd name="T21" fmla="*/ 14 h 171"/>
              <a:gd name="T22" fmla="*/ 108 w 171"/>
              <a:gd name="T23" fmla="*/ 20 h 171"/>
              <a:gd name="T24" fmla="*/ 108 w 171"/>
              <a:gd name="T25" fmla="*/ 5 h 171"/>
              <a:gd name="T26" fmla="*/ 103 w 171"/>
              <a:gd name="T27" fmla="*/ 4 h 171"/>
              <a:gd name="T28" fmla="*/ 86 w 171"/>
              <a:gd name="T29" fmla="*/ 16 h 171"/>
              <a:gd name="T30" fmla="*/ 79 w 171"/>
              <a:gd name="T31" fmla="*/ 0 h 171"/>
              <a:gd name="T32" fmla="*/ 77 w 171"/>
              <a:gd name="T33" fmla="*/ 3 h 171"/>
              <a:gd name="T34" fmla="*/ 65 w 171"/>
              <a:gd name="T35" fmla="*/ 19 h 171"/>
              <a:gd name="T36" fmla="*/ 53 w 171"/>
              <a:gd name="T37" fmla="*/ 6 h 171"/>
              <a:gd name="T38" fmla="*/ 52 w 171"/>
              <a:gd name="T39" fmla="*/ 10 h 171"/>
              <a:gd name="T40" fmla="*/ 45 w 171"/>
              <a:gd name="T41" fmla="*/ 29 h 171"/>
              <a:gd name="T42" fmla="*/ 30 w 171"/>
              <a:gd name="T43" fmla="*/ 20 h 171"/>
              <a:gd name="T44" fmla="*/ 30 w 171"/>
              <a:gd name="T45" fmla="*/ 24 h 171"/>
              <a:gd name="T46" fmla="*/ 30 w 171"/>
              <a:gd name="T47" fmla="*/ 44 h 171"/>
              <a:gd name="T48" fmla="*/ 13 w 171"/>
              <a:gd name="T49" fmla="*/ 40 h 171"/>
              <a:gd name="T50" fmla="*/ 14 w 171"/>
              <a:gd name="T51" fmla="*/ 44 h 171"/>
              <a:gd name="T52" fmla="*/ 20 w 171"/>
              <a:gd name="T53" fmla="*/ 63 h 171"/>
              <a:gd name="T54" fmla="*/ 2 w 171"/>
              <a:gd name="T55" fmla="*/ 65 h 171"/>
              <a:gd name="T56" fmla="*/ 4 w 171"/>
              <a:gd name="T57" fmla="*/ 68 h 171"/>
              <a:gd name="T58" fmla="*/ 16 w 171"/>
              <a:gd name="T59" fmla="*/ 84 h 171"/>
              <a:gd name="T60" fmla="*/ 0 w 171"/>
              <a:gd name="T61" fmla="*/ 91 h 171"/>
              <a:gd name="T62" fmla="*/ 3 w 171"/>
              <a:gd name="T63" fmla="*/ 94 h 171"/>
              <a:gd name="T64" fmla="*/ 19 w 171"/>
              <a:gd name="T65" fmla="*/ 106 h 171"/>
              <a:gd name="T66" fmla="*/ 6 w 171"/>
              <a:gd name="T67" fmla="*/ 116 h 171"/>
              <a:gd name="T68" fmla="*/ 10 w 171"/>
              <a:gd name="T69" fmla="*/ 119 h 171"/>
              <a:gd name="T70" fmla="*/ 29 w 171"/>
              <a:gd name="T71" fmla="*/ 125 h 171"/>
              <a:gd name="T72" fmla="*/ 19 w 171"/>
              <a:gd name="T73" fmla="*/ 139 h 171"/>
              <a:gd name="T74" fmla="*/ 24 w 171"/>
              <a:gd name="T75" fmla="*/ 141 h 171"/>
              <a:gd name="T76" fmla="*/ 44 w 171"/>
              <a:gd name="T77" fmla="*/ 141 h 171"/>
              <a:gd name="T78" fmla="*/ 39 w 171"/>
              <a:gd name="T79" fmla="*/ 156 h 171"/>
              <a:gd name="T80" fmla="*/ 44 w 171"/>
              <a:gd name="T81" fmla="*/ 157 h 171"/>
              <a:gd name="T82" fmla="*/ 63 w 171"/>
              <a:gd name="T83" fmla="*/ 151 h 171"/>
              <a:gd name="T84" fmla="*/ 63 w 171"/>
              <a:gd name="T85" fmla="*/ 166 h 171"/>
              <a:gd name="T86" fmla="*/ 68 w 171"/>
              <a:gd name="T87" fmla="*/ 166 h 171"/>
              <a:gd name="T88" fmla="*/ 85 w 171"/>
              <a:gd name="T89" fmla="*/ 155 h 171"/>
              <a:gd name="T90" fmla="*/ 91 w 171"/>
              <a:gd name="T91" fmla="*/ 171 h 171"/>
              <a:gd name="T92" fmla="*/ 94 w 171"/>
              <a:gd name="T93" fmla="*/ 168 h 171"/>
              <a:gd name="T94" fmla="*/ 96 w 171"/>
              <a:gd name="T95" fmla="*/ 154 h 171"/>
              <a:gd name="T96" fmla="*/ 114 w 171"/>
              <a:gd name="T97" fmla="*/ 163 h 171"/>
              <a:gd name="T98" fmla="*/ 119 w 171"/>
              <a:gd name="T99" fmla="*/ 162 h 171"/>
              <a:gd name="T100" fmla="*/ 117 w 171"/>
              <a:gd name="T101" fmla="*/ 147 h 171"/>
              <a:gd name="T102" fmla="*/ 137 w 171"/>
              <a:gd name="T103" fmla="*/ 150 h 171"/>
              <a:gd name="T104" fmla="*/ 142 w 171"/>
              <a:gd name="T105" fmla="*/ 149 h 171"/>
              <a:gd name="T106" fmla="*/ 135 w 171"/>
              <a:gd name="T107" fmla="*/ 134 h 171"/>
              <a:gd name="T108" fmla="*/ 154 w 171"/>
              <a:gd name="T109" fmla="*/ 131 h 171"/>
              <a:gd name="T110" fmla="*/ 159 w 171"/>
              <a:gd name="T111" fmla="*/ 129 h 171"/>
              <a:gd name="T112" fmla="*/ 147 w 171"/>
              <a:gd name="T113" fmla="*/ 117 h 171"/>
              <a:gd name="T114" fmla="*/ 165 w 171"/>
              <a:gd name="T115" fmla="*/ 108 h 171"/>
              <a:gd name="T116" fmla="*/ 169 w 171"/>
              <a:gd name="T117" fmla="*/ 105 h 171"/>
              <a:gd name="T118" fmla="*/ 154 w 171"/>
              <a:gd name="T119" fmla="*/ 96 h 171"/>
              <a:gd name="T120" fmla="*/ 168 w 171"/>
              <a:gd name="T121" fmla="*/ 82 h 171"/>
              <a:gd name="T122" fmla="*/ 70 w 171"/>
              <a:gd name="T123" fmla="*/ 85 h 171"/>
              <a:gd name="T124" fmla="*/ 101 w 171"/>
              <a:gd name="T125" fmla="*/ 85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1" h="171">
                <a:moveTo>
                  <a:pt x="168" y="82"/>
                </a:moveTo>
                <a:cubicBezTo>
                  <a:pt x="170" y="82"/>
                  <a:pt x="171" y="81"/>
                  <a:pt x="171" y="79"/>
                </a:cubicBezTo>
                <a:cubicBezTo>
                  <a:pt x="171" y="79"/>
                  <a:pt x="171" y="79"/>
                  <a:pt x="171" y="79"/>
                </a:cubicBezTo>
                <a:cubicBezTo>
                  <a:pt x="171" y="78"/>
                  <a:pt x="169" y="77"/>
                  <a:pt x="168" y="77"/>
                </a:cubicBezTo>
                <a:cubicBezTo>
                  <a:pt x="154" y="75"/>
                  <a:pt x="154" y="75"/>
                  <a:pt x="154" y="75"/>
                </a:cubicBezTo>
                <a:cubicBezTo>
                  <a:pt x="154" y="71"/>
                  <a:pt x="153" y="68"/>
                  <a:pt x="152" y="65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4" y="56"/>
                  <a:pt x="165" y="55"/>
                  <a:pt x="165" y="54"/>
                </a:cubicBezTo>
                <a:cubicBezTo>
                  <a:pt x="165" y="54"/>
                  <a:pt x="165" y="53"/>
                  <a:pt x="165" y="53"/>
                </a:cubicBezTo>
                <a:cubicBezTo>
                  <a:pt x="164" y="52"/>
                  <a:pt x="163" y="51"/>
                  <a:pt x="161" y="52"/>
                </a:cubicBezTo>
                <a:cubicBezTo>
                  <a:pt x="147" y="54"/>
                  <a:pt x="147" y="54"/>
                  <a:pt x="147" y="54"/>
                </a:cubicBezTo>
                <a:cubicBezTo>
                  <a:pt x="146" y="51"/>
                  <a:pt x="144" y="48"/>
                  <a:pt x="142" y="45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51" y="34"/>
                  <a:pt x="152" y="33"/>
                  <a:pt x="152" y="32"/>
                </a:cubicBezTo>
                <a:cubicBezTo>
                  <a:pt x="152" y="31"/>
                  <a:pt x="151" y="31"/>
                  <a:pt x="151" y="30"/>
                </a:cubicBezTo>
                <a:cubicBezTo>
                  <a:pt x="150" y="29"/>
                  <a:pt x="148" y="29"/>
                  <a:pt x="147" y="30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2" y="34"/>
                  <a:pt x="130" y="32"/>
                  <a:pt x="127" y="30"/>
                </a:cubicBezTo>
                <a:cubicBezTo>
                  <a:pt x="132" y="16"/>
                  <a:pt x="132" y="16"/>
                  <a:pt x="132" y="16"/>
                </a:cubicBezTo>
                <a:cubicBezTo>
                  <a:pt x="132" y="16"/>
                  <a:pt x="132" y="16"/>
                  <a:pt x="132" y="15"/>
                </a:cubicBezTo>
                <a:cubicBezTo>
                  <a:pt x="132" y="14"/>
                  <a:pt x="132" y="13"/>
                  <a:pt x="131" y="13"/>
                </a:cubicBezTo>
                <a:cubicBezTo>
                  <a:pt x="129" y="12"/>
                  <a:pt x="128" y="12"/>
                  <a:pt x="127" y="14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4" y="22"/>
                  <a:pt x="111" y="21"/>
                  <a:pt x="108" y="20"/>
                </a:cubicBezTo>
                <a:cubicBezTo>
                  <a:pt x="108" y="6"/>
                  <a:pt x="108" y="6"/>
                  <a:pt x="108" y="6"/>
                </a:cubicBezTo>
                <a:cubicBezTo>
                  <a:pt x="108" y="5"/>
                  <a:pt x="108" y="5"/>
                  <a:pt x="108" y="5"/>
                </a:cubicBezTo>
                <a:cubicBezTo>
                  <a:pt x="108" y="4"/>
                  <a:pt x="107" y="3"/>
                  <a:pt x="106" y="2"/>
                </a:cubicBezTo>
                <a:cubicBezTo>
                  <a:pt x="105" y="2"/>
                  <a:pt x="103" y="3"/>
                  <a:pt x="103" y="4"/>
                </a:cubicBezTo>
                <a:cubicBezTo>
                  <a:pt x="96" y="17"/>
                  <a:pt x="96" y="17"/>
                  <a:pt x="96" y="17"/>
                </a:cubicBezTo>
                <a:cubicBezTo>
                  <a:pt x="93" y="16"/>
                  <a:pt x="90" y="16"/>
                  <a:pt x="86" y="16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1" y="0"/>
                  <a:pt x="79" y="0"/>
                </a:cubicBezTo>
                <a:cubicBezTo>
                  <a:pt x="78" y="0"/>
                  <a:pt x="77" y="1"/>
                  <a:pt x="77" y="3"/>
                </a:cubicBezTo>
                <a:cubicBezTo>
                  <a:pt x="77" y="3"/>
                  <a:pt x="77" y="3"/>
                  <a:pt x="77" y="3"/>
                </a:cubicBezTo>
                <a:cubicBezTo>
                  <a:pt x="75" y="17"/>
                  <a:pt x="75" y="17"/>
                  <a:pt x="75" y="17"/>
                </a:cubicBezTo>
                <a:cubicBezTo>
                  <a:pt x="71" y="17"/>
                  <a:pt x="68" y="18"/>
                  <a:pt x="65" y="19"/>
                </a:cubicBezTo>
                <a:cubicBezTo>
                  <a:pt x="57" y="8"/>
                  <a:pt x="57" y="8"/>
                  <a:pt x="57" y="8"/>
                </a:cubicBezTo>
                <a:cubicBezTo>
                  <a:pt x="56" y="6"/>
                  <a:pt x="55" y="5"/>
                  <a:pt x="53" y="6"/>
                </a:cubicBezTo>
                <a:cubicBezTo>
                  <a:pt x="52" y="6"/>
                  <a:pt x="52" y="7"/>
                  <a:pt x="52" y="9"/>
                </a:cubicBezTo>
                <a:cubicBezTo>
                  <a:pt x="52" y="9"/>
                  <a:pt x="52" y="9"/>
                  <a:pt x="52" y="10"/>
                </a:cubicBezTo>
                <a:cubicBezTo>
                  <a:pt x="54" y="23"/>
                  <a:pt x="54" y="23"/>
                  <a:pt x="54" y="23"/>
                </a:cubicBezTo>
                <a:cubicBezTo>
                  <a:pt x="51" y="25"/>
                  <a:pt x="48" y="27"/>
                  <a:pt x="45" y="29"/>
                </a:cubicBezTo>
                <a:cubicBezTo>
                  <a:pt x="34" y="20"/>
                  <a:pt x="34" y="20"/>
                  <a:pt x="34" y="20"/>
                </a:cubicBezTo>
                <a:cubicBezTo>
                  <a:pt x="33" y="19"/>
                  <a:pt x="32" y="19"/>
                  <a:pt x="30" y="20"/>
                </a:cubicBezTo>
                <a:cubicBezTo>
                  <a:pt x="30" y="20"/>
                  <a:pt x="29" y="21"/>
                  <a:pt x="29" y="22"/>
                </a:cubicBezTo>
                <a:cubicBezTo>
                  <a:pt x="29" y="23"/>
                  <a:pt x="30" y="23"/>
                  <a:pt x="30" y="24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9"/>
                  <a:pt x="32" y="41"/>
                  <a:pt x="30" y="44"/>
                </a:cubicBezTo>
                <a:cubicBezTo>
                  <a:pt x="17" y="39"/>
                  <a:pt x="17" y="39"/>
                  <a:pt x="17" y="39"/>
                </a:cubicBezTo>
                <a:cubicBezTo>
                  <a:pt x="15" y="38"/>
                  <a:pt x="14" y="39"/>
                  <a:pt x="13" y="40"/>
                </a:cubicBezTo>
                <a:cubicBezTo>
                  <a:pt x="13" y="41"/>
                  <a:pt x="12" y="41"/>
                  <a:pt x="12" y="42"/>
                </a:cubicBezTo>
                <a:cubicBezTo>
                  <a:pt x="12" y="42"/>
                  <a:pt x="13" y="43"/>
                  <a:pt x="14" y="44"/>
                </a:cubicBezTo>
                <a:cubicBezTo>
                  <a:pt x="24" y="54"/>
                  <a:pt x="24" y="54"/>
                  <a:pt x="24" y="54"/>
                </a:cubicBezTo>
                <a:cubicBezTo>
                  <a:pt x="22" y="57"/>
                  <a:pt x="21" y="60"/>
                  <a:pt x="20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4" y="62"/>
                  <a:pt x="3" y="63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2" y="67"/>
                  <a:pt x="3" y="68"/>
                  <a:pt x="4" y="68"/>
                </a:cubicBezTo>
                <a:cubicBezTo>
                  <a:pt x="17" y="74"/>
                  <a:pt x="17" y="74"/>
                  <a:pt x="17" y="74"/>
                </a:cubicBezTo>
                <a:cubicBezTo>
                  <a:pt x="16" y="78"/>
                  <a:pt x="16" y="81"/>
                  <a:pt x="16" y="84"/>
                </a:cubicBezTo>
                <a:cubicBezTo>
                  <a:pt x="3" y="89"/>
                  <a:pt x="3" y="89"/>
                  <a:pt x="3" y="89"/>
                </a:cubicBezTo>
                <a:cubicBezTo>
                  <a:pt x="1" y="89"/>
                  <a:pt x="0" y="90"/>
                  <a:pt x="0" y="91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3"/>
                  <a:pt x="2" y="94"/>
                  <a:pt x="3" y="94"/>
                </a:cubicBezTo>
                <a:cubicBezTo>
                  <a:pt x="17" y="96"/>
                  <a:pt x="17" y="96"/>
                  <a:pt x="17" y="96"/>
                </a:cubicBezTo>
                <a:cubicBezTo>
                  <a:pt x="17" y="99"/>
                  <a:pt x="18" y="103"/>
                  <a:pt x="19" y="106"/>
                </a:cubicBezTo>
                <a:cubicBezTo>
                  <a:pt x="8" y="114"/>
                  <a:pt x="8" y="114"/>
                  <a:pt x="8" y="114"/>
                </a:cubicBezTo>
                <a:cubicBezTo>
                  <a:pt x="7" y="114"/>
                  <a:pt x="6" y="115"/>
                  <a:pt x="6" y="116"/>
                </a:cubicBezTo>
                <a:cubicBezTo>
                  <a:pt x="6" y="117"/>
                  <a:pt x="6" y="117"/>
                  <a:pt x="6" y="118"/>
                </a:cubicBezTo>
                <a:cubicBezTo>
                  <a:pt x="7" y="119"/>
                  <a:pt x="8" y="120"/>
                  <a:pt x="10" y="119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5" y="120"/>
                  <a:pt x="27" y="123"/>
                  <a:pt x="29" y="125"/>
                </a:cubicBezTo>
                <a:cubicBezTo>
                  <a:pt x="20" y="137"/>
                  <a:pt x="20" y="137"/>
                  <a:pt x="20" y="137"/>
                </a:cubicBezTo>
                <a:cubicBezTo>
                  <a:pt x="20" y="137"/>
                  <a:pt x="19" y="138"/>
                  <a:pt x="19" y="139"/>
                </a:cubicBezTo>
                <a:cubicBezTo>
                  <a:pt x="19" y="139"/>
                  <a:pt x="20" y="140"/>
                  <a:pt x="20" y="140"/>
                </a:cubicBezTo>
                <a:cubicBezTo>
                  <a:pt x="21" y="142"/>
                  <a:pt x="23" y="142"/>
                  <a:pt x="24" y="141"/>
                </a:cubicBezTo>
                <a:cubicBezTo>
                  <a:pt x="36" y="134"/>
                  <a:pt x="36" y="134"/>
                  <a:pt x="36" y="134"/>
                </a:cubicBezTo>
                <a:cubicBezTo>
                  <a:pt x="39" y="137"/>
                  <a:pt x="41" y="139"/>
                  <a:pt x="44" y="141"/>
                </a:cubicBezTo>
                <a:cubicBezTo>
                  <a:pt x="39" y="154"/>
                  <a:pt x="39" y="154"/>
                  <a:pt x="39" y="154"/>
                </a:cubicBezTo>
                <a:cubicBezTo>
                  <a:pt x="39" y="155"/>
                  <a:pt x="39" y="155"/>
                  <a:pt x="39" y="156"/>
                </a:cubicBezTo>
                <a:cubicBezTo>
                  <a:pt x="39" y="157"/>
                  <a:pt x="39" y="157"/>
                  <a:pt x="40" y="158"/>
                </a:cubicBezTo>
                <a:cubicBezTo>
                  <a:pt x="42" y="159"/>
                  <a:pt x="43" y="158"/>
                  <a:pt x="44" y="157"/>
                </a:cubicBezTo>
                <a:cubicBezTo>
                  <a:pt x="54" y="147"/>
                  <a:pt x="54" y="147"/>
                  <a:pt x="54" y="147"/>
                </a:cubicBezTo>
                <a:cubicBezTo>
                  <a:pt x="57" y="149"/>
                  <a:pt x="60" y="150"/>
                  <a:pt x="63" y="151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63" y="165"/>
                  <a:pt x="63" y="166"/>
                  <a:pt x="63" y="166"/>
                </a:cubicBezTo>
                <a:cubicBezTo>
                  <a:pt x="63" y="167"/>
                  <a:pt x="64" y="168"/>
                  <a:pt x="65" y="168"/>
                </a:cubicBezTo>
                <a:cubicBezTo>
                  <a:pt x="66" y="169"/>
                  <a:pt x="68" y="168"/>
                  <a:pt x="68" y="166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8" y="154"/>
                  <a:pt x="81" y="155"/>
                  <a:pt x="85" y="155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89" y="170"/>
                  <a:pt x="90" y="171"/>
                  <a:pt x="91" y="171"/>
                </a:cubicBezTo>
                <a:cubicBezTo>
                  <a:pt x="91" y="171"/>
                  <a:pt x="92" y="171"/>
                  <a:pt x="92" y="171"/>
                </a:cubicBezTo>
                <a:cubicBezTo>
                  <a:pt x="93" y="171"/>
                  <a:pt x="94" y="169"/>
                  <a:pt x="94" y="168"/>
                </a:cubicBezTo>
                <a:cubicBezTo>
                  <a:pt x="94" y="168"/>
                  <a:pt x="94" y="168"/>
                  <a:pt x="94" y="168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0" y="153"/>
                  <a:pt x="103" y="153"/>
                  <a:pt x="106" y="152"/>
                </a:cubicBezTo>
                <a:cubicBezTo>
                  <a:pt x="114" y="163"/>
                  <a:pt x="114" y="163"/>
                  <a:pt x="114" y="163"/>
                </a:cubicBezTo>
                <a:cubicBezTo>
                  <a:pt x="115" y="165"/>
                  <a:pt x="116" y="165"/>
                  <a:pt x="118" y="165"/>
                </a:cubicBezTo>
                <a:cubicBezTo>
                  <a:pt x="119" y="164"/>
                  <a:pt x="119" y="163"/>
                  <a:pt x="119" y="162"/>
                </a:cubicBezTo>
                <a:cubicBezTo>
                  <a:pt x="119" y="162"/>
                  <a:pt x="119" y="161"/>
                  <a:pt x="119" y="161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20" y="146"/>
                  <a:pt x="123" y="144"/>
                  <a:pt x="126" y="142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8" y="152"/>
                  <a:pt x="139" y="152"/>
                  <a:pt x="141" y="151"/>
                </a:cubicBezTo>
                <a:cubicBezTo>
                  <a:pt x="141" y="150"/>
                  <a:pt x="142" y="149"/>
                  <a:pt x="142" y="149"/>
                </a:cubicBezTo>
                <a:cubicBezTo>
                  <a:pt x="142" y="148"/>
                  <a:pt x="141" y="147"/>
                  <a:pt x="141" y="147"/>
                </a:cubicBezTo>
                <a:cubicBezTo>
                  <a:pt x="135" y="134"/>
                  <a:pt x="135" y="134"/>
                  <a:pt x="135" y="134"/>
                </a:cubicBezTo>
                <a:cubicBezTo>
                  <a:pt x="137" y="132"/>
                  <a:pt x="139" y="130"/>
                  <a:pt x="141" y="127"/>
                </a:cubicBezTo>
                <a:cubicBezTo>
                  <a:pt x="154" y="131"/>
                  <a:pt x="154" y="131"/>
                  <a:pt x="154" y="131"/>
                </a:cubicBezTo>
                <a:cubicBezTo>
                  <a:pt x="156" y="132"/>
                  <a:pt x="157" y="132"/>
                  <a:pt x="158" y="131"/>
                </a:cubicBezTo>
                <a:cubicBezTo>
                  <a:pt x="158" y="130"/>
                  <a:pt x="159" y="130"/>
                  <a:pt x="159" y="129"/>
                </a:cubicBezTo>
                <a:cubicBezTo>
                  <a:pt x="159" y="128"/>
                  <a:pt x="158" y="127"/>
                  <a:pt x="157" y="127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49" y="114"/>
                  <a:pt x="150" y="111"/>
                  <a:pt x="151" y="108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67" y="108"/>
                  <a:pt x="168" y="107"/>
                  <a:pt x="169" y="106"/>
                </a:cubicBezTo>
                <a:cubicBezTo>
                  <a:pt x="169" y="106"/>
                  <a:pt x="169" y="105"/>
                  <a:pt x="169" y="105"/>
                </a:cubicBezTo>
                <a:cubicBezTo>
                  <a:pt x="169" y="104"/>
                  <a:pt x="168" y="103"/>
                  <a:pt x="167" y="103"/>
                </a:cubicBezTo>
                <a:cubicBezTo>
                  <a:pt x="154" y="96"/>
                  <a:pt x="154" y="96"/>
                  <a:pt x="154" y="96"/>
                </a:cubicBezTo>
                <a:cubicBezTo>
                  <a:pt x="155" y="93"/>
                  <a:pt x="155" y="90"/>
                  <a:pt x="155" y="86"/>
                </a:cubicBezTo>
                <a:lnTo>
                  <a:pt x="168" y="82"/>
                </a:lnTo>
                <a:close/>
                <a:moveTo>
                  <a:pt x="86" y="101"/>
                </a:moveTo>
                <a:cubicBezTo>
                  <a:pt x="77" y="101"/>
                  <a:pt x="70" y="94"/>
                  <a:pt x="70" y="85"/>
                </a:cubicBezTo>
                <a:cubicBezTo>
                  <a:pt x="70" y="77"/>
                  <a:pt x="77" y="70"/>
                  <a:pt x="86" y="70"/>
                </a:cubicBezTo>
                <a:cubicBezTo>
                  <a:pt x="94" y="70"/>
                  <a:pt x="101" y="77"/>
                  <a:pt x="101" y="85"/>
                </a:cubicBezTo>
                <a:cubicBezTo>
                  <a:pt x="101" y="94"/>
                  <a:pt x="94" y="101"/>
                  <a:pt x="86" y="1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pPr>
              <a:defRPr/>
            </a:pPr>
            <a:endParaRPr lang="en-US" sz="2000" ker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  <p:sp>
        <p:nvSpPr>
          <p:cNvPr id="35" name="Freeform 20"/>
          <p:cNvSpPr>
            <a:spLocks noEditPoints="1"/>
          </p:cNvSpPr>
          <p:nvPr/>
        </p:nvSpPr>
        <p:spPr bwMode="auto">
          <a:xfrm>
            <a:off x="6087805" y="1120454"/>
            <a:ext cx="677722" cy="681136"/>
          </a:xfrm>
          <a:custGeom>
            <a:avLst/>
            <a:gdLst>
              <a:gd name="T0" fmla="*/ 121 w 121"/>
              <a:gd name="T1" fmla="*/ 56 h 121"/>
              <a:gd name="T2" fmla="*/ 119 w 121"/>
              <a:gd name="T3" fmla="*/ 54 h 121"/>
              <a:gd name="T4" fmla="*/ 108 w 121"/>
              <a:gd name="T5" fmla="*/ 46 h 121"/>
              <a:gd name="T6" fmla="*/ 117 w 121"/>
              <a:gd name="T7" fmla="*/ 38 h 121"/>
              <a:gd name="T8" fmla="*/ 115 w 121"/>
              <a:gd name="T9" fmla="*/ 37 h 121"/>
              <a:gd name="T10" fmla="*/ 101 w 121"/>
              <a:gd name="T11" fmla="*/ 32 h 121"/>
              <a:gd name="T12" fmla="*/ 108 w 121"/>
              <a:gd name="T13" fmla="*/ 23 h 121"/>
              <a:gd name="T14" fmla="*/ 105 w 121"/>
              <a:gd name="T15" fmla="*/ 21 h 121"/>
              <a:gd name="T16" fmla="*/ 90 w 121"/>
              <a:gd name="T17" fmla="*/ 21 h 121"/>
              <a:gd name="T18" fmla="*/ 94 w 121"/>
              <a:gd name="T19" fmla="*/ 11 h 121"/>
              <a:gd name="T20" fmla="*/ 90 w 121"/>
              <a:gd name="T21" fmla="*/ 10 h 121"/>
              <a:gd name="T22" fmla="*/ 77 w 121"/>
              <a:gd name="T23" fmla="*/ 14 h 121"/>
              <a:gd name="T24" fmla="*/ 77 w 121"/>
              <a:gd name="T25" fmla="*/ 3 h 121"/>
              <a:gd name="T26" fmla="*/ 73 w 121"/>
              <a:gd name="T27" fmla="*/ 3 h 121"/>
              <a:gd name="T28" fmla="*/ 61 w 121"/>
              <a:gd name="T29" fmla="*/ 11 h 121"/>
              <a:gd name="T30" fmla="*/ 56 w 121"/>
              <a:gd name="T31" fmla="*/ 0 h 121"/>
              <a:gd name="T32" fmla="*/ 55 w 121"/>
              <a:gd name="T33" fmla="*/ 2 h 121"/>
              <a:gd name="T34" fmla="*/ 46 w 121"/>
              <a:gd name="T35" fmla="*/ 13 h 121"/>
              <a:gd name="T36" fmla="*/ 38 w 121"/>
              <a:gd name="T37" fmla="*/ 4 h 121"/>
              <a:gd name="T38" fmla="*/ 37 w 121"/>
              <a:gd name="T39" fmla="*/ 7 h 121"/>
              <a:gd name="T40" fmla="*/ 32 w 121"/>
              <a:gd name="T41" fmla="*/ 20 h 121"/>
              <a:gd name="T42" fmla="*/ 22 w 121"/>
              <a:gd name="T43" fmla="*/ 14 h 121"/>
              <a:gd name="T44" fmla="*/ 21 w 121"/>
              <a:gd name="T45" fmla="*/ 17 h 121"/>
              <a:gd name="T46" fmla="*/ 21 w 121"/>
              <a:gd name="T47" fmla="*/ 31 h 121"/>
              <a:gd name="T48" fmla="*/ 9 w 121"/>
              <a:gd name="T49" fmla="*/ 28 h 121"/>
              <a:gd name="T50" fmla="*/ 10 w 121"/>
              <a:gd name="T51" fmla="*/ 31 h 121"/>
              <a:gd name="T52" fmla="*/ 14 w 121"/>
              <a:gd name="T53" fmla="*/ 45 h 121"/>
              <a:gd name="T54" fmla="*/ 2 w 121"/>
              <a:gd name="T55" fmla="*/ 46 h 121"/>
              <a:gd name="T56" fmla="*/ 3 w 121"/>
              <a:gd name="T57" fmla="*/ 48 h 121"/>
              <a:gd name="T58" fmla="*/ 11 w 121"/>
              <a:gd name="T59" fmla="*/ 60 h 121"/>
              <a:gd name="T60" fmla="*/ 0 w 121"/>
              <a:gd name="T61" fmla="*/ 65 h 121"/>
              <a:gd name="T62" fmla="*/ 2 w 121"/>
              <a:gd name="T63" fmla="*/ 67 h 121"/>
              <a:gd name="T64" fmla="*/ 14 w 121"/>
              <a:gd name="T65" fmla="*/ 75 h 121"/>
              <a:gd name="T66" fmla="*/ 4 w 121"/>
              <a:gd name="T67" fmla="*/ 83 h 121"/>
              <a:gd name="T68" fmla="*/ 7 w 121"/>
              <a:gd name="T69" fmla="*/ 84 h 121"/>
              <a:gd name="T70" fmla="*/ 20 w 121"/>
              <a:gd name="T71" fmla="*/ 89 h 121"/>
              <a:gd name="T72" fmla="*/ 14 w 121"/>
              <a:gd name="T73" fmla="*/ 98 h 121"/>
              <a:gd name="T74" fmla="*/ 17 w 121"/>
              <a:gd name="T75" fmla="*/ 100 h 121"/>
              <a:gd name="T76" fmla="*/ 31 w 121"/>
              <a:gd name="T77" fmla="*/ 100 h 121"/>
              <a:gd name="T78" fmla="*/ 28 w 121"/>
              <a:gd name="T79" fmla="*/ 110 h 121"/>
              <a:gd name="T80" fmla="*/ 31 w 121"/>
              <a:gd name="T81" fmla="*/ 112 h 121"/>
              <a:gd name="T82" fmla="*/ 45 w 121"/>
              <a:gd name="T83" fmla="*/ 107 h 121"/>
              <a:gd name="T84" fmla="*/ 45 w 121"/>
              <a:gd name="T85" fmla="*/ 118 h 121"/>
              <a:gd name="T86" fmla="*/ 49 w 121"/>
              <a:gd name="T87" fmla="*/ 118 h 121"/>
              <a:gd name="T88" fmla="*/ 60 w 121"/>
              <a:gd name="T89" fmla="*/ 110 h 121"/>
              <a:gd name="T90" fmla="*/ 65 w 121"/>
              <a:gd name="T91" fmla="*/ 121 h 121"/>
              <a:gd name="T92" fmla="*/ 67 w 121"/>
              <a:gd name="T93" fmla="*/ 119 h 121"/>
              <a:gd name="T94" fmla="*/ 68 w 121"/>
              <a:gd name="T95" fmla="*/ 109 h 121"/>
              <a:gd name="T96" fmla="*/ 81 w 121"/>
              <a:gd name="T97" fmla="*/ 116 h 121"/>
              <a:gd name="T98" fmla="*/ 85 w 121"/>
              <a:gd name="T99" fmla="*/ 115 h 121"/>
              <a:gd name="T100" fmla="*/ 83 w 121"/>
              <a:gd name="T101" fmla="*/ 104 h 121"/>
              <a:gd name="T102" fmla="*/ 97 w 121"/>
              <a:gd name="T103" fmla="*/ 107 h 121"/>
              <a:gd name="T104" fmla="*/ 101 w 121"/>
              <a:gd name="T105" fmla="*/ 106 h 121"/>
              <a:gd name="T106" fmla="*/ 96 w 121"/>
              <a:gd name="T107" fmla="*/ 95 h 121"/>
              <a:gd name="T108" fmla="*/ 110 w 121"/>
              <a:gd name="T109" fmla="*/ 93 h 121"/>
              <a:gd name="T110" fmla="*/ 113 w 121"/>
              <a:gd name="T111" fmla="*/ 92 h 121"/>
              <a:gd name="T112" fmla="*/ 105 w 121"/>
              <a:gd name="T113" fmla="*/ 83 h 121"/>
              <a:gd name="T114" fmla="*/ 117 w 121"/>
              <a:gd name="T115" fmla="*/ 77 h 121"/>
              <a:gd name="T116" fmla="*/ 120 w 121"/>
              <a:gd name="T117" fmla="*/ 75 h 121"/>
              <a:gd name="T118" fmla="*/ 109 w 121"/>
              <a:gd name="T119" fmla="*/ 68 h 121"/>
              <a:gd name="T120" fmla="*/ 120 w 121"/>
              <a:gd name="T121" fmla="*/ 58 h 121"/>
              <a:gd name="T122" fmla="*/ 50 w 121"/>
              <a:gd name="T123" fmla="*/ 61 h 121"/>
              <a:gd name="T124" fmla="*/ 72 w 121"/>
              <a:gd name="T125" fmla="*/ 6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1" h="121">
                <a:moveTo>
                  <a:pt x="120" y="58"/>
                </a:moveTo>
                <a:cubicBezTo>
                  <a:pt x="121" y="58"/>
                  <a:pt x="121" y="57"/>
                  <a:pt x="121" y="56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1" y="55"/>
                  <a:pt x="120" y="54"/>
                  <a:pt x="119" y="54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09" y="50"/>
                  <a:pt x="109" y="48"/>
                  <a:pt x="108" y="46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7" y="40"/>
                  <a:pt x="117" y="39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7"/>
                  <a:pt x="116" y="36"/>
                  <a:pt x="115" y="37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4" y="36"/>
                  <a:pt x="102" y="34"/>
                  <a:pt x="101" y="32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8" y="24"/>
                  <a:pt x="108" y="23"/>
                  <a:pt x="108" y="23"/>
                </a:cubicBezTo>
                <a:cubicBezTo>
                  <a:pt x="108" y="22"/>
                  <a:pt x="108" y="22"/>
                  <a:pt x="107" y="21"/>
                </a:cubicBezTo>
                <a:cubicBezTo>
                  <a:pt x="107" y="21"/>
                  <a:pt x="105" y="20"/>
                  <a:pt x="105" y="21"/>
                </a:cubicBezTo>
                <a:cubicBezTo>
                  <a:pt x="96" y="26"/>
                  <a:pt x="96" y="26"/>
                  <a:pt x="96" y="26"/>
                </a:cubicBezTo>
                <a:cubicBezTo>
                  <a:pt x="94" y="24"/>
                  <a:pt x="92" y="22"/>
                  <a:pt x="90" y="21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1"/>
                  <a:pt x="94" y="11"/>
                </a:cubicBezTo>
                <a:cubicBezTo>
                  <a:pt x="94" y="10"/>
                  <a:pt x="94" y="9"/>
                  <a:pt x="93" y="9"/>
                </a:cubicBezTo>
                <a:cubicBezTo>
                  <a:pt x="92" y="8"/>
                  <a:pt x="91" y="9"/>
                  <a:pt x="90" y="10"/>
                </a:cubicBezTo>
                <a:cubicBezTo>
                  <a:pt x="83" y="17"/>
                  <a:pt x="83" y="17"/>
                  <a:pt x="83" y="17"/>
                </a:cubicBezTo>
                <a:cubicBezTo>
                  <a:pt x="81" y="15"/>
                  <a:pt x="79" y="15"/>
                  <a:pt x="77" y="1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3"/>
                </a:cubicBezTo>
                <a:cubicBezTo>
                  <a:pt x="77" y="2"/>
                  <a:pt x="76" y="2"/>
                  <a:pt x="75" y="1"/>
                </a:cubicBezTo>
                <a:cubicBezTo>
                  <a:pt x="74" y="1"/>
                  <a:pt x="73" y="2"/>
                  <a:pt x="73" y="3"/>
                </a:cubicBezTo>
                <a:cubicBezTo>
                  <a:pt x="69" y="12"/>
                  <a:pt x="69" y="12"/>
                  <a:pt x="69" y="12"/>
                </a:cubicBezTo>
                <a:cubicBezTo>
                  <a:pt x="66" y="11"/>
                  <a:pt x="64" y="11"/>
                  <a:pt x="61" y="11"/>
                </a:cubicBezTo>
                <a:cubicBezTo>
                  <a:pt x="59" y="2"/>
                  <a:pt x="59" y="2"/>
                  <a:pt x="59" y="2"/>
                </a:cubicBezTo>
                <a:cubicBezTo>
                  <a:pt x="58" y="1"/>
                  <a:pt x="58" y="0"/>
                  <a:pt x="56" y="0"/>
                </a:cubicBezTo>
                <a:cubicBezTo>
                  <a:pt x="55" y="0"/>
                  <a:pt x="55" y="1"/>
                  <a:pt x="55" y="2"/>
                </a:cubicBezTo>
                <a:cubicBezTo>
                  <a:pt x="55" y="2"/>
                  <a:pt x="55" y="2"/>
                  <a:pt x="55" y="2"/>
                </a:cubicBezTo>
                <a:cubicBezTo>
                  <a:pt x="53" y="12"/>
                  <a:pt x="53" y="12"/>
                  <a:pt x="53" y="12"/>
                </a:cubicBezTo>
                <a:cubicBezTo>
                  <a:pt x="51" y="12"/>
                  <a:pt x="48" y="13"/>
                  <a:pt x="46" y="13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39" y="4"/>
                  <a:pt x="38" y="4"/>
                </a:cubicBezTo>
                <a:cubicBezTo>
                  <a:pt x="37" y="4"/>
                  <a:pt x="37" y="5"/>
                  <a:pt x="37" y="6"/>
                </a:cubicBezTo>
                <a:cubicBezTo>
                  <a:pt x="37" y="6"/>
                  <a:pt x="37" y="6"/>
                  <a:pt x="37" y="7"/>
                </a:cubicBezTo>
                <a:cubicBezTo>
                  <a:pt x="38" y="17"/>
                  <a:pt x="38" y="17"/>
                  <a:pt x="38" y="17"/>
                </a:cubicBezTo>
                <a:cubicBezTo>
                  <a:pt x="36" y="18"/>
                  <a:pt x="34" y="19"/>
                  <a:pt x="32" y="20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2" y="13"/>
                  <a:pt x="22" y="14"/>
                </a:cubicBezTo>
                <a:cubicBezTo>
                  <a:pt x="21" y="14"/>
                  <a:pt x="21" y="15"/>
                  <a:pt x="21" y="15"/>
                </a:cubicBezTo>
                <a:cubicBezTo>
                  <a:pt x="21" y="16"/>
                  <a:pt x="21" y="16"/>
                  <a:pt x="21" y="17"/>
                </a:cubicBezTo>
                <a:cubicBezTo>
                  <a:pt x="26" y="26"/>
                  <a:pt x="26" y="26"/>
                  <a:pt x="26" y="26"/>
                </a:cubicBezTo>
                <a:cubicBezTo>
                  <a:pt x="24" y="27"/>
                  <a:pt x="23" y="29"/>
                  <a:pt x="21" y="31"/>
                </a:cubicBezTo>
                <a:cubicBezTo>
                  <a:pt x="12" y="28"/>
                  <a:pt x="12" y="28"/>
                  <a:pt x="12" y="28"/>
                </a:cubicBezTo>
                <a:cubicBezTo>
                  <a:pt x="11" y="27"/>
                  <a:pt x="10" y="27"/>
                  <a:pt x="9" y="28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0"/>
                  <a:pt x="9" y="31"/>
                  <a:pt x="10" y="31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40"/>
                  <a:pt x="15" y="42"/>
                  <a:pt x="14" y="45"/>
                </a:cubicBezTo>
                <a:cubicBezTo>
                  <a:pt x="4" y="44"/>
                  <a:pt x="4" y="44"/>
                  <a:pt x="4" y="44"/>
                </a:cubicBezTo>
                <a:cubicBezTo>
                  <a:pt x="3" y="44"/>
                  <a:pt x="2" y="45"/>
                  <a:pt x="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2" y="47"/>
                  <a:pt x="2" y="48"/>
                  <a:pt x="3" y="48"/>
                </a:cubicBezTo>
                <a:cubicBezTo>
                  <a:pt x="12" y="53"/>
                  <a:pt x="12" y="53"/>
                  <a:pt x="12" y="53"/>
                </a:cubicBezTo>
                <a:cubicBezTo>
                  <a:pt x="12" y="55"/>
                  <a:pt x="11" y="57"/>
                  <a:pt x="11" y="60"/>
                </a:cubicBezTo>
                <a:cubicBezTo>
                  <a:pt x="2" y="63"/>
                  <a:pt x="2" y="63"/>
                  <a:pt x="2" y="63"/>
                </a:cubicBezTo>
                <a:cubicBezTo>
                  <a:pt x="1" y="63"/>
                  <a:pt x="0" y="64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6"/>
                  <a:pt x="1" y="67"/>
                  <a:pt x="2" y="67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71"/>
                  <a:pt x="13" y="73"/>
                  <a:pt x="14" y="75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4" y="82"/>
                  <a:pt x="4" y="83"/>
                </a:cubicBezTo>
                <a:cubicBezTo>
                  <a:pt x="4" y="83"/>
                  <a:pt x="4" y="83"/>
                  <a:pt x="4" y="83"/>
                </a:cubicBezTo>
                <a:cubicBezTo>
                  <a:pt x="5" y="84"/>
                  <a:pt x="6" y="85"/>
                  <a:pt x="7" y="84"/>
                </a:cubicBezTo>
                <a:cubicBezTo>
                  <a:pt x="17" y="83"/>
                  <a:pt x="17" y="83"/>
                  <a:pt x="17" y="83"/>
                </a:cubicBezTo>
                <a:cubicBezTo>
                  <a:pt x="18" y="85"/>
                  <a:pt x="19" y="87"/>
                  <a:pt x="20" y="89"/>
                </a:cubicBezTo>
                <a:cubicBezTo>
                  <a:pt x="14" y="97"/>
                  <a:pt x="14" y="97"/>
                  <a:pt x="14" y="97"/>
                </a:cubicBezTo>
                <a:cubicBezTo>
                  <a:pt x="14" y="97"/>
                  <a:pt x="14" y="98"/>
                  <a:pt x="14" y="98"/>
                </a:cubicBezTo>
                <a:cubicBezTo>
                  <a:pt x="14" y="99"/>
                  <a:pt x="14" y="99"/>
                  <a:pt x="14" y="100"/>
                </a:cubicBezTo>
                <a:cubicBezTo>
                  <a:pt x="15" y="100"/>
                  <a:pt x="16" y="101"/>
                  <a:pt x="17" y="100"/>
                </a:cubicBezTo>
                <a:cubicBezTo>
                  <a:pt x="26" y="95"/>
                  <a:pt x="26" y="95"/>
                  <a:pt x="26" y="95"/>
                </a:cubicBezTo>
                <a:cubicBezTo>
                  <a:pt x="28" y="97"/>
                  <a:pt x="29" y="99"/>
                  <a:pt x="31" y="100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1"/>
                  <a:pt x="28" y="112"/>
                  <a:pt x="29" y="112"/>
                </a:cubicBezTo>
                <a:cubicBezTo>
                  <a:pt x="30" y="113"/>
                  <a:pt x="31" y="112"/>
                  <a:pt x="31" y="112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40" y="106"/>
                  <a:pt x="43" y="106"/>
                  <a:pt x="45" y="10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17"/>
                  <a:pt x="45" y="117"/>
                  <a:pt x="45" y="118"/>
                </a:cubicBezTo>
                <a:cubicBezTo>
                  <a:pt x="45" y="119"/>
                  <a:pt x="45" y="119"/>
                  <a:pt x="46" y="120"/>
                </a:cubicBezTo>
                <a:cubicBezTo>
                  <a:pt x="47" y="120"/>
                  <a:pt x="48" y="119"/>
                  <a:pt x="49" y="11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55" y="110"/>
                  <a:pt x="58" y="110"/>
                  <a:pt x="60" y="110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3" y="120"/>
                  <a:pt x="64" y="121"/>
                  <a:pt x="65" y="121"/>
                </a:cubicBezTo>
                <a:cubicBezTo>
                  <a:pt x="65" y="121"/>
                  <a:pt x="65" y="121"/>
                  <a:pt x="65" y="121"/>
                </a:cubicBezTo>
                <a:cubicBezTo>
                  <a:pt x="66" y="121"/>
                  <a:pt x="67" y="120"/>
                  <a:pt x="67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71" y="109"/>
                  <a:pt x="73" y="108"/>
                  <a:pt x="75" y="108"/>
                </a:cubicBezTo>
                <a:cubicBezTo>
                  <a:pt x="81" y="116"/>
                  <a:pt x="81" y="116"/>
                  <a:pt x="81" y="116"/>
                </a:cubicBezTo>
                <a:cubicBezTo>
                  <a:pt x="82" y="117"/>
                  <a:pt x="83" y="117"/>
                  <a:pt x="84" y="117"/>
                </a:cubicBezTo>
                <a:cubicBezTo>
                  <a:pt x="84" y="117"/>
                  <a:pt x="85" y="116"/>
                  <a:pt x="85" y="115"/>
                </a:cubicBezTo>
                <a:cubicBezTo>
                  <a:pt x="85" y="115"/>
                  <a:pt x="85" y="115"/>
                  <a:pt x="85" y="114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85" y="103"/>
                  <a:pt x="87" y="102"/>
                  <a:pt x="89" y="101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8" y="108"/>
                  <a:pt x="99" y="108"/>
                  <a:pt x="100" y="107"/>
                </a:cubicBezTo>
                <a:cubicBezTo>
                  <a:pt x="100" y="107"/>
                  <a:pt x="101" y="106"/>
                  <a:pt x="101" y="106"/>
                </a:cubicBezTo>
                <a:cubicBezTo>
                  <a:pt x="101" y="105"/>
                  <a:pt x="100" y="105"/>
                  <a:pt x="100" y="104"/>
                </a:cubicBezTo>
                <a:cubicBezTo>
                  <a:pt x="96" y="95"/>
                  <a:pt x="96" y="95"/>
                  <a:pt x="96" y="95"/>
                </a:cubicBezTo>
                <a:cubicBezTo>
                  <a:pt x="97" y="94"/>
                  <a:pt x="99" y="92"/>
                  <a:pt x="100" y="90"/>
                </a:cubicBezTo>
                <a:cubicBezTo>
                  <a:pt x="110" y="93"/>
                  <a:pt x="110" y="93"/>
                  <a:pt x="110" y="93"/>
                </a:cubicBezTo>
                <a:cubicBezTo>
                  <a:pt x="111" y="94"/>
                  <a:pt x="112" y="94"/>
                  <a:pt x="112" y="93"/>
                </a:cubicBezTo>
                <a:cubicBezTo>
                  <a:pt x="113" y="92"/>
                  <a:pt x="113" y="92"/>
                  <a:pt x="113" y="92"/>
                </a:cubicBezTo>
                <a:cubicBezTo>
                  <a:pt x="113" y="91"/>
                  <a:pt x="112" y="90"/>
                  <a:pt x="112" y="90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6" y="81"/>
                  <a:pt x="107" y="79"/>
                  <a:pt x="107" y="76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8" y="77"/>
                  <a:pt x="120" y="76"/>
                  <a:pt x="120" y="75"/>
                </a:cubicBezTo>
                <a:cubicBezTo>
                  <a:pt x="120" y="75"/>
                  <a:pt x="120" y="75"/>
                  <a:pt x="120" y="75"/>
                </a:cubicBezTo>
                <a:cubicBezTo>
                  <a:pt x="120" y="74"/>
                  <a:pt x="119" y="73"/>
                  <a:pt x="118" y="73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10" y="66"/>
                  <a:pt x="110" y="64"/>
                  <a:pt x="110" y="61"/>
                </a:cubicBezTo>
                <a:lnTo>
                  <a:pt x="120" y="58"/>
                </a:lnTo>
                <a:close/>
                <a:moveTo>
                  <a:pt x="61" y="72"/>
                </a:moveTo>
                <a:cubicBezTo>
                  <a:pt x="55" y="72"/>
                  <a:pt x="50" y="67"/>
                  <a:pt x="50" y="61"/>
                </a:cubicBezTo>
                <a:cubicBezTo>
                  <a:pt x="50" y="54"/>
                  <a:pt x="55" y="49"/>
                  <a:pt x="61" y="49"/>
                </a:cubicBezTo>
                <a:cubicBezTo>
                  <a:pt x="67" y="49"/>
                  <a:pt x="72" y="54"/>
                  <a:pt x="72" y="61"/>
                </a:cubicBezTo>
                <a:cubicBezTo>
                  <a:pt x="72" y="67"/>
                  <a:pt x="67" y="72"/>
                  <a:pt x="61" y="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pPr>
              <a:defRPr/>
            </a:pPr>
            <a:endParaRPr lang="en-US" sz="20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530" y="2752198"/>
            <a:ext cx="3041412" cy="159273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在此处输入您的内容，或通过选择只保留文本来复制粘贴您的内容。</a:t>
            </a:r>
          </a:p>
          <a:p>
            <a:pPr algn="r"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955421" y="2216339"/>
            <a:ext cx="4018942" cy="4525029"/>
            <a:chOff x="3750213" y="2332971"/>
            <a:chExt cx="4018942" cy="4525029"/>
          </a:xfrm>
          <a:solidFill>
            <a:srgbClr val="0070C0"/>
          </a:solidFill>
        </p:grpSpPr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6314183" y="2902173"/>
              <a:ext cx="255923" cy="2572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000" ker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5238358" y="3397544"/>
              <a:ext cx="172986" cy="17862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000" ker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5899494" y="3902442"/>
              <a:ext cx="116114" cy="11908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000" ker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3750213" y="2332971"/>
              <a:ext cx="4018942" cy="4525029"/>
              <a:chOff x="3750213" y="2332971"/>
              <a:chExt cx="4018942" cy="4525029"/>
            </a:xfrm>
            <a:grpFill/>
          </p:grpSpPr>
          <p:sp>
            <p:nvSpPr>
              <p:cNvPr id="43" name="Freeform 23"/>
              <p:cNvSpPr>
                <a:spLocks noEditPoints="1"/>
              </p:cNvSpPr>
              <p:nvPr/>
            </p:nvSpPr>
            <p:spPr bwMode="auto">
              <a:xfrm>
                <a:off x="3750213" y="2868831"/>
                <a:ext cx="4018942" cy="3989169"/>
              </a:xfrm>
              <a:custGeom>
                <a:avLst/>
                <a:gdLst>
                  <a:gd name="T0" fmla="*/ 605 w 718"/>
                  <a:gd name="T1" fmla="*/ 20 h 709"/>
                  <a:gd name="T2" fmla="*/ 602 w 718"/>
                  <a:gd name="T3" fmla="*/ 58 h 709"/>
                  <a:gd name="T4" fmla="*/ 587 w 718"/>
                  <a:gd name="T5" fmla="*/ 93 h 709"/>
                  <a:gd name="T6" fmla="*/ 563 w 718"/>
                  <a:gd name="T7" fmla="*/ 121 h 709"/>
                  <a:gd name="T8" fmla="*/ 530 w 718"/>
                  <a:gd name="T9" fmla="*/ 141 h 709"/>
                  <a:gd name="T10" fmla="*/ 493 w 718"/>
                  <a:gd name="T11" fmla="*/ 149 h 709"/>
                  <a:gd name="T12" fmla="*/ 456 w 718"/>
                  <a:gd name="T13" fmla="*/ 147 h 709"/>
                  <a:gd name="T14" fmla="*/ 420 w 718"/>
                  <a:gd name="T15" fmla="*/ 134 h 709"/>
                  <a:gd name="T16" fmla="*/ 391 w 718"/>
                  <a:gd name="T17" fmla="*/ 110 h 709"/>
                  <a:gd name="T18" fmla="*/ 371 w 718"/>
                  <a:gd name="T19" fmla="*/ 78 h 709"/>
                  <a:gd name="T20" fmla="*/ 361 w 718"/>
                  <a:gd name="T21" fmla="*/ 42 h 709"/>
                  <a:gd name="T22" fmla="*/ 363 w 718"/>
                  <a:gd name="T23" fmla="*/ 4 h 709"/>
                  <a:gd name="T24" fmla="*/ 68 w 718"/>
                  <a:gd name="T25" fmla="*/ 221 h 709"/>
                  <a:gd name="T26" fmla="*/ 162 w 718"/>
                  <a:gd name="T27" fmla="*/ 514 h 709"/>
                  <a:gd name="T28" fmla="*/ 334 w 718"/>
                  <a:gd name="T29" fmla="*/ 176 h 709"/>
                  <a:gd name="T30" fmla="*/ 311 w 718"/>
                  <a:gd name="T31" fmla="*/ 189 h 709"/>
                  <a:gd name="T32" fmla="*/ 288 w 718"/>
                  <a:gd name="T33" fmla="*/ 197 h 709"/>
                  <a:gd name="T34" fmla="*/ 258 w 718"/>
                  <a:gd name="T35" fmla="*/ 192 h 709"/>
                  <a:gd name="T36" fmla="*/ 234 w 718"/>
                  <a:gd name="T37" fmla="*/ 181 h 709"/>
                  <a:gd name="T38" fmla="*/ 214 w 718"/>
                  <a:gd name="T39" fmla="*/ 164 h 709"/>
                  <a:gd name="T40" fmla="*/ 201 w 718"/>
                  <a:gd name="T41" fmla="*/ 141 h 709"/>
                  <a:gd name="T42" fmla="*/ 195 w 718"/>
                  <a:gd name="T43" fmla="*/ 116 h 709"/>
                  <a:gd name="T44" fmla="*/ 197 w 718"/>
                  <a:gd name="T45" fmla="*/ 89 h 709"/>
                  <a:gd name="T46" fmla="*/ 207 w 718"/>
                  <a:gd name="T47" fmla="*/ 64 h 709"/>
                  <a:gd name="T48" fmla="*/ 225 w 718"/>
                  <a:gd name="T49" fmla="*/ 43 h 709"/>
                  <a:gd name="T50" fmla="*/ 249 w 718"/>
                  <a:gd name="T51" fmla="*/ 29 h 709"/>
                  <a:gd name="T52" fmla="*/ 275 w 718"/>
                  <a:gd name="T53" fmla="*/ 23 h 709"/>
                  <a:gd name="T54" fmla="*/ 305 w 718"/>
                  <a:gd name="T55" fmla="*/ 28 h 709"/>
                  <a:gd name="T56" fmla="*/ 329 w 718"/>
                  <a:gd name="T57" fmla="*/ 38 h 709"/>
                  <a:gd name="T58" fmla="*/ 349 w 718"/>
                  <a:gd name="T59" fmla="*/ 55 h 709"/>
                  <a:gd name="T60" fmla="*/ 362 w 718"/>
                  <a:gd name="T61" fmla="*/ 78 h 709"/>
                  <a:gd name="T62" fmla="*/ 368 w 718"/>
                  <a:gd name="T63" fmla="*/ 104 h 709"/>
                  <a:gd name="T64" fmla="*/ 366 w 718"/>
                  <a:gd name="T65" fmla="*/ 131 h 709"/>
                  <a:gd name="T66" fmla="*/ 356 w 718"/>
                  <a:gd name="T67" fmla="*/ 156 h 709"/>
                  <a:gd name="T68" fmla="*/ 338 w 718"/>
                  <a:gd name="T69" fmla="*/ 176 h 709"/>
                  <a:gd name="T70" fmla="*/ 451 w 718"/>
                  <a:gd name="T71" fmla="*/ 208 h 709"/>
                  <a:gd name="T72" fmla="*/ 444 w 718"/>
                  <a:gd name="T73" fmla="*/ 224 h 709"/>
                  <a:gd name="T74" fmla="*/ 433 w 718"/>
                  <a:gd name="T75" fmla="*/ 237 h 709"/>
                  <a:gd name="T76" fmla="*/ 418 w 718"/>
                  <a:gd name="T77" fmla="*/ 247 h 709"/>
                  <a:gd name="T78" fmla="*/ 401 w 718"/>
                  <a:gd name="T79" fmla="*/ 251 h 709"/>
                  <a:gd name="T80" fmla="*/ 383 w 718"/>
                  <a:gd name="T81" fmla="*/ 250 h 709"/>
                  <a:gd name="T82" fmla="*/ 367 w 718"/>
                  <a:gd name="T83" fmla="*/ 243 h 709"/>
                  <a:gd name="T84" fmla="*/ 353 w 718"/>
                  <a:gd name="T85" fmla="*/ 232 h 709"/>
                  <a:gd name="T86" fmla="*/ 343 w 718"/>
                  <a:gd name="T87" fmla="*/ 217 h 709"/>
                  <a:gd name="T88" fmla="*/ 339 w 718"/>
                  <a:gd name="T89" fmla="*/ 200 h 709"/>
                  <a:gd name="T90" fmla="*/ 340 w 718"/>
                  <a:gd name="T91" fmla="*/ 183 h 709"/>
                  <a:gd name="T92" fmla="*/ 346 w 718"/>
                  <a:gd name="T93" fmla="*/ 166 h 709"/>
                  <a:gd name="T94" fmla="*/ 357 w 718"/>
                  <a:gd name="T95" fmla="*/ 153 h 709"/>
                  <a:gd name="T96" fmla="*/ 372 w 718"/>
                  <a:gd name="T97" fmla="*/ 143 h 709"/>
                  <a:gd name="T98" fmla="*/ 389 w 718"/>
                  <a:gd name="T99" fmla="*/ 138 h 709"/>
                  <a:gd name="T100" fmla="*/ 407 w 718"/>
                  <a:gd name="T101" fmla="*/ 139 h 709"/>
                  <a:gd name="T102" fmla="*/ 423 w 718"/>
                  <a:gd name="T103" fmla="*/ 146 h 709"/>
                  <a:gd name="T104" fmla="*/ 437 w 718"/>
                  <a:gd name="T105" fmla="*/ 157 h 709"/>
                  <a:gd name="T106" fmla="*/ 446 w 718"/>
                  <a:gd name="T107" fmla="*/ 172 h 709"/>
                  <a:gd name="T108" fmla="*/ 451 w 718"/>
                  <a:gd name="T109" fmla="*/ 18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8" h="709">
                    <a:moveTo>
                      <a:pt x="606" y="330"/>
                    </a:moveTo>
                    <a:cubicBezTo>
                      <a:pt x="718" y="140"/>
                      <a:pt x="627" y="0"/>
                      <a:pt x="627" y="0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9" y="4"/>
                      <a:pt x="580" y="9"/>
                      <a:pt x="581" y="13"/>
                    </a:cubicBezTo>
                    <a:cubicBezTo>
                      <a:pt x="601" y="16"/>
                      <a:pt x="601" y="16"/>
                      <a:pt x="601" y="16"/>
                    </a:cubicBezTo>
                    <a:cubicBezTo>
                      <a:pt x="603" y="16"/>
                      <a:pt x="605" y="18"/>
                      <a:pt x="605" y="20"/>
                    </a:cubicBezTo>
                    <a:cubicBezTo>
                      <a:pt x="605" y="20"/>
                      <a:pt x="605" y="20"/>
                      <a:pt x="605" y="20"/>
                    </a:cubicBezTo>
                    <a:cubicBezTo>
                      <a:pt x="605" y="23"/>
                      <a:pt x="604" y="24"/>
                      <a:pt x="601" y="24"/>
                    </a:cubicBezTo>
                    <a:cubicBezTo>
                      <a:pt x="582" y="30"/>
                      <a:pt x="582" y="30"/>
                      <a:pt x="582" y="30"/>
                    </a:cubicBezTo>
                    <a:cubicBezTo>
                      <a:pt x="582" y="35"/>
                      <a:pt x="581" y="40"/>
                      <a:pt x="581" y="45"/>
                    </a:cubicBezTo>
                    <a:cubicBezTo>
                      <a:pt x="599" y="54"/>
                      <a:pt x="599" y="54"/>
                      <a:pt x="599" y="54"/>
                    </a:cubicBezTo>
                    <a:cubicBezTo>
                      <a:pt x="601" y="55"/>
                      <a:pt x="602" y="56"/>
                      <a:pt x="602" y="58"/>
                    </a:cubicBezTo>
                    <a:cubicBezTo>
                      <a:pt x="602" y="58"/>
                      <a:pt x="602" y="59"/>
                      <a:pt x="602" y="59"/>
                    </a:cubicBezTo>
                    <a:cubicBezTo>
                      <a:pt x="601" y="61"/>
                      <a:pt x="599" y="62"/>
                      <a:pt x="597" y="62"/>
                    </a:cubicBezTo>
                    <a:cubicBezTo>
                      <a:pt x="577" y="62"/>
                      <a:pt x="577" y="62"/>
                      <a:pt x="577" y="62"/>
                    </a:cubicBezTo>
                    <a:cubicBezTo>
                      <a:pt x="575" y="66"/>
                      <a:pt x="573" y="71"/>
                      <a:pt x="571" y="75"/>
                    </a:cubicBezTo>
                    <a:cubicBezTo>
                      <a:pt x="585" y="89"/>
                      <a:pt x="585" y="89"/>
                      <a:pt x="585" y="89"/>
                    </a:cubicBezTo>
                    <a:cubicBezTo>
                      <a:pt x="587" y="90"/>
                      <a:pt x="587" y="91"/>
                      <a:pt x="587" y="93"/>
                    </a:cubicBezTo>
                    <a:cubicBezTo>
                      <a:pt x="587" y="94"/>
                      <a:pt x="587" y="94"/>
                      <a:pt x="587" y="95"/>
                    </a:cubicBezTo>
                    <a:cubicBezTo>
                      <a:pt x="585" y="97"/>
                      <a:pt x="583" y="97"/>
                      <a:pt x="581" y="96"/>
                    </a:cubicBezTo>
                    <a:cubicBezTo>
                      <a:pt x="562" y="90"/>
                      <a:pt x="562" y="90"/>
                      <a:pt x="562" y="90"/>
                    </a:cubicBezTo>
                    <a:cubicBezTo>
                      <a:pt x="559" y="94"/>
                      <a:pt x="556" y="97"/>
                      <a:pt x="552" y="101"/>
                    </a:cubicBezTo>
                    <a:cubicBezTo>
                      <a:pt x="562" y="119"/>
                      <a:pt x="562" y="119"/>
                      <a:pt x="562" y="119"/>
                    </a:cubicBezTo>
                    <a:cubicBezTo>
                      <a:pt x="562" y="120"/>
                      <a:pt x="563" y="120"/>
                      <a:pt x="563" y="121"/>
                    </a:cubicBezTo>
                    <a:cubicBezTo>
                      <a:pt x="563" y="122"/>
                      <a:pt x="562" y="124"/>
                      <a:pt x="561" y="124"/>
                    </a:cubicBezTo>
                    <a:cubicBezTo>
                      <a:pt x="559" y="126"/>
                      <a:pt x="557" y="126"/>
                      <a:pt x="555" y="124"/>
                    </a:cubicBezTo>
                    <a:cubicBezTo>
                      <a:pt x="539" y="112"/>
                      <a:pt x="539" y="112"/>
                      <a:pt x="539" y="112"/>
                    </a:cubicBezTo>
                    <a:cubicBezTo>
                      <a:pt x="535" y="114"/>
                      <a:pt x="531" y="117"/>
                      <a:pt x="527" y="119"/>
                    </a:cubicBezTo>
                    <a:cubicBezTo>
                      <a:pt x="530" y="139"/>
                      <a:pt x="530" y="139"/>
                      <a:pt x="530" y="139"/>
                    </a:cubicBezTo>
                    <a:cubicBezTo>
                      <a:pt x="530" y="140"/>
                      <a:pt x="530" y="140"/>
                      <a:pt x="530" y="141"/>
                    </a:cubicBezTo>
                    <a:cubicBezTo>
                      <a:pt x="530" y="142"/>
                      <a:pt x="529" y="144"/>
                      <a:pt x="528" y="145"/>
                    </a:cubicBezTo>
                    <a:cubicBezTo>
                      <a:pt x="526" y="145"/>
                      <a:pt x="523" y="144"/>
                      <a:pt x="522" y="142"/>
                    </a:cubicBezTo>
                    <a:cubicBezTo>
                      <a:pt x="511" y="126"/>
                      <a:pt x="511" y="126"/>
                      <a:pt x="511" y="126"/>
                    </a:cubicBezTo>
                    <a:cubicBezTo>
                      <a:pt x="506" y="127"/>
                      <a:pt x="501" y="128"/>
                      <a:pt x="497" y="12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51"/>
                      <a:pt x="492" y="153"/>
                      <a:pt x="490" y="153"/>
                    </a:cubicBezTo>
                    <a:cubicBezTo>
                      <a:pt x="490" y="153"/>
                      <a:pt x="490" y="153"/>
                      <a:pt x="489" y="153"/>
                    </a:cubicBezTo>
                    <a:cubicBezTo>
                      <a:pt x="487" y="153"/>
                      <a:pt x="486" y="152"/>
                      <a:pt x="485" y="150"/>
                    </a:cubicBezTo>
                    <a:cubicBezTo>
                      <a:pt x="479" y="130"/>
                      <a:pt x="479" y="130"/>
                      <a:pt x="479" y="130"/>
                    </a:cubicBezTo>
                    <a:cubicBezTo>
                      <a:pt x="475" y="130"/>
                      <a:pt x="470" y="130"/>
                      <a:pt x="465" y="129"/>
                    </a:cubicBezTo>
                    <a:cubicBezTo>
                      <a:pt x="456" y="147"/>
                      <a:pt x="456" y="147"/>
                      <a:pt x="456" y="147"/>
                    </a:cubicBezTo>
                    <a:cubicBezTo>
                      <a:pt x="455" y="149"/>
                      <a:pt x="453" y="151"/>
                      <a:pt x="451" y="150"/>
                    </a:cubicBezTo>
                    <a:cubicBezTo>
                      <a:pt x="449" y="150"/>
                      <a:pt x="448" y="148"/>
                      <a:pt x="448" y="146"/>
                    </a:cubicBezTo>
                    <a:cubicBezTo>
                      <a:pt x="448" y="146"/>
                      <a:pt x="448" y="146"/>
                      <a:pt x="448" y="145"/>
                    </a:cubicBezTo>
                    <a:cubicBezTo>
                      <a:pt x="448" y="125"/>
                      <a:pt x="448" y="125"/>
                      <a:pt x="448" y="125"/>
                    </a:cubicBezTo>
                    <a:cubicBezTo>
                      <a:pt x="444" y="123"/>
                      <a:pt x="439" y="121"/>
                      <a:pt x="435" y="119"/>
                    </a:cubicBezTo>
                    <a:cubicBezTo>
                      <a:pt x="420" y="134"/>
                      <a:pt x="420" y="134"/>
                      <a:pt x="420" y="134"/>
                    </a:cubicBezTo>
                    <a:cubicBezTo>
                      <a:pt x="419" y="135"/>
                      <a:pt x="417" y="136"/>
                      <a:pt x="415" y="135"/>
                    </a:cubicBezTo>
                    <a:cubicBezTo>
                      <a:pt x="414" y="134"/>
                      <a:pt x="413" y="133"/>
                      <a:pt x="413" y="131"/>
                    </a:cubicBezTo>
                    <a:cubicBezTo>
                      <a:pt x="413" y="131"/>
                      <a:pt x="413" y="130"/>
                      <a:pt x="414" y="129"/>
                    </a:cubicBezTo>
                    <a:cubicBezTo>
                      <a:pt x="420" y="110"/>
                      <a:pt x="420" y="110"/>
                      <a:pt x="420" y="110"/>
                    </a:cubicBezTo>
                    <a:cubicBezTo>
                      <a:pt x="416" y="107"/>
                      <a:pt x="413" y="104"/>
                      <a:pt x="409" y="101"/>
                    </a:cubicBezTo>
                    <a:cubicBezTo>
                      <a:pt x="391" y="110"/>
                      <a:pt x="391" y="110"/>
                      <a:pt x="391" y="110"/>
                    </a:cubicBezTo>
                    <a:cubicBezTo>
                      <a:pt x="389" y="111"/>
                      <a:pt x="387" y="111"/>
                      <a:pt x="386" y="109"/>
                    </a:cubicBezTo>
                    <a:cubicBezTo>
                      <a:pt x="385" y="109"/>
                      <a:pt x="385" y="108"/>
                      <a:pt x="385" y="107"/>
                    </a:cubicBezTo>
                    <a:cubicBezTo>
                      <a:pt x="385" y="106"/>
                      <a:pt x="385" y="104"/>
                      <a:pt x="386" y="10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5" y="83"/>
                      <a:pt x="393" y="79"/>
                      <a:pt x="391" y="75"/>
                    </a:cubicBezTo>
                    <a:cubicBezTo>
                      <a:pt x="371" y="78"/>
                      <a:pt x="371" y="78"/>
                      <a:pt x="371" y="78"/>
                    </a:cubicBezTo>
                    <a:cubicBezTo>
                      <a:pt x="369" y="79"/>
                      <a:pt x="366" y="78"/>
                      <a:pt x="365" y="76"/>
                    </a:cubicBezTo>
                    <a:cubicBezTo>
                      <a:pt x="365" y="75"/>
                      <a:pt x="365" y="75"/>
                      <a:pt x="365" y="74"/>
                    </a:cubicBezTo>
                    <a:cubicBezTo>
                      <a:pt x="365" y="73"/>
                      <a:pt x="366" y="71"/>
                      <a:pt x="368" y="71"/>
                    </a:cubicBezTo>
                    <a:cubicBezTo>
                      <a:pt x="384" y="59"/>
                      <a:pt x="384" y="59"/>
                      <a:pt x="384" y="59"/>
                    </a:cubicBezTo>
                    <a:cubicBezTo>
                      <a:pt x="383" y="54"/>
                      <a:pt x="382" y="50"/>
                      <a:pt x="381" y="45"/>
                    </a:cubicBezTo>
                    <a:cubicBezTo>
                      <a:pt x="361" y="42"/>
                      <a:pt x="361" y="42"/>
                      <a:pt x="361" y="42"/>
                    </a:cubicBezTo>
                    <a:cubicBezTo>
                      <a:pt x="359" y="42"/>
                      <a:pt x="357" y="40"/>
                      <a:pt x="357" y="38"/>
                    </a:cubicBezTo>
                    <a:cubicBezTo>
                      <a:pt x="357" y="38"/>
                      <a:pt x="357" y="38"/>
                      <a:pt x="357" y="38"/>
                    </a:cubicBezTo>
                    <a:cubicBezTo>
                      <a:pt x="357" y="36"/>
                      <a:pt x="358" y="34"/>
                      <a:pt x="360" y="34"/>
                    </a:cubicBezTo>
                    <a:cubicBezTo>
                      <a:pt x="380" y="28"/>
                      <a:pt x="380" y="28"/>
                      <a:pt x="380" y="28"/>
                    </a:cubicBezTo>
                    <a:cubicBezTo>
                      <a:pt x="380" y="23"/>
                      <a:pt x="380" y="18"/>
                      <a:pt x="381" y="13"/>
                    </a:cubicBezTo>
                    <a:cubicBezTo>
                      <a:pt x="363" y="4"/>
                      <a:pt x="363" y="4"/>
                      <a:pt x="363" y="4"/>
                    </a:cubicBezTo>
                    <a:cubicBezTo>
                      <a:pt x="361" y="4"/>
                      <a:pt x="360" y="2"/>
                      <a:pt x="360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3" y="41"/>
                      <a:pt x="83" y="85"/>
                      <a:pt x="83" y="85"/>
                    </a:cubicBezTo>
                    <a:cubicBezTo>
                      <a:pt x="71" y="115"/>
                      <a:pt x="79" y="137"/>
                      <a:pt x="79" y="137"/>
                    </a:cubicBezTo>
                    <a:cubicBezTo>
                      <a:pt x="103" y="178"/>
                      <a:pt x="84" y="200"/>
                      <a:pt x="68" y="221"/>
                    </a:cubicBezTo>
                    <a:cubicBezTo>
                      <a:pt x="53" y="242"/>
                      <a:pt x="0" y="315"/>
                      <a:pt x="51" y="317"/>
                    </a:cubicBezTo>
                    <a:cubicBezTo>
                      <a:pt x="99" y="318"/>
                      <a:pt x="84" y="334"/>
                      <a:pt x="84" y="334"/>
                    </a:cubicBezTo>
                    <a:cubicBezTo>
                      <a:pt x="63" y="380"/>
                      <a:pt x="96" y="381"/>
                      <a:pt x="96" y="381"/>
                    </a:cubicBezTo>
                    <a:cubicBezTo>
                      <a:pt x="81" y="408"/>
                      <a:pt x="103" y="409"/>
                      <a:pt x="103" y="409"/>
                    </a:cubicBezTo>
                    <a:cubicBezTo>
                      <a:pt x="135" y="409"/>
                      <a:pt x="118" y="438"/>
                      <a:pt x="118" y="438"/>
                    </a:cubicBezTo>
                    <a:cubicBezTo>
                      <a:pt x="79" y="481"/>
                      <a:pt x="113" y="524"/>
                      <a:pt x="162" y="514"/>
                    </a:cubicBezTo>
                    <a:cubicBezTo>
                      <a:pt x="259" y="494"/>
                      <a:pt x="309" y="527"/>
                      <a:pt x="286" y="597"/>
                    </a:cubicBezTo>
                    <a:cubicBezTo>
                      <a:pt x="263" y="666"/>
                      <a:pt x="232" y="709"/>
                      <a:pt x="232" y="709"/>
                    </a:cubicBezTo>
                    <a:cubicBezTo>
                      <a:pt x="659" y="709"/>
                      <a:pt x="659" y="709"/>
                      <a:pt x="659" y="709"/>
                    </a:cubicBezTo>
                    <a:cubicBezTo>
                      <a:pt x="568" y="521"/>
                      <a:pt x="568" y="521"/>
                      <a:pt x="568" y="521"/>
                    </a:cubicBezTo>
                    <a:cubicBezTo>
                      <a:pt x="540" y="458"/>
                      <a:pt x="606" y="330"/>
                      <a:pt x="606" y="330"/>
                    </a:cubicBezTo>
                    <a:close/>
                    <a:moveTo>
                      <a:pt x="334" y="176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20" y="169"/>
                      <a:pt x="317" y="171"/>
                      <a:pt x="314" y="173"/>
                    </a:cubicBezTo>
                    <a:cubicBezTo>
                      <a:pt x="316" y="187"/>
                      <a:pt x="316" y="187"/>
                      <a:pt x="316" y="187"/>
                    </a:cubicBezTo>
                    <a:cubicBezTo>
                      <a:pt x="316" y="187"/>
                      <a:pt x="316" y="188"/>
                      <a:pt x="316" y="188"/>
                    </a:cubicBezTo>
                    <a:cubicBezTo>
                      <a:pt x="316" y="189"/>
                      <a:pt x="315" y="190"/>
                      <a:pt x="314" y="191"/>
                    </a:cubicBezTo>
                    <a:cubicBezTo>
                      <a:pt x="313" y="191"/>
                      <a:pt x="311" y="190"/>
                      <a:pt x="311" y="189"/>
                    </a:cubicBezTo>
                    <a:cubicBezTo>
                      <a:pt x="302" y="177"/>
                      <a:pt x="302" y="177"/>
                      <a:pt x="302" y="177"/>
                    </a:cubicBezTo>
                    <a:cubicBezTo>
                      <a:pt x="299" y="178"/>
                      <a:pt x="296" y="179"/>
                      <a:pt x="293" y="180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5"/>
                      <a:pt x="289" y="197"/>
                      <a:pt x="288" y="197"/>
                    </a:cubicBezTo>
                    <a:cubicBezTo>
                      <a:pt x="288" y="197"/>
                      <a:pt x="288" y="197"/>
                      <a:pt x="288" y="197"/>
                    </a:cubicBezTo>
                    <a:cubicBezTo>
                      <a:pt x="286" y="197"/>
                      <a:pt x="285" y="196"/>
                      <a:pt x="285" y="194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77" y="180"/>
                      <a:pt x="274" y="180"/>
                      <a:pt x="270" y="180"/>
                    </a:cubicBezTo>
                    <a:cubicBezTo>
                      <a:pt x="264" y="192"/>
                      <a:pt x="264" y="192"/>
                      <a:pt x="264" y="192"/>
                    </a:cubicBezTo>
                    <a:cubicBezTo>
                      <a:pt x="264" y="194"/>
                      <a:pt x="262" y="195"/>
                      <a:pt x="261" y="194"/>
                    </a:cubicBezTo>
                    <a:cubicBezTo>
                      <a:pt x="259" y="194"/>
                      <a:pt x="258" y="193"/>
                      <a:pt x="258" y="192"/>
                    </a:cubicBezTo>
                    <a:cubicBezTo>
                      <a:pt x="258" y="191"/>
                      <a:pt x="258" y="191"/>
                      <a:pt x="259" y="191"/>
                    </a:cubicBezTo>
                    <a:cubicBezTo>
                      <a:pt x="259" y="177"/>
                      <a:pt x="259" y="177"/>
                      <a:pt x="259" y="177"/>
                    </a:cubicBezTo>
                    <a:cubicBezTo>
                      <a:pt x="255" y="176"/>
                      <a:pt x="252" y="174"/>
                      <a:pt x="249" y="173"/>
                    </a:cubicBezTo>
                    <a:cubicBezTo>
                      <a:pt x="239" y="183"/>
                      <a:pt x="239" y="183"/>
                      <a:pt x="239" y="183"/>
                    </a:cubicBezTo>
                    <a:cubicBezTo>
                      <a:pt x="238" y="184"/>
                      <a:pt x="237" y="185"/>
                      <a:pt x="235" y="184"/>
                    </a:cubicBezTo>
                    <a:cubicBezTo>
                      <a:pt x="235" y="183"/>
                      <a:pt x="234" y="182"/>
                      <a:pt x="234" y="181"/>
                    </a:cubicBezTo>
                    <a:cubicBezTo>
                      <a:pt x="234" y="181"/>
                      <a:pt x="234" y="180"/>
                      <a:pt x="235" y="18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6" y="164"/>
                      <a:pt x="234" y="162"/>
                      <a:pt x="231" y="160"/>
                    </a:cubicBezTo>
                    <a:cubicBezTo>
                      <a:pt x="219" y="166"/>
                      <a:pt x="219" y="166"/>
                      <a:pt x="219" y="166"/>
                    </a:cubicBezTo>
                    <a:cubicBezTo>
                      <a:pt x="218" y="167"/>
                      <a:pt x="216" y="167"/>
                      <a:pt x="215" y="166"/>
                    </a:cubicBezTo>
                    <a:cubicBezTo>
                      <a:pt x="214" y="165"/>
                      <a:pt x="214" y="165"/>
                      <a:pt x="214" y="164"/>
                    </a:cubicBezTo>
                    <a:cubicBezTo>
                      <a:pt x="214" y="163"/>
                      <a:pt x="214" y="163"/>
                      <a:pt x="215" y="162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22" y="148"/>
                      <a:pt x="220" y="145"/>
                      <a:pt x="218" y="142"/>
                    </a:cubicBezTo>
                    <a:cubicBezTo>
                      <a:pt x="204" y="144"/>
                      <a:pt x="204" y="144"/>
                      <a:pt x="204" y="144"/>
                    </a:cubicBezTo>
                    <a:cubicBezTo>
                      <a:pt x="203" y="145"/>
                      <a:pt x="201" y="144"/>
                      <a:pt x="201" y="143"/>
                    </a:cubicBezTo>
                    <a:cubicBezTo>
                      <a:pt x="201" y="142"/>
                      <a:pt x="201" y="142"/>
                      <a:pt x="201" y="141"/>
                    </a:cubicBezTo>
                    <a:cubicBezTo>
                      <a:pt x="201" y="140"/>
                      <a:pt x="201" y="139"/>
                      <a:pt x="202" y="139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3" y="127"/>
                      <a:pt x="212" y="124"/>
                      <a:pt x="212" y="121"/>
                    </a:cubicBezTo>
                    <a:cubicBezTo>
                      <a:pt x="198" y="119"/>
                      <a:pt x="198" y="119"/>
                      <a:pt x="198" y="119"/>
                    </a:cubicBezTo>
                    <a:cubicBezTo>
                      <a:pt x="196" y="119"/>
                      <a:pt x="195" y="118"/>
                      <a:pt x="195" y="116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5" y="114"/>
                      <a:pt x="196" y="113"/>
                      <a:pt x="197" y="113"/>
                    </a:cubicBezTo>
                    <a:cubicBezTo>
                      <a:pt x="211" y="109"/>
                      <a:pt x="211" y="109"/>
                      <a:pt x="211" y="109"/>
                    </a:cubicBezTo>
                    <a:cubicBezTo>
                      <a:pt x="211" y="105"/>
                      <a:pt x="211" y="102"/>
                      <a:pt x="212" y="99"/>
                    </a:cubicBezTo>
                    <a:cubicBezTo>
                      <a:pt x="199" y="92"/>
                      <a:pt x="199" y="92"/>
                      <a:pt x="199" y="92"/>
                    </a:cubicBezTo>
                    <a:cubicBezTo>
                      <a:pt x="198" y="92"/>
                      <a:pt x="197" y="91"/>
                      <a:pt x="197" y="89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197" y="87"/>
                      <a:pt x="199" y="86"/>
                      <a:pt x="200" y="87"/>
                    </a:cubicBezTo>
                    <a:cubicBezTo>
                      <a:pt x="215" y="87"/>
                      <a:pt x="215" y="87"/>
                      <a:pt x="215" y="87"/>
                    </a:cubicBezTo>
                    <a:cubicBezTo>
                      <a:pt x="216" y="84"/>
                      <a:pt x="217" y="81"/>
                      <a:pt x="218" y="7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8" y="67"/>
                      <a:pt x="207" y="66"/>
                      <a:pt x="207" y="65"/>
                    </a:cubicBezTo>
                    <a:cubicBezTo>
                      <a:pt x="207" y="65"/>
                      <a:pt x="207" y="64"/>
                      <a:pt x="207" y="64"/>
                    </a:cubicBezTo>
                    <a:cubicBezTo>
                      <a:pt x="208" y="62"/>
                      <a:pt x="210" y="62"/>
                      <a:pt x="211" y="63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7" y="65"/>
                      <a:pt x="229" y="62"/>
                      <a:pt x="232" y="60"/>
                    </a:cubicBezTo>
                    <a:cubicBezTo>
                      <a:pt x="225" y="47"/>
                      <a:pt x="225" y="47"/>
                      <a:pt x="225" y="47"/>
                    </a:cubicBezTo>
                    <a:cubicBezTo>
                      <a:pt x="225" y="46"/>
                      <a:pt x="224" y="46"/>
                      <a:pt x="224" y="45"/>
                    </a:cubicBezTo>
                    <a:cubicBezTo>
                      <a:pt x="224" y="44"/>
                      <a:pt x="225" y="44"/>
                      <a:pt x="225" y="43"/>
                    </a:cubicBezTo>
                    <a:cubicBezTo>
                      <a:pt x="227" y="42"/>
                      <a:pt x="228" y="42"/>
                      <a:pt x="229" y="43"/>
                    </a:cubicBezTo>
                    <a:cubicBezTo>
                      <a:pt x="241" y="52"/>
                      <a:pt x="241" y="52"/>
                      <a:pt x="241" y="52"/>
                    </a:cubicBezTo>
                    <a:cubicBezTo>
                      <a:pt x="243" y="50"/>
                      <a:pt x="246" y="48"/>
                      <a:pt x="249" y="47"/>
                    </a:cubicBezTo>
                    <a:cubicBezTo>
                      <a:pt x="247" y="33"/>
                      <a:pt x="247" y="33"/>
                      <a:pt x="247" y="33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247" y="30"/>
                      <a:pt x="248" y="29"/>
                      <a:pt x="249" y="29"/>
                    </a:cubicBezTo>
                    <a:cubicBezTo>
                      <a:pt x="250" y="28"/>
                      <a:pt x="252" y="29"/>
                      <a:pt x="252" y="31"/>
                    </a:cubicBezTo>
                    <a:cubicBezTo>
                      <a:pt x="261" y="42"/>
                      <a:pt x="261" y="42"/>
                      <a:pt x="261" y="42"/>
                    </a:cubicBezTo>
                    <a:cubicBezTo>
                      <a:pt x="264" y="41"/>
                      <a:pt x="267" y="40"/>
                      <a:pt x="270" y="40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4"/>
                      <a:pt x="274" y="23"/>
                      <a:pt x="275" y="23"/>
                    </a:cubicBezTo>
                    <a:cubicBezTo>
                      <a:pt x="277" y="23"/>
                      <a:pt x="278" y="24"/>
                      <a:pt x="278" y="25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6" y="39"/>
                      <a:pt x="289" y="39"/>
                      <a:pt x="293" y="40"/>
                    </a:cubicBezTo>
                    <a:cubicBezTo>
                      <a:pt x="299" y="27"/>
                      <a:pt x="299" y="27"/>
                      <a:pt x="299" y="27"/>
                    </a:cubicBezTo>
                    <a:cubicBezTo>
                      <a:pt x="299" y="26"/>
                      <a:pt x="301" y="25"/>
                      <a:pt x="302" y="25"/>
                    </a:cubicBezTo>
                    <a:cubicBezTo>
                      <a:pt x="304" y="25"/>
                      <a:pt x="305" y="27"/>
                      <a:pt x="305" y="28"/>
                    </a:cubicBezTo>
                    <a:cubicBezTo>
                      <a:pt x="305" y="28"/>
                      <a:pt x="305" y="28"/>
                      <a:pt x="304" y="29"/>
                    </a:cubicBezTo>
                    <a:cubicBezTo>
                      <a:pt x="304" y="43"/>
                      <a:pt x="304" y="43"/>
                      <a:pt x="304" y="43"/>
                    </a:cubicBezTo>
                    <a:cubicBezTo>
                      <a:pt x="308" y="44"/>
                      <a:pt x="311" y="45"/>
                      <a:pt x="314" y="47"/>
                    </a:cubicBezTo>
                    <a:cubicBezTo>
                      <a:pt x="324" y="37"/>
                      <a:pt x="324" y="37"/>
                      <a:pt x="324" y="37"/>
                    </a:cubicBezTo>
                    <a:cubicBezTo>
                      <a:pt x="325" y="35"/>
                      <a:pt x="326" y="35"/>
                      <a:pt x="328" y="36"/>
                    </a:cubicBezTo>
                    <a:cubicBezTo>
                      <a:pt x="328" y="36"/>
                      <a:pt x="329" y="37"/>
                      <a:pt x="329" y="38"/>
                    </a:cubicBezTo>
                    <a:cubicBezTo>
                      <a:pt x="329" y="39"/>
                      <a:pt x="329" y="39"/>
                      <a:pt x="328" y="40"/>
                    </a:cubicBezTo>
                    <a:cubicBezTo>
                      <a:pt x="324" y="53"/>
                      <a:pt x="324" y="53"/>
                      <a:pt x="324" y="53"/>
                    </a:cubicBezTo>
                    <a:cubicBezTo>
                      <a:pt x="327" y="55"/>
                      <a:pt x="329" y="57"/>
                      <a:pt x="332" y="60"/>
                    </a:cubicBezTo>
                    <a:cubicBezTo>
                      <a:pt x="344" y="53"/>
                      <a:pt x="344" y="53"/>
                      <a:pt x="344" y="53"/>
                    </a:cubicBezTo>
                    <a:cubicBezTo>
                      <a:pt x="345" y="52"/>
                      <a:pt x="347" y="52"/>
                      <a:pt x="348" y="54"/>
                    </a:cubicBezTo>
                    <a:cubicBezTo>
                      <a:pt x="349" y="54"/>
                      <a:pt x="349" y="55"/>
                      <a:pt x="349" y="55"/>
                    </a:cubicBezTo>
                    <a:cubicBezTo>
                      <a:pt x="349" y="56"/>
                      <a:pt x="349" y="57"/>
                      <a:pt x="348" y="58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1" y="72"/>
                      <a:pt x="343" y="75"/>
                      <a:pt x="345" y="78"/>
                    </a:cubicBezTo>
                    <a:cubicBezTo>
                      <a:pt x="359" y="75"/>
                      <a:pt x="359" y="75"/>
                      <a:pt x="359" y="75"/>
                    </a:cubicBezTo>
                    <a:cubicBezTo>
                      <a:pt x="360" y="75"/>
                      <a:pt x="362" y="76"/>
                      <a:pt x="362" y="77"/>
                    </a:cubicBezTo>
                    <a:cubicBezTo>
                      <a:pt x="362" y="77"/>
                      <a:pt x="362" y="78"/>
                      <a:pt x="362" y="78"/>
                    </a:cubicBezTo>
                    <a:cubicBezTo>
                      <a:pt x="362" y="79"/>
                      <a:pt x="362" y="80"/>
                      <a:pt x="361" y="81"/>
                    </a:cubicBezTo>
                    <a:cubicBezTo>
                      <a:pt x="349" y="89"/>
                      <a:pt x="349" y="89"/>
                      <a:pt x="349" y="89"/>
                    </a:cubicBezTo>
                    <a:cubicBezTo>
                      <a:pt x="350" y="92"/>
                      <a:pt x="351" y="95"/>
                      <a:pt x="351" y="99"/>
                    </a:cubicBezTo>
                    <a:cubicBezTo>
                      <a:pt x="365" y="101"/>
                      <a:pt x="365" y="101"/>
                      <a:pt x="365" y="101"/>
                    </a:cubicBezTo>
                    <a:cubicBezTo>
                      <a:pt x="367" y="101"/>
                      <a:pt x="368" y="102"/>
                      <a:pt x="368" y="104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105"/>
                      <a:pt x="367" y="106"/>
                      <a:pt x="366" y="107"/>
                    </a:cubicBezTo>
                    <a:cubicBezTo>
                      <a:pt x="352" y="111"/>
                      <a:pt x="352" y="111"/>
                      <a:pt x="352" y="111"/>
                    </a:cubicBezTo>
                    <a:cubicBezTo>
                      <a:pt x="352" y="114"/>
                      <a:pt x="352" y="118"/>
                      <a:pt x="351" y="121"/>
                    </a:cubicBezTo>
                    <a:cubicBezTo>
                      <a:pt x="364" y="127"/>
                      <a:pt x="364" y="127"/>
                      <a:pt x="364" y="127"/>
                    </a:cubicBezTo>
                    <a:cubicBezTo>
                      <a:pt x="365" y="128"/>
                      <a:pt x="366" y="129"/>
                      <a:pt x="366" y="130"/>
                    </a:cubicBezTo>
                    <a:cubicBezTo>
                      <a:pt x="366" y="130"/>
                      <a:pt x="366" y="130"/>
                      <a:pt x="366" y="131"/>
                    </a:cubicBezTo>
                    <a:cubicBezTo>
                      <a:pt x="366" y="132"/>
                      <a:pt x="364" y="133"/>
                      <a:pt x="363" y="133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47" y="136"/>
                      <a:pt x="346" y="139"/>
                      <a:pt x="345" y="142"/>
                    </a:cubicBezTo>
                    <a:cubicBezTo>
                      <a:pt x="355" y="152"/>
                      <a:pt x="355" y="152"/>
                      <a:pt x="355" y="152"/>
                    </a:cubicBezTo>
                    <a:cubicBezTo>
                      <a:pt x="355" y="153"/>
                      <a:pt x="356" y="153"/>
                      <a:pt x="356" y="154"/>
                    </a:cubicBezTo>
                    <a:cubicBezTo>
                      <a:pt x="356" y="155"/>
                      <a:pt x="356" y="155"/>
                      <a:pt x="356" y="156"/>
                    </a:cubicBezTo>
                    <a:cubicBezTo>
                      <a:pt x="355" y="157"/>
                      <a:pt x="353" y="158"/>
                      <a:pt x="352" y="157"/>
                    </a:cubicBezTo>
                    <a:cubicBezTo>
                      <a:pt x="338" y="152"/>
                      <a:pt x="338" y="152"/>
                      <a:pt x="338" y="152"/>
                    </a:cubicBezTo>
                    <a:cubicBezTo>
                      <a:pt x="336" y="155"/>
                      <a:pt x="334" y="157"/>
                      <a:pt x="331" y="160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8" y="173"/>
                      <a:pt x="339" y="174"/>
                      <a:pt x="339" y="174"/>
                    </a:cubicBezTo>
                    <a:cubicBezTo>
                      <a:pt x="339" y="175"/>
                      <a:pt x="338" y="176"/>
                      <a:pt x="338" y="176"/>
                    </a:cubicBezTo>
                    <a:cubicBezTo>
                      <a:pt x="336" y="177"/>
                      <a:pt x="335" y="177"/>
                      <a:pt x="334" y="176"/>
                    </a:cubicBezTo>
                    <a:close/>
                    <a:moveTo>
                      <a:pt x="451" y="192"/>
                    </a:moveTo>
                    <a:cubicBezTo>
                      <a:pt x="442" y="195"/>
                      <a:pt x="442" y="195"/>
                      <a:pt x="442" y="195"/>
                    </a:cubicBezTo>
                    <a:cubicBezTo>
                      <a:pt x="442" y="197"/>
                      <a:pt x="442" y="200"/>
                      <a:pt x="441" y="202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51" y="206"/>
                      <a:pt x="451" y="207"/>
                      <a:pt x="451" y="208"/>
                    </a:cubicBezTo>
                    <a:cubicBezTo>
                      <a:pt x="451" y="208"/>
                      <a:pt x="451" y="208"/>
                      <a:pt x="451" y="208"/>
                    </a:cubicBezTo>
                    <a:cubicBezTo>
                      <a:pt x="451" y="209"/>
                      <a:pt x="450" y="210"/>
                      <a:pt x="449" y="210"/>
                    </a:cubicBezTo>
                    <a:cubicBezTo>
                      <a:pt x="439" y="210"/>
                      <a:pt x="439" y="210"/>
                      <a:pt x="439" y="210"/>
                    </a:cubicBezTo>
                    <a:cubicBezTo>
                      <a:pt x="439" y="212"/>
                      <a:pt x="438" y="214"/>
                      <a:pt x="437" y="216"/>
                    </a:cubicBezTo>
                    <a:cubicBezTo>
                      <a:pt x="444" y="223"/>
                      <a:pt x="444" y="223"/>
                      <a:pt x="444" y="223"/>
                    </a:cubicBezTo>
                    <a:cubicBezTo>
                      <a:pt x="444" y="223"/>
                      <a:pt x="444" y="224"/>
                      <a:pt x="444" y="224"/>
                    </a:cubicBezTo>
                    <a:cubicBezTo>
                      <a:pt x="444" y="225"/>
                      <a:pt x="444" y="225"/>
                      <a:pt x="444" y="225"/>
                    </a:cubicBezTo>
                    <a:cubicBezTo>
                      <a:pt x="444" y="226"/>
                      <a:pt x="443" y="226"/>
                      <a:pt x="442" y="226"/>
                    </a:cubicBezTo>
                    <a:cubicBezTo>
                      <a:pt x="433" y="223"/>
                      <a:pt x="433" y="223"/>
                      <a:pt x="433" y="223"/>
                    </a:cubicBezTo>
                    <a:cubicBezTo>
                      <a:pt x="431" y="224"/>
                      <a:pt x="430" y="226"/>
                      <a:pt x="428" y="228"/>
                    </a:cubicBezTo>
                    <a:cubicBezTo>
                      <a:pt x="433" y="236"/>
                      <a:pt x="433" y="236"/>
                      <a:pt x="433" y="236"/>
                    </a:cubicBezTo>
                    <a:cubicBezTo>
                      <a:pt x="433" y="237"/>
                      <a:pt x="433" y="237"/>
                      <a:pt x="433" y="237"/>
                    </a:cubicBezTo>
                    <a:cubicBezTo>
                      <a:pt x="433" y="238"/>
                      <a:pt x="433" y="239"/>
                      <a:pt x="432" y="239"/>
                    </a:cubicBezTo>
                    <a:cubicBezTo>
                      <a:pt x="431" y="240"/>
                      <a:pt x="430" y="239"/>
                      <a:pt x="430" y="239"/>
                    </a:cubicBezTo>
                    <a:cubicBezTo>
                      <a:pt x="422" y="233"/>
                      <a:pt x="422" y="233"/>
                      <a:pt x="422" y="233"/>
                    </a:cubicBezTo>
                    <a:cubicBezTo>
                      <a:pt x="420" y="234"/>
                      <a:pt x="418" y="235"/>
                      <a:pt x="416" y="236"/>
                    </a:cubicBezTo>
                    <a:cubicBezTo>
                      <a:pt x="418" y="246"/>
                      <a:pt x="418" y="246"/>
                      <a:pt x="418" y="246"/>
                    </a:cubicBezTo>
                    <a:cubicBezTo>
                      <a:pt x="418" y="246"/>
                      <a:pt x="418" y="246"/>
                      <a:pt x="418" y="247"/>
                    </a:cubicBezTo>
                    <a:cubicBezTo>
                      <a:pt x="418" y="247"/>
                      <a:pt x="417" y="248"/>
                      <a:pt x="417" y="248"/>
                    </a:cubicBezTo>
                    <a:cubicBezTo>
                      <a:pt x="416" y="249"/>
                      <a:pt x="415" y="248"/>
                      <a:pt x="414" y="247"/>
                    </a:cubicBezTo>
                    <a:cubicBezTo>
                      <a:pt x="409" y="239"/>
                      <a:pt x="409" y="239"/>
                      <a:pt x="409" y="239"/>
                    </a:cubicBezTo>
                    <a:cubicBezTo>
                      <a:pt x="407" y="240"/>
                      <a:pt x="404" y="241"/>
                      <a:pt x="402" y="241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1"/>
                      <a:pt x="401" y="251"/>
                    </a:cubicBezTo>
                    <a:cubicBezTo>
                      <a:pt x="401" y="252"/>
                      <a:pt x="400" y="252"/>
                      <a:pt x="399" y="252"/>
                    </a:cubicBezTo>
                    <a:cubicBezTo>
                      <a:pt x="399" y="252"/>
                      <a:pt x="399" y="252"/>
                      <a:pt x="399" y="252"/>
                    </a:cubicBezTo>
                    <a:cubicBezTo>
                      <a:pt x="398" y="252"/>
                      <a:pt x="397" y="252"/>
                      <a:pt x="397" y="251"/>
                    </a:cubicBezTo>
                    <a:cubicBezTo>
                      <a:pt x="394" y="242"/>
                      <a:pt x="394" y="242"/>
                      <a:pt x="394" y="242"/>
                    </a:cubicBezTo>
                    <a:cubicBezTo>
                      <a:pt x="392" y="242"/>
                      <a:pt x="390" y="241"/>
                      <a:pt x="387" y="241"/>
                    </a:cubicBezTo>
                    <a:cubicBezTo>
                      <a:pt x="383" y="250"/>
                      <a:pt x="383" y="250"/>
                      <a:pt x="383" y="250"/>
                    </a:cubicBezTo>
                    <a:cubicBezTo>
                      <a:pt x="383" y="251"/>
                      <a:pt x="382" y="251"/>
                      <a:pt x="381" y="251"/>
                    </a:cubicBezTo>
                    <a:cubicBezTo>
                      <a:pt x="380" y="251"/>
                      <a:pt x="379" y="250"/>
                      <a:pt x="379" y="249"/>
                    </a:cubicBezTo>
                    <a:cubicBezTo>
                      <a:pt x="379" y="249"/>
                      <a:pt x="379" y="249"/>
                      <a:pt x="379" y="249"/>
                    </a:cubicBezTo>
                    <a:cubicBezTo>
                      <a:pt x="380" y="239"/>
                      <a:pt x="380" y="239"/>
                      <a:pt x="380" y="239"/>
                    </a:cubicBezTo>
                    <a:cubicBezTo>
                      <a:pt x="377" y="238"/>
                      <a:pt x="375" y="237"/>
                      <a:pt x="373" y="236"/>
                    </a:cubicBezTo>
                    <a:cubicBezTo>
                      <a:pt x="367" y="243"/>
                      <a:pt x="367" y="243"/>
                      <a:pt x="367" y="243"/>
                    </a:cubicBezTo>
                    <a:cubicBezTo>
                      <a:pt x="366" y="244"/>
                      <a:pt x="365" y="244"/>
                      <a:pt x="364" y="244"/>
                    </a:cubicBezTo>
                    <a:cubicBezTo>
                      <a:pt x="364" y="243"/>
                      <a:pt x="363" y="243"/>
                      <a:pt x="363" y="242"/>
                    </a:cubicBezTo>
                    <a:cubicBezTo>
                      <a:pt x="363" y="242"/>
                      <a:pt x="363" y="242"/>
                      <a:pt x="364" y="241"/>
                    </a:cubicBezTo>
                    <a:cubicBezTo>
                      <a:pt x="367" y="232"/>
                      <a:pt x="367" y="232"/>
                      <a:pt x="367" y="232"/>
                    </a:cubicBezTo>
                    <a:cubicBezTo>
                      <a:pt x="365" y="231"/>
                      <a:pt x="363" y="229"/>
                      <a:pt x="361" y="228"/>
                    </a:cubicBezTo>
                    <a:cubicBezTo>
                      <a:pt x="353" y="232"/>
                      <a:pt x="353" y="232"/>
                      <a:pt x="353" y="232"/>
                    </a:cubicBezTo>
                    <a:cubicBezTo>
                      <a:pt x="352" y="233"/>
                      <a:pt x="351" y="233"/>
                      <a:pt x="350" y="232"/>
                    </a:cubicBezTo>
                    <a:cubicBezTo>
                      <a:pt x="350" y="232"/>
                      <a:pt x="350" y="231"/>
                      <a:pt x="350" y="231"/>
                    </a:cubicBezTo>
                    <a:cubicBezTo>
                      <a:pt x="350" y="230"/>
                      <a:pt x="350" y="230"/>
                      <a:pt x="351" y="229"/>
                    </a:cubicBezTo>
                    <a:cubicBezTo>
                      <a:pt x="356" y="222"/>
                      <a:pt x="356" y="222"/>
                      <a:pt x="356" y="222"/>
                    </a:cubicBezTo>
                    <a:cubicBezTo>
                      <a:pt x="355" y="220"/>
                      <a:pt x="354" y="218"/>
                      <a:pt x="353" y="216"/>
                    </a:cubicBezTo>
                    <a:cubicBezTo>
                      <a:pt x="343" y="217"/>
                      <a:pt x="343" y="217"/>
                      <a:pt x="343" y="217"/>
                    </a:cubicBezTo>
                    <a:cubicBezTo>
                      <a:pt x="342" y="218"/>
                      <a:pt x="341" y="217"/>
                      <a:pt x="341" y="216"/>
                    </a:cubicBezTo>
                    <a:cubicBezTo>
                      <a:pt x="341" y="216"/>
                      <a:pt x="341" y="216"/>
                      <a:pt x="341" y="216"/>
                    </a:cubicBezTo>
                    <a:cubicBezTo>
                      <a:pt x="341" y="215"/>
                      <a:pt x="341" y="214"/>
                      <a:pt x="342" y="214"/>
                    </a:cubicBezTo>
                    <a:cubicBezTo>
                      <a:pt x="350" y="208"/>
                      <a:pt x="350" y="208"/>
                      <a:pt x="350" y="208"/>
                    </a:cubicBezTo>
                    <a:cubicBezTo>
                      <a:pt x="349" y="206"/>
                      <a:pt x="349" y="204"/>
                      <a:pt x="348" y="202"/>
                    </a:cubicBezTo>
                    <a:cubicBezTo>
                      <a:pt x="339" y="200"/>
                      <a:pt x="339" y="200"/>
                      <a:pt x="339" y="200"/>
                    </a:cubicBezTo>
                    <a:cubicBezTo>
                      <a:pt x="338" y="200"/>
                      <a:pt x="337" y="200"/>
                      <a:pt x="337" y="199"/>
                    </a:cubicBezTo>
                    <a:cubicBezTo>
                      <a:pt x="337" y="199"/>
                      <a:pt x="337" y="198"/>
                      <a:pt x="337" y="198"/>
                    </a:cubicBezTo>
                    <a:cubicBezTo>
                      <a:pt x="337" y="197"/>
                      <a:pt x="338" y="197"/>
                      <a:pt x="339" y="197"/>
                    </a:cubicBezTo>
                    <a:cubicBezTo>
                      <a:pt x="348" y="194"/>
                      <a:pt x="348" y="194"/>
                      <a:pt x="348" y="194"/>
                    </a:cubicBezTo>
                    <a:cubicBezTo>
                      <a:pt x="348" y="191"/>
                      <a:pt x="348" y="189"/>
                      <a:pt x="348" y="187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39" y="182"/>
                      <a:pt x="338" y="182"/>
                      <a:pt x="338" y="181"/>
                    </a:cubicBezTo>
                    <a:cubicBezTo>
                      <a:pt x="338" y="181"/>
                      <a:pt x="338" y="181"/>
                      <a:pt x="338" y="180"/>
                    </a:cubicBezTo>
                    <a:cubicBezTo>
                      <a:pt x="339" y="179"/>
                      <a:pt x="340" y="179"/>
                      <a:pt x="341" y="179"/>
                    </a:cubicBezTo>
                    <a:cubicBezTo>
                      <a:pt x="350" y="179"/>
                      <a:pt x="350" y="179"/>
                      <a:pt x="350" y="179"/>
                    </a:cubicBezTo>
                    <a:cubicBezTo>
                      <a:pt x="351" y="177"/>
                      <a:pt x="352" y="175"/>
                      <a:pt x="353" y="173"/>
                    </a:cubicBezTo>
                    <a:cubicBezTo>
                      <a:pt x="346" y="166"/>
                      <a:pt x="346" y="166"/>
                      <a:pt x="346" y="166"/>
                    </a:cubicBezTo>
                    <a:cubicBezTo>
                      <a:pt x="346" y="166"/>
                      <a:pt x="345" y="165"/>
                      <a:pt x="345" y="165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6" y="163"/>
                      <a:pt x="347" y="163"/>
                      <a:pt x="348" y="163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58" y="164"/>
                      <a:pt x="360" y="163"/>
                      <a:pt x="361" y="161"/>
                    </a:cubicBezTo>
                    <a:cubicBezTo>
                      <a:pt x="357" y="153"/>
                      <a:pt x="357" y="153"/>
                      <a:pt x="357" y="153"/>
                    </a:cubicBezTo>
                    <a:cubicBezTo>
                      <a:pt x="357" y="152"/>
                      <a:pt x="357" y="152"/>
                      <a:pt x="357" y="151"/>
                    </a:cubicBezTo>
                    <a:cubicBezTo>
                      <a:pt x="357" y="151"/>
                      <a:pt x="357" y="150"/>
                      <a:pt x="357" y="150"/>
                    </a:cubicBezTo>
                    <a:cubicBezTo>
                      <a:pt x="358" y="149"/>
                      <a:pt x="359" y="149"/>
                      <a:pt x="360" y="150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9" y="155"/>
                      <a:pt x="371" y="153"/>
                      <a:pt x="373" y="152"/>
                    </a:cubicBezTo>
                    <a:cubicBezTo>
                      <a:pt x="372" y="143"/>
                      <a:pt x="372" y="143"/>
                      <a:pt x="372" y="143"/>
                    </a:cubicBezTo>
                    <a:cubicBezTo>
                      <a:pt x="372" y="143"/>
                      <a:pt x="372" y="143"/>
                      <a:pt x="372" y="142"/>
                    </a:cubicBezTo>
                    <a:cubicBezTo>
                      <a:pt x="372" y="142"/>
                      <a:pt x="372" y="141"/>
                      <a:pt x="373" y="141"/>
                    </a:cubicBezTo>
                    <a:cubicBezTo>
                      <a:pt x="374" y="140"/>
                      <a:pt x="375" y="141"/>
                      <a:pt x="375" y="142"/>
                    </a:cubicBezTo>
                    <a:cubicBezTo>
                      <a:pt x="381" y="149"/>
                      <a:pt x="381" y="149"/>
                      <a:pt x="381" y="149"/>
                    </a:cubicBezTo>
                    <a:cubicBezTo>
                      <a:pt x="383" y="149"/>
                      <a:pt x="385" y="148"/>
                      <a:pt x="387" y="14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7"/>
                      <a:pt x="390" y="136"/>
                      <a:pt x="391" y="136"/>
                    </a:cubicBezTo>
                    <a:cubicBezTo>
                      <a:pt x="392" y="136"/>
                      <a:pt x="393" y="137"/>
                      <a:pt x="393" y="138"/>
                    </a:cubicBezTo>
                    <a:cubicBezTo>
                      <a:pt x="395" y="147"/>
                      <a:pt x="395" y="147"/>
                      <a:pt x="395" y="147"/>
                    </a:cubicBezTo>
                    <a:cubicBezTo>
                      <a:pt x="398" y="147"/>
                      <a:pt x="400" y="147"/>
                      <a:pt x="402" y="148"/>
                    </a:cubicBezTo>
                    <a:cubicBezTo>
                      <a:pt x="407" y="139"/>
                      <a:pt x="407" y="139"/>
                      <a:pt x="407" y="139"/>
                    </a:cubicBezTo>
                    <a:cubicBezTo>
                      <a:pt x="407" y="138"/>
                      <a:pt x="408" y="138"/>
                      <a:pt x="409" y="138"/>
                    </a:cubicBezTo>
                    <a:cubicBezTo>
                      <a:pt x="410" y="138"/>
                      <a:pt x="410" y="139"/>
                      <a:pt x="410" y="140"/>
                    </a:cubicBezTo>
                    <a:cubicBezTo>
                      <a:pt x="410" y="140"/>
                      <a:pt x="410" y="140"/>
                      <a:pt x="410" y="140"/>
                    </a:cubicBezTo>
                    <a:cubicBezTo>
                      <a:pt x="410" y="150"/>
                      <a:pt x="410" y="150"/>
                      <a:pt x="410" y="150"/>
                    </a:cubicBezTo>
                    <a:cubicBezTo>
                      <a:pt x="412" y="150"/>
                      <a:pt x="414" y="151"/>
                      <a:pt x="416" y="152"/>
                    </a:cubicBezTo>
                    <a:cubicBezTo>
                      <a:pt x="423" y="146"/>
                      <a:pt x="423" y="146"/>
                      <a:pt x="423" y="146"/>
                    </a:cubicBezTo>
                    <a:cubicBezTo>
                      <a:pt x="424" y="145"/>
                      <a:pt x="425" y="145"/>
                      <a:pt x="426" y="145"/>
                    </a:cubicBezTo>
                    <a:cubicBezTo>
                      <a:pt x="426" y="145"/>
                      <a:pt x="426" y="146"/>
                      <a:pt x="426" y="147"/>
                    </a:cubicBezTo>
                    <a:cubicBezTo>
                      <a:pt x="426" y="147"/>
                      <a:pt x="426" y="147"/>
                      <a:pt x="426" y="148"/>
                    </a:cubicBezTo>
                    <a:cubicBezTo>
                      <a:pt x="423" y="157"/>
                      <a:pt x="423" y="157"/>
                      <a:pt x="423" y="157"/>
                    </a:cubicBezTo>
                    <a:cubicBezTo>
                      <a:pt x="425" y="158"/>
                      <a:pt x="427" y="159"/>
                      <a:pt x="428" y="161"/>
                    </a:cubicBezTo>
                    <a:cubicBezTo>
                      <a:pt x="437" y="157"/>
                      <a:pt x="437" y="157"/>
                      <a:pt x="437" y="157"/>
                    </a:cubicBezTo>
                    <a:cubicBezTo>
                      <a:pt x="437" y="156"/>
                      <a:pt x="439" y="156"/>
                      <a:pt x="439" y="157"/>
                    </a:cubicBezTo>
                    <a:cubicBezTo>
                      <a:pt x="440" y="157"/>
                      <a:pt x="440" y="158"/>
                      <a:pt x="440" y="158"/>
                    </a:cubicBezTo>
                    <a:cubicBezTo>
                      <a:pt x="440" y="159"/>
                      <a:pt x="440" y="159"/>
                      <a:pt x="439" y="160"/>
                    </a:cubicBezTo>
                    <a:cubicBezTo>
                      <a:pt x="433" y="167"/>
                      <a:pt x="433" y="167"/>
                      <a:pt x="433" y="167"/>
                    </a:cubicBezTo>
                    <a:cubicBezTo>
                      <a:pt x="435" y="169"/>
                      <a:pt x="436" y="171"/>
                      <a:pt x="437" y="173"/>
                    </a:cubicBezTo>
                    <a:cubicBezTo>
                      <a:pt x="446" y="172"/>
                      <a:pt x="446" y="172"/>
                      <a:pt x="446" y="172"/>
                    </a:cubicBezTo>
                    <a:cubicBezTo>
                      <a:pt x="447" y="171"/>
                      <a:pt x="448" y="172"/>
                      <a:pt x="449" y="173"/>
                    </a:cubicBezTo>
                    <a:cubicBezTo>
                      <a:pt x="449" y="173"/>
                      <a:pt x="449" y="173"/>
                      <a:pt x="449" y="173"/>
                    </a:cubicBezTo>
                    <a:cubicBezTo>
                      <a:pt x="449" y="174"/>
                      <a:pt x="448" y="175"/>
                      <a:pt x="448" y="175"/>
                    </a:cubicBezTo>
                    <a:cubicBezTo>
                      <a:pt x="440" y="180"/>
                      <a:pt x="440" y="180"/>
                      <a:pt x="440" y="180"/>
                    </a:cubicBezTo>
                    <a:cubicBezTo>
                      <a:pt x="441" y="183"/>
                      <a:pt x="441" y="185"/>
                      <a:pt x="441" y="187"/>
                    </a:cubicBezTo>
                    <a:cubicBezTo>
                      <a:pt x="451" y="189"/>
                      <a:pt x="451" y="189"/>
                      <a:pt x="451" y="189"/>
                    </a:cubicBezTo>
                    <a:cubicBezTo>
                      <a:pt x="452" y="188"/>
                      <a:pt x="453" y="189"/>
                      <a:pt x="453" y="190"/>
                    </a:cubicBezTo>
                    <a:cubicBezTo>
                      <a:pt x="453" y="190"/>
                      <a:pt x="453" y="190"/>
                      <a:pt x="453" y="190"/>
                    </a:cubicBezTo>
                    <a:cubicBezTo>
                      <a:pt x="453" y="191"/>
                      <a:pt x="452" y="192"/>
                      <a:pt x="451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Freeform 25"/>
              <p:cNvSpPr/>
              <p:nvPr/>
            </p:nvSpPr>
            <p:spPr bwMode="auto">
              <a:xfrm>
                <a:off x="5764423" y="2332971"/>
                <a:ext cx="1327009" cy="535859"/>
              </a:xfrm>
              <a:custGeom>
                <a:avLst/>
                <a:gdLst>
                  <a:gd name="T0" fmla="*/ 218 w 237"/>
                  <a:gd name="T1" fmla="*/ 95 h 95"/>
                  <a:gd name="T2" fmla="*/ 217 w 237"/>
                  <a:gd name="T3" fmla="*/ 94 h 95"/>
                  <a:gd name="T4" fmla="*/ 234 w 237"/>
                  <a:gd name="T5" fmla="*/ 82 h 95"/>
                  <a:gd name="T6" fmla="*/ 237 w 237"/>
                  <a:gd name="T7" fmla="*/ 79 h 95"/>
                  <a:gd name="T8" fmla="*/ 236 w 237"/>
                  <a:gd name="T9" fmla="*/ 77 h 95"/>
                  <a:gd name="T10" fmla="*/ 231 w 237"/>
                  <a:gd name="T11" fmla="*/ 75 h 95"/>
                  <a:gd name="T12" fmla="*/ 211 w 237"/>
                  <a:gd name="T13" fmla="*/ 78 h 95"/>
                  <a:gd name="T14" fmla="*/ 203 w 237"/>
                  <a:gd name="T15" fmla="*/ 66 h 95"/>
                  <a:gd name="T16" fmla="*/ 216 w 237"/>
                  <a:gd name="T17" fmla="*/ 49 h 95"/>
                  <a:gd name="T18" fmla="*/ 217 w 237"/>
                  <a:gd name="T19" fmla="*/ 46 h 95"/>
                  <a:gd name="T20" fmla="*/ 216 w 237"/>
                  <a:gd name="T21" fmla="*/ 44 h 95"/>
                  <a:gd name="T22" fmla="*/ 211 w 237"/>
                  <a:gd name="T23" fmla="*/ 43 h 95"/>
                  <a:gd name="T24" fmla="*/ 192 w 237"/>
                  <a:gd name="T25" fmla="*/ 53 h 95"/>
                  <a:gd name="T26" fmla="*/ 181 w 237"/>
                  <a:gd name="T27" fmla="*/ 43 h 95"/>
                  <a:gd name="T28" fmla="*/ 188 w 237"/>
                  <a:gd name="T29" fmla="*/ 24 h 95"/>
                  <a:gd name="T30" fmla="*/ 189 w 237"/>
                  <a:gd name="T31" fmla="*/ 22 h 95"/>
                  <a:gd name="T32" fmla="*/ 187 w 237"/>
                  <a:gd name="T33" fmla="*/ 18 h 95"/>
                  <a:gd name="T34" fmla="*/ 181 w 237"/>
                  <a:gd name="T35" fmla="*/ 20 h 95"/>
                  <a:gd name="T36" fmla="*/ 167 w 237"/>
                  <a:gd name="T37" fmla="*/ 34 h 95"/>
                  <a:gd name="T38" fmla="*/ 153 w 237"/>
                  <a:gd name="T39" fmla="*/ 28 h 95"/>
                  <a:gd name="T40" fmla="*/ 154 w 237"/>
                  <a:gd name="T41" fmla="*/ 8 h 95"/>
                  <a:gd name="T42" fmla="*/ 154 w 237"/>
                  <a:gd name="T43" fmla="*/ 7 h 95"/>
                  <a:gd name="T44" fmla="*/ 151 w 237"/>
                  <a:gd name="T45" fmla="*/ 3 h 95"/>
                  <a:gd name="T46" fmla="*/ 146 w 237"/>
                  <a:gd name="T47" fmla="*/ 6 h 95"/>
                  <a:gd name="T48" fmla="*/ 137 w 237"/>
                  <a:gd name="T49" fmla="*/ 24 h 95"/>
                  <a:gd name="T50" fmla="*/ 122 w 237"/>
                  <a:gd name="T51" fmla="*/ 23 h 95"/>
                  <a:gd name="T52" fmla="*/ 116 w 237"/>
                  <a:gd name="T53" fmla="*/ 4 h 95"/>
                  <a:gd name="T54" fmla="*/ 112 w 237"/>
                  <a:gd name="T55" fmla="*/ 0 h 95"/>
                  <a:gd name="T56" fmla="*/ 108 w 237"/>
                  <a:gd name="T57" fmla="*/ 4 h 95"/>
                  <a:gd name="T58" fmla="*/ 108 w 237"/>
                  <a:gd name="T59" fmla="*/ 4 h 95"/>
                  <a:gd name="T60" fmla="*/ 105 w 237"/>
                  <a:gd name="T61" fmla="*/ 24 h 95"/>
                  <a:gd name="T62" fmla="*/ 91 w 237"/>
                  <a:gd name="T63" fmla="*/ 28 h 95"/>
                  <a:gd name="T64" fmla="*/ 79 w 237"/>
                  <a:gd name="T65" fmla="*/ 11 h 95"/>
                  <a:gd name="T66" fmla="*/ 74 w 237"/>
                  <a:gd name="T67" fmla="*/ 9 h 95"/>
                  <a:gd name="T68" fmla="*/ 71 w 237"/>
                  <a:gd name="T69" fmla="*/ 12 h 95"/>
                  <a:gd name="T70" fmla="*/ 72 w 237"/>
                  <a:gd name="T71" fmla="*/ 14 h 95"/>
                  <a:gd name="T72" fmla="*/ 75 w 237"/>
                  <a:gd name="T73" fmla="*/ 34 h 95"/>
                  <a:gd name="T74" fmla="*/ 63 w 237"/>
                  <a:gd name="T75" fmla="*/ 42 h 95"/>
                  <a:gd name="T76" fmla="*/ 46 w 237"/>
                  <a:gd name="T77" fmla="*/ 29 h 95"/>
                  <a:gd name="T78" fmla="*/ 41 w 237"/>
                  <a:gd name="T79" fmla="*/ 29 h 95"/>
                  <a:gd name="T80" fmla="*/ 39 w 237"/>
                  <a:gd name="T81" fmla="*/ 32 h 95"/>
                  <a:gd name="T82" fmla="*/ 40 w 237"/>
                  <a:gd name="T83" fmla="*/ 34 h 95"/>
                  <a:gd name="T84" fmla="*/ 49 w 237"/>
                  <a:gd name="T85" fmla="*/ 53 h 95"/>
                  <a:gd name="T86" fmla="*/ 40 w 237"/>
                  <a:gd name="T87" fmla="*/ 64 h 95"/>
                  <a:gd name="T88" fmla="*/ 21 w 237"/>
                  <a:gd name="T89" fmla="*/ 57 h 95"/>
                  <a:gd name="T90" fmla="*/ 15 w 237"/>
                  <a:gd name="T91" fmla="*/ 58 h 95"/>
                  <a:gd name="T92" fmla="*/ 14 w 237"/>
                  <a:gd name="T93" fmla="*/ 60 h 95"/>
                  <a:gd name="T94" fmla="*/ 16 w 237"/>
                  <a:gd name="T95" fmla="*/ 64 h 95"/>
                  <a:gd name="T96" fmla="*/ 31 w 237"/>
                  <a:gd name="T97" fmla="*/ 78 h 95"/>
                  <a:gd name="T98" fmla="*/ 25 w 237"/>
                  <a:gd name="T99" fmla="*/ 92 h 95"/>
                  <a:gd name="T100" fmla="*/ 5 w 237"/>
                  <a:gd name="T101" fmla="*/ 91 h 95"/>
                  <a:gd name="T102" fmla="*/ 0 w 237"/>
                  <a:gd name="T103" fmla="*/ 94 h 95"/>
                  <a:gd name="T104" fmla="*/ 0 w 237"/>
                  <a:gd name="T105" fmla="*/ 95 h 95"/>
                  <a:gd name="T106" fmla="*/ 218 w 237"/>
                  <a:gd name="T10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7" h="95">
                    <a:moveTo>
                      <a:pt x="218" y="95"/>
                    </a:moveTo>
                    <a:cubicBezTo>
                      <a:pt x="218" y="95"/>
                      <a:pt x="217" y="94"/>
                      <a:pt x="217" y="94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6" y="82"/>
                      <a:pt x="237" y="80"/>
                      <a:pt x="237" y="79"/>
                    </a:cubicBezTo>
                    <a:cubicBezTo>
                      <a:pt x="237" y="78"/>
                      <a:pt x="236" y="78"/>
                      <a:pt x="236" y="77"/>
                    </a:cubicBezTo>
                    <a:cubicBezTo>
                      <a:pt x="235" y="75"/>
                      <a:pt x="233" y="74"/>
                      <a:pt x="231" y="75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209" y="74"/>
                      <a:pt x="206" y="70"/>
                      <a:pt x="203" y="66"/>
                    </a:cubicBezTo>
                    <a:cubicBezTo>
                      <a:pt x="216" y="49"/>
                      <a:pt x="216" y="49"/>
                      <a:pt x="216" y="49"/>
                    </a:cubicBezTo>
                    <a:cubicBezTo>
                      <a:pt x="217" y="49"/>
                      <a:pt x="217" y="48"/>
                      <a:pt x="217" y="46"/>
                    </a:cubicBezTo>
                    <a:cubicBezTo>
                      <a:pt x="217" y="46"/>
                      <a:pt x="217" y="45"/>
                      <a:pt x="216" y="44"/>
                    </a:cubicBezTo>
                    <a:cubicBezTo>
                      <a:pt x="215" y="42"/>
                      <a:pt x="212" y="42"/>
                      <a:pt x="211" y="43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89" y="49"/>
                      <a:pt x="185" y="46"/>
                      <a:pt x="181" y="4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3"/>
                      <a:pt x="189" y="22"/>
                      <a:pt x="189" y="22"/>
                    </a:cubicBezTo>
                    <a:cubicBezTo>
                      <a:pt x="189" y="20"/>
                      <a:pt x="188" y="19"/>
                      <a:pt x="187" y="18"/>
                    </a:cubicBezTo>
                    <a:cubicBezTo>
                      <a:pt x="185" y="17"/>
                      <a:pt x="182" y="18"/>
                      <a:pt x="181" y="2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2" y="32"/>
                      <a:pt x="158" y="30"/>
                      <a:pt x="153" y="2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8"/>
                      <a:pt x="154" y="7"/>
                      <a:pt x="154" y="7"/>
                    </a:cubicBezTo>
                    <a:cubicBezTo>
                      <a:pt x="154" y="5"/>
                      <a:pt x="153" y="4"/>
                      <a:pt x="151" y="3"/>
                    </a:cubicBezTo>
                    <a:cubicBezTo>
                      <a:pt x="149" y="3"/>
                      <a:pt x="146" y="4"/>
                      <a:pt x="146" y="6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2" y="24"/>
                      <a:pt x="127" y="23"/>
                      <a:pt x="122" y="2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1"/>
                      <a:pt x="114" y="0"/>
                      <a:pt x="112" y="0"/>
                    </a:cubicBezTo>
                    <a:cubicBezTo>
                      <a:pt x="110" y="0"/>
                      <a:pt x="108" y="2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0" y="25"/>
                      <a:pt x="95" y="26"/>
                      <a:pt x="91" y="2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9"/>
                      <a:pt x="76" y="8"/>
                      <a:pt x="74" y="9"/>
                    </a:cubicBezTo>
                    <a:cubicBezTo>
                      <a:pt x="72" y="9"/>
                      <a:pt x="71" y="11"/>
                      <a:pt x="71" y="12"/>
                    </a:cubicBezTo>
                    <a:cubicBezTo>
                      <a:pt x="71" y="13"/>
                      <a:pt x="72" y="13"/>
                      <a:pt x="72" y="1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1" y="36"/>
                      <a:pt x="66" y="39"/>
                      <a:pt x="63" y="42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5" y="28"/>
                      <a:pt x="42" y="27"/>
                      <a:pt x="41" y="29"/>
                    </a:cubicBezTo>
                    <a:cubicBezTo>
                      <a:pt x="40" y="30"/>
                      <a:pt x="39" y="31"/>
                      <a:pt x="39" y="32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6" y="56"/>
                      <a:pt x="43" y="60"/>
                      <a:pt x="40" y="64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9" y="56"/>
                      <a:pt x="16" y="56"/>
                      <a:pt x="15" y="58"/>
                    </a:cubicBezTo>
                    <a:cubicBezTo>
                      <a:pt x="15" y="59"/>
                      <a:pt x="14" y="60"/>
                      <a:pt x="14" y="60"/>
                    </a:cubicBezTo>
                    <a:cubicBezTo>
                      <a:pt x="14" y="62"/>
                      <a:pt x="15" y="63"/>
                      <a:pt x="16" y="6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9" y="82"/>
                      <a:pt x="27" y="87"/>
                      <a:pt x="25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3" y="91"/>
                      <a:pt x="0" y="92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lnTo>
                      <a:pt x="218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>
                  <a:defRPr/>
                </a:pPr>
                <a:endParaRPr lang="en-US" sz="20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2" name="Freeform 19"/>
            <p:cNvSpPr>
              <a:spLocks noEditPoints="1"/>
            </p:cNvSpPr>
            <p:nvPr/>
          </p:nvSpPr>
          <p:spPr bwMode="auto">
            <a:xfrm>
              <a:off x="5965962" y="4183119"/>
              <a:ext cx="777815" cy="781733"/>
            </a:xfrm>
            <a:custGeom>
              <a:avLst/>
              <a:gdLst>
                <a:gd name="T0" fmla="*/ 171 w 171"/>
                <a:gd name="T1" fmla="*/ 79 h 171"/>
                <a:gd name="T2" fmla="*/ 168 w 171"/>
                <a:gd name="T3" fmla="*/ 77 h 171"/>
                <a:gd name="T4" fmla="*/ 152 w 171"/>
                <a:gd name="T5" fmla="*/ 65 h 171"/>
                <a:gd name="T6" fmla="*/ 165 w 171"/>
                <a:gd name="T7" fmla="*/ 54 h 171"/>
                <a:gd name="T8" fmla="*/ 161 w 171"/>
                <a:gd name="T9" fmla="*/ 52 h 171"/>
                <a:gd name="T10" fmla="*/ 142 w 171"/>
                <a:gd name="T11" fmla="*/ 45 h 171"/>
                <a:gd name="T12" fmla="*/ 152 w 171"/>
                <a:gd name="T13" fmla="*/ 32 h 171"/>
                <a:gd name="T14" fmla="*/ 147 w 171"/>
                <a:gd name="T15" fmla="*/ 30 h 171"/>
                <a:gd name="T16" fmla="*/ 127 w 171"/>
                <a:gd name="T17" fmla="*/ 30 h 171"/>
                <a:gd name="T18" fmla="*/ 132 w 171"/>
                <a:gd name="T19" fmla="*/ 15 h 171"/>
                <a:gd name="T20" fmla="*/ 127 w 171"/>
                <a:gd name="T21" fmla="*/ 14 h 171"/>
                <a:gd name="T22" fmla="*/ 108 w 171"/>
                <a:gd name="T23" fmla="*/ 20 h 171"/>
                <a:gd name="T24" fmla="*/ 108 w 171"/>
                <a:gd name="T25" fmla="*/ 5 h 171"/>
                <a:gd name="T26" fmla="*/ 103 w 171"/>
                <a:gd name="T27" fmla="*/ 4 h 171"/>
                <a:gd name="T28" fmla="*/ 86 w 171"/>
                <a:gd name="T29" fmla="*/ 16 h 171"/>
                <a:gd name="T30" fmla="*/ 79 w 171"/>
                <a:gd name="T31" fmla="*/ 0 h 171"/>
                <a:gd name="T32" fmla="*/ 77 w 171"/>
                <a:gd name="T33" fmla="*/ 3 h 171"/>
                <a:gd name="T34" fmla="*/ 65 w 171"/>
                <a:gd name="T35" fmla="*/ 19 h 171"/>
                <a:gd name="T36" fmla="*/ 53 w 171"/>
                <a:gd name="T37" fmla="*/ 6 h 171"/>
                <a:gd name="T38" fmla="*/ 52 w 171"/>
                <a:gd name="T39" fmla="*/ 10 h 171"/>
                <a:gd name="T40" fmla="*/ 45 w 171"/>
                <a:gd name="T41" fmla="*/ 29 h 171"/>
                <a:gd name="T42" fmla="*/ 30 w 171"/>
                <a:gd name="T43" fmla="*/ 20 h 171"/>
                <a:gd name="T44" fmla="*/ 30 w 171"/>
                <a:gd name="T45" fmla="*/ 24 h 171"/>
                <a:gd name="T46" fmla="*/ 30 w 171"/>
                <a:gd name="T47" fmla="*/ 44 h 171"/>
                <a:gd name="T48" fmla="*/ 13 w 171"/>
                <a:gd name="T49" fmla="*/ 40 h 171"/>
                <a:gd name="T50" fmla="*/ 14 w 171"/>
                <a:gd name="T51" fmla="*/ 44 h 171"/>
                <a:gd name="T52" fmla="*/ 20 w 171"/>
                <a:gd name="T53" fmla="*/ 63 h 171"/>
                <a:gd name="T54" fmla="*/ 2 w 171"/>
                <a:gd name="T55" fmla="*/ 65 h 171"/>
                <a:gd name="T56" fmla="*/ 4 w 171"/>
                <a:gd name="T57" fmla="*/ 68 h 171"/>
                <a:gd name="T58" fmla="*/ 16 w 171"/>
                <a:gd name="T59" fmla="*/ 84 h 171"/>
                <a:gd name="T60" fmla="*/ 0 w 171"/>
                <a:gd name="T61" fmla="*/ 91 h 171"/>
                <a:gd name="T62" fmla="*/ 3 w 171"/>
                <a:gd name="T63" fmla="*/ 94 h 171"/>
                <a:gd name="T64" fmla="*/ 19 w 171"/>
                <a:gd name="T65" fmla="*/ 106 h 171"/>
                <a:gd name="T66" fmla="*/ 6 w 171"/>
                <a:gd name="T67" fmla="*/ 116 h 171"/>
                <a:gd name="T68" fmla="*/ 10 w 171"/>
                <a:gd name="T69" fmla="*/ 119 h 171"/>
                <a:gd name="T70" fmla="*/ 29 w 171"/>
                <a:gd name="T71" fmla="*/ 125 h 171"/>
                <a:gd name="T72" fmla="*/ 19 w 171"/>
                <a:gd name="T73" fmla="*/ 139 h 171"/>
                <a:gd name="T74" fmla="*/ 24 w 171"/>
                <a:gd name="T75" fmla="*/ 141 h 171"/>
                <a:gd name="T76" fmla="*/ 44 w 171"/>
                <a:gd name="T77" fmla="*/ 141 h 171"/>
                <a:gd name="T78" fmla="*/ 39 w 171"/>
                <a:gd name="T79" fmla="*/ 156 h 171"/>
                <a:gd name="T80" fmla="*/ 44 w 171"/>
                <a:gd name="T81" fmla="*/ 157 h 171"/>
                <a:gd name="T82" fmla="*/ 63 w 171"/>
                <a:gd name="T83" fmla="*/ 151 h 171"/>
                <a:gd name="T84" fmla="*/ 63 w 171"/>
                <a:gd name="T85" fmla="*/ 166 h 171"/>
                <a:gd name="T86" fmla="*/ 68 w 171"/>
                <a:gd name="T87" fmla="*/ 166 h 171"/>
                <a:gd name="T88" fmla="*/ 85 w 171"/>
                <a:gd name="T89" fmla="*/ 155 h 171"/>
                <a:gd name="T90" fmla="*/ 91 w 171"/>
                <a:gd name="T91" fmla="*/ 171 h 171"/>
                <a:gd name="T92" fmla="*/ 94 w 171"/>
                <a:gd name="T93" fmla="*/ 168 h 171"/>
                <a:gd name="T94" fmla="*/ 96 w 171"/>
                <a:gd name="T95" fmla="*/ 154 h 171"/>
                <a:gd name="T96" fmla="*/ 114 w 171"/>
                <a:gd name="T97" fmla="*/ 163 h 171"/>
                <a:gd name="T98" fmla="*/ 119 w 171"/>
                <a:gd name="T99" fmla="*/ 162 h 171"/>
                <a:gd name="T100" fmla="*/ 117 w 171"/>
                <a:gd name="T101" fmla="*/ 147 h 171"/>
                <a:gd name="T102" fmla="*/ 137 w 171"/>
                <a:gd name="T103" fmla="*/ 150 h 171"/>
                <a:gd name="T104" fmla="*/ 142 w 171"/>
                <a:gd name="T105" fmla="*/ 149 h 171"/>
                <a:gd name="T106" fmla="*/ 135 w 171"/>
                <a:gd name="T107" fmla="*/ 134 h 171"/>
                <a:gd name="T108" fmla="*/ 154 w 171"/>
                <a:gd name="T109" fmla="*/ 131 h 171"/>
                <a:gd name="T110" fmla="*/ 159 w 171"/>
                <a:gd name="T111" fmla="*/ 129 h 171"/>
                <a:gd name="T112" fmla="*/ 147 w 171"/>
                <a:gd name="T113" fmla="*/ 117 h 171"/>
                <a:gd name="T114" fmla="*/ 165 w 171"/>
                <a:gd name="T115" fmla="*/ 108 h 171"/>
                <a:gd name="T116" fmla="*/ 169 w 171"/>
                <a:gd name="T117" fmla="*/ 105 h 171"/>
                <a:gd name="T118" fmla="*/ 154 w 171"/>
                <a:gd name="T119" fmla="*/ 96 h 171"/>
                <a:gd name="T120" fmla="*/ 168 w 171"/>
                <a:gd name="T121" fmla="*/ 82 h 171"/>
                <a:gd name="T122" fmla="*/ 70 w 171"/>
                <a:gd name="T123" fmla="*/ 85 h 171"/>
                <a:gd name="T124" fmla="*/ 101 w 171"/>
                <a:gd name="T125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171">
                  <a:moveTo>
                    <a:pt x="168" y="82"/>
                  </a:moveTo>
                  <a:cubicBezTo>
                    <a:pt x="170" y="82"/>
                    <a:pt x="171" y="81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8"/>
                    <a:pt x="169" y="77"/>
                    <a:pt x="168" y="77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4" y="71"/>
                    <a:pt x="153" y="68"/>
                    <a:pt x="152" y="65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4" y="56"/>
                    <a:pt x="165" y="55"/>
                    <a:pt x="165" y="54"/>
                  </a:cubicBezTo>
                  <a:cubicBezTo>
                    <a:pt x="165" y="54"/>
                    <a:pt x="165" y="53"/>
                    <a:pt x="165" y="53"/>
                  </a:cubicBezTo>
                  <a:cubicBezTo>
                    <a:pt x="164" y="52"/>
                    <a:pt x="163" y="51"/>
                    <a:pt x="161" y="52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6" y="51"/>
                    <a:pt x="144" y="48"/>
                    <a:pt x="142" y="4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2" y="33"/>
                    <a:pt x="152" y="32"/>
                  </a:cubicBezTo>
                  <a:cubicBezTo>
                    <a:pt x="152" y="31"/>
                    <a:pt x="151" y="31"/>
                    <a:pt x="151" y="30"/>
                  </a:cubicBezTo>
                  <a:cubicBezTo>
                    <a:pt x="150" y="29"/>
                    <a:pt x="148" y="29"/>
                    <a:pt x="147" y="30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2" y="34"/>
                    <a:pt x="130" y="32"/>
                    <a:pt x="127" y="30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5"/>
                  </a:cubicBezTo>
                  <a:cubicBezTo>
                    <a:pt x="132" y="14"/>
                    <a:pt x="132" y="13"/>
                    <a:pt x="131" y="13"/>
                  </a:cubicBezTo>
                  <a:cubicBezTo>
                    <a:pt x="129" y="12"/>
                    <a:pt x="128" y="12"/>
                    <a:pt x="127" y="1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4" y="22"/>
                    <a:pt x="111" y="21"/>
                    <a:pt x="108" y="2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3"/>
                    <a:pt x="106" y="2"/>
                  </a:cubicBezTo>
                  <a:cubicBezTo>
                    <a:pt x="105" y="2"/>
                    <a:pt x="103" y="3"/>
                    <a:pt x="103" y="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3" y="16"/>
                    <a:pt x="90" y="16"/>
                    <a:pt x="86" y="16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7" y="1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1" y="17"/>
                    <a:pt x="68" y="18"/>
                    <a:pt x="65" y="1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5" y="5"/>
                    <a:pt x="53" y="6"/>
                  </a:cubicBezTo>
                  <a:cubicBezTo>
                    <a:pt x="52" y="6"/>
                    <a:pt x="52" y="7"/>
                    <a:pt x="52" y="9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5"/>
                    <a:pt x="48" y="27"/>
                    <a:pt x="45" y="2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19"/>
                    <a:pt x="32" y="19"/>
                    <a:pt x="30" y="20"/>
                  </a:cubicBezTo>
                  <a:cubicBezTo>
                    <a:pt x="30" y="20"/>
                    <a:pt x="29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9"/>
                    <a:pt x="32" y="41"/>
                    <a:pt x="30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38"/>
                    <a:pt x="14" y="39"/>
                    <a:pt x="13" y="40"/>
                  </a:cubicBezTo>
                  <a:cubicBezTo>
                    <a:pt x="13" y="41"/>
                    <a:pt x="12" y="41"/>
                    <a:pt x="12" y="42"/>
                  </a:cubicBezTo>
                  <a:cubicBezTo>
                    <a:pt x="12" y="42"/>
                    <a:pt x="13" y="43"/>
                    <a:pt x="14" y="4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7"/>
                    <a:pt x="21" y="60"/>
                    <a:pt x="20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4" y="62"/>
                    <a:pt x="3" y="63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8"/>
                    <a:pt x="16" y="81"/>
                    <a:pt x="16" y="84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2" y="94"/>
                    <a:pt x="3" y="9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9"/>
                    <a:pt x="18" y="103"/>
                    <a:pt x="19" y="106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4"/>
                    <a:pt x="6" y="115"/>
                    <a:pt x="6" y="116"/>
                  </a:cubicBezTo>
                  <a:cubicBezTo>
                    <a:pt x="6" y="117"/>
                    <a:pt x="6" y="117"/>
                    <a:pt x="6" y="118"/>
                  </a:cubicBezTo>
                  <a:cubicBezTo>
                    <a:pt x="7" y="119"/>
                    <a:pt x="8" y="120"/>
                    <a:pt x="10" y="119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0"/>
                    <a:pt x="27" y="123"/>
                    <a:pt x="29" y="125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19" y="138"/>
                    <a:pt x="19" y="139"/>
                  </a:cubicBezTo>
                  <a:cubicBezTo>
                    <a:pt x="19" y="139"/>
                    <a:pt x="20" y="140"/>
                    <a:pt x="20" y="140"/>
                  </a:cubicBezTo>
                  <a:cubicBezTo>
                    <a:pt x="21" y="142"/>
                    <a:pt x="23" y="142"/>
                    <a:pt x="24" y="14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9" y="137"/>
                    <a:pt x="41" y="139"/>
                    <a:pt x="44" y="141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6"/>
                  </a:cubicBezTo>
                  <a:cubicBezTo>
                    <a:pt x="39" y="157"/>
                    <a:pt x="39" y="157"/>
                    <a:pt x="40" y="158"/>
                  </a:cubicBezTo>
                  <a:cubicBezTo>
                    <a:pt x="42" y="159"/>
                    <a:pt x="43" y="158"/>
                    <a:pt x="44" y="15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7" y="149"/>
                    <a:pt x="60" y="150"/>
                    <a:pt x="63" y="151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3" y="165"/>
                    <a:pt x="63" y="166"/>
                    <a:pt x="63" y="166"/>
                  </a:cubicBezTo>
                  <a:cubicBezTo>
                    <a:pt x="63" y="167"/>
                    <a:pt x="64" y="168"/>
                    <a:pt x="65" y="168"/>
                  </a:cubicBezTo>
                  <a:cubicBezTo>
                    <a:pt x="66" y="169"/>
                    <a:pt x="68" y="168"/>
                    <a:pt x="68" y="16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8" y="154"/>
                    <a:pt x="81" y="155"/>
                    <a:pt x="85" y="155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170"/>
                    <a:pt x="90" y="171"/>
                    <a:pt x="91" y="171"/>
                  </a:cubicBezTo>
                  <a:cubicBezTo>
                    <a:pt x="91" y="171"/>
                    <a:pt x="92" y="171"/>
                    <a:pt x="92" y="171"/>
                  </a:cubicBezTo>
                  <a:cubicBezTo>
                    <a:pt x="93" y="171"/>
                    <a:pt x="94" y="169"/>
                    <a:pt x="94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0" y="153"/>
                    <a:pt x="103" y="153"/>
                    <a:pt x="106" y="152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5" y="165"/>
                    <a:pt x="116" y="165"/>
                    <a:pt x="118" y="165"/>
                  </a:cubicBezTo>
                  <a:cubicBezTo>
                    <a:pt x="119" y="164"/>
                    <a:pt x="119" y="163"/>
                    <a:pt x="119" y="162"/>
                  </a:cubicBezTo>
                  <a:cubicBezTo>
                    <a:pt x="119" y="162"/>
                    <a:pt x="119" y="161"/>
                    <a:pt x="119" y="161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120" y="146"/>
                    <a:pt x="123" y="144"/>
                    <a:pt x="126" y="14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8" y="152"/>
                    <a:pt x="139" y="152"/>
                    <a:pt x="141" y="151"/>
                  </a:cubicBezTo>
                  <a:cubicBezTo>
                    <a:pt x="141" y="150"/>
                    <a:pt x="142" y="149"/>
                    <a:pt x="142" y="149"/>
                  </a:cubicBezTo>
                  <a:cubicBezTo>
                    <a:pt x="142" y="148"/>
                    <a:pt x="141" y="147"/>
                    <a:pt x="141" y="147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7" y="132"/>
                    <a:pt x="139" y="130"/>
                    <a:pt x="141" y="127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6" y="132"/>
                    <a:pt x="157" y="132"/>
                    <a:pt x="158" y="131"/>
                  </a:cubicBezTo>
                  <a:cubicBezTo>
                    <a:pt x="158" y="130"/>
                    <a:pt x="159" y="130"/>
                    <a:pt x="159" y="129"/>
                  </a:cubicBezTo>
                  <a:cubicBezTo>
                    <a:pt x="159" y="128"/>
                    <a:pt x="158" y="127"/>
                    <a:pt x="157" y="12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9" y="114"/>
                    <a:pt x="150" y="111"/>
                    <a:pt x="151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7" y="108"/>
                    <a:pt x="168" y="107"/>
                    <a:pt x="169" y="106"/>
                  </a:cubicBezTo>
                  <a:cubicBezTo>
                    <a:pt x="169" y="106"/>
                    <a:pt x="169" y="105"/>
                    <a:pt x="169" y="105"/>
                  </a:cubicBezTo>
                  <a:cubicBezTo>
                    <a:pt x="169" y="104"/>
                    <a:pt x="168" y="103"/>
                    <a:pt x="167" y="103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3"/>
                    <a:pt x="155" y="90"/>
                    <a:pt x="155" y="86"/>
                  </a:cubicBezTo>
                  <a:lnTo>
                    <a:pt x="168" y="82"/>
                  </a:lnTo>
                  <a:close/>
                  <a:moveTo>
                    <a:pt x="86" y="101"/>
                  </a:moveTo>
                  <a:cubicBezTo>
                    <a:pt x="77" y="101"/>
                    <a:pt x="70" y="94"/>
                    <a:pt x="70" y="85"/>
                  </a:cubicBezTo>
                  <a:cubicBezTo>
                    <a:pt x="70" y="77"/>
                    <a:pt x="77" y="70"/>
                    <a:pt x="86" y="70"/>
                  </a:cubicBezTo>
                  <a:cubicBezTo>
                    <a:pt x="94" y="70"/>
                    <a:pt x="101" y="77"/>
                    <a:pt x="101" y="85"/>
                  </a:cubicBezTo>
                  <a:cubicBezTo>
                    <a:pt x="101" y="94"/>
                    <a:pt x="94" y="101"/>
                    <a:pt x="8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000" ker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</p:txBody>
        </p:sp>
      </p:grpSp>
      <p:sp>
        <p:nvSpPr>
          <p:cNvPr id="45" name="TextBox 11"/>
          <p:cNvSpPr txBox="1"/>
          <p:nvPr/>
        </p:nvSpPr>
        <p:spPr>
          <a:xfrm>
            <a:off x="8569030" y="2611498"/>
            <a:ext cx="3041412" cy="159273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在此处输入您的内容，或通过选择只保留文本来复制粘贴您的内容。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11"/>
          <p:cNvSpPr txBox="1"/>
          <p:nvPr/>
        </p:nvSpPr>
        <p:spPr>
          <a:xfrm>
            <a:off x="550590" y="4280670"/>
            <a:ext cx="3041412" cy="159273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在此处输入您的内容，或通过选择只保留文本来复制粘贴您的内容。</a:t>
            </a:r>
          </a:p>
          <a:p>
            <a:pPr algn="r"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Box 11"/>
          <p:cNvSpPr txBox="1"/>
          <p:nvPr/>
        </p:nvSpPr>
        <p:spPr>
          <a:xfrm>
            <a:off x="8572722" y="4261229"/>
            <a:ext cx="3041412" cy="159273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在此处输入您的内容，或通过选择只保留文本来复制粘贴您的内容。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 animBg="1"/>
      <p:bldP spid="36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0630" y="1677464"/>
            <a:ext cx="3096344" cy="95903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4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69" y="2354161"/>
            <a:ext cx="2438405" cy="330708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企业荣誉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93201" y="2920543"/>
            <a:ext cx="5915289" cy="4124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013439" y="2848534"/>
            <a:ext cx="1507757" cy="50629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输入年份</a:t>
            </a:r>
          </a:p>
        </p:txBody>
      </p:sp>
      <p:sp>
        <p:nvSpPr>
          <p:cNvPr id="15" name="矩形 14"/>
          <p:cNvSpPr/>
          <p:nvPr/>
        </p:nvSpPr>
        <p:spPr>
          <a:xfrm>
            <a:off x="2562404" y="3573422"/>
            <a:ext cx="5915289" cy="4124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82641" y="3501413"/>
            <a:ext cx="1507757" cy="50629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输入年份</a:t>
            </a:r>
          </a:p>
        </p:txBody>
      </p:sp>
      <p:sp>
        <p:nvSpPr>
          <p:cNvPr id="17" name="矩形 16"/>
          <p:cNvSpPr/>
          <p:nvPr/>
        </p:nvSpPr>
        <p:spPr>
          <a:xfrm>
            <a:off x="2562404" y="4288697"/>
            <a:ext cx="5915289" cy="4124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82640" y="4216688"/>
            <a:ext cx="1507757" cy="50629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输入年份</a:t>
            </a:r>
          </a:p>
        </p:txBody>
      </p:sp>
      <p:sp>
        <p:nvSpPr>
          <p:cNvPr id="21" name="矩形 20"/>
          <p:cNvSpPr/>
          <p:nvPr/>
        </p:nvSpPr>
        <p:spPr>
          <a:xfrm>
            <a:off x="2562403" y="5008777"/>
            <a:ext cx="5915289" cy="4124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82639" y="4936768"/>
            <a:ext cx="1507757" cy="50629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输入年份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环境展示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21" y="2348880"/>
            <a:ext cx="1953270" cy="130167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7055" y="2224219"/>
            <a:ext cx="1857927" cy="134119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822" y="3910010"/>
            <a:ext cx="2195668" cy="146320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4374" y="4296303"/>
            <a:ext cx="2200294" cy="1466289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488" y="961477"/>
            <a:ext cx="1407925" cy="93986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2" y="1906899"/>
            <a:ext cx="2855142" cy="107067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6452141" y="4081485"/>
            <a:ext cx="4633698" cy="2192898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在此处输入您的内容，或通过选择只保留文本来复制粘贴您的内容。在此处输入您的内容，或通过选择只保留文本来复制粘贴您的内容。在此处输入您的内容，或通过选择只保留文本来复制粘贴您的内容。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3653458" y="5521647"/>
            <a:ext cx="255177" cy="277091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9546148" y="1870594"/>
            <a:ext cx="255177" cy="277091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2277446" y="3414419"/>
            <a:ext cx="255177" cy="277091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7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73865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薪酬福利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054647" y="4365104"/>
            <a:ext cx="10009112" cy="160690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70000">
                <a:srgbClr val="FFFFFF">
                  <a:alpha val="75000"/>
                </a:srgbClr>
              </a:gs>
              <a:gs pos="33000">
                <a:schemeClr val="bg1">
                  <a:alpha val="7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074585" y="1484785"/>
            <a:ext cx="3360886" cy="3360887"/>
            <a:chOff x="1074585" y="1653711"/>
            <a:chExt cx="3360886" cy="3360886"/>
          </a:xfrm>
          <a:solidFill>
            <a:srgbClr val="FF6600"/>
          </a:solidFill>
        </p:grpSpPr>
        <p:sp>
          <p:nvSpPr>
            <p:cNvPr id="25" name="弦形 24"/>
            <p:cNvSpPr/>
            <p:nvPr/>
          </p:nvSpPr>
          <p:spPr>
            <a:xfrm rot="7571281">
              <a:off x="1074585" y="1653711"/>
              <a:ext cx="3360886" cy="3360886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2"/>
            <p:cNvSpPr txBox="1"/>
            <p:nvPr/>
          </p:nvSpPr>
          <p:spPr>
            <a:xfrm>
              <a:off x="2089938" y="2145609"/>
              <a:ext cx="193964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60%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50450" y="1939059"/>
            <a:ext cx="2526720" cy="2526721"/>
            <a:chOff x="4650449" y="2107983"/>
            <a:chExt cx="2526721" cy="2526721"/>
          </a:xfrm>
          <a:solidFill>
            <a:srgbClr val="FF6600"/>
          </a:solidFill>
        </p:grpSpPr>
        <p:sp>
          <p:nvSpPr>
            <p:cNvPr id="28" name="弦形 27"/>
            <p:cNvSpPr/>
            <p:nvPr/>
          </p:nvSpPr>
          <p:spPr>
            <a:xfrm rot="7571281">
              <a:off x="4650449" y="2107983"/>
              <a:ext cx="2526721" cy="2526721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文本框 22"/>
            <p:cNvSpPr txBox="1"/>
            <p:nvPr/>
          </p:nvSpPr>
          <p:spPr>
            <a:xfrm>
              <a:off x="5366759" y="2427238"/>
              <a:ext cx="136668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98271" y="2289836"/>
            <a:ext cx="1880573" cy="1880572"/>
            <a:chOff x="7398270" y="2458761"/>
            <a:chExt cx="1880572" cy="1880572"/>
          </a:xfrm>
          <a:solidFill>
            <a:srgbClr val="FF6600"/>
          </a:solidFill>
        </p:grpSpPr>
        <p:sp>
          <p:nvSpPr>
            <p:cNvPr id="31" name="弦形 30"/>
            <p:cNvSpPr/>
            <p:nvPr/>
          </p:nvSpPr>
          <p:spPr>
            <a:xfrm rot="7571281">
              <a:off x="7398270" y="2458761"/>
              <a:ext cx="1880572" cy="1880572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文本框 22"/>
            <p:cNvSpPr txBox="1"/>
            <p:nvPr/>
          </p:nvSpPr>
          <p:spPr>
            <a:xfrm>
              <a:off x="7881660" y="2599068"/>
              <a:ext cx="124804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15%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9498058" y="2541733"/>
            <a:ext cx="1438813" cy="1438813"/>
            <a:chOff x="9498058" y="2710658"/>
            <a:chExt cx="1438813" cy="1438813"/>
          </a:xfrm>
          <a:solidFill>
            <a:srgbClr val="FF6600"/>
          </a:solidFill>
        </p:grpSpPr>
        <p:sp>
          <p:nvSpPr>
            <p:cNvPr id="34" name="弦形 33"/>
            <p:cNvSpPr/>
            <p:nvPr/>
          </p:nvSpPr>
          <p:spPr>
            <a:xfrm rot="7571281">
              <a:off x="9498058" y="2710658"/>
              <a:ext cx="1438813" cy="1438813"/>
            </a:xfrm>
            <a:prstGeom prst="chord">
              <a:avLst>
                <a:gd name="adj1" fmla="val 2700000"/>
                <a:gd name="adj2" fmla="val 14496875"/>
              </a:avLst>
            </a:prstGeom>
            <a:solidFill>
              <a:srgbClr val="F4971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文本框 22"/>
            <p:cNvSpPr txBox="1"/>
            <p:nvPr/>
          </p:nvSpPr>
          <p:spPr>
            <a:xfrm>
              <a:off x="9823132" y="2842737"/>
              <a:ext cx="969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5%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文本框 37"/>
          <p:cNvSpPr txBox="1"/>
          <p:nvPr/>
        </p:nvSpPr>
        <p:spPr>
          <a:xfrm>
            <a:off x="2738466" y="4595033"/>
            <a:ext cx="8037260" cy="134343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或右键选择只保留文本来复制粘贴您的内容。请在此处输入内容，或右键选择只保留文本来复制粘贴您的内容。请在此处输入内容，或右键选择只保留文本来复制粘贴您的内容。</a:t>
            </a:r>
          </a:p>
        </p:txBody>
      </p:sp>
      <p:sp>
        <p:nvSpPr>
          <p:cNvPr id="37" name="文本框 22"/>
          <p:cNvSpPr txBox="1"/>
          <p:nvPr/>
        </p:nvSpPr>
        <p:spPr>
          <a:xfrm>
            <a:off x="2100232" y="3476098"/>
            <a:ext cx="1534846" cy="74397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38" name="文本框 22"/>
          <p:cNvSpPr txBox="1"/>
          <p:nvPr/>
        </p:nvSpPr>
        <p:spPr>
          <a:xfrm>
            <a:off x="5428379" y="3557530"/>
            <a:ext cx="1185424" cy="66254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39" name="文本框 22"/>
          <p:cNvSpPr txBox="1"/>
          <p:nvPr/>
        </p:nvSpPr>
        <p:spPr>
          <a:xfrm>
            <a:off x="7933141" y="3639027"/>
            <a:ext cx="1042386" cy="58104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40" name="文本框 22"/>
          <p:cNvSpPr txBox="1"/>
          <p:nvPr/>
        </p:nvSpPr>
        <p:spPr>
          <a:xfrm>
            <a:off x="9967149" y="3716029"/>
            <a:ext cx="1240626" cy="49961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41" name="KSO_Shape"/>
          <p:cNvSpPr/>
          <p:nvPr/>
        </p:nvSpPr>
        <p:spPr bwMode="auto">
          <a:xfrm>
            <a:off x="1486695" y="4811057"/>
            <a:ext cx="870665" cy="732809"/>
          </a:xfrm>
          <a:custGeom>
            <a:avLst/>
            <a:gdLst>
              <a:gd name="T0" fmla="*/ 1134092 w 2300288"/>
              <a:gd name="T1" fmla="*/ 968860 h 1936750"/>
              <a:gd name="T2" fmla="*/ 1214775 w 2300288"/>
              <a:gd name="T3" fmla="*/ 1049028 h 1936750"/>
              <a:gd name="T4" fmla="*/ 1216884 w 2300288"/>
              <a:gd name="T5" fmla="*/ 1064537 h 1936750"/>
              <a:gd name="T6" fmla="*/ 1151230 w 2300288"/>
              <a:gd name="T7" fmla="*/ 1136031 h 1936750"/>
              <a:gd name="T8" fmla="*/ 1182871 w 2300288"/>
              <a:gd name="T9" fmla="*/ 1247216 h 1936750"/>
              <a:gd name="T10" fmla="*/ 1204228 w 2300288"/>
              <a:gd name="T11" fmla="*/ 1413599 h 1936750"/>
              <a:gd name="T12" fmla="*/ 1046025 w 2300288"/>
              <a:gd name="T13" fmla="*/ 1361555 h 1936750"/>
              <a:gd name="T14" fmla="*/ 1071074 w 2300288"/>
              <a:gd name="T15" fmla="*/ 1209103 h 1936750"/>
              <a:gd name="T16" fmla="*/ 1033632 w 2300288"/>
              <a:gd name="T17" fmla="*/ 1075313 h 1936750"/>
              <a:gd name="T18" fmla="*/ 1028095 w 2300288"/>
              <a:gd name="T19" fmla="*/ 1060068 h 1936750"/>
              <a:gd name="T20" fmla="*/ 1033632 w 2300288"/>
              <a:gd name="T21" fmla="*/ 1045086 h 1936750"/>
              <a:gd name="T22" fmla="*/ 1116162 w 2300288"/>
              <a:gd name="T23" fmla="*/ 967020 h 1936750"/>
              <a:gd name="T24" fmla="*/ 1415999 w 2300288"/>
              <a:gd name="T25" fmla="*/ 862909 h 1936750"/>
              <a:gd name="T26" fmla="*/ 1591713 w 2300288"/>
              <a:gd name="T27" fmla="*/ 924102 h 1936750"/>
              <a:gd name="T28" fmla="*/ 1763745 w 2300288"/>
              <a:gd name="T29" fmla="*/ 983456 h 1936750"/>
              <a:gd name="T30" fmla="*/ 1808726 w 2300288"/>
              <a:gd name="T31" fmla="*/ 1009194 h 1936750"/>
              <a:gd name="T32" fmla="*/ 1836345 w 2300288"/>
              <a:gd name="T33" fmla="*/ 1041235 h 1936750"/>
              <a:gd name="T34" fmla="*/ 1870541 w 2300288"/>
              <a:gd name="T35" fmla="*/ 1114771 h 1936750"/>
              <a:gd name="T36" fmla="*/ 1893952 w 2300288"/>
              <a:gd name="T37" fmla="*/ 1212469 h 1936750"/>
              <a:gd name="T38" fmla="*/ 1905000 w 2300288"/>
              <a:gd name="T39" fmla="*/ 1335643 h 1936750"/>
              <a:gd name="T40" fmla="*/ 1899740 w 2300288"/>
              <a:gd name="T41" fmla="*/ 1362957 h 1936750"/>
              <a:gd name="T42" fmla="*/ 1874487 w 2300288"/>
              <a:gd name="T43" fmla="*/ 1383704 h 1936750"/>
              <a:gd name="T44" fmla="*/ 1781895 w 2300288"/>
              <a:gd name="T45" fmla="*/ 1418897 h 1936750"/>
              <a:gd name="T46" fmla="*/ 1625909 w 2300288"/>
              <a:gd name="T47" fmla="*/ 1447524 h 1936750"/>
              <a:gd name="T48" fmla="*/ 1404950 w 2300288"/>
              <a:gd name="T49" fmla="*/ 1464857 h 1936750"/>
              <a:gd name="T50" fmla="*/ 948915 w 2300288"/>
              <a:gd name="T51" fmla="*/ 1532887 h 1936750"/>
              <a:gd name="T52" fmla="*/ 96732 w 2300288"/>
              <a:gd name="T53" fmla="*/ 835367 h 1936750"/>
              <a:gd name="T54" fmla="*/ 1152637 w 2300288"/>
              <a:gd name="T55" fmla="*/ 1576 h 1936750"/>
              <a:gd name="T56" fmla="*/ 1203190 w 2300288"/>
              <a:gd name="T57" fmla="*/ 12613 h 1936750"/>
              <a:gd name="T58" fmla="*/ 1249793 w 2300288"/>
              <a:gd name="T59" fmla="*/ 32847 h 1936750"/>
              <a:gd name="T60" fmla="*/ 1292446 w 2300288"/>
              <a:gd name="T61" fmla="*/ 62018 h 1936750"/>
              <a:gd name="T62" fmla="*/ 1357480 w 2300288"/>
              <a:gd name="T63" fmla="*/ 134804 h 1936750"/>
              <a:gd name="T64" fmla="*/ 1402767 w 2300288"/>
              <a:gd name="T65" fmla="*/ 235972 h 1936750"/>
              <a:gd name="T66" fmla="*/ 1414352 w 2300288"/>
              <a:gd name="T67" fmla="*/ 301403 h 1936750"/>
              <a:gd name="T68" fmla="*/ 1414615 w 2300288"/>
              <a:gd name="T69" fmla="*/ 367360 h 1936750"/>
              <a:gd name="T70" fmla="*/ 1402767 w 2300288"/>
              <a:gd name="T71" fmla="*/ 444090 h 1936750"/>
              <a:gd name="T72" fmla="*/ 1379596 w 2300288"/>
              <a:gd name="T73" fmla="*/ 521346 h 1936750"/>
              <a:gd name="T74" fmla="*/ 1346158 w 2300288"/>
              <a:gd name="T75" fmla="*/ 595186 h 1936750"/>
              <a:gd name="T76" fmla="*/ 1304295 w 2300288"/>
              <a:gd name="T77" fmla="*/ 661143 h 1936750"/>
              <a:gd name="T78" fmla="*/ 1223990 w 2300288"/>
              <a:gd name="T79" fmla="*/ 866108 h 1936750"/>
              <a:gd name="T80" fmla="*/ 1146318 w 2300288"/>
              <a:gd name="T81" fmla="*/ 934430 h 1936750"/>
              <a:gd name="T82" fmla="*/ 1120778 w 2300288"/>
              <a:gd name="T83" fmla="*/ 944678 h 1936750"/>
              <a:gd name="T84" fmla="*/ 1086550 w 2300288"/>
              <a:gd name="T85" fmla="*/ 925758 h 1936750"/>
              <a:gd name="T86" fmla="*/ 993607 w 2300288"/>
              <a:gd name="T87" fmla="*/ 837202 h 1936750"/>
              <a:gd name="T88" fmla="*/ 928310 w 2300288"/>
              <a:gd name="T89" fmla="*/ 643274 h 1936750"/>
              <a:gd name="T90" fmla="*/ 888553 w 2300288"/>
              <a:gd name="T91" fmla="*/ 574427 h 1936750"/>
              <a:gd name="T92" fmla="*/ 858011 w 2300288"/>
              <a:gd name="T93" fmla="*/ 499273 h 1936750"/>
              <a:gd name="T94" fmla="*/ 837737 w 2300288"/>
              <a:gd name="T95" fmla="*/ 421754 h 1936750"/>
              <a:gd name="T96" fmla="*/ 829575 w 2300288"/>
              <a:gd name="T97" fmla="*/ 346075 h 1936750"/>
              <a:gd name="T98" fmla="*/ 832734 w 2300288"/>
              <a:gd name="T99" fmla="*/ 284848 h 1936750"/>
              <a:gd name="T100" fmla="*/ 852482 w 2300288"/>
              <a:gd name="T101" fmla="*/ 204965 h 1936750"/>
              <a:gd name="T102" fmla="*/ 905667 w 2300288"/>
              <a:gd name="T103" fmla="*/ 109840 h 1936750"/>
              <a:gd name="T104" fmla="*/ 964645 w 2300288"/>
              <a:gd name="T105" fmla="*/ 52818 h 1936750"/>
              <a:gd name="T106" fmla="*/ 1008615 w 2300288"/>
              <a:gd name="T107" fmla="*/ 26277 h 1936750"/>
              <a:gd name="T108" fmla="*/ 1056535 w 2300288"/>
              <a:gd name="T109" fmla="*/ 8671 h 1936750"/>
              <a:gd name="T110" fmla="*/ 1107614 w 2300288"/>
              <a:gd name="T111" fmla="*/ 262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31" tIns="45715" rIns="91431" bIns="45715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5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414686" y="1412776"/>
            <a:ext cx="2018224" cy="20182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3" name="椭圆 2"/>
          <p:cNvSpPr/>
          <p:nvPr/>
        </p:nvSpPr>
        <p:spPr>
          <a:xfrm>
            <a:off x="3834359" y="1429172"/>
            <a:ext cx="2018224" cy="20182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4" name="椭圆 3"/>
          <p:cNvSpPr/>
          <p:nvPr/>
        </p:nvSpPr>
        <p:spPr>
          <a:xfrm>
            <a:off x="6210623" y="1460425"/>
            <a:ext cx="2018224" cy="20182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5" name="椭圆 4"/>
          <p:cNvSpPr/>
          <p:nvPr/>
        </p:nvSpPr>
        <p:spPr>
          <a:xfrm>
            <a:off x="8514879" y="1429172"/>
            <a:ext cx="2018224" cy="20182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6" name="椭圆 5"/>
          <p:cNvSpPr/>
          <p:nvPr/>
        </p:nvSpPr>
        <p:spPr>
          <a:xfrm>
            <a:off x="1479384" y="3645024"/>
            <a:ext cx="2018224" cy="20182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7" name="椭圆 6"/>
          <p:cNvSpPr/>
          <p:nvPr/>
        </p:nvSpPr>
        <p:spPr>
          <a:xfrm>
            <a:off x="3783641" y="3627091"/>
            <a:ext cx="2018224" cy="20182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8" name="椭圆 7"/>
          <p:cNvSpPr/>
          <p:nvPr/>
        </p:nvSpPr>
        <p:spPr>
          <a:xfrm>
            <a:off x="6159904" y="3645024"/>
            <a:ext cx="2018224" cy="20182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9" name="矩形 8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薪酬福利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158108" y="1909985"/>
            <a:ext cx="864096" cy="864096"/>
            <a:chOff x="3114700" y="2564904"/>
            <a:chExt cx="864096" cy="864096"/>
          </a:xfrm>
        </p:grpSpPr>
        <p:sp>
          <p:nvSpPr>
            <p:cNvPr id="10" name="椭圆 9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加号 10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634559" y="1988840"/>
            <a:ext cx="864096" cy="864096"/>
            <a:chOff x="3114700" y="2564904"/>
            <a:chExt cx="864096" cy="864096"/>
          </a:xfrm>
        </p:grpSpPr>
        <p:sp>
          <p:nvSpPr>
            <p:cNvPr id="14" name="椭圆 13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加号 14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10823" y="1969004"/>
            <a:ext cx="864096" cy="864096"/>
            <a:chOff x="3114700" y="2564904"/>
            <a:chExt cx="864096" cy="864096"/>
          </a:xfrm>
        </p:grpSpPr>
        <p:sp>
          <p:nvSpPr>
            <p:cNvPr id="17" name="椭圆 16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加号 17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135568" y="4203155"/>
            <a:ext cx="864096" cy="864096"/>
            <a:chOff x="3114700" y="2564904"/>
            <a:chExt cx="864096" cy="864096"/>
          </a:xfrm>
        </p:grpSpPr>
        <p:sp>
          <p:nvSpPr>
            <p:cNvPr id="20" name="椭圆 19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加号 20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11832" y="4298312"/>
            <a:ext cx="864096" cy="864096"/>
            <a:chOff x="3114700" y="2564904"/>
            <a:chExt cx="864096" cy="864096"/>
          </a:xfrm>
        </p:grpSpPr>
        <p:sp>
          <p:nvSpPr>
            <p:cNvPr id="23" name="椭圆 22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加号 23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5596" y="3647288"/>
            <a:ext cx="2698215" cy="3166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9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9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3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4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6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8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9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3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4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6" presetID="2" presetClass="entr" presetSubtype="1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9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1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3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4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9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5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*0.7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47810" y="252264"/>
            <a:ext cx="2339084" cy="73865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人才发展通道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" y="3233390"/>
            <a:ext cx="11918386" cy="276959"/>
            <a:chOff x="0" y="4166093"/>
            <a:chExt cx="11918386" cy="276959"/>
          </a:xfrm>
          <a:solidFill>
            <a:schemeClr val="bg1">
              <a:lumMod val="50000"/>
            </a:schemeClr>
          </a:solidFill>
        </p:grpSpPr>
        <p:sp>
          <p:nvSpPr>
            <p:cNvPr id="4" name="矩形 3"/>
            <p:cNvSpPr/>
            <p:nvPr/>
          </p:nvSpPr>
          <p:spPr>
            <a:xfrm flipV="1">
              <a:off x="0" y="4281714"/>
              <a:ext cx="11591925" cy="45719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 rot="5400000">
              <a:off x="11598478" y="4123144"/>
              <a:ext cx="276959" cy="362857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3"/>
          <p:cNvSpPr txBox="1"/>
          <p:nvPr/>
        </p:nvSpPr>
        <p:spPr>
          <a:xfrm>
            <a:off x="695436" y="1739525"/>
            <a:ext cx="2807483" cy="7848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2871691" y="4166496"/>
            <a:ext cx="2825068" cy="7848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8"/>
          <p:cNvSpPr txBox="1"/>
          <p:nvPr/>
        </p:nvSpPr>
        <p:spPr>
          <a:xfrm>
            <a:off x="5092914" y="1787206"/>
            <a:ext cx="2827828" cy="7848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7314652" y="4149080"/>
            <a:ext cx="2813002" cy="7848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7627" y="3127249"/>
            <a:ext cx="1429341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1" name="矩形 10"/>
          <p:cNvSpPr/>
          <p:nvPr/>
        </p:nvSpPr>
        <p:spPr>
          <a:xfrm>
            <a:off x="2327960" y="3122702"/>
            <a:ext cx="1429341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2" name="矩形 11"/>
          <p:cNvSpPr/>
          <p:nvPr/>
        </p:nvSpPr>
        <p:spPr>
          <a:xfrm>
            <a:off x="4532344" y="3161546"/>
            <a:ext cx="1429341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6759086" y="3161546"/>
            <a:ext cx="1429341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8995861" y="3130674"/>
            <a:ext cx="1429341" cy="461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5" name="文本框 27"/>
          <p:cNvSpPr txBox="1"/>
          <p:nvPr/>
        </p:nvSpPr>
        <p:spPr>
          <a:xfrm>
            <a:off x="9263558" y="1700808"/>
            <a:ext cx="2783790" cy="7848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806326" y="2612508"/>
            <a:ext cx="305104" cy="902720"/>
            <a:chOff x="1806326" y="3478085"/>
            <a:chExt cx="305104" cy="902720"/>
          </a:xfrm>
          <a:solidFill>
            <a:srgbClr val="00B0F0"/>
          </a:solidFill>
        </p:grpSpPr>
        <p:sp>
          <p:nvSpPr>
            <p:cNvPr id="17" name="椭圆 16"/>
            <p:cNvSpPr/>
            <p:nvPr/>
          </p:nvSpPr>
          <p:spPr>
            <a:xfrm>
              <a:off x="1806326" y="4075701"/>
              <a:ext cx="305104" cy="305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V="1">
              <a:off x="1952710" y="3478085"/>
              <a:ext cx="0" cy="634931"/>
            </a:xfrm>
            <a:prstGeom prst="straightConnector1">
              <a:avLst/>
            </a:prstGeom>
            <a:grpFill/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rot="10800000">
            <a:off x="3981090" y="3233388"/>
            <a:ext cx="305104" cy="902720"/>
            <a:chOff x="1806326" y="3478085"/>
            <a:chExt cx="305104" cy="902720"/>
          </a:xfrm>
          <a:solidFill>
            <a:srgbClr val="00B0F0"/>
          </a:solidFill>
        </p:grpSpPr>
        <p:sp>
          <p:nvSpPr>
            <p:cNvPr id="20" name="椭圆 19"/>
            <p:cNvSpPr/>
            <p:nvPr/>
          </p:nvSpPr>
          <p:spPr>
            <a:xfrm>
              <a:off x="1806326" y="4075701"/>
              <a:ext cx="305104" cy="305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V="1">
              <a:off x="1952710" y="3478085"/>
              <a:ext cx="0" cy="634931"/>
            </a:xfrm>
            <a:prstGeom prst="straightConnector1">
              <a:avLst/>
            </a:prstGeom>
            <a:grpFill/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6224229" y="2590022"/>
            <a:ext cx="305104" cy="902720"/>
            <a:chOff x="1806326" y="3478085"/>
            <a:chExt cx="305104" cy="902720"/>
          </a:xfrm>
          <a:solidFill>
            <a:srgbClr val="00B0F0"/>
          </a:solidFill>
        </p:grpSpPr>
        <p:sp>
          <p:nvSpPr>
            <p:cNvPr id="23" name="椭圆 22"/>
            <p:cNvSpPr/>
            <p:nvPr/>
          </p:nvSpPr>
          <p:spPr>
            <a:xfrm>
              <a:off x="1806326" y="4075701"/>
              <a:ext cx="305104" cy="305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箭头连接符 23"/>
            <p:cNvCxnSpPr/>
            <p:nvPr/>
          </p:nvCxnSpPr>
          <p:spPr>
            <a:xfrm flipV="1">
              <a:off x="1952710" y="3478085"/>
              <a:ext cx="0" cy="634931"/>
            </a:xfrm>
            <a:prstGeom prst="straightConnector1">
              <a:avLst/>
            </a:prstGeom>
            <a:grpFill/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 rot="10800000">
            <a:off x="8434379" y="3215836"/>
            <a:ext cx="305104" cy="902720"/>
            <a:chOff x="1806326" y="3478085"/>
            <a:chExt cx="305104" cy="902720"/>
          </a:xfrm>
          <a:solidFill>
            <a:srgbClr val="00B0F0"/>
          </a:solidFill>
        </p:grpSpPr>
        <p:sp>
          <p:nvSpPr>
            <p:cNvPr id="26" name="椭圆 25"/>
            <p:cNvSpPr/>
            <p:nvPr/>
          </p:nvSpPr>
          <p:spPr>
            <a:xfrm>
              <a:off x="1806326" y="4075701"/>
              <a:ext cx="305104" cy="305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箭头连接符 26"/>
            <p:cNvCxnSpPr/>
            <p:nvPr/>
          </p:nvCxnSpPr>
          <p:spPr>
            <a:xfrm flipV="1">
              <a:off x="1952710" y="3478085"/>
              <a:ext cx="0" cy="634931"/>
            </a:xfrm>
            <a:prstGeom prst="straightConnector1">
              <a:avLst/>
            </a:prstGeom>
            <a:grpFill/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0675410" y="2598457"/>
            <a:ext cx="305104" cy="902720"/>
            <a:chOff x="1806326" y="3478085"/>
            <a:chExt cx="305104" cy="902720"/>
          </a:xfrm>
          <a:solidFill>
            <a:srgbClr val="00B0F0"/>
          </a:solidFill>
        </p:grpSpPr>
        <p:sp>
          <p:nvSpPr>
            <p:cNvPr id="29" name="椭圆 28"/>
            <p:cNvSpPr/>
            <p:nvPr/>
          </p:nvSpPr>
          <p:spPr>
            <a:xfrm>
              <a:off x="1806326" y="4075701"/>
              <a:ext cx="305104" cy="3051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箭头连接符 29"/>
            <p:cNvCxnSpPr/>
            <p:nvPr/>
          </p:nvCxnSpPr>
          <p:spPr>
            <a:xfrm flipV="1">
              <a:off x="1952710" y="3478085"/>
              <a:ext cx="0" cy="634931"/>
            </a:xfrm>
            <a:prstGeom prst="straightConnector1">
              <a:avLst/>
            </a:prstGeom>
            <a:grpFill/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2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62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62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62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62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62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62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62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62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62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62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62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62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62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262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762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218" y="272015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3"/>
          <p:cNvSpPr txBox="1"/>
          <p:nvPr/>
        </p:nvSpPr>
        <p:spPr>
          <a:xfrm>
            <a:off x="3601341" y="5085184"/>
            <a:ext cx="4987730" cy="70319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岗位需求</a:t>
            </a:r>
            <a:endParaRPr lang="en-US" altLang="zh-CN" sz="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3"/>
          <p:cNvSpPr txBox="1"/>
          <p:nvPr/>
        </p:nvSpPr>
        <p:spPr>
          <a:xfrm>
            <a:off x="2825089" y="4593332"/>
            <a:ext cx="6540236" cy="70787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我们需要的人才</a:t>
            </a:r>
          </a:p>
        </p:txBody>
      </p:sp>
      <p:sp>
        <p:nvSpPr>
          <p:cNvPr id="14" name="矩形 13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712403" y="1892617"/>
            <a:ext cx="2693598" cy="2584606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spcCol="0" rtlCol="0" anchor="ctr"/>
          <a:lstStyle/>
          <a:p>
            <a:pPr algn="ctr"/>
            <a:r>
              <a:rPr lang="en-US" altLang="zh-CN" sz="12000" dirty="0"/>
              <a:t>03</a:t>
            </a:r>
            <a:endParaRPr lang="zh-CN" altLang="en-US" sz="1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25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hape"/>
          <p:cNvSpPr/>
          <p:nvPr/>
        </p:nvSpPr>
        <p:spPr bwMode="auto">
          <a:xfrm>
            <a:off x="4799062" y="2974107"/>
            <a:ext cx="2688686" cy="3078648"/>
          </a:xfrm>
          <a:custGeom>
            <a:avLst/>
            <a:gdLst>
              <a:gd name="T0" fmla="*/ 999865 w 1909763"/>
              <a:gd name="T1" fmla="*/ 1903618 h 2187575"/>
              <a:gd name="T2" fmla="*/ 897202 w 1909763"/>
              <a:gd name="T3" fmla="*/ 1854541 h 2187575"/>
              <a:gd name="T4" fmla="*/ 716440 w 1909763"/>
              <a:gd name="T5" fmla="*/ 1869057 h 2187575"/>
              <a:gd name="T6" fmla="*/ 589485 w 1909763"/>
              <a:gd name="T7" fmla="*/ 1888411 h 2187575"/>
              <a:gd name="T8" fmla="*/ 1505697 w 1909763"/>
              <a:gd name="T9" fmla="*/ 1655471 h 2187575"/>
              <a:gd name="T10" fmla="*/ 1402952 w 1909763"/>
              <a:gd name="T11" fmla="*/ 1639573 h 2187575"/>
              <a:gd name="T12" fmla="*/ 1242644 w 1909763"/>
              <a:gd name="T13" fmla="*/ 1639918 h 2187575"/>
              <a:gd name="T14" fmla="*/ 1139210 w 1909763"/>
              <a:gd name="T15" fmla="*/ 1657199 h 2187575"/>
              <a:gd name="T16" fmla="*/ 515499 w 1909763"/>
              <a:gd name="T17" fmla="*/ 1651324 h 2187575"/>
              <a:gd name="T18" fmla="*/ 413726 w 1909763"/>
              <a:gd name="T19" fmla="*/ 1637845 h 2187575"/>
              <a:gd name="T20" fmla="*/ 266853 w 1909763"/>
              <a:gd name="T21" fmla="*/ 1638881 h 2187575"/>
              <a:gd name="T22" fmla="*/ 152508 w 1909763"/>
              <a:gd name="T23" fmla="*/ 1660655 h 2187575"/>
              <a:gd name="T24" fmla="*/ 1601723 w 1909763"/>
              <a:gd name="T25" fmla="*/ 1180293 h 2187575"/>
              <a:gd name="T26" fmla="*/ 1561097 w 1909763"/>
              <a:gd name="T27" fmla="*/ 1156565 h 2187575"/>
              <a:gd name="T28" fmla="*/ 1556930 w 1909763"/>
              <a:gd name="T29" fmla="*/ 1130430 h 2187575"/>
              <a:gd name="T30" fmla="*/ 100471 w 1909763"/>
              <a:gd name="T31" fmla="*/ 1163993 h 2187575"/>
              <a:gd name="T32" fmla="*/ 65322 w 1909763"/>
              <a:gd name="T33" fmla="*/ 1187495 h 2187575"/>
              <a:gd name="T34" fmla="*/ 828565 w 1909763"/>
              <a:gd name="T35" fmla="*/ 832666 h 2187575"/>
              <a:gd name="T36" fmla="*/ 1118067 w 1909763"/>
              <a:gd name="T37" fmla="*/ 718585 h 2187575"/>
              <a:gd name="T38" fmla="*/ 353456 w 1909763"/>
              <a:gd name="T39" fmla="*/ 650399 h 2187575"/>
              <a:gd name="T40" fmla="*/ 486477 w 1909763"/>
              <a:gd name="T41" fmla="*/ 1070518 h 2187575"/>
              <a:gd name="T42" fmla="*/ 276062 w 1909763"/>
              <a:gd name="T43" fmla="*/ 1558701 h 2187575"/>
              <a:gd name="T44" fmla="*/ 98470 w 1909763"/>
              <a:gd name="T45" fmla="*/ 718807 h 2187575"/>
              <a:gd name="T46" fmla="*/ 2764 w 1909763"/>
              <a:gd name="T47" fmla="*/ 772703 h 2187575"/>
              <a:gd name="T48" fmla="*/ 132330 w 1909763"/>
              <a:gd name="T49" fmla="*/ 556079 h 2187575"/>
              <a:gd name="T50" fmla="*/ 1655748 w 1909763"/>
              <a:gd name="T51" fmla="*/ 621781 h 2187575"/>
              <a:gd name="T52" fmla="*/ 1559979 w 1909763"/>
              <a:gd name="T53" fmla="*/ 858258 h 2187575"/>
              <a:gd name="T54" fmla="*/ 1490485 w 1909763"/>
              <a:gd name="T55" fmla="*/ 1169066 h 2187575"/>
              <a:gd name="T56" fmla="*/ 1148548 w 1909763"/>
              <a:gd name="T57" fmla="*/ 1134839 h 2187575"/>
              <a:gd name="T58" fmla="*/ 1191420 w 1909763"/>
              <a:gd name="T59" fmla="*/ 1036999 h 2187575"/>
              <a:gd name="T60" fmla="*/ 1418917 w 1909763"/>
              <a:gd name="T61" fmla="*/ 554711 h 2187575"/>
              <a:gd name="T62" fmla="*/ 1218026 w 1909763"/>
              <a:gd name="T63" fmla="*/ 566823 h 2187575"/>
              <a:gd name="T64" fmla="*/ 1169257 w 1909763"/>
              <a:gd name="T65" fmla="*/ 950549 h 2187575"/>
              <a:gd name="T66" fmla="*/ 597517 w 1909763"/>
              <a:gd name="T67" fmla="*/ 1259949 h 2187575"/>
              <a:gd name="T68" fmla="*/ 420081 w 1909763"/>
              <a:gd name="T69" fmla="*/ 800862 h 2187575"/>
              <a:gd name="T70" fmla="*/ 491332 w 1909763"/>
              <a:gd name="T71" fmla="*/ 531563 h 2187575"/>
              <a:gd name="T72" fmla="*/ 961037 w 1909763"/>
              <a:gd name="T73" fmla="*/ 481436 h 2187575"/>
              <a:gd name="T74" fmla="*/ 1469371 w 1909763"/>
              <a:gd name="T75" fmla="*/ 222977 h 2187575"/>
              <a:gd name="T76" fmla="*/ 1423281 w 1909763"/>
              <a:gd name="T77" fmla="*/ 272444 h 2187575"/>
              <a:gd name="T78" fmla="*/ 1479766 w 1909763"/>
              <a:gd name="T79" fmla="*/ 356849 h 2187575"/>
              <a:gd name="T80" fmla="*/ 1434717 w 1909763"/>
              <a:gd name="T81" fmla="*/ 465469 h 2187575"/>
              <a:gd name="T82" fmla="*/ 1309964 w 1909763"/>
              <a:gd name="T83" fmla="*/ 535000 h 2187575"/>
              <a:gd name="T84" fmla="*/ 1191103 w 1909763"/>
              <a:gd name="T85" fmla="*/ 407700 h 2187575"/>
              <a:gd name="T86" fmla="*/ 1193529 w 1909763"/>
              <a:gd name="T87" fmla="*/ 286973 h 2187575"/>
              <a:gd name="T88" fmla="*/ 1244470 w 1909763"/>
              <a:gd name="T89" fmla="*/ 179737 h 2187575"/>
              <a:gd name="T90" fmla="*/ 482666 w 1909763"/>
              <a:gd name="T91" fmla="*/ 214675 h 2187575"/>
              <a:gd name="T92" fmla="*/ 418161 w 1909763"/>
              <a:gd name="T93" fmla="*/ 267255 h 2187575"/>
              <a:gd name="T94" fmla="*/ 487495 w 1909763"/>
              <a:gd name="T95" fmla="*/ 337824 h 2187575"/>
              <a:gd name="T96" fmla="*/ 450241 w 1909763"/>
              <a:gd name="T97" fmla="*/ 452324 h 2187575"/>
              <a:gd name="T98" fmla="*/ 327785 w 1909763"/>
              <a:gd name="T99" fmla="*/ 537767 h 2187575"/>
              <a:gd name="T100" fmla="*/ 203260 w 1909763"/>
              <a:gd name="T101" fmla="*/ 405970 h 2187575"/>
              <a:gd name="T102" fmla="*/ 202570 w 1909763"/>
              <a:gd name="T103" fmla="*/ 292162 h 2187575"/>
              <a:gd name="T104" fmla="*/ 240514 w 1909763"/>
              <a:gd name="T105" fmla="*/ 186656 h 2187575"/>
              <a:gd name="T106" fmla="*/ 1009915 w 1909763"/>
              <a:gd name="T107" fmla="*/ 63292 h 2187575"/>
              <a:gd name="T108" fmla="*/ 870018 w 1909763"/>
              <a:gd name="T109" fmla="*/ 109983 h 2187575"/>
              <a:gd name="T110" fmla="*/ 1004044 w 1909763"/>
              <a:gd name="T111" fmla="*/ 190567 h 2187575"/>
              <a:gd name="T112" fmla="*/ 999207 w 1909763"/>
              <a:gd name="T113" fmla="*/ 308159 h 2187575"/>
              <a:gd name="T114" fmla="*/ 882453 w 1909763"/>
              <a:gd name="T115" fmla="*/ 468983 h 2187575"/>
              <a:gd name="T116" fmla="*/ 722521 w 1909763"/>
              <a:gd name="T117" fmla="*/ 411225 h 2187575"/>
              <a:gd name="T118" fmla="*/ 644800 w 1909763"/>
              <a:gd name="T119" fmla="*/ 298129 h 2187575"/>
              <a:gd name="T120" fmla="*/ 661381 w 1909763"/>
              <a:gd name="T121" fmla="*/ 118629 h 2187575"/>
              <a:gd name="T122" fmla="*/ 758100 w 1909763"/>
              <a:gd name="T123" fmla="*/ 14526 h 218757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09763" h="2187575">
                <a:moveTo>
                  <a:pt x="1028700" y="2105025"/>
                </a:moveTo>
                <a:lnTo>
                  <a:pt x="1141354" y="2105025"/>
                </a:lnTo>
                <a:lnTo>
                  <a:pt x="1146547" y="2108200"/>
                </a:lnTo>
                <a:lnTo>
                  <a:pt x="1159730" y="2117328"/>
                </a:lnTo>
                <a:lnTo>
                  <a:pt x="1167720" y="2122488"/>
                </a:lnTo>
                <a:lnTo>
                  <a:pt x="1176508" y="2129235"/>
                </a:lnTo>
                <a:lnTo>
                  <a:pt x="1185297" y="2136378"/>
                </a:lnTo>
                <a:lnTo>
                  <a:pt x="1193287" y="2143522"/>
                </a:lnTo>
                <a:lnTo>
                  <a:pt x="1200477" y="2151063"/>
                </a:lnTo>
                <a:lnTo>
                  <a:pt x="1203673" y="2154635"/>
                </a:lnTo>
                <a:lnTo>
                  <a:pt x="1206070" y="2158603"/>
                </a:lnTo>
                <a:lnTo>
                  <a:pt x="1208067" y="2161778"/>
                </a:lnTo>
                <a:lnTo>
                  <a:pt x="1209665" y="2165350"/>
                </a:lnTo>
                <a:lnTo>
                  <a:pt x="1210864" y="2168525"/>
                </a:lnTo>
                <a:lnTo>
                  <a:pt x="1211263" y="2171700"/>
                </a:lnTo>
                <a:lnTo>
                  <a:pt x="1210864" y="2174478"/>
                </a:lnTo>
                <a:lnTo>
                  <a:pt x="1209266" y="2176860"/>
                </a:lnTo>
                <a:lnTo>
                  <a:pt x="1207268" y="2179638"/>
                </a:lnTo>
                <a:lnTo>
                  <a:pt x="1204472" y="2181622"/>
                </a:lnTo>
                <a:lnTo>
                  <a:pt x="1200078" y="2183210"/>
                </a:lnTo>
                <a:lnTo>
                  <a:pt x="1195284" y="2185194"/>
                </a:lnTo>
                <a:lnTo>
                  <a:pt x="1188892" y="2186385"/>
                </a:lnTo>
                <a:lnTo>
                  <a:pt x="1181702" y="2187178"/>
                </a:lnTo>
                <a:lnTo>
                  <a:pt x="1172913" y="2187575"/>
                </a:lnTo>
                <a:lnTo>
                  <a:pt x="1164124" y="2187575"/>
                </a:lnTo>
                <a:lnTo>
                  <a:pt x="1156135" y="2186781"/>
                </a:lnTo>
                <a:lnTo>
                  <a:pt x="1147746" y="2185988"/>
                </a:lnTo>
                <a:lnTo>
                  <a:pt x="1140555" y="2184797"/>
                </a:lnTo>
                <a:lnTo>
                  <a:pt x="1133364" y="2182813"/>
                </a:lnTo>
                <a:lnTo>
                  <a:pt x="1126174" y="2180828"/>
                </a:lnTo>
                <a:lnTo>
                  <a:pt x="1119782" y="2178447"/>
                </a:lnTo>
                <a:lnTo>
                  <a:pt x="1113390" y="2175272"/>
                </a:lnTo>
                <a:lnTo>
                  <a:pt x="1106999" y="2172494"/>
                </a:lnTo>
                <a:lnTo>
                  <a:pt x="1101006" y="2169319"/>
                </a:lnTo>
                <a:lnTo>
                  <a:pt x="1095414" y="2166144"/>
                </a:lnTo>
                <a:lnTo>
                  <a:pt x="1084228" y="2159000"/>
                </a:lnTo>
                <a:lnTo>
                  <a:pt x="1073043" y="2151063"/>
                </a:lnTo>
                <a:lnTo>
                  <a:pt x="1068648" y="2147888"/>
                </a:lnTo>
                <a:lnTo>
                  <a:pt x="1065053" y="2146697"/>
                </a:lnTo>
                <a:lnTo>
                  <a:pt x="1064254" y="2146300"/>
                </a:lnTo>
                <a:lnTo>
                  <a:pt x="1063056" y="2146300"/>
                </a:lnTo>
                <a:lnTo>
                  <a:pt x="1062656" y="2146697"/>
                </a:lnTo>
                <a:lnTo>
                  <a:pt x="1061857" y="2147491"/>
                </a:lnTo>
                <a:lnTo>
                  <a:pt x="1061458" y="2148681"/>
                </a:lnTo>
                <a:lnTo>
                  <a:pt x="1060659" y="2149872"/>
                </a:lnTo>
                <a:lnTo>
                  <a:pt x="1059460" y="2151460"/>
                </a:lnTo>
                <a:lnTo>
                  <a:pt x="1059061" y="2151856"/>
                </a:lnTo>
                <a:lnTo>
                  <a:pt x="1058262" y="2151856"/>
                </a:lnTo>
                <a:lnTo>
                  <a:pt x="1045079" y="2151460"/>
                </a:lnTo>
                <a:lnTo>
                  <a:pt x="1038288" y="2150269"/>
                </a:lnTo>
                <a:lnTo>
                  <a:pt x="1035491" y="2149872"/>
                </a:lnTo>
                <a:lnTo>
                  <a:pt x="1033894" y="2149078"/>
                </a:lnTo>
                <a:lnTo>
                  <a:pt x="1031097" y="2138760"/>
                </a:lnTo>
                <a:lnTo>
                  <a:pt x="1029899" y="2129631"/>
                </a:lnTo>
                <a:lnTo>
                  <a:pt x="1029100" y="2122488"/>
                </a:lnTo>
                <a:lnTo>
                  <a:pt x="1029100" y="2117328"/>
                </a:lnTo>
                <a:lnTo>
                  <a:pt x="1029499" y="2112963"/>
                </a:lnTo>
                <a:lnTo>
                  <a:pt x="1029499" y="2110581"/>
                </a:lnTo>
                <a:lnTo>
                  <a:pt x="1030298" y="2108200"/>
                </a:lnTo>
                <a:lnTo>
                  <a:pt x="1028700" y="2105025"/>
                </a:lnTo>
                <a:close/>
                <a:moveTo>
                  <a:pt x="744784" y="2105025"/>
                </a:moveTo>
                <a:lnTo>
                  <a:pt x="857250" y="2105025"/>
                </a:lnTo>
                <a:lnTo>
                  <a:pt x="855270" y="2108200"/>
                </a:lnTo>
                <a:lnTo>
                  <a:pt x="855666" y="2110581"/>
                </a:lnTo>
                <a:lnTo>
                  <a:pt x="856062" y="2112963"/>
                </a:lnTo>
                <a:lnTo>
                  <a:pt x="856062" y="2117328"/>
                </a:lnTo>
                <a:lnTo>
                  <a:pt x="856062" y="2122488"/>
                </a:lnTo>
                <a:lnTo>
                  <a:pt x="855270" y="2129631"/>
                </a:lnTo>
                <a:lnTo>
                  <a:pt x="854082" y="2138760"/>
                </a:lnTo>
                <a:lnTo>
                  <a:pt x="852102" y="2149078"/>
                </a:lnTo>
                <a:lnTo>
                  <a:pt x="849726" y="2149872"/>
                </a:lnTo>
                <a:lnTo>
                  <a:pt x="847350" y="2150269"/>
                </a:lnTo>
                <a:lnTo>
                  <a:pt x="840222" y="2151460"/>
                </a:lnTo>
                <a:lnTo>
                  <a:pt x="827550" y="2151856"/>
                </a:lnTo>
                <a:lnTo>
                  <a:pt x="826758" y="2151856"/>
                </a:lnTo>
                <a:lnTo>
                  <a:pt x="826362" y="2151460"/>
                </a:lnTo>
                <a:lnTo>
                  <a:pt x="825174" y="2149872"/>
                </a:lnTo>
                <a:lnTo>
                  <a:pt x="824778" y="2148681"/>
                </a:lnTo>
                <a:lnTo>
                  <a:pt x="823986" y="2147491"/>
                </a:lnTo>
                <a:lnTo>
                  <a:pt x="823590" y="2146697"/>
                </a:lnTo>
                <a:lnTo>
                  <a:pt x="822402" y="2146300"/>
                </a:lnTo>
                <a:lnTo>
                  <a:pt x="821610" y="2146300"/>
                </a:lnTo>
                <a:lnTo>
                  <a:pt x="820422" y="2146697"/>
                </a:lnTo>
                <a:lnTo>
                  <a:pt x="817254" y="2147888"/>
                </a:lnTo>
                <a:lnTo>
                  <a:pt x="812502" y="2151063"/>
                </a:lnTo>
                <a:lnTo>
                  <a:pt x="801809" y="2159000"/>
                </a:lnTo>
                <a:lnTo>
                  <a:pt x="790721" y="2166144"/>
                </a:lnTo>
                <a:lnTo>
                  <a:pt x="784781" y="2169319"/>
                </a:lnTo>
                <a:lnTo>
                  <a:pt x="778841" y="2172494"/>
                </a:lnTo>
                <a:lnTo>
                  <a:pt x="772901" y="2175272"/>
                </a:lnTo>
                <a:lnTo>
                  <a:pt x="766565" y="2178447"/>
                </a:lnTo>
                <a:lnTo>
                  <a:pt x="759833" y="2180828"/>
                </a:lnTo>
                <a:lnTo>
                  <a:pt x="753100" y="2182813"/>
                </a:lnTo>
                <a:lnTo>
                  <a:pt x="745972" y="2184797"/>
                </a:lnTo>
                <a:lnTo>
                  <a:pt x="738448" y="2185988"/>
                </a:lnTo>
                <a:lnTo>
                  <a:pt x="730924" y="2186781"/>
                </a:lnTo>
                <a:lnTo>
                  <a:pt x="722608" y="2187575"/>
                </a:lnTo>
                <a:lnTo>
                  <a:pt x="713896" y="2187575"/>
                </a:lnTo>
                <a:lnTo>
                  <a:pt x="704788" y="2187178"/>
                </a:lnTo>
                <a:lnTo>
                  <a:pt x="697659" y="2186385"/>
                </a:lnTo>
                <a:lnTo>
                  <a:pt x="691719" y="2185194"/>
                </a:lnTo>
                <a:lnTo>
                  <a:pt x="686571" y="2183210"/>
                </a:lnTo>
                <a:lnTo>
                  <a:pt x="683007" y="2181622"/>
                </a:lnTo>
                <a:lnTo>
                  <a:pt x="679839" y="2179638"/>
                </a:lnTo>
                <a:lnTo>
                  <a:pt x="677859" y="2176860"/>
                </a:lnTo>
                <a:lnTo>
                  <a:pt x="676671" y="2174478"/>
                </a:lnTo>
                <a:lnTo>
                  <a:pt x="676275" y="2171700"/>
                </a:lnTo>
                <a:lnTo>
                  <a:pt x="676671" y="2168525"/>
                </a:lnTo>
                <a:lnTo>
                  <a:pt x="677463" y="2165350"/>
                </a:lnTo>
                <a:lnTo>
                  <a:pt x="679047" y="2161778"/>
                </a:lnTo>
                <a:lnTo>
                  <a:pt x="681423" y="2158603"/>
                </a:lnTo>
                <a:lnTo>
                  <a:pt x="683799" y="2154635"/>
                </a:lnTo>
                <a:lnTo>
                  <a:pt x="686571" y="2151063"/>
                </a:lnTo>
                <a:lnTo>
                  <a:pt x="693699" y="2143522"/>
                </a:lnTo>
                <a:lnTo>
                  <a:pt x="702018" y="2136378"/>
                </a:lnTo>
                <a:lnTo>
                  <a:pt x="710332" y="2129235"/>
                </a:lnTo>
                <a:lnTo>
                  <a:pt x="718648" y="2122488"/>
                </a:lnTo>
                <a:lnTo>
                  <a:pt x="726964" y="2117328"/>
                </a:lnTo>
                <a:lnTo>
                  <a:pt x="739636" y="2108200"/>
                </a:lnTo>
                <a:lnTo>
                  <a:pt x="744784" y="2105025"/>
                </a:lnTo>
                <a:close/>
                <a:moveTo>
                  <a:pt x="1585912" y="1846263"/>
                </a:moveTo>
                <a:lnTo>
                  <a:pt x="1674566" y="1846263"/>
                </a:lnTo>
                <a:lnTo>
                  <a:pt x="1678524" y="1848644"/>
                </a:lnTo>
                <a:lnTo>
                  <a:pt x="1688418" y="1855391"/>
                </a:lnTo>
                <a:lnTo>
                  <a:pt x="1695146" y="1860154"/>
                </a:lnTo>
                <a:lnTo>
                  <a:pt x="1701875" y="1864916"/>
                </a:lnTo>
                <a:lnTo>
                  <a:pt x="1708603" y="1870870"/>
                </a:lnTo>
                <a:lnTo>
                  <a:pt x="1714935" y="1876426"/>
                </a:lnTo>
                <a:lnTo>
                  <a:pt x="1720476" y="1882379"/>
                </a:lnTo>
                <a:lnTo>
                  <a:pt x="1725225" y="1888332"/>
                </a:lnTo>
                <a:lnTo>
                  <a:pt x="1726808" y="1890713"/>
                </a:lnTo>
                <a:lnTo>
                  <a:pt x="1727996" y="1893888"/>
                </a:lnTo>
                <a:lnTo>
                  <a:pt x="1728391" y="1896270"/>
                </a:lnTo>
                <a:lnTo>
                  <a:pt x="1728787" y="1898651"/>
                </a:lnTo>
                <a:lnTo>
                  <a:pt x="1728391" y="1901032"/>
                </a:lnTo>
                <a:lnTo>
                  <a:pt x="1727600" y="1903017"/>
                </a:lnTo>
                <a:lnTo>
                  <a:pt x="1726017" y="1905001"/>
                </a:lnTo>
                <a:lnTo>
                  <a:pt x="1723246" y="1906985"/>
                </a:lnTo>
                <a:lnTo>
                  <a:pt x="1720476" y="1908176"/>
                </a:lnTo>
                <a:lnTo>
                  <a:pt x="1716518" y="1909367"/>
                </a:lnTo>
                <a:lnTo>
                  <a:pt x="1711769" y="1910160"/>
                </a:lnTo>
                <a:lnTo>
                  <a:pt x="1706228" y="1910954"/>
                </a:lnTo>
                <a:lnTo>
                  <a:pt x="1699104" y="1911351"/>
                </a:lnTo>
                <a:lnTo>
                  <a:pt x="1692376" y="1910954"/>
                </a:lnTo>
                <a:lnTo>
                  <a:pt x="1685648" y="1910557"/>
                </a:lnTo>
                <a:lnTo>
                  <a:pt x="1679711" y="1910160"/>
                </a:lnTo>
                <a:lnTo>
                  <a:pt x="1673774" y="1908970"/>
                </a:lnTo>
                <a:lnTo>
                  <a:pt x="1667838" y="1907779"/>
                </a:lnTo>
                <a:lnTo>
                  <a:pt x="1662297" y="1905795"/>
                </a:lnTo>
                <a:lnTo>
                  <a:pt x="1657548" y="1903810"/>
                </a:lnTo>
                <a:lnTo>
                  <a:pt x="1652403" y="1901826"/>
                </a:lnTo>
                <a:lnTo>
                  <a:pt x="1647653" y="1899445"/>
                </a:lnTo>
                <a:lnTo>
                  <a:pt x="1638550" y="1894285"/>
                </a:lnTo>
                <a:lnTo>
                  <a:pt x="1629448" y="1888729"/>
                </a:lnTo>
                <a:lnTo>
                  <a:pt x="1620741" y="1882379"/>
                </a:lnTo>
                <a:lnTo>
                  <a:pt x="1617179" y="1879998"/>
                </a:lnTo>
                <a:lnTo>
                  <a:pt x="1614408" y="1878807"/>
                </a:lnTo>
                <a:lnTo>
                  <a:pt x="1612825" y="1878807"/>
                </a:lnTo>
                <a:lnTo>
                  <a:pt x="1612033" y="1879204"/>
                </a:lnTo>
                <a:lnTo>
                  <a:pt x="1611638" y="1880792"/>
                </a:lnTo>
                <a:lnTo>
                  <a:pt x="1610846" y="1881982"/>
                </a:lnTo>
                <a:lnTo>
                  <a:pt x="1610450" y="1882776"/>
                </a:lnTo>
                <a:lnTo>
                  <a:pt x="1608867" y="1883173"/>
                </a:lnTo>
                <a:lnTo>
                  <a:pt x="1598973" y="1882776"/>
                </a:lnTo>
                <a:lnTo>
                  <a:pt x="1593432" y="1881982"/>
                </a:lnTo>
                <a:lnTo>
                  <a:pt x="1591453" y="1881585"/>
                </a:lnTo>
                <a:lnTo>
                  <a:pt x="1589870" y="1881188"/>
                </a:lnTo>
                <a:lnTo>
                  <a:pt x="1587891" y="1872457"/>
                </a:lnTo>
                <a:lnTo>
                  <a:pt x="1587100" y="1865313"/>
                </a:lnTo>
                <a:lnTo>
                  <a:pt x="1586308" y="1860154"/>
                </a:lnTo>
                <a:lnTo>
                  <a:pt x="1586308" y="1855391"/>
                </a:lnTo>
                <a:lnTo>
                  <a:pt x="1586308" y="1852216"/>
                </a:lnTo>
                <a:lnTo>
                  <a:pt x="1586704" y="1850232"/>
                </a:lnTo>
                <a:lnTo>
                  <a:pt x="1587100" y="1848644"/>
                </a:lnTo>
                <a:lnTo>
                  <a:pt x="1585912" y="1846263"/>
                </a:lnTo>
                <a:close/>
                <a:moveTo>
                  <a:pt x="1360734" y="1846263"/>
                </a:moveTo>
                <a:lnTo>
                  <a:pt x="1449387" y="1846263"/>
                </a:lnTo>
                <a:lnTo>
                  <a:pt x="1448200" y="1848644"/>
                </a:lnTo>
                <a:lnTo>
                  <a:pt x="1448596" y="1850232"/>
                </a:lnTo>
                <a:lnTo>
                  <a:pt x="1448991" y="1852216"/>
                </a:lnTo>
                <a:lnTo>
                  <a:pt x="1448991" y="1855391"/>
                </a:lnTo>
                <a:lnTo>
                  <a:pt x="1448991" y="1860154"/>
                </a:lnTo>
                <a:lnTo>
                  <a:pt x="1448200" y="1865313"/>
                </a:lnTo>
                <a:lnTo>
                  <a:pt x="1447408" y="1872457"/>
                </a:lnTo>
                <a:lnTo>
                  <a:pt x="1445034" y="1881188"/>
                </a:lnTo>
                <a:lnTo>
                  <a:pt x="1443846" y="1881585"/>
                </a:lnTo>
                <a:lnTo>
                  <a:pt x="1441868" y="1881982"/>
                </a:lnTo>
                <a:lnTo>
                  <a:pt x="1436327" y="1882776"/>
                </a:lnTo>
                <a:lnTo>
                  <a:pt x="1426432" y="1883173"/>
                </a:lnTo>
                <a:lnTo>
                  <a:pt x="1424849" y="1882776"/>
                </a:lnTo>
                <a:lnTo>
                  <a:pt x="1424058" y="1881982"/>
                </a:lnTo>
                <a:lnTo>
                  <a:pt x="1423662" y="1880792"/>
                </a:lnTo>
                <a:lnTo>
                  <a:pt x="1423266" y="1879204"/>
                </a:lnTo>
                <a:lnTo>
                  <a:pt x="1422079" y="1878807"/>
                </a:lnTo>
                <a:lnTo>
                  <a:pt x="1420891" y="1878807"/>
                </a:lnTo>
                <a:lnTo>
                  <a:pt x="1417725" y="1879998"/>
                </a:lnTo>
                <a:lnTo>
                  <a:pt x="1414163" y="1882379"/>
                </a:lnTo>
                <a:lnTo>
                  <a:pt x="1405852" y="1888729"/>
                </a:lnTo>
                <a:lnTo>
                  <a:pt x="1396749" y="1894285"/>
                </a:lnTo>
                <a:lnTo>
                  <a:pt x="1387646" y="1899445"/>
                </a:lnTo>
                <a:lnTo>
                  <a:pt x="1382897" y="1901826"/>
                </a:lnTo>
                <a:lnTo>
                  <a:pt x="1377752" y="1903810"/>
                </a:lnTo>
                <a:lnTo>
                  <a:pt x="1373003" y="1905795"/>
                </a:lnTo>
                <a:lnTo>
                  <a:pt x="1367462" y="1907779"/>
                </a:lnTo>
                <a:lnTo>
                  <a:pt x="1361525" y="1908970"/>
                </a:lnTo>
                <a:lnTo>
                  <a:pt x="1355588" y="1910160"/>
                </a:lnTo>
                <a:lnTo>
                  <a:pt x="1349652" y="1910557"/>
                </a:lnTo>
                <a:lnTo>
                  <a:pt x="1342924" y="1910954"/>
                </a:lnTo>
                <a:lnTo>
                  <a:pt x="1336195" y="1911351"/>
                </a:lnTo>
                <a:lnTo>
                  <a:pt x="1329071" y="1910954"/>
                </a:lnTo>
                <a:lnTo>
                  <a:pt x="1323531" y="1910160"/>
                </a:lnTo>
                <a:lnTo>
                  <a:pt x="1318781" y="1909367"/>
                </a:lnTo>
                <a:lnTo>
                  <a:pt x="1314824" y="1908176"/>
                </a:lnTo>
                <a:lnTo>
                  <a:pt x="1312053" y="1906985"/>
                </a:lnTo>
                <a:lnTo>
                  <a:pt x="1309283" y="1905001"/>
                </a:lnTo>
                <a:lnTo>
                  <a:pt x="1307700" y="1903017"/>
                </a:lnTo>
                <a:lnTo>
                  <a:pt x="1306908" y="1901032"/>
                </a:lnTo>
                <a:lnTo>
                  <a:pt x="1306512" y="1898651"/>
                </a:lnTo>
                <a:lnTo>
                  <a:pt x="1306512" y="1896270"/>
                </a:lnTo>
                <a:lnTo>
                  <a:pt x="1307304" y="1893888"/>
                </a:lnTo>
                <a:lnTo>
                  <a:pt x="1308491" y="1890713"/>
                </a:lnTo>
                <a:lnTo>
                  <a:pt x="1310074" y="1888332"/>
                </a:lnTo>
                <a:lnTo>
                  <a:pt x="1314824" y="1882379"/>
                </a:lnTo>
                <a:lnTo>
                  <a:pt x="1320364" y="1876426"/>
                </a:lnTo>
                <a:lnTo>
                  <a:pt x="1326697" y="1870870"/>
                </a:lnTo>
                <a:lnTo>
                  <a:pt x="1333425" y="1864916"/>
                </a:lnTo>
                <a:lnTo>
                  <a:pt x="1340153" y="1860154"/>
                </a:lnTo>
                <a:lnTo>
                  <a:pt x="1346881" y="1855391"/>
                </a:lnTo>
                <a:lnTo>
                  <a:pt x="1356776" y="1848644"/>
                </a:lnTo>
                <a:lnTo>
                  <a:pt x="1360734" y="1846263"/>
                </a:lnTo>
                <a:close/>
                <a:moveTo>
                  <a:pt x="449262" y="1846263"/>
                </a:moveTo>
                <a:lnTo>
                  <a:pt x="537671" y="1846263"/>
                </a:lnTo>
                <a:lnTo>
                  <a:pt x="542012" y="1848644"/>
                </a:lnTo>
                <a:lnTo>
                  <a:pt x="551880" y="1855391"/>
                </a:lnTo>
                <a:lnTo>
                  <a:pt x="558194" y="1860154"/>
                </a:lnTo>
                <a:lnTo>
                  <a:pt x="564904" y="1864916"/>
                </a:lnTo>
                <a:lnTo>
                  <a:pt x="571614" y="1870870"/>
                </a:lnTo>
                <a:lnTo>
                  <a:pt x="577929" y="1876426"/>
                </a:lnTo>
                <a:lnTo>
                  <a:pt x="583849" y="1882379"/>
                </a:lnTo>
                <a:lnTo>
                  <a:pt x="588190" y="1888332"/>
                </a:lnTo>
                <a:lnTo>
                  <a:pt x="589769" y="1890713"/>
                </a:lnTo>
                <a:lnTo>
                  <a:pt x="590953" y="1893888"/>
                </a:lnTo>
                <a:lnTo>
                  <a:pt x="591742" y="1896270"/>
                </a:lnTo>
                <a:lnTo>
                  <a:pt x="592137" y="1898651"/>
                </a:lnTo>
                <a:lnTo>
                  <a:pt x="591742" y="1901032"/>
                </a:lnTo>
                <a:lnTo>
                  <a:pt x="590558" y="1903017"/>
                </a:lnTo>
                <a:lnTo>
                  <a:pt x="589374" y="1905001"/>
                </a:lnTo>
                <a:lnTo>
                  <a:pt x="587006" y="1906985"/>
                </a:lnTo>
                <a:lnTo>
                  <a:pt x="583849" y="1908176"/>
                </a:lnTo>
                <a:lnTo>
                  <a:pt x="579902" y="1909367"/>
                </a:lnTo>
                <a:lnTo>
                  <a:pt x="575166" y="1910160"/>
                </a:lnTo>
                <a:lnTo>
                  <a:pt x="569246" y="1910954"/>
                </a:lnTo>
                <a:lnTo>
                  <a:pt x="562141" y="1911351"/>
                </a:lnTo>
                <a:lnTo>
                  <a:pt x="555432" y="1910954"/>
                </a:lnTo>
                <a:lnTo>
                  <a:pt x="549117" y="1910557"/>
                </a:lnTo>
                <a:lnTo>
                  <a:pt x="542802" y="1910160"/>
                </a:lnTo>
                <a:lnTo>
                  <a:pt x="536882" y="1908970"/>
                </a:lnTo>
                <a:lnTo>
                  <a:pt x="531356" y="1907779"/>
                </a:lnTo>
                <a:lnTo>
                  <a:pt x="526225" y="1905795"/>
                </a:lnTo>
                <a:lnTo>
                  <a:pt x="521094" y="1903810"/>
                </a:lnTo>
                <a:lnTo>
                  <a:pt x="515963" y="1901826"/>
                </a:lnTo>
                <a:lnTo>
                  <a:pt x="510833" y="1899445"/>
                </a:lnTo>
                <a:lnTo>
                  <a:pt x="501755" y="1894285"/>
                </a:lnTo>
                <a:lnTo>
                  <a:pt x="493072" y="1888729"/>
                </a:lnTo>
                <a:lnTo>
                  <a:pt x="484389" y="1882379"/>
                </a:lnTo>
                <a:lnTo>
                  <a:pt x="480837" y="1879998"/>
                </a:lnTo>
                <a:lnTo>
                  <a:pt x="478074" y="1878807"/>
                </a:lnTo>
                <a:lnTo>
                  <a:pt x="476495" y="1878807"/>
                </a:lnTo>
                <a:lnTo>
                  <a:pt x="475706" y="1879204"/>
                </a:lnTo>
                <a:lnTo>
                  <a:pt x="474916" y="1880792"/>
                </a:lnTo>
                <a:lnTo>
                  <a:pt x="474522" y="1881982"/>
                </a:lnTo>
                <a:lnTo>
                  <a:pt x="473732" y="1882776"/>
                </a:lnTo>
                <a:lnTo>
                  <a:pt x="472943" y="1883173"/>
                </a:lnTo>
                <a:lnTo>
                  <a:pt x="462681" y="1882776"/>
                </a:lnTo>
                <a:lnTo>
                  <a:pt x="457156" y="1881982"/>
                </a:lnTo>
                <a:lnTo>
                  <a:pt x="455182" y="1881585"/>
                </a:lnTo>
                <a:lnTo>
                  <a:pt x="453603" y="1881188"/>
                </a:lnTo>
                <a:lnTo>
                  <a:pt x="452025" y="1872457"/>
                </a:lnTo>
                <a:lnTo>
                  <a:pt x="450446" y="1865313"/>
                </a:lnTo>
                <a:lnTo>
                  <a:pt x="450051" y="1860154"/>
                </a:lnTo>
                <a:lnTo>
                  <a:pt x="450051" y="1855391"/>
                </a:lnTo>
                <a:lnTo>
                  <a:pt x="450051" y="1852216"/>
                </a:lnTo>
                <a:lnTo>
                  <a:pt x="450446" y="1850232"/>
                </a:lnTo>
                <a:lnTo>
                  <a:pt x="450841" y="1848644"/>
                </a:lnTo>
                <a:lnTo>
                  <a:pt x="449262" y="1846263"/>
                </a:lnTo>
                <a:close/>
                <a:moveTo>
                  <a:pt x="224686" y="1846263"/>
                </a:moveTo>
                <a:lnTo>
                  <a:pt x="314325" y="1846263"/>
                </a:lnTo>
                <a:lnTo>
                  <a:pt x="313124" y="1848644"/>
                </a:lnTo>
                <a:lnTo>
                  <a:pt x="313124" y="1850232"/>
                </a:lnTo>
                <a:lnTo>
                  <a:pt x="313525" y="1852216"/>
                </a:lnTo>
                <a:lnTo>
                  <a:pt x="313925" y="1855391"/>
                </a:lnTo>
                <a:lnTo>
                  <a:pt x="313525" y="1860154"/>
                </a:lnTo>
                <a:lnTo>
                  <a:pt x="313124" y="1865313"/>
                </a:lnTo>
                <a:lnTo>
                  <a:pt x="311924" y="1872457"/>
                </a:lnTo>
                <a:lnTo>
                  <a:pt x="310323" y="1881188"/>
                </a:lnTo>
                <a:lnTo>
                  <a:pt x="308722" y="1881585"/>
                </a:lnTo>
                <a:lnTo>
                  <a:pt x="306321" y="1881982"/>
                </a:lnTo>
                <a:lnTo>
                  <a:pt x="300719" y="1882776"/>
                </a:lnTo>
                <a:lnTo>
                  <a:pt x="290715" y="1883173"/>
                </a:lnTo>
                <a:lnTo>
                  <a:pt x="289914" y="1882776"/>
                </a:lnTo>
                <a:lnTo>
                  <a:pt x="288714" y="1881982"/>
                </a:lnTo>
                <a:lnTo>
                  <a:pt x="288314" y="1880792"/>
                </a:lnTo>
                <a:lnTo>
                  <a:pt x="287513" y="1879204"/>
                </a:lnTo>
                <a:lnTo>
                  <a:pt x="286713" y="1878807"/>
                </a:lnTo>
                <a:lnTo>
                  <a:pt x="285112" y="1878807"/>
                </a:lnTo>
                <a:lnTo>
                  <a:pt x="282311" y="1879998"/>
                </a:lnTo>
                <a:lnTo>
                  <a:pt x="278709" y="1882379"/>
                </a:lnTo>
                <a:lnTo>
                  <a:pt x="270306" y="1888729"/>
                </a:lnTo>
                <a:lnTo>
                  <a:pt x="261102" y="1894285"/>
                </a:lnTo>
                <a:lnTo>
                  <a:pt x="251898" y="1899445"/>
                </a:lnTo>
                <a:lnTo>
                  <a:pt x="246695" y="1901826"/>
                </a:lnTo>
                <a:lnTo>
                  <a:pt x="242293" y="1903810"/>
                </a:lnTo>
                <a:lnTo>
                  <a:pt x="236691" y="1905795"/>
                </a:lnTo>
                <a:lnTo>
                  <a:pt x="231089" y="1907779"/>
                </a:lnTo>
                <a:lnTo>
                  <a:pt x="225486" y="1908970"/>
                </a:lnTo>
                <a:lnTo>
                  <a:pt x="219484" y="1910160"/>
                </a:lnTo>
                <a:lnTo>
                  <a:pt x="213081" y="1910557"/>
                </a:lnTo>
                <a:lnTo>
                  <a:pt x="206678" y="1910954"/>
                </a:lnTo>
                <a:lnTo>
                  <a:pt x="199875" y="1911351"/>
                </a:lnTo>
                <a:lnTo>
                  <a:pt x="192672" y="1910954"/>
                </a:lnTo>
                <a:lnTo>
                  <a:pt x="186669" y="1910160"/>
                </a:lnTo>
                <a:lnTo>
                  <a:pt x="182267" y="1909367"/>
                </a:lnTo>
                <a:lnTo>
                  <a:pt x="178266" y="1908176"/>
                </a:lnTo>
                <a:lnTo>
                  <a:pt x="175064" y="1906985"/>
                </a:lnTo>
                <a:lnTo>
                  <a:pt x="172663" y="1905001"/>
                </a:lnTo>
                <a:lnTo>
                  <a:pt x="171062" y="1903017"/>
                </a:lnTo>
                <a:lnTo>
                  <a:pt x="169862" y="1901032"/>
                </a:lnTo>
                <a:lnTo>
                  <a:pt x="169862" y="1898651"/>
                </a:lnTo>
                <a:lnTo>
                  <a:pt x="169862" y="1896270"/>
                </a:lnTo>
                <a:lnTo>
                  <a:pt x="170662" y="1893888"/>
                </a:lnTo>
                <a:lnTo>
                  <a:pt x="171863" y="1890713"/>
                </a:lnTo>
                <a:lnTo>
                  <a:pt x="173864" y="1888332"/>
                </a:lnTo>
                <a:lnTo>
                  <a:pt x="177865" y="1882379"/>
                </a:lnTo>
                <a:lnTo>
                  <a:pt x="183868" y="1876426"/>
                </a:lnTo>
                <a:lnTo>
                  <a:pt x="190271" y="1870870"/>
                </a:lnTo>
                <a:lnTo>
                  <a:pt x="197074" y="1864916"/>
                </a:lnTo>
                <a:lnTo>
                  <a:pt x="203877" y="1860154"/>
                </a:lnTo>
                <a:lnTo>
                  <a:pt x="210279" y="1855391"/>
                </a:lnTo>
                <a:lnTo>
                  <a:pt x="220284" y="1848644"/>
                </a:lnTo>
                <a:lnTo>
                  <a:pt x="224686" y="1846263"/>
                </a:lnTo>
                <a:close/>
                <a:moveTo>
                  <a:pt x="1862137" y="1284288"/>
                </a:moveTo>
                <a:lnTo>
                  <a:pt x="1861739" y="1287447"/>
                </a:lnTo>
                <a:lnTo>
                  <a:pt x="1860144" y="1296135"/>
                </a:lnTo>
                <a:lnTo>
                  <a:pt x="1858151" y="1308772"/>
                </a:lnTo>
                <a:lnTo>
                  <a:pt x="1856557" y="1315880"/>
                </a:lnTo>
                <a:lnTo>
                  <a:pt x="1854564" y="1322988"/>
                </a:lnTo>
                <a:lnTo>
                  <a:pt x="1852172" y="1330097"/>
                </a:lnTo>
                <a:lnTo>
                  <a:pt x="1849781" y="1337205"/>
                </a:lnTo>
                <a:lnTo>
                  <a:pt x="1846194" y="1343918"/>
                </a:lnTo>
                <a:lnTo>
                  <a:pt x="1843005" y="1350237"/>
                </a:lnTo>
                <a:lnTo>
                  <a:pt x="1838620" y="1355370"/>
                </a:lnTo>
                <a:lnTo>
                  <a:pt x="1836627" y="1357345"/>
                </a:lnTo>
                <a:lnTo>
                  <a:pt x="1834634" y="1359714"/>
                </a:lnTo>
                <a:lnTo>
                  <a:pt x="1831844" y="1361294"/>
                </a:lnTo>
                <a:lnTo>
                  <a:pt x="1829453" y="1362478"/>
                </a:lnTo>
                <a:lnTo>
                  <a:pt x="1826264" y="1363268"/>
                </a:lnTo>
                <a:lnTo>
                  <a:pt x="1823474" y="1363663"/>
                </a:lnTo>
                <a:lnTo>
                  <a:pt x="1820285" y="1363663"/>
                </a:lnTo>
                <a:lnTo>
                  <a:pt x="1816698" y="1363663"/>
                </a:lnTo>
                <a:lnTo>
                  <a:pt x="1814306" y="1363268"/>
                </a:lnTo>
                <a:lnTo>
                  <a:pt x="1811117" y="1362873"/>
                </a:lnTo>
                <a:lnTo>
                  <a:pt x="1809124" y="1362084"/>
                </a:lnTo>
                <a:lnTo>
                  <a:pt x="1807131" y="1361294"/>
                </a:lnTo>
                <a:lnTo>
                  <a:pt x="1805138" y="1360109"/>
                </a:lnTo>
                <a:lnTo>
                  <a:pt x="1803544" y="1358135"/>
                </a:lnTo>
                <a:lnTo>
                  <a:pt x="1802348" y="1356555"/>
                </a:lnTo>
                <a:lnTo>
                  <a:pt x="1801153" y="1354975"/>
                </a:lnTo>
                <a:lnTo>
                  <a:pt x="1800355" y="1353001"/>
                </a:lnTo>
                <a:lnTo>
                  <a:pt x="1799558" y="1350237"/>
                </a:lnTo>
                <a:lnTo>
                  <a:pt x="1798362" y="1345498"/>
                </a:lnTo>
                <a:lnTo>
                  <a:pt x="1797964" y="1339969"/>
                </a:lnTo>
                <a:lnTo>
                  <a:pt x="1797565" y="1334835"/>
                </a:lnTo>
                <a:lnTo>
                  <a:pt x="1796369" y="1330886"/>
                </a:lnTo>
                <a:lnTo>
                  <a:pt x="1795971" y="1329702"/>
                </a:lnTo>
                <a:lnTo>
                  <a:pt x="1795174" y="1328912"/>
                </a:lnTo>
                <a:lnTo>
                  <a:pt x="1794376" y="1328122"/>
                </a:lnTo>
                <a:lnTo>
                  <a:pt x="1793579" y="1328122"/>
                </a:lnTo>
                <a:lnTo>
                  <a:pt x="1791985" y="1328122"/>
                </a:lnTo>
                <a:lnTo>
                  <a:pt x="1791188" y="1328517"/>
                </a:lnTo>
                <a:lnTo>
                  <a:pt x="1790390" y="1328912"/>
                </a:lnTo>
                <a:lnTo>
                  <a:pt x="1789992" y="1329702"/>
                </a:lnTo>
                <a:lnTo>
                  <a:pt x="1788796" y="1332071"/>
                </a:lnTo>
                <a:lnTo>
                  <a:pt x="1788398" y="1336020"/>
                </a:lnTo>
                <a:lnTo>
                  <a:pt x="1787999" y="1337995"/>
                </a:lnTo>
                <a:lnTo>
                  <a:pt x="1787600" y="1340759"/>
                </a:lnTo>
                <a:lnTo>
                  <a:pt x="1785209" y="1346288"/>
                </a:lnTo>
                <a:lnTo>
                  <a:pt x="1782020" y="1351816"/>
                </a:lnTo>
                <a:lnTo>
                  <a:pt x="1778034" y="1356950"/>
                </a:lnTo>
                <a:lnTo>
                  <a:pt x="1776440" y="1358529"/>
                </a:lnTo>
                <a:lnTo>
                  <a:pt x="1774845" y="1360504"/>
                </a:lnTo>
                <a:lnTo>
                  <a:pt x="1773251" y="1361294"/>
                </a:lnTo>
                <a:lnTo>
                  <a:pt x="1771657" y="1361294"/>
                </a:lnTo>
                <a:lnTo>
                  <a:pt x="1770859" y="1360899"/>
                </a:lnTo>
                <a:lnTo>
                  <a:pt x="1770062" y="1358924"/>
                </a:lnTo>
                <a:lnTo>
                  <a:pt x="1770062" y="1356555"/>
                </a:lnTo>
                <a:lnTo>
                  <a:pt x="1770062" y="1353396"/>
                </a:lnTo>
                <a:lnTo>
                  <a:pt x="1772454" y="1335230"/>
                </a:lnTo>
                <a:lnTo>
                  <a:pt x="1774048" y="1326148"/>
                </a:lnTo>
                <a:lnTo>
                  <a:pt x="1775643" y="1317460"/>
                </a:lnTo>
                <a:lnTo>
                  <a:pt x="1778034" y="1309957"/>
                </a:lnTo>
                <a:lnTo>
                  <a:pt x="1779628" y="1306797"/>
                </a:lnTo>
                <a:lnTo>
                  <a:pt x="1781223" y="1303638"/>
                </a:lnTo>
                <a:lnTo>
                  <a:pt x="1782817" y="1301269"/>
                </a:lnTo>
                <a:lnTo>
                  <a:pt x="1784810" y="1299689"/>
                </a:lnTo>
                <a:lnTo>
                  <a:pt x="1787202" y="1298110"/>
                </a:lnTo>
                <a:lnTo>
                  <a:pt x="1789593" y="1297715"/>
                </a:lnTo>
                <a:lnTo>
                  <a:pt x="1862137" y="1284288"/>
                </a:lnTo>
                <a:close/>
                <a:moveTo>
                  <a:pt x="42862" y="1284288"/>
                </a:moveTo>
                <a:lnTo>
                  <a:pt x="114155" y="1297983"/>
                </a:lnTo>
                <a:lnTo>
                  <a:pt x="116114" y="1298386"/>
                </a:lnTo>
                <a:lnTo>
                  <a:pt x="118073" y="1299595"/>
                </a:lnTo>
                <a:lnTo>
                  <a:pt x="120423" y="1301609"/>
                </a:lnTo>
                <a:lnTo>
                  <a:pt x="121990" y="1303623"/>
                </a:lnTo>
                <a:lnTo>
                  <a:pt x="123557" y="1306845"/>
                </a:lnTo>
                <a:lnTo>
                  <a:pt x="125124" y="1310067"/>
                </a:lnTo>
                <a:lnTo>
                  <a:pt x="127474" y="1318123"/>
                </a:lnTo>
                <a:lnTo>
                  <a:pt x="129433" y="1326985"/>
                </a:lnTo>
                <a:lnTo>
                  <a:pt x="130608" y="1335847"/>
                </a:lnTo>
                <a:lnTo>
                  <a:pt x="133350" y="1354376"/>
                </a:lnTo>
                <a:lnTo>
                  <a:pt x="133350" y="1358001"/>
                </a:lnTo>
                <a:lnTo>
                  <a:pt x="132958" y="1360820"/>
                </a:lnTo>
                <a:lnTo>
                  <a:pt x="132566" y="1362029"/>
                </a:lnTo>
                <a:lnTo>
                  <a:pt x="131000" y="1362834"/>
                </a:lnTo>
                <a:lnTo>
                  <a:pt x="129824" y="1362432"/>
                </a:lnTo>
                <a:lnTo>
                  <a:pt x="128257" y="1361626"/>
                </a:lnTo>
                <a:lnTo>
                  <a:pt x="126691" y="1360418"/>
                </a:lnTo>
                <a:lnTo>
                  <a:pt x="124732" y="1358001"/>
                </a:lnTo>
                <a:lnTo>
                  <a:pt x="121598" y="1353167"/>
                </a:lnTo>
                <a:lnTo>
                  <a:pt x="118073" y="1347528"/>
                </a:lnTo>
                <a:lnTo>
                  <a:pt x="116114" y="1341486"/>
                </a:lnTo>
                <a:lnTo>
                  <a:pt x="115331" y="1339069"/>
                </a:lnTo>
                <a:lnTo>
                  <a:pt x="115331" y="1336652"/>
                </a:lnTo>
                <a:lnTo>
                  <a:pt x="114939" y="1333430"/>
                </a:lnTo>
                <a:lnTo>
                  <a:pt x="113764" y="1330610"/>
                </a:lnTo>
                <a:lnTo>
                  <a:pt x="112980" y="1329805"/>
                </a:lnTo>
                <a:lnTo>
                  <a:pt x="111805" y="1328999"/>
                </a:lnTo>
                <a:lnTo>
                  <a:pt x="111022" y="1328596"/>
                </a:lnTo>
                <a:lnTo>
                  <a:pt x="110238" y="1328596"/>
                </a:lnTo>
                <a:lnTo>
                  <a:pt x="109455" y="1328999"/>
                </a:lnTo>
                <a:lnTo>
                  <a:pt x="108671" y="1329402"/>
                </a:lnTo>
                <a:lnTo>
                  <a:pt x="107888" y="1330610"/>
                </a:lnTo>
                <a:lnTo>
                  <a:pt x="107104" y="1332221"/>
                </a:lnTo>
                <a:lnTo>
                  <a:pt x="106321" y="1335444"/>
                </a:lnTo>
                <a:lnTo>
                  <a:pt x="105929" y="1341083"/>
                </a:lnTo>
                <a:lnTo>
                  <a:pt x="105146" y="1346722"/>
                </a:lnTo>
                <a:lnTo>
                  <a:pt x="104362" y="1351556"/>
                </a:lnTo>
                <a:lnTo>
                  <a:pt x="103579" y="1353973"/>
                </a:lnTo>
                <a:lnTo>
                  <a:pt x="102795" y="1355987"/>
                </a:lnTo>
                <a:lnTo>
                  <a:pt x="101620" y="1358001"/>
                </a:lnTo>
                <a:lnTo>
                  <a:pt x="100445" y="1360015"/>
                </a:lnTo>
                <a:lnTo>
                  <a:pt x="98487" y="1361223"/>
                </a:lnTo>
                <a:lnTo>
                  <a:pt x="96920" y="1362432"/>
                </a:lnTo>
                <a:lnTo>
                  <a:pt x="94961" y="1363237"/>
                </a:lnTo>
                <a:lnTo>
                  <a:pt x="92611" y="1364043"/>
                </a:lnTo>
                <a:lnTo>
                  <a:pt x="89869" y="1364848"/>
                </a:lnTo>
                <a:lnTo>
                  <a:pt x="87127" y="1365251"/>
                </a:lnTo>
                <a:lnTo>
                  <a:pt x="80467" y="1364848"/>
                </a:lnTo>
                <a:lnTo>
                  <a:pt x="77725" y="1364446"/>
                </a:lnTo>
                <a:lnTo>
                  <a:pt x="74983" y="1363640"/>
                </a:lnTo>
                <a:lnTo>
                  <a:pt x="72633" y="1362432"/>
                </a:lnTo>
                <a:lnTo>
                  <a:pt x="69891" y="1360820"/>
                </a:lnTo>
                <a:lnTo>
                  <a:pt x="67932" y="1358806"/>
                </a:lnTo>
                <a:lnTo>
                  <a:pt x="65190" y="1356792"/>
                </a:lnTo>
                <a:lnTo>
                  <a:pt x="61665" y="1351153"/>
                </a:lnTo>
                <a:lnTo>
                  <a:pt x="57747" y="1345111"/>
                </a:lnTo>
                <a:lnTo>
                  <a:pt x="55005" y="1338263"/>
                </a:lnTo>
                <a:lnTo>
                  <a:pt x="52655" y="1331013"/>
                </a:lnTo>
                <a:lnTo>
                  <a:pt x="49913" y="1323360"/>
                </a:lnTo>
                <a:lnTo>
                  <a:pt x="48346" y="1316109"/>
                </a:lnTo>
                <a:lnTo>
                  <a:pt x="46779" y="1308859"/>
                </a:lnTo>
                <a:lnTo>
                  <a:pt x="44037" y="1296372"/>
                </a:lnTo>
                <a:lnTo>
                  <a:pt x="43254" y="1287511"/>
                </a:lnTo>
                <a:lnTo>
                  <a:pt x="42862" y="1284288"/>
                </a:lnTo>
                <a:close/>
                <a:moveTo>
                  <a:pt x="1298517" y="998258"/>
                </a:moveTo>
                <a:lnTo>
                  <a:pt x="1247697" y="1005006"/>
                </a:lnTo>
                <a:lnTo>
                  <a:pt x="970168" y="1039940"/>
                </a:lnTo>
                <a:lnTo>
                  <a:pt x="956272" y="1045895"/>
                </a:lnTo>
                <a:lnTo>
                  <a:pt x="928877" y="1057010"/>
                </a:lnTo>
                <a:lnTo>
                  <a:pt x="879644" y="1076859"/>
                </a:lnTo>
                <a:lnTo>
                  <a:pt x="925700" y="1070905"/>
                </a:lnTo>
                <a:lnTo>
                  <a:pt x="946743" y="1068523"/>
                </a:lnTo>
                <a:lnTo>
                  <a:pt x="1317972" y="1020885"/>
                </a:lnTo>
                <a:lnTo>
                  <a:pt x="1314399" y="1016122"/>
                </a:lnTo>
                <a:lnTo>
                  <a:pt x="1298517" y="998258"/>
                </a:lnTo>
                <a:close/>
                <a:moveTo>
                  <a:pt x="1085309" y="949429"/>
                </a:moveTo>
                <a:lnTo>
                  <a:pt x="951111" y="956178"/>
                </a:lnTo>
                <a:lnTo>
                  <a:pt x="912995" y="958163"/>
                </a:lnTo>
                <a:lnTo>
                  <a:pt x="891952" y="958957"/>
                </a:lnTo>
                <a:lnTo>
                  <a:pt x="653731" y="981585"/>
                </a:lnTo>
                <a:lnTo>
                  <a:pt x="641819" y="988730"/>
                </a:lnTo>
                <a:lnTo>
                  <a:pt x="569956" y="1031207"/>
                </a:lnTo>
                <a:lnTo>
                  <a:pt x="947934" y="971263"/>
                </a:lnTo>
                <a:lnTo>
                  <a:pt x="990814" y="964515"/>
                </a:lnTo>
                <a:lnTo>
                  <a:pt x="999549" y="962927"/>
                </a:lnTo>
                <a:lnTo>
                  <a:pt x="1085309" y="949429"/>
                </a:lnTo>
                <a:close/>
                <a:moveTo>
                  <a:pt x="606483" y="818030"/>
                </a:moveTo>
                <a:lnTo>
                  <a:pt x="609660" y="823191"/>
                </a:lnTo>
                <a:lnTo>
                  <a:pt x="612836" y="831527"/>
                </a:lnTo>
                <a:lnTo>
                  <a:pt x="621174" y="852964"/>
                </a:lnTo>
                <a:lnTo>
                  <a:pt x="619188" y="828351"/>
                </a:lnTo>
                <a:lnTo>
                  <a:pt x="606483" y="818030"/>
                </a:lnTo>
                <a:close/>
                <a:moveTo>
                  <a:pt x="1283033" y="812472"/>
                </a:moveTo>
                <a:lnTo>
                  <a:pt x="1282239" y="812869"/>
                </a:lnTo>
                <a:lnTo>
                  <a:pt x="1281445" y="814060"/>
                </a:lnTo>
                <a:lnTo>
                  <a:pt x="1273504" y="824381"/>
                </a:lnTo>
                <a:lnTo>
                  <a:pt x="1265960" y="835100"/>
                </a:lnTo>
                <a:lnTo>
                  <a:pt x="1263578" y="838276"/>
                </a:lnTo>
                <a:lnTo>
                  <a:pt x="1256034" y="951811"/>
                </a:lnTo>
                <a:lnTo>
                  <a:pt x="1261990" y="924023"/>
                </a:lnTo>
                <a:lnTo>
                  <a:pt x="1268342" y="897425"/>
                </a:lnTo>
                <a:lnTo>
                  <a:pt x="1279062" y="850185"/>
                </a:lnTo>
                <a:lnTo>
                  <a:pt x="1282239" y="832321"/>
                </a:lnTo>
                <a:lnTo>
                  <a:pt x="1283430" y="825175"/>
                </a:lnTo>
                <a:lnTo>
                  <a:pt x="1284621" y="819618"/>
                </a:lnTo>
                <a:lnTo>
                  <a:pt x="1284621" y="815251"/>
                </a:lnTo>
                <a:lnTo>
                  <a:pt x="1283827" y="812869"/>
                </a:lnTo>
                <a:lnTo>
                  <a:pt x="1283430" y="812472"/>
                </a:lnTo>
                <a:lnTo>
                  <a:pt x="1283033" y="812472"/>
                </a:lnTo>
                <a:close/>
                <a:moveTo>
                  <a:pt x="266522" y="615950"/>
                </a:moveTo>
                <a:lnTo>
                  <a:pt x="270489" y="616347"/>
                </a:lnTo>
                <a:lnTo>
                  <a:pt x="273661" y="619521"/>
                </a:lnTo>
                <a:lnTo>
                  <a:pt x="344258" y="879386"/>
                </a:lnTo>
                <a:lnTo>
                  <a:pt x="345448" y="868674"/>
                </a:lnTo>
                <a:lnTo>
                  <a:pt x="370434" y="687760"/>
                </a:lnTo>
                <a:lnTo>
                  <a:pt x="364485" y="673081"/>
                </a:lnTo>
                <a:lnTo>
                  <a:pt x="370831" y="674271"/>
                </a:lnTo>
                <a:lnTo>
                  <a:pt x="377573" y="675858"/>
                </a:lnTo>
                <a:lnTo>
                  <a:pt x="383919" y="676255"/>
                </a:lnTo>
                <a:lnTo>
                  <a:pt x="390265" y="676652"/>
                </a:lnTo>
                <a:lnTo>
                  <a:pt x="396214" y="676255"/>
                </a:lnTo>
                <a:lnTo>
                  <a:pt x="402957" y="675858"/>
                </a:lnTo>
                <a:lnTo>
                  <a:pt x="409699" y="674668"/>
                </a:lnTo>
                <a:lnTo>
                  <a:pt x="416045" y="673478"/>
                </a:lnTo>
                <a:lnTo>
                  <a:pt x="412872" y="683793"/>
                </a:lnTo>
                <a:lnTo>
                  <a:pt x="409699" y="694108"/>
                </a:lnTo>
                <a:lnTo>
                  <a:pt x="407716" y="704820"/>
                </a:lnTo>
                <a:lnTo>
                  <a:pt x="406526" y="716326"/>
                </a:lnTo>
                <a:lnTo>
                  <a:pt x="406129" y="724657"/>
                </a:lnTo>
                <a:lnTo>
                  <a:pt x="405733" y="734973"/>
                </a:lnTo>
                <a:lnTo>
                  <a:pt x="405733" y="746875"/>
                </a:lnTo>
                <a:lnTo>
                  <a:pt x="406526" y="759967"/>
                </a:lnTo>
                <a:lnTo>
                  <a:pt x="407319" y="774250"/>
                </a:lnTo>
                <a:lnTo>
                  <a:pt x="408509" y="789326"/>
                </a:lnTo>
                <a:lnTo>
                  <a:pt x="412079" y="823049"/>
                </a:lnTo>
                <a:lnTo>
                  <a:pt x="416045" y="859549"/>
                </a:lnTo>
                <a:lnTo>
                  <a:pt x="421597" y="897636"/>
                </a:lnTo>
                <a:lnTo>
                  <a:pt x="427546" y="936914"/>
                </a:lnTo>
                <a:lnTo>
                  <a:pt x="433496" y="976191"/>
                </a:lnTo>
                <a:lnTo>
                  <a:pt x="445791" y="1051175"/>
                </a:lnTo>
                <a:lnTo>
                  <a:pt x="456896" y="1114257"/>
                </a:lnTo>
                <a:lnTo>
                  <a:pt x="468398" y="1176546"/>
                </a:lnTo>
                <a:lnTo>
                  <a:pt x="469587" y="1181703"/>
                </a:lnTo>
                <a:lnTo>
                  <a:pt x="471967" y="1187258"/>
                </a:lnTo>
                <a:lnTo>
                  <a:pt x="474347" y="1192415"/>
                </a:lnTo>
                <a:lnTo>
                  <a:pt x="477123" y="1197573"/>
                </a:lnTo>
                <a:lnTo>
                  <a:pt x="481089" y="1201937"/>
                </a:lnTo>
                <a:lnTo>
                  <a:pt x="485055" y="1206301"/>
                </a:lnTo>
                <a:lnTo>
                  <a:pt x="489418" y="1210269"/>
                </a:lnTo>
                <a:lnTo>
                  <a:pt x="494177" y="1213046"/>
                </a:lnTo>
                <a:lnTo>
                  <a:pt x="500920" y="1217410"/>
                </a:lnTo>
                <a:lnTo>
                  <a:pt x="508059" y="1220187"/>
                </a:lnTo>
                <a:lnTo>
                  <a:pt x="515594" y="1222964"/>
                </a:lnTo>
                <a:lnTo>
                  <a:pt x="523527" y="1225345"/>
                </a:lnTo>
                <a:lnTo>
                  <a:pt x="531459" y="1227329"/>
                </a:lnTo>
                <a:lnTo>
                  <a:pt x="540581" y="1228519"/>
                </a:lnTo>
                <a:lnTo>
                  <a:pt x="549306" y="1228915"/>
                </a:lnTo>
                <a:lnTo>
                  <a:pt x="558428" y="1229312"/>
                </a:lnTo>
                <a:lnTo>
                  <a:pt x="566757" y="1229312"/>
                </a:lnTo>
                <a:lnTo>
                  <a:pt x="574689" y="1228519"/>
                </a:lnTo>
                <a:lnTo>
                  <a:pt x="583018" y="1228122"/>
                </a:lnTo>
                <a:lnTo>
                  <a:pt x="590950" y="1226932"/>
                </a:lnTo>
                <a:lnTo>
                  <a:pt x="595313" y="1274937"/>
                </a:lnTo>
                <a:lnTo>
                  <a:pt x="591347" y="1282476"/>
                </a:lnTo>
                <a:lnTo>
                  <a:pt x="588174" y="1290410"/>
                </a:lnTo>
                <a:lnTo>
                  <a:pt x="585398" y="1298742"/>
                </a:lnTo>
                <a:lnTo>
                  <a:pt x="583018" y="1306677"/>
                </a:lnTo>
                <a:lnTo>
                  <a:pt x="581432" y="1314612"/>
                </a:lnTo>
                <a:lnTo>
                  <a:pt x="579845" y="1322150"/>
                </a:lnTo>
                <a:lnTo>
                  <a:pt x="577466" y="1336829"/>
                </a:lnTo>
                <a:lnTo>
                  <a:pt x="573896" y="1342780"/>
                </a:lnTo>
                <a:lnTo>
                  <a:pt x="540581" y="1790304"/>
                </a:lnTo>
                <a:lnTo>
                  <a:pt x="537011" y="1789908"/>
                </a:lnTo>
                <a:lnTo>
                  <a:pt x="448170" y="1789908"/>
                </a:lnTo>
                <a:lnTo>
                  <a:pt x="444997" y="1789908"/>
                </a:lnTo>
                <a:lnTo>
                  <a:pt x="441428" y="1790304"/>
                </a:lnTo>
                <a:lnTo>
                  <a:pt x="434685" y="1792288"/>
                </a:lnTo>
                <a:lnTo>
                  <a:pt x="390265" y="1442759"/>
                </a:lnTo>
                <a:lnTo>
                  <a:pt x="383919" y="1443156"/>
                </a:lnTo>
                <a:lnTo>
                  <a:pt x="377970" y="1443553"/>
                </a:lnTo>
                <a:lnTo>
                  <a:pt x="373607" y="1443156"/>
                </a:lnTo>
                <a:lnTo>
                  <a:pt x="369641" y="1442759"/>
                </a:lnTo>
                <a:lnTo>
                  <a:pt x="327600" y="1792288"/>
                </a:lnTo>
                <a:lnTo>
                  <a:pt x="320461" y="1790304"/>
                </a:lnTo>
                <a:lnTo>
                  <a:pt x="316892" y="1789908"/>
                </a:lnTo>
                <a:lnTo>
                  <a:pt x="312926" y="1789908"/>
                </a:lnTo>
                <a:lnTo>
                  <a:pt x="224085" y="1789908"/>
                </a:lnTo>
                <a:lnTo>
                  <a:pt x="221309" y="1790304"/>
                </a:lnTo>
                <a:lnTo>
                  <a:pt x="218532" y="1790701"/>
                </a:lnTo>
                <a:lnTo>
                  <a:pt x="187597" y="1376503"/>
                </a:lnTo>
                <a:lnTo>
                  <a:pt x="188787" y="1369759"/>
                </a:lnTo>
                <a:lnTo>
                  <a:pt x="189580" y="1363014"/>
                </a:lnTo>
                <a:lnTo>
                  <a:pt x="189977" y="1355873"/>
                </a:lnTo>
                <a:lnTo>
                  <a:pt x="189580" y="1348335"/>
                </a:lnTo>
                <a:lnTo>
                  <a:pt x="188390" y="1338416"/>
                </a:lnTo>
                <a:lnTo>
                  <a:pt x="187200" y="1327704"/>
                </a:lnTo>
                <a:lnTo>
                  <a:pt x="184821" y="1315802"/>
                </a:lnTo>
                <a:lnTo>
                  <a:pt x="182044" y="1303503"/>
                </a:lnTo>
                <a:lnTo>
                  <a:pt x="179665" y="1297552"/>
                </a:lnTo>
                <a:lnTo>
                  <a:pt x="177682" y="1291601"/>
                </a:lnTo>
                <a:lnTo>
                  <a:pt x="175302" y="1285649"/>
                </a:lnTo>
                <a:lnTo>
                  <a:pt x="172526" y="1279698"/>
                </a:lnTo>
                <a:lnTo>
                  <a:pt x="169353" y="1274144"/>
                </a:lnTo>
                <a:lnTo>
                  <a:pt x="165783" y="1268590"/>
                </a:lnTo>
                <a:lnTo>
                  <a:pt x="161817" y="1263829"/>
                </a:lnTo>
                <a:lnTo>
                  <a:pt x="157058" y="1259465"/>
                </a:lnTo>
                <a:lnTo>
                  <a:pt x="149919" y="1178133"/>
                </a:lnTo>
                <a:lnTo>
                  <a:pt x="144763" y="1121795"/>
                </a:lnTo>
                <a:lnTo>
                  <a:pt x="140004" y="1058317"/>
                </a:lnTo>
                <a:lnTo>
                  <a:pt x="124536" y="836538"/>
                </a:lnTo>
                <a:lnTo>
                  <a:pt x="118587" y="831381"/>
                </a:lnTo>
                <a:lnTo>
                  <a:pt x="113034" y="825430"/>
                </a:lnTo>
                <a:lnTo>
                  <a:pt x="112637" y="825033"/>
                </a:lnTo>
                <a:lnTo>
                  <a:pt x="111844" y="825430"/>
                </a:lnTo>
                <a:lnTo>
                  <a:pt x="111051" y="827413"/>
                </a:lnTo>
                <a:lnTo>
                  <a:pt x="110654" y="831381"/>
                </a:lnTo>
                <a:lnTo>
                  <a:pt x="110258" y="836142"/>
                </a:lnTo>
                <a:lnTo>
                  <a:pt x="110258" y="851614"/>
                </a:lnTo>
                <a:lnTo>
                  <a:pt x="110258" y="871452"/>
                </a:lnTo>
                <a:lnTo>
                  <a:pt x="111051" y="925012"/>
                </a:lnTo>
                <a:lnTo>
                  <a:pt x="113827" y="990474"/>
                </a:lnTo>
                <a:lnTo>
                  <a:pt x="116603" y="1061491"/>
                </a:lnTo>
                <a:lnTo>
                  <a:pt x="119776" y="1131317"/>
                </a:lnTo>
                <a:lnTo>
                  <a:pt x="122949" y="1194002"/>
                </a:lnTo>
                <a:lnTo>
                  <a:pt x="126519" y="1243595"/>
                </a:lnTo>
                <a:lnTo>
                  <a:pt x="124536" y="1243198"/>
                </a:lnTo>
                <a:lnTo>
                  <a:pt x="122553" y="1242801"/>
                </a:lnTo>
                <a:lnTo>
                  <a:pt x="52353" y="1229312"/>
                </a:lnTo>
                <a:lnTo>
                  <a:pt x="47197" y="1228915"/>
                </a:lnTo>
                <a:lnTo>
                  <a:pt x="42041" y="1228519"/>
                </a:lnTo>
                <a:lnTo>
                  <a:pt x="36091" y="1228915"/>
                </a:lnTo>
                <a:lnTo>
                  <a:pt x="30539" y="1229709"/>
                </a:lnTo>
                <a:lnTo>
                  <a:pt x="27763" y="1205508"/>
                </a:lnTo>
                <a:lnTo>
                  <a:pt x="24590" y="1176942"/>
                </a:lnTo>
                <a:lnTo>
                  <a:pt x="21417" y="1145203"/>
                </a:lnTo>
                <a:lnTo>
                  <a:pt x="18244" y="1110290"/>
                </a:lnTo>
                <a:lnTo>
                  <a:pt x="12295" y="1036099"/>
                </a:lnTo>
                <a:lnTo>
                  <a:pt x="7139" y="959925"/>
                </a:lnTo>
                <a:lnTo>
                  <a:pt x="3173" y="887321"/>
                </a:lnTo>
                <a:lnTo>
                  <a:pt x="1586" y="853995"/>
                </a:lnTo>
                <a:lnTo>
                  <a:pt x="793" y="824636"/>
                </a:lnTo>
                <a:lnTo>
                  <a:pt x="0" y="798848"/>
                </a:lnTo>
                <a:lnTo>
                  <a:pt x="0" y="777424"/>
                </a:lnTo>
                <a:lnTo>
                  <a:pt x="396" y="761554"/>
                </a:lnTo>
                <a:lnTo>
                  <a:pt x="793" y="755603"/>
                </a:lnTo>
                <a:lnTo>
                  <a:pt x="1190" y="752032"/>
                </a:lnTo>
                <a:lnTo>
                  <a:pt x="1983" y="744494"/>
                </a:lnTo>
                <a:lnTo>
                  <a:pt x="3569" y="737353"/>
                </a:lnTo>
                <a:lnTo>
                  <a:pt x="5949" y="730608"/>
                </a:lnTo>
                <a:lnTo>
                  <a:pt x="8725" y="723864"/>
                </a:lnTo>
                <a:lnTo>
                  <a:pt x="12691" y="717516"/>
                </a:lnTo>
                <a:lnTo>
                  <a:pt x="16658" y="711168"/>
                </a:lnTo>
                <a:lnTo>
                  <a:pt x="21813" y="705217"/>
                </a:lnTo>
                <a:lnTo>
                  <a:pt x="27763" y="699266"/>
                </a:lnTo>
                <a:lnTo>
                  <a:pt x="33712" y="693711"/>
                </a:lnTo>
                <a:lnTo>
                  <a:pt x="40454" y="688157"/>
                </a:lnTo>
                <a:lnTo>
                  <a:pt x="47593" y="683396"/>
                </a:lnTo>
                <a:lnTo>
                  <a:pt x="55525" y="678239"/>
                </a:lnTo>
                <a:lnTo>
                  <a:pt x="63458" y="673478"/>
                </a:lnTo>
                <a:lnTo>
                  <a:pt x="72183" y="669113"/>
                </a:lnTo>
                <a:lnTo>
                  <a:pt x="81305" y="664353"/>
                </a:lnTo>
                <a:lnTo>
                  <a:pt x="90427" y="659988"/>
                </a:lnTo>
                <a:lnTo>
                  <a:pt x="99946" y="656418"/>
                </a:lnTo>
                <a:lnTo>
                  <a:pt x="109861" y="652450"/>
                </a:lnTo>
                <a:lnTo>
                  <a:pt x="130485" y="645309"/>
                </a:lnTo>
                <a:lnTo>
                  <a:pt x="151902" y="638564"/>
                </a:lnTo>
                <a:lnTo>
                  <a:pt x="174112" y="633010"/>
                </a:lnTo>
                <a:lnTo>
                  <a:pt x="196322" y="627456"/>
                </a:lnTo>
                <a:lnTo>
                  <a:pt x="218532" y="623488"/>
                </a:lnTo>
                <a:lnTo>
                  <a:pt x="241139" y="619521"/>
                </a:lnTo>
                <a:lnTo>
                  <a:pt x="262953" y="616347"/>
                </a:lnTo>
                <a:lnTo>
                  <a:pt x="266522" y="615950"/>
                </a:lnTo>
                <a:close/>
                <a:moveTo>
                  <a:pt x="1664891" y="614363"/>
                </a:moveTo>
                <a:lnTo>
                  <a:pt x="1675210" y="614363"/>
                </a:lnTo>
                <a:lnTo>
                  <a:pt x="1686322" y="614760"/>
                </a:lnTo>
                <a:lnTo>
                  <a:pt x="1697038" y="615554"/>
                </a:lnTo>
                <a:lnTo>
                  <a:pt x="1707754" y="617142"/>
                </a:lnTo>
                <a:lnTo>
                  <a:pt x="1718866" y="619127"/>
                </a:lnTo>
                <a:lnTo>
                  <a:pt x="1729582" y="621906"/>
                </a:lnTo>
                <a:lnTo>
                  <a:pt x="1740297" y="624288"/>
                </a:lnTo>
                <a:lnTo>
                  <a:pt x="1750616" y="627861"/>
                </a:lnTo>
                <a:lnTo>
                  <a:pt x="1761729" y="631435"/>
                </a:lnTo>
                <a:lnTo>
                  <a:pt x="1772047" y="635405"/>
                </a:lnTo>
                <a:lnTo>
                  <a:pt x="1782366" y="638978"/>
                </a:lnTo>
                <a:lnTo>
                  <a:pt x="1792288" y="643742"/>
                </a:lnTo>
                <a:lnTo>
                  <a:pt x="1802210" y="648506"/>
                </a:lnTo>
                <a:lnTo>
                  <a:pt x="1821260" y="657637"/>
                </a:lnTo>
                <a:lnTo>
                  <a:pt x="1838326" y="667562"/>
                </a:lnTo>
                <a:lnTo>
                  <a:pt x="1854994" y="677885"/>
                </a:lnTo>
                <a:lnTo>
                  <a:pt x="1869282" y="687810"/>
                </a:lnTo>
                <a:lnTo>
                  <a:pt x="1881982" y="697338"/>
                </a:lnTo>
                <a:lnTo>
                  <a:pt x="1892301" y="706072"/>
                </a:lnTo>
                <a:lnTo>
                  <a:pt x="1900635" y="714012"/>
                </a:lnTo>
                <a:lnTo>
                  <a:pt x="1903810" y="717585"/>
                </a:lnTo>
                <a:lnTo>
                  <a:pt x="1905794" y="720761"/>
                </a:lnTo>
                <a:lnTo>
                  <a:pt x="1907779" y="723541"/>
                </a:lnTo>
                <a:lnTo>
                  <a:pt x="1908969" y="725923"/>
                </a:lnTo>
                <a:lnTo>
                  <a:pt x="1909366" y="730290"/>
                </a:lnTo>
                <a:lnTo>
                  <a:pt x="1909763" y="735848"/>
                </a:lnTo>
                <a:lnTo>
                  <a:pt x="1909763" y="752125"/>
                </a:lnTo>
                <a:lnTo>
                  <a:pt x="1908969" y="773961"/>
                </a:lnTo>
                <a:lnTo>
                  <a:pt x="1907779" y="800957"/>
                </a:lnTo>
                <a:lnTo>
                  <a:pt x="1905794" y="832321"/>
                </a:lnTo>
                <a:lnTo>
                  <a:pt x="1903413" y="866861"/>
                </a:lnTo>
                <a:lnTo>
                  <a:pt x="1897460" y="942689"/>
                </a:lnTo>
                <a:lnTo>
                  <a:pt x="1890316" y="1022885"/>
                </a:lnTo>
                <a:lnTo>
                  <a:pt x="1882379" y="1101096"/>
                </a:lnTo>
                <a:lnTo>
                  <a:pt x="1878410" y="1137621"/>
                </a:lnTo>
                <a:lnTo>
                  <a:pt x="1874838" y="1171366"/>
                </a:lnTo>
                <a:lnTo>
                  <a:pt x="1870869" y="1201839"/>
                </a:lnTo>
                <a:lnTo>
                  <a:pt x="1867298" y="1227345"/>
                </a:lnTo>
                <a:lnTo>
                  <a:pt x="1863726" y="1226948"/>
                </a:lnTo>
                <a:lnTo>
                  <a:pt x="1860948" y="1226948"/>
                </a:lnTo>
                <a:lnTo>
                  <a:pt x="1855391" y="1226948"/>
                </a:lnTo>
                <a:lnTo>
                  <a:pt x="1850232" y="1227742"/>
                </a:lnTo>
                <a:lnTo>
                  <a:pt x="1784351" y="1240049"/>
                </a:lnTo>
                <a:lnTo>
                  <a:pt x="1786732" y="1190026"/>
                </a:lnTo>
                <a:lnTo>
                  <a:pt x="1788716" y="1126504"/>
                </a:lnTo>
                <a:lnTo>
                  <a:pt x="1789907" y="1056631"/>
                </a:lnTo>
                <a:lnTo>
                  <a:pt x="1790701" y="985566"/>
                </a:lnTo>
                <a:lnTo>
                  <a:pt x="1790701" y="920854"/>
                </a:lnTo>
                <a:lnTo>
                  <a:pt x="1790304" y="892666"/>
                </a:lnTo>
                <a:lnTo>
                  <a:pt x="1789907" y="868052"/>
                </a:lnTo>
                <a:lnTo>
                  <a:pt x="1789113" y="848201"/>
                </a:lnTo>
                <a:lnTo>
                  <a:pt x="1787923" y="833909"/>
                </a:lnTo>
                <a:lnTo>
                  <a:pt x="1787129" y="828748"/>
                </a:lnTo>
                <a:lnTo>
                  <a:pt x="1786335" y="825969"/>
                </a:lnTo>
                <a:lnTo>
                  <a:pt x="1785541" y="824381"/>
                </a:lnTo>
                <a:lnTo>
                  <a:pt x="1785144" y="824381"/>
                </a:lnTo>
                <a:lnTo>
                  <a:pt x="1784351" y="824778"/>
                </a:lnTo>
                <a:lnTo>
                  <a:pt x="1778398" y="832718"/>
                </a:lnTo>
                <a:lnTo>
                  <a:pt x="1772444" y="841452"/>
                </a:lnTo>
                <a:lnTo>
                  <a:pt x="1770460" y="843437"/>
                </a:lnTo>
                <a:lnTo>
                  <a:pt x="1750616" y="1136033"/>
                </a:lnTo>
                <a:lnTo>
                  <a:pt x="1743869" y="1212258"/>
                </a:lnTo>
                <a:lnTo>
                  <a:pt x="1739107" y="1264664"/>
                </a:lnTo>
                <a:lnTo>
                  <a:pt x="1735932" y="1268634"/>
                </a:lnTo>
                <a:lnTo>
                  <a:pt x="1733551" y="1272604"/>
                </a:lnTo>
                <a:lnTo>
                  <a:pt x="1731169" y="1276971"/>
                </a:lnTo>
                <a:lnTo>
                  <a:pt x="1728391" y="1281338"/>
                </a:lnTo>
                <a:lnTo>
                  <a:pt x="1724819" y="1290469"/>
                </a:lnTo>
                <a:lnTo>
                  <a:pt x="1721644" y="1300394"/>
                </a:lnTo>
                <a:lnTo>
                  <a:pt x="1718866" y="1309526"/>
                </a:lnTo>
                <a:lnTo>
                  <a:pt x="1717279" y="1319054"/>
                </a:lnTo>
                <a:lnTo>
                  <a:pt x="1715294" y="1328185"/>
                </a:lnTo>
                <a:lnTo>
                  <a:pt x="1714501" y="1336522"/>
                </a:lnTo>
                <a:lnTo>
                  <a:pt x="1710929" y="1342477"/>
                </a:lnTo>
                <a:lnTo>
                  <a:pt x="1677194" y="1790303"/>
                </a:lnTo>
                <a:lnTo>
                  <a:pt x="1674019" y="1789906"/>
                </a:lnTo>
                <a:lnTo>
                  <a:pt x="1585119" y="1789906"/>
                </a:lnTo>
                <a:lnTo>
                  <a:pt x="1581150" y="1789906"/>
                </a:lnTo>
                <a:lnTo>
                  <a:pt x="1577975" y="1790303"/>
                </a:lnTo>
                <a:lnTo>
                  <a:pt x="1571229" y="1792288"/>
                </a:lnTo>
                <a:lnTo>
                  <a:pt x="1526382" y="1442523"/>
                </a:lnTo>
                <a:lnTo>
                  <a:pt x="1520429" y="1442920"/>
                </a:lnTo>
                <a:lnTo>
                  <a:pt x="1514475" y="1443317"/>
                </a:lnTo>
                <a:lnTo>
                  <a:pt x="1510110" y="1442920"/>
                </a:lnTo>
                <a:lnTo>
                  <a:pt x="1505744" y="1442523"/>
                </a:lnTo>
                <a:lnTo>
                  <a:pt x="1464072" y="1792288"/>
                </a:lnTo>
                <a:lnTo>
                  <a:pt x="1456929" y="1790303"/>
                </a:lnTo>
                <a:lnTo>
                  <a:pt x="1453357" y="1789906"/>
                </a:lnTo>
                <a:lnTo>
                  <a:pt x="1449388" y="1789906"/>
                </a:lnTo>
                <a:lnTo>
                  <a:pt x="1360488" y="1789906"/>
                </a:lnTo>
                <a:lnTo>
                  <a:pt x="1357710" y="1790303"/>
                </a:lnTo>
                <a:lnTo>
                  <a:pt x="1354932" y="1790700"/>
                </a:lnTo>
                <a:lnTo>
                  <a:pt x="1323578" y="1376223"/>
                </a:lnTo>
                <a:lnTo>
                  <a:pt x="1325563" y="1369871"/>
                </a:lnTo>
                <a:lnTo>
                  <a:pt x="1326357" y="1362725"/>
                </a:lnTo>
                <a:lnTo>
                  <a:pt x="1326357" y="1355579"/>
                </a:lnTo>
                <a:lnTo>
                  <a:pt x="1325960" y="1348035"/>
                </a:lnTo>
                <a:lnTo>
                  <a:pt x="1324769" y="1338110"/>
                </a:lnTo>
                <a:lnTo>
                  <a:pt x="1323182" y="1327391"/>
                </a:lnTo>
                <a:lnTo>
                  <a:pt x="1321197" y="1315481"/>
                </a:lnTo>
                <a:lnTo>
                  <a:pt x="1318419" y="1303173"/>
                </a:lnTo>
                <a:lnTo>
                  <a:pt x="1316435" y="1297218"/>
                </a:lnTo>
                <a:lnTo>
                  <a:pt x="1314053" y="1291263"/>
                </a:lnTo>
                <a:lnTo>
                  <a:pt x="1312069" y="1285308"/>
                </a:lnTo>
                <a:lnTo>
                  <a:pt x="1308894" y="1279353"/>
                </a:lnTo>
                <a:lnTo>
                  <a:pt x="1305719" y="1273795"/>
                </a:lnTo>
                <a:lnTo>
                  <a:pt x="1302147" y="1268237"/>
                </a:lnTo>
                <a:lnTo>
                  <a:pt x="1298178" y="1263472"/>
                </a:lnTo>
                <a:lnTo>
                  <a:pt x="1293813" y="1259105"/>
                </a:lnTo>
                <a:lnTo>
                  <a:pt x="1292225" y="1240049"/>
                </a:lnTo>
                <a:lnTo>
                  <a:pt x="1293813" y="1217419"/>
                </a:lnTo>
                <a:lnTo>
                  <a:pt x="1305322" y="1219802"/>
                </a:lnTo>
                <a:lnTo>
                  <a:pt x="1311672" y="1220993"/>
                </a:lnTo>
                <a:lnTo>
                  <a:pt x="1317228" y="1220993"/>
                </a:lnTo>
                <a:lnTo>
                  <a:pt x="1321991" y="1220993"/>
                </a:lnTo>
                <a:lnTo>
                  <a:pt x="1326357" y="1220596"/>
                </a:lnTo>
                <a:lnTo>
                  <a:pt x="1330325" y="1219802"/>
                </a:lnTo>
                <a:lnTo>
                  <a:pt x="1334691" y="1218610"/>
                </a:lnTo>
                <a:lnTo>
                  <a:pt x="1339057" y="1217022"/>
                </a:lnTo>
                <a:lnTo>
                  <a:pt x="1342628" y="1215037"/>
                </a:lnTo>
                <a:lnTo>
                  <a:pt x="1346597" y="1213052"/>
                </a:lnTo>
                <a:lnTo>
                  <a:pt x="1350169" y="1210670"/>
                </a:lnTo>
                <a:lnTo>
                  <a:pt x="1353741" y="1207891"/>
                </a:lnTo>
                <a:lnTo>
                  <a:pt x="1356916" y="1205112"/>
                </a:lnTo>
                <a:lnTo>
                  <a:pt x="1360091" y="1201839"/>
                </a:lnTo>
                <a:lnTo>
                  <a:pt x="1362869" y="1198363"/>
                </a:lnTo>
                <a:lnTo>
                  <a:pt x="1365647" y="1194393"/>
                </a:lnTo>
                <a:lnTo>
                  <a:pt x="1367632" y="1190820"/>
                </a:lnTo>
                <a:lnTo>
                  <a:pt x="1369219" y="1186453"/>
                </a:lnTo>
                <a:lnTo>
                  <a:pt x="1370807" y="1182086"/>
                </a:lnTo>
                <a:lnTo>
                  <a:pt x="1394619" y="1110624"/>
                </a:lnTo>
                <a:lnTo>
                  <a:pt x="1417638" y="1047897"/>
                </a:lnTo>
                <a:lnTo>
                  <a:pt x="1429544" y="1016533"/>
                </a:lnTo>
                <a:lnTo>
                  <a:pt x="1440657" y="985169"/>
                </a:lnTo>
                <a:lnTo>
                  <a:pt x="1450578" y="954997"/>
                </a:lnTo>
                <a:lnTo>
                  <a:pt x="1460500" y="924427"/>
                </a:lnTo>
                <a:lnTo>
                  <a:pt x="1469629" y="895048"/>
                </a:lnTo>
                <a:lnTo>
                  <a:pt x="1477169" y="866067"/>
                </a:lnTo>
                <a:lnTo>
                  <a:pt x="1480741" y="878771"/>
                </a:lnTo>
                <a:lnTo>
                  <a:pt x="1482329" y="868052"/>
                </a:lnTo>
                <a:lnTo>
                  <a:pt x="1491854" y="796193"/>
                </a:lnTo>
                <a:lnTo>
                  <a:pt x="1493838" y="783886"/>
                </a:lnTo>
                <a:lnTo>
                  <a:pt x="1506538" y="687016"/>
                </a:lnTo>
                <a:lnTo>
                  <a:pt x="1500982" y="672326"/>
                </a:lnTo>
                <a:lnTo>
                  <a:pt x="1507729" y="673517"/>
                </a:lnTo>
                <a:lnTo>
                  <a:pt x="1514079" y="675105"/>
                </a:lnTo>
                <a:lnTo>
                  <a:pt x="1520032" y="675502"/>
                </a:lnTo>
                <a:lnTo>
                  <a:pt x="1526382" y="675899"/>
                </a:lnTo>
                <a:lnTo>
                  <a:pt x="1533922" y="675502"/>
                </a:lnTo>
                <a:lnTo>
                  <a:pt x="1541860" y="674311"/>
                </a:lnTo>
                <a:lnTo>
                  <a:pt x="1549400" y="673517"/>
                </a:lnTo>
                <a:lnTo>
                  <a:pt x="1556941" y="671929"/>
                </a:lnTo>
                <a:lnTo>
                  <a:pt x="1551385" y="690589"/>
                </a:lnTo>
                <a:lnTo>
                  <a:pt x="1573213" y="881153"/>
                </a:lnTo>
                <a:lnTo>
                  <a:pt x="1628776" y="636993"/>
                </a:lnTo>
                <a:lnTo>
                  <a:pt x="1635126" y="631832"/>
                </a:lnTo>
                <a:lnTo>
                  <a:pt x="1641476" y="626273"/>
                </a:lnTo>
                <a:lnTo>
                  <a:pt x="1647826" y="621112"/>
                </a:lnTo>
                <a:lnTo>
                  <a:pt x="1654176" y="615157"/>
                </a:lnTo>
                <a:lnTo>
                  <a:pt x="1664891" y="614363"/>
                </a:lnTo>
                <a:close/>
                <a:moveTo>
                  <a:pt x="1134938" y="547688"/>
                </a:moveTo>
                <a:lnTo>
                  <a:pt x="1149232" y="547688"/>
                </a:lnTo>
                <a:lnTo>
                  <a:pt x="1163128" y="548482"/>
                </a:lnTo>
                <a:lnTo>
                  <a:pt x="1177421" y="550070"/>
                </a:lnTo>
                <a:lnTo>
                  <a:pt x="1191317" y="552055"/>
                </a:lnTo>
                <a:lnTo>
                  <a:pt x="1205611" y="554834"/>
                </a:lnTo>
                <a:lnTo>
                  <a:pt x="1219507" y="558010"/>
                </a:lnTo>
                <a:lnTo>
                  <a:pt x="1233403" y="561979"/>
                </a:lnTo>
                <a:lnTo>
                  <a:pt x="1247300" y="566346"/>
                </a:lnTo>
                <a:lnTo>
                  <a:pt x="1261196" y="571110"/>
                </a:lnTo>
                <a:lnTo>
                  <a:pt x="1274695" y="576667"/>
                </a:lnTo>
                <a:lnTo>
                  <a:pt x="1288194" y="582225"/>
                </a:lnTo>
                <a:lnTo>
                  <a:pt x="1300899" y="588180"/>
                </a:lnTo>
                <a:lnTo>
                  <a:pt x="1313605" y="594531"/>
                </a:lnTo>
                <a:lnTo>
                  <a:pt x="1325913" y="600883"/>
                </a:lnTo>
                <a:lnTo>
                  <a:pt x="1337824" y="607632"/>
                </a:lnTo>
                <a:lnTo>
                  <a:pt x="1349338" y="614777"/>
                </a:lnTo>
                <a:lnTo>
                  <a:pt x="1360455" y="621923"/>
                </a:lnTo>
                <a:lnTo>
                  <a:pt x="1370381" y="629069"/>
                </a:lnTo>
                <a:lnTo>
                  <a:pt x="1380704" y="636214"/>
                </a:lnTo>
                <a:lnTo>
                  <a:pt x="1389836" y="643757"/>
                </a:lnTo>
                <a:lnTo>
                  <a:pt x="1398173" y="650902"/>
                </a:lnTo>
                <a:lnTo>
                  <a:pt x="1405717" y="658048"/>
                </a:lnTo>
                <a:lnTo>
                  <a:pt x="1412864" y="665590"/>
                </a:lnTo>
                <a:lnTo>
                  <a:pt x="1419216" y="672339"/>
                </a:lnTo>
                <a:lnTo>
                  <a:pt x="1425172" y="679485"/>
                </a:lnTo>
                <a:lnTo>
                  <a:pt x="1429936" y="686233"/>
                </a:lnTo>
                <a:lnTo>
                  <a:pt x="1433907" y="692982"/>
                </a:lnTo>
                <a:lnTo>
                  <a:pt x="1436289" y="699334"/>
                </a:lnTo>
                <a:lnTo>
                  <a:pt x="1438274" y="705288"/>
                </a:lnTo>
                <a:lnTo>
                  <a:pt x="1439068" y="711243"/>
                </a:lnTo>
                <a:lnTo>
                  <a:pt x="1439862" y="719182"/>
                </a:lnTo>
                <a:lnTo>
                  <a:pt x="1441053" y="727916"/>
                </a:lnTo>
                <a:lnTo>
                  <a:pt x="1441450" y="737443"/>
                </a:lnTo>
                <a:lnTo>
                  <a:pt x="1441053" y="746971"/>
                </a:lnTo>
                <a:lnTo>
                  <a:pt x="1440656" y="756895"/>
                </a:lnTo>
                <a:lnTo>
                  <a:pt x="1439465" y="766820"/>
                </a:lnTo>
                <a:lnTo>
                  <a:pt x="1438671" y="777538"/>
                </a:lnTo>
                <a:lnTo>
                  <a:pt x="1437083" y="787860"/>
                </a:lnTo>
                <a:lnTo>
                  <a:pt x="1433112" y="810090"/>
                </a:lnTo>
                <a:lnTo>
                  <a:pt x="1428348" y="833512"/>
                </a:lnTo>
                <a:lnTo>
                  <a:pt x="1422392" y="857331"/>
                </a:lnTo>
                <a:lnTo>
                  <a:pt x="1415643" y="882340"/>
                </a:lnTo>
                <a:lnTo>
                  <a:pt x="1407702" y="908144"/>
                </a:lnTo>
                <a:lnTo>
                  <a:pt x="1399761" y="933947"/>
                </a:lnTo>
                <a:lnTo>
                  <a:pt x="1390630" y="960148"/>
                </a:lnTo>
                <a:lnTo>
                  <a:pt x="1381101" y="986348"/>
                </a:lnTo>
                <a:lnTo>
                  <a:pt x="1361646" y="1039146"/>
                </a:lnTo>
                <a:lnTo>
                  <a:pt x="1342191" y="1091547"/>
                </a:lnTo>
                <a:lnTo>
                  <a:pt x="1317972" y="1165385"/>
                </a:lnTo>
                <a:lnTo>
                  <a:pt x="1242535" y="1148315"/>
                </a:lnTo>
                <a:lnTo>
                  <a:pt x="1238962" y="1207465"/>
                </a:lnTo>
                <a:lnTo>
                  <a:pt x="1232212" y="1284875"/>
                </a:lnTo>
                <a:lnTo>
                  <a:pt x="1226654" y="1344422"/>
                </a:lnTo>
                <a:lnTo>
                  <a:pt x="1221095" y="1398411"/>
                </a:lnTo>
                <a:lnTo>
                  <a:pt x="1220698" y="1403572"/>
                </a:lnTo>
                <a:lnTo>
                  <a:pt x="1218316" y="1411908"/>
                </a:lnTo>
                <a:lnTo>
                  <a:pt x="1214743" y="1420245"/>
                </a:lnTo>
                <a:lnTo>
                  <a:pt x="1211169" y="1428581"/>
                </a:lnTo>
                <a:lnTo>
                  <a:pt x="1207199" y="1436918"/>
                </a:lnTo>
                <a:lnTo>
                  <a:pt x="1203229" y="1444857"/>
                </a:lnTo>
                <a:lnTo>
                  <a:pt x="1198464" y="1452797"/>
                </a:lnTo>
                <a:lnTo>
                  <a:pt x="1193303" y="1461133"/>
                </a:lnTo>
                <a:lnTo>
                  <a:pt x="1187744" y="1469073"/>
                </a:lnTo>
                <a:lnTo>
                  <a:pt x="1141688" y="2084388"/>
                </a:lnTo>
                <a:lnTo>
                  <a:pt x="1017416" y="2084388"/>
                </a:lnTo>
                <a:lnTo>
                  <a:pt x="955478" y="1594915"/>
                </a:lnTo>
                <a:lnTo>
                  <a:pt x="947537" y="1595709"/>
                </a:lnTo>
                <a:lnTo>
                  <a:pt x="943567" y="1596503"/>
                </a:lnTo>
                <a:lnTo>
                  <a:pt x="939597" y="1596503"/>
                </a:lnTo>
                <a:lnTo>
                  <a:pt x="934435" y="1595709"/>
                </a:lnTo>
                <a:lnTo>
                  <a:pt x="928877" y="1595312"/>
                </a:lnTo>
                <a:lnTo>
                  <a:pt x="871306" y="2082006"/>
                </a:lnTo>
                <a:lnTo>
                  <a:pt x="741476" y="2084388"/>
                </a:lnTo>
                <a:lnTo>
                  <a:pt x="694625" y="1461133"/>
                </a:lnTo>
                <a:lnTo>
                  <a:pt x="685890" y="1446842"/>
                </a:lnTo>
                <a:lnTo>
                  <a:pt x="681920" y="1439697"/>
                </a:lnTo>
                <a:lnTo>
                  <a:pt x="677553" y="1432948"/>
                </a:lnTo>
                <a:lnTo>
                  <a:pt x="673582" y="1425802"/>
                </a:lnTo>
                <a:lnTo>
                  <a:pt x="670406" y="1418657"/>
                </a:lnTo>
                <a:lnTo>
                  <a:pt x="667230" y="1411511"/>
                </a:lnTo>
                <a:lnTo>
                  <a:pt x="664848" y="1403969"/>
                </a:lnTo>
                <a:lnTo>
                  <a:pt x="664053" y="1398411"/>
                </a:lnTo>
                <a:lnTo>
                  <a:pt x="657701" y="1329337"/>
                </a:lnTo>
                <a:lnTo>
                  <a:pt x="650554" y="1253514"/>
                </a:lnTo>
                <a:lnTo>
                  <a:pt x="642217" y="1157446"/>
                </a:lnTo>
                <a:lnTo>
                  <a:pt x="626335" y="1161415"/>
                </a:lnTo>
                <a:lnTo>
                  <a:pt x="610057" y="1165782"/>
                </a:lnTo>
                <a:lnTo>
                  <a:pt x="594175" y="1168958"/>
                </a:lnTo>
                <a:lnTo>
                  <a:pt x="585440" y="1170943"/>
                </a:lnTo>
                <a:lnTo>
                  <a:pt x="577500" y="1171737"/>
                </a:lnTo>
                <a:lnTo>
                  <a:pt x="569956" y="1172531"/>
                </a:lnTo>
                <a:lnTo>
                  <a:pt x="562412" y="1172928"/>
                </a:lnTo>
                <a:lnTo>
                  <a:pt x="554869" y="1172928"/>
                </a:lnTo>
                <a:lnTo>
                  <a:pt x="548119" y="1172531"/>
                </a:lnTo>
                <a:lnTo>
                  <a:pt x="541369" y="1171737"/>
                </a:lnTo>
                <a:lnTo>
                  <a:pt x="535017" y="1170149"/>
                </a:lnTo>
                <a:lnTo>
                  <a:pt x="529458" y="1167767"/>
                </a:lnTo>
                <a:lnTo>
                  <a:pt x="523900" y="1165385"/>
                </a:lnTo>
                <a:lnTo>
                  <a:pt x="514768" y="1116557"/>
                </a:lnTo>
                <a:lnTo>
                  <a:pt x="504048" y="1055819"/>
                </a:lnTo>
                <a:lnTo>
                  <a:pt x="492931" y="988730"/>
                </a:lnTo>
                <a:lnTo>
                  <a:pt x="482211" y="919656"/>
                </a:lnTo>
                <a:lnTo>
                  <a:pt x="477049" y="885913"/>
                </a:lnTo>
                <a:lnTo>
                  <a:pt x="472682" y="853361"/>
                </a:lnTo>
                <a:lnTo>
                  <a:pt x="468712" y="822397"/>
                </a:lnTo>
                <a:lnTo>
                  <a:pt x="465932" y="794608"/>
                </a:lnTo>
                <a:lnTo>
                  <a:pt x="463550" y="770393"/>
                </a:lnTo>
                <a:lnTo>
                  <a:pt x="462359" y="748956"/>
                </a:lnTo>
                <a:lnTo>
                  <a:pt x="461962" y="740222"/>
                </a:lnTo>
                <a:lnTo>
                  <a:pt x="461962" y="732680"/>
                </a:lnTo>
                <a:lnTo>
                  <a:pt x="462359" y="726328"/>
                </a:lnTo>
                <a:lnTo>
                  <a:pt x="463153" y="720770"/>
                </a:lnTo>
                <a:lnTo>
                  <a:pt x="463550" y="716404"/>
                </a:lnTo>
                <a:lnTo>
                  <a:pt x="463947" y="711640"/>
                </a:lnTo>
                <a:lnTo>
                  <a:pt x="465138" y="707273"/>
                </a:lnTo>
                <a:lnTo>
                  <a:pt x="466330" y="702906"/>
                </a:lnTo>
                <a:lnTo>
                  <a:pt x="469109" y="694173"/>
                </a:lnTo>
                <a:lnTo>
                  <a:pt x="473079" y="685836"/>
                </a:lnTo>
                <a:lnTo>
                  <a:pt x="477447" y="677500"/>
                </a:lnTo>
                <a:lnTo>
                  <a:pt x="483005" y="669957"/>
                </a:lnTo>
                <a:lnTo>
                  <a:pt x="489358" y="662415"/>
                </a:lnTo>
                <a:lnTo>
                  <a:pt x="496504" y="654475"/>
                </a:lnTo>
                <a:lnTo>
                  <a:pt x="504048" y="647329"/>
                </a:lnTo>
                <a:lnTo>
                  <a:pt x="512783" y="640581"/>
                </a:lnTo>
                <a:lnTo>
                  <a:pt x="521915" y="634229"/>
                </a:lnTo>
                <a:lnTo>
                  <a:pt x="531443" y="628275"/>
                </a:lnTo>
                <a:lnTo>
                  <a:pt x="542163" y="621923"/>
                </a:lnTo>
                <a:lnTo>
                  <a:pt x="552883" y="616365"/>
                </a:lnTo>
                <a:lnTo>
                  <a:pt x="564000" y="610411"/>
                </a:lnTo>
                <a:lnTo>
                  <a:pt x="575911" y="605250"/>
                </a:lnTo>
                <a:lnTo>
                  <a:pt x="588220" y="600089"/>
                </a:lnTo>
                <a:lnTo>
                  <a:pt x="600925" y="595325"/>
                </a:lnTo>
                <a:lnTo>
                  <a:pt x="613233" y="590562"/>
                </a:lnTo>
                <a:lnTo>
                  <a:pt x="626732" y="586195"/>
                </a:lnTo>
                <a:lnTo>
                  <a:pt x="640231" y="582225"/>
                </a:lnTo>
                <a:lnTo>
                  <a:pt x="653731" y="577858"/>
                </a:lnTo>
                <a:lnTo>
                  <a:pt x="681920" y="570713"/>
                </a:lnTo>
                <a:lnTo>
                  <a:pt x="710110" y="564361"/>
                </a:lnTo>
                <a:lnTo>
                  <a:pt x="738299" y="558407"/>
                </a:lnTo>
                <a:lnTo>
                  <a:pt x="766489" y="554040"/>
                </a:lnTo>
                <a:lnTo>
                  <a:pt x="793884" y="549673"/>
                </a:lnTo>
                <a:lnTo>
                  <a:pt x="797458" y="549276"/>
                </a:lnTo>
                <a:lnTo>
                  <a:pt x="800634" y="549276"/>
                </a:lnTo>
                <a:lnTo>
                  <a:pt x="806987" y="549276"/>
                </a:lnTo>
                <a:lnTo>
                  <a:pt x="897114" y="881943"/>
                </a:lnTo>
                <a:lnTo>
                  <a:pt x="899099" y="868843"/>
                </a:lnTo>
                <a:lnTo>
                  <a:pt x="930068" y="640581"/>
                </a:lnTo>
                <a:lnTo>
                  <a:pt x="921333" y="617953"/>
                </a:lnTo>
                <a:lnTo>
                  <a:pt x="938406" y="588577"/>
                </a:lnTo>
                <a:lnTo>
                  <a:pt x="977712" y="588180"/>
                </a:lnTo>
                <a:lnTo>
                  <a:pt x="994388" y="617953"/>
                </a:lnTo>
                <a:lnTo>
                  <a:pt x="986844" y="644551"/>
                </a:lnTo>
                <a:lnTo>
                  <a:pt x="1014636" y="885913"/>
                </a:lnTo>
                <a:lnTo>
                  <a:pt x="1088485" y="559597"/>
                </a:lnTo>
                <a:lnTo>
                  <a:pt x="1096823" y="556025"/>
                </a:lnTo>
                <a:lnTo>
                  <a:pt x="1103175" y="552849"/>
                </a:lnTo>
                <a:lnTo>
                  <a:pt x="1106749" y="550467"/>
                </a:lnTo>
                <a:lnTo>
                  <a:pt x="1107543" y="550070"/>
                </a:lnTo>
                <a:lnTo>
                  <a:pt x="1107543" y="549673"/>
                </a:lnTo>
                <a:lnTo>
                  <a:pt x="1121042" y="548085"/>
                </a:lnTo>
                <a:lnTo>
                  <a:pt x="1134938" y="547688"/>
                </a:lnTo>
                <a:close/>
                <a:moveTo>
                  <a:pt x="1529566" y="180975"/>
                </a:moveTo>
                <a:lnTo>
                  <a:pt x="1542295" y="180975"/>
                </a:lnTo>
                <a:lnTo>
                  <a:pt x="1554228" y="181372"/>
                </a:lnTo>
                <a:lnTo>
                  <a:pt x="1566162" y="182564"/>
                </a:lnTo>
                <a:lnTo>
                  <a:pt x="1577698" y="184153"/>
                </a:lnTo>
                <a:lnTo>
                  <a:pt x="1588040" y="186139"/>
                </a:lnTo>
                <a:lnTo>
                  <a:pt x="1598781" y="188920"/>
                </a:lnTo>
                <a:lnTo>
                  <a:pt x="1608328" y="191700"/>
                </a:lnTo>
                <a:lnTo>
                  <a:pt x="1617874" y="195275"/>
                </a:lnTo>
                <a:lnTo>
                  <a:pt x="1626626" y="198453"/>
                </a:lnTo>
                <a:lnTo>
                  <a:pt x="1634979" y="202426"/>
                </a:lnTo>
                <a:lnTo>
                  <a:pt x="1642935" y="206398"/>
                </a:lnTo>
                <a:lnTo>
                  <a:pt x="1650095" y="210370"/>
                </a:lnTo>
                <a:lnTo>
                  <a:pt x="1656858" y="214740"/>
                </a:lnTo>
                <a:lnTo>
                  <a:pt x="1663222" y="218315"/>
                </a:lnTo>
                <a:lnTo>
                  <a:pt x="1673962" y="225862"/>
                </a:lnTo>
                <a:lnTo>
                  <a:pt x="1682316" y="232615"/>
                </a:lnTo>
                <a:lnTo>
                  <a:pt x="1688681" y="238177"/>
                </a:lnTo>
                <a:lnTo>
                  <a:pt x="1693454" y="243341"/>
                </a:lnTo>
                <a:lnTo>
                  <a:pt x="1691863" y="246519"/>
                </a:lnTo>
                <a:lnTo>
                  <a:pt x="1689476" y="250888"/>
                </a:lnTo>
                <a:lnTo>
                  <a:pt x="1686692" y="256052"/>
                </a:lnTo>
                <a:lnTo>
                  <a:pt x="1682714" y="262011"/>
                </a:lnTo>
                <a:lnTo>
                  <a:pt x="1677940" y="268367"/>
                </a:lnTo>
                <a:lnTo>
                  <a:pt x="1671973" y="275120"/>
                </a:lnTo>
                <a:lnTo>
                  <a:pt x="1665211" y="281078"/>
                </a:lnTo>
                <a:lnTo>
                  <a:pt x="1661233" y="284256"/>
                </a:lnTo>
                <a:lnTo>
                  <a:pt x="1656858" y="286639"/>
                </a:lnTo>
                <a:lnTo>
                  <a:pt x="1652880" y="289420"/>
                </a:lnTo>
                <a:lnTo>
                  <a:pt x="1648106" y="291803"/>
                </a:lnTo>
                <a:lnTo>
                  <a:pt x="1643333" y="293790"/>
                </a:lnTo>
                <a:lnTo>
                  <a:pt x="1638162" y="295776"/>
                </a:lnTo>
                <a:lnTo>
                  <a:pt x="1632593" y="296967"/>
                </a:lnTo>
                <a:lnTo>
                  <a:pt x="1627024" y="297762"/>
                </a:lnTo>
                <a:lnTo>
                  <a:pt x="1621057" y="298159"/>
                </a:lnTo>
                <a:lnTo>
                  <a:pt x="1614692" y="298159"/>
                </a:lnTo>
                <a:lnTo>
                  <a:pt x="1607930" y="297762"/>
                </a:lnTo>
                <a:lnTo>
                  <a:pt x="1601167" y="296570"/>
                </a:lnTo>
                <a:lnTo>
                  <a:pt x="1594007" y="294584"/>
                </a:lnTo>
                <a:lnTo>
                  <a:pt x="1586449" y="292201"/>
                </a:lnTo>
                <a:lnTo>
                  <a:pt x="1578891" y="289420"/>
                </a:lnTo>
                <a:lnTo>
                  <a:pt x="1570936" y="285448"/>
                </a:lnTo>
                <a:lnTo>
                  <a:pt x="1561389" y="280681"/>
                </a:lnTo>
                <a:lnTo>
                  <a:pt x="1551842" y="276708"/>
                </a:lnTo>
                <a:lnTo>
                  <a:pt x="1590825" y="295776"/>
                </a:lnTo>
                <a:lnTo>
                  <a:pt x="1608328" y="303720"/>
                </a:lnTo>
                <a:lnTo>
                  <a:pt x="1617477" y="306898"/>
                </a:lnTo>
                <a:lnTo>
                  <a:pt x="1625830" y="310473"/>
                </a:lnTo>
                <a:lnTo>
                  <a:pt x="1633786" y="312857"/>
                </a:lnTo>
                <a:lnTo>
                  <a:pt x="1641344" y="314446"/>
                </a:lnTo>
                <a:lnTo>
                  <a:pt x="1648902" y="316035"/>
                </a:lnTo>
                <a:lnTo>
                  <a:pt x="1655664" y="316432"/>
                </a:lnTo>
                <a:lnTo>
                  <a:pt x="1662427" y="316035"/>
                </a:lnTo>
                <a:lnTo>
                  <a:pt x="1665609" y="315240"/>
                </a:lnTo>
                <a:lnTo>
                  <a:pt x="1668393" y="314446"/>
                </a:lnTo>
                <a:lnTo>
                  <a:pt x="1671576" y="313651"/>
                </a:lnTo>
                <a:lnTo>
                  <a:pt x="1674360" y="312460"/>
                </a:lnTo>
                <a:lnTo>
                  <a:pt x="1676747" y="310871"/>
                </a:lnTo>
                <a:lnTo>
                  <a:pt x="1679531" y="309282"/>
                </a:lnTo>
                <a:lnTo>
                  <a:pt x="1680725" y="321993"/>
                </a:lnTo>
                <a:lnTo>
                  <a:pt x="1681123" y="333910"/>
                </a:lnTo>
                <a:lnTo>
                  <a:pt x="1681123" y="345430"/>
                </a:lnTo>
                <a:lnTo>
                  <a:pt x="1680327" y="356950"/>
                </a:lnTo>
                <a:lnTo>
                  <a:pt x="1682316" y="354566"/>
                </a:lnTo>
                <a:lnTo>
                  <a:pt x="1683509" y="353772"/>
                </a:lnTo>
                <a:lnTo>
                  <a:pt x="1684703" y="353772"/>
                </a:lnTo>
                <a:lnTo>
                  <a:pt x="1685896" y="354169"/>
                </a:lnTo>
                <a:lnTo>
                  <a:pt x="1687487" y="354964"/>
                </a:lnTo>
                <a:lnTo>
                  <a:pt x="1688681" y="356553"/>
                </a:lnTo>
                <a:lnTo>
                  <a:pt x="1689874" y="358142"/>
                </a:lnTo>
                <a:lnTo>
                  <a:pt x="1692261" y="363703"/>
                </a:lnTo>
                <a:lnTo>
                  <a:pt x="1694250" y="370456"/>
                </a:lnTo>
                <a:lnTo>
                  <a:pt x="1695841" y="378401"/>
                </a:lnTo>
                <a:lnTo>
                  <a:pt x="1697034" y="387934"/>
                </a:lnTo>
                <a:lnTo>
                  <a:pt x="1698227" y="398660"/>
                </a:lnTo>
                <a:lnTo>
                  <a:pt x="1698625" y="409782"/>
                </a:lnTo>
                <a:lnTo>
                  <a:pt x="1698227" y="420905"/>
                </a:lnTo>
                <a:lnTo>
                  <a:pt x="1697034" y="431630"/>
                </a:lnTo>
                <a:lnTo>
                  <a:pt x="1695841" y="441164"/>
                </a:lnTo>
                <a:lnTo>
                  <a:pt x="1694250" y="449108"/>
                </a:lnTo>
                <a:lnTo>
                  <a:pt x="1692261" y="456259"/>
                </a:lnTo>
                <a:lnTo>
                  <a:pt x="1689874" y="461423"/>
                </a:lnTo>
                <a:lnTo>
                  <a:pt x="1688681" y="463012"/>
                </a:lnTo>
                <a:lnTo>
                  <a:pt x="1687487" y="464998"/>
                </a:lnTo>
                <a:lnTo>
                  <a:pt x="1685896" y="465792"/>
                </a:lnTo>
                <a:lnTo>
                  <a:pt x="1684703" y="465792"/>
                </a:lnTo>
                <a:lnTo>
                  <a:pt x="1683112" y="465792"/>
                </a:lnTo>
                <a:lnTo>
                  <a:pt x="1681520" y="464203"/>
                </a:lnTo>
                <a:lnTo>
                  <a:pt x="1680327" y="463012"/>
                </a:lnTo>
                <a:lnTo>
                  <a:pt x="1679134" y="461025"/>
                </a:lnTo>
                <a:lnTo>
                  <a:pt x="1677940" y="458642"/>
                </a:lnTo>
                <a:lnTo>
                  <a:pt x="1676349" y="455464"/>
                </a:lnTo>
                <a:lnTo>
                  <a:pt x="1674758" y="447917"/>
                </a:lnTo>
                <a:lnTo>
                  <a:pt x="1673565" y="457450"/>
                </a:lnTo>
                <a:lnTo>
                  <a:pt x="1671973" y="467381"/>
                </a:lnTo>
                <a:lnTo>
                  <a:pt x="1669587" y="476518"/>
                </a:lnTo>
                <a:lnTo>
                  <a:pt x="1667200" y="485654"/>
                </a:lnTo>
                <a:lnTo>
                  <a:pt x="1664813" y="494393"/>
                </a:lnTo>
                <a:lnTo>
                  <a:pt x="1661631" y="502735"/>
                </a:lnTo>
                <a:lnTo>
                  <a:pt x="1658449" y="511077"/>
                </a:lnTo>
                <a:lnTo>
                  <a:pt x="1654869" y="519419"/>
                </a:lnTo>
                <a:lnTo>
                  <a:pt x="1651289" y="526966"/>
                </a:lnTo>
                <a:lnTo>
                  <a:pt x="1646913" y="534514"/>
                </a:lnTo>
                <a:lnTo>
                  <a:pt x="1642537" y="541664"/>
                </a:lnTo>
                <a:lnTo>
                  <a:pt x="1638162" y="548417"/>
                </a:lnTo>
                <a:lnTo>
                  <a:pt x="1633388" y="555170"/>
                </a:lnTo>
                <a:lnTo>
                  <a:pt x="1628217" y="561526"/>
                </a:lnTo>
                <a:lnTo>
                  <a:pt x="1623046" y="567485"/>
                </a:lnTo>
                <a:lnTo>
                  <a:pt x="1618272" y="573443"/>
                </a:lnTo>
                <a:lnTo>
                  <a:pt x="1612703" y="578607"/>
                </a:lnTo>
                <a:lnTo>
                  <a:pt x="1607134" y="583771"/>
                </a:lnTo>
                <a:lnTo>
                  <a:pt x="1601565" y="588538"/>
                </a:lnTo>
                <a:lnTo>
                  <a:pt x="1596394" y="592510"/>
                </a:lnTo>
                <a:lnTo>
                  <a:pt x="1590427" y="596880"/>
                </a:lnTo>
                <a:lnTo>
                  <a:pt x="1584460" y="600852"/>
                </a:lnTo>
                <a:lnTo>
                  <a:pt x="1578891" y="604030"/>
                </a:lnTo>
                <a:lnTo>
                  <a:pt x="1572924" y="607605"/>
                </a:lnTo>
                <a:lnTo>
                  <a:pt x="1566958" y="609989"/>
                </a:lnTo>
                <a:lnTo>
                  <a:pt x="1560991" y="612372"/>
                </a:lnTo>
                <a:lnTo>
                  <a:pt x="1555024" y="614756"/>
                </a:lnTo>
                <a:lnTo>
                  <a:pt x="1549853" y="616344"/>
                </a:lnTo>
                <a:lnTo>
                  <a:pt x="1543886" y="617536"/>
                </a:lnTo>
                <a:lnTo>
                  <a:pt x="1538317" y="618331"/>
                </a:lnTo>
                <a:lnTo>
                  <a:pt x="1532748" y="618728"/>
                </a:lnTo>
                <a:lnTo>
                  <a:pt x="1527179" y="619125"/>
                </a:lnTo>
                <a:lnTo>
                  <a:pt x="1523201" y="618728"/>
                </a:lnTo>
                <a:lnTo>
                  <a:pt x="1518428" y="618331"/>
                </a:lnTo>
                <a:lnTo>
                  <a:pt x="1513654" y="617536"/>
                </a:lnTo>
                <a:lnTo>
                  <a:pt x="1508881" y="615947"/>
                </a:lnTo>
                <a:lnTo>
                  <a:pt x="1503709" y="614358"/>
                </a:lnTo>
                <a:lnTo>
                  <a:pt x="1498538" y="611975"/>
                </a:lnTo>
                <a:lnTo>
                  <a:pt x="1492969" y="609592"/>
                </a:lnTo>
                <a:lnTo>
                  <a:pt x="1487798" y="606414"/>
                </a:lnTo>
                <a:lnTo>
                  <a:pt x="1482229" y="603633"/>
                </a:lnTo>
                <a:lnTo>
                  <a:pt x="1476660" y="599661"/>
                </a:lnTo>
                <a:lnTo>
                  <a:pt x="1465522" y="591716"/>
                </a:lnTo>
                <a:lnTo>
                  <a:pt x="1454384" y="582580"/>
                </a:lnTo>
                <a:lnTo>
                  <a:pt x="1443246" y="572251"/>
                </a:lnTo>
                <a:lnTo>
                  <a:pt x="1432108" y="560732"/>
                </a:lnTo>
                <a:lnTo>
                  <a:pt x="1421765" y="548020"/>
                </a:lnTo>
                <a:lnTo>
                  <a:pt x="1416992" y="541664"/>
                </a:lnTo>
                <a:lnTo>
                  <a:pt x="1411821" y="534514"/>
                </a:lnTo>
                <a:lnTo>
                  <a:pt x="1407445" y="527364"/>
                </a:lnTo>
                <a:lnTo>
                  <a:pt x="1402671" y="520213"/>
                </a:lnTo>
                <a:lnTo>
                  <a:pt x="1398296" y="512666"/>
                </a:lnTo>
                <a:lnTo>
                  <a:pt x="1394318" y="504721"/>
                </a:lnTo>
                <a:lnTo>
                  <a:pt x="1390340" y="496777"/>
                </a:lnTo>
                <a:lnTo>
                  <a:pt x="1386760" y="488435"/>
                </a:lnTo>
                <a:lnTo>
                  <a:pt x="1383180" y="480490"/>
                </a:lnTo>
                <a:lnTo>
                  <a:pt x="1380395" y="472148"/>
                </a:lnTo>
                <a:lnTo>
                  <a:pt x="1377213" y="463012"/>
                </a:lnTo>
                <a:lnTo>
                  <a:pt x="1374826" y="454272"/>
                </a:lnTo>
                <a:lnTo>
                  <a:pt x="1373235" y="460231"/>
                </a:lnTo>
                <a:lnTo>
                  <a:pt x="1370848" y="464998"/>
                </a:lnTo>
                <a:lnTo>
                  <a:pt x="1369655" y="466189"/>
                </a:lnTo>
                <a:lnTo>
                  <a:pt x="1368462" y="467381"/>
                </a:lnTo>
                <a:lnTo>
                  <a:pt x="1367268" y="468176"/>
                </a:lnTo>
                <a:lnTo>
                  <a:pt x="1366075" y="468573"/>
                </a:lnTo>
                <a:lnTo>
                  <a:pt x="1364484" y="468176"/>
                </a:lnTo>
                <a:lnTo>
                  <a:pt x="1363291" y="467381"/>
                </a:lnTo>
                <a:lnTo>
                  <a:pt x="1361699" y="466189"/>
                </a:lnTo>
                <a:lnTo>
                  <a:pt x="1360506" y="463806"/>
                </a:lnTo>
                <a:lnTo>
                  <a:pt x="1358119" y="459039"/>
                </a:lnTo>
                <a:lnTo>
                  <a:pt x="1356130" y="452286"/>
                </a:lnTo>
                <a:lnTo>
                  <a:pt x="1354539" y="443547"/>
                </a:lnTo>
                <a:lnTo>
                  <a:pt x="1353346" y="434411"/>
                </a:lnTo>
                <a:lnTo>
                  <a:pt x="1352550" y="423685"/>
                </a:lnTo>
                <a:lnTo>
                  <a:pt x="1352550" y="412563"/>
                </a:lnTo>
                <a:lnTo>
                  <a:pt x="1352550" y="401043"/>
                </a:lnTo>
                <a:lnTo>
                  <a:pt x="1353346" y="390715"/>
                </a:lnTo>
                <a:lnTo>
                  <a:pt x="1354539" y="381181"/>
                </a:lnTo>
                <a:lnTo>
                  <a:pt x="1356130" y="372839"/>
                </a:lnTo>
                <a:lnTo>
                  <a:pt x="1358119" y="366086"/>
                </a:lnTo>
                <a:lnTo>
                  <a:pt x="1360506" y="360922"/>
                </a:lnTo>
                <a:lnTo>
                  <a:pt x="1361699" y="358936"/>
                </a:lnTo>
                <a:lnTo>
                  <a:pt x="1363291" y="357744"/>
                </a:lnTo>
                <a:lnTo>
                  <a:pt x="1364484" y="356950"/>
                </a:lnTo>
                <a:lnTo>
                  <a:pt x="1366075" y="356553"/>
                </a:lnTo>
                <a:lnTo>
                  <a:pt x="1366871" y="356950"/>
                </a:lnTo>
                <a:lnTo>
                  <a:pt x="1367666" y="357347"/>
                </a:lnTo>
                <a:lnTo>
                  <a:pt x="1368064" y="349800"/>
                </a:lnTo>
                <a:lnTo>
                  <a:pt x="1368462" y="342252"/>
                </a:lnTo>
                <a:lnTo>
                  <a:pt x="1369257" y="335499"/>
                </a:lnTo>
                <a:lnTo>
                  <a:pt x="1370053" y="329541"/>
                </a:lnTo>
                <a:lnTo>
                  <a:pt x="1369655" y="321596"/>
                </a:lnTo>
                <a:lnTo>
                  <a:pt x="1369257" y="314049"/>
                </a:lnTo>
                <a:lnTo>
                  <a:pt x="1369257" y="307296"/>
                </a:lnTo>
                <a:lnTo>
                  <a:pt x="1369655" y="300543"/>
                </a:lnTo>
                <a:lnTo>
                  <a:pt x="1370053" y="294584"/>
                </a:lnTo>
                <a:lnTo>
                  <a:pt x="1370848" y="289023"/>
                </a:lnTo>
                <a:lnTo>
                  <a:pt x="1372440" y="283461"/>
                </a:lnTo>
                <a:lnTo>
                  <a:pt x="1374031" y="278297"/>
                </a:lnTo>
                <a:lnTo>
                  <a:pt x="1375622" y="273531"/>
                </a:lnTo>
                <a:lnTo>
                  <a:pt x="1377213" y="269558"/>
                </a:lnTo>
                <a:lnTo>
                  <a:pt x="1379998" y="265189"/>
                </a:lnTo>
                <a:lnTo>
                  <a:pt x="1382384" y="262011"/>
                </a:lnTo>
                <a:lnTo>
                  <a:pt x="1384771" y="258436"/>
                </a:lnTo>
                <a:lnTo>
                  <a:pt x="1387953" y="255655"/>
                </a:lnTo>
                <a:lnTo>
                  <a:pt x="1391136" y="252477"/>
                </a:lnTo>
                <a:lnTo>
                  <a:pt x="1394716" y="250491"/>
                </a:lnTo>
                <a:lnTo>
                  <a:pt x="1379600" y="250491"/>
                </a:lnTo>
                <a:lnTo>
                  <a:pt x="1367666" y="250888"/>
                </a:lnTo>
                <a:lnTo>
                  <a:pt x="1357324" y="251683"/>
                </a:lnTo>
                <a:lnTo>
                  <a:pt x="1364484" y="248108"/>
                </a:lnTo>
                <a:lnTo>
                  <a:pt x="1371644" y="243341"/>
                </a:lnTo>
                <a:lnTo>
                  <a:pt x="1379202" y="238177"/>
                </a:lnTo>
                <a:lnTo>
                  <a:pt x="1386362" y="232615"/>
                </a:lnTo>
                <a:lnTo>
                  <a:pt x="1400285" y="222287"/>
                </a:lnTo>
                <a:lnTo>
                  <a:pt x="1406649" y="217520"/>
                </a:lnTo>
                <a:lnTo>
                  <a:pt x="1412218" y="214343"/>
                </a:lnTo>
                <a:lnTo>
                  <a:pt x="1428528" y="206398"/>
                </a:lnTo>
                <a:lnTo>
                  <a:pt x="1444041" y="199645"/>
                </a:lnTo>
                <a:lnTo>
                  <a:pt x="1459157" y="194481"/>
                </a:lnTo>
                <a:lnTo>
                  <a:pt x="1474273" y="189714"/>
                </a:lnTo>
                <a:lnTo>
                  <a:pt x="1488594" y="186139"/>
                </a:lnTo>
                <a:lnTo>
                  <a:pt x="1502914" y="183756"/>
                </a:lnTo>
                <a:lnTo>
                  <a:pt x="1516439" y="182167"/>
                </a:lnTo>
                <a:lnTo>
                  <a:pt x="1529566" y="180975"/>
                </a:lnTo>
                <a:close/>
                <a:moveTo>
                  <a:pt x="392103" y="180975"/>
                </a:moveTo>
                <a:lnTo>
                  <a:pt x="405170" y="180975"/>
                </a:lnTo>
                <a:lnTo>
                  <a:pt x="417445" y="181372"/>
                </a:lnTo>
                <a:lnTo>
                  <a:pt x="428532" y="182564"/>
                </a:lnTo>
                <a:lnTo>
                  <a:pt x="440015" y="184153"/>
                </a:lnTo>
                <a:lnTo>
                  <a:pt x="451102" y="186139"/>
                </a:lnTo>
                <a:lnTo>
                  <a:pt x="461001" y="188920"/>
                </a:lnTo>
                <a:lnTo>
                  <a:pt x="471296" y="191700"/>
                </a:lnTo>
                <a:lnTo>
                  <a:pt x="480404" y="195275"/>
                </a:lnTo>
                <a:lnTo>
                  <a:pt x="489115" y="198453"/>
                </a:lnTo>
                <a:lnTo>
                  <a:pt x="497430" y="202426"/>
                </a:lnTo>
                <a:lnTo>
                  <a:pt x="505349" y="206398"/>
                </a:lnTo>
                <a:lnTo>
                  <a:pt x="512873" y="210370"/>
                </a:lnTo>
                <a:lnTo>
                  <a:pt x="519604" y="214740"/>
                </a:lnTo>
                <a:lnTo>
                  <a:pt x="525543" y="218315"/>
                </a:lnTo>
                <a:lnTo>
                  <a:pt x="536234" y="225862"/>
                </a:lnTo>
                <a:lnTo>
                  <a:pt x="544550" y="232615"/>
                </a:lnTo>
                <a:lnTo>
                  <a:pt x="550489" y="238177"/>
                </a:lnTo>
                <a:lnTo>
                  <a:pt x="555637" y="243341"/>
                </a:lnTo>
                <a:lnTo>
                  <a:pt x="554053" y="246519"/>
                </a:lnTo>
                <a:lnTo>
                  <a:pt x="551677" y="250888"/>
                </a:lnTo>
                <a:lnTo>
                  <a:pt x="548905" y="256052"/>
                </a:lnTo>
                <a:lnTo>
                  <a:pt x="544946" y="262011"/>
                </a:lnTo>
                <a:lnTo>
                  <a:pt x="540194" y="268367"/>
                </a:lnTo>
                <a:lnTo>
                  <a:pt x="534255" y="275120"/>
                </a:lnTo>
                <a:lnTo>
                  <a:pt x="527523" y="281078"/>
                </a:lnTo>
                <a:lnTo>
                  <a:pt x="523564" y="284256"/>
                </a:lnTo>
                <a:lnTo>
                  <a:pt x="519604" y="286639"/>
                </a:lnTo>
                <a:lnTo>
                  <a:pt x="515248" y="289420"/>
                </a:lnTo>
                <a:lnTo>
                  <a:pt x="510497" y="291803"/>
                </a:lnTo>
                <a:lnTo>
                  <a:pt x="505745" y="293790"/>
                </a:lnTo>
                <a:lnTo>
                  <a:pt x="500598" y="295776"/>
                </a:lnTo>
                <a:lnTo>
                  <a:pt x="495054" y="296967"/>
                </a:lnTo>
                <a:lnTo>
                  <a:pt x="489511" y="297762"/>
                </a:lnTo>
                <a:lnTo>
                  <a:pt x="483175" y="298159"/>
                </a:lnTo>
                <a:lnTo>
                  <a:pt x="477236" y="298159"/>
                </a:lnTo>
                <a:lnTo>
                  <a:pt x="470504" y="297762"/>
                </a:lnTo>
                <a:lnTo>
                  <a:pt x="463773" y="296570"/>
                </a:lnTo>
                <a:lnTo>
                  <a:pt x="456646" y="294584"/>
                </a:lnTo>
                <a:lnTo>
                  <a:pt x="449122" y="292201"/>
                </a:lnTo>
                <a:lnTo>
                  <a:pt x="441599" y="289420"/>
                </a:lnTo>
                <a:lnTo>
                  <a:pt x="433680" y="285448"/>
                </a:lnTo>
                <a:lnTo>
                  <a:pt x="424572" y="280681"/>
                </a:lnTo>
                <a:lnTo>
                  <a:pt x="414673" y="276708"/>
                </a:lnTo>
                <a:lnTo>
                  <a:pt x="453082" y="295776"/>
                </a:lnTo>
                <a:lnTo>
                  <a:pt x="471296" y="303720"/>
                </a:lnTo>
                <a:lnTo>
                  <a:pt x="480008" y="306898"/>
                </a:lnTo>
                <a:lnTo>
                  <a:pt x="488323" y="310473"/>
                </a:lnTo>
                <a:lnTo>
                  <a:pt x="496242" y="312857"/>
                </a:lnTo>
                <a:lnTo>
                  <a:pt x="503765" y="314446"/>
                </a:lnTo>
                <a:lnTo>
                  <a:pt x="511289" y="316035"/>
                </a:lnTo>
                <a:lnTo>
                  <a:pt x="518020" y="316432"/>
                </a:lnTo>
                <a:lnTo>
                  <a:pt x="524751" y="316035"/>
                </a:lnTo>
                <a:lnTo>
                  <a:pt x="527919" y="315240"/>
                </a:lnTo>
                <a:lnTo>
                  <a:pt x="530691" y="314446"/>
                </a:lnTo>
                <a:lnTo>
                  <a:pt x="533859" y="313651"/>
                </a:lnTo>
                <a:lnTo>
                  <a:pt x="536234" y="312460"/>
                </a:lnTo>
                <a:lnTo>
                  <a:pt x="539402" y="310871"/>
                </a:lnTo>
                <a:lnTo>
                  <a:pt x="541382" y="309282"/>
                </a:lnTo>
                <a:lnTo>
                  <a:pt x="542966" y="321993"/>
                </a:lnTo>
                <a:lnTo>
                  <a:pt x="543362" y="333910"/>
                </a:lnTo>
                <a:lnTo>
                  <a:pt x="542966" y="345430"/>
                </a:lnTo>
                <a:lnTo>
                  <a:pt x="542570" y="356950"/>
                </a:lnTo>
                <a:lnTo>
                  <a:pt x="544550" y="354566"/>
                </a:lnTo>
                <a:lnTo>
                  <a:pt x="545738" y="353772"/>
                </a:lnTo>
                <a:lnTo>
                  <a:pt x="546925" y="353772"/>
                </a:lnTo>
                <a:lnTo>
                  <a:pt x="548113" y="354169"/>
                </a:lnTo>
                <a:lnTo>
                  <a:pt x="549301" y="354964"/>
                </a:lnTo>
                <a:lnTo>
                  <a:pt x="550489" y="356553"/>
                </a:lnTo>
                <a:lnTo>
                  <a:pt x="551677" y="358142"/>
                </a:lnTo>
                <a:lnTo>
                  <a:pt x="554449" y="363703"/>
                </a:lnTo>
                <a:lnTo>
                  <a:pt x="556429" y="370456"/>
                </a:lnTo>
                <a:lnTo>
                  <a:pt x="558012" y="378401"/>
                </a:lnTo>
                <a:lnTo>
                  <a:pt x="559596" y="387934"/>
                </a:lnTo>
                <a:lnTo>
                  <a:pt x="560388" y="398660"/>
                </a:lnTo>
                <a:lnTo>
                  <a:pt x="560388" y="409782"/>
                </a:lnTo>
                <a:lnTo>
                  <a:pt x="560388" y="420905"/>
                </a:lnTo>
                <a:lnTo>
                  <a:pt x="559596" y="431630"/>
                </a:lnTo>
                <a:lnTo>
                  <a:pt x="558012" y="441164"/>
                </a:lnTo>
                <a:lnTo>
                  <a:pt x="556429" y="449108"/>
                </a:lnTo>
                <a:lnTo>
                  <a:pt x="554449" y="456259"/>
                </a:lnTo>
                <a:lnTo>
                  <a:pt x="551677" y="461423"/>
                </a:lnTo>
                <a:lnTo>
                  <a:pt x="550489" y="463012"/>
                </a:lnTo>
                <a:lnTo>
                  <a:pt x="549301" y="464998"/>
                </a:lnTo>
                <a:lnTo>
                  <a:pt x="548113" y="465792"/>
                </a:lnTo>
                <a:lnTo>
                  <a:pt x="546925" y="465792"/>
                </a:lnTo>
                <a:lnTo>
                  <a:pt x="544946" y="465792"/>
                </a:lnTo>
                <a:lnTo>
                  <a:pt x="543758" y="464203"/>
                </a:lnTo>
                <a:lnTo>
                  <a:pt x="542570" y="463012"/>
                </a:lnTo>
                <a:lnTo>
                  <a:pt x="541382" y="461025"/>
                </a:lnTo>
                <a:lnTo>
                  <a:pt x="540194" y="458642"/>
                </a:lnTo>
                <a:lnTo>
                  <a:pt x="539006" y="455464"/>
                </a:lnTo>
                <a:lnTo>
                  <a:pt x="536630" y="447917"/>
                </a:lnTo>
                <a:lnTo>
                  <a:pt x="535442" y="457450"/>
                </a:lnTo>
                <a:lnTo>
                  <a:pt x="533859" y="467381"/>
                </a:lnTo>
                <a:lnTo>
                  <a:pt x="531483" y="476518"/>
                </a:lnTo>
                <a:lnTo>
                  <a:pt x="529503" y="485654"/>
                </a:lnTo>
                <a:lnTo>
                  <a:pt x="527127" y="494393"/>
                </a:lnTo>
                <a:lnTo>
                  <a:pt x="523564" y="502735"/>
                </a:lnTo>
                <a:lnTo>
                  <a:pt x="520792" y="511077"/>
                </a:lnTo>
                <a:lnTo>
                  <a:pt x="516832" y="519419"/>
                </a:lnTo>
                <a:lnTo>
                  <a:pt x="513269" y="526966"/>
                </a:lnTo>
                <a:lnTo>
                  <a:pt x="508913" y="534514"/>
                </a:lnTo>
                <a:lnTo>
                  <a:pt x="504557" y="541664"/>
                </a:lnTo>
                <a:lnTo>
                  <a:pt x="500598" y="548417"/>
                </a:lnTo>
                <a:lnTo>
                  <a:pt x="495450" y="555170"/>
                </a:lnTo>
                <a:lnTo>
                  <a:pt x="490699" y="561526"/>
                </a:lnTo>
                <a:lnTo>
                  <a:pt x="485947" y="567485"/>
                </a:lnTo>
                <a:lnTo>
                  <a:pt x="480404" y="573443"/>
                </a:lnTo>
                <a:lnTo>
                  <a:pt x="475256" y="578607"/>
                </a:lnTo>
                <a:lnTo>
                  <a:pt x="469713" y="583771"/>
                </a:lnTo>
                <a:lnTo>
                  <a:pt x="464565" y="588538"/>
                </a:lnTo>
                <a:lnTo>
                  <a:pt x="458625" y="592510"/>
                </a:lnTo>
                <a:lnTo>
                  <a:pt x="453082" y="596880"/>
                </a:lnTo>
                <a:lnTo>
                  <a:pt x="447142" y="600852"/>
                </a:lnTo>
                <a:lnTo>
                  <a:pt x="441203" y="604030"/>
                </a:lnTo>
                <a:lnTo>
                  <a:pt x="435263" y="607605"/>
                </a:lnTo>
                <a:lnTo>
                  <a:pt x="429720" y="609989"/>
                </a:lnTo>
                <a:lnTo>
                  <a:pt x="424177" y="612372"/>
                </a:lnTo>
                <a:lnTo>
                  <a:pt x="418237" y="614756"/>
                </a:lnTo>
                <a:lnTo>
                  <a:pt x="412298" y="616344"/>
                </a:lnTo>
                <a:lnTo>
                  <a:pt x="406754" y="617536"/>
                </a:lnTo>
                <a:lnTo>
                  <a:pt x="401211" y="618331"/>
                </a:lnTo>
                <a:lnTo>
                  <a:pt x="395667" y="618728"/>
                </a:lnTo>
                <a:lnTo>
                  <a:pt x="390520" y="619125"/>
                </a:lnTo>
                <a:lnTo>
                  <a:pt x="385768" y="618728"/>
                </a:lnTo>
                <a:lnTo>
                  <a:pt x="381017" y="618331"/>
                </a:lnTo>
                <a:lnTo>
                  <a:pt x="376265" y="617536"/>
                </a:lnTo>
                <a:lnTo>
                  <a:pt x="371909" y="615947"/>
                </a:lnTo>
                <a:lnTo>
                  <a:pt x="366762" y="614358"/>
                </a:lnTo>
                <a:lnTo>
                  <a:pt x="361218" y="611975"/>
                </a:lnTo>
                <a:lnTo>
                  <a:pt x="356467" y="609592"/>
                </a:lnTo>
                <a:lnTo>
                  <a:pt x="350923" y="606414"/>
                </a:lnTo>
                <a:lnTo>
                  <a:pt x="345380" y="603633"/>
                </a:lnTo>
                <a:lnTo>
                  <a:pt x="339836" y="599661"/>
                </a:lnTo>
                <a:lnTo>
                  <a:pt x="328353" y="591716"/>
                </a:lnTo>
                <a:lnTo>
                  <a:pt x="317662" y="582580"/>
                </a:lnTo>
                <a:lnTo>
                  <a:pt x="306575" y="572251"/>
                </a:lnTo>
                <a:lnTo>
                  <a:pt x="295884" y="560732"/>
                </a:lnTo>
                <a:lnTo>
                  <a:pt x="285193" y="548020"/>
                </a:lnTo>
                <a:lnTo>
                  <a:pt x="280046" y="541664"/>
                </a:lnTo>
                <a:lnTo>
                  <a:pt x="275690" y="534514"/>
                </a:lnTo>
                <a:lnTo>
                  <a:pt x="270543" y="527364"/>
                </a:lnTo>
                <a:lnTo>
                  <a:pt x="266187" y="520213"/>
                </a:lnTo>
                <a:lnTo>
                  <a:pt x="261832" y="512666"/>
                </a:lnTo>
                <a:lnTo>
                  <a:pt x="257872" y="504721"/>
                </a:lnTo>
                <a:lnTo>
                  <a:pt x="253516" y="496777"/>
                </a:lnTo>
                <a:lnTo>
                  <a:pt x="250349" y="488435"/>
                </a:lnTo>
                <a:lnTo>
                  <a:pt x="246785" y="480490"/>
                </a:lnTo>
                <a:lnTo>
                  <a:pt x="244013" y="472148"/>
                </a:lnTo>
                <a:lnTo>
                  <a:pt x="240846" y="463012"/>
                </a:lnTo>
                <a:lnTo>
                  <a:pt x="238470" y="454272"/>
                </a:lnTo>
                <a:lnTo>
                  <a:pt x="236490" y="460231"/>
                </a:lnTo>
                <a:lnTo>
                  <a:pt x="234114" y="464998"/>
                </a:lnTo>
                <a:lnTo>
                  <a:pt x="233322" y="466189"/>
                </a:lnTo>
                <a:lnTo>
                  <a:pt x="232134" y="467381"/>
                </a:lnTo>
                <a:lnTo>
                  <a:pt x="230946" y="468176"/>
                </a:lnTo>
                <a:lnTo>
                  <a:pt x="229759" y="468573"/>
                </a:lnTo>
                <a:lnTo>
                  <a:pt x="228175" y="468176"/>
                </a:lnTo>
                <a:lnTo>
                  <a:pt x="226591" y="467381"/>
                </a:lnTo>
                <a:lnTo>
                  <a:pt x="225403" y="466189"/>
                </a:lnTo>
                <a:lnTo>
                  <a:pt x="224215" y="463806"/>
                </a:lnTo>
                <a:lnTo>
                  <a:pt x="222235" y="459039"/>
                </a:lnTo>
                <a:lnTo>
                  <a:pt x="219860" y="452286"/>
                </a:lnTo>
                <a:lnTo>
                  <a:pt x="218276" y="443547"/>
                </a:lnTo>
                <a:lnTo>
                  <a:pt x="217088" y="434411"/>
                </a:lnTo>
                <a:lnTo>
                  <a:pt x="216296" y="423685"/>
                </a:lnTo>
                <a:lnTo>
                  <a:pt x="215900" y="412563"/>
                </a:lnTo>
                <a:lnTo>
                  <a:pt x="216296" y="401043"/>
                </a:lnTo>
                <a:lnTo>
                  <a:pt x="217088" y="390715"/>
                </a:lnTo>
                <a:lnTo>
                  <a:pt x="218276" y="381181"/>
                </a:lnTo>
                <a:lnTo>
                  <a:pt x="219860" y="372839"/>
                </a:lnTo>
                <a:lnTo>
                  <a:pt x="222235" y="366086"/>
                </a:lnTo>
                <a:lnTo>
                  <a:pt x="224215" y="360922"/>
                </a:lnTo>
                <a:lnTo>
                  <a:pt x="225403" y="358936"/>
                </a:lnTo>
                <a:lnTo>
                  <a:pt x="226591" y="357744"/>
                </a:lnTo>
                <a:lnTo>
                  <a:pt x="228175" y="356950"/>
                </a:lnTo>
                <a:lnTo>
                  <a:pt x="229759" y="356553"/>
                </a:lnTo>
                <a:lnTo>
                  <a:pt x="230551" y="356950"/>
                </a:lnTo>
                <a:lnTo>
                  <a:pt x="231342" y="357347"/>
                </a:lnTo>
                <a:lnTo>
                  <a:pt x="232134" y="342252"/>
                </a:lnTo>
                <a:lnTo>
                  <a:pt x="232530" y="335499"/>
                </a:lnTo>
                <a:lnTo>
                  <a:pt x="233718" y="329541"/>
                </a:lnTo>
                <a:lnTo>
                  <a:pt x="232926" y="321596"/>
                </a:lnTo>
                <a:lnTo>
                  <a:pt x="232926" y="314049"/>
                </a:lnTo>
                <a:lnTo>
                  <a:pt x="232926" y="307296"/>
                </a:lnTo>
                <a:lnTo>
                  <a:pt x="232926" y="300543"/>
                </a:lnTo>
                <a:lnTo>
                  <a:pt x="233718" y="294584"/>
                </a:lnTo>
                <a:lnTo>
                  <a:pt x="234906" y="289023"/>
                </a:lnTo>
                <a:lnTo>
                  <a:pt x="236094" y="283461"/>
                </a:lnTo>
                <a:lnTo>
                  <a:pt x="237282" y="278297"/>
                </a:lnTo>
                <a:lnTo>
                  <a:pt x="238866" y="273531"/>
                </a:lnTo>
                <a:lnTo>
                  <a:pt x="240846" y="269558"/>
                </a:lnTo>
                <a:lnTo>
                  <a:pt x="243617" y="265189"/>
                </a:lnTo>
                <a:lnTo>
                  <a:pt x="245597" y="262011"/>
                </a:lnTo>
                <a:lnTo>
                  <a:pt x="248765" y="258436"/>
                </a:lnTo>
                <a:lnTo>
                  <a:pt x="251537" y="255655"/>
                </a:lnTo>
                <a:lnTo>
                  <a:pt x="255100" y="252477"/>
                </a:lnTo>
                <a:lnTo>
                  <a:pt x="258268" y="250491"/>
                </a:lnTo>
                <a:lnTo>
                  <a:pt x="243221" y="250491"/>
                </a:lnTo>
                <a:lnTo>
                  <a:pt x="231342" y="250888"/>
                </a:lnTo>
                <a:lnTo>
                  <a:pt x="221443" y="251683"/>
                </a:lnTo>
                <a:lnTo>
                  <a:pt x="228175" y="248108"/>
                </a:lnTo>
                <a:lnTo>
                  <a:pt x="235302" y="243341"/>
                </a:lnTo>
                <a:lnTo>
                  <a:pt x="242825" y="238177"/>
                </a:lnTo>
                <a:lnTo>
                  <a:pt x="249953" y="232615"/>
                </a:lnTo>
                <a:lnTo>
                  <a:pt x="263811" y="222287"/>
                </a:lnTo>
                <a:lnTo>
                  <a:pt x="270147" y="217520"/>
                </a:lnTo>
                <a:lnTo>
                  <a:pt x="276086" y="214343"/>
                </a:lnTo>
                <a:lnTo>
                  <a:pt x="291925" y="206398"/>
                </a:lnTo>
                <a:lnTo>
                  <a:pt x="307367" y="199645"/>
                </a:lnTo>
                <a:lnTo>
                  <a:pt x="322810" y="194481"/>
                </a:lnTo>
                <a:lnTo>
                  <a:pt x="337461" y="189714"/>
                </a:lnTo>
                <a:lnTo>
                  <a:pt x="351715" y="186139"/>
                </a:lnTo>
                <a:lnTo>
                  <a:pt x="365574" y="183756"/>
                </a:lnTo>
                <a:lnTo>
                  <a:pt x="379037" y="182167"/>
                </a:lnTo>
                <a:lnTo>
                  <a:pt x="392103" y="180975"/>
                </a:lnTo>
                <a:close/>
                <a:moveTo>
                  <a:pt x="958250" y="0"/>
                </a:moveTo>
                <a:lnTo>
                  <a:pt x="974507" y="0"/>
                </a:lnTo>
                <a:lnTo>
                  <a:pt x="989971" y="397"/>
                </a:lnTo>
                <a:lnTo>
                  <a:pt x="1004642" y="1986"/>
                </a:lnTo>
                <a:lnTo>
                  <a:pt x="1018917" y="4369"/>
                </a:lnTo>
                <a:lnTo>
                  <a:pt x="1032795" y="6752"/>
                </a:lnTo>
                <a:lnTo>
                  <a:pt x="1045880" y="9929"/>
                </a:lnTo>
                <a:lnTo>
                  <a:pt x="1058172" y="13900"/>
                </a:lnTo>
                <a:lnTo>
                  <a:pt x="1070067" y="18269"/>
                </a:lnTo>
                <a:lnTo>
                  <a:pt x="1081170" y="22241"/>
                </a:lnTo>
                <a:lnTo>
                  <a:pt x="1091876" y="27404"/>
                </a:lnTo>
                <a:lnTo>
                  <a:pt x="1101392" y="32170"/>
                </a:lnTo>
                <a:lnTo>
                  <a:pt x="1110908" y="36936"/>
                </a:lnTo>
                <a:lnTo>
                  <a:pt x="1119235" y="42099"/>
                </a:lnTo>
                <a:lnTo>
                  <a:pt x="1127166" y="47262"/>
                </a:lnTo>
                <a:lnTo>
                  <a:pt x="1134303" y="52425"/>
                </a:lnTo>
                <a:lnTo>
                  <a:pt x="1140647" y="56794"/>
                </a:lnTo>
                <a:lnTo>
                  <a:pt x="1151353" y="65531"/>
                </a:lnTo>
                <a:lnTo>
                  <a:pt x="1159283" y="72680"/>
                </a:lnTo>
                <a:lnTo>
                  <a:pt x="1165628" y="78240"/>
                </a:lnTo>
                <a:lnTo>
                  <a:pt x="1163645" y="83006"/>
                </a:lnTo>
                <a:lnTo>
                  <a:pt x="1160473" y="88567"/>
                </a:lnTo>
                <a:lnTo>
                  <a:pt x="1156904" y="94921"/>
                </a:lnTo>
                <a:lnTo>
                  <a:pt x="1151749" y="102467"/>
                </a:lnTo>
                <a:lnTo>
                  <a:pt x="1145802" y="110410"/>
                </a:lnTo>
                <a:lnTo>
                  <a:pt x="1141837" y="114779"/>
                </a:lnTo>
                <a:lnTo>
                  <a:pt x="1138268" y="118354"/>
                </a:lnTo>
                <a:lnTo>
                  <a:pt x="1133906" y="122722"/>
                </a:lnTo>
                <a:lnTo>
                  <a:pt x="1129545" y="126694"/>
                </a:lnTo>
                <a:lnTo>
                  <a:pt x="1124786" y="130268"/>
                </a:lnTo>
                <a:lnTo>
                  <a:pt x="1119632" y="134240"/>
                </a:lnTo>
                <a:lnTo>
                  <a:pt x="1114081" y="137020"/>
                </a:lnTo>
                <a:lnTo>
                  <a:pt x="1108133" y="140197"/>
                </a:lnTo>
                <a:lnTo>
                  <a:pt x="1101789" y="142580"/>
                </a:lnTo>
                <a:lnTo>
                  <a:pt x="1095841" y="144566"/>
                </a:lnTo>
                <a:lnTo>
                  <a:pt x="1089100" y="146552"/>
                </a:lnTo>
                <a:lnTo>
                  <a:pt x="1081170" y="147743"/>
                </a:lnTo>
                <a:lnTo>
                  <a:pt x="1073636" y="148140"/>
                </a:lnTo>
                <a:lnTo>
                  <a:pt x="1066102" y="148140"/>
                </a:lnTo>
                <a:lnTo>
                  <a:pt x="1057775" y="147743"/>
                </a:lnTo>
                <a:lnTo>
                  <a:pt x="1049052" y="145758"/>
                </a:lnTo>
                <a:lnTo>
                  <a:pt x="1039932" y="143772"/>
                </a:lnTo>
                <a:lnTo>
                  <a:pt x="1030812" y="140992"/>
                </a:lnTo>
                <a:lnTo>
                  <a:pt x="1021296" y="136623"/>
                </a:lnTo>
                <a:lnTo>
                  <a:pt x="1010590" y="131857"/>
                </a:lnTo>
                <a:lnTo>
                  <a:pt x="998695" y="126297"/>
                </a:lnTo>
                <a:lnTo>
                  <a:pt x="987196" y="121134"/>
                </a:lnTo>
                <a:lnTo>
                  <a:pt x="1011383" y="133446"/>
                </a:lnTo>
                <a:lnTo>
                  <a:pt x="1035571" y="144566"/>
                </a:lnTo>
                <a:lnTo>
                  <a:pt x="1047070" y="150126"/>
                </a:lnTo>
                <a:lnTo>
                  <a:pt x="1058172" y="155289"/>
                </a:lnTo>
                <a:lnTo>
                  <a:pt x="1069274" y="159261"/>
                </a:lnTo>
                <a:lnTo>
                  <a:pt x="1079980" y="163233"/>
                </a:lnTo>
                <a:lnTo>
                  <a:pt x="1090290" y="166807"/>
                </a:lnTo>
                <a:lnTo>
                  <a:pt x="1099806" y="169190"/>
                </a:lnTo>
                <a:lnTo>
                  <a:pt x="1109322" y="170381"/>
                </a:lnTo>
                <a:lnTo>
                  <a:pt x="1118046" y="171176"/>
                </a:lnTo>
                <a:lnTo>
                  <a:pt x="1122011" y="171176"/>
                </a:lnTo>
                <a:lnTo>
                  <a:pt x="1126373" y="170779"/>
                </a:lnTo>
                <a:lnTo>
                  <a:pt x="1130338" y="169984"/>
                </a:lnTo>
                <a:lnTo>
                  <a:pt x="1133906" y="169190"/>
                </a:lnTo>
                <a:lnTo>
                  <a:pt x="1137475" y="167998"/>
                </a:lnTo>
                <a:lnTo>
                  <a:pt x="1141044" y="166013"/>
                </a:lnTo>
                <a:lnTo>
                  <a:pt x="1144612" y="164027"/>
                </a:lnTo>
                <a:lnTo>
                  <a:pt x="1147388" y="162041"/>
                </a:lnTo>
                <a:lnTo>
                  <a:pt x="1148181" y="170381"/>
                </a:lnTo>
                <a:lnTo>
                  <a:pt x="1148974" y="178325"/>
                </a:lnTo>
                <a:lnTo>
                  <a:pt x="1150163" y="193417"/>
                </a:lnTo>
                <a:lnTo>
                  <a:pt x="1149767" y="208112"/>
                </a:lnTo>
                <a:lnTo>
                  <a:pt x="1148577" y="222012"/>
                </a:lnTo>
                <a:lnTo>
                  <a:pt x="1150163" y="220424"/>
                </a:lnTo>
                <a:lnTo>
                  <a:pt x="1151353" y="219232"/>
                </a:lnTo>
                <a:lnTo>
                  <a:pt x="1152543" y="218835"/>
                </a:lnTo>
                <a:lnTo>
                  <a:pt x="1154129" y="218438"/>
                </a:lnTo>
                <a:lnTo>
                  <a:pt x="1155715" y="218835"/>
                </a:lnTo>
                <a:lnTo>
                  <a:pt x="1157697" y="219629"/>
                </a:lnTo>
                <a:lnTo>
                  <a:pt x="1159283" y="222012"/>
                </a:lnTo>
                <a:lnTo>
                  <a:pt x="1160869" y="223998"/>
                </a:lnTo>
                <a:lnTo>
                  <a:pt x="1162059" y="226778"/>
                </a:lnTo>
                <a:lnTo>
                  <a:pt x="1164041" y="230750"/>
                </a:lnTo>
                <a:lnTo>
                  <a:pt x="1166421" y="239090"/>
                </a:lnTo>
                <a:lnTo>
                  <a:pt x="1168403" y="249813"/>
                </a:lnTo>
                <a:lnTo>
                  <a:pt x="1169989" y="261728"/>
                </a:lnTo>
                <a:lnTo>
                  <a:pt x="1171179" y="275232"/>
                </a:lnTo>
                <a:lnTo>
                  <a:pt x="1171575" y="289529"/>
                </a:lnTo>
                <a:lnTo>
                  <a:pt x="1171179" y="303827"/>
                </a:lnTo>
                <a:lnTo>
                  <a:pt x="1169989" y="316933"/>
                </a:lnTo>
                <a:lnTo>
                  <a:pt x="1168403" y="328848"/>
                </a:lnTo>
                <a:lnTo>
                  <a:pt x="1166421" y="339174"/>
                </a:lnTo>
                <a:lnTo>
                  <a:pt x="1164041" y="347912"/>
                </a:lnTo>
                <a:lnTo>
                  <a:pt x="1162059" y="351486"/>
                </a:lnTo>
                <a:lnTo>
                  <a:pt x="1160869" y="354266"/>
                </a:lnTo>
                <a:lnTo>
                  <a:pt x="1159283" y="357047"/>
                </a:lnTo>
                <a:lnTo>
                  <a:pt x="1157697" y="358635"/>
                </a:lnTo>
                <a:lnTo>
                  <a:pt x="1155715" y="359827"/>
                </a:lnTo>
                <a:lnTo>
                  <a:pt x="1154129" y="360224"/>
                </a:lnTo>
                <a:lnTo>
                  <a:pt x="1152146" y="359827"/>
                </a:lnTo>
                <a:lnTo>
                  <a:pt x="1150560" y="358635"/>
                </a:lnTo>
                <a:lnTo>
                  <a:pt x="1148577" y="356649"/>
                </a:lnTo>
                <a:lnTo>
                  <a:pt x="1146991" y="353869"/>
                </a:lnTo>
                <a:lnTo>
                  <a:pt x="1145405" y="351089"/>
                </a:lnTo>
                <a:lnTo>
                  <a:pt x="1144216" y="346720"/>
                </a:lnTo>
                <a:lnTo>
                  <a:pt x="1141440" y="337586"/>
                </a:lnTo>
                <a:lnTo>
                  <a:pt x="1139854" y="350295"/>
                </a:lnTo>
                <a:lnTo>
                  <a:pt x="1137871" y="361812"/>
                </a:lnTo>
                <a:lnTo>
                  <a:pt x="1135096" y="373727"/>
                </a:lnTo>
                <a:lnTo>
                  <a:pt x="1132320" y="385245"/>
                </a:lnTo>
                <a:lnTo>
                  <a:pt x="1128752" y="395968"/>
                </a:lnTo>
                <a:lnTo>
                  <a:pt x="1125183" y="407089"/>
                </a:lnTo>
                <a:lnTo>
                  <a:pt x="1120821" y="417812"/>
                </a:lnTo>
                <a:lnTo>
                  <a:pt x="1116460" y="427741"/>
                </a:lnTo>
                <a:lnTo>
                  <a:pt x="1111701" y="437273"/>
                </a:lnTo>
                <a:lnTo>
                  <a:pt x="1106547" y="446805"/>
                </a:lnTo>
                <a:lnTo>
                  <a:pt x="1100996" y="455939"/>
                </a:lnTo>
                <a:lnTo>
                  <a:pt x="1095444" y="464280"/>
                </a:lnTo>
                <a:lnTo>
                  <a:pt x="1089497" y="473017"/>
                </a:lnTo>
                <a:lnTo>
                  <a:pt x="1083152" y="480960"/>
                </a:lnTo>
                <a:lnTo>
                  <a:pt x="1076808" y="488506"/>
                </a:lnTo>
                <a:lnTo>
                  <a:pt x="1070464" y="495655"/>
                </a:lnTo>
                <a:lnTo>
                  <a:pt x="1063723" y="502407"/>
                </a:lnTo>
                <a:lnTo>
                  <a:pt x="1056586" y="509159"/>
                </a:lnTo>
                <a:lnTo>
                  <a:pt x="1049845" y="515116"/>
                </a:lnTo>
                <a:lnTo>
                  <a:pt x="1042708" y="520676"/>
                </a:lnTo>
                <a:lnTo>
                  <a:pt x="1035174" y="525442"/>
                </a:lnTo>
                <a:lnTo>
                  <a:pt x="1028037" y="530605"/>
                </a:lnTo>
                <a:lnTo>
                  <a:pt x="1020503" y="534974"/>
                </a:lnTo>
                <a:lnTo>
                  <a:pt x="1012969" y="538549"/>
                </a:lnTo>
                <a:lnTo>
                  <a:pt x="1005832" y="542520"/>
                </a:lnTo>
                <a:lnTo>
                  <a:pt x="998298" y="545300"/>
                </a:lnTo>
                <a:lnTo>
                  <a:pt x="991161" y="548081"/>
                </a:lnTo>
                <a:lnTo>
                  <a:pt x="984024" y="550067"/>
                </a:lnTo>
                <a:lnTo>
                  <a:pt x="976886" y="551655"/>
                </a:lnTo>
                <a:lnTo>
                  <a:pt x="969749" y="553244"/>
                </a:lnTo>
                <a:lnTo>
                  <a:pt x="962612" y="554038"/>
                </a:lnTo>
                <a:lnTo>
                  <a:pt x="955871" y="554038"/>
                </a:lnTo>
                <a:lnTo>
                  <a:pt x="950320" y="553641"/>
                </a:lnTo>
                <a:lnTo>
                  <a:pt x="944372" y="553244"/>
                </a:lnTo>
                <a:lnTo>
                  <a:pt x="938424" y="551655"/>
                </a:lnTo>
                <a:lnTo>
                  <a:pt x="932080" y="549669"/>
                </a:lnTo>
                <a:lnTo>
                  <a:pt x="925736" y="547683"/>
                </a:lnTo>
                <a:lnTo>
                  <a:pt x="919788" y="544903"/>
                </a:lnTo>
                <a:lnTo>
                  <a:pt x="913047" y="541726"/>
                </a:lnTo>
                <a:lnTo>
                  <a:pt x="906307" y="538151"/>
                </a:lnTo>
                <a:lnTo>
                  <a:pt x="898773" y="534180"/>
                </a:lnTo>
                <a:lnTo>
                  <a:pt x="892429" y="529811"/>
                </a:lnTo>
                <a:lnTo>
                  <a:pt x="884895" y="524648"/>
                </a:lnTo>
                <a:lnTo>
                  <a:pt x="877758" y="519882"/>
                </a:lnTo>
                <a:lnTo>
                  <a:pt x="870620" y="513925"/>
                </a:lnTo>
                <a:lnTo>
                  <a:pt x="863880" y="507967"/>
                </a:lnTo>
                <a:lnTo>
                  <a:pt x="856742" y="501613"/>
                </a:lnTo>
                <a:lnTo>
                  <a:pt x="849605" y="494861"/>
                </a:lnTo>
                <a:lnTo>
                  <a:pt x="842864" y="487712"/>
                </a:lnTo>
                <a:lnTo>
                  <a:pt x="836124" y="480166"/>
                </a:lnTo>
                <a:lnTo>
                  <a:pt x="829383" y="472223"/>
                </a:lnTo>
                <a:lnTo>
                  <a:pt x="823039" y="463883"/>
                </a:lnTo>
                <a:lnTo>
                  <a:pt x="816694" y="455542"/>
                </a:lnTo>
                <a:lnTo>
                  <a:pt x="810350" y="446805"/>
                </a:lnTo>
                <a:lnTo>
                  <a:pt x="804799" y="438067"/>
                </a:lnTo>
                <a:lnTo>
                  <a:pt x="798851" y="428535"/>
                </a:lnTo>
                <a:lnTo>
                  <a:pt x="793300" y="419004"/>
                </a:lnTo>
                <a:lnTo>
                  <a:pt x="788145" y="409075"/>
                </a:lnTo>
                <a:lnTo>
                  <a:pt x="782991" y="399146"/>
                </a:lnTo>
                <a:lnTo>
                  <a:pt x="778629" y="388819"/>
                </a:lnTo>
                <a:lnTo>
                  <a:pt x="774267" y="378493"/>
                </a:lnTo>
                <a:lnTo>
                  <a:pt x="770699" y="367770"/>
                </a:lnTo>
                <a:lnTo>
                  <a:pt x="767130" y="357047"/>
                </a:lnTo>
                <a:lnTo>
                  <a:pt x="763958" y="345529"/>
                </a:lnTo>
                <a:lnTo>
                  <a:pt x="761579" y="353075"/>
                </a:lnTo>
                <a:lnTo>
                  <a:pt x="759993" y="355855"/>
                </a:lnTo>
                <a:lnTo>
                  <a:pt x="758803" y="358635"/>
                </a:lnTo>
                <a:lnTo>
                  <a:pt x="757614" y="360621"/>
                </a:lnTo>
                <a:lnTo>
                  <a:pt x="755631" y="362210"/>
                </a:lnTo>
                <a:lnTo>
                  <a:pt x="754045" y="363401"/>
                </a:lnTo>
                <a:lnTo>
                  <a:pt x="752459" y="363798"/>
                </a:lnTo>
                <a:lnTo>
                  <a:pt x="750873" y="363401"/>
                </a:lnTo>
                <a:lnTo>
                  <a:pt x="748890" y="361812"/>
                </a:lnTo>
                <a:lnTo>
                  <a:pt x="747304" y="360224"/>
                </a:lnTo>
                <a:lnTo>
                  <a:pt x="745718" y="357841"/>
                </a:lnTo>
                <a:lnTo>
                  <a:pt x="744528" y="354664"/>
                </a:lnTo>
                <a:lnTo>
                  <a:pt x="742546" y="351486"/>
                </a:lnTo>
                <a:lnTo>
                  <a:pt x="740167" y="342352"/>
                </a:lnTo>
                <a:lnTo>
                  <a:pt x="738184" y="332423"/>
                </a:lnTo>
                <a:lnTo>
                  <a:pt x="736202" y="320111"/>
                </a:lnTo>
                <a:lnTo>
                  <a:pt x="735409" y="307004"/>
                </a:lnTo>
                <a:lnTo>
                  <a:pt x="735012" y="292707"/>
                </a:lnTo>
                <a:lnTo>
                  <a:pt x="735409" y="278409"/>
                </a:lnTo>
                <a:lnTo>
                  <a:pt x="736202" y="264905"/>
                </a:lnTo>
                <a:lnTo>
                  <a:pt x="738184" y="252991"/>
                </a:lnTo>
                <a:lnTo>
                  <a:pt x="740167" y="242665"/>
                </a:lnTo>
                <a:lnTo>
                  <a:pt x="742546" y="233927"/>
                </a:lnTo>
                <a:lnTo>
                  <a:pt x="744528" y="230353"/>
                </a:lnTo>
                <a:lnTo>
                  <a:pt x="745718" y="227175"/>
                </a:lnTo>
                <a:lnTo>
                  <a:pt x="747304" y="224792"/>
                </a:lnTo>
                <a:lnTo>
                  <a:pt x="748890" y="223204"/>
                </a:lnTo>
                <a:lnTo>
                  <a:pt x="750873" y="222409"/>
                </a:lnTo>
                <a:lnTo>
                  <a:pt x="752459" y="222012"/>
                </a:lnTo>
                <a:lnTo>
                  <a:pt x="753648" y="222409"/>
                </a:lnTo>
                <a:lnTo>
                  <a:pt x="754441" y="222807"/>
                </a:lnTo>
                <a:lnTo>
                  <a:pt x="754838" y="213275"/>
                </a:lnTo>
                <a:lnTo>
                  <a:pt x="755631" y="204140"/>
                </a:lnTo>
                <a:lnTo>
                  <a:pt x="756424" y="195800"/>
                </a:lnTo>
                <a:lnTo>
                  <a:pt x="758010" y="187856"/>
                </a:lnTo>
                <a:lnTo>
                  <a:pt x="757217" y="177927"/>
                </a:lnTo>
                <a:lnTo>
                  <a:pt x="756424" y="168793"/>
                </a:lnTo>
                <a:lnTo>
                  <a:pt x="756424" y="160055"/>
                </a:lnTo>
                <a:lnTo>
                  <a:pt x="757217" y="151318"/>
                </a:lnTo>
                <a:lnTo>
                  <a:pt x="758010" y="143772"/>
                </a:lnTo>
                <a:lnTo>
                  <a:pt x="759200" y="136226"/>
                </a:lnTo>
                <a:lnTo>
                  <a:pt x="760389" y="129474"/>
                </a:lnTo>
                <a:lnTo>
                  <a:pt x="762372" y="123119"/>
                </a:lnTo>
                <a:lnTo>
                  <a:pt x="764751" y="117162"/>
                </a:lnTo>
                <a:lnTo>
                  <a:pt x="767130" y="111602"/>
                </a:lnTo>
                <a:lnTo>
                  <a:pt x="769906" y="106836"/>
                </a:lnTo>
                <a:lnTo>
                  <a:pt x="773078" y="102070"/>
                </a:lnTo>
                <a:lnTo>
                  <a:pt x="776646" y="97701"/>
                </a:lnTo>
                <a:lnTo>
                  <a:pt x="780215" y="94127"/>
                </a:lnTo>
                <a:lnTo>
                  <a:pt x="784577" y="90552"/>
                </a:lnTo>
                <a:lnTo>
                  <a:pt x="788542" y="87772"/>
                </a:lnTo>
                <a:lnTo>
                  <a:pt x="769113" y="88169"/>
                </a:lnTo>
                <a:lnTo>
                  <a:pt x="754441" y="88567"/>
                </a:lnTo>
                <a:lnTo>
                  <a:pt x="741753" y="89361"/>
                </a:lnTo>
                <a:lnTo>
                  <a:pt x="746115" y="86978"/>
                </a:lnTo>
                <a:lnTo>
                  <a:pt x="750873" y="84198"/>
                </a:lnTo>
                <a:lnTo>
                  <a:pt x="759993" y="79035"/>
                </a:lnTo>
                <a:lnTo>
                  <a:pt x="768716" y="72283"/>
                </a:lnTo>
                <a:lnTo>
                  <a:pt x="778232" y="65531"/>
                </a:lnTo>
                <a:lnTo>
                  <a:pt x="795283" y="52425"/>
                </a:lnTo>
                <a:lnTo>
                  <a:pt x="803609" y="46468"/>
                </a:lnTo>
                <a:lnTo>
                  <a:pt x="810747" y="42099"/>
                </a:lnTo>
                <a:lnTo>
                  <a:pt x="821453" y="36936"/>
                </a:lnTo>
                <a:lnTo>
                  <a:pt x="830969" y="32567"/>
                </a:lnTo>
                <a:lnTo>
                  <a:pt x="841278" y="27801"/>
                </a:lnTo>
                <a:lnTo>
                  <a:pt x="850795" y="23829"/>
                </a:lnTo>
                <a:lnTo>
                  <a:pt x="860707" y="20255"/>
                </a:lnTo>
                <a:lnTo>
                  <a:pt x="870224" y="16681"/>
                </a:lnTo>
                <a:lnTo>
                  <a:pt x="879740" y="13900"/>
                </a:lnTo>
                <a:lnTo>
                  <a:pt x="888860" y="11518"/>
                </a:lnTo>
                <a:lnTo>
                  <a:pt x="897980" y="8737"/>
                </a:lnTo>
                <a:lnTo>
                  <a:pt x="907100" y="6752"/>
                </a:lnTo>
                <a:lnTo>
                  <a:pt x="915823" y="5163"/>
                </a:lnTo>
                <a:lnTo>
                  <a:pt x="924546" y="3177"/>
                </a:lnTo>
                <a:lnTo>
                  <a:pt x="941993" y="1191"/>
                </a:lnTo>
                <a:lnTo>
                  <a:pt x="95825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91431" tIns="45715" rIns="91431" bIns="45715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1198662" y="4714479"/>
            <a:ext cx="2304256" cy="913259"/>
          </a:xfrm>
          <a:prstGeom prst="wedgeEllipseCallout">
            <a:avLst>
              <a:gd name="adj1" fmla="val 89158"/>
              <a:gd name="adj2" fmla="val 237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4" name="椭圆形标注 3"/>
          <p:cNvSpPr/>
          <p:nvPr/>
        </p:nvSpPr>
        <p:spPr>
          <a:xfrm>
            <a:off x="1198662" y="3406155"/>
            <a:ext cx="2304256" cy="913259"/>
          </a:xfrm>
          <a:prstGeom prst="wedgeEllipseCallout">
            <a:avLst>
              <a:gd name="adj1" fmla="val 86570"/>
              <a:gd name="adj2" fmla="val 5733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1990749" y="2169618"/>
            <a:ext cx="2448273" cy="913259"/>
          </a:xfrm>
          <a:prstGeom prst="wedgeEllipseCallout">
            <a:avLst>
              <a:gd name="adj1" fmla="val 57670"/>
              <a:gd name="adj2" fmla="val 7542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3790950" y="1124744"/>
            <a:ext cx="2304256" cy="913259"/>
          </a:xfrm>
          <a:prstGeom prst="wedgeEllipseCallout">
            <a:avLst>
              <a:gd name="adj1" fmla="val 28341"/>
              <a:gd name="adj2" fmla="val 1226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7" name="椭圆形标注 6"/>
          <p:cNvSpPr/>
          <p:nvPr/>
        </p:nvSpPr>
        <p:spPr>
          <a:xfrm>
            <a:off x="6527254" y="1124744"/>
            <a:ext cx="2304256" cy="913259"/>
          </a:xfrm>
          <a:prstGeom prst="wedgeEllipseCallout">
            <a:avLst>
              <a:gd name="adj1" fmla="val -30754"/>
              <a:gd name="adj2" fmla="val 13356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7823398" y="2276872"/>
            <a:ext cx="2304256" cy="913259"/>
          </a:xfrm>
          <a:prstGeom prst="wedgeEllipseCallout">
            <a:avLst>
              <a:gd name="adj1" fmla="val -56634"/>
              <a:gd name="adj2" fmla="val 9561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8497465" y="3501008"/>
            <a:ext cx="2304255" cy="913259"/>
          </a:xfrm>
          <a:prstGeom prst="wedgeEllipseCallout">
            <a:avLst>
              <a:gd name="adj1" fmla="val -79188"/>
              <a:gd name="adj2" fmla="val 4821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8831509" y="4653136"/>
            <a:ext cx="2376265" cy="913259"/>
          </a:xfrm>
          <a:prstGeom prst="wedgeEllipseCallout">
            <a:avLst>
              <a:gd name="adj1" fmla="val -96266"/>
              <a:gd name="adj2" fmla="val 2693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1" name="矩形 10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需求岗位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319993" y="1542797"/>
            <a:ext cx="4343167" cy="4694515"/>
            <a:chOff x="959952" y="1668183"/>
            <a:chExt cx="4343166" cy="4694515"/>
          </a:xfrm>
        </p:grpSpPr>
        <p:sp>
          <p:nvSpPr>
            <p:cNvPr id="3" name="圆角矩形 2"/>
            <p:cNvSpPr/>
            <p:nvPr/>
          </p:nvSpPr>
          <p:spPr>
            <a:xfrm>
              <a:off x="959952" y="1668183"/>
              <a:ext cx="4343166" cy="4694515"/>
            </a:xfrm>
            <a:prstGeom prst="roundRect">
              <a:avLst>
                <a:gd name="adj" fmla="val 10535"/>
              </a:avLst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324030" y="1977552"/>
              <a:ext cx="3979087" cy="640572"/>
              <a:chOff x="2198560" y="1644530"/>
              <a:chExt cx="1749680" cy="59684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</a:blip>
              <a:srcRect b="72279"/>
              <a:stretch>
                <a:fillRect/>
              </a:stretch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</a:blip>
              <a:srcRect b="72279"/>
              <a:stretch>
                <a:fillRect/>
              </a:stretch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959952" y="4941168"/>
              <a:ext cx="4343166" cy="916077"/>
              <a:chOff x="1947258" y="3466616"/>
              <a:chExt cx="2252284" cy="85354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947258" y="3471751"/>
                <a:ext cx="2252284" cy="843077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zh-CN" altLang="en-US" sz="32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输入文本</a:t>
                </a: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947258" y="3466616"/>
                <a:ext cx="2252284" cy="189695"/>
              </a:xfrm>
              <a:prstGeom prst="rect">
                <a:avLst/>
              </a:prstGeom>
              <a:gradFill>
                <a:gsLst>
                  <a:gs pos="65000">
                    <a:schemeClr val="tx1">
                      <a:alpha val="3000"/>
                    </a:schemeClr>
                  </a:gs>
                  <a:gs pos="0">
                    <a:schemeClr val="tx1">
                      <a:alpha val="3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b="1">
                  <a:solidFill>
                    <a:prstClr val="white"/>
                  </a:solidFill>
                  <a:latin typeface="Agency FB" panose="020B0503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947258" y="4130461"/>
                <a:ext cx="2252284" cy="189695"/>
              </a:xfrm>
              <a:prstGeom prst="rect">
                <a:avLst/>
              </a:prstGeom>
              <a:gradFill>
                <a:gsLst>
                  <a:gs pos="45000">
                    <a:schemeClr val="tx1">
                      <a:alpha val="3000"/>
                    </a:schemeClr>
                  </a:gs>
                  <a:gs pos="100000">
                    <a:schemeClr val="tx1">
                      <a:alpha val="30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b="1">
                  <a:solidFill>
                    <a:prstClr val="white"/>
                  </a:solidFill>
                  <a:latin typeface="Agency FB" panose="020B0503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854846" y="1969093"/>
            <a:ext cx="1872208" cy="4616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2" name="文本框 37"/>
          <p:cNvSpPr txBox="1"/>
          <p:nvPr/>
        </p:nvSpPr>
        <p:spPr>
          <a:xfrm>
            <a:off x="1702719" y="2682949"/>
            <a:ext cx="3888432" cy="189281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或右键选择只保留文本来复制粘贴您的内容。请在此处输入内容，或右键选择只保留文本来复制粘贴您的内容。请在此处输入内容，或右键选择只保留文本来复制粘贴您的内容。</a:t>
            </a:r>
          </a:p>
        </p:txBody>
      </p:sp>
      <p:sp>
        <p:nvSpPr>
          <p:cNvPr id="13" name="矩形 12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岗位描述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04568" y="1542796"/>
            <a:ext cx="4343167" cy="4694515"/>
            <a:chOff x="959952" y="1668183"/>
            <a:chExt cx="4343166" cy="4694515"/>
          </a:xfrm>
        </p:grpSpPr>
        <p:sp>
          <p:nvSpPr>
            <p:cNvPr id="16" name="圆角矩形 15"/>
            <p:cNvSpPr/>
            <p:nvPr/>
          </p:nvSpPr>
          <p:spPr>
            <a:xfrm>
              <a:off x="959952" y="1668183"/>
              <a:ext cx="4343166" cy="4694515"/>
            </a:xfrm>
            <a:prstGeom prst="roundRect">
              <a:avLst>
                <a:gd name="adj" fmla="val 10535"/>
              </a:avLst>
            </a:prstGeom>
            <a:solidFill>
              <a:schemeClr val="bg1">
                <a:lumMod val="95000"/>
              </a:schemeClr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324030" y="1977552"/>
              <a:ext cx="3979087" cy="640572"/>
              <a:chOff x="2198560" y="1644530"/>
              <a:chExt cx="1749680" cy="596843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</a:blip>
              <a:srcRect b="72279"/>
              <a:stretch>
                <a:fillRect/>
              </a:stretch>
            </p:blipFill>
            <p:spPr>
              <a:xfrm flipH="1">
                <a:off x="2198560" y="1644530"/>
                <a:ext cx="1749680" cy="92018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3">
                <a:grayscl/>
              </a:blip>
              <a:srcRect b="72279"/>
              <a:stretch>
                <a:fillRect/>
              </a:stretch>
            </p:blipFill>
            <p:spPr>
              <a:xfrm flipH="1" flipV="1">
                <a:off x="2198560" y="2149355"/>
                <a:ext cx="1749680" cy="92018"/>
              </a:xfrm>
              <a:prstGeom prst="rect">
                <a:avLst/>
              </a:prstGeom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959952" y="4941168"/>
              <a:ext cx="4343166" cy="916077"/>
              <a:chOff x="1947258" y="3466616"/>
              <a:chExt cx="2252284" cy="85354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947258" y="3471751"/>
                <a:ext cx="2252284" cy="84307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zh-CN" altLang="en-US" sz="3200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输入文本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947258" y="3466616"/>
                <a:ext cx="2252284" cy="189695"/>
              </a:xfrm>
              <a:prstGeom prst="rect">
                <a:avLst/>
              </a:prstGeom>
              <a:gradFill>
                <a:gsLst>
                  <a:gs pos="65000">
                    <a:schemeClr val="tx1">
                      <a:alpha val="3000"/>
                    </a:schemeClr>
                  </a:gs>
                  <a:gs pos="0">
                    <a:schemeClr val="tx1">
                      <a:alpha val="31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b="1">
                  <a:solidFill>
                    <a:prstClr val="white"/>
                  </a:solidFill>
                  <a:latin typeface="Agency FB" panose="020B0503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947258" y="4130461"/>
                <a:ext cx="2252284" cy="189695"/>
              </a:xfrm>
              <a:prstGeom prst="rect">
                <a:avLst/>
              </a:prstGeom>
              <a:gradFill>
                <a:gsLst>
                  <a:gs pos="45000">
                    <a:schemeClr val="tx1">
                      <a:alpha val="3000"/>
                    </a:schemeClr>
                  </a:gs>
                  <a:gs pos="100000">
                    <a:schemeClr val="tx1">
                      <a:alpha val="30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b="1">
                  <a:solidFill>
                    <a:prstClr val="white"/>
                  </a:solidFill>
                  <a:latin typeface="Agency FB" panose="020B0503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8039422" y="1969091"/>
            <a:ext cx="1872208" cy="46166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25" name="文本框 37"/>
          <p:cNvSpPr txBox="1"/>
          <p:nvPr/>
        </p:nvSpPr>
        <p:spPr>
          <a:xfrm>
            <a:off x="6887294" y="2682948"/>
            <a:ext cx="3888432" cy="189281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或右键选择只保留文本来复制粘贴您的内容。请在此处输入内容，或右键选择只保留文本来复制粘贴您的内容。请在此处输入内容，或右键选择只保留文本来复制粘贴您的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" accel="100000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任职要求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43479" y="1676401"/>
            <a:ext cx="7346934" cy="1028700"/>
            <a:chOff x="3505200" y="1600200"/>
            <a:chExt cx="8686800" cy="1028700"/>
          </a:xfrm>
        </p:grpSpPr>
        <p:sp>
          <p:nvSpPr>
            <p:cNvPr id="4" name="矩形 3"/>
            <p:cNvSpPr/>
            <p:nvPr/>
          </p:nvSpPr>
          <p:spPr>
            <a:xfrm>
              <a:off x="3505200" y="2114550"/>
              <a:ext cx="8686800" cy="514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505200" y="1600200"/>
              <a:ext cx="8686800" cy="5143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4006975" y="1620944"/>
            <a:ext cx="1139610" cy="113961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368300" dist="38100" dir="2700000" sx="105000" sy="105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75126" y="1700808"/>
            <a:ext cx="4593778" cy="46166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843479" y="3276601"/>
            <a:ext cx="7346934" cy="1028700"/>
            <a:chOff x="3505200" y="1600200"/>
            <a:chExt cx="8686800" cy="1028700"/>
          </a:xfrm>
        </p:grpSpPr>
        <p:sp>
          <p:nvSpPr>
            <p:cNvPr id="9" name="矩形 8"/>
            <p:cNvSpPr/>
            <p:nvPr/>
          </p:nvSpPr>
          <p:spPr>
            <a:xfrm>
              <a:off x="3505200" y="2114550"/>
              <a:ext cx="8686800" cy="514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505200" y="1600200"/>
              <a:ext cx="8686800" cy="5143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4006975" y="3221145"/>
            <a:ext cx="1139610" cy="113961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368300" dist="38100" dir="2700000" sx="105000" sy="105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89860" y="3261712"/>
            <a:ext cx="4593778" cy="46166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843479" y="4876801"/>
            <a:ext cx="7346934" cy="1028700"/>
            <a:chOff x="3505200" y="1600200"/>
            <a:chExt cx="8686800" cy="1028700"/>
          </a:xfrm>
        </p:grpSpPr>
        <p:sp>
          <p:nvSpPr>
            <p:cNvPr id="14" name="矩形 13"/>
            <p:cNvSpPr/>
            <p:nvPr/>
          </p:nvSpPr>
          <p:spPr>
            <a:xfrm>
              <a:off x="3505200" y="2114550"/>
              <a:ext cx="8686800" cy="514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505200" y="1600200"/>
              <a:ext cx="8686800" cy="5143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006975" y="4821345"/>
            <a:ext cx="1139610" cy="1139611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368300" dist="38100" dir="2700000" sx="105000" sy="105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375126" y="4861912"/>
            <a:ext cx="4593778" cy="46166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/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  <p:sp>
        <p:nvSpPr>
          <p:cNvPr id="18" name="Freeform 109"/>
          <p:cNvSpPr>
            <a:spLocks noEditPoints="1"/>
          </p:cNvSpPr>
          <p:nvPr/>
        </p:nvSpPr>
        <p:spPr bwMode="auto">
          <a:xfrm>
            <a:off x="4415497" y="1996948"/>
            <a:ext cx="463442" cy="467619"/>
          </a:xfrm>
          <a:custGeom>
            <a:avLst/>
            <a:gdLst>
              <a:gd name="T0" fmla="*/ 176213 w 288"/>
              <a:gd name="T1" fmla="*/ 150115 h 289"/>
              <a:gd name="T2" fmla="*/ 124206 w 288"/>
              <a:gd name="T3" fmla="*/ 97821 h 289"/>
              <a:gd name="T4" fmla="*/ 132160 w 288"/>
              <a:gd name="T5" fmla="*/ 66444 h 289"/>
              <a:gd name="T6" fmla="*/ 66080 w 288"/>
              <a:gd name="T7" fmla="*/ 0 h 289"/>
              <a:gd name="T8" fmla="*/ 0 w 288"/>
              <a:gd name="T9" fmla="*/ 66444 h 289"/>
              <a:gd name="T10" fmla="*/ 66080 w 288"/>
              <a:gd name="T11" fmla="*/ 132889 h 289"/>
              <a:gd name="T12" fmla="*/ 96672 w 288"/>
              <a:gd name="T13" fmla="*/ 125506 h 289"/>
              <a:gd name="T14" fmla="*/ 148680 w 288"/>
              <a:gd name="T15" fmla="*/ 177800 h 289"/>
              <a:gd name="T16" fmla="*/ 176213 w 288"/>
              <a:gd name="T17" fmla="*/ 150115 h 289"/>
              <a:gd name="T18" fmla="*/ 22027 w 288"/>
              <a:gd name="T19" fmla="*/ 66444 h 289"/>
              <a:gd name="T20" fmla="*/ 66080 w 288"/>
              <a:gd name="T21" fmla="*/ 22148 h 289"/>
              <a:gd name="T22" fmla="*/ 110133 w 288"/>
              <a:gd name="T23" fmla="*/ 66444 h 289"/>
              <a:gd name="T24" fmla="*/ 66080 w 288"/>
              <a:gd name="T25" fmla="*/ 110740 h 289"/>
              <a:gd name="T26" fmla="*/ 22027 w 288"/>
              <a:gd name="T27" fmla="*/ 66444 h 28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89"/>
              <a:gd name="T44" fmla="*/ 288 w 288"/>
              <a:gd name="T45" fmla="*/ 289 h 28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 lIns="91431" tIns="45715" rIns="91431" bIns="45715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9" name="Freeform 183"/>
          <p:cNvSpPr>
            <a:spLocks noEditPoints="1"/>
          </p:cNvSpPr>
          <p:nvPr/>
        </p:nvSpPr>
        <p:spPr bwMode="auto">
          <a:xfrm>
            <a:off x="4368933" y="3559943"/>
            <a:ext cx="447544" cy="517471"/>
          </a:xfrm>
          <a:custGeom>
            <a:avLst/>
            <a:gdLst>
              <a:gd name="T0" fmla="*/ 85075 w 249"/>
              <a:gd name="T1" fmla="*/ 59961 h 288"/>
              <a:gd name="T2" fmla="*/ 53860 w 249"/>
              <a:gd name="T3" fmla="*/ 89942 h 288"/>
              <a:gd name="T4" fmla="*/ 1224 w 249"/>
              <a:gd name="T5" fmla="*/ 135219 h 288"/>
              <a:gd name="T6" fmla="*/ 4284 w 249"/>
              <a:gd name="T7" fmla="*/ 145009 h 288"/>
              <a:gd name="T8" fmla="*/ 8569 w 249"/>
              <a:gd name="T9" fmla="*/ 151127 h 288"/>
              <a:gd name="T10" fmla="*/ 14689 w 249"/>
              <a:gd name="T11" fmla="*/ 157857 h 288"/>
              <a:gd name="T12" fmla="*/ 23258 w 249"/>
              <a:gd name="T13" fmla="*/ 163364 h 288"/>
              <a:gd name="T14" fmla="*/ 29990 w 249"/>
              <a:gd name="T15" fmla="*/ 167035 h 288"/>
              <a:gd name="T16" fmla="*/ 41007 w 249"/>
              <a:gd name="T17" fmla="*/ 171318 h 288"/>
              <a:gd name="T18" fmla="*/ 58145 w 249"/>
              <a:gd name="T19" fmla="*/ 174989 h 288"/>
              <a:gd name="T20" fmla="*/ 80178 w 249"/>
              <a:gd name="T21" fmla="*/ 176213 h 288"/>
              <a:gd name="T22" fmla="*/ 98540 w 249"/>
              <a:gd name="T23" fmla="*/ 174377 h 288"/>
              <a:gd name="T24" fmla="*/ 112005 w 249"/>
              <a:gd name="T25" fmla="*/ 171318 h 288"/>
              <a:gd name="T26" fmla="*/ 123634 w 249"/>
              <a:gd name="T27" fmla="*/ 166423 h 288"/>
              <a:gd name="T28" fmla="*/ 132814 w 249"/>
              <a:gd name="T29" fmla="*/ 161529 h 288"/>
              <a:gd name="T30" fmla="*/ 138935 w 249"/>
              <a:gd name="T31" fmla="*/ 157246 h 288"/>
              <a:gd name="T32" fmla="*/ 143831 w 249"/>
              <a:gd name="T33" fmla="*/ 152351 h 288"/>
              <a:gd name="T34" fmla="*/ 148116 w 249"/>
              <a:gd name="T35" fmla="*/ 146232 h 288"/>
              <a:gd name="T36" fmla="*/ 149952 w 249"/>
              <a:gd name="T37" fmla="*/ 141949 h 288"/>
              <a:gd name="T38" fmla="*/ 151176 w 249"/>
              <a:gd name="T39" fmla="*/ 137055 h 288"/>
              <a:gd name="T40" fmla="*/ 151176 w 249"/>
              <a:gd name="T41" fmla="*/ 135219 h 288"/>
              <a:gd name="T42" fmla="*/ 61817 w 249"/>
              <a:gd name="T43" fmla="*/ 29981 h 288"/>
              <a:gd name="T44" fmla="*/ 130366 w 249"/>
              <a:gd name="T45" fmla="*/ 132772 h 288"/>
              <a:gd name="T46" fmla="*/ 82014 w 249"/>
              <a:gd name="T47" fmla="*/ 137666 h 288"/>
              <a:gd name="T48" fmla="*/ 31827 w 249"/>
              <a:gd name="T49" fmla="*/ 143173 h 288"/>
              <a:gd name="T50" fmla="*/ 21422 w 249"/>
              <a:gd name="T51" fmla="*/ 128489 h 288"/>
              <a:gd name="T52" fmla="*/ 21422 w 249"/>
              <a:gd name="T53" fmla="*/ 127877 h 288"/>
              <a:gd name="T54" fmla="*/ 45292 w 249"/>
              <a:gd name="T55" fmla="*/ 125429 h 288"/>
              <a:gd name="T56" fmla="*/ 25706 w 249"/>
              <a:gd name="T57" fmla="*/ 116252 h 288"/>
              <a:gd name="T58" fmla="*/ 28766 w 249"/>
              <a:gd name="T59" fmla="*/ 113192 h 288"/>
              <a:gd name="T60" fmla="*/ 30602 w 249"/>
              <a:gd name="T61" fmla="*/ 111357 h 288"/>
              <a:gd name="T62" fmla="*/ 33663 w 249"/>
              <a:gd name="T63" fmla="*/ 108909 h 288"/>
              <a:gd name="T64" fmla="*/ 36723 w 249"/>
              <a:gd name="T65" fmla="*/ 107074 h 288"/>
              <a:gd name="T66" fmla="*/ 39171 w 249"/>
              <a:gd name="T67" fmla="*/ 105850 h 288"/>
              <a:gd name="T68" fmla="*/ 42843 w 249"/>
              <a:gd name="T69" fmla="*/ 104015 h 288"/>
              <a:gd name="T70" fmla="*/ 45904 w 249"/>
              <a:gd name="T71" fmla="*/ 102791 h 288"/>
              <a:gd name="T72" fmla="*/ 49576 w 249"/>
              <a:gd name="T73" fmla="*/ 101567 h 288"/>
              <a:gd name="T74" fmla="*/ 52636 w 249"/>
              <a:gd name="T75" fmla="*/ 100344 h 288"/>
              <a:gd name="T76" fmla="*/ 56920 w 249"/>
              <a:gd name="T77" fmla="*/ 99732 h 288"/>
              <a:gd name="T78" fmla="*/ 59981 w 249"/>
              <a:gd name="T79" fmla="*/ 99120 h 288"/>
              <a:gd name="T80" fmla="*/ 64265 w 249"/>
              <a:gd name="T81" fmla="*/ 98508 h 288"/>
              <a:gd name="T82" fmla="*/ 66713 w 249"/>
              <a:gd name="T83" fmla="*/ 97896 h 288"/>
              <a:gd name="T84" fmla="*/ 70998 w 249"/>
              <a:gd name="T85" fmla="*/ 97896 h 288"/>
              <a:gd name="T86" fmla="*/ 85687 w 249"/>
              <a:gd name="T87" fmla="*/ 97896 h 288"/>
              <a:gd name="T88" fmla="*/ 89359 w 249"/>
              <a:gd name="T89" fmla="*/ 98508 h 288"/>
              <a:gd name="T90" fmla="*/ 92419 w 249"/>
              <a:gd name="T91" fmla="*/ 99120 h 288"/>
              <a:gd name="T92" fmla="*/ 98540 w 249"/>
              <a:gd name="T93" fmla="*/ 100344 h 288"/>
              <a:gd name="T94" fmla="*/ 103436 w 249"/>
              <a:gd name="T95" fmla="*/ 101567 h 288"/>
              <a:gd name="T96" fmla="*/ 107720 w 249"/>
              <a:gd name="T97" fmla="*/ 103403 h 288"/>
              <a:gd name="T98" fmla="*/ 112005 w 249"/>
              <a:gd name="T99" fmla="*/ 104626 h 288"/>
              <a:gd name="T100" fmla="*/ 116289 w 249"/>
              <a:gd name="T101" fmla="*/ 107074 h 288"/>
              <a:gd name="T102" fmla="*/ 121798 w 249"/>
              <a:gd name="T103" fmla="*/ 111357 h 288"/>
              <a:gd name="T104" fmla="*/ 124858 w 249"/>
              <a:gd name="T105" fmla="*/ 114416 h 288"/>
              <a:gd name="T106" fmla="*/ 107108 w 249"/>
              <a:gd name="T107" fmla="*/ 116252 h 288"/>
              <a:gd name="T108" fmla="*/ 130978 w 249"/>
              <a:gd name="T109" fmla="*/ 125429 h 288"/>
              <a:gd name="T110" fmla="*/ 45292 w 249"/>
              <a:gd name="T111" fmla="*/ 125429 h 288"/>
              <a:gd name="T112" fmla="*/ 107108 w 249"/>
              <a:gd name="T113" fmla="*/ 116863 h 288"/>
              <a:gd name="T114" fmla="*/ 107720 w 249"/>
              <a:gd name="T115" fmla="*/ 125429 h 2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9"/>
              <a:gd name="T175" fmla="*/ 0 h 288"/>
              <a:gd name="T176" fmla="*/ 249 w 249"/>
              <a:gd name="T177" fmla="*/ 288 h 28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9" h="288">
                <a:moveTo>
                  <a:pt x="244" y="195"/>
                </a:moveTo>
                <a:cubicBezTo>
                  <a:pt x="240" y="186"/>
                  <a:pt x="233" y="179"/>
                  <a:pt x="224" y="172"/>
                </a:cubicBezTo>
                <a:cubicBezTo>
                  <a:pt x="216" y="166"/>
                  <a:pt x="207" y="161"/>
                  <a:pt x="196" y="156"/>
                </a:cubicBezTo>
                <a:cubicBezTo>
                  <a:pt x="186" y="152"/>
                  <a:pt x="174" y="149"/>
                  <a:pt x="162" y="147"/>
                </a:cubicBezTo>
                <a:cubicBezTo>
                  <a:pt x="154" y="145"/>
                  <a:pt x="145" y="145"/>
                  <a:pt x="136" y="144"/>
                </a:cubicBezTo>
                <a:cubicBezTo>
                  <a:pt x="139" y="98"/>
                  <a:pt x="139" y="98"/>
                  <a:pt x="139" y="98"/>
                </a:cubicBezTo>
                <a:cubicBezTo>
                  <a:pt x="160" y="93"/>
                  <a:pt x="176" y="73"/>
                  <a:pt x="176" y="50"/>
                </a:cubicBezTo>
                <a:cubicBezTo>
                  <a:pt x="176" y="22"/>
                  <a:pt x="153" y="0"/>
                  <a:pt x="126" y="0"/>
                </a:cubicBezTo>
                <a:cubicBezTo>
                  <a:pt x="98" y="0"/>
                  <a:pt x="76" y="22"/>
                  <a:pt x="76" y="50"/>
                </a:cubicBezTo>
                <a:cubicBezTo>
                  <a:pt x="76" y="73"/>
                  <a:pt x="91" y="92"/>
                  <a:pt x="112" y="98"/>
                </a:cubicBezTo>
                <a:cubicBezTo>
                  <a:pt x="115" y="144"/>
                  <a:pt x="115" y="144"/>
                  <a:pt x="115" y="144"/>
                </a:cubicBezTo>
                <a:cubicBezTo>
                  <a:pt x="105" y="144"/>
                  <a:pt x="96" y="145"/>
                  <a:pt x="88" y="147"/>
                </a:cubicBezTo>
                <a:cubicBezTo>
                  <a:pt x="76" y="149"/>
                  <a:pt x="64" y="152"/>
                  <a:pt x="54" y="156"/>
                </a:cubicBezTo>
                <a:cubicBezTo>
                  <a:pt x="43" y="161"/>
                  <a:pt x="33" y="166"/>
                  <a:pt x="25" y="172"/>
                </a:cubicBezTo>
                <a:cubicBezTo>
                  <a:pt x="16" y="179"/>
                  <a:pt x="10" y="186"/>
                  <a:pt x="6" y="195"/>
                </a:cubicBezTo>
                <a:cubicBezTo>
                  <a:pt x="2" y="203"/>
                  <a:pt x="0" y="212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3" y="224"/>
                  <a:pt x="3" y="224"/>
                  <a:pt x="3" y="224"/>
                </a:cubicBezTo>
                <a:cubicBezTo>
                  <a:pt x="4" y="227"/>
                  <a:pt x="4" y="227"/>
                  <a:pt x="4" y="227"/>
                </a:cubicBezTo>
                <a:cubicBezTo>
                  <a:pt x="4" y="229"/>
                  <a:pt x="4" y="230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6" y="234"/>
                  <a:pt x="6" y="235"/>
                  <a:pt x="7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38"/>
                  <a:pt x="7" y="238"/>
                  <a:pt x="7" y="238"/>
                </a:cubicBezTo>
                <a:cubicBezTo>
                  <a:pt x="8" y="239"/>
                  <a:pt x="9" y="241"/>
                  <a:pt x="10" y="242"/>
                </a:cubicBezTo>
                <a:cubicBezTo>
                  <a:pt x="10" y="242"/>
                  <a:pt x="10" y="242"/>
                  <a:pt x="10" y="242"/>
                </a:cubicBezTo>
                <a:cubicBezTo>
                  <a:pt x="10" y="243"/>
                  <a:pt x="10" y="243"/>
                  <a:pt x="10" y="243"/>
                </a:cubicBezTo>
                <a:cubicBezTo>
                  <a:pt x="11" y="244"/>
                  <a:pt x="13" y="246"/>
                  <a:pt x="14" y="247"/>
                </a:cubicBezTo>
                <a:cubicBezTo>
                  <a:pt x="14" y="247"/>
                  <a:pt x="14" y="247"/>
                  <a:pt x="14" y="247"/>
                </a:cubicBezTo>
                <a:cubicBezTo>
                  <a:pt x="14" y="248"/>
                  <a:pt x="14" y="248"/>
                  <a:pt x="14" y="248"/>
                </a:cubicBezTo>
                <a:cubicBezTo>
                  <a:pt x="15" y="249"/>
                  <a:pt x="17" y="251"/>
                  <a:pt x="18" y="252"/>
                </a:cubicBezTo>
                <a:cubicBezTo>
                  <a:pt x="18" y="253"/>
                  <a:pt x="19" y="253"/>
                  <a:pt x="19" y="253"/>
                </a:cubicBezTo>
                <a:cubicBezTo>
                  <a:pt x="20" y="254"/>
                  <a:pt x="22" y="256"/>
                  <a:pt x="23" y="257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6" y="259"/>
                  <a:pt x="28" y="261"/>
                  <a:pt x="30" y="262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32" y="264"/>
                  <a:pt x="34" y="265"/>
                  <a:pt x="36" y="266"/>
                </a:cubicBezTo>
                <a:cubicBezTo>
                  <a:pt x="37" y="267"/>
                  <a:pt x="38" y="267"/>
                  <a:pt x="38" y="267"/>
                </a:cubicBezTo>
                <a:cubicBezTo>
                  <a:pt x="38" y="268"/>
                  <a:pt x="38" y="268"/>
                  <a:pt x="38" y="268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39" y="268"/>
                  <a:pt x="40" y="268"/>
                  <a:pt x="40" y="268"/>
                </a:cubicBezTo>
                <a:cubicBezTo>
                  <a:pt x="42" y="270"/>
                  <a:pt x="45" y="271"/>
                  <a:pt x="48" y="273"/>
                </a:cubicBezTo>
                <a:cubicBezTo>
                  <a:pt x="48" y="273"/>
                  <a:pt x="48" y="273"/>
                  <a:pt x="48" y="273"/>
                </a:cubicBezTo>
                <a:cubicBezTo>
                  <a:pt x="49" y="273"/>
                  <a:pt x="49" y="273"/>
                  <a:pt x="49" y="273"/>
                </a:cubicBezTo>
                <a:cubicBezTo>
                  <a:pt x="51" y="274"/>
                  <a:pt x="54" y="275"/>
                  <a:pt x="57" y="276"/>
                </a:cubicBezTo>
                <a:cubicBezTo>
                  <a:pt x="57" y="276"/>
                  <a:pt x="57" y="276"/>
                  <a:pt x="57" y="276"/>
                </a:cubicBezTo>
                <a:cubicBezTo>
                  <a:pt x="58" y="277"/>
                  <a:pt x="58" y="277"/>
                  <a:pt x="58" y="277"/>
                </a:cubicBezTo>
                <a:cubicBezTo>
                  <a:pt x="61" y="278"/>
                  <a:pt x="64" y="279"/>
                  <a:pt x="67" y="280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71" y="281"/>
                  <a:pt x="74" y="282"/>
                  <a:pt x="77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81" y="284"/>
                  <a:pt x="85" y="284"/>
                  <a:pt x="89" y="285"/>
                </a:cubicBezTo>
                <a:cubicBezTo>
                  <a:pt x="89" y="285"/>
                  <a:pt x="89" y="285"/>
                  <a:pt x="89" y="285"/>
                </a:cubicBezTo>
                <a:cubicBezTo>
                  <a:pt x="91" y="285"/>
                  <a:pt x="92" y="286"/>
                  <a:pt x="94" y="286"/>
                </a:cubicBezTo>
                <a:cubicBezTo>
                  <a:pt x="94" y="286"/>
                  <a:pt x="94" y="286"/>
                  <a:pt x="95" y="286"/>
                </a:cubicBezTo>
                <a:cubicBezTo>
                  <a:pt x="96" y="286"/>
                  <a:pt x="98" y="286"/>
                  <a:pt x="100" y="287"/>
                </a:cubicBezTo>
                <a:cubicBezTo>
                  <a:pt x="100" y="287"/>
                  <a:pt x="101" y="287"/>
                  <a:pt x="101" y="287"/>
                </a:cubicBezTo>
                <a:cubicBezTo>
                  <a:pt x="104" y="287"/>
                  <a:pt x="108" y="288"/>
                  <a:pt x="112" y="288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17" y="288"/>
                  <a:pt x="121" y="288"/>
                  <a:pt x="125" y="288"/>
                </a:cubicBezTo>
                <a:cubicBezTo>
                  <a:pt x="127" y="288"/>
                  <a:pt x="129" y="288"/>
                  <a:pt x="131" y="28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33" y="288"/>
                  <a:pt x="135" y="288"/>
                  <a:pt x="137" y="288"/>
                </a:cubicBezTo>
                <a:cubicBezTo>
                  <a:pt x="137" y="288"/>
                  <a:pt x="137" y="288"/>
                  <a:pt x="137" y="288"/>
                </a:cubicBezTo>
                <a:cubicBezTo>
                  <a:pt x="141" y="288"/>
                  <a:pt x="145" y="287"/>
                  <a:pt x="149" y="287"/>
                </a:cubicBezTo>
                <a:cubicBezTo>
                  <a:pt x="150" y="287"/>
                  <a:pt x="150" y="287"/>
                  <a:pt x="150" y="287"/>
                </a:cubicBezTo>
                <a:cubicBezTo>
                  <a:pt x="153" y="286"/>
                  <a:pt x="157" y="286"/>
                  <a:pt x="161" y="285"/>
                </a:cubicBezTo>
                <a:cubicBezTo>
                  <a:pt x="161" y="285"/>
                  <a:pt x="161" y="285"/>
                  <a:pt x="161" y="285"/>
                </a:cubicBezTo>
                <a:cubicBezTo>
                  <a:pt x="165" y="284"/>
                  <a:pt x="169" y="284"/>
                  <a:pt x="172" y="283"/>
                </a:cubicBezTo>
                <a:cubicBezTo>
                  <a:pt x="172" y="283"/>
                  <a:pt x="172" y="283"/>
                  <a:pt x="172" y="283"/>
                </a:cubicBezTo>
                <a:cubicBezTo>
                  <a:pt x="172" y="283"/>
                  <a:pt x="172" y="283"/>
                  <a:pt x="172" y="283"/>
                </a:cubicBezTo>
                <a:cubicBezTo>
                  <a:pt x="176" y="282"/>
                  <a:pt x="179" y="281"/>
                  <a:pt x="182" y="280"/>
                </a:cubicBezTo>
                <a:cubicBezTo>
                  <a:pt x="183" y="280"/>
                  <a:pt x="183" y="280"/>
                  <a:pt x="183" y="280"/>
                </a:cubicBezTo>
                <a:cubicBezTo>
                  <a:pt x="184" y="279"/>
                  <a:pt x="184" y="279"/>
                  <a:pt x="184" y="279"/>
                </a:cubicBezTo>
                <a:cubicBezTo>
                  <a:pt x="187" y="278"/>
                  <a:pt x="189" y="278"/>
                  <a:pt x="191" y="277"/>
                </a:cubicBezTo>
                <a:cubicBezTo>
                  <a:pt x="192" y="277"/>
                  <a:pt x="193" y="276"/>
                  <a:pt x="194" y="276"/>
                </a:cubicBezTo>
                <a:cubicBezTo>
                  <a:pt x="196" y="275"/>
                  <a:pt x="198" y="274"/>
                  <a:pt x="200" y="273"/>
                </a:cubicBezTo>
                <a:cubicBezTo>
                  <a:pt x="200" y="273"/>
                  <a:pt x="200" y="273"/>
                  <a:pt x="200" y="273"/>
                </a:cubicBezTo>
                <a:cubicBezTo>
                  <a:pt x="201" y="273"/>
                  <a:pt x="202" y="273"/>
                  <a:pt x="202" y="272"/>
                </a:cubicBezTo>
                <a:cubicBezTo>
                  <a:pt x="205" y="271"/>
                  <a:pt x="207" y="270"/>
                  <a:pt x="209" y="269"/>
                </a:cubicBezTo>
                <a:cubicBezTo>
                  <a:pt x="210" y="268"/>
                  <a:pt x="211" y="268"/>
                  <a:pt x="212" y="267"/>
                </a:cubicBezTo>
                <a:cubicBezTo>
                  <a:pt x="213" y="267"/>
                  <a:pt x="213" y="267"/>
                  <a:pt x="213" y="267"/>
                </a:cubicBezTo>
                <a:cubicBezTo>
                  <a:pt x="213" y="266"/>
                  <a:pt x="213" y="266"/>
                  <a:pt x="213" y="266"/>
                </a:cubicBezTo>
                <a:cubicBezTo>
                  <a:pt x="215" y="266"/>
                  <a:pt x="216" y="265"/>
                  <a:pt x="217" y="264"/>
                </a:cubicBezTo>
                <a:cubicBezTo>
                  <a:pt x="217" y="264"/>
                  <a:pt x="217" y="264"/>
                  <a:pt x="217" y="264"/>
                </a:cubicBezTo>
                <a:cubicBezTo>
                  <a:pt x="219" y="263"/>
                  <a:pt x="220" y="262"/>
                  <a:pt x="221" y="261"/>
                </a:cubicBezTo>
                <a:cubicBezTo>
                  <a:pt x="221" y="261"/>
                  <a:pt x="221" y="261"/>
                  <a:pt x="221" y="261"/>
                </a:cubicBezTo>
                <a:cubicBezTo>
                  <a:pt x="222" y="261"/>
                  <a:pt x="222" y="261"/>
                  <a:pt x="222" y="261"/>
                </a:cubicBezTo>
                <a:cubicBezTo>
                  <a:pt x="223" y="260"/>
                  <a:pt x="225" y="259"/>
                  <a:pt x="226" y="258"/>
                </a:cubicBezTo>
                <a:cubicBezTo>
                  <a:pt x="226" y="257"/>
                  <a:pt x="226" y="257"/>
                  <a:pt x="226" y="257"/>
                </a:cubicBezTo>
                <a:cubicBezTo>
                  <a:pt x="227" y="257"/>
                  <a:pt x="227" y="257"/>
                  <a:pt x="227" y="257"/>
                </a:cubicBezTo>
                <a:cubicBezTo>
                  <a:pt x="228" y="256"/>
                  <a:pt x="229" y="255"/>
                  <a:pt x="230" y="253"/>
                </a:cubicBezTo>
                <a:cubicBezTo>
                  <a:pt x="231" y="253"/>
                  <a:pt x="231" y="253"/>
                  <a:pt x="231" y="253"/>
                </a:cubicBezTo>
                <a:cubicBezTo>
                  <a:pt x="231" y="253"/>
                  <a:pt x="231" y="253"/>
                  <a:pt x="231" y="253"/>
                </a:cubicBezTo>
                <a:cubicBezTo>
                  <a:pt x="232" y="252"/>
                  <a:pt x="233" y="250"/>
                  <a:pt x="234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6" y="248"/>
                  <a:pt x="237" y="247"/>
                  <a:pt x="238" y="245"/>
                </a:cubicBezTo>
                <a:cubicBezTo>
                  <a:pt x="238" y="245"/>
                  <a:pt x="238" y="244"/>
                  <a:pt x="238" y="244"/>
                </a:cubicBezTo>
                <a:cubicBezTo>
                  <a:pt x="239" y="244"/>
                  <a:pt x="239" y="243"/>
                  <a:pt x="239" y="243"/>
                </a:cubicBezTo>
                <a:cubicBezTo>
                  <a:pt x="240" y="242"/>
                  <a:pt x="240" y="242"/>
                  <a:pt x="240" y="242"/>
                </a:cubicBezTo>
                <a:cubicBezTo>
                  <a:pt x="240" y="241"/>
                  <a:pt x="241" y="241"/>
                  <a:pt x="241" y="240"/>
                </a:cubicBezTo>
                <a:cubicBezTo>
                  <a:pt x="241" y="240"/>
                  <a:pt x="241" y="239"/>
                  <a:pt x="242" y="239"/>
                </a:cubicBezTo>
                <a:cubicBezTo>
                  <a:pt x="242" y="238"/>
                  <a:pt x="242" y="238"/>
                  <a:pt x="242" y="238"/>
                </a:cubicBezTo>
                <a:cubicBezTo>
                  <a:pt x="243" y="237"/>
                  <a:pt x="243" y="237"/>
                  <a:pt x="243" y="236"/>
                </a:cubicBezTo>
                <a:cubicBezTo>
                  <a:pt x="243" y="236"/>
                  <a:pt x="243" y="236"/>
                  <a:pt x="243" y="236"/>
                </a:cubicBezTo>
                <a:cubicBezTo>
                  <a:pt x="243" y="236"/>
                  <a:pt x="243" y="235"/>
                  <a:pt x="243" y="235"/>
                </a:cubicBezTo>
                <a:cubicBezTo>
                  <a:pt x="244" y="234"/>
                  <a:pt x="244" y="234"/>
                  <a:pt x="244" y="233"/>
                </a:cubicBezTo>
                <a:cubicBezTo>
                  <a:pt x="245" y="232"/>
                  <a:pt x="245" y="232"/>
                  <a:pt x="245" y="232"/>
                </a:cubicBezTo>
                <a:cubicBezTo>
                  <a:pt x="245" y="232"/>
                  <a:pt x="245" y="232"/>
                  <a:pt x="245" y="232"/>
                </a:cubicBezTo>
                <a:cubicBezTo>
                  <a:pt x="245" y="231"/>
                  <a:pt x="245" y="231"/>
                  <a:pt x="245" y="230"/>
                </a:cubicBezTo>
                <a:cubicBezTo>
                  <a:pt x="245" y="230"/>
                  <a:pt x="245" y="230"/>
                  <a:pt x="245" y="230"/>
                </a:cubicBezTo>
                <a:cubicBezTo>
                  <a:pt x="246" y="229"/>
                  <a:pt x="246" y="229"/>
                  <a:pt x="246" y="229"/>
                </a:cubicBezTo>
                <a:cubicBezTo>
                  <a:pt x="246" y="229"/>
                  <a:pt x="246" y="228"/>
                  <a:pt x="246" y="227"/>
                </a:cubicBezTo>
                <a:cubicBezTo>
                  <a:pt x="247" y="224"/>
                  <a:pt x="247" y="224"/>
                  <a:pt x="247" y="224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9" y="212"/>
                  <a:pt x="248" y="203"/>
                  <a:pt x="244" y="195"/>
                </a:cubicBezTo>
                <a:close/>
                <a:moveTo>
                  <a:pt x="101" y="49"/>
                </a:moveTo>
                <a:cubicBezTo>
                  <a:pt x="94" y="46"/>
                  <a:pt x="90" y="38"/>
                  <a:pt x="93" y="30"/>
                </a:cubicBezTo>
                <a:cubicBezTo>
                  <a:pt x="96" y="22"/>
                  <a:pt x="104" y="17"/>
                  <a:pt x="111" y="20"/>
                </a:cubicBezTo>
                <a:cubicBezTo>
                  <a:pt x="118" y="23"/>
                  <a:pt x="122" y="31"/>
                  <a:pt x="119" y="39"/>
                </a:cubicBezTo>
                <a:cubicBezTo>
                  <a:pt x="116" y="47"/>
                  <a:pt x="108" y="51"/>
                  <a:pt x="101" y="49"/>
                </a:cubicBezTo>
                <a:close/>
                <a:moveTo>
                  <a:pt x="116" y="254"/>
                </a:moveTo>
                <a:cubicBezTo>
                  <a:pt x="116" y="254"/>
                  <a:pt x="116" y="254"/>
                  <a:pt x="116" y="254"/>
                </a:cubicBezTo>
                <a:cubicBezTo>
                  <a:pt x="116" y="252"/>
                  <a:pt x="116" y="252"/>
                  <a:pt x="116" y="252"/>
                </a:cubicBezTo>
                <a:lnTo>
                  <a:pt x="116" y="254"/>
                </a:lnTo>
                <a:close/>
                <a:moveTo>
                  <a:pt x="215" y="212"/>
                </a:moveTo>
                <a:cubicBezTo>
                  <a:pt x="214" y="213"/>
                  <a:pt x="214" y="215"/>
                  <a:pt x="213" y="217"/>
                </a:cubicBezTo>
                <a:cubicBezTo>
                  <a:pt x="210" y="223"/>
                  <a:pt x="205" y="229"/>
                  <a:pt x="198" y="234"/>
                </a:cubicBezTo>
                <a:cubicBezTo>
                  <a:pt x="191" y="239"/>
                  <a:pt x="182" y="244"/>
                  <a:pt x="171" y="247"/>
                </a:cubicBezTo>
                <a:cubicBezTo>
                  <a:pt x="160" y="251"/>
                  <a:pt x="148" y="253"/>
                  <a:pt x="135" y="254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5" y="254"/>
                  <a:pt x="115" y="254"/>
                  <a:pt x="115" y="254"/>
                </a:cubicBezTo>
                <a:cubicBezTo>
                  <a:pt x="102" y="253"/>
                  <a:pt x="90" y="251"/>
                  <a:pt x="79" y="247"/>
                </a:cubicBezTo>
                <a:cubicBezTo>
                  <a:pt x="68" y="244"/>
                  <a:pt x="59" y="240"/>
                  <a:pt x="52" y="234"/>
                </a:cubicBezTo>
                <a:cubicBezTo>
                  <a:pt x="45" y="229"/>
                  <a:pt x="40" y="223"/>
                  <a:pt x="37" y="217"/>
                </a:cubicBezTo>
                <a:cubicBezTo>
                  <a:pt x="36" y="215"/>
                  <a:pt x="35" y="213"/>
                  <a:pt x="35" y="212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0"/>
                  <a:pt x="35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5" y="210"/>
                  <a:pt x="35" y="210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8"/>
                  <a:pt x="35" y="208"/>
                  <a:pt x="35" y="207"/>
                </a:cubicBezTo>
                <a:cubicBezTo>
                  <a:pt x="35" y="207"/>
                  <a:pt x="35" y="207"/>
                  <a:pt x="35" y="207"/>
                </a:cubicBezTo>
                <a:cubicBezTo>
                  <a:pt x="35" y="207"/>
                  <a:pt x="35" y="207"/>
                  <a:pt x="35" y="207"/>
                </a:cubicBezTo>
                <a:cubicBezTo>
                  <a:pt x="35" y="207"/>
                  <a:pt x="35" y="206"/>
                  <a:pt x="35" y="206"/>
                </a:cubicBezTo>
                <a:cubicBezTo>
                  <a:pt x="35" y="206"/>
                  <a:pt x="35" y="205"/>
                  <a:pt x="35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6" y="191"/>
                  <a:pt x="76" y="191"/>
                  <a:pt x="76" y="191"/>
                </a:cubicBezTo>
                <a:cubicBezTo>
                  <a:pt x="76" y="190"/>
                  <a:pt x="76" y="190"/>
                  <a:pt x="76" y="190"/>
                </a:cubicBezTo>
                <a:cubicBezTo>
                  <a:pt x="76" y="190"/>
                  <a:pt x="76" y="190"/>
                  <a:pt x="76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3" y="190"/>
                  <a:pt x="43" y="189"/>
                  <a:pt x="43" y="189"/>
                </a:cubicBezTo>
                <a:cubicBezTo>
                  <a:pt x="43" y="189"/>
                  <a:pt x="44" y="189"/>
                  <a:pt x="44" y="188"/>
                </a:cubicBezTo>
                <a:cubicBezTo>
                  <a:pt x="44" y="188"/>
                  <a:pt x="44" y="188"/>
                  <a:pt x="45" y="187"/>
                </a:cubicBezTo>
                <a:cubicBezTo>
                  <a:pt x="45" y="187"/>
                  <a:pt x="45" y="187"/>
                  <a:pt x="46" y="186"/>
                </a:cubicBezTo>
                <a:cubicBezTo>
                  <a:pt x="46" y="186"/>
                  <a:pt x="46" y="186"/>
                  <a:pt x="47" y="185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7" y="184"/>
                  <a:pt x="47" y="184"/>
                  <a:pt x="47" y="184"/>
                </a:cubicBezTo>
                <a:cubicBezTo>
                  <a:pt x="48" y="184"/>
                  <a:pt x="48" y="184"/>
                  <a:pt x="48" y="184"/>
                </a:cubicBezTo>
                <a:cubicBezTo>
                  <a:pt x="48" y="184"/>
                  <a:pt x="48" y="184"/>
                  <a:pt x="49" y="183"/>
                </a:cubicBezTo>
                <a:cubicBezTo>
                  <a:pt x="49" y="183"/>
                  <a:pt x="49" y="183"/>
                  <a:pt x="50" y="182"/>
                </a:cubicBezTo>
                <a:cubicBezTo>
                  <a:pt x="50" y="182"/>
                  <a:pt x="51" y="182"/>
                  <a:pt x="51" y="181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2" y="181"/>
                  <a:pt x="52" y="181"/>
                  <a:pt x="52" y="180"/>
                </a:cubicBezTo>
                <a:cubicBezTo>
                  <a:pt x="53" y="180"/>
                  <a:pt x="53" y="180"/>
                  <a:pt x="54" y="179"/>
                </a:cubicBezTo>
                <a:cubicBezTo>
                  <a:pt x="54" y="179"/>
                  <a:pt x="55" y="179"/>
                  <a:pt x="55" y="178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5" y="178"/>
                  <a:pt x="56" y="178"/>
                  <a:pt x="56" y="178"/>
                </a:cubicBezTo>
                <a:cubicBezTo>
                  <a:pt x="56" y="178"/>
                  <a:pt x="56" y="177"/>
                  <a:pt x="57" y="177"/>
                </a:cubicBezTo>
                <a:cubicBezTo>
                  <a:pt x="57" y="177"/>
                  <a:pt x="58" y="176"/>
                  <a:pt x="59" y="176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2" y="174"/>
                  <a:pt x="63" y="174"/>
                  <a:pt x="64" y="173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5" y="173"/>
                  <a:pt x="65" y="172"/>
                  <a:pt x="65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72"/>
                  <a:pt x="67" y="172"/>
                  <a:pt x="67" y="171"/>
                </a:cubicBezTo>
                <a:cubicBezTo>
                  <a:pt x="68" y="171"/>
                  <a:pt x="68" y="171"/>
                  <a:pt x="69" y="171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2" y="169"/>
                  <a:pt x="73" y="169"/>
                  <a:pt x="74" y="168"/>
                </a:cubicBezTo>
                <a:cubicBezTo>
                  <a:pt x="75" y="168"/>
                  <a:pt x="75" y="168"/>
                  <a:pt x="75" y="168"/>
                </a:cubicBezTo>
                <a:cubicBezTo>
                  <a:pt x="75" y="168"/>
                  <a:pt x="75" y="168"/>
                  <a:pt x="75" y="168"/>
                </a:cubicBezTo>
                <a:cubicBezTo>
                  <a:pt x="75" y="168"/>
                  <a:pt x="76" y="168"/>
                  <a:pt x="76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7" y="167"/>
                  <a:pt x="77" y="167"/>
                  <a:pt x="77" y="167"/>
                </a:cubicBezTo>
                <a:cubicBezTo>
                  <a:pt x="78" y="167"/>
                  <a:pt x="79" y="167"/>
                  <a:pt x="80" y="166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83" y="166"/>
                  <a:pt x="83" y="166"/>
                  <a:pt x="83" y="166"/>
                </a:cubicBezTo>
                <a:cubicBezTo>
                  <a:pt x="84" y="165"/>
                  <a:pt x="85" y="165"/>
                  <a:pt x="85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4"/>
                  <a:pt x="86" y="164"/>
                  <a:pt x="86" y="164"/>
                </a:cubicBezTo>
                <a:cubicBezTo>
                  <a:pt x="87" y="164"/>
                  <a:pt x="87" y="164"/>
                  <a:pt x="88" y="164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9" y="164"/>
                  <a:pt x="89" y="164"/>
                  <a:pt x="89" y="164"/>
                </a:cubicBezTo>
                <a:cubicBezTo>
                  <a:pt x="90" y="163"/>
                  <a:pt x="91" y="163"/>
                  <a:pt x="92" y="163"/>
                </a:cubicBezTo>
                <a:cubicBezTo>
                  <a:pt x="92" y="163"/>
                  <a:pt x="92" y="163"/>
                  <a:pt x="92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5" y="162"/>
                  <a:pt x="96" y="162"/>
                  <a:pt x="98" y="162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1" y="161"/>
                  <a:pt x="101" y="161"/>
                  <a:pt x="102" y="161"/>
                </a:cubicBezTo>
                <a:cubicBezTo>
                  <a:pt x="103" y="161"/>
                  <a:pt x="104" y="161"/>
                  <a:pt x="104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7" y="161"/>
                  <a:pt x="107" y="161"/>
                  <a:pt x="107" y="161"/>
                </a:cubicBezTo>
                <a:cubicBezTo>
                  <a:pt x="107" y="161"/>
                  <a:pt x="108" y="160"/>
                  <a:pt x="109" y="160"/>
                </a:cubicBezTo>
                <a:cubicBezTo>
                  <a:pt x="110" y="160"/>
                  <a:pt x="111" y="160"/>
                  <a:pt x="111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3" y="160"/>
                  <a:pt x="113" y="160"/>
                  <a:pt x="113" y="160"/>
                </a:cubicBezTo>
                <a:cubicBezTo>
                  <a:pt x="114" y="160"/>
                  <a:pt x="114" y="160"/>
                  <a:pt x="115" y="160"/>
                </a:cubicBezTo>
                <a:cubicBezTo>
                  <a:pt x="115" y="160"/>
                  <a:pt x="115" y="160"/>
                  <a:pt x="116" y="160"/>
                </a:cubicBezTo>
                <a:cubicBezTo>
                  <a:pt x="118" y="200"/>
                  <a:pt x="118" y="200"/>
                  <a:pt x="118" y="200"/>
                </a:cubicBezTo>
                <a:cubicBezTo>
                  <a:pt x="133" y="200"/>
                  <a:pt x="133" y="200"/>
                  <a:pt x="133" y="20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39" y="160"/>
                  <a:pt x="139" y="160"/>
                  <a:pt x="140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2" y="161"/>
                  <a:pt x="143" y="161"/>
                  <a:pt x="143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6" y="161"/>
                  <a:pt x="146" y="161"/>
                </a:cubicBezTo>
                <a:cubicBezTo>
                  <a:pt x="147" y="161"/>
                  <a:pt x="148" y="161"/>
                  <a:pt x="148" y="161"/>
                </a:cubicBezTo>
                <a:cubicBezTo>
                  <a:pt x="149" y="161"/>
                  <a:pt x="149" y="161"/>
                  <a:pt x="150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2" y="162"/>
                  <a:pt x="152" y="162"/>
                  <a:pt x="152" y="162"/>
                </a:cubicBezTo>
                <a:cubicBezTo>
                  <a:pt x="152" y="162"/>
                  <a:pt x="153" y="162"/>
                  <a:pt x="153" y="162"/>
                </a:cubicBezTo>
                <a:cubicBezTo>
                  <a:pt x="154" y="162"/>
                  <a:pt x="155" y="162"/>
                  <a:pt x="155" y="163"/>
                </a:cubicBezTo>
                <a:cubicBezTo>
                  <a:pt x="156" y="163"/>
                  <a:pt x="157" y="163"/>
                  <a:pt x="157" y="163"/>
                </a:cubicBezTo>
                <a:cubicBezTo>
                  <a:pt x="158" y="163"/>
                  <a:pt x="158" y="163"/>
                  <a:pt x="159" y="163"/>
                </a:cubicBezTo>
                <a:cubicBezTo>
                  <a:pt x="160" y="164"/>
                  <a:pt x="160" y="164"/>
                  <a:pt x="161" y="164"/>
                </a:cubicBezTo>
                <a:cubicBezTo>
                  <a:pt x="162" y="164"/>
                  <a:pt x="162" y="164"/>
                  <a:pt x="163" y="164"/>
                </a:cubicBezTo>
                <a:cubicBezTo>
                  <a:pt x="164" y="165"/>
                  <a:pt x="165" y="165"/>
                  <a:pt x="166" y="165"/>
                </a:cubicBezTo>
                <a:cubicBezTo>
                  <a:pt x="166" y="165"/>
                  <a:pt x="167" y="165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7"/>
                  <a:pt x="171" y="167"/>
                  <a:pt x="171" y="167"/>
                </a:cubicBezTo>
                <a:cubicBezTo>
                  <a:pt x="171" y="167"/>
                  <a:pt x="171" y="167"/>
                  <a:pt x="172" y="167"/>
                </a:cubicBezTo>
                <a:cubicBezTo>
                  <a:pt x="173" y="167"/>
                  <a:pt x="174" y="168"/>
                  <a:pt x="176" y="169"/>
                </a:cubicBezTo>
                <a:cubicBezTo>
                  <a:pt x="177" y="169"/>
                  <a:pt x="177" y="169"/>
                  <a:pt x="178" y="169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79" y="170"/>
                  <a:pt x="180" y="170"/>
                  <a:pt x="180" y="170"/>
                </a:cubicBezTo>
                <a:cubicBezTo>
                  <a:pt x="180" y="170"/>
                  <a:pt x="181" y="171"/>
                  <a:pt x="181" y="171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182" y="171"/>
                  <a:pt x="182" y="171"/>
                  <a:pt x="183" y="171"/>
                </a:cubicBezTo>
                <a:cubicBezTo>
                  <a:pt x="183" y="171"/>
                  <a:pt x="183" y="172"/>
                  <a:pt x="183" y="172"/>
                </a:cubicBezTo>
                <a:cubicBezTo>
                  <a:pt x="183" y="172"/>
                  <a:pt x="183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5" y="173"/>
                  <a:pt x="187" y="173"/>
                  <a:pt x="188" y="174"/>
                </a:cubicBezTo>
                <a:cubicBezTo>
                  <a:pt x="189" y="175"/>
                  <a:pt x="189" y="175"/>
                  <a:pt x="189" y="175"/>
                </a:cubicBezTo>
                <a:cubicBezTo>
                  <a:pt x="189" y="175"/>
                  <a:pt x="189" y="175"/>
                  <a:pt x="190" y="175"/>
                </a:cubicBezTo>
                <a:cubicBezTo>
                  <a:pt x="191" y="176"/>
                  <a:pt x="193" y="177"/>
                  <a:pt x="195" y="178"/>
                </a:cubicBezTo>
                <a:cubicBezTo>
                  <a:pt x="195" y="178"/>
                  <a:pt x="195" y="178"/>
                  <a:pt x="195" y="178"/>
                </a:cubicBezTo>
                <a:cubicBezTo>
                  <a:pt x="195" y="178"/>
                  <a:pt x="195" y="179"/>
                  <a:pt x="195" y="179"/>
                </a:cubicBezTo>
                <a:cubicBezTo>
                  <a:pt x="195" y="179"/>
                  <a:pt x="195" y="179"/>
                  <a:pt x="196" y="179"/>
                </a:cubicBezTo>
                <a:cubicBezTo>
                  <a:pt x="197" y="180"/>
                  <a:pt x="198" y="180"/>
                  <a:pt x="199" y="181"/>
                </a:cubicBezTo>
                <a:cubicBezTo>
                  <a:pt x="199" y="181"/>
                  <a:pt x="199" y="181"/>
                  <a:pt x="199" y="182"/>
                </a:cubicBezTo>
                <a:cubicBezTo>
                  <a:pt x="199" y="182"/>
                  <a:pt x="199" y="182"/>
                  <a:pt x="199" y="182"/>
                </a:cubicBezTo>
                <a:cubicBezTo>
                  <a:pt x="200" y="182"/>
                  <a:pt x="200" y="183"/>
                  <a:pt x="201" y="183"/>
                </a:cubicBezTo>
                <a:cubicBezTo>
                  <a:pt x="201" y="183"/>
                  <a:pt x="201" y="183"/>
                  <a:pt x="201" y="183"/>
                </a:cubicBezTo>
                <a:cubicBezTo>
                  <a:pt x="202" y="184"/>
                  <a:pt x="203" y="185"/>
                  <a:pt x="204" y="186"/>
                </a:cubicBezTo>
                <a:cubicBezTo>
                  <a:pt x="204" y="186"/>
                  <a:pt x="204" y="186"/>
                  <a:pt x="204" y="186"/>
                </a:cubicBezTo>
                <a:cubicBezTo>
                  <a:pt x="204" y="186"/>
                  <a:pt x="204" y="186"/>
                  <a:pt x="204" y="187"/>
                </a:cubicBezTo>
                <a:cubicBezTo>
                  <a:pt x="205" y="187"/>
                  <a:pt x="205" y="187"/>
                  <a:pt x="205" y="187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7" y="189"/>
                  <a:pt x="207" y="190"/>
                  <a:pt x="208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5" y="191"/>
                  <a:pt x="175" y="191"/>
                  <a:pt x="175" y="191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214" y="205"/>
                  <a:pt x="214" y="205"/>
                  <a:pt x="214" y="205"/>
                </a:cubicBezTo>
                <a:cubicBezTo>
                  <a:pt x="214" y="206"/>
                  <a:pt x="215" y="206"/>
                  <a:pt x="215" y="207"/>
                </a:cubicBezTo>
                <a:cubicBezTo>
                  <a:pt x="215" y="208"/>
                  <a:pt x="215" y="209"/>
                  <a:pt x="215" y="210"/>
                </a:cubicBezTo>
                <a:cubicBezTo>
                  <a:pt x="215" y="210"/>
                  <a:pt x="215" y="211"/>
                  <a:pt x="215" y="212"/>
                </a:cubicBezTo>
                <a:close/>
                <a:moveTo>
                  <a:pt x="70" y="205"/>
                </a:move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lnTo>
                  <a:pt x="70" y="205"/>
                </a:lnTo>
                <a:close/>
                <a:moveTo>
                  <a:pt x="75" y="192"/>
                </a:moveTo>
                <a:cubicBezTo>
                  <a:pt x="76" y="191"/>
                  <a:pt x="76" y="191"/>
                  <a:pt x="76" y="191"/>
                </a:cubicBezTo>
                <a:cubicBezTo>
                  <a:pt x="76" y="191"/>
                  <a:pt x="76" y="191"/>
                  <a:pt x="76" y="191"/>
                </a:cubicBezTo>
                <a:lnTo>
                  <a:pt x="75" y="192"/>
                </a:lnTo>
                <a:close/>
                <a:moveTo>
                  <a:pt x="175" y="191"/>
                </a:moveTo>
                <a:cubicBezTo>
                  <a:pt x="175" y="191"/>
                  <a:pt x="175" y="191"/>
                  <a:pt x="175" y="191"/>
                </a:cubicBezTo>
                <a:cubicBezTo>
                  <a:pt x="179" y="191"/>
                  <a:pt x="179" y="191"/>
                  <a:pt x="179" y="191"/>
                </a:cubicBezTo>
                <a:lnTo>
                  <a:pt x="175" y="191"/>
                </a:lnTo>
                <a:close/>
                <a:moveTo>
                  <a:pt x="176" y="204"/>
                </a:move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lnTo>
                  <a:pt x="176" y="20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 lIns="91431" tIns="45715" rIns="91431" bIns="45715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341407" y="5205562"/>
            <a:ext cx="450743" cy="442764"/>
            <a:chOff x="3357563" y="3163888"/>
            <a:chExt cx="179387" cy="176212"/>
          </a:xfrm>
          <a:solidFill>
            <a:schemeClr val="bg1"/>
          </a:solidFill>
        </p:grpSpPr>
        <p:sp>
          <p:nvSpPr>
            <p:cNvPr id="21" name="Freeform 690"/>
            <p:cNvSpPr>
              <a:spLocks noEditPoints="1"/>
            </p:cNvSpPr>
            <p:nvPr/>
          </p:nvSpPr>
          <p:spPr bwMode="auto">
            <a:xfrm>
              <a:off x="3457575" y="3265488"/>
              <a:ext cx="76200" cy="74612"/>
            </a:xfrm>
            <a:custGeom>
              <a:avLst/>
              <a:gdLst>
                <a:gd name="T0" fmla="*/ 16592 w 124"/>
                <a:gd name="T1" fmla="*/ 617 h 121"/>
                <a:gd name="T2" fmla="*/ 19050 w 124"/>
                <a:gd name="T3" fmla="*/ 4933 h 121"/>
                <a:gd name="T4" fmla="*/ 14134 w 124"/>
                <a:gd name="T5" fmla="*/ 10483 h 121"/>
                <a:gd name="T6" fmla="*/ 9832 w 124"/>
                <a:gd name="T7" fmla="*/ 14799 h 121"/>
                <a:gd name="T8" fmla="*/ 0 w 124"/>
                <a:gd name="T9" fmla="*/ 20966 h 121"/>
                <a:gd name="T10" fmla="*/ 31340 w 124"/>
                <a:gd name="T11" fmla="*/ 52414 h 121"/>
                <a:gd name="T12" fmla="*/ 46089 w 124"/>
                <a:gd name="T13" fmla="*/ 72146 h 121"/>
                <a:gd name="T14" fmla="*/ 54077 w 124"/>
                <a:gd name="T15" fmla="*/ 74613 h 121"/>
                <a:gd name="T16" fmla="*/ 76200 w 124"/>
                <a:gd name="T17" fmla="*/ 52414 h 121"/>
                <a:gd name="T18" fmla="*/ 73742 w 124"/>
                <a:gd name="T19" fmla="*/ 44398 h 121"/>
                <a:gd name="T20" fmla="*/ 54077 w 124"/>
                <a:gd name="T21" fmla="*/ 29599 h 121"/>
                <a:gd name="T22" fmla="*/ 24581 w 124"/>
                <a:gd name="T23" fmla="*/ 0 h 121"/>
                <a:gd name="T24" fmla="*/ 21508 w 124"/>
                <a:gd name="T25" fmla="*/ 3083 h 121"/>
                <a:gd name="T26" fmla="*/ 16592 w 124"/>
                <a:gd name="T27" fmla="*/ 617 h 121"/>
                <a:gd name="T28" fmla="*/ 52234 w 124"/>
                <a:gd name="T29" fmla="*/ 40698 h 121"/>
                <a:gd name="T30" fmla="*/ 61452 w 124"/>
                <a:gd name="T31" fmla="*/ 49948 h 121"/>
                <a:gd name="T32" fmla="*/ 52234 w 124"/>
                <a:gd name="T33" fmla="*/ 59197 h 121"/>
                <a:gd name="T34" fmla="*/ 43016 w 124"/>
                <a:gd name="T35" fmla="*/ 49948 h 121"/>
                <a:gd name="T36" fmla="*/ 52234 w 124"/>
                <a:gd name="T37" fmla="*/ 40698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121"/>
                <a:gd name="T59" fmla="*/ 124 w 124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121">
                  <a:moveTo>
                    <a:pt x="27" y="1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1" y="29"/>
                    <a:pt x="6" y="32"/>
                    <a:pt x="0" y="34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75" y="117"/>
                    <a:pt x="75" y="117"/>
                    <a:pt x="75" y="117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27" y="1"/>
                  </a:lnTo>
                  <a:close/>
                  <a:moveTo>
                    <a:pt x="85" y="66"/>
                  </a:moveTo>
                  <a:cubicBezTo>
                    <a:pt x="93" y="66"/>
                    <a:pt x="100" y="73"/>
                    <a:pt x="100" y="81"/>
                  </a:cubicBezTo>
                  <a:cubicBezTo>
                    <a:pt x="100" y="90"/>
                    <a:pt x="93" y="96"/>
                    <a:pt x="85" y="96"/>
                  </a:cubicBezTo>
                  <a:cubicBezTo>
                    <a:pt x="76" y="96"/>
                    <a:pt x="70" y="90"/>
                    <a:pt x="70" y="81"/>
                  </a:cubicBezTo>
                  <a:cubicBezTo>
                    <a:pt x="70" y="73"/>
                    <a:pt x="76" y="66"/>
                    <a:pt x="85" y="66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2" name="Freeform 691"/>
            <p:cNvSpPr/>
            <p:nvPr/>
          </p:nvSpPr>
          <p:spPr bwMode="auto">
            <a:xfrm>
              <a:off x="3357563" y="3163888"/>
              <a:ext cx="79375" cy="79375"/>
            </a:xfrm>
            <a:custGeom>
              <a:avLst/>
              <a:gdLst>
                <a:gd name="T0" fmla="*/ 64608 w 129"/>
                <a:gd name="T1" fmla="*/ 62762 h 129"/>
                <a:gd name="T2" fmla="*/ 69530 w 129"/>
                <a:gd name="T3" fmla="*/ 57224 h 129"/>
                <a:gd name="T4" fmla="*/ 74453 w 129"/>
                <a:gd name="T5" fmla="*/ 59685 h 129"/>
                <a:gd name="T6" fmla="*/ 71991 w 129"/>
                <a:gd name="T7" fmla="*/ 55378 h 129"/>
                <a:gd name="T8" fmla="*/ 76914 w 129"/>
                <a:gd name="T9" fmla="*/ 50455 h 129"/>
                <a:gd name="T10" fmla="*/ 77529 w 129"/>
                <a:gd name="T11" fmla="*/ 49840 h 129"/>
                <a:gd name="T12" fmla="*/ 79375 w 129"/>
                <a:gd name="T13" fmla="*/ 41226 h 129"/>
                <a:gd name="T14" fmla="*/ 38149 w 129"/>
                <a:gd name="T15" fmla="*/ 0 h 129"/>
                <a:gd name="T16" fmla="*/ 34457 w 129"/>
                <a:gd name="T17" fmla="*/ 3692 h 129"/>
                <a:gd name="T18" fmla="*/ 49840 w 129"/>
                <a:gd name="T19" fmla="*/ 28304 h 129"/>
                <a:gd name="T20" fmla="*/ 28304 w 129"/>
                <a:gd name="T21" fmla="*/ 49840 h 129"/>
                <a:gd name="T22" fmla="*/ 3692 w 129"/>
                <a:gd name="T23" fmla="*/ 34457 h 129"/>
                <a:gd name="T24" fmla="*/ 0 w 129"/>
                <a:gd name="T25" fmla="*/ 38149 h 129"/>
                <a:gd name="T26" fmla="*/ 41226 w 129"/>
                <a:gd name="T27" fmla="*/ 79375 h 129"/>
                <a:gd name="T28" fmla="*/ 52917 w 129"/>
                <a:gd name="T29" fmla="*/ 75683 h 129"/>
                <a:gd name="T30" fmla="*/ 54147 w 129"/>
                <a:gd name="T31" fmla="*/ 76914 h 129"/>
                <a:gd name="T32" fmla="*/ 60300 w 129"/>
                <a:gd name="T33" fmla="*/ 67069 h 129"/>
                <a:gd name="T34" fmla="*/ 64608 w 129"/>
                <a:gd name="T35" fmla="*/ 62762 h 1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"/>
                <a:gd name="T55" fmla="*/ 0 h 129"/>
                <a:gd name="T56" fmla="*/ 129 w 129"/>
                <a:gd name="T57" fmla="*/ 129 h 1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" h="129">
                  <a:moveTo>
                    <a:pt x="105" y="102"/>
                  </a:moveTo>
                  <a:cubicBezTo>
                    <a:pt x="113" y="93"/>
                    <a:pt x="113" y="93"/>
                    <a:pt x="113" y="93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8" y="76"/>
                    <a:pt x="129" y="71"/>
                    <a:pt x="129" y="67"/>
                  </a:cubicBezTo>
                  <a:cubicBezTo>
                    <a:pt x="129" y="33"/>
                    <a:pt x="96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3" y="33"/>
                    <a:pt x="81" y="29"/>
                    <a:pt x="81" y="46"/>
                  </a:cubicBezTo>
                  <a:cubicBezTo>
                    <a:pt x="81" y="59"/>
                    <a:pt x="59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6"/>
                    <a:pt x="33" y="129"/>
                    <a:pt x="67" y="129"/>
                  </a:cubicBezTo>
                  <a:cubicBezTo>
                    <a:pt x="73" y="129"/>
                    <a:pt x="80" y="127"/>
                    <a:pt x="86" y="123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90" y="119"/>
                    <a:pt x="93" y="114"/>
                    <a:pt x="98" y="109"/>
                  </a:cubicBezTo>
                  <a:lnTo>
                    <a:pt x="105" y="102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3" name="Freeform 692"/>
            <p:cNvSpPr/>
            <p:nvPr/>
          </p:nvSpPr>
          <p:spPr bwMode="auto">
            <a:xfrm>
              <a:off x="3357563" y="3163888"/>
              <a:ext cx="179387" cy="176212"/>
            </a:xfrm>
            <a:custGeom>
              <a:avLst/>
              <a:gdLst>
                <a:gd name="T0" fmla="*/ 172607 w 291"/>
                <a:gd name="T1" fmla="*/ 16578 h 287"/>
                <a:gd name="T2" fmla="*/ 160278 w 291"/>
                <a:gd name="T3" fmla="*/ 4912 h 287"/>
                <a:gd name="T4" fmla="*/ 148565 w 291"/>
                <a:gd name="T5" fmla="*/ 0 h 287"/>
                <a:gd name="T6" fmla="*/ 136853 w 291"/>
                <a:gd name="T7" fmla="*/ 4912 h 287"/>
                <a:gd name="T8" fmla="*/ 84454 w 291"/>
                <a:gd name="T9" fmla="*/ 57100 h 287"/>
                <a:gd name="T10" fmla="*/ 81988 w 291"/>
                <a:gd name="T11" fmla="*/ 67538 h 287"/>
                <a:gd name="T12" fmla="*/ 75207 w 291"/>
                <a:gd name="T13" fmla="*/ 69994 h 287"/>
                <a:gd name="T14" fmla="*/ 71509 w 291"/>
                <a:gd name="T15" fmla="*/ 69380 h 287"/>
                <a:gd name="T16" fmla="*/ 67193 w 291"/>
                <a:gd name="T17" fmla="*/ 73678 h 287"/>
                <a:gd name="T18" fmla="*/ 67193 w 291"/>
                <a:gd name="T19" fmla="*/ 97623 h 287"/>
                <a:gd name="T20" fmla="*/ 67810 w 291"/>
                <a:gd name="T21" fmla="*/ 98237 h 287"/>
                <a:gd name="T22" fmla="*/ 27124 w 291"/>
                <a:gd name="T23" fmla="*/ 139374 h 287"/>
                <a:gd name="T24" fmla="*/ 16028 w 291"/>
                <a:gd name="T25" fmla="*/ 143672 h 287"/>
                <a:gd name="T26" fmla="*/ 0 w 291"/>
                <a:gd name="T27" fmla="*/ 166389 h 287"/>
                <a:gd name="T28" fmla="*/ 10480 w 291"/>
                <a:gd name="T29" fmla="*/ 176213 h 287"/>
                <a:gd name="T30" fmla="*/ 33288 w 291"/>
                <a:gd name="T31" fmla="*/ 160249 h 287"/>
                <a:gd name="T32" fmla="*/ 36987 w 291"/>
                <a:gd name="T33" fmla="*/ 149198 h 287"/>
                <a:gd name="T34" fmla="*/ 78290 w 291"/>
                <a:gd name="T35" fmla="*/ 108675 h 287"/>
                <a:gd name="T36" fmla="*/ 79523 w 291"/>
                <a:gd name="T37" fmla="*/ 109903 h 287"/>
                <a:gd name="T38" fmla="*/ 91235 w 291"/>
                <a:gd name="T39" fmla="*/ 114815 h 287"/>
                <a:gd name="T40" fmla="*/ 102948 w 291"/>
                <a:gd name="T41" fmla="*/ 109903 h 287"/>
                <a:gd name="T42" fmla="*/ 107879 w 291"/>
                <a:gd name="T43" fmla="*/ 104991 h 287"/>
                <a:gd name="T44" fmla="*/ 109729 w 291"/>
                <a:gd name="T45" fmla="*/ 95167 h 287"/>
                <a:gd name="T46" fmla="*/ 117126 w 291"/>
                <a:gd name="T47" fmla="*/ 92097 h 287"/>
                <a:gd name="T48" fmla="*/ 120208 w 291"/>
                <a:gd name="T49" fmla="*/ 92711 h 287"/>
                <a:gd name="T50" fmla="*/ 172607 w 291"/>
                <a:gd name="T51" fmla="*/ 40523 h 287"/>
                <a:gd name="T52" fmla="*/ 172607 w 291"/>
                <a:gd name="T53" fmla="*/ 16578 h 2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1"/>
                <a:gd name="T82" fmla="*/ 0 h 287"/>
                <a:gd name="T83" fmla="*/ 291 w 291"/>
                <a:gd name="T84" fmla="*/ 287 h 28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1" h="287">
                  <a:moveTo>
                    <a:pt x="280" y="27"/>
                  </a:moveTo>
                  <a:cubicBezTo>
                    <a:pt x="260" y="8"/>
                    <a:pt x="260" y="8"/>
                    <a:pt x="260" y="8"/>
                  </a:cubicBezTo>
                  <a:cubicBezTo>
                    <a:pt x="255" y="2"/>
                    <a:pt x="248" y="0"/>
                    <a:pt x="241" y="0"/>
                  </a:cubicBezTo>
                  <a:cubicBezTo>
                    <a:pt x="234" y="0"/>
                    <a:pt x="227" y="2"/>
                    <a:pt x="222" y="8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9" y="98"/>
                    <a:pt x="137" y="106"/>
                    <a:pt x="133" y="110"/>
                  </a:cubicBezTo>
                  <a:cubicBezTo>
                    <a:pt x="130" y="112"/>
                    <a:pt x="126" y="114"/>
                    <a:pt x="122" y="114"/>
                  </a:cubicBezTo>
                  <a:cubicBezTo>
                    <a:pt x="120" y="114"/>
                    <a:pt x="118" y="114"/>
                    <a:pt x="116" y="113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98" y="131"/>
                    <a:pt x="98" y="148"/>
                    <a:pt x="109" y="159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44" y="227"/>
                    <a:pt x="44" y="227"/>
                    <a:pt x="44" y="227"/>
                  </a:cubicBezTo>
                  <a:cubicBezTo>
                    <a:pt x="26" y="234"/>
                    <a:pt x="26" y="234"/>
                    <a:pt x="26" y="234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17" y="287"/>
                    <a:pt x="17" y="287"/>
                    <a:pt x="17" y="287"/>
                  </a:cubicBezTo>
                  <a:cubicBezTo>
                    <a:pt x="54" y="261"/>
                    <a:pt x="54" y="261"/>
                    <a:pt x="54" y="261"/>
                  </a:cubicBezTo>
                  <a:cubicBezTo>
                    <a:pt x="60" y="243"/>
                    <a:pt x="60" y="243"/>
                    <a:pt x="60" y="243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34" y="184"/>
                    <a:pt x="141" y="187"/>
                    <a:pt x="148" y="187"/>
                  </a:cubicBezTo>
                  <a:cubicBezTo>
                    <a:pt x="155" y="187"/>
                    <a:pt x="162" y="184"/>
                    <a:pt x="167" y="179"/>
                  </a:cubicBezTo>
                  <a:cubicBezTo>
                    <a:pt x="175" y="171"/>
                    <a:pt x="175" y="171"/>
                    <a:pt x="175" y="171"/>
                  </a:cubicBezTo>
                  <a:cubicBezTo>
                    <a:pt x="172" y="166"/>
                    <a:pt x="174" y="159"/>
                    <a:pt x="178" y="155"/>
                  </a:cubicBezTo>
                  <a:cubicBezTo>
                    <a:pt x="181" y="152"/>
                    <a:pt x="185" y="150"/>
                    <a:pt x="190" y="150"/>
                  </a:cubicBezTo>
                  <a:cubicBezTo>
                    <a:pt x="191" y="150"/>
                    <a:pt x="193" y="150"/>
                    <a:pt x="195" y="151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91" y="55"/>
                    <a:pt x="291" y="38"/>
                    <a:pt x="280" y="2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854096" y="2977789"/>
            <a:ext cx="2000750" cy="52322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任职条件</a:t>
            </a:r>
          </a:p>
        </p:txBody>
      </p:sp>
      <p:sp>
        <p:nvSpPr>
          <p:cNvPr id="25" name="右箭头 24"/>
          <p:cNvSpPr/>
          <p:nvPr/>
        </p:nvSpPr>
        <p:spPr>
          <a:xfrm flipV="1">
            <a:off x="-34113" y="3565104"/>
            <a:ext cx="3339193" cy="100359"/>
          </a:xfrm>
          <a:prstGeom prst="rightArrow">
            <a:avLst>
              <a:gd name="adj1" fmla="val 50000"/>
              <a:gd name="adj2" fmla="val 12714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303118" y="2204864"/>
            <a:ext cx="6120680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</a:t>
            </a:r>
          </a:p>
        </p:txBody>
      </p:sp>
      <p:sp>
        <p:nvSpPr>
          <p:cNvPr id="27" name="矩形 26"/>
          <p:cNvSpPr/>
          <p:nvPr/>
        </p:nvSpPr>
        <p:spPr>
          <a:xfrm>
            <a:off x="5375126" y="3811059"/>
            <a:ext cx="6120680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</a:t>
            </a:r>
          </a:p>
        </p:txBody>
      </p:sp>
      <p:sp>
        <p:nvSpPr>
          <p:cNvPr id="28" name="矩形 27"/>
          <p:cNvSpPr/>
          <p:nvPr/>
        </p:nvSpPr>
        <p:spPr>
          <a:xfrm>
            <a:off x="5303118" y="5385023"/>
            <a:ext cx="6120680" cy="5232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7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7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7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7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7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7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82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82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82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82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882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7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7"/>
                            </p:stCondLst>
                            <p:childTnLst>
                              <p:par>
                                <p:cTn id="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57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7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7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632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11" grpId="0" animBg="1"/>
      <p:bldP spid="12" grpId="0"/>
      <p:bldP spid="16" grpId="0" animBg="1"/>
      <p:bldP spid="17" grpId="0"/>
      <p:bldP spid="18" grpId="0" animBg="1"/>
      <p:bldP spid="19" grpId="0" animBg="1"/>
      <p:bldP spid="24" grpId="0"/>
      <p:bldP spid="25" grpId="0" animBg="1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001663" y="1764692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 dirty="0"/>
              <a:t>1</a:t>
            </a:r>
            <a:endParaRPr lang="zh-CN" altLang="en-US" sz="36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5560986" y="2321705"/>
            <a:ext cx="5240212" cy="0"/>
          </a:xfrm>
          <a:prstGeom prst="line">
            <a:avLst/>
          </a:prstGeom>
          <a:ln>
            <a:solidFill>
              <a:srgbClr val="00C3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725859" y="1702549"/>
            <a:ext cx="2646860" cy="646321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01663" y="2721028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 dirty="0"/>
              <a:t>2</a:t>
            </a:r>
            <a:endParaRPr lang="zh-CN" altLang="en-US" sz="3600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5560986" y="3278042"/>
            <a:ext cx="5240212" cy="0"/>
          </a:xfrm>
          <a:prstGeom prst="line">
            <a:avLst/>
          </a:prstGeom>
          <a:ln>
            <a:solidFill>
              <a:srgbClr val="00C3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725859" y="2658885"/>
            <a:ext cx="2646860" cy="581046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01663" y="3642664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 dirty="0"/>
              <a:t>3</a:t>
            </a:r>
            <a:endParaRPr lang="zh-CN" altLang="en-US" sz="3600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5560986" y="4199677"/>
            <a:ext cx="5240212" cy="0"/>
          </a:xfrm>
          <a:prstGeom prst="line">
            <a:avLst/>
          </a:prstGeom>
          <a:ln>
            <a:solidFill>
              <a:srgbClr val="00C3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725860" y="3580521"/>
            <a:ext cx="2646860" cy="581046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01663" y="4573004"/>
            <a:ext cx="57606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 dirty="0"/>
              <a:t>4</a:t>
            </a:r>
            <a:endParaRPr lang="zh-CN" altLang="en-US" sz="3600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5560984" y="5120492"/>
            <a:ext cx="5240212" cy="0"/>
          </a:xfrm>
          <a:prstGeom prst="line">
            <a:avLst/>
          </a:prstGeom>
          <a:ln>
            <a:solidFill>
              <a:srgbClr val="00C3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5725860" y="4510861"/>
            <a:ext cx="2646860" cy="581046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点击此处输入标题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81066" y="0"/>
            <a:ext cx="3574926" cy="6858000"/>
            <a:chOff x="0" y="17647"/>
            <a:chExt cx="3574926" cy="68580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" name="矩形 1"/>
            <p:cNvSpPr/>
            <p:nvPr/>
          </p:nvSpPr>
          <p:spPr>
            <a:xfrm>
              <a:off x="0" y="17647"/>
              <a:ext cx="357492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17647"/>
              <a:ext cx="357492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60A8"/>
                </a:solidFill>
              </a:endParaRPr>
            </a:p>
          </p:txBody>
        </p:sp>
      </p:grp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550590" y="5897423"/>
            <a:ext cx="1908646" cy="461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1" tIns="45715" rIns="91431" bIns="45715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6"/>
          <p:cNvSpPr txBox="1"/>
          <p:nvPr/>
        </p:nvSpPr>
        <p:spPr>
          <a:xfrm>
            <a:off x="478582" y="5097968"/>
            <a:ext cx="2271270" cy="92332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4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25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25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75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475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4" grpId="0"/>
      <p:bldP spid="15" grpId="0" animBg="1"/>
      <p:bldP spid="17" grpId="0"/>
      <p:bldP spid="25" grpId="0" animBg="1"/>
      <p:bldP spid="27" grpId="0"/>
      <p:bldP spid="5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综合素质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5013176"/>
            <a:ext cx="12190413" cy="18448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3211761" y="2315338"/>
            <a:ext cx="2592937" cy="1052207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/>
          </a:p>
        </p:txBody>
      </p:sp>
      <p:sp>
        <p:nvSpPr>
          <p:cNvPr id="4" name="椭圆 3"/>
          <p:cNvSpPr/>
          <p:nvPr/>
        </p:nvSpPr>
        <p:spPr>
          <a:xfrm>
            <a:off x="3171121" y="2068716"/>
            <a:ext cx="4187532" cy="1545451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/>
          </a:p>
        </p:txBody>
      </p:sp>
      <p:sp>
        <p:nvSpPr>
          <p:cNvPr id="5" name="椭圆 4"/>
          <p:cNvSpPr/>
          <p:nvPr/>
        </p:nvSpPr>
        <p:spPr>
          <a:xfrm>
            <a:off x="3171121" y="1687572"/>
            <a:ext cx="5686928" cy="2307739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142879" y="1196752"/>
            <a:ext cx="7199095" cy="3456384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22"/>
          <p:cNvSpPr txBox="1"/>
          <p:nvPr/>
        </p:nvSpPr>
        <p:spPr>
          <a:xfrm>
            <a:off x="9096865" y="2492896"/>
            <a:ext cx="1534846" cy="47928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9" name="文本框 22"/>
          <p:cNvSpPr txBox="1"/>
          <p:nvPr/>
        </p:nvSpPr>
        <p:spPr>
          <a:xfrm>
            <a:off x="7584696" y="2492896"/>
            <a:ext cx="1534846" cy="47928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10" name="文本框 22"/>
          <p:cNvSpPr txBox="1"/>
          <p:nvPr/>
        </p:nvSpPr>
        <p:spPr>
          <a:xfrm>
            <a:off x="5928513" y="2492896"/>
            <a:ext cx="1534846" cy="47928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11" name="文本框 22"/>
          <p:cNvSpPr txBox="1"/>
          <p:nvPr/>
        </p:nvSpPr>
        <p:spPr>
          <a:xfrm>
            <a:off x="4667596" y="2492896"/>
            <a:ext cx="995562" cy="47928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</a:p>
        </p:txBody>
      </p:sp>
      <p:sp>
        <p:nvSpPr>
          <p:cNvPr id="12" name="矩形 11"/>
          <p:cNvSpPr/>
          <p:nvPr/>
        </p:nvSpPr>
        <p:spPr>
          <a:xfrm>
            <a:off x="1172540" y="5157192"/>
            <a:ext cx="9963226" cy="78482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5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请在此处输入您的内容或者通过右键复制粘贴您的内容，并选择只保留文字。请在此处输入您的内容或者通过右键复制粘贴您的内容，并选择只保留文字。请在此处输入您的内容或者通过右键复制粘贴您的内容。</a:t>
            </a:r>
          </a:p>
        </p:txBody>
      </p:sp>
      <p:sp>
        <p:nvSpPr>
          <p:cNvPr id="6" name="椭圆 5"/>
          <p:cNvSpPr/>
          <p:nvPr/>
        </p:nvSpPr>
        <p:spPr>
          <a:xfrm>
            <a:off x="1990751" y="1921248"/>
            <a:ext cx="2018224" cy="20182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657567" y="2276873"/>
            <a:ext cx="773669" cy="564569"/>
            <a:chOff x="7597775" y="4953000"/>
            <a:chExt cx="176213" cy="128588"/>
          </a:xfrm>
          <a:solidFill>
            <a:schemeClr val="bg1"/>
          </a:solidFill>
        </p:grpSpPr>
        <p:sp>
          <p:nvSpPr>
            <p:cNvPr id="14" name="Freeform 597"/>
            <p:cNvSpPr/>
            <p:nvPr/>
          </p:nvSpPr>
          <p:spPr bwMode="auto">
            <a:xfrm>
              <a:off x="7597775" y="4953000"/>
              <a:ext cx="119063" cy="128588"/>
            </a:xfrm>
            <a:custGeom>
              <a:avLst/>
              <a:gdLst>
                <a:gd name="T0" fmla="*/ 119063 w 194"/>
                <a:gd name="T1" fmla="*/ 115668 h 209"/>
                <a:gd name="T2" fmla="*/ 105561 w 194"/>
                <a:gd name="T3" fmla="*/ 115668 h 209"/>
                <a:gd name="T4" fmla="*/ 93286 w 194"/>
                <a:gd name="T5" fmla="*/ 115668 h 209"/>
                <a:gd name="T6" fmla="*/ 93286 w 194"/>
                <a:gd name="T7" fmla="*/ 103363 h 209"/>
                <a:gd name="T8" fmla="*/ 93286 w 194"/>
                <a:gd name="T9" fmla="*/ 83059 h 209"/>
                <a:gd name="T10" fmla="*/ 93286 w 194"/>
                <a:gd name="T11" fmla="*/ 79983 h 209"/>
                <a:gd name="T12" fmla="*/ 87149 w 194"/>
                <a:gd name="T13" fmla="*/ 78752 h 209"/>
                <a:gd name="T14" fmla="*/ 99424 w 194"/>
                <a:gd name="T15" fmla="*/ 55373 h 209"/>
                <a:gd name="T16" fmla="*/ 101265 w 194"/>
                <a:gd name="T17" fmla="*/ 37530 h 209"/>
                <a:gd name="T18" fmla="*/ 101265 w 194"/>
                <a:gd name="T19" fmla="*/ 19688 h 209"/>
                <a:gd name="T20" fmla="*/ 73033 w 194"/>
                <a:gd name="T21" fmla="*/ 0 h 209"/>
                <a:gd name="T22" fmla="*/ 45416 w 194"/>
                <a:gd name="T23" fmla="*/ 19688 h 209"/>
                <a:gd name="T24" fmla="*/ 44802 w 194"/>
                <a:gd name="T25" fmla="*/ 37530 h 209"/>
                <a:gd name="T26" fmla="*/ 46643 w 194"/>
                <a:gd name="T27" fmla="*/ 55373 h 209"/>
                <a:gd name="T28" fmla="*/ 59532 w 194"/>
                <a:gd name="T29" fmla="*/ 78752 h 209"/>
                <a:gd name="T30" fmla="*/ 18412 w 194"/>
                <a:gd name="T31" fmla="*/ 96595 h 209"/>
                <a:gd name="T32" fmla="*/ 0 w 194"/>
                <a:gd name="T33" fmla="*/ 113822 h 209"/>
                <a:gd name="T34" fmla="*/ 0 w 194"/>
                <a:gd name="T35" fmla="*/ 128588 h 209"/>
                <a:gd name="T36" fmla="*/ 119063 w 194"/>
                <a:gd name="T37" fmla="*/ 128588 h 209"/>
                <a:gd name="T38" fmla="*/ 119063 w 194"/>
                <a:gd name="T39" fmla="*/ 128588 h 209"/>
                <a:gd name="T40" fmla="*/ 119063 w 194"/>
                <a:gd name="T41" fmla="*/ 115668 h 2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4"/>
                <a:gd name="T64" fmla="*/ 0 h 209"/>
                <a:gd name="T65" fmla="*/ 194 w 194"/>
                <a:gd name="T66" fmla="*/ 209 h 2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4" h="209">
                  <a:moveTo>
                    <a:pt x="194" y="188"/>
                  </a:moveTo>
                  <a:cubicBezTo>
                    <a:pt x="172" y="188"/>
                    <a:pt x="172" y="188"/>
                    <a:pt x="172" y="1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52" y="135"/>
                    <a:pt x="152" y="135"/>
                    <a:pt x="152" y="135"/>
                  </a:cubicBezTo>
                  <a:cubicBezTo>
                    <a:pt x="152" y="130"/>
                    <a:pt x="152" y="130"/>
                    <a:pt x="152" y="130"/>
                  </a:cubicBezTo>
                  <a:cubicBezTo>
                    <a:pt x="149" y="130"/>
                    <a:pt x="145" y="129"/>
                    <a:pt x="142" y="128"/>
                  </a:cubicBezTo>
                  <a:cubicBezTo>
                    <a:pt x="150" y="119"/>
                    <a:pt x="156" y="106"/>
                    <a:pt x="162" y="90"/>
                  </a:cubicBezTo>
                  <a:cubicBezTo>
                    <a:pt x="166" y="80"/>
                    <a:pt x="165" y="72"/>
                    <a:pt x="165" y="61"/>
                  </a:cubicBezTo>
                  <a:cubicBezTo>
                    <a:pt x="165" y="53"/>
                    <a:pt x="167" y="39"/>
                    <a:pt x="165" y="32"/>
                  </a:cubicBezTo>
                  <a:cubicBezTo>
                    <a:pt x="158" y="7"/>
                    <a:pt x="140" y="0"/>
                    <a:pt x="119" y="0"/>
                  </a:cubicBezTo>
                  <a:cubicBezTo>
                    <a:pt x="99" y="0"/>
                    <a:pt x="81" y="7"/>
                    <a:pt x="74" y="32"/>
                  </a:cubicBezTo>
                  <a:cubicBezTo>
                    <a:pt x="72" y="39"/>
                    <a:pt x="73" y="53"/>
                    <a:pt x="73" y="61"/>
                  </a:cubicBezTo>
                  <a:cubicBezTo>
                    <a:pt x="73" y="72"/>
                    <a:pt x="73" y="80"/>
                    <a:pt x="76" y="90"/>
                  </a:cubicBezTo>
                  <a:cubicBezTo>
                    <a:pt x="83" y="106"/>
                    <a:pt x="89" y="120"/>
                    <a:pt x="97" y="128"/>
                  </a:cubicBezTo>
                  <a:cubicBezTo>
                    <a:pt x="65" y="134"/>
                    <a:pt x="44" y="151"/>
                    <a:pt x="30" y="157"/>
                  </a:cubicBezTo>
                  <a:cubicBezTo>
                    <a:pt x="0" y="170"/>
                    <a:pt x="0" y="185"/>
                    <a:pt x="0" y="18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94" y="209"/>
                    <a:pt x="194" y="209"/>
                    <a:pt x="194" y="209"/>
                  </a:cubicBezTo>
                  <a:cubicBezTo>
                    <a:pt x="194" y="209"/>
                    <a:pt x="194" y="209"/>
                    <a:pt x="194" y="209"/>
                  </a:cubicBezTo>
                  <a:lnTo>
                    <a:pt x="194" y="18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15" name="Freeform 598"/>
            <p:cNvSpPr/>
            <p:nvPr/>
          </p:nvSpPr>
          <p:spPr bwMode="auto">
            <a:xfrm>
              <a:off x="7702550" y="5010150"/>
              <a:ext cx="71438" cy="71438"/>
            </a:xfrm>
            <a:custGeom>
              <a:avLst/>
              <a:gdLst>
                <a:gd name="T0" fmla="*/ 71438 w 45"/>
                <a:gd name="T1" fmla="*/ 25400 h 45"/>
                <a:gd name="T2" fmla="*/ 46038 w 45"/>
                <a:gd name="T3" fmla="*/ 25400 h 45"/>
                <a:gd name="T4" fmla="*/ 46038 w 45"/>
                <a:gd name="T5" fmla="*/ 0 h 45"/>
                <a:gd name="T6" fmla="*/ 25400 w 45"/>
                <a:gd name="T7" fmla="*/ 0 h 45"/>
                <a:gd name="T8" fmla="*/ 25400 w 45"/>
                <a:gd name="T9" fmla="*/ 25400 h 45"/>
                <a:gd name="T10" fmla="*/ 0 w 45"/>
                <a:gd name="T11" fmla="*/ 25400 h 45"/>
                <a:gd name="T12" fmla="*/ 0 w 45"/>
                <a:gd name="T13" fmla="*/ 46038 h 45"/>
                <a:gd name="T14" fmla="*/ 25400 w 45"/>
                <a:gd name="T15" fmla="*/ 46038 h 45"/>
                <a:gd name="T16" fmla="*/ 25400 w 45"/>
                <a:gd name="T17" fmla="*/ 71438 h 45"/>
                <a:gd name="T18" fmla="*/ 46038 w 45"/>
                <a:gd name="T19" fmla="*/ 71438 h 45"/>
                <a:gd name="T20" fmla="*/ 46038 w 45"/>
                <a:gd name="T21" fmla="*/ 46038 h 45"/>
                <a:gd name="T22" fmla="*/ 71438 w 45"/>
                <a:gd name="T23" fmla="*/ 46038 h 45"/>
                <a:gd name="T24" fmla="*/ 71438 w 45"/>
                <a:gd name="T25" fmla="*/ 25400 h 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45"/>
                <a:gd name="T41" fmla="*/ 45 w 45"/>
                <a:gd name="T42" fmla="*/ 45 h 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45">
                  <a:moveTo>
                    <a:pt x="45" y="16"/>
                  </a:moveTo>
                  <a:lnTo>
                    <a:pt x="29" y="16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16" y="29"/>
                  </a:lnTo>
                  <a:lnTo>
                    <a:pt x="16" y="45"/>
                  </a:lnTo>
                  <a:lnTo>
                    <a:pt x="29" y="45"/>
                  </a:lnTo>
                  <a:lnTo>
                    <a:pt x="29" y="29"/>
                  </a:lnTo>
                  <a:lnTo>
                    <a:pt x="45" y="29"/>
                  </a:lnTo>
                  <a:lnTo>
                    <a:pt x="45" y="16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  <p:bldP spid="8" grpId="0"/>
      <p:bldP spid="9" grpId="0"/>
      <p:bldP spid="10" grpId="0"/>
      <p:bldP spid="11" grpId="0"/>
      <p:bldP spid="12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218" y="295332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3"/>
          <p:cNvSpPr txBox="1"/>
          <p:nvPr/>
        </p:nvSpPr>
        <p:spPr>
          <a:xfrm>
            <a:off x="3601341" y="5085184"/>
            <a:ext cx="4987730" cy="70319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应聘方式</a:t>
            </a:r>
            <a:endParaRPr lang="en-US" altLang="zh-CN" sz="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2825089" y="4593332"/>
            <a:ext cx="6540236" cy="70787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如何加入我们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12403" y="1892617"/>
            <a:ext cx="2693598" cy="2584606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spcCol="0" rtlCol="0" anchor="ctr"/>
          <a:lstStyle/>
          <a:p>
            <a:pPr algn="ctr"/>
            <a:r>
              <a:rPr lang="en-US" altLang="zh-CN" sz="12000" dirty="0"/>
              <a:t>04</a:t>
            </a:r>
            <a:endParaRPr lang="zh-CN" altLang="en-US" sz="1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3868" y="252264"/>
            <a:ext cx="1620938" cy="73865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应聘流程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平行四边形 2"/>
          <p:cNvSpPr/>
          <p:nvPr/>
        </p:nvSpPr>
        <p:spPr>
          <a:xfrm>
            <a:off x="1038671" y="5433943"/>
            <a:ext cx="2275232" cy="648072"/>
          </a:xfrm>
          <a:prstGeom prst="parallelogram">
            <a:avLst>
              <a:gd name="adj" fmla="val 661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4" name="平行四边形 3"/>
          <p:cNvSpPr/>
          <p:nvPr/>
        </p:nvSpPr>
        <p:spPr>
          <a:xfrm>
            <a:off x="3018115" y="4785871"/>
            <a:ext cx="2275232" cy="648072"/>
          </a:xfrm>
          <a:prstGeom prst="parallelogram">
            <a:avLst>
              <a:gd name="adj" fmla="val 661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5" name="平行四边形 4"/>
          <p:cNvSpPr/>
          <p:nvPr/>
        </p:nvSpPr>
        <p:spPr>
          <a:xfrm>
            <a:off x="4936875" y="4197182"/>
            <a:ext cx="2275232" cy="648072"/>
          </a:xfrm>
          <a:prstGeom prst="parallelogram">
            <a:avLst>
              <a:gd name="adj" fmla="val 661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6" name="平行四边形 5"/>
          <p:cNvSpPr/>
          <p:nvPr/>
        </p:nvSpPr>
        <p:spPr>
          <a:xfrm>
            <a:off x="6916318" y="3549110"/>
            <a:ext cx="2275232" cy="648072"/>
          </a:xfrm>
          <a:prstGeom prst="parallelogram">
            <a:avLst>
              <a:gd name="adj" fmla="val 661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7" name="平行四边形 6"/>
          <p:cNvSpPr/>
          <p:nvPr/>
        </p:nvSpPr>
        <p:spPr>
          <a:xfrm>
            <a:off x="8831510" y="2901038"/>
            <a:ext cx="2275232" cy="648072"/>
          </a:xfrm>
          <a:prstGeom prst="parallelogram">
            <a:avLst>
              <a:gd name="adj" fmla="val 6615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018115" y="2901036"/>
            <a:ext cx="0" cy="25329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625099" y="3494951"/>
            <a:ext cx="1408991" cy="18235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948166" y="2283475"/>
            <a:ext cx="0" cy="25329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390073" y="2877390"/>
            <a:ext cx="1408991" cy="18235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900344" y="1773700"/>
            <a:ext cx="0" cy="25329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406296" y="2367614"/>
            <a:ext cx="1408991" cy="18235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8819780" y="1182762"/>
            <a:ext cx="0" cy="25329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247335" y="1776676"/>
            <a:ext cx="1408991" cy="18235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11044978" y="404664"/>
            <a:ext cx="0" cy="2532907"/>
          </a:xfrm>
          <a:prstGeom prst="line">
            <a:avLst/>
          </a:prstGeom>
          <a:ln w="31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9407575" y="998579"/>
            <a:ext cx="1408991" cy="18235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7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7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7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7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7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7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7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7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7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7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7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7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7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757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57"/>
                            </p:stCondLst>
                            <p:childTnLst>
                              <p:par>
                                <p:cTn id="7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2" grpId="0"/>
      <p:bldP spid="14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泪滴形 8"/>
          <p:cNvSpPr/>
          <p:nvPr/>
        </p:nvSpPr>
        <p:spPr>
          <a:xfrm rot="8080183">
            <a:off x="2067531" y="1359561"/>
            <a:ext cx="1800200" cy="1800200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10630" y="252264"/>
            <a:ext cx="1620938" cy="73865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宣讲安排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右箭头 2"/>
          <p:cNvSpPr/>
          <p:nvPr/>
        </p:nvSpPr>
        <p:spPr>
          <a:xfrm>
            <a:off x="1558702" y="3645024"/>
            <a:ext cx="9582422" cy="3096344"/>
          </a:xfrm>
          <a:prstGeom prst="bentArrow">
            <a:avLst>
              <a:gd name="adj1" fmla="val 7661"/>
              <a:gd name="adj2" fmla="val 7353"/>
              <a:gd name="adj3" fmla="val 13407"/>
              <a:gd name="adj4" fmla="val 2766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2391692" y="4167873"/>
            <a:ext cx="1284795" cy="73866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</a:p>
        </p:txBody>
      </p:sp>
      <p:sp>
        <p:nvSpPr>
          <p:cNvPr id="5" name="矩形 4"/>
          <p:cNvSpPr/>
          <p:nvPr/>
        </p:nvSpPr>
        <p:spPr>
          <a:xfrm>
            <a:off x="4179789" y="5292482"/>
            <a:ext cx="6587082" cy="78482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请在此处输入您的内容或者通过右键复制粘贴您的内容，并选择只保留文字。请在此处输入您的内容或者通过右键复制粘贴您的内容，并选择只保留文字。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450"/>
          <p:cNvSpPr/>
          <p:nvPr/>
        </p:nvSpPr>
        <p:spPr bwMode="auto">
          <a:xfrm>
            <a:off x="2742617" y="5158324"/>
            <a:ext cx="1140556" cy="1006980"/>
          </a:xfrm>
          <a:custGeom>
            <a:avLst/>
            <a:gdLst>
              <a:gd name="T0" fmla="*/ 176213 w 288"/>
              <a:gd name="T1" fmla="*/ 137054 h 252"/>
              <a:gd name="T2" fmla="*/ 154186 w 288"/>
              <a:gd name="T3" fmla="*/ 116681 h 252"/>
              <a:gd name="T4" fmla="*/ 104626 w 288"/>
              <a:gd name="T5" fmla="*/ 95074 h 252"/>
              <a:gd name="T6" fmla="*/ 119311 w 288"/>
              <a:gd name="T7" fmla="*/ 66675 h 252"/>
              <a:gd name="T8" fmla="*/ 121758 w 288"/>
              <a:gd name="T9" fmla="*/ 45685 h 252"/>
              <a:gd name="T10" fmla="*/ 121146 w 288"/>
              <a:gd name="T11" fmla="*/ 23460 h 252"/>
              <a:gd name="T12" fmla="*/ 88107 w 288"/>
              <a:gd name="T13" fmla="*/ 0 h 252"/>
              <a:gd name="T14" fmla="*/ 54455 w 288"/>
              <a:gd name="T15" fmla="*/ 23460 h 252"/>
              <a:gd name="T16" fmla="*/ 53843 w 288"/>
              <a:gd name="T17" fmla="*/ 45685 h 252"/>
              <a:gd name="T18" fmla="*/ 56290 w 288"/>
              <a:gd name="T19" fmla="*/ 66675 h 252"/>
              <a:gd name="T20" fmla="*/ 71587 w 288"/>
              <a:gd name="T21" fmla="*/ 95074 h 252"/>
              <a:gd name="T22" fmla="*/ 22027 w 288"/>
              <a:gd name="T23" fmla="*/ 116681 h 252"/>
              <a:gd name="T24" fmla="*/ 0 w 288"/>
              <a:gd name="T25" fmla="*/ 137054 h 252"/>
              <a:gd name="T26" fmla="*/ 0 w 288"/>
              <a:gd name="T27" fmla="*/ 155575 h 252"/>
              <a:gd name="T28" fmla="*/ 77705 w 288"/>
              <a:gd name="T29" fmla="*/ 155575 h 252"/>
              <a:gd name="T30" fmla="*/ 81988 w 288"/>
              <a:gd name="T31" fmla="*/ 135202 h 252"/>
              <a:gd name="T32" fmla="*/ 73422 w 288"/>
              <a:gd name="T33" fmla="*/ 123472 h 252"/>
              <a:gd name="T34" fmla="*/ 88107 w 288"/>
              <a:gd name="T35" fmla="*/ 113594 h 252"/>
              <a:gd name="T36" fmla="*/ 102791 w 288"/>
              <a:gd name="T37" fmla="*/ 123472 h 252"/>
              <a:gd name="T38" fmla="*/ 94225 w 288"/>
              <a:gd name="T39" fmla="*/ 135202 h 252"/>
              <a:gd name="T40" fmla="*/ 97896 w 288"/>
              <a:gd name="T41" fmla="*/ 155575 h 252"/>
              <a:gd name="T42" fmla="*/ 176213 w 288"/>
              <a:gd name="T43" fmla="*/ 155575 h 252"/>
              <a:gd name="T44" fmla="*/ 176213 w 288"/>
              <a:gd name="T45" fmla="*/ 137054 h 2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8"/>
              <a:gd name="T70" fmla="*/ 0 h 252"/>
              <a:gd name="T71" fmla="*/ 288 w 288"/>
              <a:gd name="T72" fmla="*/ 252 h 2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8" h="252">
                <a:moveTo>
                  <a:pt x="288" y="222"/>
                </a:moveTo>
                <a:cubicBezTo>
                  <a:pt x="288" y="222"/>
                  <a:pt x="288" y="205"/>
                  <a:pt x="252" y="189"/>
                </a:cubicBezTo>
                <a:cubicBezTo>
                  <a:pt x="235" y="181"/>
                  <a:pt x="209" y="161"/>
                  <a:pt x="171" y="154"/>
                </a:cubicBezTo>
                <a:cubicBezTo>
                  <a:pt x="180" y="144"/>
                  <a:pt x="188" y="127"/>
                  <a:pt x="195" y="108"/>
                </a:cubicBezTo>
                <a:cubicBezTo>
                  <a:pt x="200" y="97"/>
                  <a:pt x="199" y="87"/>
                  <a:pt x="199" y="74"/>
                </a:cubicBezTo>
                <a:cubicBezTo>
                  <a:pt x="199" y="63"/>
                  <a:pt x="201" y="47"/>
                  <a:pt x="198" y="38"/>
                </a:cubicBezTo>
                <a:cubicBezTo>
                  <a:pt x="190" y="8"/>
                  <a:pt x="169" y="0"/>
                  <a:pt x="144" y="0"/>
                </a:cubicBezTo>
                <a:cubicBezTo>
                  <a:pt x="119" y="0"/>
                  <a:pt x="97" y="8"/>
                  <a:pt x="89" y="38"/>
                </a:cubicBezTo>
                <a:cubicBezTo>
                  <a:pt x="86" y="47"/>
                  <a:pt x="88" y="63"/>
                  <a:pt x="88" y="74"/>
                </a:cubicBezTo>
                <a:cubicBezTo>
                  <a:pt x="88" y="87"/>
                  <a:pt x="88" y="97"/>
                  <a:pt x="92" y="108"/>
                </a:cubicBezTo>
                <a:cubicBezTo>
                  <a:pt x="100" y="128"/>
                  <a:pt x="107" y="144"/>
                  <a:pt x="117" y="154"/>
                </a:cubicBezTo>
                <a:cubicBezTo>
                  <a:pt x="79" y="161"/>
                  <a:pt x="53" y="181"/>
                  <a:pt x="36" y="189"/>
                </a:cubicBezTo>
                <a:cubicBezTo>
                  <a:pt x="0" y="205"/>
                  <a:pt x="0" y="222"/>
                  <a:pt x="0" y="222"/>
                </a:cubicBezTo>
                <a:cubicBezTo>
                  <a:pt x="0" y="252"/>
                  <a:pt x="0" y="252"/>
                  <a:pt x="0" y="252"/>
                </a:cubicBezTo>
                <a:cubicBezTo>
                  <a:pt x="127" y="252"/>
                  <a:pt x="127" y="252"/>
                  <a:pt x="127" y="252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20" y="200"/>
                  <a:pt x="135" y="184"/>
                  <a:pt x="144" y="184"/>
                </a:cubicBezTo>
                <a:cubicBezTo>
                  <a:pt x="153" y="184"/>
                  <a:pt x="168" y="200"/>
                  <a:pt x="168" y="200"/>
                </a:cubicBezTo>
                <a:cubicBezTo>
                  <a:pt x="154" y="219"/>
                  <a:pt x="154" y="219"/>
                  <a:pt x="154" y="219"/>
                </a:cubicBezTo>
                <a:cubicBezTo>
                  <a:pt x="160" y="252"/>
                  <a:pt x="160" y="252"/>
                  <a:pt x="160" y="252"/>
                </a:cubicBezTo>
                <a:cubicBezTo>
                  <a:pt x="288" y="252"/>
                  <a:pt x="288" y="252"/>
                  <a:pt x="288" y="252"/>
                </a:cubicBezTo>
                <a:lnTo>
                  <a:pt x="288" y="22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miter lim="800000"/>
          </a:ln>
        </p:spPr>
        <p:txBody>
          <a:bodyPr lIns="91431" tIns="45715" rIns="91431" bIns="45715"/>
          <a:lstStyle/>
          <a:p>
            <a:endParaRPr lang="zh-CN" altLang="en-US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772309" y="3663817"/>
            <a:ext cx="393106" cy="393107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01570" y="1915183"/>
            <a:ext cx="1245365" cy="8525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泪滴形 9"/>
          <p:cNvSpPr/>
          <p:nvPr/>
        </p:nvSpPr>
        <p:spPr>
          <a:xfrm rot="8080183">
            <a:off x="4163763" y="1382802"/>
            <a:ext cx="1800200" cy="1800200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"/>
          <p:cNvSpPr txBox="1"/>
          <p:nvPr/>
        </p:nvSpPr>
        <p:spPr>
          <a:xfrm>
            <a:off x="4487924" y="4191115"/>
            <a:ext cx="1284795" cy="73866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</a:p>
        </p:txBody>
      </p:sp>
      <p:sp>
        <p:nvSpPr>
          <p:cNvPr id="12" name="椭圆 11"/>
          <p:cNvSpPr/>
          <p:nvPr/>
        </p:nvSpPr>
        <p:spPr>
          <a:xfrm>
            <a:off x="4868541" y="3687058"/>
            <a:ext cx="393106" cy="393107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97802" y="1938424"/>
            <a:ext cx="1245365" cy="8525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泪滴形 13"/>
          <p:cNvSpPr/>
          <p:nvPr/>
        </p:nvSpPr>
        <p:spPr>
          <a:xfrm rot="8080183">
            <a:off x="6226450" y="1359561"/>
            <a:ext cx="1800200" cy="1800200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"/>
          <p:cNvSpPr txBox="1"/>
          <p:nvPr/>
        </p:nvSpPr>
        <p:spPr>
          <a:xfrm>
            <a:off x="6550610" y="4167873"/>
            <a:ext cx="1284795" cy="73866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</a:p>
        </p:txBody>
      </p:sp>
      <p:sp>
        <p:nvSpPr>
          <p:cNvPr id="16" name="椭圆 15"/>
          <p:cNvSpPr/>
          <p:nvPr/>
        </p:nvSpPr>
        <p:spPr>
          <a:xfrm>
            <a:off x="6931227" y="3663817"/>
            <a:ext cx="393106" cy="393107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60488" y="1915183"/>
            <a:ext cx="1245365" cy="8525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泪滴形 17"/>
          <p:cNvSpPr/>
          <p:nvPr/>
        </p:nvSpPr>
        <p:spPr>
          <a:xfrm rot="8080183">
            <a:off x="8314680" y="1359561"/>
            <a:ext cx="1800200" cy="1800200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2"/>
          <p:cNvSpPr txBox="1"/>
          <p:nvPr/>
        </p:nvSpPr>
        <p:spPr>
          <a:xfrm>
            <a:off x="8638841" y="4167873"/>
            <a:ext cx="1284795" cy="73866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</a:p>
        </p:txBody>
      </p:sp>
      <p:sp>
        <p:nvSpPr>
          <p:cNvPr id="20" name="椭圆 19"/>
          <p:cNvSpPr/>
          <p:nvPr/>
        </p:nvSpPr>
        <p:spPr>
          <a:xfrm>
            <a:off x="9019459" y="3663817"/>
            <a:ext cx="393106" cy="393107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48720" y="1915183"/>
            <a:ext cx="1245365" cy="8525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5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2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750"/>
                            </p:stCondLst>
                            <p:childTnLst>
                              <p:par>
                                <p:cTn id="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250"/>
                            </p:stCondLst>
                            <p:childTnLst>
                              <p:par>
                                <p:cTn id="10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750"/>
                            </p:stCondLst>
                            <p:childTnLst>
                              <p:par>
                                <p:cTn id="10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animBg="1"/>
      <p:bldP spid="4" grpId="0"/>
      <p:bldP spid="5" grpId="0"/>
      <p:bldP spid="6" grpId="0" animBg="1"/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73865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1129718" y="1998121"/>
            <a:ext cx="1149064" cy="1336121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91431" tIns="45715" rIns="91431" bIns="45715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3376806" y="2019220"/>
            <a:ext cx="1062216" cy="1262635"/>
          </a:xfrm>
          <a:custGeom>
            <a:avLst/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31" tIns="45715" rIns="91431" bIns="45715" anchor="ctr" anchorCtr="1"/>
          <a:lstStyle/>
          <a:p>
            <a:endParaRPr lang="zh-CN" altLang="en-US"/>
          </a:p>
        </p:txBody>
      </p:sp>
      <p:sp>
        <p:nvSpPr>
          <p:cNvPr id="5" name="KSO_Shape"/>
          <p:cNvSpPr/>
          <p:nvPr/>
        </p:nvSpPr>
        <p:spPr bwMode="auto">
          <a:xfrm>
            <a:off x="5551175" y="2291738"/>
            <a:ext cx="1336119" cy="979823"/>
          </a:xfrm>
          <a:custGeom>
            <a:avLst/>
            <a:gdLst>
              <a:gd name="T0" fmla="*/ 1634294 w 2751138"/>
              <a:gd name="T1" fmla="*/ 1518189 h 2017713"/>
              <a:gd name="T2" fmla="*/ 1827941 w 2751138"/>
              <a:gd name="T3" fmla="*/ 1506439 h 2017713"/>
              <a:gd name="T4" fmla="*/ 1293666 w 2751138"/>
              <a:gd name="T5" fmla="*/ 1399421 h 2017713"/>
              <a:gd name="T6" fmla="*/ 1286682 w 2751138"/>
              <a:gd name="T7" fmla="*/ 1522952 h 2017713"/>
              <a:gd name="T8" fmla="*/ 1475250 w 2751138"/>
              <a:gd name="T9" fmla="*/ 1424191 h 2017713"/>
              <a:gd name="T10" fmla="*/ 933673 w 2751138"/>
              <a:gd name="T11" fmla="*/ 1402597 h 2017713"/>
              <a:gd name="T12" fmla="*/ 940657 w 2751138"/>
              <a:gd name="T13" fmla="*/ 1526446 h 2017713"/>
              <a:gd name="T14" fmla="*/ 1121288 w 2751138"/>
              <a:gd name="T15" fmla="*/ 1416569 h 2017713"/>
              <a:gd name="T16" fmla="*/ 1634294 w 2751138"/>
              <a:gd name="T17" fmla="*/ 1179033 h 2017713"/>
              <a:gd name="T18" fmla="*/ 1654611 w 2751138"/>
              <a:gd name="T19" fmla="*/ 1298754 h 2017713"/>
              <a:gd name="T20" fmla="*/ 1824132 w 2751138"/>
              <a:gd name="T21" fmla="*/ 1180939 h 2017713"/>
              <a:gd name="T22" fmla="*/ 1277158 w 2751138"/>
              <a:gd name="T23" fmla="*/ 1185702 h 2017713"/>
              <a:gd name="T24" fmla="*/ 1454615 w 2751138"/>
              <a:gd name="T25" fmla="*/ 1298437 h 2017713"/>
              <a:gd name="T26" fmla="*/ 1465726 w 2751138"/>
              <a:gd name="T27" fmla="*/ 1175540 h 2017713"/>
              <a:gd name="T28" fmla="*/ 922244 w 2751138"/>
              <a:gd name="T29" fmla="*/ 1193324 h 2017713"/>
              <a:gd name="T30" fmla="*/ 1108590 w 2751138"/>
              <a:gd name="T31" fmla="*/ 1295896 h 2017713"/>
              <a:gd name="T32" fmla="*/ 1106368 w 2751138"/>
              <a:gd name="T33" fmla="*/ 1171412 h 2017713"/>
              <a:gd name="T34" fmla="*/ 1628580 w 2751138"/>
              <a:gd name="T35" fmla="*/ 1046610 h 2017713"/>
              <a:gd name="T36" fmla="*/ 1820957 w 2751138"/>
              <a:gd name="T37" fmla="*/ 1062806 h 2017713"/>
              <a:gd name="T38" fmla="*/ 1805085 w 2751138"/>
              <a:gd name="T39" fmla="*/ 941180 h 2017713"/>
              <a:gd name="T40" fmla="*/ 1277158 w 2751138"/>
              <a:gd name="T41" fmla="*/ 1054232 h 2017713"/>
              <a:gd name="T42" fmla="*/ 1472393 w 2751138"/>
              <a:gd name="T43" fmla="*/ 1056772 h 2017713"/>
              <a:gd name="T44" fmla="*/ 1299063 w 2751138"/>
              <a:gd name="T45" fmla="*/ 941180 h 2017713"/>
              <a:gd name="T46" fmla="*/ 927959 w 2751138"/>
              <a:gd name="T47" fmla="*/ 1060901 h 2017713"/>
              <a:gd name="T48" fmla="*/ 1121606 w 2751138"/>
              <a:gd name="T49" fmla="*/ 1049468 h 2017713"/>
              <a:gd name="T50" fmla="*/ 2750186 w 2751138"/>
              <a:gd name="T51" fmla="*/ 649605 h 2017713"/>
              <a:gd name="T52" fmla="*/ 2644458 w 2751138"/>
              <a:gd name="T53" fmla="*/ 844867 h 2017713"/>
              <a:gd name="T54" fmla="*/ 657551 w 2751138"/>
              <a:gd name="T55" fmla="*/ 772160 h 2017713"/>
              <a:gd name="T56" fmla="*/ 78068 w 2751138"/>
              <a:gd name="T57" fmla="*/ 834072 h 2017713"/>
              <a:gd name="T58" fmla="*/ 1052401 w 2751138"/>
              <a:gd name="T59" fmla="*/ 374650 h 2017713"/>
              <a:gd name="T60" fmla="*/ 1673024 w 2751138"/>
              <a:gd name="T61" fmla="*/ 389576 h 2017713"/>
              <a:gd name="T62" fmla="*/ 1803815 w 2751138"/>
              <a:gd name="T63" fmla="*/ 392116 h 2017713"/>
              <a:gd name="T64" fmla="*/ 1903178 w 2751138"/>
              <a:gd name="T65" fmla="*/ 545181 h 2017713"/>
              <a:gd name="T66" fmla="*/ 2070794 w 2751138"/>
              <a:gd name="T67" fmla="*/ 910376 h 2017713"/>
              <a:gd name="T68" fmla="*/ 2393645 w 2751138"/>
              <a:gd name="T69" fmla="*/ 1360361 h 2017713"/>
              <a:gd name="T70" fmla="*/ 2449517 w 2751138"/>
              <a:gd name="T71" fmla="*/ 1810981 h 2017713"/>
              <a:gd name="T72" fmla="*/ 2227934 w 2751138"/>
              <a:gd name="T73" fmla="*/ 1976748 h 2017713"/>
              <a:gd name="T74" fmla="*/ 2042540 w 2751138"/>
              <a:gd name="T75" fmla="*/ 2008504 h 2017713"/>
              <a:gd name="T76" fmla="*/ 698757 w 2751138"/>
              <a:gd name="T77" fmla="*/ 2014538 h 2017713"/>
              <a:gd name="T78" fmla="*/ 473682 w 2751138"/>
              <a:gd name="T79" fmla="*/ 1919904 h 2017713"/>
              <a:gd name="T80" fmla="*/ 288923 w 2751138"/>
              <a:gd name="T81" fmla="*/ 1783035 h 2017713"/>
              <a:gd name="T82" fmla="*/ 384794 w 2751138"/>
              <a:gd name="T83" fmla="*/ 1287639 h 2017713"/>
              <a:gd name="T84" fmla="*/ 713042 w 2751138"/>
              <a:gd name="T85" fmla="*/ 867823 h 2017713"/>
              <a:gd name="T86" fmla="*/ 858436 w 2751138"/>
              <a:gd name="T87" fmla="*/ 526127 h 2017713"/>
              <a:gd name="T88" fmla="*/ 950815 w 2751138"/>
              <a:gd name="T89" fmla="*/ 384812 h 2017713"/>
              <a:gd name="T90" fmla="*/ 594360 w 2751138"/>
              <a:gd name="T91" fmla="*/ 99695 h 2017713"/>
              <a:gd name="T92" fmla="*/ 312420 w 2751138"/>
              <a:gd name="T93" fmla="*/ 292735 h 2017713"/>
              <a:gd name="T94" fmla="*/ 362585 w 2751138"/>
              <a:gd name="T95" fmla="*/ 350520 h 2017713"/>
              <a:gd name="T96" fmla="*/ 520065 w 2751138"/>
              <a:gd name="T97" fmla="*/ 219393 h 2017713"/>
              <a:gd name="T98" fmla="*/ 2098358 w 2751138"/>
              <a:gd name="T99" fmla="*/ 181928 h 2017713"/>
              <a:gd name="T100" fmla="*/ 2400935 w 2751138"/>
              <a:gd name="T101" fmla="*/ 337820 h 2017713"/>
              <a:gd name="T102" fmla="*/ 2456180 w 2751138"/>
              <a:gd name="T103" fmla="*/ 284163 h 2017713"/>
              <a:gd name="T104" fmla="*/ 2183130 w 2751138"/>
              <a:gd name="T105" fmla="*/ 119698 h 2017713"/>
              <a:gd name="T106" fmla="*/ 2062798 w 2751138"/>
              <a:gd name="T107" fmla="*/ 11430 h 2017713"/>
              <a:gd name="T108" fmla="*/ 2489200 w 2751138"/>
              <a:gd name="T109" fmla="*/ 155258 h 2017713"/>
              <a:gd name="T110" fmla="*/ 2710498 w 2751138"/>
              <a:gd name="T111" fmla="*/ 419100 h 2017713"/>
              <a:gd name="T112" fmla="*/ 1985328 w 2751138"/>
              <a:gd name="T113" fmla="*/ 382588 h 2017713"/>
              <a:gd name="T114" fmla="*/ 932815 w 2751138"/>
              <a:gd name="T115" fmla="*/ 296228 h 2017713"/>
              <a:gd name="T116" fmla="*/ 710565 w 2751138"/>
              <a:gd name="T117" fmla="*/ 471805 h 2017713"/>
              <a:gd name="T118" fmla="*/ 100330 w 2751138"/>
              <a:gd name="T119" fmla="*/ 309563 h 2017713"/>
              <a:gd name="T120" fmla="*/ 400685 w 2751138"/>
              <a:gd name="T121" fmla="*/ 84138 h 2017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51138" h="2017713">
                <a:moveTo>
                  <a:pt x="1652072" y="1398468"/>
                </a:moveTo>
                <a:lnTo>
                  <a:pt x="1649215" y="1398786"/>
                </a:lnTo>
                <a:lnTo>
                  <a:pt x="1646992" y="1399421"/>
                </a:lnTo>
                <a:lnTo>
                  <a:pt x="1644453" y="1400374"/>
                </a:lnTo>
                <a:lnTo>
                  <a:pt x="1642231" y="1401326"/>
                </a:lnTo>
                <a:lnTo>
                  <a:pt x="1640326" y="1402597"/>
                </a:lnTo>
                <a:lnTo>
                  <a:pt x="1637786" y="1404184"/>
                </a:lnTo>
                <a:lnTo>
                  <a:pt x="1636199" y="1406090"/>
                </a:lnTo>
                <a:lnTo>
                  <a:pt x="1634294" y="1407995"/>
                </a:lnTo>
                <a:lnTo>
                  <a:pt x="1633024" y="1409901"/>
                </a:lnTo>
                <a:lnTo>
                  <a:pt x="1631755" y="1411806"/>
                </a:lnTo>
                <a:lnTo>
                  <a:pt x="1630485" y="1414029"/>
                </a:lnTo>
                <a:lnTo>
                  <a:pt x="1629850" y="1416569"/>
                </a:lnTo>
                <a:lnTo>
                  <a:pt x="1629215" y="1419110"/>
                </a:lnTo>
                <a:lnTo>
                  <a:pt x="1628580" y="1421650"/>
                </a:lnTo>
                <a:lnTo>
                  <a:pt x="1628580" y="1424191"/>
                </a:lnTo>
                <a:lnTo>
                  <a:pt x="1628580" y="1501358"/>
                </a:lnTo>
                <a:lnTo>
                  <a:pt x="1628580" y="1503899"/>
                </a:lnTo>
                <a:lnTo>
                  <a:pt x="1629215" y="1506439"/>
                </a:lnTo>
                <a:lnTo>
                  <a:pt x="1629850" y="1509297"/>
                </a:lnTo>
                <a:lnTo>
                  <a:pt x="1630485" y="1511520"/>
                </a:lnTo>
                <a:lnTo>
                  <a:pt x="1631755" y="1513743"/>
                </a:lnTo>
                <a:lnTo>
                  <a:pt x="1633024" y="1515649"/>
                </a:lnTo>
                <a:lnTo>
                  <a:pt x="1634294" y="1518189"/>
                </a:lnTo>
                <a:lnTo>
                  <a:pt x="1636199" y="1520094"/>
                </a:lnTo>
                <a:lnTo>
                  <a:pt x="1637786" y="1521365"/>
                </a:lnTo>
                <a:lnTo>
                  <a:pt x="1640326" y="1522952"/>
                </a:lnTo>
                <a:lnTo>
                  <a:pt x="1642231" y="1524223"/>
                </a:lnTo>
                <a:lnTo>
                  <a:pt x="1644453" y="1525175"/>
                </a:lnTo>
                <a:lnTo>
                  <a:pt x="1646992" y="1526446"/>
                </a:lnTo>
                <a:lnTo>
                  <a:pt x="1649215" y="1526763"/>
                </a:lnTo>
                <a:lnTo>
                  <a:pt x="1652072" y="1527398"/>
                </a:lnTo>
                <a:lnTo>
                  <a:pt x="1654611" y="1527716"/>
                </a:lnTo>
                <a:lnTo>
                  <a:pt x="1802228" y="1527716"/>
                </a:lnTo>
                <a:lnTo>
                  <a:pt x="1805085" y="1527398"/>
                </a:lnTo>
                <a:lnTo>
                  <a:pt x="1807624" y="1526763"/>
                </a:lnTo>
                <a:lnTo>
                  <a:pt x="1810481" y="1526446"/>
                </a:lnTo>
                <a:lnTo>
                  <a:pt x="1812704" y="1525175"/>
                </a:lnTo>
                <a:lnTo>
                  <a:pt x="1814926" y="1524223"/>
                </a:lnTo>
                <a:lnTo>
                  <a:pt x="1817148" y="1522952"/>
                </a:lnTo>
                <a:lnTo>
                  <a:pt x="1819053" y="1521365"/>
                </a:lnTo>
                <a:lnTo>
                  <a:pt x="1820957" y="1520094"/>
                </a:lnTo>
                <a:lnTo>
                  <a:pt x="1822545" y="1518189"/>
                </a:lnTo>
                <a:lnTo>
                  <a:pt x="1824132" y="1515649"/>
                </a:lnTo>
                <a:lnTo>
                  <a:pt x="1825719" y="1513743"/>
                </a:lnTo>
                <a:lnTo>
                  <a:pt x="1826354" y="1511520"/>
                </a:lnTo>
                <a:lnTo>
                  <a:pt x="1827624" y="1509297"/>
                </a:lnTo>
                <a:lnTo>
                  <a:pt x="1827941" y="1506439"/>
                </a:lnTo>
                <a:lnTo>
                  <a:pt x="1828259" y="1503899"/>
                </a:lnTo>
                <a:lnTo>
                  <a:pt x="1828894" y="1501358"/>
                </a:lnTo>
                <a:lnTo>
                  <a:pt x="1828894" y="1424191"/>
                </a:lnTo>
                <a:lnTo>
                  <a:pt x="1828259" y="1421650"/>
                </a:lnTo>
                <a:lnTo>
                  <a:pt x="1827941" y="1419110"/>
                </a:lnTo>
                <a:lnTo>
                  <a:pt x="1827624" y="1416569"/>
                </a:lnTo>
                <a:lnTo>
                  <a:pt x="1826354" y="1414029"/>
                </a:lnTo>
                <a:lnTo>
                  <a:pt x="1825719" y="1411806"/>
                </a:lnTo>
                <a:lnTo>
                  <a:pt x="1824132" y="1409901"/>
                </a:lnTo>
                <a:lnTo>
                  <a:pt x="1822545" y="1407995"/>
                </a:lnTo>
                <a:lnTo>
                  <a:pt x="1820957" y="1406090"/>
                </a:lnTo>
                <a:lnTo>
                  <a:pt x="1819053" y="1404184"/>
                </a:lnTo>
                <a:lnTo>
                  <a:pt x="1817148" y="1402597"/>
                </a:lnTo>
                <a:lnTo>
                  <a:pt x="1814926" y="1401326"/>
                </a:lnTo>
                <a:lnTo>
                  <a:pt x="1812704" y="1400374"/>
                </a:lnTo>
                <a:lnTo>
                  <a:pt x="1810481" y="1399421"/>
                </a:lnTo>
                <a:lnTo>
                  <a:pt x="1807624" y="1398786"/>
                </a:lnTo>
                <a:lnTo>
                  <a:pt x="1805085" y="1398468"/>
                </a:lnTo>
                <a:lnTo>
                  <a:pt x="1802228" y="1398468"/>
                </a:lnTo>
                <a:lnTo>
                  <a:pt x="1654611" y="1398468"/>
                </a:lnTo>
                <a:lnTo>
                  <a:pt x="1652072" y="1398468"/>
                </a:lnTo>
                <a:close/>
                <a:moveTo>
                  <a:pt x="1299063" y="1398468"/>
                </a:moveTo>
                <a:lnTo>
                  <a:pt x="1296206" y="1398786"/>
                </a:lnTo>
                <a:lnTo>
                  <a:pt x="1293666" y="1399421"/>
                </a:lnTo>
                <a:lnTo>
                  <a:pt x="1291444" y="1400374"/>
                </a:lnTo>
                <a:lnTo>
                  <a:pt x="1288904" y="1401326"/>
                </a:lnTo>
                <a:lnTo>
                  <a:pt x="1286682" y="1402597"/>
                </a:lnTo>
                <a:lnTo>
                  <a:pt x="1284777" y="1404184"/>
                </a:lnTo>
                <a:lnTo>
                  <a:pt x="1282872" y="1406090"/>
                </a:lnTo>
                <a:lnTo>
                  <a:pt x="1281285" y="1407995"/>
                </a:lnTo>
                <a:lnTo>
                  <a:pt x="1280015" y="1409901"/>
                </a:lnTo>
                <a:lnTo>
                  <a:pt x="1278428" y="1411806"/>
                </a:lnTo>
                <a:lnTo>
                  <a:pt x="1277158" y="1414029"/>
                </a:lnTo>
                <a:lnTo>
                  <a:pt x="1276523" y="1416569"/>
                </a:lnTo>
                <a:lnTo>
                  <a:pt x="1275571" y="1419110"/>
                </a:lnTo>
                <a:lnTo>
                  <a:pt x="1275254" y="1421650"/>
                </a:lnTo>
                <a:lnTo>
                  <a:pt x="1275254" y="1424191"/>
                </a:lnTo>
                <a:lnTo>
                  <a:pt x="1275254" y="1501358"/>
                </a:lnTo>
                <a:lnTo>
                  <a:pt x="1275254" y="1503899"/>
                </a:lnTo>
                <a:lnTo>
                  <a:pt x="1275571" y="1506439"/>
                </a:lnTo>
                <a:lnTo>
                  <a:pt x="1276523" y="1509297"/>
                </a:lnTo>
                <a:lnTo>
                  <a:pt x="1277158" y="1511520"/>
                </a:lnTo>
                <a:lnTo>
                  <a:pt x="1278428" y="1513743"/>
                </a:lnTo>
                <a:lnTo>
                  <a:pt x="1280015" y="1515649"/>
                </a:lnTo>
                <a:lnTo>
                  <a:pt x="1281285" y="1518189"/>
                </a:lnTo>
                <a:lnTo>
                  <a:pt x="1282872" y="1520094"/>
                </a:lnTo>
                <a:lnTo>
                  <a:pt x="1284777" y="1521365"/>
                </a:lnTo>
                <a:lnTo>
                  <a:pt x="1286682" y="1522952"/>
                </a:lnTo>
                <a:lnTo>
                  <a:pt x="1288904" y="1524223"/>
                </a:lnTo>
                <a:lnTo>
                  <a:pt x="1291444" y="1525175"/>
                </a:lnTo>
                <a:lnTo>
                  <a:pt x="1293666" y="1526446"/>
                </a:lnTo>
                <a:lnTo>
                  <a:pt x="1296206" y="1526763"/>
                </a:lnTo>
                <a:lnTo>
                  <a:pt x="1299063" y="1527398"/>
                </a:lnTo>
                <a:lnTo>
                  <a:pt x="1301602" y="1527716"/>
                </a:lnTo>
                <a:lnTo>
                  <a:pt x="1449218" y="1527716"/>
                </a:lnTo>
                <a:lnTo>
                  <a:pt x="1452076" y="1527398"/>
                </a:lnTo>
                <a:lnTo>
                  <a:pt x="1454615" y="1526763"/>
                </a:lnTo>
                <a:lnTo>
                  <a:pt x="1456837" y="1526446"/>
                </a:lnTo>
                <a:lnTo>
                  <a:pt x="1459694" y="1525175"/>
                </a:lnTo>
                <a:lnTo>
                  <a:pt x="1461917" y="1524223"/>
                </a:lnTo>
                <a:lnTo>
                  <a:pt x="1463821" y="1522952"/>
                </a:lnTo>
                <a:lnTo>
                  <a:pt x="1465726" y="1521365"/>
                </a:lnTo>
                <a:lnTo>
                  <a:pt x="1467631" y="1520094"/>
                </a:lnTo>
                <a:lnTo>
                  <a:pt x="1469536" y="1518189"/>
                </a:lnTo>
                <a:lnTo>
                  <a:pt x="1471123" y="1515649"/>
                </a:lnTo>
                <a:lnTo>
                  <a:pt x="1472393" y="1513743"/>
                </a:lnTo>
                <a:lnTo>
                  <a:pt x="1473345" y="1511520"/>
                </a:lnTo>
                <a:lnTo>
                  <a:pt x="1474297" y="1509297"/>
                </a:lnTo>
                <a:lnTo>
                  <a:pt x="1474932" y="1506439"/>
                </a:lnTo>
                <a:lnTo>
                  <a:pt x="1475250" y="1503899"/>
                </a:lnTo>
                <a:lnTo>
                  <a:pt x="1475250" y="1501358"/>
                </a:lnTo>
                <a:lnTo>
                  <a:pt x="1475250" y="1424191"/>
                </a:lnTo>
                <a:lnTo>
                  <a:pt x="1475250" y="1421650"/>
                </a:lnTo>
                <a:lnTo>
                  <a:pt x="1474932" y="1419110"/>
                </a:lnTo>
                <a:lnTo>
                  <a:pt x="1474297" y="1416569"/>
                </a:lnTo>
                <a:lnTo>
                  <a:pt x="1473345" y="1414029"/>
                </a:lnTo>
                <a:lnTo>
                  <a:pt x="1472393" y="1411806"/>
                </a:lnTo>
                <a:lnTo>
                  <a:pt x="1471123" y="1409901"/>
                </a:lnTo>
                <a:lnTo>
                  <a:pt x="1469536" y="1407995"/>
                </a:lnTo>
                <a:lnTo>
                  <a:pt x="1467631" y="1406090"/>
                </a:lnTo>
                <a:lnTo>
                  <a:pt x="1465726" y="1404184"/>
                </a:lnTo>
                <a:lnTo>
                  <a:pt x="1463821" y="1402597"/>
                </a:lnTo>
                <a:lnTo>
                  <a:pt x="1461917" y="1401326"/>
                </a:lnTo>
                <a:lnTo>
                  <a:pt x="1459694" y="1400374"/>
                </a:lnTo>
                <a:lnTo>
                  <a:pt x="1456837" y="1399421"/>
                </a:lnTo>
                <a:lnTo>
                  <a:pt x="1454615" y="1398786"/>
                </a:lnTo>
                <a:lnTo>
                  <a:pt x="1452076" y="1398468"/>
                </a:lnTo>
                <a:lnTo>
                  <a:pt x="1449218" y="1398468"/>
                </a:lnTo>
                <a:lnTo>
                  <a:pt x="1301602" y="1398468"/>
                </a:lnTo>
                <a:lnTo>
                  <a:pt x="1299063" y="1398468"/>
                </a:lnTo>
                <a:close/>
                <a:moveTo>
                  <a:pt x="945736" y="1398468"/>
                </a:moveTo>
                <a:lnTo>
                  <a:pt x="942879" y="1398786"/>
                </a:lnTo>
                <a:lnTo>
                  <a:pt x="940657" y="1399421"/>
                </a:lnTo>
                <a:lnTo>
                  <a:pt x="937800" y="1400374"/>
                </a:lnTo>
                <a:lnTo>
                  <a:pt x="935578" y="1401326"/>
                </a:lnTo>
                <a:lnTo>
                  <a:pt x="933673" y="1402597"/>
                </a:lnTo>
                <a:lnTo>
                  <a:pt x="931451" y="1404184"/>
                </a:lnTo>
                <a:lnTo>
                  <a:pt x="929863" y="1406090"/>
                </a:lnTo>
                <a:lnTo>
                  <a:pt x="927959" y="1407995"/>
                </a:lnTo>
                <a:lnTo>
                  <a:pt x="926371" y="1409901"/>
                </a:lnTo>
                <a:lnTo>
                  <a:pt x="925419" y="1411806"/>
                </a:lnTo>
                <a:lnTo>
                  <a:pt x="924149" y="1414029"/>
                </a:lnTo>
                <a:lnTo>
                  <a:pt x="923514" y="1416569"/>
                </a:lnTo>
                <a:lnTo>
                  <a:pt x="922562" y="1419110"/>
                </a:lnTo>
                <a:lnTo>
                  <a:pt x="922244" y="1421650"/>
                </a:lnTo>
                <a:lnTo>
                  <a:pt x="922244" y="1424191"/>
                </a:lnTo>
                <a:lnTo>
                  <a:pt x="922244" y="1501358"/>
                </a:lnTo>
                <a:lnTo>
                  <a:pt x="922244" y="1503899"/>
                </a:lnTo>
                <a:lnTo>
                  <a:pt x="922562" y="1506439"/>
                </a:lnTo>
                <a:lnTo>
                  <a:pt x="923514" y="1509297"/>
                </a:lnTo>
                <a:lnTo>
                  <a:pt x="924149" y="1511520"/>
                </a:lnTo>
                <a:lnTo>
                  <a:pt x="925419" y="1513743"/>
                </a:lnTo>
                <a:lnTo>
                  <a:pt x="926371" y="1515649"/>
                </a:lnTo>
                <a:lnTo>
                  <a:pt x="927959" y="1518189"/>
                </a:lnTo>
                <a:lnTo>
                  <a:pt x="929863" y="1520094"/>
                </a:lnTo>
                <a:lnTo>
                  <a:pt x="931451" y="1521365"/>
                </a:lnTo>
                <a:lnTo>
                  <a:pt x="933673" y="1522952"/>
                </a:lnTo>
                <a:lnTo>
                  <a:pt x="935578" y="1524223"/>
                </a:lnTo>
                <a:lnTo>
                  <a:pt x="937800" y="1525175"/>
                </a:lnTo>
                <a:lnTo>
                  <a:pt x="940657" y="1526446"/>
                </a:lnTo>
                <a:lnTo>
                  <a:pt x="942879" y="1526763"/>
                </a:lnTo>
                <a:lnTo>
                  <a:pt x="945736" y="1527398"/>
                </a:lnTo>
                <a:lnTo>
                  <a:pt x="948276" y="1527716"/>
                </a:lnTo>
                <a:lnTo>
                  <a:pt x="1095892" y="1527716"/>
                </a:lnTo>
                <a:lnTo>
                  <a:pt x="1098432" y="1527398"/>
                </a:lnTo>
                <a:lnTo>
                  <a:pt x="1101289" y="1526763"/>
                </a:lnTo>
                <a:lnTo>
                  <a:pt x="1103828" y="1526446"/>
                </a:lnTo>
                <a:lnTo>
                  <a:pt x="1106368" y="1525175"/>
                </a:lnTo>
                <a:lnTo>
                  <a:pt x="1108590" y="1524223"/>
                </a:lnTo>
                <a:lnTo>
                  <a:pt x="1110812" y="1522952"/>
                </a:lnTo>
                <a:lnTo>
                  <a:pt x="1112717" y="1521365"/>
                </a:lnTo>
                <a:lnTo>
                  <a:pt x="1114622" y="1520094"/>
                </a:lnTo>
                <a:lnTo>
                  <a:pt x="1116209" y="1518189"/>
                </a:lnTo>
                <a:lnTo>
                  <a:pt x="1117796" y="1515649"/>
                </a:lnTo>
                <a:lnTo>
                  <a:pt x="1119384" y="1513743"/>
                </a:lnTo>
                <a:lnTo>
                  <a:pt x="1120018" y="1511520"/>
                </a:lnTo>
                <a:lnTo>
                  <a:pt x="1121288" y="1509297"/>
                </a:lnTo>
                <a:lnTo>
                  <a:pt x="1121606" y="1506439"/>
                </a:lnTo>
                <a:lnTo>
                  <a:pt x="1121923" y="1503899"/>
                </a:lnTo>
                <a:lnTo>
                  <a:pt x="1122241" y="1501358"/>
                </a:lnTo>
                <a:lnTo>
                  <a:pt x="1122241" y="1424191"/>
                </a:lnTo>
                <a:lnTo>
                  <a:pt x="1121923" y="1421650"/>
                </a:lnTo>
                <a:lnTo>
                  <a:pt x="1121606" y="1419110"/>
                </a:lnTo>
                <a:lnTo>
                  <a:pt x="1121288" y="1416569"/>
                </a:lnTo>
                <a:lnTo>
                  <a:pt x="1120018" y="1414029"/>
                </a:lnTo>
                <a:lnTo>
                  <a:pt x="1119384" y="1411806"/>
                </a:lnTo>
                <a:lnTo>
                  <a:pt x="1117796" y="1409901"/>
                </a:lnTo>
                <a:lnTo>
                  <a:pt x="1116209" y="1407995"/>
                </a:lnTo>
                <a:lnTo>
                  <a:pt x="1114622" y="1406090"/>
                </a:lnTo>
                <a:lnTo>
                  <a:pt x="1112717" y="1404184"/>
                </a:lnTo>
                <a:lnTo>
                  <a:pt x="1110812" y="1402597"/>
                </a:lnTo>
                <a:lnTo>
                  <a:pt x="1108590" y="1401326"/>
                </a:lnTo>
                <a:lnTo>
                  <a:pt x="1106368" y="1400374"/>
                </a:lnTo>
                <a:lnTo>
                  <a:pt x="1103828" y="1399421"/>
                </a:lnTo>
                <a:lnTo>
                  <a:pt x="1101289" y="1398786"/>
                </a:lnTo>
                <a:lnTo>
                  <a:pt x="1098432" y="1398468"/>
                </a:lnTo>
                <a:lnTo>
                  <a:pt x="1095892" y="1398468"/>
                </a:lnTo>
                <a:lnTo>
                  <a:pt x="948276" y="1398468"/>
                </a:lnTo>
                <a:lnTo>
                  <a:pt x="945736" y="1398468"/>
                </a:lnTo>
                <a:close/>
                <a:moveTo>
                  <a:pt x="1652072" y="1169507"/>
                </a:moveTo>
                <a:lnTo>
                  <a:pt x="1649215" y="1169824"/>
                </a:lnTo>
                <a:lnTo>
                  <a:pt x="1646992" y="1170777"/>
                </a:lnTo>
                <a:lnTo>
                  <a:pt x="1644453" y="1171412"/>
                </a:lnTo>
                <a:lnTo>
                  <a:pt x="1642231" y="1172682"/>
                </a:lnTo>
                <a:lnTo>
                  <a:pt x="1640326" y="1174270"/>
                </a:lnTo>
                <a:lnTo>
                  <a:pt x="1637786" y="1175540"/>
                </a:lnTo>
                <a:lnTo>
                  <a:pt x="1636199" y="1177128"/>
                </a:lnTo>
                <a:lnTo>
                  <a:pt x="1634294" y="1179033"/>
                </a:lnTo>
                <a:lnTo>
                  <a:pt x="1633024" y="1180939"/>
                </a:lnTo>
                <a:lnTo>
                  <a:pt x="1631755" y="1183162"/>
                </a:lnTo>
                <a:lnTo>
                  <a:pt x="1630485" y="1185702"/>
                </a:lnTo>
                <a:lnTo>
                  <a:pt x="1629850" y="1187925"/>
                </a:lnTo>
                <a:lnTo>
                  <a:pt x="1629215" y="1190466"/>
                </a:lnTo>
                <a:lnTo>
                  <a:pt x="1628580" y="1193324"/>
                </a:lnTo>
                <a:lnTo>
                  <a:pt x="1628580" y="1195864"/>
                </a:lnTo>
                <a:lnTo>
                  <a:pt x="1628580" y="1272714"/>
                </a:lnTo>
                <a:lnTo>
                  <a:pt x="1628580" y="1275572"/>
                </a:lnTo>
                <a:lnTo>
                  <a:pt x="1629215" y="1278113"/>
                </a:lnTo>
                <a:lnTo>
                  <a:pt x="1629850" y="1280336"/>
                </a:lnTo>
                <a:lnTo>
                  <a:pt x="1630485" y="1282876"/>
                </a:lnTo>
                <a:lnTo>
                  <a:pt x="1631755" y="1285099"/>
                </a:lnTo>
                <a:lnTo>
                  <a:pt x="1633024" y="1287322"/>
                </a:lnTo>
                <a:lnTo>
                  <a:pt x="1634294" y="1289227"/>
                </a:lnTo>
                <a:lnTo>
                  <a:pt x="1636199" y="1291133"/>
                </a:lnTo>
                <a:lnTo>
                  <a:pt x="1637786" y="1292720"/>
                </a:lnTo>
                <a:lnTo>
                  <a:pt x="1640326" y="1294308"/>
                </a:lnTo>
                <a:lnTo>
                  <a:pt x="1642231" y="1295896"/>
                </a:lnTo>
                <a:lnTo>
                  <a:pt x="1644453" y="1296849"/>
                </a:lnTo>
                <a:lnTo>
                  <a:pt x="1646992" y="1297801"/>
                </a:lnTo>
                <a:lnTo>
                  <a:pt x="1649215" y="1298437"/>
                </a:lnTo>
                <a:lnTo>
                  <a:pt x="1652072" y="1298754"/>
                </a:lnTo>
                <a:lnTo>
                  <a:pt x="1654611" y="1298754"/>
                </a:lnTo>
                <a:lnTo>
                  <a:pt x="1802228" y="1298754"/>
                </a:lnTo>
                <a:lnTo>
                  <a:pt x="1805085" y="1298754"/>
                </a:lnTo>
                <a:lnTo>
                  <a:pt x="1807624" y="1298437"/>
                </a:lnTo>
                <a:lnTo>
                  <a:pt x="1810481" y="1297801"/>
                </a:lnTo>
                <a:lnTo>
                  <a:pt x="1812704" y="1296849"/>
                </a:lnTo>
                <a:lnTo>
                  <a:pt x="1814926" y="1295896"/>
                </a:lnTo>
                <a:lnTo>
                  <a:pt x="1817148" y="1294308"/>
                </a:lnTo>
                <a:lnTo>
                  <a:pt x="1819053" y="1292720"/>
                </a:lnTo>
                <a:lnTo>
                  <a:pt x="1820957" y="1291133"/>
                </a:lnTo>
                <a:lnTo>
                  <a:pt x="1822545" y="1289227"/>
                </a:lnTo>
                <a:lnTo>
                  <a:pt x="1824132" y="1287322"/>
                </a:lnTo>
                <a:lnTo>
                  <a:pt x="1825719" y="1285099"/>
                </a:lnTo>
                <a:lnTo>
                  <a:pt x="1826354" y="1282876"/>
                </a:lnTo>
                <a:lnTo>
                  <a:pt x="1827624" y="1280336"/>
                </a:lnTo>
                <a:lnTo>
                  <a:pt x="1827941" y="1278113"/>
                </a:lnTo>
                <a:lnTo>
                  <a:pt x="1828259" y="1275572"/>
                </a:lnTo>
                <a:lnTo>
                  <a:pt x="1828894" y="1272714"/>
                </a:lnTo>
                <a:lnTo>
                  <a:pt x="1828894" y="1195864"/>
                </a:lnTo>
                <a:lnTo>
                  <a:pt x="1828259" y="1193324"/>
                </a:lnTo>
                <a:lnTo>
                  <a:pt x="1827941" y="1190466"/>
                </a:lnTo>
                <a:lnTo>
                  <a:pt x="1827624" y="1187925"/>
                </a:lnTo>
                <a:lnTo>
                  <a:pt x="1826354" y="1185702"/>
                </a:lnTo>
                <a:lnTo>
                  <a:pt x="1825719" y="1183162"/>
                </a:lnTo>
                <a:lnTo>
                  <a:pt x="1824132" y="1180939"/>
                </a:lnTo>
                <a:lnTo>
                  <a:pt x="1822545" y="1179033"/>
                </a:lnTo>
                <a:lnTo>
                  <a:pt x="1820957" y="1177128"/>
                </a:lnTo>
                <a:lnTo>
                  <a:pt x="1819053" y="1175540"/>
                </a:lnTo>
                <a:lnTo>
                  <a:pt x="1817148" y="1174270"/>
                </a:lnTo>
                <a:lnTo>
                  <a:pt x="1814926" y="1172682"/>
                </a:lnTo>
                <a:lnTo>
                  <a:pt x="1812704" y="1171412"/>
                </a:lnTo>
                <a:lnTo>
                  <a:pt x="1810481" y="1170777"/>
                </a:lnTo>
                <a:lnTo>
                  <a:pt x="1807624" y="1169824"/>
                </a:lnTo>
                <a:lnTo>
                  <a:pt x="1805085" y="1169507"/>
                </a:lnTo>
                <a:lnTo>
                  <a:pt x="1802228" y="1169507"/>
                </a:lnTo>
                <a:lnTo>
                  <a:pt x="1654611" y="1169507"/>
                </a:lnTo>
                <a:lnTo>
                  <a:pt x="1652072" y="1169507"/>
                </a:lnTo>
                <a:close/>
                <a:moveTo>
                  <a:pt x="1299063" y="1169507"/>
                </a:moveTo>
                <a:lnTo>
                  <a:pt x="1296206" y="1169824"/>
                </a:lnTo>
                <a:lnTo>
                  <a:pt x="1293666" y="1170777"/>
                </a:lnTo>
                <a:lnTo>
                  <a:pt x="1291444" y="1171412"/>
                </a:lnTo>
                <a:lnTo>
                  <a:pt x="1288904" y="1172682"/>
                </a:lnTo>
                <a:lnTo>
                  <a:pt x="1286682" y="1174270"/>
                </a:lnTo>
                <a:lnTo>
                  <a:pt x="1284777" y="1175540"/>
                </a:lnTo>
                <a:lnTo>
                  <a:pt x="1282872" y="1177128"/>
                </a:lnTo>
                <a:lnTo>
                  <a:pt x="1281285" y="1179033"/>
                </a:lnTo>
                <a:lnTo>
                  <a:pt x="1280015" y="1180939"/>
                </a:lnTo>
                <a:lnTo>
                  <a:pt x="1278428" y="1183162"/>
                </a:lnTo>
                <a:lnTo>
                  <a:pt x="1277158" y="1185702"/>
                </a:lnTo>
                <a:lnTo>
                  <a:pt x="1276523" y="1187925"/>
                </a:lnTo>
                <a:lnTo>
                  <a:pt x="1275571" y="1190466"/>
                </a:lnTo>
                <a:lnTo>
                  <a:pt x="1275254" y="1193324"/>
                </a:lnTo>
                <a:lnTo>
                  <a:pt x="1275254" y="1195864"/>
                </a:lnTo>
                <a:lnTo>
                  <a:pt x="1275254" y="1272714"/>
                </a:lnTo>
                <a:lnTo>
                  <a:pt x="1275254" y="1275572"/>
                </a:lnTo>
                <a:lnTo>
                  <a:pt x="1275571" y="1278113"/>
                </a:lnTo>
                <a:lnTo>
                  <a:pt x="1276523" y="1280336"/>
                </a:lnTo>
                <a:lnTo>
                  <a:pt x="1277158" y="1282876"/>
                </a:lnTo>
                <a:lnTo>
                  <a:pt x="1278428" y="1285099"/>
                </a:lnTo>
                <a:lnTo>
                  <a:pt x="1280015" y="1287322"/>
                </a:lnTo>
                <a:lnTo>
                  <a:pt x="1281285" y="1289227"/>
                </a:lnTo>
                <a:lnTo>
                  <a:pt x="1282872" y="1291133"/>
                </a:lnTo>
                <a:lnTo>
                  <a:pt x="1284777" y="1292720"/>
                </a:lnTo>
                <a:lnTo>
                  <a:pt x="1286682" y="1294308"/>
                </a:lnTo>
                <a:lnTo>
                  <a:pt x="1288904" y="1295896"/>
                </a:lnTo>
                <a:lnTo>
                  <a:pt x="1291444" y="1296849"/>
                </a:lnTo>
                <a:lnTo>
                  <a:pt x="1293666" y="1297801"/>
                </a:lnTo>
                <a:lnTo>
                  <a:pt x="1296206" y="1298437"/>
                </a:lnTo>
                <a:lnTo>
                  <a:pt x="1299063" y="1298754"/>
                </a:lnTo>
                <a:lnTo>
                  <a:pt x="1301602" y="1298754"/>
                </a:lnTo>
                <a:lnTo>
                  <a:pt x="1449218" y="1298754"/>
                </a:lnTo>
                <a:lnTo>
                  <a:pt x="1452076" y="1298754"/>
                </a:lnTo>
                <a:lnTo>
                  <a:pt x="1454615" y="1298437"/>
                </a:lnTo>
                <a:lnTo>
                  <a:pt x="1456837" y="1297801"/>
                </a:lnTo>
                <a:lnTo>
                  <a:pt x="1459694" y="1296849"/>
                </a:lnTo>
                <a:lnTo>
                  <a:pt x="1461917" y="1295896"/>
                </a:lnTo>
                <a:lnTo>
                  <a:pt x="1463821" y="1294308"/>
                </a:lnTo>
                <a:lnTo>
                  <a:pt x="1465726" y="1292720"/>
                </a:lnTo>
                <a:lnTo>
                  <a:pt x="1467631" y="1291133"/>
                </a:lnTo>
                <a:lnTo>
                  <a:pt x="1469536" y="1289227"/>
                </a:lnTo>
                <a:lnTo>
                  <a:pt x="1471123" y="1287322"/>
                </a:lnTo>
                <a:lnTo>
                  <a:pt x="1472393" y="1285099"/>
                </a:lnTo>
                <a:lnTo>
                  <a:pt x="1473345" y="1282876"/>
                </a:lnTo>
                <a:lnTo>
                  <a:pt x="1474297" y="1280336"/>
                </a:lnTo>
                <a:lnTo>
                  <a:pt x="1474932" y="1278113"/>
                </a:lnTo>
                <a:lnTo>
                  <a:pt x="1475250" y="1275572"/>
                </a:lnTo>
                <a:lnTo>
                  <a:pt x="1475250" y="1272714"/>
                </a:lnTo>
                <a:lnTo>
                  <a:pt x="1475250" y="1195864"/>
                </a:lnTo>
                <a:lnTo>
                  <a:pt x="1475250" y="1193324"/>
                </a:lnTo>
                <a:lnTo>
                  <a:pt x="1474932" y="1190466"/>
                </a:lnTo>
                <a:lnTo>
                  <a:pt x="1474297" y="1187925"/>
                </a:lnTo>
                <a:lnTo>
                  <a:pt x="1473345" y="1185702"/>
                </a:lnTo>
                <a:lnTo>
                  <a:pt x="1472393" y="1183162"/>
                </a:lnTo>
                <a:lnTo>
                  <a:pt x="1471123" y="1180939"/>
                </a:lnTo>
                <a:lnTo>
                  <a:pt x="1469536" y="1179033"/>
                </a:lnTo>
                <a:lnTo>
                  <a:pt x="1467631" y="1177128"/>
                </a:lnTo>
                <a:lnTo>
                  <a:pt x="1465726" y="1175540"/>
                </a:lnTo>
                <a:lnTo>
                  <a:pt x="1463821" y="1174270"/>
                </a:lnTo>
                <a:lnTo>
                  <a:pt x="1461917" y="1172682"/>
                </a:lnTo>
                <a:lnTo>
                  <a:pt x="1459694" y="1171412"/>
                </a:lnTo>
                <a:lnTo>
                  <a:pt x="1456837" y="1170777"/>
                </a:lnTo>
                <a:lnTo>
                  <a:pt x="1454615" y="1169824"/>
                </a:lnTo>
                <a:lnTo>
                  <a:pt x="1452076" y="1169507"/>
                </a:lnTo>
                <a:lnTo>
                  <a:pt x="1449218" y="1169507"/>
                </a:lnTo>
                <a:lnTo>
                  <a:pt x="1301602" y="1169507"/>
                </a:lnTo>
                <a:lnTo>
                  <a:pt x="1299063" y="1169507"/>
                </a:lnTo>
                <a:close/>
                <a:moveTo>
                  <a:pt x="945736" y="1169507"/>
                </a:moveTo>
                <a:lnTo>
                  <a:pt x="942879" y="1169824"/>
                </a:lnTo>
                <a:lnTo>
                  <a:pt x="940657" y="1170777"/>
                </a:lnTo>
                <a:lnTo>
                  <a:pt x="937800" y="1171412"/>
                </a:lnTo>
                <a:lnTo>
                  <a:pt x="935578" y="1172682"/>
                </a:lnTo>
                <a:lnTo>
                  <a:pt x="933673" y="1174270"/>
                </a:lnTo>
                <a:lnTo>
                  <a:pt x="931451" y="1175540"/>
                </a:lnTo>
                <a:lnTo>
                  <a:pt x="929863" y="1177128"/>
                </a:lnTo>
                <a:lnTo>
                  <a:pt x="927959" y="1179033"/>
                </a:lnTo>
                <a:lnTo>
                  <a:pt x="926371" y="1180939"/>
                </a:lnTo>
                <a:lnTo>
                  <a:pt x="925419" y="1183162"/>
                </a:lnTo>
                <a:lnTo>
                  <a:pt x="924149" y="1185702"/>
                </a:lnTo>
                <a:lnTo>
                  <a:pt x="923514" y="1187925"/>
                </a:lnTo>
                <a:lnTo>
                  <a:pt x="922562" y="1190466"/>
                </a:lnTo>
                <a:lnTo>
                  <a:pt x="922244" y="1193324"/>
                </a:lnTo>
                <a:lnTo>
                  <a:pt x="922244" y="1195864"/>
                </a:lnTo>
                <a:lnTo>
                  <a:pt x="922244" y="1272714"/>
                </a:lnTo>
                <a:lnTo>
                  <a:pt x="922244" y="1275572"/>
                </a:lnTo>
                <a:lnTo>
                  <a:pt x="922562" y="1278113"/>
                </a:lnTo>
                <a:lnTo>
                  <a:pt x="923514" y="1280336"/>
                </a:lnTo>
                <a:lnTo>
                  <a:pt x="924149" y="1282876"/>
                </a:lnTo>
                <a:lnTo>
                  <a:pt x="925419" y="1285099"/>
                </a:lnTo>
                <a:lnTo>
                  <a:pt x="926371" y="1287322"/>
                </a:lnTo>
                <a:lnTo>
                  <a:pt x="927959" y="1289227"/>
                </a:lnTo>
                <a:lnTo>
                  <a:pt x="929863" y="1291133"/>
                </a:lnTo>
                <a:lnTo>
                  <a:pt x="931451" y="1292720"/>
                </a:lnTo>
                <a:lnTo>
                  <a:pt x="933673" y="1294308"/>
                </a:lnTo>
                <a:lnTo>
                  <a:pt x="935578" y="1295896"/>
                </a:lnTo>
                <a:lnTo>
                  <a:pt x="937800" y="1296849"/>
                </a:lnTo>
                <a:lnTo>
                  <a:pt x="940657" y="1297801"/>
                </a:lnTo>
                <a:lnTo>
                  <a:pt x="942879" y="1298437"/>
                </a:lnTo>
                <a:lnTo>
                  <a:pt x="945736" y="1298754"/>
                </a:lnTo>
                <a:lnTo>
                  <a:pt x="948276" y="1298754"/>
                </a:lnTo>
                <a:lnTo>
                  <a:pt x="1095892" y="1298754"/>
                </a:lnTo>
                <a:lnTo>
                  <a:pt x="1098432" y="1298754"/>
                </a:lnTo>
                <a:lnTo>
                  <a:pt x="1101289" y="1298437"/>
                </a:lnTo>
                <a:lnTo>
                  <a:pt x="1103828" y="1297801"/>
                </a:lnTo>
                <a:lnTo>
                  <a:pt x="1106368" y="1296849"/>
                </a:lnTo>
                <a:lnTo>
                  <a:pt x="1108590" y="1295896"/>
                </a:lnTo>
                <a:lnTo>
                  <a:pt x="1110812" y="1294308"/>
                </a:lnTo>
                <a:lnTo>
                  <a:pt x="1112717" y="1292720"/>
                </a:lnTo>
                <a:lnTo>
                  <a:pt x="1114622" y="1291133"/>
                </a:lnTo>
                <a:lnTo>
                  <a:pt x="1116209" y="1289227"/>
                </a:lnTo>
                <a:lnTo>
                  <a:pt x="1117796" y="1287322"/>
                </a:lnTo>
                <a:lnTo>
                  <a:pt x="1119384" y="1285099"/>
                </a:lnTo>
                <a:lnTo>
                  <a:pt x="1120018" y="1282876"/>
                </a:lnTo>
                <a:lnTo>
                  <a:pt x="1121288" y="1280336"/>
                </a:lnTo>
                <a:lnTo>
                  <a:pt x="1121606" y="1278113"/>
                </a:lnTo>
                <a:lnTo>
                  <a:pt x="1121923" y="1275572"/>
                </a:lnTo>
                <a:lnTo>
                  <a:pt x="1122241" y="1272714"/>
                </a:lnTo>
                <a:lnTo>
                  <a:pt x="1122241" y="1195864"/>
                </a:lnTo>
                <a:lnTo>
                  <a:pt x="1121923" y="1193324"/>
                </a:lnTo>
                <a:lnTo>
                  <a:pt x="1121606" y="1190466"/>
                </a:lnTo>
                <a:lnTo>
                  <a:pt x="1121288" y="1187925"/>
                </a:lnTo>
                <a:lnTo>
                  <a:pt x="1120018" y="1185702"/>
                </a:lnTo>
                <a:lnTo>
                  <a:pt x="1119384" y="1183162"/>
                </a:lnTo>
                <a:lnTo>
                  <a:pt x="1117796" y="1180939"/>
                </a:lnTo>
                <a:lnTo>
                  <a:pt x="1116209" y="1179033"/>
                </a:lnTo>
                <a:lnTo>
                  <a:pt x="1114622" y="1177128"/>
                </a:lnTo>
                <a:lnTo>
                  <a:pt x="1112717" y="1175540"/>
                </a:lnTo>
                <a:lnTo>
                  <a:pt x="1110812" y="1174270"/>
                </a:lnTo>
                <a:lnTo>
                  <a:pt x="1108590" y="1172682"/>
                </a:lnTo>
                <a:lnTo>
                  <a:pt x="1106368" y="1171412"/>
                </a:lnTo>
                <a:lnTo>
                  <a:pt x="1103828" y="1170777"/>
                </a:lnTo>
                <a:lnTo>
                  <a:pt x="1101289" y="1169824"/>
                </a:lnTo>
                <a:lnTo>
                  <a:pt x="1098432" y="1169507"/>
                </a:lnTo>
                <a:lnTo>
                  <a:pt x="1095892" y="1169507"/>
                </a:lnTo>
                <a:lnTo>
                  <a:pt x="948276" y="1169507"/>
                </a:lnTo>
                <a:lnTo>
                  <a:pt x="945736" y="1169507"/>
                </a:lnTo>
                <a:close/>
                <a:moveTo>
                  <a:pt x="1652072" y="941180"/>
                </a:moveTo>
                <a:lnTo>
                  <a:pt x="1649215" y="941497"/>
                </a:lnTo>
                <a:lnTo>
                  <a:pt x="1646992" y="942133"/>
                </a:lnTo>
                <a:lnTo>
                  <a:pt x="1644453" y="943085"/>
                </a:lnTo>
                <a:lnTo>
                  <a:pt x="1642231" y="944038"/>
                </a:lnTo>
                <a:lnTo>
                  <a:pt x="1640326" y="945308"/>
                </a:lnTo>
                <a:lnTo>
                  <a:pt x="1637786" y="946896"/>
                </a:lnTo>
                <a:lnTo>
                  <a:pt x="1636199" y="948801"/>
                </a:lnTo>
                <a:lnTo>
                  <a:pt x="1634294" y="950389"/>
                </a:lnTo>
                <a:lnTo>
                  <a:pt x="1633024" y="952612"/>
                </a:lnTo>
                <a:lnTo>
                  <a:pt x="1631755" y="954517"/>
                </a:lnTo>
                <a:lnTo>
                  <a:pt x="1630485" y="956740"/>
                </a:lnTo>
                <a:lnTo>
                  <a:pt x="1629850" y="959598"/>
                </a:lnTo>
                <a:lnTo>
                  <a:pt x="1629215" y="961821"/>
                </a:lnTo>
                <a:lnTo>
                  <a:pt x="1628580" y="964362"/>
                </a:lnTo>
                <a:lnTo>
                  <a:pt x="1628580" y="967220"/>
                </a:lnTo>
                <a:lnTo>
                  <a:pt x="1628580" y="1044070"/>
                </a:lnTo>
                <a:lnTo>
                  <a:pt x="1628580" y="1046610"/>
                </a:lnTo>
                <a:lnTo>
                  <a:pt x="1629215" y="1049468"/>
                </a:lnTo>
                <a:lnTo>
                  <a:pt x="1629850" y="1052009"/>
                </a:lnTo>
                <a:lnTo>
                  <a:pt x="1630485" y="1054232"/>
                </a:lnTo>
                <a:lnTo>
                  <a:pt x="1631755" y="1056772"/>
                </a:lnTo>
                <a:lnTo>
                  <a:pt x="1633024" y="1058995"/>
                </a:lnTo>
                <a:lnTo>
                  <a:pt x="1634294" y="1060901"/>
                </a:lnTo>
                <a:lnTo>
                  <a:pt x="1636199" y="1062806"/>
                </a:lnTo>
                <a:lnTo>
                  <a:pt x="1637786" y="1064394"/>
                </a:lnTo>
                <a:lnTo>
                  <a:pt x="1640326" y="1065982"/>
                </a:lnTo>
                <a:lnTo>
                  <a:pt x="1642231" y="1067252"/>
                </a:lnTo>
                <a:lnTo>
                  <a:pt x="1644453" y="1068204"/>
                </a:lnTo>
                <a:lnTo>
                  <a:pt x="1646992" y="1069157"/>
                </a:lnTo>
                <a:lnTo>
                  <a:pt x="1649215" y="1069792"/>
                </a:lnTo>
                <a:lnTo>
                  <a:pt x="1652072" y="1070110"/>
                </a:lnTo>
                <a:lnTo>
                  <a:pt x="1654611" y="1070427"/>
                </a:lnTo>
                <a:lnTo>
                  <a:pt x="1802228" y="1070427"/>
                </a:lnTo>
                <a:lnTo>
                  <a:pt x="1805085" y="1070110"/>
                </a:lnTo>
                <a:lnTo>
                  <a:pt x="1807624" y="1069792"/>
                </a:lnTo>
                <a:lnTo>
                  <a:pt x="1810481" y="1069157"/>
                </a:lnTo>
                <a:lnTo>
                  <a:pt x="1812704" y="1068204"/>
                </a:lnTo>
                <a:lnTo>
                  <a:pt x="1814926" y="1067252"/>
                </a:lnTo>
                <a:lnTo>
                  <a:pt x="1817148" y="1065982"/>
                </a:lnTo>
                <a:lnTo>
                  <a:pt x="1819053" y="1064394"/>
                </a:lnTo>
                <a:lnTo>
                  <a:pt x="1820957" y="1062806"/>
                </a:lnTo>
                <a:lnTo>
                  <a:pt x="1822545" y="1060901"/>
                </a:lnTo>
                <a:lnTo>
                  <a:pt x="1824132" y="1058995"/>
                </a:lnTo>
                <a:lnTo>
                  <a:pt x="1825719" y="1056772"/>
                </a:lnTo>
                <a:lnTo>
                  <a:pt x="1826354" y="1054232"/>
                </a:lnTo>
                <a:lnTo>
                  <a:pt x="1827624" y="1052009"/>
                </a:lnTo>
                <a:lnTo>
                  <a:pt x="1827941" y="1049468"/>
                </a:lnTo>
                <a:lnTo>
                  <a:pt x="1828259" y="1046610"/>
                </a:lnTo>
                <a:lnTo>
                  <a:pt x="1828894" y="1044070"/>
                </a:lnTo>
                <a:lnTo>
                  <a:pt x="1828894" y="967220"/>
                </a:lnTo>
                <a:lnTo>
                  <a:pt x="1828259" y="964362"/>
                </a:lnTo>
                <a:lnTo>
                  <a:pt x="1827941" y="961821"/>
                </a:lnTo>
                <a:lnTo>
                  <a:pt x="1827624" y="959598"/>
                </a:lnTo>
                <a:lnTo>
                  <a:pt x="1826354" y="956740"/>
                </a:lnTo>
                <a:lnTo>
                  <a:pt x="1825719" y="954517"/>
                </a:lnTo>
                <a:lnTo>
                  <a:pt x="1824132" y="952612"/>
                </a:lnTo>
                <a:lnTo>
                  <a:pt x="1822545" y="950389"/>
                </a:lnTo>
                <a:lnTo>
                  <a:pt x="1820957" y="948801"/>
                </a:lnTo>
                <a:lnTo>
                  <a:pt x="1819053" y="946896"/>
                </a:lnTo>
                <a:lnTo>
                  <a:pt x="1817148" y="945308"/>
                </a:lnTo>
                <a:lnTo>
                  <a:pt x="1814926" y="944038"/>
                </a:lnTo>
                <a:lnTo>
                  <a:pt x="1812704" y="943085"/>
                </a:lnTo>
                <a:lnTo>
                  <a:pt x="1810481" y="942133"/>
                </a:lnTo>
                <a:lnTo>
                  <a:pt x="1807624" y="941497"/>
                </a:lnTo>
                <a:lnTo>
                  <a:pt x="1805085" y="941180"/>
                </a:lnTo>
                <a:lnTo>
                  <a:pt x="1802228" y="941180"/>
                </a:lnTo>
                <a:lnTo>
                  <a:pt x="1654611" y="941180"/>
                </a:lnTo>
                <a:lnTo>
                  <a:pt x="1652072" y="941180"/>
                </a:lnTo>
                <a:close/>
                <a:moveTo>
                  <a:pt x="1299063" y="941180"/>
                </a:moveTo>
                <a:lnTo>
                  <a:pt x="1296206" y="941497"/>
                </a:lnTo>
                <a:lnTo>
                  <a:pt x="1293666" y="942133"/>
                </a:lnTo>
                <a:lnTo>
                  <a:pt x="1291444" y="943085"/>
                </a:lnTo>
                <a:lnTo>
                  <a:pt x="1288904" y="944038"/>
                </a:lnTo>
                <a:lnTo>
                  <a:pt x="1286682" y="945308"/>
                </a:lnTo>
                <a:lnTo>
                  <a:pt x="1284777" y="946896"/>
                </a:lnTo>
                <a:lnTo>
                  <a:pt x="1282872" y="948801"/>
                </a:lnTo>
                <a:lnTo>
                  <a:pt x="1281285" y="950389"/>
                </a:lnTo>
                <a:lnTo>
                  <a:pt x="1280015" y="952612"/>
                </a:lnTo>
                <a:lnTo>
                  <a:pt x="1278428" y="954517"/>
                </a:lnTo>
                <a:lnTo>
                  <a:pt x="1277158" y="956740"/>
                </a:lnTo>
                <a:lnTo>
                  <a:pt x="1276523" y="959598"/>
                </a:lnTo>
                <a:lnTo>
                  <a:pt x="1275571" y="961821"/>
                </a:lnTo>
                <a:lnTo>
                  <a:pt x="1275254" y="964362"/>
                </a:lnTo>
                <a:lnTo>
                  <a:pt x="1275254" y="967220"/>
                </a:lnTo>
                <a:lnTo>
                  <a:pt x="1275254" y="1044070"/>
                </a:lnTo>
                <a:lnTo>
                  <a:pt x="1275254" y="1046610"/>
                </a:lnTo>
                <a:lnTo>
                  <a:pt x="1275571" y="1049468"/>
                </a:lnTo>
                <a:lnTo>
                  <a:pt x="1276523" y="1052009"/>
                </a:lnTo>
                <a:lnTo>
                  <a:pt x="1277158" y="1054232"/>
                </a:lnTo>
                <a:lnTo>
                  <a:pt x="1278428" y="1056772"/>
                </a:lnTo>
                <a:lnTo>
                  <a:pt x="1280015" y="1058995"/>
                </a:lnTo>
                <a:lnTo>
                  <a:pt x="1281285" y="1060901"/>
                </a:lnTo>
                <a:lnTo>
                  <a:pt x="1282872" y="1062806"/>
                </a:lnTo>
                <a:lnTo>
                  <a:pt x="1284777" y="1064394"/>
                </a:lnTo>
                <a:lnTo>
                  <a:pt x="1286682" y="1065982"/>
                </a:lnTo>
                <a:lnTo>
                  <a:pt x="1288904" y="1067252"/>
                </a:lnTo>
                <a:lnTo>
                  <a:pt x="1291444" y="1068204"/>
                </a:lnTo>
                <a:lnTo>
                  <a:pt x="1293666" y="1069157"/>
                </a:lnTo>
                <a:lnTo>
                  <a:pt x="1296206" y="1069792"/>
                </a:lnTo>
                <a:lnTo>
                  <a:pt x="1299063" y="1070110"/>
                </a:lnTo>
                <a:lnTo>
                  <a:pt x="1301602" y="1070427"/>
                </a:lnTo>
                <a:lnTo>
                  <a:pt x="1449218" y="1070427"/>
                </a:lnTo>
                <a:lnTo>
                  <a:pt x="1452076" y="1070110"/>
                </a:lnTo>
                <a:lnTo>
                  <a:pt x="1454615" y="1069792"/>
                </a:lnTo>
                <a:lnTo>
                  <a:pt x="1456837" y="1069157"/>
                </a:lnTo>
                <a:lnTo>
                  <a:pt x="1459694" y="1068204"/>
                </a:lnTo>
                <a:lnTo>
                  <a:pt x="1461917" y="1067252"/>
                </a:lnTo>
                <a:lnTo>
                  <a:pt x="1463821" y="1065982"/>
                </a:lnTo>
                <a:lnTo>
                  <a:pt x="1465726" y="1064394"/>
                </a:lnTo>
                <a:lnTo>
                  <a:pt x="1467631" y="1062806"/>
                </a:lnTo>
                <a:lnTo>
                  <a:pt x="1469536" y="1060901"/>
                </a:lnTo>
                <a:lnTo>
                  <a:pt x="1471123" y="1058995"/>
                </a:lnTo>
                <a:lnTo>
                  <a:pt x="1472393" y="1056772"/>
                </a:lnTo>
                <a:lnTo>
                  <a:pt x="1473345" y="1054232"/>
                </a:lnTo>
                <a:lnTo>
                  <a:pt x="1474297" y="1052009"/>
                </a:lnTo>
                <a:lnTo>
                  <a:pt x="1474932" y="1049468"/>
                </a:lnTo>
                <a:lnTo>
                  <a:pt x="1475250" y="1046610"/>
                </a:lnTo>
                <a:lnTo>
                  <a:pt x="1475250" y="1044070"/>
                </a:lnTo>
                <a:lnTo>
                  <a:pt x="1475250" y="967220"/>
                </a:lnTo>
                <a:lnTo>
                  <a:pt x="1475250" y="964362"/>
                </a:lnTo>
                <a:lnTo>
                  <a:pt x="1474932" y="961821"/>
                </a:lnTo>
                <a:lnTo>
                  <a:pt x="1474297" y="959598"/>
                </a:lnTo>
                <a:lnTo>
                  <a:pt x="1473345" y="956740"/>
                </a:lnTo>
                <a:lnTo>
                  <a:pt x="1472393" y="954517"/>
                </a:lnTo>
                <a:lnTo>
                  <a:pt x="1471123" y="952612"/>
                </a:lnTo>
                <a:lnTo>
                  <a:pt x="1469536" y="950389"/>
                </a:lnTo>
                <a:lnTo>
                  <a:pt x="1467631" y="948801"/>
                </a:lnTo>
                <a:lnTo>
                  <a:pt x="1465726" y="946896"/>
                </a:lnTo>
                <a:lnTo>
                  <a:pt x="1463821" y="945308"/>
                </a:lnTo>
                <a:lnTo>
                  <a:pt x="1461917" y="944038"/>
                </a:lnTo>
                <a:lnTo>
                  <a:pt x="1459694" y="943085"/>
                </a:lnTo>
                <a:lnTo>
                  <a:pt x="1456837" y="942133"/>
                </a:lnTo>
                <a:lnTo>
                  <a:pt x="1454615" y="941497"/>
                </a:lnTo>
                <a:lnTo>
                  <a:pt x="1452076" y="941180"/>
                </a:lnTo>
                <a:lnTo>
                  <a:pt x="1449218" y="941180"/>
                </a:lnTo>
                <a:lnTo>
                  <a:pt x="1301602" y="941180"/>
                </a:lnTo>
                <a:lnTo>
                  <a:pt x="1299063" y="941180"/>
                </a:lnTo>
                <a:close/>
                <a:moveTo>
                  <a:pt x="945736" y="941180"/>
                </a:moveTo>
                <a:lnTo>
                  <a:pt x="942879" y="941497"/>
                </a:lnTo>
                <a:lnTo>
                  <a:pt x="940657" y="942133"/>
                </a:lnTo>
                <a:lnTo>
                  <a:pt x="937800" y="943085"/>
                </a:lnTo>
                <a:lnTo>
                  <a:pt x="935578" y="944038"/>
                </a:lnTo>
                <a:lnTo>
                  <a:pt x="933673" y="945308"/>
                </a:lnTo>
                <a:lnTo>
                  <a:pt x="931451" y="946896"/>
                </a:lnTo>
                <a:lnTo>
                  <a:pt x="929863" y="948801"/>
                </a:lnTo>
                <a:lnTo>
                  <a:pt x="927959" y="950389"/>
                </a:lnTo>
                <a:lnTo>
                  <a:pt x="926371" y="952612"/>
                </a:lnTo>
                <a:lnTo>
                  <a:pt x="925419" y="954517"/>
                </a:lnTo>
                <a:lnTo>
                  <a:pt x="924149" y="956740"/>
                </a:lnTo>
                <a:lnTo>
                  <a:pt x="923514" y="959598"/>
                </a:lnTo>
                <a:lnTo>
                  <a:pt x="922562" y="961821"/>
                </a:lnTo>
                <a:lnTo>
                  <a:pt x="922244" y="964362"/>
                </a:lnTo>
                <a:lnTo>
                  <a:pt x="922244" y="967220"/>
                </a:lnTo>
                <a:lnTo>
                  <a:pt x="922244" y="1044070"/>
                </a:lnTo>
                <a:lnTo>
                  <a:pt x="922244" y="1046610"/>
                </a:lnTo>
                <a:lnTo>
                  <a:pt x="922562" y="1049468"/>
                </a:lnTo>
                <a:lnTo>
                  <a:pt x="923514" y="1052009"/>
                </a:lnTo>
                <a:lnTo>
                  <a:pt x="924149" y="1054232"/>
                </a:lnTo>
                <a:lnTo>
                  <a:pt x="925419" y="1056772"/>
                </a:lnTo>
                <a:lnTo>
                  <a:pt x="926371" y="1058995"/>
                </a:lnTo>
                <a:lnTo>
                  <a:pt x="927959" y="1060901"/>
                </a:lnTo>
                <a:lnTo>
                  <a:pt x="929863" y="1062806"/>
                </a:lnTo>
                <a:lnTo>
                  <a:pt x="931451" y="1064394"/>
                </a:lnTo>
                <a:lnTo>
                  <a:pt x="933673" y="1065982"/>
                </a:lnTo>
                <a:lnTo>
                  <a:pt x="935578" y="1067252"/>
                </a:lnTo>
                <a:lnTo>
                  <a:pt x="937800" y="1068204"/>
                </a:lnTo>
                <a:lnTo>
                  <a:pt x="940657" y="1069157"/>
                </a:lnTo>
                <a:lnTo>
                  <a:pt x="942879" y="1069792"/>
                </a:lnTo>
                <a:lnTo>
                  <a:pt x="945736" y="1070110"/>
                </a:lnTo>
                <a:lnTo>
                  <a:pt x="948276" y="1070427"/>
                </a:lnTo>
                <a:lnTo>
                  <a:pt x="1095892" y="1070427"/>
                </a:lnTo>
                <a:lnTo>
                  <a:pt x="1098432" y="1070110"/>
                </a:lnTo>
                <a:lnTo>
                  <a:pt x="1101289" y="1069792"/>
                </a:lnTo>
                <a:lnTo>
                  <a:pt x="1103828" y="1069157"/>
                </a:lnTo>
                <a:lnTo>
                  <a:pt x="1106368" y="1068204"/>
                </a:lnTo>
                <a:lnTo>
                  <a:pt x="1108590" y="1067252"/>
                </a:lnTo>
                <a:lnTo>
                  <a:pt x="1110812" y="1065982"/>
                </a:lnTo>
                <a:lnTo>
                  <a:pt x="1112717" y="1064394"/>
                </a:lnTo>
                <a:lnTo>
                  <a:pt x="1114622" y="1062806"/>
                </a:lnTo>
                <a:lnTo>
                  <a:pt x="1116209" y="1060901"/>
                </a:lnTo>
                <a:lnTo>
                  <a:pt x="1117796" y="1058995"/>
                </a:lnTo>
                <a:lnTo>
                  <a:pt x="1119384" y="1056772"/>
                </a:lnTo>
                <a:lnTo>
                  <a:pt x="1120018" y="1054232"/>
                </a:lnTo>
                <a:lnTo>
                  <a:pt x="1121288" y="1052009"/>
                </a:lnTo>
                <a:lnTo>
                  <a:pt x="1121606" y="1049468"/>
                </a:lnTo>
                <a:lnTo>
                  <a:pt x="1121923" y="1046610"/>
                </a:lnTo>
                <a:lnTo>
                  <a:pt x="1122241" y="1044070"/>
                </a:lnTo>
                <a:lnTo>
                  <a:pt x="1122241" y="967220"/>
                </a:lnTo>
                <a:lnTo>
                  <a:pt x="1121923" y="964362"/>
                </a:lnTo>
                <a:lnTo>
                  <a:pt x="1121606" y="961821"/>
                </a:lnTo>
                <a:lnTo>
                  <a:pt x="1121288" y="959598"/>
                </a:lnTo>
                <a:lnTo>
                  <a:pt x="1120018" y="956740"/>
                </a:lnTo>
                <a:lnTo>
                  <a:pt x="1119384" y="954517"/>
                </a:lnTo>
                <a:lnTo>
                  <a:pt x="1117796" y="952612"/>
                </a:lnTo>
                <a:lnTo>
                  <a:pt x="1116209" y="950389"/>
                </a:lnTo>
                <a:lnTo>
                  <a:pt x="1114622" y="948801"/>
                </a:lnTo>
                <a:lnTo>
                  <a:pt x="1112717" y="946896"/>
                </a:lnTo>
                <a:lnTo>
                  <a:pt x="1110812" y="945308"/>
                </a:lnTo>
                <a:lnTo>
                  <a:pt x="1108590" y="944038"/>
                </a:lnTo>
                <a:lnTo>
                  <a:pt x="1106368" y="943085"/>
                </a:lnTo>
                <a:lnTo>
                  <a:pt x="1103828" y="942133"/>
                </a:lnTo>
                <a:lnTo>
                  <a:pt x="1101289" y="941497"/>
                </a:lnTo>
                <a:lnTo>
                  <a:pt x="1098432" y="941180"/>
                </a:lnTo>
                <a:lnTo>
                  <a:pt x="1095892" y="941180"/>
                </a:lnTo>
                <a:lnTo>
                  <a:pt x="948276" y="941180"/>
                </a:lnTo>
                <a:lnTo>
                  <a:pt x="945736" y="941180"/>
                </a:lnTo>
                <a:close/>
                <a:moveTo>
                  <a:pt x="2076450" y="633412"/>
                </a:moveTo>
                <a:lnTo>
                  <a:pt x="2751138" y="636587"/>
                </a:lnTo>
                <a:lnTo>
                  <a:pt x="2750186" y="649605"/>
                </a:lnTo>
                <a:lnTo>
                  <a:pt x="2748281" y="663892"/>
                </a:lnTo>
                <a:lnTo>
                  <a:pt x="2746058" y="681990"/>
                </a:lnTo>
                <a:lnTo>
                  <a:pt x="2742566" y="702310"/>
                </a:lnTo>
                <a:lnTo>
                  <a:pt x="2738756" y="722947"/>
                </a:lnTo>
                <a:lnTo>
                  <a:pt x="2736216" y="733107"/>
                </a:lnTo>
                <a:lnTo>
                  <a:pt x="2733993" y="743585"/>
                </a:lnTo>
                <a:lnTo>
                  <a:pt x="2731771" y="753110"/>
                </a:lnTo>
                <a:lnTo>
                  <a:pt x="2728596" y="762000"/>
                </a:lnTo>
                <a:lnTo>
                  <a:pt x="2726373" y="769302"/>
                </a:lnTo>
                <a:lnTo>
                  <a:pt x="2722881" y="776605"/>
                </a:lnTo>
                <a:lnTo>
                  <a:pt x="2719388" y="783590"/>
                </a:lnTo>
                <a:lnTo>
                  <a:pt x="2715261" y="790892"/>
                </a:lnTo>
                <a:lnTo>
                  <a:pt x="2710816" y="797877"/>
                </a:lnTo>
                <a:lnTo>
                  <a:pt x="2705418" y="805180"/>
                </a:lnTo>
                <a:lnTo>
                  <a:pt x="2700021" y="811530"/>
                </a:lnTo>
                <a:lnTo>
                  <a:pt x="2693988" y="818197"/>
                </a:lnTo>
                <a:lnTo>
                  <a:pt x="2687321" y="823912"/>
                </a:lnTo>
                <a:lnTo>
                  <a:pt x="2680653" y="829310"/>
                </a:lnTo>
                <a:lnTo>
                  <a:pt x="2673351" y="834072"/>
                </a:lnTo>
                <a:lnTo>
                  <a:pt x="2665731" y="838200"/>
                </a:lnTo>
                <a:lnTo>
                  <a:pt x="2657476" y="841375"/>
                </a:lnTo>
                <a:lnTo>
                  <a:pt x="2653348" y="842962"/>
                </a:lnTo>
                <a:lnTo>
                  <a:pt x="2648903" y="843915"/>
                </a:lnTo>
                <a:lnTo>
                  <a:pt x="2644458" y="844867"/>
                </a:lnTo>
                <a:lnTo>
                  <a:pt x="2640013" y="845820"/>
                </a:lnTo>
                <a:lnTo>
                  <a:pt x="2635251" y="846137"/>
                </a:lnTo>
                <a:lnTo>
                  <a:pt x="2630806" y="846137"/>
                </a:lnTo>
                <a:lnTo>
                  <a:pt x="2181543" y="844232"/>
                </a:lnTo>
                <a:lnTo>
                  <a:pt x="2173288" y="843915"/>
                </a:lnTo>
                <a:lnTo>
                  <a:pt x="2165350" y="842327"/>
                </a:lnTo>
                <a:lnTo>
                  <a:pt x="2157730" y="840422"/>
                </a:lnTo>
                <a:lnTo>
                  <a:pt x="2149475" y="837565"/>
                </a:lnTo>
                <a:lnTo>
                  <a:pt x="2142173" y="834072"/>
                </a:lnTo>
                <a:lnTo>
                  <a:pt x="2135505" y="830262"/>
                </a:lnTo>
                <a:lnTo>
                  <a:pt x="2128520" y="825817"/>
                </a:lnTo>
                <a:lnTo>
                  <a:pt x="2122488" y="820420"/>
                </a:lnTo>
                <a:lnTo>
                  <a:pt x="2116773" y="814705"/>
                </a:lnTo>
                <a:lnTo>
                  <a:pt x="2111375" y="808672"/>
                </a:lnTo>
                <a:lnTo>
                  <a:pt x="2106295" y="802005"/>
                </a:lnTo>
                <a:lnTo>
                  <a:pt x="2102168" y="795337"/>
                </a:lnTo>
                <a:lnTo>
                  <a:pt x="2098675" y="787717"/>
                </a:lnTo>
                <a:lnTo>
                  <a:pt x="2095500" y="779780"/>
                </a:lnTo>
                <a:lnTo>
                  <a:pt x="2093595" y="772160"/>
                </a:lnTo>
                <a:lnTo>
                  <a:pt x="2092008" y="763905"/>
                </a:lnTo>
                <a:lnTo>
                  <a:pt x="2076450" y="633412"/>
                </a:lnTo>
                <a:close/>
                <a:moveTo>
                  <a:pt x="674688" y="633412"/>
                </a:moveTo>
                <a:lnTo>
                  <a:pt x="659138" y="763905"/>
                </a:lnTo>
                <a:lnTo>
                  <a:pt x="657551" y="772160"/>
                </a:lnTo>
                <a:lnTo>
                  <a:pt x="655330" y="779780"/>
                </a:lnTo>
                <a:lnTo>
                  <a:pt x="652791" y="787717"/>
                </a:lnTo>
                <a:lnTo>
                  <a:pt x="648983" y="795337"/>
                </a:lnTo>
                <a:lnTo>
                  <a:pt x="644540" y="802005"/>
                </a:lnTo>
                <a:lnTo>
                  <a:pt x="640097" y="808672"/>
                </a:lnTo>
                <a:lnTo>
                  <a:pt x="634702" y="814705"/>
                </a:lnTo>
                <a:lnTo>
                  <a:pt x="628990" y="820420"/>
                </a:lnTo>
                <a:lnTo>
                  <a:pt x="622325" y="825817"/>
                </a:lnTo>
                <a:lnTo>
                  <a:pt x="615978" y="830262"/>
                </a:lnTo>
                <a:lnTo>
                  <a:pt x="608679" y="834072"/>
                </a:lnTo>
                <a:lnTo>
                  <a:pt x="601380" y="837565"/>
                </a:lnTo>
                <a:lnTo>
                  <a:pt x="593764" y="840422"/>
                </a:lnTo>
                <a:lnTo>
                  <a:pt x="585830" y="842327"/>
                </a:lnTo>
                <a:lnTo>
                  <a:pt x="577579" y="843915"/>
                </a:lnTo>
                <a:lnTo>
                  <a:pt x="569645" y="844232"/>
                </a:lnTo>
                <a:lnTo>
                  <a:pt x="120276" y="846137"/>
                </a:lnTo>
                <a:lnTo>
                  <a:pt x="115833" y="846137"/>
                </a:lnTo>
                <a:lnTo>
                  <a:pt x="111390" y="845820"/>
                </a:lnTo>
                <a:lnTo>
                  <a:pt x="106947" y="844867"/>
                </a:lnTo>
                <a:lnTo>
                  <a:pt x="102504" y="843915"/>
                </a:lnTo>
                <a:lnTo>
                  <a:pt x="98379" y="842962"/>
                </a:lnTo>
                <a:lnTo>
                  <a:pt x="93936" y="841375"/>
                </a:lnTo>
                <a:lnTo>
                  <a:pt x="86002" y="838200"/>
                </a:lnTo>
                <a:lnTo>
                  <a:pt x="78068" y="834072"/>
                </a:lnTo>
                <a:lnTo>
                  <a:pt x="70769" y="829310"/>
                </a:lnTo>
                <a:lnTo>
                  <a:pt x="63788" y="823912"/>
                </a:lnTo>
                <a:lnTo>
                  <a:pt x="57441" y="818197"/>
                </a:lnTo>
                <a:lnTo>
                  <a:pt x="51728" y="811530"/>
                </a:lnTo>
                <a:lnTo>
                  <a:pt x="45699" y="805180"/>
                </a:lnTo>
                <a:lnTo>
                  <a:pt x="40938" y="797877"/>
                </a:lnTo>
                <a:lnTo>
                  <a:pt x="35861" y="790892"/>
                </a:lnTo>
                <a:lnTo>
                  <a:pt x="32053" y="783590"/>
                </a:lnTo>
                <a:lnTo>
                  <a:pt x="28244" y="776605"/>
                </a:lnTo>
                <a:lnTo>
                  <a:pt x="25071" y="769302"/>
                </a:lnTo>
                <a:lnTo>
                  <a:pt x="22532" y="762000"/>
                </a:lnTo>
                <a:lnTo>
                  <a:pt x="19993" y="753110"/>
                </a:lnTo>
                <a:lnTo>
                  <a:pt x="17137" y="743585"/>
                </a:lnTo>
                <a:lnTo>
                  <a:pt x="14916" y="733107"/>
                </a:lnTo>
                <a:lnTo>
                  <a:pt x="12694" y="722947"/>
                </a:lnTo>
                <a:lnTo>
                  <a:pt x="8886" y="702310"/>
                </a:lnTo>
                <a:lnTo>
                  <a:pt x="5712" y="681990"/>
                </a:lnTo>
                <a:lnTo>
                  <a:pt x="3174" y="663892"/>
                </a:lnTo>
                <a:lnTo>
                  <a:pt x="1587" y="649605"/>
                </a:lnTo>
                <a:lnTo>
                  <a:pt x="0" y="636587"/>
                </a:lnTo>
                <a:lnTo>
                  <a:pt x="674688" y="633412"/>
                </a:lnTo>
                <a:close/>
                <a:moveTo>
                  <a:pt x="970497" y="374650"/>
                </a:moveTo>
                <a:lnTo>
                  <a:pt x="973355" y="374650"/>
                </a:lnTo>
                <a:lnTo>
                  <a:pt x="1052401" y="374650"/>
                </a:lnTo>
                <a:lnTo>
                  <a:pt x="1054940" y="374650"/>
                </a:lnTo>
                <a:lnTo>
                  <a:pt x="1058115" y="374968"/>
                </a:lnTo>
                <a:lnTo>
                  <a:pt x="1060654" y="375603"/>
                </a:lnTo>
                <a:lnTo>
                  <a:pt x="1063512" y="376873"/>
                </a:lnTo>
                <a:lnTo>
                  <a:pt x="1066051" y="377826"/>
                </a:lnTo>
                <a:lnTo>
                  <a:pt x="1068273" y="379414"/>
                </a:lnTo>
                <a:lnTo>
                  <a:pt x="1070813" y="381001"/>
                </a:lnTo>
                <a:lnTo>
                  <a:pt x="1072718" y="382907"/>
                </a:lnTo>
                <a:lnTo>
                  <a:pt x="1074623" y="384812"/>
                </a:lnTo>
                <a:lnTo>
                  <a:pt x="1075892" y="387035"/>
                </a:lnTo>
                <a:lnTo>
                  <a:pt x="1077480" y="389576"/>
                </a:lnTo>
                <a:lnTo>
                  <a:pt x="1078749" y="392116"/>
                </a:lnTo>
                <a:lnTo>
                  <a:pt x="1079702" y="394657"/>
                </a:lnTo>
                <a:lnTo>
                  <a:pt x="1080654" y="397515"/>
                </a:lnTo>
                <a:lnTo>
                  <a:pt x="1080972" y="400055"/>
                </a:lnTo>
                <a:lnTo>
                  <a:pt x="1080972" y="403231"/>
                </a:lnTo>
                <a:lnTo>
                  <a:pt x="1080972" y="473094"/>
                </a:lnTo>
                <a:lnTo>
                  <a:pt x="1669532" y="473094"/>
                </a:lnTo>
                <a:lnTo>
                  <a:pt x="1669532" y="403231"/>
                </a:lnTo>
                <a:lnTo>
                  <a:pt x="1670167" y="400055"/>
                </a:lnTo>
                <a:lnTo>
                  <a:pt x="1670484" y="397515"/>
                </a:lnTo>
                <a:lnTo>
                  <a:pt x="1671119" y="394657"/>
                </a:lnTo>
                <a:lnTo>
                  <a:pt x="1672071" y="392116"/>
                </a:lnTo>
                <a:lnTo>
                  <a:pt x="1673024" y="389576"/>
                </a:lnTo>
                <a:lnTo>
                  <a:pt x="1674611" y="387035"/>
                </a:lnTo>
                <a:lnTo>
                  <a:pt x="1676516" y="384812"/>
                </a:lnTo>
                <a:lnTo>
                  <a:pt x="1678103" y="382907"/>
                </a:lnTo>
                <a:lnTo>
                  <a:pt x="1680325" y="381001"/>
                </a:lnTo>
                <a:lnTo>
                  <a:pt x="1682547" y="379414"/>
                </a:lnTo>
                <a:lnTo>
                  <a:pt x="1685087" y="377826"/>
                </a:lnTo>
                <a:lnTo>
                  <a:pt x="1687309" y="376873"/>
                </a:lnTo>
                <a:lnTo>
                  <a:pt x="1689849" y="375603"/>
                </a:lnTo>
                <a:lnTo>
                  <a:pt x="1693023" y="374968"/>
                </a:lnTo>
                <a:lnTo>
                  <a:pt x="1695563" y="374650"/>
                </a:lnTo>
                <a:lnTo>
                  <a:pt x="1698737" y="374650"/>
                </a:lnTo>
                <a:lnTo>
                  <a:pt x="1777466" y="374650"/>
                </a:lnTo>
                <a:lnTo>
                  <a:pt x="1780323" y="374650"/>
                </a:lnTo>
                <a:lnTo>
                  <a:pt x="1783180" y="374968"/>
                </a:lnTo>
                <a:lnTo>
                  <a:pt x="1786037" y="375603"/>
                </a:lnTo>
                <a:lnTo>
                  <a:pt x="1788577" y="376873"/>
                </a:lnTo>
                <a:lnTo>
                  <a:pt x="1791117" y="377826"/>
                </a:lnTo>
                <a:lnTo>
                  <a:pt x="1793656" y="379414"/>
                </a:lnTo>
                <a:lnTo>
                  <a:pt x="1795878" y="381001"/>
                </a:lnTo>
                <a:lnTo>
                  <a:pt x="1797783" y="382907"/>
                </a:lnTo>
                <a:lnTo>
                  <a:pt x="1799688" y="384812"/>
                </a:lnTo>
                <a:lnTo>
                  <a:pt x="1801275" y="387035"/>
                </a:lnTo>
                <a:lnTo>
                  <a:pt x="1802862" y="389576"/>
                </a:lnTo>
                <a:lnTo>
                  <a:pt x="1803815" y="392116"/>
                </a:lnTo>
                <a:lnTo>
                  <a:pt x="1805085" y="394657"/>
                </a:lnTo>
                <a:lnTo>
                  <a:pt x="1805720" y="397515"/>
                </a:lnTo>
                <a:lnTo>
                  <a:pt x="1806037" y="400055"/>
                </a:lnTo>
                <a:lnTo>
                  <a:pt x="1806037" y="403231"/>
                </a:lnTo>
                <a:lnTo>
                  <a:pt x="1806037" y="475952"/>
                </a:lnTo>
                <a:lnTo>
                  <a:pt x="1819053" y="478175"/>
                </a:lnTo>
                <a:lnTo>
                  <a:pt x="1825719" y="479446"/>
                </a:lnTo>
                <a:lnTo>
                  <a:pt x="1831433" y="481033"/>
                </a:lnTo>
                <a:lnTo>
                  <a:pt x="1837148" y="482939"/>
                </a:lnTo>
                <a:lnTo>
                  <a:pt x="1842862" y="484844"/>
                </a:lnTo>
                <a:lnTo>
                  <a:pt x="1848258" y="487067"/>
                </a:lnTo>
                <a:lnTo>
                  <a:pt x="1853338" y="489607"/>
                </a:lnTo>
                <a:lnTo>
                  <a:pt x="1858099" y="492466"/>
                </a:lnTo>
                <a:lnTo>
                  <a:pt x="1863179" y="495324"/>
                </a:lnTo>
                <a:lnTo>
                  <a:pt x="1867623" y="498817"/>
                </a:lnTo>
                <a:lnTo>
                  <a:pt x="1872385" y="502310"/>
                </a:lnTo>
                <a:lnTo>
                  <a:pt x="1876512" y="506438"/>
                </a:lnTo>
                <a:lnTo>
                  <a:pt x="1880639" y="510567"/>
                </a:lnTo>
                <a:lnTo>
                  <a:pt x="1885083" y="515648"/>
                </a:lnTo>
                <a:lnTo>
                  <a:pt x="1888893" y="520729"/>
                </a:lnTo>
                <a:lnTo>
                  <a:pt x="1892702" y="526127"/>
                </a:lnTo>
                <a:lnTo>
                  <a:pt x="1896194" y="532161"/>
                </a:lnTo>
                <a:lnTo>
                  <a:pt x="1900003" y="538194"/>
                </a:lnTo>
                <a:lnTo>
                  <a:pt x="1903178" y="545181"/>
                </a:lnTo>
                <a:lnTo>
                  <a:pt x="1906670" y="552167"/>
                </a:lnTo>
                <a:lnTo>
                  <a:pt x="1909845" y="559789"/>
                </a:lnTo>
                <a:lnTo>
                  <a:pt x="1913337" y="567728"/>
                </a:lnTo>
                <a:lnTo>
                  <a:pt x="1916194" y="576619"/>
                </a:lnTo>
                <a:lnTo>
                  <a:pt x="1922543" y="595038"/>
                </a:lnTo>
                <a:lnTo>
                  <a:pt x="1928574" y="615679"/>
                </a:lnTo>
                <a:lnTo>
                  <a:pt x="1934289" y="638544"/>
                </a:lnTo>
                <a:lnTo>
                  <a:pt x="1940003" y="663631"/>
                </a:lnTo>
                <a:lnTo>
                  <a:pt x="1943812" y="680462"/>
                </a:lnTo>
                <a:lnTo>
                  <a:pt x="1948891" y="696975"/>
                </a:lnTo>
                <a:lnTo>
                  <a:pt x="1954288" y="713488"/>
                </a:lnTo>
                <a:lnTo>
                  <a:pt x="1960320" y="729684"/>
                </a:lnTo>
                <a:lnTo>
                  <a:pt x="1966669" y="745562"/>
                </a:lnTo>
                <a:lnTo>
                  <a:pt x="1973970" y="761758"/>
                </a:lnTo>
                <a:lnTo>
                  <a:pt x="1981589" y="777318"/>
                </a:lnTo>
                <a:lnTo>
                  <a:pt x="1990160" y="792561"/>
                </a:lnTo>
                <a:lnTo>
                  <a:pt x="1998414" y="808122"/>
                </a:lnTo>
                <a:lnTo>
                  <a:pt x="2007620" y="823365"/>
                </a:lnTo>
                <a:lnTo>
                  <a:pt x="2017779" y="838290"/>
                </a:lnTo>
                <a:lnTo>
                  <a:pt x="2027620" y="852898"/>
                </a:lnTo>
                <a:lnTo>
                  <a:pt x="2038096" y="867823"/>
                </a:lnTo>
                <a:lnTo>
                  <a:pt x="2048572" y="882113"/>
                </a:lnTo>
                <a:lnTo>
                  <a:pt x="2059683" y="896404"/>
                </a:lnTo>
                <a:lnTo>
                  <a:pt x="2070794" y="910376"/>
                </a:lnTo>
                <a:lnTo>
                  <a:pt x="2082222" y="924667"/>
                </a:lnTo>
                <a:lnTo>
                  <a:pt x="2094285" y="938957"/>
                </a:lnTo>
                <a:lnTo>
                  <a:pt x="2118412" y="966267"/>
                </a:lnTo>
                <a:lnTo>
                  <a:pt x="2143174" y="993578"/>
                </a:lnTo>
                <a:lnTo>
                  <a:pt x="2167935" y="1020253"/>
                </a:lnTo>
                <a:lnTo>
                  <a:pt x="2218093" y="1072650"/>
                </a:lnTo>
                <a:lnTo>
                  <a:pt x="2242537" y="1098373"/>
                </a:lnTo>
                <a:lnTo>
                  <a:pt x="2266663" y="1124095"/>
                </a:lnTo>
                <a:lnTo>
                  <a:pt x="2274282" y="1132352"/>
                </a:lnTo>
                <a:lnTo>
                  <a:pt x="2281266" y="1140926"/>
                </a:lnTo>
                <a:lnTo>
                  <a:pt x="2288568" y="1149500"/>
                </a:lnTo>
                <a:lnTo>
                  <a:pt x="2295234" y="1158709"/>
                </a:lnTo>
                <a:lnTo>
                  <a:pt x="2301901" y="1168236"/>
                </a:lnTo>
                <a:lnTo>
                  <a:pt x="2308250" y="1178081"/>
                </a:lnTo>
                <a:lnTo>
                  <a:pt x="2314916" y="1187925"/>
                </a:lnTo>
                <a:lnTo>
                  <a:pt x="2320948" y="1198087"/>
                </a:lnTo>
                <a:lnTo>
                  <a:pt x="2326980" y="1208884"/>
                </a:lnTo>
                <a:lnTo>
                  <a:pt x="2333329" y="1219681"/>
                </a:lnTo>
                <a:lnTo>
                  <a:pt x="2344757" y="1241593"/>
                </a:lnTo>
                <a:lnTo>
                  <a:pt x="2355868" y="1264457"/>
                </a:lnTo>
                <a:lnTo>
                  <a:pt x="2366026" y="1287639"/>
                </a:lnTo>
                <a:lnTo>
                  <a:pt x="2375550" y="1311774"/>
                </a:lnTo>
                <a:lnTo>
                  <a:pt x="2385391" y="1335909"/>
                </a:lnTo>
                <a:lnTo>
                  <a:pt x="2393645" y="1360361"/>
                </a:lnTo>
                <a:lnTo>
                  <a:pt x="2402216" y="1384813"/>
                </a:lnTo>
                <a:lnTo>
                  <a:pt x="2409835" y="1409265"/>
                </a:lnTo>
                <a:lnTo>
                  <a:pt x="2417136" y="1434035"/>
                </a:lnTo>
                <a:lnTo>
                  <a:pt x="2423803" y="1457852"/>
                </a:lnTo>
                <a:lnTo>
                  <a:pt x="2430152" y="1481669"/>
                </a:lnTo>
                <a:lnTo>
                  <a:pt x="2435866" y="1505169"/>
                </a:lnTo>
                <a:lnTo>
                  <a:pt x="2441263" y="1527716"/>
                </a:lnTo>
                <a:lnTo>
                  <a:pt x="2446025" y="1549945"/>
                </a:lnTo>
                <a:lnTo>
                  <a:pt x="2450787" y="1570904"/>
                </a:lnTo>
                <a:lnTo>
                  <a:pt x="2458406" y="1609964"/>
                </a:lnTo>
                <a:lnTo>
                  <a:pt x="2464437" y="1643943"/>
                </a:lnTo>
                <a:lnTo>
                  <a:pt x="2468881" y="1672206"/>
                </a:lnTo>
                <a:lnTo>
                  <a:pt x="2472056" y="1693800"/>
                </a:lnTo>
                <a:lnTo>
                  <a:pt x="2474913" y="1711584"/>
                </a:lnTo>
                <a:lnTo>
                  <a:pt x="2474278" y="1722381"/>
                </a:lnTo>
                <a:lnTo>
                  <a:pt x="2473643" y="1733178"/>
                </a:lnTo>
                <a:lnTo>
                  <a:pt x="2472056" y="1743340"/>
                </a:lnTo>
                <a:lnTo>
                  <a:pt x="2470151" y="1753820"/>
                </a:lnTo>
                <a:lnTo>
                  <a:pt x="2467929" y="1763664"/>
                </a:lnTo>
                <a:lnTo>
                  <a:pt x="2465072" y="1773508"/>
                </a:lnTo>
                <a:lnTo>
                  <a:pt x="2462215" y="1783035"/>
                </a:lnTo>
                <a:lnTo>
                  <a:pt x="2458406" y="1792880"/>
                </a:lnTo>
                <a:lnTo>
                  <a:pt x="2453961" y="1802089"/>
                </a:lnTo>
                <a:lnTo>
                  <a:pt x="2449517" y="1810981"/>
                </a:lnTo>
                <a:lnTo>
                  <a:pt x="2444438" y="1819872"/>
                </a:lnTo>
                <a:lnTo>
                  <a:pt x="2439041" y="1828447"/>
                </a:lnTo>
                <a:lnTo>
                  <a:pt x="2433009" y="1836386"/>
                </a:lnTo>
                <a:lnTo>
                  <a:pt x="2426978" y="1844325"/>
                </a:lnTo>
                <a:lnTo>
                  <a:pt x="2420311" y="1851629"/>
                </a:lnTo>
                <a:lnTo>
                  <a:pt x="2413644" y="1858932"/>
                </a:lnTo>
                <a:lnTo>
                  <a:pt x="2406343" y="1865919"/>
                </a:lnTo>
                <a:lnTo>
                  <a:pt x="2398724" y="1872270"/>
                </a:lnTo>
                <a:lnTo>
                  <a:pt x="2391105" y="1878939"/>
                </a:lnTo>
                <a:lnTo>
                  <a:pt x="2382851" y="1884655"/>
                </a:lnTo>
                <a:lnTo>
                  <a:pt x="2374280" y="1890053"/>
                </a:lnTo>
                <a:lnTo>
                  <a:pt x="2365709" y="1894817"/>
                </a:lnTo>
                <a:lnTo>
                  <a:pt x="2356503" y="1899580"/>
                </a:lnTo>
                <a:lnTo>
                  <a:pt x="2347297" y="1903709"/>
                </a:lnTo>
                <a:lnTo>
                  <a:pt x="2337773" y="1907519"/>
                </a:lnTo>
                <a:lnTo>
                  <a:pt x="2328249" y="1910695"/>
                </a:lnTo>
                <a:lnTo>
                  <a:pt x="2318408" y="1913553"/>
                </a:lnTo>
                <a:lnTo>
                  <a:pt x="2308250" y="1916094"/>
                </a:lnTo>
                <a:lnTo>
                  <a:pt x="2298091" y="1917364"/>
                </a:lnTo>
                <a:lnTo>
                  <a:pt x="2287615" y="1918952"/>
                </a:lnTo>
                <a:lnTo>
                  <a:pt x="2277139" y="1919904"/>
                </a:lnTo>
                <a:lnTo>
                  <a:pt x="2266346" y="1920222"/>
                </a:lnTo>
                <a:lnTo>
                  <a:pt x="2227934" y="1920222"/>
                </a:lnTo>
                <a:lnTo>
                  <a:pt x="2227934" y="1976748"/>
                </a:lnTo>
                <a:lnTo>
                  <a:pt x="2227616" y="1980876"/>
                </a:lnTo>
                <a:lnTo>
                  <a:pt x="2227299" y="1985322"/>
                </a:lnTo>
                <a:lnTo>
                  <a:pt x="2226029" y="1989133"/>
                </a:lnTo>
                <a:lnTo>
                  <a:pt x="2225077" y="1992943"/>
                </a:lnTo>
                <a:lnTo>
                  <a:pt x="2223489" y="1996437"/>
                </a:lnTo>
                <a:lnTo>
                  <a:pt x="2221585" y="1999612"/>
                </a:lnTo>
                <a:lnTo>
                  <a:pt x="2219363" y="2002788"/>
                </a:lnTo>
                <a:lnTo>
                  <a:pt x="2216823" y="2005963"/>
                </a:lnTo>
                <a:lnTo>
                  <a:pt x="2214283" y="2008504"/>
                </a:lnTo>
                <a:lnTo>
                  <a:pt x="2211744" y="2010727"/>
                </a:lnTo>
                <a:lnTo>
                  <a:pt x="2208252" y="2012632"/>
                </a:lnTo>
                <a:lnTo>
                  <a:pt x="2205077" y="2014538"/>
                </a:lnTo>
                <a:lnTo>
                  <a:pt x="2201885" y="2018125"/>
                </a:lnTo>
                <a:lnTo>
                  <a:pt x="2197776" y="2017078"/>
                </a:lnTo>
                <a:lnTo>
                  <a:pt x="2194284" y="2017713"/>
                </a:lnTo>
                <a:lnTo>
                  <a:pt x="2190474" y="2017713"/>
                </a:lnTo>
                <a:lnTo>
                  <a:pt x="2066667" y="2017713"/>
                </a:lnTo>
                <a:lnTo>
                  <a:pt x="2062857" y="2017713"/>
                </a:lnTo>
                <a:lnTo>
                  <a:pt x="2059048" y="2017078"/>
                </a:lnTo>
                <a:lnTo>
                  <a:pt x="2055239" y="2018125"/>
                </a:lnTo>
                <a:lnTo>
                  <a:pt x="2051747" y="2014538"/>
                </a:lnTo>
                <a:lnTo>
                  <a:pt x="2048572" y="2012632"/>
                </a:lnTo>
                <a:lnTo>
                  <a:pt x="2045715" y="2010727"/>
                </a:lnTo>
                <a:lnTo>
                  <a:pt x="2042540" y="2008504"/>
                </a:lnTo>
                <a:lnTo>
                  <a:pt x="2040001" y="2005963"/>
                </a:lnTo>
                <a:lnTo>
                  <a:pt x="2037461" y="2002788"/>
                </a:lnTo>
                <a:lnTo>
                  <a:pt x="2035239" y="1999612"/>
                </a:lnTo>
                <a:lnTo>
                  <a:pt x="2033334" y="1996437"/>
                </a:lnTo>
                <a:lnTo>
                  <a:pt x="2031747" y="1992943"/>
                </a:lnTo>
                <a:lnTo>
                  <a:pt x="2030795" y="1989133"/>
                </a:lnTo>
                <a:lnTo>
                  <a:pt x="2029525" y="1985322"/>
                </a:lnTo>
                <a:lnTo>
                  <a:pt x="2029207" y="1980876"/>
                </a:lnTo>
                <a:lnTo>
                  <a:pt x="2028890" y="1976748"/>
                </a:lnTo>
                <a:lnTo>
                  <a:pt x="2028890" y="1920222"/>
                </a:lnTo>
                <a:lnTo>
                  <a:pt x="721931" y="1920222"/>
                </a:lnTo>
                <a:lnTo>
                  <a:pt x="721931" y="1976748"/>
                </a:lnTo>
                <a:lnTo>
                  <a:pt x="721931" y="1980876"/>
                </a:lnTo>
                <a:lnTo>
                  <a:pt x="720978" y="1985322"/>
                </a:lnTo>
                <a:lnTo>
                  <a:pt x="720344" y="1989133"/>
                </a:lnTo>
                <a:lnTo>
                  <a:pt x="718756" y="1992943"/>
                </a:lnTo>
                <a:lnTo>
                  <a:pt x="717169" y="1996437"/>
                </a:lnTo>
                <a:lnTo>
                  <a:pt x="715264" y="1999612"/>
                </a:lnTo>
                <a:lnTo>
                  <a:pt x="713360" y="2002788"/>
                </a:lnTo>
                <a:lnTo>
                  <a:pt x="710820" y="2005963"/>
                </a:lnTo>
                <a:lnTo>
                  <a:pt x="707963" y="2008504"/>
                </a:lnTo>
                <a:lnTo>
                  <a:pt x="705423" y="2010727"/>
                </a:lnTo>
                <a:lnTo>
                  <a:pt x="702249" y="2012632"/>
                </a:lnTo>
                <a:lnTo>
                  <a:pt x="698757" y="2014538"/>
                </a:lnTo>
                <a:lnTo>
                  <a:pt x="695582" y="2018125"/>
                </a:lnTo>
                <a:lnTo>
                  <a:pt x="692090" y="2017078"/>
                </a:lnTo>
                <a:lnTo>
                  <a:pt x="688281" y="2017713"/>
                </a:lnTo>
                <a:lnTo>
                  <a:pt x="684471" y="2017713"/>
                </a:lnTo>
                <a:lnTo>
                  <a:pt x="560347" y="2017713"/>
                </a:lnTo>
                <a:lnTo>
                  <a:pt x="556537" y="2017713"/>
                </a:lnTo>
                <a:lnTo>
                  <a:pt x="552728" y="2017078"/>
                </a:lnTo>
                <a:lnTo>
                  <a:pt x="549236" y="2018125"/>
                </a:lnTo>
                <a:lnTo>
                  <a:pt x="545744" y="2014538"/>
                </a:lnTo>
                <a:lnTo>
                  <a:pt x="542569" y="2012632"/>
                </a:lnTo>
                <a:lnTo>
                  <a:pt x="539395" y="2010727"/>
                </a:lnTo>
                <a:lnTo>
                  <a:pt x="536220" y="2008504"/>
                </a:lnTo>
                <a:lnTo>
                  <a:pt x="533680" y="2005963"/>
                </a:lnTo>
                <a:lnTo>
                  <a:pt x="531458" y="2002788"/>
                </a:lnTo>
                <a:lnTo>
                  <a:pt x="528919" y="1999612"/>
                </a:lnTo>
                <a:lnTo>
                  <a:pt x="527014" y="1996437"/>
                </a:lnTo>
                <a:lnTo>
                  <a:pt x="525744" y="1992943"/>
                </a:lnTo>
                <a:lnTo>
                  <a:pt x="524474" y="1989133"/>
                </a:lnTo>
                <a:lnTo>
                  <a:pt x="523839" y="1985322"/>
                </a:lnTo>
                <a:lnTo>
                  <a:pt x="522887" y="1980876"/>
                </a:lnTo>
                <a:lnTo>
                  <a:pt x="522887" y="1976748"/>
                </a:lnTo>
                <a:lnTo>
                  <a:pt x="522887" y="1920222"/>
                </a:lnTo>
                <a:lnTo>
                  <a:pt x="484158" y="1920222"/>
                </a:lnTo>
                <a:lnTo>
                  <a:pt x="473682" y="1919904"/>
                </a:lnTo>
                <a:lnTo>
                  <a:pt x="463206" y="1918952"/>
                </a:lnTo>
                <a:lnTo>
                  <a:pt x="452412" y="1917364"/>
                </a:lnTo>
                <a:lnTo>
                  <a:pt x="442571" y="1916094"/>
                </a:lnTo>
                <a:lnTo>
                  <a:pt x="432413" y="1913553"/>
                </a:lnTo>
                <a:lnTo>
                  <a:pt x="422254" y="1910695"/>
                </a:lnTo>
                <a:lnTo>
                  <a:pt x="412730" y="1907519"/>
                </a:lnTo>
                <a:lnTo>
                  <a:pt x="403207" y="1903709"/>
                </a:lnTo>
                <a:lnTo>
                  <a:pt x="394001" y="1899580"/>
                </a:lnTo>
                <a:lnTo>
                  <a:pt x="385112" y="1894817"/>
                </a:lnTo>
                <a:lnTo>
                  <a:pt x="376541" y="1890053"/>
                </a:lnTo>
                <a:lnTo>
                  <a:pt x="367969" y="1884655"/>
                </a:lnTo>
                <a:lnTo>
                  <a:pt x="360033" y="1878939"/>
                </a:lnTo>
                <a:lnTo>
                  <a:pt x="352097" y="1872270"/>
                </a:lnTo>
                <a:lnTo>
                  <a:pt x="344160" y="1865919"/>
                </a:lnTo>
                <a:lnTo>
                  <a:pt x="337176" y="1858932"/>
                </a:lnTo>
                <a:lnTo>
                  <a:pt x="330192" y="1851629"/>
                </a:lnTo>
                <a:lnTo>
                  <a:pt x="323526" y="1844325"/>
                </a:lnTo>
                <a:lnTo>
                  <a:pt x="317494" y="1836386"/>
                </a:lnTo>
                <a:lnTo>
                  <a:pt x="311780" y="1828447"/>
                </a:lnTo>
                <a:lnTo>
                  <a:pt x="306383" y="1819872"/>
                </a:lnTo>
                <a:lnTo>
                  <a:pt x="301621" y="1810981"/>
                </a:lnTo>
                <a:lnTo>
                  <a:pt x="296860" y="1802089"/>
                </a:lnTo>
                <a:lnTo>
                  <a:pt x="292733" y="1792880"/>
                </a:lnTo>
                <a:lnTo>
                  <a:pt x="288923" y="1783035"/>
                </a:lnTo>
                <a:lnTo>
                  <a:pt x="285431" y="1773508"/>
                </a:lnTo>
                <a:lnTo>
                  <a:pt x="282574" y="1763664"/>
                </a:lnTo>
                <a:lnTo>
                  <a:pt x="280352" y="1753820"/>
                </a:lnTo>
                <a:lnTo>
                  <a:pt x="278447" y="1743340"/>
                </a:lnTo>
                <a:lnTo>
                  <a:pt x="277495" y="1733178"/>
                </a:lnTo>
                <a:lnTo>
                  <a:pt x="276543" y="1722381"/>
                </a:lnTo>
                <a:lnTo>
                  <a:pt x="276225" y="1711584"/>
                </a:lnTo>
                <a:lnTo>
                  <a:pt x="278447" y="1693800"/>
                </a:lnTo>
                <a:lnTo>
                  <a:pt x="281939" y="1672206"/>
                </a:lnTo>
                <a:lnTo>
                  <a:pt x="286701" y="1643943"/>
                </a:lnTo>
                <a:lnTo>
                  <a:pt x="292733" y="1609964"/>
                </a:lnTo>
                <a:lnTo>
                  <a:pt x="300352" y="1570904"/>
                </a:lnTo>
                <a:lnTo>
                  <a:pt x="304478" y="1549945"/>
                </a:lnTo>
                <a:lnTo>
                  <a:pt x="309558" y="1527716"/>
                </a:lnTo>
                <a:lnTo>
                  <a:pt x="314954" y="1505169"/>
                </a:lnTo>
                <a:lnTo>
                  <a:pt x="320669" y="1481669"/>
                </a:lnTo>
                <a:lnTo>
                  <a:pt x="327018" y="1457852"/>
                </a:lnTo>
                <a:lnTo>
                  <a:pt x="333684" y="1434035"/>
                </a:lnTo>
                <a:lnTo>
                  <a:pt x="340986" y="1409265"/>
                </a:lnTo>
                <a:lnTo>
                  <a:pt x="348922" y="1384813"/>
                </a:lnTo>
                <a:lnTo>
                  <a:pt x="356858" y="1360361"/>
                </a:lnTo>
                <a:lnTo>
                  <a:pt x="365747" y="1335909"/>
                </a:lnTo>
                <a:lnTo>
                  <a:pt x="374953" y="1311774"/>
                </a:lnTo>
                <a:lnTo>
                  <a:pt x="384794" y="1287639"/>
                </a:lnTo>
                <a:lnTo>
                  <a:pt x="395270" y="1264457"/>
                </a:lnTo>
                <a:lnTo>
                  <a:pt x="405746" y="1241593"/>
                </a:lnTo>
                <a:lnTo>
                  <a:pt x="417810" y="1219681"/>
                </a:lnTo>
                <a:lnTo>
                  <a:pt x="423524" y="1208884"/>
                </a:lnTo>
                <a:lnTo>
                  <a:pt x="429555" y="1198087"/>
                </a:lnTo>
                <a:lnTo>
                  <a:pt x="435587" y="1187925"/>
                </a:lnTo>
                <a:lnTo>
                  <a:pt x="442254" y="1178081"/>
                </a:lnTo>
                <a:lnTo>
                  <a:pt x="448603" y="1168236"/>
                </a:lnTo>
                <a:lnTo>
                  <a:pt x="455587" y="1158709"/>
                </a:lnTo>
                <a:lnTo>
                  <a:pt x="462571" y="1149500"/>
                </a:lnTo>
                <a:lnTo>
                  <a:pt x="469237" y="1140926"/>
                </a:lnTo>
                <a:lnTo>
                  <a:pt x="476539" y="1132352"/>
                </a:lnTo>
                <a:lnTo>
                  <a:pt x="483840" y="1124095"/>
                </a:lnTo>
                <a:lnTo>
                  <a:pt x="507967" y="1098373"/>
                </a:lnTo>
                <a:lnTo>
                  <a:pt x="532411" y="1072650"/>
                </a:lnTo>
                <a:lnTo>
                  <a:pt x="582568" y="1020253"/>
                </a:lnTo>
                <a:lnTo>
                  <a:pt x="607965" y="993578"/>
                </a:lnTo>
                <a:lnTo>
                  <a:pt x="632409" y="966267"/>
                </a:lnTo>
                <a:lnTo>
                  <a:pt x="656535" y="938957"/>
                </a:lnTo>
                <a:lnTo>
                  <a:pt x="668281" y="924667"/>
                </a:lnTo>
                <a:lnTo>
                  <a:pt x="679709" y="910376"/>
                </a:lnTo>
                <a:lnTo>
                  <a:pt x="691138" y="896404"/>
                </a:lnTo>
                <a:lnTo>
                  <a:pt x="702249" y="882113"/>
                </a:lnTo>
                <a:lnTo>
                  <a:pt x="713042" y="867823"/>
                </a:lnTo>
                <a:lnTo>
                  <a:pt x="723201" y="852898"/>
                </a:lnTo>
                <a:lnTo>
                  <a:pt x="733359" y="838290"/>
                </a:lnTo>
                <a:lnTo>
                  <a:pt x="742883" y="823365"/>
                </a:lnTo>
                <a:lnTo>
                  <a:pt x="752089" y="808122"/>
                </a:lnTo>
                <a:lnTo>
                  <a:pt x="760978" y="792561"/>
                </a:lnTo>
                <a:lnTo>
                  <a:pt x="768914" y="777318"/>
                </a:lnTo>
                <a:lnTo>
                  <a:pt x="776850" y="761758"/>
                </a:lnTo>
                <a:lnTo>
                  <a:pt x="783834" y="745562"/>
                </a:lnTo>
                <a:lnTo>
                  <a:pt x="790818" y="729684"/>
                </a:lnTo>
                <a:lnTo>
                  <a:pt x="796533" y="713488"/>
                </a:lnTo>
                <a:lnTo>
                  <a:pt x="802247" y="696975"/>
                </a:lnTo>
                <a:lnTo>
                  <a:pt x="806691" y="680462"/>
                </a:lnTo>
                <a:lnTo>
                  <a:pt x="810818" y="663631"/>
                </a:lnTo>
                <a:lnTo>
                  <a:pt x="816532" y="638544"/>
                </a:lnTo>
                <a:lnTo>
                  <a:pt x="822564" y="615679"/>
                </a:lnTo>
                <a:lnTo>
                  <a:pt x="828278" y="595038"/>
                </a:lnTo>
                <a:lnTo>
                  <a:pt x="834627" y="576619"/>
                </a:lnTo>
                <a:lnTo>
                  <a:pt x="837802" y="567728"/>
                </a:lnTo>
                <a:lnTo>
                  <a:pt x="840659" y="559789"/>
                </a:lnTo>
                <a:lnTo>
                  <a:pt x="844151" y="552167"/>
                </a:lnTo>
                <a:lnTo>
                  <a:pt x="847643" y="545181"/>
                </a:lnTo>
                <a:lnTo>
                  <a:pt x="851135" y="538194"/>
                </a:lnTo>
                <a:lnTo>
                  <a:pt x="854627" y="532161"/>
                </a:lnTo>
                <a:lnTo>
                  <a:pt x="858436" y="526127"/>
                </a:lnTo>
                <a:lnTo>
                  <a:pt x="862246" y="520729"/>
                </a:lnTo>
                <a:lnTo>
                  <a:pt x="866055" y="515648"/>
                </a:lnTo>
                <a:lnTo>
                  <a:pt x="869865" y="510567"/>
                </a:lnTo>
                <a:lnTo>
                  <a:pt x="873991" y="506438"/>
                </a:lnTo>
                <a:lnTo>
                  <a:pt x="878753" y="502310"/>
                </a:lnTo>
                <a:lnTo>
                  <a:pt x="882880" y="498817"/>
                </a:lnTo>
                <a:lnTo>
                  <a:pt x="887324" y="495324"/>
                </a:lnTo>
                <a:lnTo>
                  <a:pt x="892404" y="492466"/>
                </a:lnTo>
                <a:lnTo>
                  <a:pt x="897483" y="489607"/>
                </a:lnTo>
                <a:lnTo>
                  <a:pt x="902245" y="487067"/>
                </a:lnTo>
                <a:lnTo>
                  <a:pt x="907642" y="484844"/>
                </a:lnTo>
                <a:lnTo>
                  <a:pt x="913356" y="482939"/>
                </a:lnTo>
                <a:lnTo>
                  <a:pt x="919070" y="481033"/>
                </a:lnTo>
                <a:lnTo>
                  <a:pt x="925419" y="479446"/>
                </a:lnTo>
                <a:lnTo>
                  <a:pt x="931451" y="478175"/>
                </a:lnTo>
                <a:lnTo>
                  <a:pt x="944466" y="475952"/>
                </a:lnTo>
                <a:lnTo>
                  <a:pt x="944466" y="403231"/>
                </a:lnTo>
                <a:lnTo>
                  <a:pt x="944466" y="400055"/>
                </a:lnTo>
                <a:lnTo>
                  <a:pt x="945101" y="397515"/>
                </a:lnTo>
                <a:lnTo>
                  <a:pt x="945736" y="394657"/>
                </a:lnTo>
                <a:lnTo>
                  <a:pt x="946688" y="392116"/>
                </a:lnTo>
                <a:lnTo>
                  <a:pt x="947958" y="389576"/>
                </a:lnTo>
                <a:lnTo>
                  <a:pt x="949546" y="387035"/>
                </a:lnTo>
                <a:lnTo>
                  <a:pt x="950815" y="384812"/>
                </a:lnTo>
                <a:lnTo>
                  <a:pt x="952720" y="382907"/>
                </a:lnTo>
                <a:lnTo>
                  <a:pt x="955260" y="381001"/>
                </a:lnTo>
                <a:lnTo>
                  <a:pt x="957164" y="379414"/>
                </a:lnTo>
                <a:lnTo>
                  <a:pt x="959704" y="377826"/>
                </a:lnTo>
                <a:lnTo>
                  <a:pt x="961926" y="376873"/>
                </a:lnTo>
                <a:lnTo>
                  <a:pt x="964783" y="375603"/>
                </a:lnTo>
                <a:lnTo>
                  <a:pt x="967640" y="374968"/>
                </a:lnTo>
                <a:lnTo>
                  <a:pt x="970497" y="374650"/>
                </a:lnTo>
                <a:close/>
                <a:moveTo>
                  <a:pt x="806133" y="69850"/>
                </a:moveTo>
                <a:lnTo>
                  <a:pt x="790258" y="70168"/>
                </a:lnTo>
                <a:lnTo>
                  <a:pt x="774383" y="70485"/>
                </a:lnTo>
                <a:lnTo>
                  <a:pt x="758825" y="71120"/>
                </a:lnTo>
                <a:lnTo>
                  <a:pt x="743585" y="72390"/>
                </a:lnTo>
                <a:lnTo>
                  <a:pt x="728663" y="73660"/>
                </a:lnTo>
                <a:lnTo>
                  <a:pt x="713740" y="74930"/>
                </a:lnTo>
                <a:lnTo>
                  <a:pt x="699453" y="76835"/>
                </a:lnTo>
                <a:lnTo>
                  <a:pt x="685483" y="79058"/>
                </a:lnTo>
                <a:lnTo>
                  <a:pt x="671513" y="81280"/>
                </a:lnTo>
                <a:lnTo>
                  <a:pt x="657860" y="83820"/>
                </a:lnTo>
                <a:lnTo>
                  <a:pt x="644843" y="86678"/>
                </a:lnTo>
                <a:lnTo>
                  <a:pt x="631825" y="89535"/>
                </a:lnTo>
                <a:lnTo>
                  <a:pt x="618808" y="92710"/>
                </a:lnTo>
                <a:lnTo>
                  <a:pt x="606425" y="96203"/>
                </a:lnTo>
                <a:lnTo>
                  <a:pt x="594360" y="99695"/>
                </a:lnTo>
                <a:lnTo>
                  <a:pt x="582295" y="102870"/>
                </a:lnTo>
                <a:lnTo>
                  <a:pt x="570865" y="106680"/>
                </a:lnTo>
                <a:lnTo>
                  <a:pt x="559753" y="111125"/>
                </a:lnTo>
                <a:lnTo>
                  <a:pt x="538163" y="119380"/>
                </a:lnTo>
                <a:lnTo>
                  <a:pt x="517525" y="128270"/>
                </a:lnTo>
                <a:lnTo>
                  <a:pt x="497840" y="137478"/>
                </a:lnTo>
                <a:lnTo>
                  <a:pt x="479108" y="147003"/>
                </a:lnTo>
                <a:lnTo>
                  <a:pt x="461963" y="156845"/>
                </a:lnTo>
                <a:lnTo>
                  <a:pt x="445453" y="167005"/>
                </a:lnTo>
                <a:lnTo>
                  <a:pt x="430213" y="177165"/>
                </a:lnTo>
                <a:lnTo>
                  <a:pt x="415925" y="187008"/>
                </a:lnTo>
                <a:lnTo>
                  <a:pt x="402590" y="197168"/>
                </a:lnTo>
                <a:lnTo>
                  <a:pt x="390525" y="207010"/>
                </a:lnTo>
                <a:lnTo>
                  <a:pt x="379095" y="216853"/>
                </a:lnTo>
                <a:lnTo>
                  <a:pt x="368935" y="226060"/>
                </a:lnTo>
                <a:lnTo>
                  <a:pt x="359410" y="235268"/>
                </a:lnTo>
                <a:lnTo>
                  <a:pt x="351155" y="244158"/>
                </a:lnTo>
                <a:lnTo>
                  <a:pt x="343218" y="252095"/>
                </a:lnTo>
                <a:lnTo>
                  <a:pt x="336868" y="259398"/>
                </a:lnTo>
                <a:lnTo>
                  <a:pt x="331153" y="266383"/>
                </a:lnTo>
                <a:lnTo>
                  <a:pt x="322263" y="277813"/>
                </a:lnTo>
                <a:lnTo>
                  <a:pt x="316548" y="285433"/>
                </a:lnTo>
                <a:lnTo>
                  <a:pt x="314325" y="289243"/>
                </a:lnTo>
                <a:lnTo>
                  <a:pt x="312420" y="292735"/>
                </a:lnTo>
                <a:lnTo>
                  <a:pt x="310515" y="296545"/>
                </a:lnTo>
                <a:lnTo>
                  <a:pt x="309245" y="300355"/>
                </a:lnTo>
                <a:lnTo>
                  <a:pt x="308610" y="304483"/>
                </a:lnTo>
                <a:lnTo>
                  <a:pt x="308293" y="308293"/>
                </a:lnTo>
                <a:lnTo>
                  <a:pt x="307658" y="312738"/>
                </a:lnTo>
                <a:lnTo>
                  <a:pt x="308293" y="316548"/>
                </a:lnTo>
                <a:lnTo>
                  <a:pt x="308928" y="320358"/>
                </a:lnTo>
                <a:lnTo>
                  <a:pt x="310198" y="324168"/>
                </a:lnTo>
                <a:lnTo>
                  <a:pt x="311468" y="327978"/>
                </a:lnTo>
                <a:lnTo>
                  <a:pt x="313055" y="331788"/>
                </a:lnTo>
                <a:lnTo>
                  <a:pt x="315595" y="335280"/>
                </a:lnTo>
                <a:lnTo>
                  <a:pt x="317818" y="338138"/>
                </a:lnTo>
                <a:lnTo>
                  <a:pt x="320675" y="341313"/>
                </a:lnTo>
                <a:lnTo>
                  <a:pt x="323850" y="343853"/>
                </a:lnTo>
                <a:lnTo>
                  <a:pt x="327343" y="346393"/>
                </a:lnTo>
                <a:lnTo>
                  <a:pt x="331153" y="348615"/>
                </a:lnTo>
                <a:lnTo>
                  <a:pt x="334963" y="350203"/>
                </a:lnTo>
                <a:lnTo>
                  <a:pt x="338773" y="351155"/>
                </a:lnTo>
                <a:lnTo>
                  <a:pt x="342583" y="352108"/>
                </a:lnTo>
                <a:lnTo>
                  <a:pt x="346710" y="352743"/>
                </a:lnTo>
                <a:lnTo>
                  <a:pt x="350520" y="352743"/>
                </a:lnTo>
                <a:lnTo>
                  <a:pt x="354965" y="352425"/>
                </a:lnTo>
                <a:lnTo>
                  <a:pt x="358775" y="351790"/>
                </a:lnTo>
                <a:lnTo>
                  <a:pt x="362585" y="350520"/>
                </a:lnTo>
                <a:lnTo>
                  <a:pt x="366395" y="349250"/>
                </a:lnTo>
                <a:lnTo>
                  <a:pt x="369888" y="347345"/>
                </a:lnTo>
                <a:lnTo>
                  <a:pt x="373063" y="345123"/>
                </a:lnTo>
                <a:lnTo>
                  <a:pt x="376238" y="342900"/>
                </a:lnTo>
                <a:lnTo>
                  <a:pt x="379413" y="340043"/>
                </a:lnTo>
                <a:lnTo>
                  <a:pt x="381953" y="336868"/>
                </a:lnTo>
                <a:lnTo>
                  <a:pt x="384810" y="333375"/>
                </a:lnTo>
                <a:lnTo>
                  <a:pt x="384810" y="333693"/>
                </a:lnTo>
                <a:lnTo>
                  <a:pt x="385763" y="331470"/>
                </a:lnTo>
                <a:lnTo>
                  <a:pt x="389890" y="326073"/>
                </a:lnTo>
                <a:lnTo>
                  <a:pt x="396240" y="318453"/>
                </a:lnTo>
                <a:lnTo>
                  <a:pt x="404495" y="308928"/>
                </a:lnTo>
                <a:lnTo>
                  <a:pt x="415290" y="297180"/>
                </a:lnTo>
                <a:lnTo>
                  <a:pt x="421323" y="290830"/>
                </a:lnTo>
                <a:lnTo>
                  <a:pt x="428308" y="284163"/>
                </a:lnTo>
                <a:lnTo>
                  <a:pt x="435928" y="277495"/>
                </a:lnTo>
                <a:lnTo>
                  <a:pt x="444500" y="270510"/>
                </a:lnTo>
                <a:lnTo>
                  <a:pt x="453073" y="263208"/>
                </a:lnTo>
                <a:lnTo>
                  <a:pt x="462598" y="255905"/>
                </a:lnTo>
                <a:lnTo>
                  <a:pt x="472758" y="248603"/>
                </a:lnTo>
                <a:lnTo>
                  <a:pt x="483235" y="241618"/>
                </a:lnTo>
                <a:lnTo>
                  <a:pt x="495300" y="233680"/>
                </a:lnTo>
                <a:lnTo>
                  <a:pt x="507048" y="226695"/>
                </a:lnTo>
                <a:lnTo>
                  <a:pt x="520065" y="219393"/>
                </a:lnTo>
                <a:lnTo>
                  <a:pt x="533718" y="212408"/>
                </a:lnTo>
                <a:lnTo>
                  <a:pt x="548005" y="205423"/>
                </a:lnTo>
                <a:lnTo>
                  <a:pt x="563245" y="198755"/>
                </a:lnTo>
                <a:lnTo>
                  <a:pt x="579120" y="192405"/>
                </a:lnTo>
                <a:lnTo>
                  <a:pt x="595948" y="186373"/>
                </a:lnTo>
                <a:lnTo>
                  <a:pt x="613093" y="180658"/>
                </a:lnTo>
                <a:lnTo>
                  <a:pt x="631190" y="175260"/>
                </a:lnTo>
                <a:lnTo>
                  <a:pt x="650240" y="170180"/>
                </a:lnTo>
                <a:lnTo>
                  <a:pt x="669925" y="166053"/>
                </a:lnTo>
                <a:lnTo>
                  <a:pt x="690245" y="162243"/>
                </a:lnTo>
                <a:lnTo>
                  <a:pt x="712153" y="159385"/>
                </a:lnTo>
                <a:lnTo>
                  <a:pt x="734378" y="156528"/>
                </a:lnTo>
                <a:lnTo>
                  <a:pt x="757238" y="154623"/>
                </a:lnTo>
                <a:lnTo>
                  <a:pt x="781368" y="153353"/>
                </a:lnTo>
                <a:lnTo>
                  <a:pt x="806133" y="153035"/>
                </a:lnTo>
                <a:lnTo>
                  <a:pt x="1935798" y="153035"/>
                </a:lnTo>
                <a:lnTo>
                  <a:pt x="1955165" y="154940"/>
                </a:lnTo>
                <a:lnTo>
                  <a:pt x="1972628" y="157163"/>
                </a:lnTo>
                <a:lnTo>
                  <a:pt x="1994853" y="160338"/>
                </a:lnTo>
                <a:lnTo>
                  <a:pt x="2020888" y="165100"/>
                </a:lnTo>
                <a:lnTo>
                  <a:pt x="2049780" y="170815"/>
                </a:lnTo>
                <a:lnTo>
                  <a:pt x="2065655" y="173673"/>
                </a:lnTo>
                <a:lnTo>
                  <a:pt x="2082165" y="177483"/>
                </a:lnTo>
                <a:lnTo>
                  <a:pt x="2098358" y="181928"/>
                </a:lnTo>
                <a:lnTo>
                  <a:pt x="2115820" y="186373"/>
                </a:lnTo>
                <a:lnTo>
                  <a:pt x="2133600" y="191453"/>
                </a:lnTo>
                <a:lnTo>
                  <a:pt x="2151698" y="196850"/>
                </a:lnTo>
                <a:lnTo>
                  <a:pt x="2170113" y="202883"/>
                </a:lnTo>
                <a:lnTo>
                  <a:pt x="2188210" y="209233"/>
                </a:lnTo>
                <a:lnTo>
                  <a:pt x="2206625" y="216218"/>
                </a:lnTo>
                <a:lnTo>
                  <a:pt x="2225040" y="223838"/>
                </a:lnTo>
                <a:lnTo>
                  <a:pt x="2243455" y="231775"/>
                </a:lnTo>
                <a:lnTo>
                  <a:pt x="2261553" y="240348"/>
                </a:lnTo>
                <a:lnTo>
                  <a:pt x="2279015" y="249555"/>
                </a:lnTo>
                <a:lnTo>
                  <a:pt x="2296160" y="259080"/>
                </a:lnTo>
                <a:lnTo>
                  <a:pt x="2312988" y="268923"/>
                </a:lnTo>
                <a:lnTo>
                  <a:pt x="2329498" y="279718"/>
                </a:lnTo>
                <a:lnTo>
                  <a:pt x="2344738" y="291148"/>
                </a:lnTo>
                <a:lnTo>
                  <a:pt x="2352358" y="296863"/>
                </a:lnTo>
                <a:lnTo>
                  <a:pt x="2359978" y="303213"/>
                </a:lnTo>
                <a:lnTo>
                  <a:pt x="2366963" y="309245"/>
                </a:lnTo>
                <a:lnTo>
                  <a:pt x="2374265" y="315278"/>
                </a:lnTo>
                <a:lnTo>
                  <a:pt x="2380933" y="321945"/>
                </a:lnTo>
                <a:lnTo>
                  <a:pt x="2387283" y="328295"/>
                </a:lnTo>
                <a:lnTo>
                  <a:pt x="2390458" y="331470"/>
                </a:lnTo>
                <a:lnTo>
                  <a:pt x="2393633" y="333693"/>
                </a:lnTo>
                <a:lnTo>
                  <a:pt x="2397125" y="335915"/>
                </a:lnTo>
                <a:lnTo>
                  <a:pt x="2400935" y="337820"/>
                </a:lnTo>
                <a:lnTo>
                  <a:pt x="2404745" y="339090"/>
                </a:lnTo>
                <a:lnTo>
                  <a:pt x="2408555" y="340043"/>
                </a:lnTo>
                <a:lnTo>
                  <a:pt x="2412683" y="340995"/>
                </a:lnTo>
                <a:lnTo>
                  <a:pt x="2416810" y="340995"/>
                </a:lnTo>
                <a:lnTo>
                  <a:pt x="2420620" y="340995"/>
                </a:lnTo>
                <a:lnTo>
                  <a:pt x="2424748" y="340043"/>
                </a:lnTo>
                <a:lnTo>
                  <a:pt x="2428558" y="339408"/>
                </a:lnTo>
                <a:lnTo>
                  <a:pt x="2432368" y="338138"/>
                </a:lnTo>
                <a:lnTo>
                  <a:pt x="2435860" y="336233"/>
                </a:lnTo>
                <a:lnTo>
                  <a:pt x="2439670" y="334328"/>
                </a:lnTo>
                <a:lnTo>
                  <a:pt x="2443163" y="332105"/>
                </a:lnTo>
                <a:lnTo>
                  <a:pt x="2446338" y="328930"/>
                </a:lnTo>
                <a:lnTo>
                  <a:pt x="2449195" y="326073"/>
                </a:lnTo>
                <a:lnTo>
                  <a:pt x="2451418" y="322898"/>
                </a:lnTo>
                <a:lnTo>
                  <a:pt x="2453958" y="319088"/>
                </a:lnTo>
                <a:lnTo>
                  <a:pt x="2455228" y="315595"/>
                </a:lnTo>
                <a:lnTo>
                  <a:pt x="2456815" y="311785"/>
                </a:lnTo>
                <a:lnTo>
                  <a:pt x="2458085" y="307975"/>
                </a:lnTo>
                <a:lnTo>
                  <a:pt x="2458403" y="303848"/>
                </a:lnTo>
                <a:lnTo>
                  <a:pt x="2458720" y="300038"/>
                </a:lnTo>
                <a:lnTo>
                  <a:pt x="2458720" y="296228"/>
                </a:lnTo>
                <a:lnTo>
                  <a:pt x="2458085" y="292100"/>
                </a:lnTo>
                <a:lnTo>
                  <a:pt x="2457450" y="288290"/>
                </a:lnTo>
                <a:lnTo>
                  <a:pt x="2456180" y="284163"/>
                </a:lnTo>
                <a:lnTo>
                  <a:pt x="2454275" y="280353"/>
                </a:lnTo>
                <a:lnTo>
                  <a:pt x="2452370" y="277178"/>
                </a:lnTo>
                <a:lnTo>
                  <a:pt x="2449513" y="273685"/>
                </a:lnTo>
                <a:lnTo>
                  <a:pt x="2446973" y="270510"/>
                </a:lnTo>
                <a:lnTo>
                  <a:pt x="2438400" y="262255"/>
                </a:lnTo>
                <a:lnTo>
                  <a:pt x="2429828" y="253683"/>
                </a:lnTo>
                <a:lnTo>
                  <a:pt x="2420938" y="245745"/>
                </a:lnTo>
                <a:lnTo>
                  <a:pt x="2411730" y="238125"/>
                </a:lnTo>
                <a:lnTo>
                  <a:pt x="2402523" y="230823"/>
                </a:lnTo>
                <a:lnTo>
                  <a:pt x="2393315" y="223520"/>
                </a:lnTo>
                <a:lnTo>
                  <a:pt x="2383790" y="216535"/>
                </a:lnTo>
                <a:lnTo>
                  <a:pt x="2373948" y="209868"/>
                </a:lnTo>
                <a:lnTo>
                  <a:pt x="2364423" y="203200"/>
                </a:lnTo>
                <a:lnTo>
                  <a:pt x="2354263" y="196850"/>
                </a:lnTo>
                <a:lnTo>
                  <a:pt x="2334260" y="184785"/>
                </a:lnTo>
                <a:lnTo>
                  <a:pt x="2313305" y="173673"/>
                </a:lnTo>
                <a:lnTo>
                  <a:pt x="2292668" y="163513"/>
                </a:lnTo>
                <a:lnTo>
                  <a:pt x="2277110" y="155893"/>
                </a:lnTo>
                <a:lnTo>
                  <a:pt x="2261553" y="148908"/>
                </a:lnTo>
                <a:lnTo>
                  <a:pt x="2245678" y="142558"/>
                </a:lnTo>
                <a:lnTo>
                  <a:pt x="2230120" y="136208"/>
                </a:lnTo>
                <a:lnTo>
                  <a:pt x="2213928" y="130493"/>
                </a:lnTo>
                <a:lnTo>
                  <a:pt x="2198688" y="124778"/>
                </a:lnTo>
                <a:lnTo>
                  <a:pt x="2183130" y="119698"/>
                </a:lnTo>
                <a:lnTo>
                  <a:pt x="2167573" y="114935"/>
                </a:lnTo>
                <a:lnTo>
                  <a:pt x="2152650" y="110173"/>
                </a:lnTo>
                <a:lnTo>
                  <a:pt x="2137728" y="106045"/>
                </a:lnTo>
                <a:lnTo>
                  <a:pt x="2108835" y="98743"/>
                </a:lnTo>
                <a:lnTo>
                  <a:pt x="2081213" y="92393"/>
                </a:lnTo>
                <a:lnTo>
                  <a:pt x="2055178" y="86995"/>
                </a:lnTo>
                <a:lnTo>
                  <a:pt x="2031048" y="82233"/>
                </a:lnTo>
                <a:lnTo>
                  <a:pt x="2008823" y="78423"/>
                </a:lnTo>
                <a:lnTo>
                  <a:pt x="1989773" y="75565"/>
                </a:lnTo>
                <a:lnTo>
                  <a:pt x="1972945" y="73660"/>
                </a:lnTo>
                <a:lnTo>
                  <a:pt x="1949133" y="70803"/>
                </a:lnTo>
                <a:lnTo>
                  <a:pt x="1940560" y="70168"/>
                </a:lnTo>
                <a:lnTo>
                  <a:pt x="1937385" y="69850"/>
                </a:lnTo>
                <a:lnTo>
                  <a:pt x="806133" y="69850"/>
                </a:lnTo>
                <a:close/>
                <a:moveTo>
                  <a:pt x="874713" y="0"/>
                </a:moveTo>
                <a:lnTo>
                  <a:pt x="1878013" y="0"/>
                </a:lnTo>
                <a:lnTo>
                  <a:pt x="1902143" y="635"/>
                </a:lnTo>
                <a:lnTo>
                  <a:pt x="1926273" y="1270"/>
                </a:lnTo>
                <a:lnTo>
                  <a:pt x="1949768" y="1905"/>
                </a:lnTo>
                <a:lnTo>
                  <a:pt x="1972945" y="3175"/>
                </a:lnTo>
                <a:lnTo>
                  <a:pt x="1995805" y="5080"/>
                </a:lnTo>
                <a:lnTo>
                  <a:pt x="2018665" y="6985"/>
                </a:lnTo>
                <a:lnTo>
                  <a:pt x="2040573" y="8890"/>
                </a:lnTo>
                <a:lnTo>
                  <a:pt x="2062798" y="11430"/>
                </a:lnTo>
                <a:lnTo>
                  <a:pt x="2084388" y="14288"/>
                </a:lnTo>
                <a:lnTo>
                  <a:pt x="2105660" y="17780"/>
                </a:lnTo>
                <a:lnTo>
                  <a:pt x="2126933" y="21273"/>
                </a:lnTo>
                <a:lnTo>
                  <a:pt x="2147570" y="25083"/>
                </a:lnTo>
                <a:lnTo>
                  <a:pt x="2167573" y="28893"/>
                </a:lnTo>
                <a:lnTo>
                  <a:pt x="2187575" y="33020"/>
                </a:lnTo>
                <a:lnTo>
                  <a:pt x="2207260" y="37465"/>
                </a:lnTo>
                <a:lnTo>
                  <a:pt x="2226628" y="42545"/>
                </a:lnTo>
                <a:lnTo>
                  <a:pt x="2245360" y="47943"/>
                </a:lnTo>
                <a:lnTo>
                  <a:pt x="2264093" y="53340"/>
                </a:lnTo>
                <a:lnTo>
                  <a:pt x="2282508" y="59055"/>
                </a:lnTo>
                <a:lnTo>
                  <a:pt x="2300605" y="64770"/>
                </a:lnTo>
                <a:lnTo>
                  <a:pt x="2318068" y="71120"/>
                </a:lnTo>
                <a:lnTo>
                  <a:pt x="2335213" y="77470"/>
                </a:lnTo>
                <a:lnTo>
                  <a:pt x="2352040" y="84138"/>
                </a:lnTo>
                <a:lnTo>
                  <a:pt x="2368868" y="91123"/>
                </a:lnTo>
                <a:lnTo>
                  <a:pt x="2385060" y="98425"/>
                </a:lnTo>
                <a:lnTo>
                  <a:pt x="2400935" y="105728"/>
                </a:lnTo>
                <a:lnTo>
                  <a:pt x="2416493" y="113665"/>
                </a:lnTo>
                <a:lnTo>
                  <a:pt x="2431733" y="121285"/>
                </a:lnTo>
                <a:lnTo>
                  <a:pt x="2446655" y="129540"/>
                </a:lnTo>
                <a:lnTo>
                  <a:pt x="2461260" y="137795"/>
                </a:lnTo>
                <a:lnTo>
                  <a:pt x="2475230" y="146685"/>
                </a:lnTo>
                <a:lnTo>
                  <a:pt x="2489200" y="155258"/>
                </a:lnTo>
                <a:lnTo>
                  <a:pt x="2502535" y="164148"/>
                </a:lnTo>
                <a:lnTo>
                  <a:pt x="2515553" y="173355"/>
                </a:lnTo>
                <a:lnTo>
                  <a:pt x="2527935" y="182880"/>
                </a:lnTo>
                <a:lnTo>
                  <a:pt x="2540635" y="192405"/>
                </a:lnTo>
                <a:lnTo>
                  <a:pt x="2552700" y="201930"/>
                </a:lnTo>
                <a:lnTo>
                  <a:pt x="2564130" y="212090"/>
                </a:lnTo>
                <a:lnTo>
                  <a:pt x="2575560" y="222250"/>
                </a:lnTo>
                <a:lnTo>
                  <a:pt x="2586355" y="232728"/>
                </a:lnTo>
                <a:lnTo>
                  <a:pt x="2596833" y="242888"/>
                </a:lnTo>
                <a:lnTo>
                  <a:pt x="2607310" y="253683"/>
                </a:lnTo>
                <a:lnTo>
                  <a:pt x="2616835" y="264478"/>
                </a:lnTo>
                <a:lnTo>
                  <a:pt x="2626360" y="275590"/>
                </a:lnTo>
                <a:lnTo>
                  <a:pt x="2635568" y="286703"/>
                </a:lnTo>
                <a:lnTo>
                  <a:pt x="2644458" y="298133"/>
                </a:lnTo>
                <a:lnTo>
                  <a:pt x="2652395" y="309563"/>
                </a:lnTo>
                <a:lnTo>
                  <a:pt x="2660333" y="320993"/>
                </a:lnTo>
                <a:lnTo>
                  <a:pt x="2667953" y="332740"/>
                </a:lnTo>
                <a:lnTo>
                  <a:pt x="2675255" y="344805"/>
                </a:lnTo>
                <a:lnTo>
                  <a:pt x="2682240" y="356870"/>
                </a:lnTo>
                <a:lnTo>
                  <a:pt x="2688590" y="368935"/>
                </a:lnTo>
                <a:lnTo>
                  <a:pt x="2694623" y="381318"/>
                </a:lnTo>
                <a:lnTo>
                  <a:pt x="2700338" y="393700"/>
                </a:lnTo>
                <a:lnTo>
                  <a:pt x="2705418" y="406400"/>
                </a:lnTo>
                <a:lnTo>
                  <a:pt x="2710498" y="419100"/>
                </a:lnTo>
                <a:lnTo>
                  <a:pt x="2715260" y="431483"/>
                </a:lnTo>
                <a:lnTo>
                  <a:pt x="2719388" y="444500"/>
                </a:lnTo>
                <a:lnTo>
                  <a:pt x="2723198" y="457518"/>
                </a:lnTo>
                <a:lnTo>
                  <a:pt x="2726690" y="470535"/>
                </a:lnTo>
                <a:lnTo>
                  <a:pt x="2729230" y="483553"/>
                </a:lnTo>
                <a:lnTo>
                  <a:pt x="2732088" y="496888"/>
                </a:lnTo>
                <a:lnTo>
                  <a:pt x="2734310" y="509905"/>
                </a:lnTo>
                <a:lnTo>
                  <a:pt x="2736215" y="523240"/>
                </a:lnTo>
                <a:lnTo>
                  <a:pt x="2736850" y="533400"/>
                </a:lnTo>
                <a:lnTo>
                  <a:pt x="2054860" y="530543"/>
                </a:lnTo>
                <a:lnTo>
                  <a:pt x="2052955" y="516890"/>
                </a:lnTo>
                <a:lnTo>
                  <a:pt x="2051368" y="505460"/>
                </a:lnTo>
                <a:lnTo>
                  <a:pt x="2048828" y="494030"/>
                </a:lnTo>
                <a:lnTo>
                  <a:pt x="2045970" y="482918"/>
                </a:lnTo>
                <a:lnTo>
                  <a:pt x="2042160" y="471805"/>
                </a:lnTo>
                <a:lnTo>
                  <a:pt x="2038033" y="460693"/>
                </a:lnTo>
                <a:lnTo>
                  <a:pt x="2033588" y="450215"/>
                </a:lnTo>
                <a:lnTo>
                  <a:pt x="2028190" y="439738"/>
                </a:lnTo>
                <a:lnTo>
                  <a:pt x="2021840" y="429578"/>
                </a:lnTo>
                <a:lnTo>
                  <a:pt x="2018808" y="419735"/>
                </a:lnTo>
                <a:lnTo>
                  <a:pt x="2008823" y="409893"/>
                </a:lnTo>
                <a:lnTo>
                  <a:pt x="2001203" y="400685"/>
                </a:lnTo>
                <a:lnTo>
                  <a:pt x="1993583" y="391478"/>
                </a:lnTo>
                <a:lnTo>
                  <a:pt x="1985328" y="382588"/>
                </a:lnTo>
                <a:lnTo>
                  <a:pt x="1976755" y="373698"/>
                </a:lnTo>
                <a:lnTo>
                  <a:pt x="1967548" y="365760"/>
                </a:lnTo>
                <a:lnTo>
                  <a:pt x="1958023" y="358140"/>
                </a:lnTo>
                <a:lnTo>
                  <a:pt x="1948180" y="350520"/>
                </a:lnTo>
                <a:lnTo>
                  <a:pt x="1937703" y="343218"/>
                </a:lnTo>
                <a:lnTo>
                  <a:pt x="1927543" y="336868"/>
                </a:lnTo>
                <a:lnTo>
                  <a:pt x="1916430" y="330518"/>
                </a:lnTo>
                <a:lnTo>
                  <a:pt x="1905318" y="324485"/>
                </a:lnTo>
                <a:lnTo>
                  <a:pt x="1893888" y="319088"/>
                </a:lnTo>
                <a:lnTo>
                  <a:pt x="1882458" y="314008"/>
                </a:lnTo>
                <a:lnTo>
                  <a:pt x="1870075" y="309563"/>
                </a:lnTo>
                <a:lnTo>
                  <a:pt x="1857693" y="305435"/>
                </a:lnTo>
                <a:lnTo>
                  <a:pt x="1845628" y="301943"/>
                </a:lnTo>
                <a:lnTo>
                  <a:pt x="1832928" y="298768"/>
                </a:lnTo>
                <a:lnTo>
                  <a:pt x="1820228" y="296228"/>
                </a:lnTo>
                <a:lnTo>
                  <a:pt x="1807210" y="294323"/>
                </a:lnTo>
                <a:lnTo>
                  <a:pt x="1794193" y="292735"/>
                </a:lnTo>
                <a:lnTo>
                  <a:pt x="1781493" y="292100"/>
                </a:lnTo>
                <a:lnTo>
                  <a:pt x="1767840" y="291465"/>
                </a:lnTo>
                <a:lnTo>
                  <a:pt x="984885" y="291465"/>
                </a:lnTo>
                <a:lnTo>
                  <a:pt x="971868" y="292100"/>
                </a:lnTo>
                <a:lnTo>
                  <a:pt x="958533" y="292735"/>
                </a:lnTo>
                <a:lnTo>
                  <a:pt x="945515" y="294323"/>
                </a:lnTo>
                <a:lnTo>
                  <a:pt x="932815" y="296228"/>
                </a:lnTo>
                <a:lnTo>
                  <a:pt x="919798" y="298768"/>
                </a:lnTo>
                <a:lnTo>
                  <a:pt x="907098" y="301943"/>
                </a:lnTo>
                <a:lnTo>
                  <a:pt x="895033" y="305435"/>
                </a:lnTo>
                <a:lnTo>
                  <a:pt x="882650" y="309563"/>
                </a:lnTo>
                <a:lnTo>
                  <a:pt x="870903" y="314008"/>
                </a:lnTo>
                <a:lnTo>
                  <a:pt x="859155" y="319088"/>
                </a:lnTo>
                <a:lnTo>
                  <a:pt x="847408" y="324485"/>
                </a:lnTo>
                <a:lnTo>
                  <a:pt x="836613" y="330518"/>
                </a:lnTo>
                <a:lnTo>
                  <a:pt x="825818" y="336868"/>
                </a:lnTo>
                <a:lnTo>
                  <a:pt x="815023" y="343218"/>
                </a:lnTo>
                <a:lnTo>
                  <a:pt x="804863" y="350520"/>
                </a:lnTo>
                <a:lnTo>
                  <a:pt x="795020" y="358140"/>
                </a:lnTo>
                <a:lnTo>
                  <a:pt x="785495" y="365760"/>
                </a:lnTo>
                <a:lnTo>
                  <a:pt x="776288" y="373698"/>
                </a:lnTo>
                <a:lnTo>
                  <a:pt x="767715" y="382588"/>
                </a:lnTo>
                <a:lnTo>
                  <a:pt x="759460" y="391478"/>
                </a:lnTo>
                <a:lnTo>
                  <a:pt x="751523" y="400685"/>
                </a:lnTo>
                <a:lnTo>
                  <a:pt x="744220" y="409893"/>
                </a:lnTo>
                <a:lnTo>
                  <a:pt x="737235" y="419735"/>
                </a:lnTo>
                <a:lnTo>
                  <a:pt x="730885" y="429578"/>
                </a:lnTo>
                <a:lnTo>
                  <a:pt x="725170" y="439738"/>
                </a:lnTo>
                <a:lnTo>
                  <a:pt x="719773" y="450215"/>
                </a:lnTo>
                <a:lnTo>
                  <a:pt x="714693" y="460693"/>
                </a:lnTo>
                <a:lnTo>
                  <a:pt x="710565" y="471805"/>
                </a:lnTo>
                <a:lnTo>
                  <a:pt x="707073" y="482918"/>
                </a:lnTo>
                <a:lnTo>
                  <a:pt x="704215" y="494030"/>
                </a:lnTo>
                <a:lnTo>
                  <a:pt x="701675" y="505460"/>
                </a:lnTo>
                <a:lnTo>
                  <a:pt x="699770" y="516890"/>
                </a:lnTo>
                <a:lnTo>
                  <a:pt x="698500" y="530543"/>
                </a:lnTo>
                <a:lnTo>
                  <a:pt x="15875" y="533400"/>
                </a:lnTo>
                <a:lnTo>
                  <a:pt x="17145" y="523240"/>
                </a:lnTo>
                <a:lnTo>
                  <a:pt x="18733" y="509905"/>
                </a:lnTo>
                <a:lnTo>
                  <a:pt x="20955" y="496888"/>
                </a:lnTo>
                <a:lnTo>
                  <a:pt x="23495" y="483553"/>
                </a:lnTo>
                <a:lnTo>
                  <a:pt x="26670" y="470535"/>
                </a:lnTo>
                <a:lnTo>
                  <a:pt x="30163" y="457518"/>
                </a:lnTo>
                <a:lnTo>
                  <a:pt x="33973" y="444500"/>
                </a:lnTo>
                <a:lnTo>
                  <a:pt x="37783" y="431483"/>
                </a:lnTo>
                <a:lnTo>
                  <a:pt x="42228" y="419100"/>
                </a:lnTo>
                <a:lnTo>
                  <a:pt x="47308" y="406400"/>
                </a:lnTo>
                <a:lnTo>
                  <a:pt x="52705" y="393700"/>
                </a:lnTo>
                <a:lnTo>
                  <a:pt x="58420" y="381318"/>
                </a:lnTo>
                <a:lnTo>
                  <a:pt x="64453" y="368935"/>
                </a:lnTo>
                <a:lnTo>
                  <a:pt x="71120" y="356870"/>
                </a:lnTo>
                <a:lnTo>
                  <a:pt x="77788" y="344805"/>
                </a:lnTo>
                <a:lnTo>
                  <a:pt x="84773" y="332740"/>
                </a:lnTo>
                <a:lnTo>
                  <a:pt x="92393" y="320993"/>
                </a:lnTo>
                <a:lnTo>
                  <a:pt x="100330" y="309563"/>
                </a:lnTo>
                <a:lnTo>
                  <a:pt x="108903" y="298133"/>
                </a:lnTo>
                <a:lnTo>
                  <a:pt x="117793" y="286703"/>
                </a:lnTo>
                <a:lnTo>
                  <a:pt x="126365" y="275590"/>
                </a:lnTo>
                <a:lnTo>
                  <a:pt x="135890" y="264478"/>
                </a:lnTo>
                <a:lnTo>
                  <a:pt x="146050" y="253683"/>
                </a:lnTo>
                <a:lnTo>
                  <a:pt x="155893" y="242888"/>
                </a:lnTo>
                <a:lnTo>
                  <a:pt x="166688" y="232728"/>
                </a:lnTo>
                <a:lnTo>
                  <a:pt x="177483" y="222250"/>
                </a:lnTo>
                <a:lnTo>
                  <a:pt x="188913" y="212090"/>
                </a:lnTo>
                <a:lnTo>
                  <a:pt x="200343" y="201930"/>
                </a:lnTo>
                <a:lnTo>
                  <a:pt x="212408" y="192405"/>
                </a:lnTo>
                <a:lnTo>
                  <a:pt x="224790" y="182880"/>
                </a:lnTo>
                <a:lnTo>
                  <a:pt x="237490" y="173355"/>
                </a:lnTo>
                <a:lnTo>
                  <a:pt x="250508" y="164148"/>
                </a:lnTo>
                <a:lnTo>
                  <a:pt x="264160" y="155258"/>
                </a:lnTo>
                <a:lnTo>
                  <a:pt x="277813" y="146685"/>
                </a:lnTo>
                <a:lnTo>
                  <a:pt x="292100" y="137795"/>
                </a:lnTo>
                <a:lnTo>
                  <a:pt x="306705" y="129540"/>
                </a:lnTo>
                <a:lnTo>
                  <a:pt x="321310" y="121285"/>
                </a:lnTo>
                <a:lnTo>
                  <a:pt x="336550" y="113665"/>
                </a:lnTo>
                <a:lnTo>
                  <a:pt x="352108" y="105728"/>
                </a:lnTo>
                <a:lnTo>
                  <a:pt x="367983" y="98425"/>
                </a:lnTo>
                <a:lnTo>
                  <a:pt x="384175" y="91123"/>
                </a:lnTo>
                <a:lnTo>
                  <a:pt x="400685" y="84138"/>
                </a:lnTo>
                <a:lnTo>
                  <a:pt x="417513" y="77470"/>
                </a:lnTo>
                <a:lnTo>
                  <a:pt x="434658" y="71120"/>
                </a:lnTo>
                <a:lnTo>
                  <a:pt x="452755" y="64770"/>
                </a:lnTo>
                <a:lnTo>
                  <a:pt x="470218" y="59055"/>
                </a:lnTo>
                <a:lnTo>
                  <a:pt x="488633" y="53340"/>
                </a:lnTo>
                <a:lnTo>
                  <a:pt x="507365" y="47943"/>
                </a:lnTo>
                <a:lnTo>
                  <a:pt x="526733" y="42545"/>
                </a:lnTo>
                <a:lnTo>
                  <a:pt x="545783" y="37465"/>
                </a:lnTo>
                <a:lnTo>
                  <a:pt x="565150" y="33020"/>
                </a:lnTo>
                <a:lnTo>
                  <a:pt x="585470" y="28893"/>
                </a:lnTo>
                <a:lnTo>
                  <a:pt x="605790" y="25083"/>
                </a:lnTo>
                <a:lnTo>
                  <a:pt x="626428" y="21273"/>
                </a:lnTo>
                <a:lnTo>
                  <a:pt x="647065" y="17780"/>
                </a:lnTo>
                <a:lnTo>
                  <a:pt x="668655" y="14288"/>
                </a:lnTo>
                <a:lnTo>
                  <a:pt x="690245" y="11430"/>
                </a:lnTo>
                <a:lnTo>
                  <a:pt x="712153" y="8890"/>
                </a:lnTo>
                <a:lnTo>
                  <a:pt x="734378" y="6985"/>
                </a:lnTo>
                <a:lnTo>
                  <a:pt x="756920" y="5080"/>
                </a:lnTo>
                <a:lnTo>
                  <a:pt x="779780" y="3175"/>
                </a:lnTo>
                <a:lnTo>
                  <a:pt x="803275" y="1905"/>
                </a:lnTo>
                <a:lnTo>
                  <a:pt x="826770" y="1270"/>
                </a:lnTo>
                <a:lnTo>
                  <a:pt x="850583" y="635"/>
                </a:lnTo>
                <a:lnTo>
                  <a:pt x="874713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91431" tIns="45715" rIns="91431" bIns="45715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KSO_Shape"/>
          <p:cNvSpPr/>
          <p:nvPr/>
        </p:nvSpPr>
        <p:spPr bwMode="auto">
          <a:xfrm>
            <a:off x="7708925" y="1988840"/>
            <a:ext cx="1336119" cy="1304944"/>
          </a:xfrm>
          <a:custGeom>
            <a:avLst/>
            <a:gdLst>
              <a:gd name="T0" fmla="*/ 2147483646 w 6333"/>
              <a:gd name="T1" fmla="*/ 2147483646 h 6185"/>
              <a:gd name="T2" fmla="*/ 2147483646 w 6333"/>
              <a:gd name="T3" fmla="*/ 2147483646 h 6185"/>
              <a:gd name="T4" fmla="*/ 2147483646 w 6333"/>
              <a:gd name="T5" fmla="*/ 2147483646 h 6185"/>
              <a:gd name="T6" fmla="*/ 2147483646 w 6333"/>
              <a:gd name="T7" fmla="*/ 2147483646 h 6185"/>
              <a:gd name="T8" fmla="*/ 2147483646 w 6333"/>
              <a:gd name="T9" fmla="*/ 2147483646 h 6185"/>
              <a:gd name="T10" fmla="*/ 2147483646 w 6333"/>
              <a:gd name="T11" fmla="*/ 2147483646 h 6185"/>
              <a:gd name="T12" fmla="*/ 2147483646 w 6333"/>
              <a:gd name="T13" fmla="*/ 2147483646 h 6185"/>
              <a:gd name="T14" fmla="*/ 2147483646 w 6333"/>
              <a:gd name="T15" fmla="*/ 2147483646 h 6185"/>
              <a:gd name="T16" fmla="*/ 2147483646 w 6333"/>
              <a:gd name="T17" fmla="*/ 2147483646 h 6185"/>
              <a:gd name="T18" fmla="*/ 2147483646 w 6333"/>
              <a:gd name="T19" fmla="*/ 2147483646 h 6185"/>
              <a:gd name="T20" fmla="*/ 2147483646 w 6333"/>
              <a:gd name="T21" fmla="*/ 2147483646 h 6185"/>
              <a:gd name="T22" fmla="*/ 2147483646 w 6333"/>
              <a:gd name="T23" fmla="*/ 2147483646 h 6185"/>
              <a:gd name="T24" fmla="*/ 2147483646 w 6333"/>
              <a:gd name="T25" fmla="*/ 2147483646 h 6185"/>
              <a:gd name="T26" fmla="*/ 2147483646 w 6333"/>
              <a:gd name="T27" fmla="*/ 2147483646 h 6185"/>
              <a:gd name="T28" fmla="*/ 2147483646 w 6333"/>
              <a:gd name="T29" fmla="*/ 2147483646 h 6185"/>
              <a:gd name="T30" fmla="*/ 2147483646 w 6333"/>
              <a:gd name="T31" fmla="*/ 2147483646 h 6185"/>
              <a:gd name="T32" fmla="*/ 2147483646 w 6333"/>
              <a:gd name="T33" fmla="*/ 2147483646 h 6185"/>
              <a:gd name="T34" fmla="*/ 2147483646 w 6333"/>
              <a:gd name="T35" fmla="*/ 2147483646 h 6185"/>
              <a:gd name="T36" fmla="*/ 2147483646 w 6333"/>
              <a:gd name="T37" fmla="*/ 2147483646 h 6185"/>
              <a:gd name="T38" fmla="*/ 2147483646 w 6333"/>
              <a:gd name="T39" fmla="*/ 2147483646 h 6185"/>
              <a:gd name="T40" fmla="*/ 2147483646 w 6333"/>
              <a:gd name="T41" fmla="*/ 2147483646 h 6185"/>
              <a:gd name="T42" fmla="*/ 2147483646 w 6333"/>
              <a:gd name="T43" fmla="*/ 2147483646 h 6185"/>
              <a:gd name="T44" fmla="*/ 2147483646 w 6333"/>
              <a:gd name="T45" fmla="*/ 2147483646 h 6185"/>
              <a:gd name="T46" fmla="*/ 2147483646 w 6333"/>
              <a:gd name="T47" fmla="*/ 2147483646 h 6185"/>
              <a:gd name="T48" fmla="*/ 2147483646 w 6333"/>
              <a:gd name="T49" fmla="*/ 2147483646 h 6185"/>
              <a:gd name="T50" fmla="*/ 2147483646 w 6333"/>
              <a:gd name="T51" fmla="*/ 2147483646 h 6185"/>
              <a:gd name="T52" fmla="*/ 2147483646 w 6333"/>
              <a:gd name="T53" fmla="*/ 2147483646 h 6185"/>
              <a:gd name="T54" fmla="*/ 2147483646 w 6333"/>
              <a:gd name="T55" fmla="*/ 2147483646 h 6185"/>
              <a:gd name="T56" fmla="*/ 2147483646 w 6333"/>
              <a:gd name="T57" fmla="*/ 2147483646 h 6185"/>
              <a:gd name="T58" fmla="*/ 2147483646 w 6333"/>
              <a:gd name="T59" fmla="*/ 2147483646 h 6185"/>
              <a:gd name="T60" fmla="*/ 2147483646 w 6333"/>
              <a:gd name="T61" fmla="*/ 2147483646 h 6185"/>
              <a:gd name="T62" fmla="*/ 2147483646 w 6333"/>
              <a:gd name="T63" fmla="*/ 2147483646 h 6185"/>
              <a:gd name="T64" fmla="*/ 2147483646 w 6333"/>
              <a:gd name="T65" fmla="*/ 2147483646 h 6185"/>
              <a:gd name="T66" fmla="*/ 2147483646 w 6333"/>
              <a:gd name="T67" fmla="*/ 2147483646 h 6185"/>
              <a:gd name="T68" fmla="*/ 2147483646 w 6333"/>
              <a:gd name="T69" fmla="*/ 2147483646 h 6185"/>
              <a:gd name="T70" fmla="*/ 2147483646 w 6333"/>
              <a:gd name="T71" fmla="*/ 2147483646 h 6185"/>
              <a:gd name="T72" fmla="*/ 2147483646 w 6333"/>
              <a:gd name="T73" fmla="*/ 2147483646 h 6185"/>
              <a:gd name="T74" fmla="*/ 2147483646 w 6333"/>
              <a:gd name="T75" fmla="*/ 2147483646 h 6185"/>
              <a:gd name="T76" fmla="*/ 2147483646 w 6333"/>
              <a:gd name="T77" fmla="*/ 2147483646 h 6185"/>
              <a:gd name="T78" fmla="*/ 2147483646 w 6333"/>
              <a:gd name="T79" fmla="*/ 2147483646 h 6185"/>
              <a:gd name="T80" fmla="*/ 2147483646 w 6333"/>
              <a:gd name="T81" fmla="*/ 2147483646 h 6185"/>
              <a:gd name="T82" fmla="*/ 2147483646 w 6333"/>
              <a:gd name="T83" fmla="*/ 2147483646 h 6185"/>
              <a:gd name="T84" fmla="*/ 2147483646 w 6333"/>
              <a:gd name="T85" fmla="*/ 2147483646 h 6185"/>
              <a:gd name="T86" fmla="*/ 2147483646 w 6333"/>
              <a:gd name="T87" fmla="*/ 2147483646 h 6185"/>
              <a:gd name="T88" fmla="*/ 2147483646 w 6333"/>
              <a:gd name="T89" fmla="*/ 2147483646 h 6185"/>
              <a:gd name="T90" fmla="*/ 2147483646 w 6333"/>
              <a:gd name="T91" fmla="*/ 2147483646 h 6185"/>
              <a:gd name="T92" fmla="*/ 2147483646 w 6333"/>
              <a:gd name="T93" fmla="*/ 2147483646 h 6185"/>
              <a:gd name="T94" fmla="*/ 2147483646 w 6333"/>
              <a:gd name="T95" fmla="*/ 2147483646 h 6185"/>
              <a:gd name="T96" fmla="*/ 2147483646 w 6333"/>
              <a:gd name="T97" fmla="*/ 2147483646 h 6185"/>
              <a:gd name="T98" fmla="*/ 2147483646 w 6333"/>
              <a:gd name="T99" fmla="*/ 2147483646 h 6185"/>
              <a:gd name="T100" fmla="*/ 2147483646 w 6333"/>
              <a:gd name="T101" fmla="*/ 2147483646 h 6185"/>
              <a:gd name="T102" fmla="*/ 2147483646 w 6333"/>
              <a:gd name="T103" fmla="*/ 2147483646 h 6185"/>
              <a:gd name="T104" fmla="*/ 2147483646 w 6333"/>
              <a:gd name="T105" fmla="*/ 2147483646 h 6185"/>
              <a:gd name="T106" fmla="*/ 2147483646 w 6333"/>
              <a:gd name="T107" fmla="*/ 2147483646 h 6185"/>
              <a:gd name="T108" fmla="*/ 2147483646 w 6333"/>
              <a:gd name="T109" fmla="*/ 2147483646 h 6185"/>
              <a:gd name="T110" fmla="*/ 2147483646 w 6333"/>
              <a:gd name="T111" fmla="*/ 2147483646 h 6185"/>
              <a:gd name="T112" fmla="*/ 2147483646 w 6333"/>
              <a:gd name="T113" fmla="*/ 2147483646 h 6185"/>
              <a:gd name="T114" fmla="*/ 2147483646 w 6333"/>
              <a:gd name="T115" fmla="*/ 2147483646 h 61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333" h="6185">
                <a:moveTo>
                  <a:pt x="3161" y="0"/>
                </a:moveTo>
                <a:lnTo>
                  <a:pt x="0" y="1572"/>
                </a:lnTo>
                <a:lnTo>
                  <a:pt x="0" y="2483"/>
                </a:lnTo>
                <a:lnTo>
                  <a:pt x="530" y="2483"/>
                </a:lnTo>
                <a:lnTo>
                  <a:pt x="530" y="1871"/>
                </a:lnTo>
                <a:lnTo>
                  <a:pt x="5807" y="1871"/>
                </a:lnTo>
                <a:lnTo>
                  <a:pt x="5807" y="2483"/>
                </a:lnTo>
                <a:lnTo>
                  <a:pt x="6333" y="2483"/>
                </a:lnTo>
                <a:lnTo>
                  <a:pt x="6333" y="1572"/>
                </a:lnTo>
                <a:lnTo>
                  <a:pt x="3161" y="0"/>
                </a:lnTo>
                <a:close/>
                <a:moveTo>
                  <a:pt x="3161" y="4863"/>
                </a:moveTo>
                <a:lnTo>
                  <a:pt x="3161" y="4863"/>
                </a:lnTo>
                <a:lnTo>
                  <a:pt x="3116" y="4862"/>
                </a:lnTo>
                <a:lnTo>
                  <a:pt x="3072" y="4858"/>
                </a:lnTo>
                <a:lnTo>
                  <a:pt x="3028" y="4852"/>
                </a:lnTo>
                <a:lnTo>
                  <a:pt x="2985" y="4845"/>
                </a:lnTo>
                <a:lnTo>
                  <a:pt x="2943" y="4835"/>
                </a:lnTo>
                <a:lnTo>
                  <a:pt x="2902" y="4825"/>
                </a:lnTo>
                <a:lnTo>
                  <a:pt x="2861" y="4810"/>
                </a:lnTo>
                <a:lnTo>
                  <a:pt x="2821" y="4796"/>
                </a:lnTo>
                <a:lnTo>
                  <a:pt x="2782" y="4778"/>
                </a:lnTo>
                <a:lnTo>
                  <a:pt x="2745" y="4760"/>
                </a:lnTo>
                <a:lnTo>
                  <a:pt x="2708" y="4740"/>
                </a:lnTo>
                <a:lnTo>
                  <a:pt x="2672" y="4717"/>
                </a:lnTo>
                <a:lnTo>
                  <a:pt x="2638" y="4693"/>
                </a:lnTo>
                <a:lnTo>
                  <a:pt x="2605" y="4668"/>
                </a:lnTo>
                <a:lnTo>
                  <a:pt x="2572" y="4641"/>
                </a:lnTo>
                <a:lnTo>
                  <a:pt x="2541" y="4613"/>
                </a:lnTo>
                <a:lnTo>
                  <a:pt x="2512" y="4583"/>
                </a:lnTo>
                <a:lnTo>
                  <a:pt x="2484" y="4552"/>
                </a:lnTo>
                <a:lnTo>
                  <a:pt x="2457" y="4519"/>
                </a:lnTo>
                <a:lnTo>
                  <a:pt x="2432" y="4486"/>
                </a:lnTo>
                <a:lnTo>
                  <a:pt x="2410" y="4451"/>
                </a:lnTo>
                <a:lnTo>
                  <a:pt x="2387" y="4415"/>
                </a:lnTo>
                <a:lnTo>
                  <a:pt x="2366" y="4378"/>
                </a:lnTo>
                <a:lnTo>
                  <a:pt x="2348" y="4341"/>
                </a:lnTo>
                <a:lnTo>
                  <a:pt x="2332" y="4301"/>
                </a:lnTo>
                <a:lnTo>
                  <a:pt x="2317" y="4262"/>
                </a:lnTo>
                <a:lnTo>
                  <a:pt x="2304" y="4221"/>
                </a:lnTo>
                <a:lnTo>
                  <a:pt x="2292" y="4179"/>
                </a:lnTo>
                <a:lnTo>
                  <a:pt x="2284" y="4136"/>
                </a:lnTo>
                <a:lnTo>
                  <a:pt x="2277" y="4093"/>
                </a:lnTo>
                <a:lnTo>
                  <a:pt x="2271" y="4050"/>
                </a:lnTo>
                <a:lnTo>
                  <a:pt x="2268" y="4006"/>
                </a:lnTo>
                <a:lnTo>
                  <a:pt x="0" y="2878"/>
                </a:lnTo>
                <a:lnTo>
                  <a:pt x="0" y="6185"/>
                </a:lnTo>
                <a:lnTo>
                  <a:pt x="6333" y="6185"/>
                </a:lnTo>
                <a:lnTo>
                  <a:pt x="6333" y="2878"/>
                </a:lnTo>
                <a:lnTo>
                  <a:pt x="4053" y="4006"/>
                </a:lnTo>
                <a:lnTo>
                  <a:pt x="4051" y="4050"/>
                </a:lnTo>
                <a:lnTo>
                  <a:pt x="4046" y="4093"/>
                </a:lnTo>
                <a:lnTo>
                  <a:pt x="4039" y="4136"/>
                </a:lnTo>
                <a:lnTo>
                  <a:pt x="4029" y="4179"/>
                </a:lnTo>
                <a:lnTo>
                  <a:pt x="4019" y="4220"/>
                </a:lnTo>
                <a:lnTo>
                  <a:pt x="4005" y="4262"/>
                </a:lnTo>
                <a:lnTo>
                  <a:pt x="3990" y="4301"/>
                </a:lnTo>
                <a:lnTo>
                  <a:pt x="3973" y="4340"/>
                </a:lnTo>
                <a:lnTo>
                  <a:pt x="3955" y="4378"/>
                </a:lnTo>
                <a:lnTo>
                  <a:pt x="3935" y="4415"/>
                </a:lnTo>
                <a:lnTo>
                  <a:pt x="3913" y="4451"/>
                </a:lnTo>
                <a:lnTo>
                  <a:pt x="3889" y="4486"/>
                </a:lnTo>
                <a:lnTo>
                  <a:pt x="3864" y="4519"/>
                </a:lnTo>
                <a:lnTo>
                  <a:pt x="3838" y="4552"/>
                </a:lnTo>
                <a:lnTo>
                  <a:pt x="3810" y="4583"/>
                </a:lnTo>
                <a:lnTo>
                  <a:pt x="3780" y="4613"/>
                </a:lnTo>
                <a:lnTo>
                  <a:pt x="3749" y="4641"/>
                </a:lnTo>
                <a:lnTo>
                  <a:pt x="3718" y="4668"/>
                </a:lnTo>
                <a:lnTo>
                  <a:pt x="3685" y="4693"/>
                </a:lnTo>
                <a:lnTo>
                  <a:pt x="3650" y="4717"/>
                </a:lnTo>
                <a:lnTo>
                  <a:pt x="3614" y="4740"/>
                </a:lnTo>
                <a:lnTo>
                  <a:pt x="3578" y="4760"/>
                </a:lnTo>
                <a:lnTo>
                  <a:pt x="3540" y="4778"/>
                </a:lnTo>
                <a:lnTo>
                  <a:pt x="3501" y="4796"/>
                </a:lnTo>
                <a:lnTo>
                  <a:pt x="3461" y="4810"/>
                </a:lnTo>
                <a:lnTo>
                  <a:pt x="3420" y="4825"/>
                </a:lnTo>
                <a:lnTo>
                  <a:pt x="3379" y="4835"/>
                </a:lnTo>
                <a:lnTo>
                  <a:pt x="3336" y="4845"/>
                </a:lnTo>
                <a:lnTo>
                  <a:pt x="3294" y="4852"/>
                </a:lnTo>
                <a:lnTo>
                  <a:pt x="3250" y="4858"/>
                </a:lnTo>
                <a:lnTo>
                  <a:pt x="3206" y="4862"/>
                </a:lnTo>
                <a:lnTo>
                  <a:pt x="3161" y="4863"/>
                </a:lnTo>
                <a:close/>
                <a:moveTo>
                  <a:pt x="3166" y="4601"/>
                </a:moveTo>
                <a:lnTo>
                  <a:pt x="3166" y="4601"/>
                </a:lnTo>
                <a:lnTo>
                  <a:pt x="3191" y="4600"/>
                </a:lnTo>
                <a:lnTo>
                  <a:pt x="3216" y="4598"/>
                </a:lnTo>
                <a:lnTo>
                  <a:pt x="3242" y="4595"/>
                </a:lnTo>
                <a:lnTo>
                  <a:pt x="3265" y="4591"/>
                </a:lnTo>
                <a:lnTo>
                  <a:pt x="3289" y="4586"/>
                </a:lnTo>
                <a:lnTo>
                  <a:pt x="3312" y="4580"/>
                </a:lnTo>
                <a:lnTo>
                  <a:pt x="3335" y="4573"/>
                </a:lnTo>
                <a:lnTo>
                  <a:pt x="3358" y="4566"/>
                </a:lnTo>
                <a:lnTo>
                  <a:pt x="3380" y="4556"/>
                </a:lnTo>
                <a:lnTo>
                  <a:pt x="3402" y="4547"/>
                </a:lnTo>
                <a:lnTo>
                  <a:pt x="3424" y="4536"/>
                </a:lnTo>
                <a:lnTo>
                  <a:pt x="3444" y="4525"/>
                </a:lnTo>
                <a:lnTo>
                  <a:pt x="3464" y="4513"/>
                </a:lnTo>
                <a:lnTo>
                  <a:pt x="3485" y="4500"/>
                </a:lnTo>
                <a:lnTo>
                  <a:pt x="3504" y="4486"/>
                </a:lnTo>
                <a:lnTo>
                  <a:pt x="3522" y="4471"/>
                </a:lnTo>
                <a:lnTo>
                  <a:pt x="3540" y="4456"/>
                </a:lnTo>
                <a:lnTo>
                  <a:pt x="3558" y="4440"/>
                </a:lnTo>
                <a:lnTo>
                  <a:pt x="3574" y="4424"/>
                </a:lnTo>
                <a:lnTo>
                  <a:pt x="3591" y="4407"/>
                </a:lnTo>
                <a:lnTo>
                  <a:pt x="3607" y="4389"/>
                </a:lnTo>
                <a:lnTo>
                  <a:pt x="3622" y="4371"/>
                </a:lnTo>
                <a:lnTo>
                  <a:pt x="3637" y="4352"/>
                </a:lnTo>
                <a:lnTo>
                  <a:pt x="3651" y="4333"/>
                </a:lnTo>
                <a:lnTo>
                  <a:pt x="3664" y="4313"/>
                </a:lnTo>
                <a:lnTo>
                  <a:pt x="3676" y="4293"/>
                </a:lnTo>
                <a:lnTo>
                  <a:pt x="3688" y="4272"/>
                </a:lnTo>
                <a:lnTo>
                  <a:pt x="3699" y="4251"/>
                </a:lnTo>
                <a:lnTo>
                  <a:pt x="3710" y="4230"/>
                </a:lnTo>
                <a:lnTo>
                  <a:pt x="3719" y="4208"/>
                </a:lnTo>
                <a:lnTo>
                  <a:pt x="3728" y="4185"/>
                </a:lnTo>
                <a:lnTo>
                  <a:pt x="3736" y="4164"/>
                </a:lnTo>
                <a:lnTo>
                  <a:pt x="3753" y="4119"/>
                </a:lnTo>
                <a:lnTo>
                  <a:pt x="3760" y="4098"/>
                </a:lnTo>
                <a:lnTo>
                  <a:pt x="3767" y="4076"/>
                </a:lnTo>
                <a:lnTo>
                  <a:pt x="3773" y="4055"/>
                </a:lnTo>
                <a:lnTo>
                  <a:pt x="3778" y="4033"/>
                </a:lnTo>
                <a:lnTo>
                  <a:pt x="3781" y="4009"/>
                </a:lnTo>
                <a:lnTo>
                  <a:pt x="3783" y="3984"/>
                </a:lnTo>
                <a:lnTo>
                  <a:pt x="3781" y="3953"/>
                </a:lnTo>
                <a:lnTo>
                  <a:pt x="3779" y="3922"/>
                </a:lnTo>
                <a:lnTo>
                  <a:pt x="3775" y="3891"/>
                </a:lnTo>
                <a:lnTo>
                  <a:pt x="3770" y="3861"/>
                </a:lnTo>
                <a:lnTo>
                  <a:pt x="3764" y="3831"/>
                </a:lnTo>
                <a:lnTo>
                  <a:pt x="3755" y="3801"/>
                </a:lnTo>
                <a:lnTo>
                  <a:pt x="3746" y="3772"/>
                </a:lnTo>
                <a:lnTo>
                  <a:pt x="3734" y="3745"/>
                </a:lnTo>
                <a:lnTo>
                  <a:pt x="3722" y="3717"/>
                </a:lnTo>
                <a:lnTo>
                  <a:pt x="3708" y="3691"/>
                </a:lnTo>
                <a:lnTo>
                  <a:pt x="3693" y="3665"/>
                </a:lnTo>
                <a:lnTo>
                  <a:pt x="3677" y="3641"/>
                </a:lnTo>
                <a:lnTo>
                  <a:pt x="3659" y="3615"/>
                </a:lnTo>
                <a:lnTo>
                  <a:pt x="3641" y="3593"/>
                </a:lnTo>
                <a:lnTo>
                  <a:pt x="3622" y="3570"/>
                </a:lnTo>
                <a:lnTo>
                  <a:pt x="3602" y="3548"/>
                </a:lnTo>
                <a:lnTo>
                  <a:pt x="3580" y="3528"/>
                </a:lnTo>
                <a:lnTo>
                  <a:pt x="3558" y="3509"/>
                </a:lnTo>
                <a:lnTo>
                  <a:pt x="3535" y="3491"/>
                </a:lnTo>
                <a:lnTo>
                  <a:pt x="3511" y="3473"/>
                </a:lnTo>
                <a:lnTo>
                  <a:pt x="3486" y="3457"/>
                </a:lnTo>
                <a:lnTo>
                  <a:pt x="3459" y="3443"/>
                </a:lnTo>
                <a:lnTo>
                  <a:pt x="3433" y="3429"/>
                </a:lnTo>
                <a:lnTo>
                  <a:pt x="3406" y="3417"/>
                </a:lnTo>
                <a:lnTo>
                  <a:pt x="3378" y="3406"/>
                </a:lnTo>
                <a:lnTo>
                  <a:pt x="3349" y="3396"/>
                </a:lnTo>
                <a:lnTo>
                  <a:pt x="3321" y="3388"/>
                </a:lnTo>
                <a:lnTo>
                  <a:pt x="3291" y="3381"/>
                </a:lnTo>
                <a:lnTo>
                  <a:pt x="3261" y="3375"/>
                </a:lnTo>
                <a:lnTo>
                  <a:pt x="3230" y="3371"/>
                </a:lnTo>
                <a:lnTo>
                  <a:pt x="3198" y="3369"/>
                </a:lnTo>
                <a:lnTo>
                  <a:pt x="3166" y="3368"/>
                </a:lnTo>
                <a:lnTo>
                  <a:pt x="3135" y="3369"/>
                </a:lnTo>
                <a:lnTo>
                  <a:pt x="3104" y="3371"/>
                </a:lnTo>
                <a:lnTo>
                  <a:pt x="3073" y="3375"/>
                </a:lnTo>
                <a:lnTo>
                  <a:pt x="3043" y="3381"/>
                </a:lnTo>
                <a:lnTo>
                  <a:pt x="3013" y="3388"/>
                </a:lnTo>
                <a:lnTo>
                  <a:pt x="2983" y="3396"/>
                </a:lnTo>
                <a:lnTo>
                  <a:pt x="2954" y="3406"/>
                </a:lnTo>
                <a:lnTo>
                  <a:pt x="2927" y="3417"/>
                </a:lnTo>
                <a:lnTo>
                  <a:pt x="2899" y="3429"/>
                </a:lnTo>
                <a:lnTo>
                  <a:pt x="2873" y="3443"/>
                </a:lnTo>
                <a:lnTo>
                  <a:pt x="2848" y="3457"/>
                </a:lnTo>
                <a:lnTo>
                  <a:pt x="2823" y="3473"/>
                </a:lnTo>
                <a:lnTo>
                  <a:pt x="2799" y="3491"/>
                </a:lnTo>
                <a:lnTo>
                  <a:pt x="2775" y="3509"/>
                </a:lnTo>
                <a:lnTo>
                  <a:pt x="2752" y="3528"/>
                </a:lnTo>
                <a:lnTo>
                  <a:pt x="2732" y="3548"/>
                </a:lnTo>
                <a:lnTo>
                  <a:pt x="2710" y="3570"/>
                </a:lnTo>
                <a:lnTo>
                  <a:pt x="2691" y="3593"/>
                </a:lnTo>
                <a:lnTo>
                  <a:pt x="2673" y="3615"/>
                </a:lnTo>
                <a:lnTo>
                  <a:pt x="2656" y="3641"/>
                </a:lnTo>
                <a:lnTo>
                  <a:pt x="2639" y="3665"/>
                </a:lnTo>
                <a:lnTo>
                  <a:pt x="2625" y="3691"/>
                </a:lnTo>
                <a:lnTo>
                  <a:pt x="2611" y="3717"/>
                </a:lnTo>
                <a:lnTo>
                  <a:pt x="2599" y="3745"/>
                </a:lnTo>
                <a:lnTo>
                  <a:pt x="2588" y="3772"/>
                </a:lnTo>
                <a:lnTo>
                  <a:pt x="2578" y="3801"/>
                </a:lnTo>
                <a:lnTo>
                  <a:pt x="2570" y="3831"/>
                </a:lnTo>
                <a:lnTo>
                  <a:pt x="2563" y="3861"/>
                </a:lnTo>
                <a:lnTo>
                  <a:pt x="2558" y="3891"/>
                </a:lnTo>
                <a:lnTo>
                  <a:pt x="2553" y="3922"/>
                </a:lnTo>
                <a:lnTo>
                  <a:pt x="2551" y="3953"/>
                </a:lnTo>
                <a:lnTo>
                  <a:pt x="2551" y="3984"/>
                </a:lnTo>
                <a:lnTo>
                  <a:pt x="2551" y="4009"/>
                </a:lnTo>
                <a:lnTo>
                  <a:pt x="2553" y="4033"/>
                </a:lnTo>
                <a:lnTo>
                  <a:pt x="2556" y="4055"/>
                </a:lnTo>
                <a:lnTo>
                  <a:pt x="2560" y="4076"/>
                </a:lnTo>
                <a:lnTo>
                  <a:pt x="2565" y="4098"/>
                </a:lnTo>
                <a:lnTo>
                  <a:pt x="2571" y="4119"/>
                </a:lnTo>
                <a:lnTo>
                  <a:pt x="2585" y="4164"/>
                </a:lnTo>
                <a:lnTo>
                  <a:pt x="2594" y="4185"/>
                </a:lnTo>
                <a:lnTo>
                  <a:pt x="2603" y="4208"/>
                </a:lnTo>
                <a:lnTo>
                  <a:pt x="2613" y="4230"/>
                </a:lnTo>
                <a:lnTo>
                  <a:pt x="2624" y="4251"/>
                </a:lnTo>
                <a:lnTo>
                  <a:pt x="2635" y="4272"/>
                </a:lnTo>
                <a:lnTo>
                  <a:pt x="2647" y="4293"/>
                </a:lnTo>
                <a:lnTo>
                  <a:pt x="2660" y="4313"/>
                </a:lnTo>
                <a:lnTo>
                  <a:pt x="2673" y="4333"/>
                </a:lnTo>
                <a:lnTo>
                  <a:pt x="2687" y="4352"/>
                </a:lnTo>
                <a:lnTo>
                  <a:pt x="2703" y="4371"/>
                </a:lnTo>
                <a:lnTo>
                  <a:pt x="2718" y="4389"/>
                </a:lnTo>
                <a:lnTo>
                  <a:pt x="2734" y="4407"/>
                </a:lnTo>
                <a:lnTo>
                  <a:pt x="2751" y="4424"/>
                </a:lnTo>
                <a:lnTo>
                  <a:pt x="2769" y="4440"/>
                </a:lnTo>
                <a:lnTo>
                  <a:pt x="2787" y="4457"/>
                </a:lnTo>
                <a:lnTo>
                  <a:pt x="2806" y="4471"/>
                </a:lnTo>
                <a:lnTo>
                  <a:pt x="2825" y="4486"/>
                </a:lnTo>
                <a:lnTo>
                  <a:pt x="2844" y="4500"/>
                </a:lnTo>
                <a:lnTo>
                  <a:pt x="2864" y="4513"/>
                </a:lnTo>
                <a:lnTo>
                  <a:pt x="2886" y="4525"/>
                </a:lnTo>
                <a:lnTo>
                  <a:pt x="2906" y="4536"/>
                </a:lnTo>
                <a:lnTo>
                  <a:pt x="2929" y="4547"/>
                </a:lnTo>
                <a:lnTo>
                  <a:pt x="2951" y="4556"/>
                </a:lnTo>
                <a:lnTo>
                  <a:pt x="2973" y="4566"/>
                </a:lnTo>
                <a:lnTo>
                  <a:pt x="2996" y="4573"/>
                </a:lnTo>
                <a:lnTo>
                  <a:pt x="3020" y="4580"/>
                </a:lnTo>
                <a:lnTo>
                  <a:pt x="3043" y="4586"/>
                </a:lnTo>
                <a:lnTo>
                  <a:pt x="3067" y="4591"/>
                </a:lnTo>
                <a:lnTo>
                  <a:pt x="3092" y="4595"/>
                </a:lnTo>
                <a:lnTo>
                  <a:pt x="3116" y="4598"/>
                </a:lnTo>
                <a:lnTo>
                  <a:pt x="3141" y="4600"/>
                </a:lnTo>
                <a:lnTo>
                  <a:pt x="3166" y="460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31" tIns="45715" rIns="91431" bIns="45715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9839623" y="2052036"/>
            <a:ext cx="1262634" cy="1262635"/>
          </a:xfrm>
          <a:custGeom>
            <a:avLst/>
            <a:gdLst>
              <a:gd name="T0" fmla="*/ 1799698 w 3272"/>
              <a:gd name="T1" fmla="*/ 900199 h 3272"/>
              <a:gd name="T2" fmla="*/ 899849 w 3272"/>
              <a:gd name="T3" fmla="*/ 0 h 3272"/>
              <a:gd name="T4" fmla="*/ 0 w 3272"/>
              <a:gd name="T5" fmla="*/ 900199 h 3272"/>
              <a:gd name="T6" fmla="*/ 899849 w 3272"/>
              <a:gd name="T7" fmla="*/ 1800397 h 3272"/>
              <a:gd name="T8" fmla="*/ 1012055 w 3272"/>
              <a:gd name="T9" fmla="*/ 1800397 h 3272"/>
              <a:gd name="T10" fmla="*/ 1124811 w 3272"/>
              <a:gd name="T11" fmla="*/ 1687597 h 3272"/>
              <a:gd name="T12" fmla="*/ 1012055 w 3272"/>
              <a:gd name="T13" fmla="*/ 1575347 h 3272"/>
              <a:gd name="T14" fmla="*/ 899849 w 3272"/>
              <a:gd name="T15" fmla="*/ 1575347 h 3272"/>
              <a:gd name="T16" fmla="*/ 224962 w 3272"/>
              <a:gd name="T17" fmla="*/ 900199 h 3272"/>
              <a:gd name="T18" fmla="*/ 899849 w 3272"/>
              <a:gd name="T19" fmla="*/ 225050 h 3272"/>
              <a:gd name="T20" fmla="*/ 1584636 w 3272"/>
              <a:gd name="T21" fmla="*/ 900199 h 3272"/>
              <a:gd name="T22" fmla="*/ 1584636 w 3272"/>
              <a:gd name="T23" fmla="*/ 1237498 h 3272"/>
              <a:gd name="T24" fmla="*/ 1461980 w 3272"/>
              <a:gd name="T25" fmla="*/ 1350298 h 3272"/>
              <a:gd name="T26" fmla="*/ 1334373 w 3272"/>
              <a:gd name="T27" fmla="*/ 1237498 h 3272"/>
              <a:gd name="T28" fmla="*/ 1334373 w 3272"/>
              <a:gd name="T29" fmla="*/ 900199 h 3272"/>
              <a:gd name="T30" fmla="*/ 899849 w 3272"/>
              <a:gd name="T31" fmla="*/ 450099 h 3272"/>
              <a:gd name="T32" fmla="*/ 449925 w 3272"/>
              <a:gd name="T33" fmla="*/ 900199 h 3272"/>
              <a:gd name="T34" fmla="*/ 899849 w 3272"/>
              <a:gd name="T35" fmla="*/ 1350298 h 3272"/>
              <a:gd name="T36" fmla="*/ 1129762 w 3272"/>
              <a:gd name="T37" fmla="*/ 1285369 h 3272"/>
              <a:gd name="T38" fmla="*/ 1461980 w 3272"/>
              <a:gd name="T39" fmla="*/ 1575347 h 3272"/>
              <a:gd name="T40" fmla="*/ 1799698 w 3272"/>
              <a:gd name="T41" fmla="*/ 1237498 h 3272"/>
              <a:gd name="T42" fmla="*/ 1799698 w 3272"/>
              <a:gd name="T43" fmla="*/ 900199 h 3272"/>
              <a:gd name="T44" fmla="*/ 899849 w 3272"/>
              <a:gd name="T45" fmla="*/ 1125248 h 3272"/>
              <a:gd name="T46" fmla="*/ 674887 w 3272"/>
              <a:gd name="T47" fmla="*/ 900199 h 3272"/>
              <a:gd name="T48" fmla="*/ 899849 w 3272"/>
              <a:gd name="T49" fmla="*/ 675149 h 3272"/>
              <a:gd name="T50" fmla="*/ 1124811 w 3272"/>
              <a:gd name="T51" fmla="*/ 900199 h 3272"/>
              <a:gd name="T52" fmla="*/ 899849 w 3272"/>
              <a:gd name="T53" fmla="*/ 1125248 h 32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272" h="3272">
                <a:moveTo>
                  <a:pt x="3272" y="1636"/>
                </a:moveTo>
                <a:cubicBezTo>
                  <a:pt x="3272" y="733"/>
                  <a:pt x="2539" y="0"/>
                  <a:pt x="1636" y="0"/>
                </a:cubicBezTo>
                <a:cubicBezTo>
                  <a:pt x="733" y="0"/>
                  <a:pt x="0" y="733"/>
                  <a:pt x="0" y="1636"/>
                </a:cubicBezTo>
                <a:cubicBezTo>
                  <a:pt x="0" y="2539"/>
                  <a:pt x="733" y="3272"/>
                  <a:pt x="1636" y="3272"/>
                </a:cubicBezTo>
                <a:cubicBezTo>
                  <a:pt x="1840" y="3272"/>
                  <a:pt x="1840" y="3272"/>
                  <a:pt x="1840" y="3272"/>
                </a:cubicBezTo>
                <a:cubicBezTo>
                  <a:pt x="1953" y="3272"/>
                  <a:pt x="2045" y="3180"/>
                  <a:pt x="2045" y="3067"/>
                </a:cubicBezTo>
                <a:cubicBezTo>
                  <a:pt x="2045" y="2955"/>
                  <a:pt x="1953" y="2863"/>
                  <a:pt x="1840" y="2863"/>
                </a:cubicBezTo>
                <a:cubicBezTo>
                  <a:pt x="1636" y="2863"/>
                  <a:pt x="1636" y="2863"/>
                  <a:pt x="1636" y="2863"/>
                </a:cubicBezTo>
                <a:cubicBezTo>
                  <a:pt x="959" y="2863"/>
                  <a:pt x="409" y="2314"/>
                  <a:pt x="409" y="1636"/>
                </a:cubicBezTo>
                <a:cubicBezTo>
                  <a:pt x="409" y="958"/>
                  <a:pt x="959" y="409"/>
                  <a:pt x="1636" y="409"/>
                </a:cubicBezTo>
                <a:cubicBezTo>
                  <a:pt x="2314" y="409"/>
                  <a:pt x="2881" y="958"/>
                  <a:pt x="2881" y="1636"/>
                </a:cubicBezTo>
                <a:cubicBezTo>
                  <a:pt x="2881" y="2249"/>
                  <a:pt x="2881" y="2249"/>
                  <a:pt x="2881" y="2249"/>
                </a:cubicBezTo>
                <a:cubicBezTo>
                  <a:pt x="2881" y="2362"/>
                  <a:pt x="2771" y="2454"/>
                  <a:pt x="2658" y="2454"/>
                </a:cubicBezTo>
                <a:cubicBezTo>
                  <a:pt x="2546" y="2454"/>
                  <a:pt x="2426" y="2362"/>
                  <a:pt x="2426" y="2249"/>
                </a:cubicBezTo>
                <a:cubicBezTo>
                  <a:pt x="2426" y="1636"/>
                  <a:pt x="2426" y="1636"/>
                  <a:pt x="2426" y="1636"/>
                </a:cubicBezTo>
                <a:cubicBezTo>
                  <a:pt x="2426" y="1185"/>
                  <a:pt x="2087" y="818"/>
                  <a:pt x="1636" y="818"/>
                </a:cubicBezTo>
                <a:cubicBezTo>
                  <a:pt x="1184" y="818"/>
                  <a:pt x="818" y="1185"/>
                  <a:pt x="818" y="1636"/>
                </a:cubicBezTo>
                <a:cubicBezTo>
                  <a:pt x="818" y="2087"/>
                  <a:pt x="1184" y="2454"/>
                  <a:pt x="1636" y="2454"/>
                </a:cubicBezTo>
                <a:cubicBezTo>
                  <a:pt x="1789" y="2454"/>
                  <a:pt x="1931" y="2409"/>
                  <a:pt x="2054" y="2336"/>
                </a:cubicBezTo>
                <a:cubicBezTo>
                  <a:pt x="2096" y="2633"/>
                  <a:pt x="2349" y="2863"/>
                  <a:pt x="2658" y="2863"/>
                </a:cubicBezTo>
                <a:cubicBezTo>
                  <a:pt x="2997" y="2863"/>
                  <a:pt x="3272" y="2588"/>
                  <a:pt x="3272" y="2249"/>
                </a:cubicBezTo>
                <a:lnTo>
                  <a:pt x="3272" y="1636"/>
                </a:lnTo>
                <a:close/>
                <a:moveTo>
                  <a:pt x="1636" y="2045"/>
                </a:moveTo>
                <a:cubicBezTo>
                  <a:pt x="1410" y="2045"/>
                  <a:pt x="1227" y="1862"/>
                  <a:pt x="1227" y="1636"/>
                </a:cubicBezTo>
                <a:cubicBezTo>
                  <a:pt x="1227" y="1410"/>
                  <a:pt x="1410" y="1227"/>
                  <a:pt x="1636" y="1227"/>
                </a:cubicBezTo>
                <a:cubicBezTo>
                  <a:pt x="1862" y="1227"/>
                  <a:pt x="2045" y="1410"/>
                  <a:pt x="2045" y="1636"/>
                </a:cubicBezTo>
                <a:cubicBezTo>
                  <a:pt x="2045" y="1862"/>
                  <a:pt x="1862" y="2045"/>
                  <a:pt x="1636" y="20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91431" tIns="45715" rIns="91431" bIns="45715" anchor="ctr" anchorCtr="1"/>
          <a:lstStyle/>
          <a:p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42814" y="3420188"/>
            <a:ext cx="1656184" cy="504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0" name="矩形 9"/>
          <p:cNvSpPr/>
          <p:nvPr/>
        </p:nvSpPr>
        <p:spPr>
          <a:xfrm>
            <a:off x="813075" y="4284286"/>
            <a:ext cx="1782351" cy="13172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050136" y="3420188"/>
            <a:ext cx="1656184" cy="5040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2" name="矩形 11"/>
          <p:cNvSpPr/>
          <p:nvPr/>
        </p:nvSpPr>
        <p:spPr>
          <a:xfrm>
            <a:off x="3020398" y="4284286"/>
            <a:ext cx="1782351" cy="13172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350708" y="3348433"/>
            <a:ext cx="1656184" cy="504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4" name="矩形 13"/>
          <p:cNvSpPr/>
          <p:nvPr/>
        </p:nvSpPr>
        <p:spPr>
          <a:xfrm>
            <a:off x="5320968" y="4284286"/>
            <a:ext cx="1782351" cy="13172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548892" y="3420188"/>
            <a:ext cx="1656184" cy="5040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7519154" y="4284286"/>
            <a:ext cx="1782351" cy="13172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662096" y="3420188"/>
            <a:ext cx="1656184" cy="50405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9632357" y="4284286"/>
            <a:ext cx="1782351" cy="1317284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</a:p>
          <a:p>
            <a:pPr>
              <a:lnSpc>
                <a:spcPct val="150000"/>
              </a:lnSpc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7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7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7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7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7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7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7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7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7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7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7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25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57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57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757"/>
                            </p:stCondLst>
                            <p:childTnLst>
                              <p:par>
                                <p:cTn id="9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5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57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 animBg="1"/>
      <p:bldP spid="12" grpId="0"/>
      <p:bldP spid="13" grpId="0" bldLvl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217" y="141344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3"/>
          <p:cNvSpPr txBox="1"/>
          <p:nvPr/>
        </p:nvSpPr>
        <p:spPr>
          <a:xfrm>
            <a:off x="1486694" y="4646907"/>
            <a:ext cx="9415045" cy="1092597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6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谢谢观看，期待您的加入</a:t>
            </a:r>
          </a:p>
        </p:txBody>
      </p:sp>
      <p:sp>
        <p:nvSpPr>
          <p:cNvPr id="22" name="矩形 21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524477" y="1275838"/>
            <a:ext cx="3069450" cy="2945250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spcCol="0"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12" y="2254693"/>
            <a:ext cx="1828782" cy="98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3348" y="292536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3"/>
          <p:cNvSpPr txBox="1"/>
          <p:nvPr/>
        </p:nvSpPr>
        <p:spPr>
          <a:xfrm>
            <a:off x="3601341" y="5152210"/>
            <a:ext cx="4987730" cy="58104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2825089" y="4593332"/>
            <a:ext cx="6540236" cy="70787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12403" y="1892617"/>
            <a:ext cx="2693598" cy="2584606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spcCol="0" rtlCol="0" anchor="ctr"/>
          <a:lstStyle/>
          <a:p>
            <a:pPr algn="ctr"/>
            <a:r>
              <a:rPr lang="en-US" altLang="zh-CN" sz="12000" dirty="0"/>
              <a:t>01</a:t>
            </a:r>
            <a:endParaRPr lang="zh-CN" altLang="en-US" sz="1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4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49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6653" y="4732614"/>
            <a:ext cx="10369153" cy="143269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在这里输入您的内容，或通复制内容后右键选择保留文本。在这里输入您的内容，或通复制内容后右键选择保留文本。在这里输入您的内容，或通复制内容后右键选择保留文本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8662" y="1350225"/>
            <a:ext cx="5076848" cy="3125434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9585" y="1316764"/>
            <a:ext cx="2017347" cy="1563444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9299" y="2957296"/>
            <a:ext cx="2302457" cy="1536171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8818400" y="1316765"/>
            <a:ext cx="2304256" cy="153617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406131" y="2972948"/>
            <a:ext cx="2304256" cy="15361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742998" y="3540716"/>
            <a:ext cx="1656184" cy="3847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右键更改图片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23" y="1767428"/>
            <a:ext cx="1243876" cy="671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1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1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1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1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 flipH="1">
            <a:off x="0" y="3826782"/>
            <a:ext cx="12215886" cy="303121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KSO_Shape"/>
          <p:cNvSpPr/>
          <p:nvPr/>
        </p:nvSpPr>
        <p:spPr bwMode="auto">
          <a:xfrm>
            <a:off x="1060682" y="3429000"/>
            <a:ext cx="794241" cy="795567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77863" y="4222834"/>
            <a:ext cx="1651773" cy="64632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2005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0590" y="3011571"/>
            <a:ext cx="2088232" cy="39240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</a:t>
            </a:r>
          </a:p>
        </p:txBody>
      </p:sp>
      <p:sp>
        <p:nvSpPr>
          <p:cNvPr id="43" name="KSO_Shape"/>
          <p:cNvSpPr/>
          <p:nvPr/>
        </p:nvSpPr>
        <p:spPr bwMode="auto">
          <a:xfrm>
            <a:off x="3389961" y="3429000"/>
            <a:ext cx="794241" cy="795567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926854" y="4222829"/>
            <a:ext cx="1651773" cy="646331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782838" y="2996952"/>
            <a:ext cx="2088232" cy="36316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</a:t>
            </a:r>
          </a:p>
        </p:txBody>
      </p:sp>
      <p:sp>
        <p:nvSpPr>
          <p:cNvPr id="46" name="KSO_Shape"/>
          <p:cNvSpPr/>
          <p:nvPr/>
        </p:nvSpPr>
        <p:spPr bwMode="auto">
          <a:xfrm>
            <a:off x="5698086" y="3429000"/>
            <a:ext cx="794241" cy="795567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07529" y="4255471"/>
            <a:ext cx="1651773" cy="58104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31050" y="2996952"/>
            <a:ext cx="2088232" cy="39240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</a:t>
            </a:r>
          </a:p>
        </p:txBody>
      </p:sp>
      <p:sp>
        <p:nvSpPr>
          <p:cNvPr id="49" name="KSO_Shape"/>
          <p:cNvSpPr/>
          <p:nvPr/>
        </p:nvSpPr>
        <p:spPr bwMode="auto">
          <a:xfrm>
            <a:off x="7930642" y="3429000"/>
            <a:ext cx="794241" cy="795567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535366" y="4255471"/>
            <a:ext cx="1651773" cy="58104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315781" y="2996952"/>
            <a:ext cx="2088232" cy="39240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</a:t>
            </a:r>
          </a:p>
        </p:txBody>
      </p:sp>
      <p:sp>
        <p:nvSpPr>
          <p:cNvPr id="52" name="KSO_Shape"/>
          <p:cNvSpPr/>
          <p:nvPr/>
        </p:nvSpPr>
        <p:spPr bwMode="auto">
          <a:xfrm>
            <a:off x="10170320" y="3429000"/>
            <a:ext cx="794241" cy="795567"/>
          </a:xfrm>
          <a:custGeom>
            <a:avLst/>
            <a:gdLst>
              <a:gd name="T0" fmla="*/ 2147483646 w 4408"/>
              <a:gd name="T1" fmla="*/ 2147483646 h 4408"/>
              <a:gd name="T2" fmla="*/ 2147483646 w 4408"/>
              <a:gd name="T3" fmla="*/ 2147483646 h 4408"/>
              <a:gd name="T4" fmla="*/ 2147483646 w 4408"/>
              <a:gd name="T5" fmla="*/ 2147483646 h 4408"/>
              <a:gd name="T6" fmla="*/ 2147483646 w 4408"/>
              <a:gd name="T7" fmla="*/ 2147483646 h 4408"/>
              <a:gd name="T8" fmla="*/ 2147483646 w 4408"/>
              <a:gd name="T9" fmla="*/ 2147483646 h 4408"/>
              <a:gd name="T10" fmla="*/ 2147483646 w 4408"/>
              <a:gd name="T11" fmla="*/ 2147483646 h 4408"/>
              <a:gd name="T12" fmla="*/ 2147483646 w 4408"/>
              <a:gd name="T13" fmla="*/ 2147483646 h 4408"/>
              <a:gd name="T14" fmla="*/ 2147483646 w 4408"/>
              <a:gd name="T15" fmla="*/ 2147483646 h 4408"/>
              <a:gd name="T16" fmla="*/ 2147483646 w 4408"/>
              <a:gd name="T17" fmla="*/ 2147483646 h 4408"/>
              <a:gd name="T18" fmla="*/ 2147483646 w 4408"/>
              <a:gd name="T19" fmla="*/ 2147483646 h 4408"/>
              <a:gd name="T20" fmla="*/ 2147483646 w 4408"/>
              <a:gd name="T21" fmla="*/ 564979005 h 4408"/>
              <a:gd name="T22" fmla="*/ 2147483646 w 4408"/>
              <a:gd name="T23" fmla="*/ 2147483646 h 4408"/>
              <a:gd name="T24" fmla="*/ 2147483646 w 4408"/>
              <a:gd name="T25" fmla="*/ 2147483646 h 4408"/>
              <a:gd name="T26" fmla="*/ 2147483646 w 4408"/>
              <a:gd name="T27" fmla="*/ 2147483646 h 4408"/>
              <a:gd name="T28" fmla="*/ 2147483646 w 4408"/>
              <a:gd name="T29" fmla="*/ 2147483646 h 4408"/>
              <a:gd name="T30" fmla="*/ 2147483646 w 4408"/>
              <a:gd name="T31" fmla="*/ 2147483646 h 4408"/>
              <a:gd name="T32" fmla="*/ 2147483646 w 4408"/>
              <a:gd name="T33" fmla="*/ 2147483646 h 4408"/>
              <a:gd name="T34" fmla="*/ 2147483646 w 4408"/>
              <a:gd name="T35" fmla="*/ 2147483646 h 4408"/>
              <a:gd name="T36" fmla="*/ 2147483646 w 4408"/>
              <a:gd name="T37" fmla="*/ 2147483646 h 4408"/>
              <a:gd name="T38" fmla="*/ 2147483646 w 4408"/>
              <a:gd name="T39" fmla="*/ 2147483646 h 4408"/>
              <a:gd name="T40" fmla="*/ 2147483646 w 4408"/>
              <a:gd name="T41" fmla="*/ 2147483646 h 4408"/>
              <a:gd name="T42" fmla="*/ 2147483646 w 4408"/>
              <a:gd name="T43" fmla="*/ 2147483646 h 4408"/>
              <a:gd name="T44" fmla="*/ 642768528 w 4408"/>
              <a:gd name="T45" fmla="*/ 2147483646 h 4408"/>
              <a:gd name="T46" fmla="*/ 2147483646 w 4408"/>
              <a:gd name="T47" fmla="*/ 2147483646 h 4408"/>
              <a:gd name="T48" fmla="*/ 2147483646 w 4408"/>
              <a:gd name="T49" fmla="*/ 2147483646 h 4408"/>
              <a:gd name="T50" fmla="*/ 2147483646 w 4408"/>
              <a:gd name="T51" fmla="*/ 2147483646 h 4408"/>
              <a:gd name="T52" fmla="*/ 2147483646 w 4408"/>
              <a:gd name="T53" fmla="*/ 2147483646 h 4408"/>
              <a:gd name="T54" fmla="*/ 2147483646 w 4408"/>
              <a:gd name="T55" fmla="*/ 2147483646 h 4408"/>
              <a:gd name="T56" fmla="*/ 2147483646 w 4408"/>
              <a:gd name="T57" fmla="*/ 2147483646 h 4408"/>
              <a:gd name="T58" fmla="*/ 2147483646 w 4408"/>
              <a:gd name="T59" fmla="*/ 2147483646 h 4408"/>
              <a:gd name="T60" fmla="*/ 2147483646 w 4408"/>
              <a:gd name="T61" fmla="*/ 2147483646 h 4408"/>
              <a:gd name="T62" fmla="*/ 2147483646 w 4408"/>
              <a:gd name="T63" fmla="*/ 2147483646 h 4408"/>
              <a:gd name="T64" fmla="*/ 2147483646 w 4408"/>
              <a:gd name="T65" fmla="*/ 2147483646 h 4408"/>
              <a:gd name="T66" fmla="*/ 2147483646 w 4408"/>
              <a:gd name="T67" fmla="*/ 2147483646 h 4408"/>
              <a:gd name="T68" fmla="*/ 2147483646 w 4408"/>
              <a:gd name="T69" fmla="*/ 2147483646 h 4408"/>
              <a:gd name="T70" fmla="*/ 2147483646 w 4408"/>
              <a:gd name="T71" fmla="*/ 2147483646 h 4408"/>
              <a:gd name="T72" fmla="*/ 2147483646 w 4408"/>
              <a:gd name="T73" fmla="*/ 2147483646 h 4408"/>
              <a:gd name="T74" fmla="*/ 2147483646 w 4408"/>
              <a:gd name="T75" fmla="*/ 2147483646 h 4408"/>
              <a:gd name="T76" fmla="*/ 2147483646 w 4408"/>
              <a:gd name="T77" fmla="*/ 2147483646 h 4408"/>
              <a:gd name="T78" fmla="*/ 2147483646 w 4408"/>
              <a:gd name="T79" fmla="*/ 2147483646 h 4408"/>
              <a:gd name="T80" fmla="*/ 2147483646 w 4408"/>
              <a:gd name="T81" fmla="*/ 2147483646 h 4408"/>
              <a:gd name="T82" fmla="*/ 2147483646 w 4408"/>
              <a:gd name="T83" fmla="*/ 2147483646 h 4408"/>
              <a:gd name="T84" fmla="*/ 2147483646 w 4408"/>
              <a:gd name="T85" fmla="*/ 2147483646 h 4408"/>
              <a:gd name="T86" fmla="*/ 2147483646 w 4408"/>
              <a:gd name="T87" fmla="*/ 2147483646 h 4408"/>
              <a:gd name="T88" fmla="*/ 2147483646 w 4408"/>
              <a:gd name="T89" fmla="*/ 2147483646 h 4408"/>
              <a:gd name="T90" fmla="*/ 2147483646 w 4408"/>
              <a:gd name="T91" fmla="*/ 2147483646 h 4408"/>
              <a:gd name="T92" fmla="*/ 2147483646 w 4408"/>
              <a:gd name="T93" fmla="*/ 2147483646 h 4408"/>
              <a:gd name="T94" fmla="*/ 2147483646 w 4408"/>
              <a:gd name="T95" fmla="*/ 2147483646 h 4408"/>
              <a:gd name="T96" fmla="*/ 2147483646 w 4408"/>
              <a:gd name="T97" fmla="*/ 2147483646 h 4408"/>
              <a:gd name="T98" fmla="*/ 2147483646 w 4408"/>
              <a:gd name="T99" fmla="*/ 2147483646 h 4408"/>
              <a:gd name="T100" fmla="*/ 2147483646 w 4408"/>
              <a:gd name="T101" fmla="*/ 2147483646 h 4408"/>
              <a:gd name="T102" fmla="*/ 2147483646 w 4408"/>
              <a:gd name="T103" fmla="*/ 2147483646 h 4408"/>
              <a:gd name="T104" fmla="*/ 2147483646 w 4408"/>
              <a:gd name="T105" fmla="*/ 2147483646 h 4408"/>
              <a:gd name="T106" fmla="*/ 2147483646 w 4408"/>
              <a:gd name="T107" fmla="*/ 2147483646 h 4408"/>
              <a:gd name="T108" fmla="*/ 2147483646 w 4408"/>
              <a:gd name="T109" fmla="*/ 2147483646 h 4408"/>
              <a:gd name="T110" fmla="*/ 2147483646 w 4408"/>
              <a:gd name="T111" fmla="*/ 2147483646 h 4408"/>
              <a:gd name="T112" fmla="*/ 2147483646 w 4408"/>
              <a:gd name="T113" fmla="*/ 2147483646 h 4408"/>
              <a:gd name="T114" fmla="*/ 2147483646 w 4408"/>
              <a:gd name="T115" fmla="*/ 2147483646 h 4408"/>
              <a:gd name="T116" fmla="*/ 2147483646 w 4408"/>
              <a:gd name="T117" fmla="*/ 2147483646 h 44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08" h="4408">
                <a:moveTo>
                  <a:pt x="4239" y="1864"/>
                </a:moveTo>
                <a:lnTo>
                  <a:pt x="4036" y="1864"/>
                </a:lnTo>
                <a:lnTo>
                  <a:pt x="4018" y="1864"/>
                </a:lnTo>
                <a:lnTo>
                  <a:pt x="4001" y="1861"/>
                </a:lnTo>
                <a:lnTo>
                  <a:pt x="3983" y="1857"/>
                </a:lnTo>
                <a:lnTo>
                  <a:pt x="3966" y="1852"/>
                </a:lnTo>
                <a:lnTo>
                  <a:pt x="3949" y="1845"/>
                </a:lnTo>
                <a:lnTo>
                  <a:pt x="3933" y="1837"/>
                </a:lnTo>
                <a:lnTo>
                  <a:pt x="3916" y="1828"/>
                </a:lnTo>
                <a:lnTo>
                  <a:pt x="3901" y="1818"/>
                </a:lnTo>
                <a:lnTo>
                  <a:pt x="3887" y="1806"/>
                </a:lnTo>
                <a:lnTo>
                  <a:pt x="3873" y="1793"/>
                </a:lnTo>
                <a:lnTo>
                  <a:pt x="3861" y="1780"/>
                </a:lnTo>
                <a:lnTo>
                  <a:pt x="3848" y="1766"/>
                </a:lnTo>
                <a:lnTo>
                  <a:pt x="3838" y="1751"/>
                </a:lnTo>
                <a:lnTo>
                  <a:pt x="3829" y="1736"/>
                </a:lnTo>
                <a:lnTo>
                  <a:pt x="3822" y="1719"/>
                </a:lnTo>
                <a:lnTo>
                  <a:pt x="3816" y="1703"/>
                </a:lnTo>
                <a:lnTo>
                  <a:pt x="3699" y="1419"/>
                </a:lnTo>
                <a:lnTo>
                  <a:pt x="3691" y="1403"/>
                </a:lnTo>
                <a:lnTo>
                  <a:pt x="3685" y="1387"/>
                </a:lnTo>
                <a:lnTo>
                  <a:pt x="3680" y="1369"/>
                </a:lnTo>
                <a:lnTo>
                  <a:pt x="3677" y="1351"/>
                </a:lnTo>
                <a:lnTo>
                  <a:pt x="3675" y="1333"/>
                </a:lnTo>
                <a:lnTo>
                  <a:pt x="3675" y="1315"/>
                </a:lnTo>
                <a:lnTo>
                  <a:pt x="3675" y="1296"/>
                </a:lnTo>
                <a:lnTo>
                  <a:pt x="3678" y="1278"/>
                </a:lnTo>
                <a:lnTo>
                  <a:pt x="3681" y="1260"/>
                </a:lnTo>
                <a:lnTo>
                  <a:pt x="3685" y="1242"/>
                </a:lnTo>
                <a:lnTo>
                  <a:pt x="3691" y="1224"/>
                </a:lnTo>
                <a:lnTo>
                  <a:pt x="3698" y="1208"/>
                </a:lnTo>
                <a:lnTo>
                  <a:pt x="3706" y="1192"/>
                </a:lnTo>
                <a:lnTo>
                  <a:pt x="3717" y="1177"/>
                </a:lnTo>
                <a:lnTo>
                  <a:pt x="3727" y="1162"/>
                </a:lnTo>
                <a:lnTo>
                  <a:pt x="3739" y="1149"/>
                </a:lnTo>
                <a:lnTo>
                  <a:pt x="3883" y="1005"/>
                </a:lnTo>
                <a:lnTo>
                  <a:pt x="3895" y="992"/>
                </a:lnTo>
                <a:lnTo>
                  <a:pt x="3904" y="979"/>
                </a:lnTo>
                <a:lnTo>
                  <a:pt x="3913" y="965"/>
                </a:lnTo>
                <a:lnTo>
                  <a:pt x="3920" y="949"/>
                </a:lnTo>
                <a:lnTo>
                  <a:pt x="3926" y="933"/>
                </a:lnTo>
                <a:lnTo>
                  <a:pt x="3930" y="918"/>
                </a:lnTo>
                <a:lnTo>
                  <a:pt x="3932" y="902"/>
                </a:lnTo>
                <a:lnTo>
                  <a:pt x="3933" y="886"/>
                </a:lnTo>
                <a:lnTo>
                  <a:pt x="3932" y="869"/>
                </a:lnTo>
                <a:lnTo>
                  <a:pt x="3930" y="853"/>
                </a:lnTo>
                <a:lnTo>
                  <a:pt x="3926" y="837"/>
                </a:lnTo>
                <a:lnTo>
                  <a:pt x="3920" y="822"/>
                </a:lnTo>
                <a:lnTo>
                  <a:pt x="3913" y="806"/>
                </a:lnTo>
                <a:lnTo>
                  <a:pt x="3904" y="792"/>
                </a:lnTo>
                <a:lnTo>
                  <a:pt x="3895" y="778"/>
                </a:lnTo>
                <a:lnTo>
                  <a:pt x="3883" y="765"/>
                </a:lnTo>
                <a:lnTo>
                  <a:pt x="3643" y="525"/>
                </a:lnTo>
                <a:lnTo>
                  <a:pt x="3630" y="514"/>
                </a:lnTo>
                <a:lnTo>
                  <a:pt x="3616" y="504"/>
                </a:lnTo>
                <a:lnTo>
                  <a:pt x="3602" y="495"/>
                </a:lnTo>
                <a:lnTo>
                  <a:pt x="3587" y="489"/>
                </a:lnTo>
                <a:lnTo>
                  <a:pt x="3572" y="483"/>
                </a:lnTo>
                <a:lnTo>
                  <a:pt x="3555" y="479"/>
                </a:lnTo>
                <a:lnTo>
                  <a:pt x="3539" y="477"/>
                </a:lnTo>
                <a:lnTo>
                  <a:pt x="3523" y="476"/>
                </a:lnTo>
                <a:lnTo>
                  <a:pt x="3507" y="477"/>
                </a:lnTo>
                <a:lnTo>
                  <a:pt x="3490" y="479"/>
                </a:lnTo>
                <a:lnTo>
                  <a:pt x="3474" y="483"/>
                </a:lnTo>
                <a:lnTo>
                  <a:pt x="3459" y="489"/>
                </a:lnTo>
                <a:lnTo>
                  <a:pt x="3444" y="495"/>
                </a:lnTo>
                <a:lnTo>
                  <a:pt x="3430" y="504"/>
                </a:lnTo>
                <a:lnTo>
                  <a:pt x="3415" y="514"/>
                </a:lnTo>
                <a:lnTo>
                  <a:pt x="3403" y="525"/>
                </a:lnTo>
                <a:lnTo>
                  <a:pt x="3259" y="669"/>
                </a:lnTo>
                <a:lnTo>
                  <a:pt x="3246" y="682"/>
                </a:lnTo>
                <a:lnTo>
                  <a:pt x="3232" y="692"/>
                </a:lnTo>
                <a:lnTo>
                  <a:pt x="3217" y="702"/>
                </a:lnTo>
                <a:lnTo>
                  <a:pt x="3200" y="710"/>
                </a:lnTo>
                <a:lnTo>
                  <a:pt x="3183" y="717"/>
                </a:lnTo>
                <a:lnTo>
                  <a:pt x="3166" y="723"/>
                </a:lnTo>
                <a:lnTo>
                  <a:pt x="3149" y="727"/>
                </a:lnTo>
                <a:lnTo>
                  <a:pt x="3130" y="731"/>
                </a:lnTo>
                <a:lnTo>
                  <a:pt x="3112" y="733"/>
                </a:lnTo>
                <a:lnTo>
                  <a:pt x="3093" y="733"/>
                </a:lnTo>
                <a:lnTo>
                  <a:pt x="3075" y="733"/>
                </a:lnTo>
                <a:lnTo>
                  <a:pt x="3056" y="731"/>
                </a:lnTo>
                <a:lnTo>
                  <a:pt x="3039" y="728"/>
                </a:lnTo>
                <a:lnTo>
                  <a:pt x="3022" y="723"/>
                </a:lnTo>
                <a:lnTo>
                  <a:pt x="3005" y="717"/>
                </a:lnTo>
                <a:lnTo>
                  <a:pt x="2989" y="710"/>
                </a:lnTo>
                <a:lnTo>
                  <a:pt x="2705" y="592"/>
                </a:lnTo>
                <a:lnTo>
                  <a:pt x="2689" y="587"/>
                </a:lnTo>
                <a:lnTo>
                  <a:pt x="2673" y="579"/>
                </a:lnTo>
                <a:lnTo>
                  <a:pt x="2658" y="570"/>
                </a:lnTo>
                <a:lnTo>
                  <a:pt x="2642" y="560"/>
                </a:lnTo>
                <a:lnTo>
                  <a:pt x="2628" y="549"/>
                </a:lnTo>
                <a:lnTo>
                  <a:pt x="2615" y="536"/>
                </a:lnTo>
                <a:lnTo>
                  <a:pt x="2603" y="522"/>
                </a:lnTo>
                <a:lnTo>
                  <a:pt x="2591" y="507"/>
                </a:lnTo>
                <a:lnTo>
                  <a:pt x="2581" y="492"/>
                </a:lnTo>
                <a:lnTo>
                  <a:pt x="2571" y="476"/>
                </a:lnTo>
                <a:lnTo>
                  <a:pt x="2563" y="460"/>
                </a:lnTo>
                <a:lnTo>
                  <a:pt x="2556" y="442"/>
                </a:lnTo>
                <a:lnTo>
                  <a:pt x="2551" y="425"/>
                </a:lnTo>
                <a:lnTo>
                  <a:pt x="2547" y="408"/>
                </a:lnTo>
                <a:lnTo>
                  <a:pt x="2544" y="391"/>
                </a:lnTo>
                <a:lnTo>
                  <a:pt x="2543" y="373"/>
                </a:lnTo>
                <a:lnTo>
                  <a:pt x="2543" y="169"/>
                </a:lnTo>
                <a:lnTo>
                  <a:pt x="2543" y="152"/>
                </a:lnTo>
                <a:lnTo>
                  <a:pt x="2540" y="135"/>
                </a:lnTo>
                <a:lnTo>
                  <a:pt x="2536" y="119"/>
                </a:lnTo>
                <a:lnTo>
                  <a:pt x="2530" y="103"/>
                </a:lnTo>
                <a:lnTo>
                  <a:pt x="2523" y="88"/>
                </a:lnTo>
                <a:lnTo>
                  <a:pt x="2515" y="75"/>
                </a:lnTo>
                <a:lnTo>
                  <a:pt x="2505" y="62"/>
                </a:lnTo>
                <a:lnTo>
                  <a:pt x="2493" y="50"/>
                </a:lnTo>
                <a:lnTo>
                  <a:pt x="2481" y="39"/>
                </a:lnTo>
                <a:lnTo>
                  <a:pt x="2469" y="28"/>
                </a:lnTo>
                <a:lnTo>
                  <a:pt x="2455" y="20"/>
                </a:lnTo>
                <a:lnTo>
                  <a:pt x="2440" y="13"/>
                </a:lnTo>
                <a:lnTo>
                  <a:pt x="2424" y="7"/>
                </a:lnTo>
                <a:lnTo>
                  <a:pt x="2408" y="3"/>
                </a:lnTo>
                <a:lnTo>
                  <a:pt x="2391" y="1"/>
                </a:lnTo>
                <a:lnTo>
                  <a:pt x="2374" y="0"/>
                </a:lnTo>
                <a:lnTo>
                  <a:pt x="2035" y="0"/>
                </a:lnTo>
                <a:lnTo>
                  <a:pt x="2018" y="1"/>
                </a:lnTo>
                <a:lnTo>
                  <a:pt x="2001" y="3"/>
                </a:lnTo>
                <a:lnTo>
                  <a:pt x="1985" y="7"/>
                </a:lnTo>
                <a:lnTo>
                  <a:pt x="1969" y="13"/>
                </a:lnTo>
                <a:lnTo>
                  <a:pt x="1955" y="20"/>
                </a:lnTo>
                <a:lnTo>
                  <a:pt x="1941" y="28"/>
                </a:lnTo>
                <a:lnTo>
                  <a:pt x="1927" y="39"/>
                </a:lnTo>
                <a:lnTo>
                  <a:pt x="1915" y="50"/>
                </a:lnTo>
                <a:lnTo>
                  <a:pt x="1904" y="62"/>
                </a:lnTo>
                <a:lnTo>
                  <a:pt x="1894" y="75"/>
                </a:lnTo>
                <a:lnTo>
                  <a:pt x="1886" y="88"/>
                </a:lnTo>
                <a:lnTo>
                  <a:pt x="1879" y="103"/>
                </a:lnTo>
                <a:lnTo>
                  <a:pt x="1873" y="119"/>
                </a:lnTo>
                <a:lnTo>
                  <a:pt x="1869" y="135"/>
                </a:lnTo>
                <a:lnTo>
                  <a:pt x="1867" y="152"/>
                </a:lnTo>
                <a:lnTo>
                  <a:pt x="1866" y="169"/>
                </a:lnTo>
                <a:lnTo>
                  <a:pt x="1866" y="373"/>
                </a:lnTo>
                <a:lnTo>
                  <a:pt x="1864" y="391"/>
                </a:lnTo>
                <a:lnTo>
                  <a:pt x="1861" y="408"/>
                </a:lnTo>
                <a:lnTo>
                  <a:pt x="1858" y="425"/>
                </a:lnTo>
                <a:lnTo>
                  <a:pt x="1852" y="442"/>
                </a:lnTo>
                <a:lnTo>
                  <a:pt x="1845" y="460"/>
                </a:lnTo>
                <a:lnTo>
                  <a:pt x="1837" y="476"/>
                </a:lnTo>
                <a:lnTo>
                  <a:pt x="1828" y="492"/>
                </a:lnTo>
                <a:lnTo>
                  <a:pt x="1818" y="507"/>
                </a:lnTo>
                <a:lnTo>
                  <a:pt x="1807" y="522"/>
                </a:lnTo>
                <a:lnTo>
                  <a:pt x="1793" y="536"/>
                </a:lnTo>
                <a:lnTo>
                  <a:pt x="1780" y="549"/>
                </a:lnTo>
                <a:lnTo>
                  <a:pt x="1766" y="560"/>
                </a:lnTo>
                <a:lnTo>
                  <a:pt x="1751" y="570"/>
                </a:lnTo>
                <a:lnTo>
                  <a:pt x="1736" y="579"/>
                </a:lnTo>
                <a:lnTo>
                  <a:pt x="1719" y="587"/>
                </a:lnTo>
                <a:lnTo>
                  <a:pt x="1703" y="592"/>
                </a:lnTo>
                <a:lnTo>
                  <a:pt x="1419" y="710"/>
                </a:lnTo>
                <a:lnTo>
                  <a:pt x="1404" y="717"/>
                </a:lnTo>
                <a:lnTo>
                  <a:pt x="1387" y="723"/>
                </a:lnTo>
                <a:lnTo>
                  <a:pt x="1370" y="728"/>
                </a:lnTo>
                <a:lnTo>
                  <a:pt x="1352" y="731"/>
                </a:lnTo>
                <a:lnTo>
                  <a:pt x="1334" y="733"/>
                </a:lnTo>
                <a:lnTo>
                  <a:pt x="1316" y="733"/>
                </a:lnTo>
                <a:lnTo>
                  <a:pt x="1297" y="733"/>
                </a:lnTo>
                <a:lnTo>
                  <a:pt x="1278" y="731"/>
                </a:lnTo>
                <a:lnTo>
                  <a:pt x="1261" y="727"/>
                </a:lnTo>
                <a:lnTo>
                  <a:pt x="1243" y="723"/>
                </a:lnTo>
                <a:lnTo>
                  <a:pt x="1225" y="717"/>
                </a:lnTo>
                <a:lnTo>
                  <a:pt x="1208" y="710"/>
                </a:lnTo>
                <a:lnTo>
                  <a:pt x="1193" y="702"/>
                </a:lnTo>
                <a:lnTo>
                  <a:pt x="1178" y="692"/>
                </a:lnTo>
                <a:lnTo>
                  <a:pt x="1164" y="682"/>
                </a:lnTo>
                <a:lnTo>
                  <a:pt x="1150" y="669"/>
                </a:lnTo>
                <a:lnTo>
                  <a:pt x="1005" y="525"/>
                </a:lnTo>
                <a:lnTo>
                  <a:pt x="993" y="514"/>
                </a:lnTo>
                <a:lnTo>
                  <a:pt x="979" y="504"/>
                </a:lnTo>
                <a:lnTo>
                  <a:pt x="965" y="495"/>
                </a:lnTo>
                <a:lnTo>
                  <a:pt x="950" y="489"/>
                </a:lnTo>
                <a:lnTo>
                  <a:pt x="934" y="483"/>
                </a:lnTo>
                <a:lnTo>
                  <a:pt x="918" y="479"/>
                </a:lnTo>
                <a:lnTo>
                  <a:pt x="902" y="477"/>
                </a:lnTo>
                <a:lnTo>
                  <a:pt x="886" y="476"/>
                </a:lnTo>
                <a:lnTo>
                  <a:pt x="869" y="477"/>
                </a:lnTo>
                <a:lnTo>
                  <a:pt x="853" y="479"/>
                </a:lnTo>
                <a:lnTo>
                  <a:pt x="837" y="483"/>
                </a:lnTo>
                <a:lnTo>
                  <a:pt x="822" y="489"/>
                </a:lnTo>
                <a:lnTo>
                  <a:pt x="807" y="495"/>
                </a:lnTo>
                <a:lnTo>
                  <a:pt x="792" y="504"/>
                </a:lnTo>
                <a:lnTo>
                  <a:pt x="779" y="514"/>
                </a:lnTo>
                <a:lnTo>
                  <a:pt x="766" y="525"/>
                </a:lnTo>
                <a:lnTo>
                  <a:pt x="527" y="765"/>
                </a:lnTo>
                <a:lnTo>
                  <a:pt x="514" y="778"/>
                </a:lnTo>
                <a:lnTo>
                  <a:pt x="504" y="792"/>
                </a:lnTo>
                <a:lnTo>
                  <a:pt x="496" y="806"/>
                </a:lnTo>
                <a:lnTo>
                  <a:pt x="489" y="822"/>
                </a:lnTo>
                <a:lnTo>
                  <a:pt x="484" y="837"/>
                </a:lnTo>
                <a:lnTo>
                  <a:pt x="480" y="853"/>
                </a:lnTo>
                <a:lnTo>
                  <a:pt x="477" y="869"/>
                </a:lnTo>
                <a:lnTo>
                  <a:pt x="477" y="886"/>
                </a:lnTo>
                <a:lnTo>
                  <a:pt x="477" y="902"/>
                </a:lnTo>
                <a:lnTo>
                  <a:pt x="480" y="918"/>
                </a:lnTo>
                <a:lnTo>
                  <a:pt x="484" y="933"/>
                </a:lnTo>
                <a:lnTo>
                  <a:pt x="489" y="949"/>
                </a:lnTo>
                <a:lnTo>
                  <a:pt x="496" y="965"/>
                </a:lnTo>
                <a:lnTo>
                  <a:pt x="504" y="979"/>
                </a:lnTo>
                <a:lnTo>
                  <a:pt x="514" y="992"/>
                </a:lnTo>
                <a:lnTo>
                  <a:pt x="527" y="1005"/>
                </a:lnTo>
                <a:lnTo>
                  <a:pt x="670" y="1149"/>
                </a:lnTo>
                <a:lnTo>
                  <a:pt x="682" y="1162"/>
                </a:lnTo>
                <a:lnTo>
                  <a:pt x="693" y="1177"/>
                </a:lnTo>
                <a:lnTo>
                  <a:pt x="702" y="1192"/>
                </a:lnTo>
                <a:lnTo>
                  <a:pt x="710" y="1208"/>
                </a:lnTo>
                <a:lnTo>
                  <a:pt x="717" y="1224"/>
                </a:lnTo>
                <a:lnTo>
                  <a:pt x="723" y="1242"/>
                </a:lnTo>
                <a:lnTo>
                  <a:pt x="728" y="1260"/>
                </a:lnTo>
                <a:lnTo>
                  <a:pt x="732" y="1278"/>
                </a:lnTo>
                <a:lnTo>
                  <a:pt x="734" y="1296"/>
                </a:lnTo>
                <a:lnTo>
                  <a:pt x="735" y="1315"/>
                </a:lnTo>
                <a:lnTo>
                  <a:pt x="734" y="1333"/>
                </a:lnTo>
                <a:lnTo>
                  <a:pt x="732" y="1351"/>
                </a:lnTo>
                <a:lnTo>
                  <a:pt x="728" y="1369"/>
                </a:lnTo>
                <a:lnTo>
                  <a:pt x="723" y="1387"/>
                </a:lnTo>
                <a:lnTo>
                  <a:pt x="717" y="1403"/>
                </a:lnTo>
                <a:lnTo>
                  <a:pt x="710" y="1419"/>
                </a:lnTo>
                <a:lnTo>
                  <a:pt x="594" y="1703"/>
                </a:lnTo>
                <a:lnTo>
                  <a:pt x="587" y="1719"/>
                </a:lnTo>
                <a:lnTo>
                  <a:pt x="579" y="1736"/>
                </a:lnTo>
                <a:lnTo>
                  <a:pt x="570" y="1751"/>
                </a:lnTo>
                <a:lnTo>
                  <a:pt x="560" y="1766"/>
                </a:lnTo>
                <a:lnTo>
                  <a:pt x="549" y="1780"/>
                </a:lnTo>
                <a:lnTo>
                  <a:pt x="536" y="1793"/>
                </a:lnTo>
                <a:lnTo>
                  <a:pt x="523" y="1806"/>
                </a:lnTo>
                <a:lnTo>
                  <a:pt x="508" y="1818"/>
                </a:lnTo>
                <a:lnTo>
                  <a:pt x="493" y="1828"/>
                </a:lnTo>
                <a:lnTo>
                  <a:pt x="477" y="1837"/>
                </a:lnTo>
                <a:lnTo>
                  <a:pt x="460" y="1845"/>
                </a:lnTo>
                <a:lnTo>
                  <a:pt x="443" y="1852"/>
                </a:lnTo>
                <a:lnTo>
                  <a:pt x="426" y="1857"/>
                </a:lnTo>
                <a:lnTo>
                  <a:pt x="409" y="1861"/>
                </a:lnTo>
                <a:lnTo>
                  <a:pt x="391" y="1864"/>
                </a:lnTo>
                <a:lnTo>
                  <a:pt x="373" y="1865"/>
                </a:lnTo>
                <a:lnTo>
                  <a:pt x="170" y="1864"/>
                </a:lnTo>
                <a:lnTo>
                  <a:pt x="152" y="1865"/>
                </a:lnTo>
                <a:lnTo>
                  <a:pt x="136" y="1868"/>
                </a:lnTo>
                <a:lnTo>
                  <a:pt x="120" y="1873"/>
                </a:lnTo>
                <a:lnTo>
                  <a:pt x="104" y="1879"/>
                </a:lnTo>
                <a:lnTo>
                  <a:pt x="89" y="1886"/>
                </a:lnTo>
                <a:lnTo>
                  <a:pt x="75" y="1894"/>
                </a:lnTo>
                <a:lnTo>
                  <a:pt x="62" y="1904"/>
                </a:lnTo>
                <a:lnTo>
                  <a:pt x="50" y="1915"/>
                </a:lnTo>
                <a:lnTo>
                  <a:pt x="39" y="1926"/>
                </a:lnTo>
                <a:lnTo>
                  <a:pt x="30" y="1939"/>
                </a:lnTo>
                <a:lnTo>
                  <a:pt x="20" y="1954"/>
                </a:lnTo>
                <a:lnTo>
                  <a:pt x="13" y="1969"/>
                </a:lnTo>
                <a:lnTo>
                  <a:pt x="8" y="1984"/>
                </a:lnTo>
                <a:lnTo>
                  <a:pt x="3" y="2000"/>
                </a:lnTo>
                <a:lnTo>
                  <a:pt x="1" y="2018"/>
                </a:lnTo>
                <a:lnTo>
                  <a:pt x="0" y="2035"/>
                </a:lnTo>
                <a:lnTo>
                  <a:pt x="0" y="2374"/>
                </a:lnTo>
                <a:lnTo>
                  <a:pt x="1" y="2391"/>
                </a:lnTo>
                <a:lnTo>
                  <a:pt x="3" y="2408"/>
                </a:lnTo>
                <a:lnTo>
                  <a:pt x="8" y="2424"/>
                </a:lnTo>
                <a:lnTo>
                  <a:pt x="13" y="2440"/>
                </a:lnTo>
                <a:lnTo>
                  <a:pt x="20" y="2454"/>
                </a:lnTo>
                <a:lnTo>
                  <a:pt x="30" y="2468"/>
                </a:lnTo>
                <a:lnTo>
                  <a:pt x="39" y="2481"/>
                </a:lnTo>
                <a:lnTo>
                  <a:pt x="50" y="2493"/>
                </a:lnTo>
                <a:lnTo>
                  <a:pt x="62" y="2504"/>
                </a:lnTo>
                <a:lnTo>
                  <a:pt x="75" y="2515"/>
                </a:lnTo>
                <a:lnTo>
                  <a:pt x="89" y="2523"/>
                </a:lnTo>
                <a:lnTo>
                  <a:pt x="104" y="2530"/>
                </a:lnTo>
                <a:lnTo>
                  <a:pt x="120" y="2536"/>
                </a:lnTo>
                <a:lnTo>
                  <a:pt x="136" y="2540"/>
                </a:lnTo>
                <a:lnTo>
                  <a:pt x="152" y="2542"/>
                </a:lnTo>
                <a:lnTo>
                  <a:pt x="170" y="2543"/>
                </a:lnTo>
                <a:lnTo>
                  <a:pt x="373" y="2543"/>
                </a:lnTo>
                <a:lnTo>
                  <a:pt x="391" y="2544"/>
                </a:lnTo>
                <a:lnTo>
                  <a:pt x="408" y="2547"/>
                </a:lnTo>
                <a:lnTo>
                  <a:pt x="426" y="2551"/>
                </a:lnTo>
                <a:lnTo>
                  <a:pt x="443" y="2556"/>
                </a:lnTo>
                <a:lnTo>
                  <a:pt x="460" y="2563"/>
                </a:lnTo>
                <a:lnTo>
                  <a:pt x="477" y="2571"/>
                </a:lnTo>
                <a:lnTo>
                  <a:pt x="492" y="2581"/>
                </a:lnTo>
                <a:lnTo>
                  <a:pt x="507" y="2591"/>
                </a:lnTo>
                <a:lnTo>
                  <a:pt x="523" y="2603"/>
                </a:lnTo>
                <a:lnTo>
                  <a:pt x="536" y="2615"/>
                </a:lnTo>
                <a:lnTo>
                  <a:pt x="549" y="2628"/>
                </a:lnTo>
                <a:lnTo>
                  <a:pt x="560" y="2642"/>
                </a:lnTo>
                <a:lnTo>
                  <a:pt x="570" y="2658"/>
                </a:lnTo>
                <a:lnTo>
                  <a:pt x="579" y="2673"/>
                </a:lnTo>
                <a:lnTo>
                  <a:pt x="586" y="2689"/>
                </a:lnTo>
                <a:lnTo>
                  <a:pt x="593" y="2705"/>
                </a:lnTo>
                <a:lnTo>
                  <a:pt x="710" y="2989"/>
                </a:lnTo>
                <a:lnTo>
                  <a:pt x="717" y="3006"/>
                </a:lnTo>
                <a:lnTo>
                  <a:pt x="723" y="3022"/>
                </a:lnTo>
                <a:lnTo>
                  <a:pt x="728" y="3039"/>
                </a:lnTo>
                <a:lnTo>
                  <a:pt x="732" y="3057"/>
                </a:lnTo>
                <a:lnTo>
                  <a:pt x="734" y="3075"/>
                </a:lnTo>
                <a:lnTo>
                  <a:pt x="735" y="3094"/>
                </a:lnTo>
                <a:lnTo>
                  <a:pt x="734" y="3112"/>
                </a:lnTo>
                <a:lnTo>
                  <a:pt x="732" y="3130"/>
                </a:lnTo>
                <a:lnTo>
                  <a:pt x="727" y="3149"/>
                </a:lnTo>
                <a:lnTo>
                  <a:pt x="723" y="3166"/>
                </a:lnTo>
                <a:lnTo>
                  <a:pt x="717" y="3184"/>
                </a:lnTo>
                <a:lnTo>
                  <a:pt x="710" y="3200"/>
                </a:lnTo>
                <a:lnTo>
                  <a:pt x="702" y="3217"/>
                </a:lnTo>
                <a:lnTo>
                  <a:pt x="693" y="3232"/>
                </a:lnTo>
                <a:lnTo>
                  <a:pt x="682" y="3246"/>
                </a:lnTo>
                <a:lnTo>
                  <a:pt x="670" y="3259"/>
                </a:lnTo>
                <a:lnTo>
                  <a:pt x="526" y="3403"/>
                </a:lnTo>
                <a:lnTo>
                  <a:pt x="514" y="3415"/>
                </a:lnTo>
                <a:lnTo>
                  <a:pt x="504" y="3430"/>
                </a:lnTo>
                <a:lnTo>
                  <a:pt x="496" y="3444"/>
                </a:lnTo>
                <a:lnTo>
                  <a:pt x="489" y="3459"/>
                </a:lnTo>
                <a:lnTo>
                  <a:pt x="483" y="3474"/>
                </a:lnTo>
                <a:lnTo>
                  <a:pt x="480" y="3490"/>
                </a:lnTo>
                <a:lnTo>
                  <a:pt x="477" y="3507"/>
                </a:lnTo>
                <a:lnTo>
                  <a:pt x="477" y="3523"/>
                </a:lnTo>
                <a:lnTo>
                  <a:pt x="477" y="3539"/>
                </a:lnTo>
                <a:lnTo>
                  <a:pt x="480" y="3555"/>
                </a:lnTo>
                <a:lnTo>
                  <a:pt x="483" y="3572"/>
                </a:lnTo>
                <a:lnTo>
                  <a:pt x="489" y="3587"/>
                </a:lnTo>
                <a:lnTo>
                  <a:pt x="496" y="3602"/>
                </a:lnTo>
                <a:lnTo>
                  <a:pt x="504" y="3616"/>
                </a:lnTo>
                <a:lnTo>
                  <a:pt x="514" y="3630"/>
                </a:lnTo>
                <a:lnTo>
                  <a:pt x="526" y="3643"/>
                </a:lnTo>
                <a:lnTo>
                  <a:pt x="766" y="3883"/>
                </a:lnTo>
                <a:lnTo>
                  <a:pt x="779" y="3894"/>
                </a:lnTo>
                <a:lnTo>
                  <a:pt x="792" y="3904"/>
                </a:lnTo>
                <a:lnTo>
                  <a:pt x="807" y="3913"/>
                </a:lnTo>
                <a:lnTo>
                  <a:pt x="822" y="3921"/>
                </a:lnTo>
                <a:lnTo>
                  <a:pt x="837" y="3926"/>
                </a:lnTo>
                <a:lnTo>
                  <a:pt x="853" y="3930"/>
                </a:lnTo>
                <a:lnTo>
                  <a:pt x="869" y="3932"/>
                </a:lnTo>
                <a:lnTo>
                  <a:pt x="886" y="3933"/>
                </a:lnTo>
                <a:lnTo>
                  <a:pt x="902" y="3932"/>
                </a:lnTo>
                <a:lnTo>
                  <a:pt x="918" y="3930"/>
                </a:lnTo>
                <a:lnTo>
                  <a:pt x="934" y="3926"/>
                </a:lnTo>
                <a:lnTo>
                  <a:pt x="950" y="3921"/>
                </a:lnTo>
                <a:lnTo>
                  <a:pt x="965" y="3913"/>
                </a:lnTo>
                <a:lnTo>
                  <a:pt x="979" y="3904"/>
                </a:lnTo>
                <a:lnTo>
                  <a:pt x="993" y="3894"/>
                </a:lnTo>
                <a:lnTo>
                  <a:pt x="1005" y="3883"/>
                </a:lnTo>
                <a:lnTo>
                  <a:pt x="1150" y="3739"/>
                </a:lnTo>
                <a:lnTo>
                  <a:pt x="1163" y="3727"/>
                </a:lnTo>
                <a:lnTo>
                  <a:pt x="1177" y="3717"/>
                </a:lnTo>
                <a:lnTo>
                  <a:pt x="1192" y="3706"/>
                </a:lnTo>
                <a:lnTo>
                  <a:pt x="1208" y="3698"/>
                </a:lnTo>
                <a:lnTo>
                  <a:pt x="1225" y="3691"/>
                </a:lnTo>
                <a:lnTo>
                  <a:pt x="1243" y="3685"/>
                </a:lnTo>
                <a:lnTo>
                  <a:pt x="1260" y="3681"/>
                </a:lnTo>
                <a:lnTo>
                  <a:pt x="1278" y="3678"/>
                </a:lnTo>
                <a:lnTo>
                  <a:pt x="1296" y="3675"/>
                </a:lnTo>
                <a:lnTo>
                  <a:pt x="1315" y="3675"/>
                </a:lnTo>
                <a:lnTo>
                  <a:pt x="1333" y="3675"/>
                </a:lnTo>
                <a:lnTo>
                  <a:pt x="1351" y="3677"/>
                </a:lnTo>
                <a:lnTo>
                  <a:pt x="1370" y="3681"/>
                </a:lnTo>
                <a:lnTo>
                  <a:pt x="1387" y="3685"/>
                </a:lnTo>
                <a:lnTo>
                  <a:pt x="1403" y="3691"/>
                </a:lnTo>
                <a:lnTo>
                  <a:pt x="1419" y="3699"/>
                </a:lnTo>
                <a:lnTo>
                  <a:pt x="1703" y="3816"/>
                </a:lnTo>
                <a:lnTo>
                  <a:pt x="1719" y="3822"/>
                </a:lnTo>
                <a:lnTo>
                  <a:pt x="1736" y="3829"/>
                </a:lnTo>
                <a:lnTo>
                  <a:pt x="1751" y="3838"/>
                </a:lnTo>
                <a:lnTo>
                  <a:pt x="1766" y="3848"/>
                </a:lnTo>
                <a:lnTo>
                  <a:pt x="1780" y="3861"/>
                </a:lnTo>
                <a:lnTo>
                  <a:pt x="1793" y="3873"/>
                </a:lnTo>
                <a:lnTo>
                  <a:pt x="1807" y="3887"/>
                </a:lnTo>
                <a:lnTo>
                  <a:pt x="1818" y="3901"/>
                </a:lnTo>
                <a:lnTo>
                  <a:pt x="1828" y="3916"/>
                </a:lnTo>
                <a:lnTo>
                  <a:pt x="1837" y="3933"/>
                </a:lnTo>
                <a:lnTo>
                  <a:pt x="1845" y="3949"/>
                </a:lnTo>
                <a:lnTo>
                  <a:pt x="1852" y="3966"/>
                </a:lnTo>
                <a:lnTo>
                  <a:pt x="1858" y="3983"/>
                </a:lnTo>
                <a:lnTo>
                  <a:pt x="1861" y="4001"/>
                </a:lnTo>
                <a:lnTo>
                  <a:pt x="1864" y="4019"/>
                </a:lnTo>
                <a:lnTo>
                  <a:pt x="1866" y="4036"/>
                </a:lnTo>
                <a:lnTo>
                  <a:pt x="1866" y="4239"/>
                </a:lnTo>
                <a:lnTo>
                  <a:pt x="1867" y="4256"/>
                </a:lnTo>
                <a:lnTo>
                  <a:pt x="1869" y="4272"/>
                </a:lnTo>
                <a:lnTo>
                  <a:pt x="1873" y="4289"/>
                </a:lnTo>
                <a:lnTo>
                  <a:pt x="1879" y="4305"/>
                </a:lnTo>
                <a:lnTo>
                  <a:pt x="1886" y="4319"/>
                </a:lnTo>
                <a:lnTo>
                  <a:pt x="1894" y="4333"/>
                </a:lnTo>
                <a:lnTo>
                  <a:pt x="1904" y="4347"/>
                </a:lnTo>
                <a:lnTo>
                  <a:pt x="1915" y="4359"/>
                </a:lnTo>
                <a:lnTo>
                  <a:pt x="1927" y="4370"/>
                </a:lnTo>
                <a:lnTo>
                  <a:pt x="1941" y="4379"/>
                </a:lnTo>
                <a:lnTo>
                  <a:pt x="1954" y="4388"/>
                </a:lnTo>
                <a:lnTo>
                  <a:pt x="1969" y="4395"/>
                </a:lnTo>
                <a:lnTo>
                  <a:pt x="1984" y="4400"/>
                </a:lnTo>
                <a:lnTo>
                  <a:pt x="2000" y="4405"/>
                </a:lnTo>
                <a:lnTo>
                  <a:pt x="2018" y="4407"/>
                </a:lnTo>
                <a:lnTo>
                  <a:pt x="2035" y="4408"/>
                </a:lnTo>
                <a:lnTo>
                  <a:pt x="2374" y="4408"/>
                </a:lnTo>
                <a:lnTo>
                  <a:pt x="2391" y="4407"/>
                </a:lnTo>
                <a:lnTo>
                  <a:pt x="2408" y="4405"/>
                </a:lnTo>
                <a:lnTo>
                  <a:pt x="2424" y="4400"/>
                </a:lnTo>
                <a:lnTo>
                  <a:pt x="2440" y="4395"/>
                </a:lnTo>
                <a:lnTo>
                  <a:pt x="2455" y="4388"/>
                </a:lnTo>
                <a:lnTo>
                  <a:pt x="2469" y="4379"/>
                </a:lnTo>
                <a:lnTo>
                  <a:pt x="2481" y="4370"/>
                </a:lnTo>
                <a:lnTo>
                  <a:pt x="2493" y="4359"/>
                </a:lnTo>
                <a:lnTo>
                  <a:pt x="2505" y="4347"/>
                </a:lnTo>
                <a:lnTo>
                  <a:pt x="2515" y="4333"/>
                </a:lnTo>
                <a:lnTo>
                  <a:pt x="2523" y="4319"/>
                </a:lnTo>
                <a:lnTo>
                  <a:pt x="2530" y="4305"/>
                </a:lnTo>
                <a:lnTo>
                  <a:pt x="2536" y="4289"/>
                </a:lnTo>
                <a:lnTo>
                  <a:pt x="2540" y="4272"/>
                </a:lnTo>
                <a:lnTo>
                  <a:pt x="2543" y="4256"/>
                </a:lnTo>
                <a:lnTo>
                  <a:pt x="2543" y="4239"/>
                </a:lnTo>
                <a:lnTo>
                  <a:pt x="2543" y="4036"/>
                </a:lnTo>
                <a:lnTo>
                  <a:pt x="2544" y="4019"/>
                </a:lnTo>
                <a:lnTo>
                  <a:pt x="2547" y="4001"/>
                </a:lnTo>
                <a:lnTo>
                  <a:pt x="2551" y="3983"/>
                </a:lnTo>
                <a:lnTo>
                  <a:pt x="2556" y="3966"/>
                </a:lnTo>
                <a:lnTo>
                  <a:pt x="2563" y="3949"/>
                </a:lnTo>
                <a:lnTo>
                  <a:pt x="2571" y="3933"/>
                </a:lnTo>
                <a:lnTo>
                  <a:pt x="2581" y="3916"/>
                </a:lnTo>
                <a:lnTo>
                  <a:pt x="2591" y="3901"/>
                </a:lnTo>
                <a:lnTo>
                  <a:pt x="2603" y="3887"/>
                </a:lnTo>
                <a:lnTo>
                  <a:pt x="2615" y="3873"/>
                </a:lnTo>
                <a:lnTo>
                  <a:pt x="2628" y="3861"/>
                </a:lnTo>
                <a:lnTo>
                  <a:pt x="2642" y="3848"/>
                </a:lnTo>
                <a:lnTo>
                  <a:pt x="2658" y="3838"/>
                </a:lnTo>
                <a:lnTo>
                  <a:pt x="2673" y="3829"/>
                </a:lnTo>
                <a:lnTo>
                  <a:pt x="2689" y="3822"/>
                </a:lnTo>
                <a:lnTo>
                  <a:pt x="2705" y="3816"/>
                </a:lnTo>
                <a:lnTo>
                  <a:pt x="2989" y="3699"/>
                </a:lnTo>
                <a:lnTo>
                  <a:pt x="3006" y="3691"/>
                </a:lnTo>
                <a:lnTo>
                  <a:pt x="3022" y="3685"/>
                </a:lnTo>
                <a:lnTo>
                  <a:pt x="3039" y="3681"/>
                </a:lnTo>
                <a:lnTo>
                  <a:pt x="3057" y="3677"/>
                </a:lnTo>
                <a:lnTo>
                  <a:pt x="3076" y="3675"/>
                </a:lnTo>
                <a:lnTo>
                  <a:pt x="3094" y="3675"/>
                </a:lnTo>
                <a:lnTo>
                  <a:pt x="3112" y="3675"/>
                </a:lnTo>
                <a:lnTo>
                  <a:pt x="3130" y="3678"/>
                </a:lnTo>
                <a:lnTo>
                  <a:pt x="3149" y="3681"/>
                </a:lnTo>
                <a:lnTo>
                  <a:pt x="3167" y="3685"/>
                </a:lnTo>
                <a:lnTo>
                  <a:pt x="3184" y="3691"/>
                </a:lnTo>
                <a:lnTo>
                  <a:pt x="3201" y="3698"/>
                </a:lnTo>
                <a:lnTo>
                  <a:pt x="3217" y="3706"/>
                </a:lnTo>
                <a:lnTo>
                  <a:pt x="3232" y="3717"/>
                </a:lnTo>
                <a:lnTo>
                  <a:pt x="3246" y="3727"/>
                </a:lnTo>
                <a:lnTo>
                  <a:pt x="3259" y="3739"/>
                </a:lnTo>
                <a:lnTo>
                  <a:pt x="3403" y="3883"/>
                </a:lnTo>
                <a:lnTo>
                  <a:pt x="3415" y="3894"/>
                </a:lnTo>
                <a:lnTo>
                  <a:pt x="3430" y="3904"/>
                </a:lnTo>
                <a:lnTo>
                  <a:pt x="3444" y="3913"/>
                </a:lnTo>
                <a:lnTo>
                  <a:pt x="3459" y="3921"/>
                </a:lnTo>
                <a:lnTo>
                  <a:pt x="3474" y="3926"/>
                </a:lnTo>
                <a:lnTo>
                  <a:pt x="3490" y="3930"/>
                </a:lnTo>
                <a:lnTo>
                  <a:pt x="3507" y="3932"/>
                </a:lnTo>
                <a:lnTo>
                  <a:pt x="3523" y="3933"/>
                </a:lnTo>
                <a:lnTo>
                  <a:pt x="3539" y="3932"/>
                </a:lnTo>
                <a:lnTo>
                  <a:pt x="3555" y="3930"/>
                </a:lnTo>
                <a:lnTo>
                  <a:pt x="3572" y="3926"/>
                </a:lnTo>
                <a:lnTo>
                  <a:pt x="3587" y="3921"/>
                </a:lnTo>
                <a:lnTo>
                  <a:pt x="3602" y="3913"/>
                </a:lnTo>
                <a:lnTo>
                  <a:pt x="3616" y="3904"/>
                </a:lnTo>
                <a:lnTo>
                  <a:pt x="3630" y="3894"/>
                </a:lnTo>
                <a:lnTo>
                  <a:pt x="3643" y="3883"/>
                </a:lnTo>
                <a:lnTo>
                  <a:pt x="3883" y="3643"/>
                </a:lnTo>
                <a:lnTo>
                  <a:pt x="3895" y="3630"/>
                </a:lnTo>
                <a:lnTo>
                  <a:pt x="3904" y="3616"/>
                </a:lnTo>
                <a:lnTo>
                  <a:pt x="3913" y="3602"/>
                </a:lnTo>
                <a:lnTo>
                  <a:pt x="3920" y="3587"/>
                </a:lnTo>
                <a:lnTo>
                  <a:pt x="3926" y="3572"/>
                </a:lnTo>
                <a:lnTo>
                  <a:pt x="3930" y="3555"/>
                </a:lnTo>
                <a:lnTo>
                  <a:pt x="3932" y="3539"/>
                </a:lnTo>
                <a:lnTo>
                  <a:pt x="3933" y="3523"/>
                </a:lnTo>
                <a:lnTo>
                  <a:pt x="3932" y="3507"/>
                </a:lnTo>
                <a:lnTo>
                  <a:pt x="3930" y="3490"/>
                </a:lnTo>
                <a:lnTo>
                  <a:pt x="3926" y="3474"/>
                </a:lnTo>
                <a:lnTo>
                  <a:pt x="3920" y="3459"/>
                </a:lnTo>
                <a:lnTo>
                  <a:pt x="3913" y="3444"/>
                </a:lnTo>
                <a:lnTo>
                  <a:pt x="3904" y="3430"/>
                </a:lnTo>
                <a:lnTo>
                  <a:pt x="3895" y="3415"/>
                </a:lnTo>
                <a:lnTo>
                  <a:pt x="3883" y="3403"/>
                </a:lnTo>
                <a:lnTo>
                  <a:pt x="3739" y="3259"/>
                </a:lnTo>
                <a:lnTo>
                  <a:pt x="3727" y="3246"/>
                </a:lnTo>
                <a:lnTo>
                  <a:pt x="3717" y="3232"/>
                </a:lnTo>
                <a:lnTo>
                  <a:pt x="3706" y="3217"/>
                </a:lnTo>
                <a:lnTo>
                  <a:pt x="3698" y="3200"/>
                </a:lnTo>
                <a:lnTo>
                  <a:pt x="3691" y="3184"/>
                </a:lnTo>
                <a:lnTo>
                  <a:pt x="3685" y="3166"/>
                </a:lnTo>
                <a:lnTo>
                  <a:pt x="3681" y="3149"/>
                </a:lnTo>
                <a:lnTo>
                  <a:pt x="3678" y="3130"/>
                </a:lnTo>
                <a:lnTo>
                  <a:pt x="3675" y="3112"/>
                </a:lnTo>
                <a:lnTo>
                  <a:pt x="3675" y="3094"/>
                </a:lnTo>
                <a:lnTo>
                  <a:pt x="3675" y="3075"/>
                </a:lnTo>
                <a:lnTo>
                  <a:pt x="3677" y="3057"/>
                </a:lnTo>
                <a:lnTo>
                  <a:pt x="3680" y="3039"/>
                </a:lnTo>
                <a:lnTo>
                  <a:pt x="3685" y="3022"/>
                </a:lnTo>
                <a:lnTo>
                  <a:pt x="3691" y="3006"/>
                </a:lnTo>
                <a:lnTo>
                  <a:pt x="3699" y="2989"/>
                </a:lnTo>
                <a:lnTo>
                  <a:pt x="3816" y="2705"/>
                </a:lnTo>
                <a:lnTo>
                  <a:pt x="3822" y="2689"/>
                </a:lnTo>
                <a:lnTo>
                  <a:pt x="3829" y="2673"/>
                </a:lnTo>
                <a:lnTo>
                  <a:pt x="3838" y="2658"/>
                </a:lnTo>
                <a:lnTo>
                  <a:pt x="3848" y="2642"/>
                </a:lnTo>
                <a:lnTo>
                  <a:pt x="3861" y="2628"/>
                </a:lnTo>
                <a:lnTo>
                  <a:pt x="3873" y="2615"/>
                </a:lnTo>
                <a:lnTo>
                  <a:pt x="3887" y="2603"/>
                </a:lnTo>
                <a:lnTo>
                  <a:pt x="3901" y="2591"/>
                </a:lnTo>
                <a:lnTo>
                  <a:pt x="3916" y="2581"/>
                </a:lnTo>
                <a:lnTo>
                  <a:pt x="3933" y="2571"/>
                </a:lnTo>
                <a:lnTo>
                  <a:pt x="3949" y="2563"/>
                </a:lnTo>
                <a:lnTo>
                  <a:pt x="3966" y="2556"/>
                </a:lnTo>
                <a:lnTo>
                  <a:pt x="3983" y="2551"/>
                </a:lnTo>
                <a:lnTo>
                  <a:pt x="4001" y="2547"/>
                </a:lnTo>
                <a:lnTo>
                  <a:pt x="4018" y="2544"/>
                </a:lnTo>
                <a:lnTo>
                  <a:pt x="4036" y="2543"/>
                </a:lnTo>
                <a:lnTo>
                  <a:pt x="4239" y="2543"/>
                </a:lnTo>
                <a:lnTo>
                  <a:pt x="4256" y="2543"/>
                </a:lnTo>
                <a:lnTo>
                  <a:pt x="4273" y="2540"/>
                </a:lnTo>
                <a:lnTo>
                  <a:pt x="4290" y="2536"/>
                </a:lnTo>
                <a:lnTo>
                  <a:pt x="4305" y="2530"/>
                </a:lnTo>
                <a:lnTo>
                  <a:pt x="4320" y="2523"/>
                </a:lnTo>
                <a:lnTo>
                  <a:pt x="4333" y="2515"/>
                </a:lnTo>
                <a:lnTo>
                  <a:pt x="4346" y="2504"/>
                </a:lnTo>
                <a:lnTo>
                  <a:pt x="4359" y="2493"/>
                </a:lnTo>
                <a:lnTo>
                  <a:pt x="4370" y="2481"/>
                </a:lnTo>
                <a:lnTo>
                  <a:pt x="4380" y="2469"/>
                </a:lnTo>
                <a:lnTo>
                  <a:pt x="4388" y="2455"/>
                </a:lnTo>
                <a:lnTo>
                  <a:pt x="4395" y="2440"/>
                </a:lnTo>
                <a:lnTo>
                  <a:pt x="4401" y="2424"/>
                </a:lnTo>
                <a:lnTo>
                  <a:pt x="4405" y="2408"/>
                </a:lnTo>
                <a:lnTo>
                  <a:pt x="4407" y="2391"/>
                </a:lnTo>
                <a:lnTo>
                  <a:pt x="4408" y="2374"/>
                </a:lnTo>
                <a:lnTo>
                  <a:pt x="4408" y="2035"/>
                </a:lnTo>
                <a:lnTo>
                  <a:pt x="4407" y="2018"/>
                </a:lnTo>
                <a:lnTo>
                  <a:pt x="4405" y="2000"/>
                </a:lnTo>
                <a:lnTo>
                  <a:pt x="4401" y="1984"/>
                </a:lnTo>
                <a:lnTo>
                  <a:pt x="4395" y="1969"/>
                </a:lnTo>
                <a:lnTo>
                  <a:pt x="4388" y="1954"/>
                </a:lnTo>
                <a:lnTo>
                  <a:pt x="4380" y="1939"/>
                </a:lnTo>
                <a:lnTo>
                  <a:pt x="4370" y="1926"/>
                </a:lnTo>
                <a:lnTo>
                  <a:pt x="4359" y="1915"/>
                </a:lnTo>
                <a:lnTo>
                  <a:pt x="4346" y="1904"/>
                </a:lnTo>
                <a:lnTo>
                  <a:pt x="4333" y="1894"/>
                </a:lnTo>
                <a:lnTo>
                  <a:pt x="4320" y="1886"/>
                </a:lnTo>
                <a:lnTo>
                  <a:pt x="4305" y="1879"/>
                </a:lnTo>
                <a:lnTo>
                  <a:pt x="4290" y="1873"/>
                </a:lnTo>
                <a:lnTo>
                  <a:pt x="4273" y="1868"/>
                </a:lnTo>
                <a:lnTo>
                  <a:pt x="4256" y="1865"/>
                </a:lnTo>
                <a:lnTo>
                  <a:pt x="4239" y="1864"/>
                </a:lnTo>
                <a:close/>
                <a:moveTo>
                  <a:pt x="3052" y="2204"/>
                </a:moveTo>
                <a:lnTo>
                  <a:pt x="3052" y="2204"/>
                </a:lnTo>
                <a:lnTo>
                  <a:pt x="3051" y="2248"/>
                </a:lnTo>
                <a:lnTo>
                  <a:pt x="3048" y="2290"/>
                </a:lnTo>
                <a:lnTo>
                  <a:pt x="3043" y="2333"/>
                </a:lnTo>
                <a:lnTo>
                  <a:pt x="3035" y="2375"/>
                </a:lnTo>
                <a:lnTo>
                  <a:pt x="3026" y="2415"/>
                </a:lnTo>
                <a:lnTo>
                  <a:pt x="3015" y="2456"/>
                </a:lnTo>
                <a:lnTo>
                  <a:pt x="3002" y="2495"/>
                </a:lnTo>
                <a:lnTo>
                  <a:pt x="2986" y="2534"/>
                </a:lnTo>
                <a:lnTo>
                  <a:pt x="2969" y="2571"/>
                </a:lnTo>
                <a:lnTo>
                  <a:pt x="2950" y="2608"/>
                </a:lnTo>
                <a:lnTo>
                  <a:pt x="2929" y="2643"/>
                </a:lnTo>
                <a:lnTo>
                  <a:pt x="2908" y="2678"/>
                </a:lnTo>
                <a:lnTo>
                  <a:pt x="2884" y="2711"/>
                </a:lnTo>
                <a:lnTo>
                  <a:pt x="2858" y="2743"/>
                </a:lnTo>
                <a:lnTo>
                  <a:pt x="2832" y="2774"/>
                </a:lnTo>
                <a:lnTo>
                  <a:pt x="2805" y="2804"/>
                </a:lnTo>
                <a:lnTo>
                  <a:pt x="2775" y="2831"/>
                </a:lnTo>
                <a:lnTo>
                  <a:pt x="2744" y="2858"/>
                </a:lnTo>
                <a:lnTo>
                  <a:pt x="2712" y="2883"/>
                </a:lnTo>
                <a:lnTo>
                  <a:pt x="2679" y="2907"/>
                </a:lnTo>
                <a:lnTo>
                  <a:pt x="2644" y="2928"/>
                </a:lnTo>
                <a:lnTo>
                  <a:pt x="2609" y="2949"/>
                </a:lnTo>
                <a:lnTo>
                  <a:pt x="2572" y="2968"/>
                </a:lnTo>
                <a:lnTo>
                  <a:pt x="2535" y="2985"/>
                </a:lnTo>
                <a:lnTo>
                  <a:pt x="2496" y="3000"/>
                </a:lnTo>
                <a:lnTo>
                  <a:pt x="2457" y="3014"/>
                </a:lnTo>
                <a:lnTo>
                  <a:pt x="2416" y="3025"/>
                </a:lnTo>
                <a:lnTo>
                  <a:pt x="2376" y="3034"/>
                </a:lnTo>
                <a:lnTo>
                  <a:pt x="2334" y="3042"/>
                </a:lnTo>
                <a:lnTo>
                  <a:pt x="2292" y="3047"/>
                </a:lnTo>
                <a:lnTo>
                  <a:pt x="2249" y="3050"/>
                </a:lnTo>
                <a:lnTo>
                  <a:pt x="2205" y="3051"/>
                </a:lnTo>
                <a:lnTo>
                  <a:pt x="2162" y="3050"/>
                </a:lnTo>
                <a:lnTo>
                  <a:pt x="2118" y="3047"/>
                </a:lnTo>
                <a:lnTo>
                  <a:pt x="2075" y="3042"/>
                </a:lnTo>
                <a:lnTo>
                  <a:pt x="2034" y="3034"/>
                </a:lnTo>
                <a:lnTo>
                  <a:pt x="1993" y="3025"/>
                </a:lnTo>
                <a:lnTo>
                  <a:pt x="1953" y="3014"/>
                </a:lnTo>
                <a:lnTo>
                  <a:pt x="1913" y="3000"/>
                </a:lnTo>
                <a:lnTo>
                  <a:pt x="1875" y="2985"/>
                </a:lnTo>
                <a:lnTo>
                  <a:pt x="1837" y="2968"/>
                </a:lnTo>
                <a:lnTo>
                  <a:pt x="1801" y="2949"/>
                </a:lnTo>
                <a:lnTo>
                  <a:pt x="1765" y="2928"/>
                </a:lnTo>
                <a:lnTo>
                  <a:pt x="1731" y="2907"/>
                </a:lnTo>
                <a:lnTo>
                  <a:pt x="1697" y="2883"/>
                </a:lnTo>
                <a:lnTo>
                  <a:pt x="1666" y="2858"/>
                </a:lnTo>
                <a:lnTo>
                  <a:pt x="1635" y="2831"/>
                </a:lnTo>
                <a:lnTo>
                  <a:pt x="1605" y="2804"/>
                </a:lnTo>
                <a:lnTo>
                  <a:pt x="1577" y="2774"/>
                </a:lnTo>
                <a:lnTo>
                  <a:pt x="1551" y="2743"/>
                </a:lnTo>
                <a:lnTo>
                  <a:pt x="1526" y="2711"/>
                </a:lnTo>
                <a:lnTo>
                  <a:pt x="1501" y="2678"/>
                </a:lnTo>
                <a:lnTo>
                  <a:pt x="1480" y="2643"/>
                </a:lnTo>
                <a:lnTo>
                  <a:pt x="1460" y="2608"/>
                </a:lnTo>
                <a:lnTo>
                  <a:pt x="1441" y="2571"/>
                </a:lnTo>
                <a:lnTo>
                  <a:pt x="1423" y="2534"/>
                </a:lnTo>
                <a:lnTo>
                  <a:pt x="1408" y="2495"/>
                </a:lnTo>
                <a:lnTo>
                  <a:pt x="1395" y="2456"/>
                </a:lnTo>
                <a:lnTo>
                  <a:pt x="1384" y="2415"/>
                </a:lnTo>
                <a:lnTo>
                  <a:pt x="1375" y="2375"/>
                </a:lnTo>
                <a:lnTo>
                  <a:pt x="1366" y="2333"/>
                </a:lnTo>
                <a:lnTo>
                  <a:pt x="1361" y="2290"/>
                </a:lnTo>
                <a:lnTo>
                  <a:pt x="1358" y="2248"/>
                </a:lnTo>
                <a:lnTo>
                  <a:pt x="1357" y="2204"/>
                </a:lnTo>
                <a:lnTo>
                  <a:pt x="1358" y="2161"/>
                </a:lnTo>
                <a:lnTo>
                  <a:pt x="1361" y="2117"/>
                </a:lnTo>
                <a:lnTo>
                  <a:pt x="1366" y="2074"/>
                </a:lnTo>
                <a:lnTo>
                  <a:pt x="1375" y="2033"/>
                </a:lnTo>
                <a:lnTo>
                  <a:pt x="1384" y="1992"/>
                </a:lnTo>
                <a:lnTo>
                  <a:pt x="1395" y="1952"/>
                </a:lnTo>
                <a:lnTo>
                  <a:pt x="1408" y="1912"/>
                </a:lnTo>
                <a:lnTo>
                  <a:pt x="1423" y="1874"/>
                </a:lnTo>
                <a:lnTo>
                  <a:pt x="1441" y="1836"/>
                </a:lnTo>
                <a:lnTo>
                  <a:pt x="1460" y="1799"/>
                </a:lnTo>
                <a:lnTo>
                  <a:pt x="1480" y="1764"/>
                </a:lnTo>
                <a:lnTo>
                  <a:pt x="1501" y="1729"/>
                </a:lnTo>
                <a:lnTo>
                  <a:pt x="1526" y="1697"/>
                </a:lnTo>
                <a:lnTo>
                  <a:pt x="1551" y="1665"/>
                </a:lnTo>
                <a:lnTo>
                  <a:pt x="1577" y="1634"/>
                </a:lnTo>
                <a:lnTo>
                  <a:pt x="1605" y="1605"/>
                </a:lnTo>
                <a:lnTo>
                  <a:pt x="1635" y="1576"/>
                </a:lnTo>
                <a:lnTo>
                  <a:pt x="1666" y="1550"/>
                </a:lnTo>
                <a:lnTo>
                  <a:pt x="1697" y="1525"/>
                </a:lnTo>
                <a:lnTo>
                  <a:pt x="1731" y="1501"/>
                </a:lnTo>
                <a:lnTo>
                  <a:pt x="1765" y="1479"/>
                </a:lnTo>
                <a:lnTo>
                  <a:pt x="1801" y="1459"/>
                </a:lnTo>
                <a:lnTo>
                  <a:pt x="1837" y="1439"/>
                </a:lnTo>
                <a:lnTo>
                  <a:pt x="1875" y="1423"/>
                </a:lnTo>
                <a:lnTo>
                  <a:pt x="1913" y="1408"/>
                </a:lnTo>
                <a:lnTo>
                  <a:pt x="1953" y="1394"/>
                </a:lnTo>
                <a:lnTo>
                  <a:pt x="1993" y="1383"/>
                </a:lnTo>
                <a:lnTo>
                  <a:pt x="2034" y="1373"/>
                </a:lnTo>
                <a:lnTo>
                  <a:pt x="2075" y="1365"/>
                </a:lnTo>
                <a:lnTo>
                  <a:pt x="2118" y="1360"/>
                </a:lnTo>
                <a:lnTo>
                  <a:pt x="2162" y="1357"/>
                </a:lnTo>
                <a:lnTo>
                  <a:pt x="2205" y="1356"/>
                </a:lnTo>
                <a:lnTo>
                  <a:pt x="2249" y="1357"/>
                </a:lnTo>
                <a:lnTo>
                  <a:pt x="2292" y="1360"/>
                </a:lnTo>
                <a:lnTo>
                  <a:pt x="2334" y="1365"/>
                </a:lnTo>
                <a:lnTo>
                  <a:pt x="2376" y="1373"/>
                </a:lnTo>
                <a:lnTo>
                  <a:pt x="2416" y="1383"/>
                </a:lnTo>
                <a:lnTo>
                  <a:pt x="2457" y="1394"/>
                </a:lnTo>
                <a:lnTo>
                  <a:pt x="2496" y="1408"/>
                </a:lnTo>
                <a:lnTo>
                  <a:pt x="2535" y="1423"/>
                </a:lnTo>
                <a:lnTo>
                  <a:pt x="2572" y="1439"/>
                </a:lnTo>
                <a:lnTo>
                  <a:pt x="2609" y="1459"/>
                </a:lnTo>
                <a:lnTo>
                  <a:pt x="2644" y="1479"/>
                </a:lnTo>
                <a:lnTo>
                  <a:pt x="2679" y="1501"/>
                </a:lnTo>
                <a:lnTo>
                  <a:pt x="2712" y="1525"/>
                </a:lnTo>
                <a:lnTo>
                  <a:pt x="2744" y="1550"/>
                </a:lnTo>
                <a:lnTo>
                  <a:pt x="2775" y="1576"/>
                </a:lnTo>
                <a:lnTo>
                  <a:pt x="2805" y="1605"/>
                </a:lnTo>
                <a:lnTo>
                  <a:pt x="2832" y="1634"/>
                </a:lnTo>
                <a:lnTo>
                  <a:pt x="2858" y="1665"/>
                </a:lnTo>
                <a:lnTo>
                  <a:pt x="2884" y="1697"/>
                </a:lnTo>
                <a:lnTo>
                  <a:pt x="2908" y="1729"/>
                </a:lnTo>
                <a:lnTo>
                  <a:pt x="2929" y="1764"/>
                </a:lnTo>
                <a:lnTo>
                  <a:pt x="2950" y="1799"/>
                </a:lnTo>
                <a:lnTo>
                  <a:pt x="2969" y="1836"/>
                </a:lnTo>
                <a:lnTo>
                  <a:pt x="2986" y="1874"/>
                </a:lnTo>
                <a:lnTo>
                  <a:pt x="3002" y="1912"/>
                </a:lnTo>
                <a:lnTo>
                  <a:pt x="3015" y="1952"/>
                </a:lnTo>
                <a:lnTo>
                  <a:pt x="3026" y="1992"/>
                </a:lnTo>
                <a:lnTo>
                  <a:pt x="3035" y="2033"/>
                </a:lnTo>
                <a:lnTo>
                  <a:pt x="3043" y="2074"/>
                </a:lnTo>
                <a:lnTo>
                  <a:pt x="3048" y="2117"/>
                </a:lnTo>
                <a:lnTo>
                  <a:pt x="3051" y="2161"/>
                </a:lnTo>
                <a:lnTo>
                  <a:pt x="3052" y="220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5" rIns="91431" bIns="4571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772025" y="4255471"/>
            <a:ext cx="1651773" cy="581046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551590" y="2996952"/>
            <a:ext cx="2088232" cy="392405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</a:t>
            </a:r>
          </a:p>
        </p:txBody>
      </p:sp>
      <p:sp>
        <p:nvSpPr>
          <p:cNvPr id="55" name="圆角矩形标注 54"/>
          <p:cNvSpPr/>
          <p:nvPr/>
        </p:nvSpPr>
        <p:spPr>
          <a:xfrm>
            <a:off x="695954" y="1999069"/>
            <a:ext cx="1752196" cy="709851"/>
          </a:xfrm>
          <a:prstGeom prst="wedgeRoundRectCallout">
            <a:avLst>
              <a:gd name="adj1" fmla="val -9164"/>
              <a:gd name="adj2" fmla="val 8862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公司成立</a:t>
            </a:r>
          </a:p>
        </p:txBody>
      </p:sp>
      <p:sp>
        <p:nvSpPr>
          <p:cNvPr id="56" name="圆角矩形标注 55"/>
          <p:cNvSpPr/>
          <p:nvPr/>
        </p:nvSpPr>
        <p:spPr>
          <a:xfrm>
            <a:off x="2928080" y="1999069"/>
            <a:ext cx="1752196" cy="709851"/>
          </a:xfrm>
          <a:prstGeom prst="wedgeRoundRectCallout">
            <a:avLst>
              <a:gd name="adj1" fmla="val -9164"/>
              <a:gd name="adj2" fmla="val 8862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子公司成立</a:t>
            </a:r>
          </a:p>
        </p:txBody>
      </p:sp>
      <p:sp>
        <p:nvSpPr>
          <p:cNvPr id="57" name="圆角矩形标注 56"/>
          <p:cNvSpPr/>
          <p:nvPr/>
        </p:nvSpPr>
        <p:spPr>
          <a:xfrm>
            <a:off x="5160206" y="1999069"/>
            <a:ext cx="1752196" cy="709851"/>
          </a:xfrm>
          <a:prstGeom prst="wedgeRoundRectCallout">
            <a:avLst>
              <a:gd name="adj1" fmla="val -9164"/>
              <a:gd name="adj2" fmla="val 8862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子公司成立</a:t>
            </a:r>
          </a:p>
        </p:txBody>
      </p:sp>
      <p:sp>
        <p:nvSpPr>
          <p:cNvPr id="58" name="圆角矩形标注 57"/>
          <p:cNvSpPr/>
          <p:nvPr/>
        </p:nvSpPr>
        <p:spPr>
          <a:xfrm>
            <a:off x="7464340" y="1999069"/>
            <a:ext cx="1752196" cy="709851"/>
          </a:xfrm>
          <a:prstGeom prst="wedgeRoundRectCallout">
            <a:avLst>
              <a:gd name="adj1" fmla="val -9164"/>
              <a:gd name="adj2" fmla="val 8862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子公司成立</a:t>
            </a:r>
          </a:p>
        </p:txBody>
      </p:sp>
      <p:sp>
        <p:nvSpPr>
          <p:cNvPr id="59" name="圆角矩形标注 58"/>
          <p:cNvSpPr/>
          <p:nvPr/>
        </p:nvSpPr>
        <p:spPr>
          <a:xfrm>
            <a:off x="9768474" y="1999069"/>
            <a:ext cx="1870002" cy="709851"/>
          </a:xfrm>
          <a:prstGeom prst="wedgeRoundRectCallout">
            <a:avLst>
              <a:gd name="adj1" fmla="val -9164"/>
              <a:gd name="adj2" fmla="val 8862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公司集团成立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5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250"/>
                            </p:stCondLst>
                            <p:childTnLst>
                              <p:par>
                                <p:cTn id="9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7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250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/>
      <p:bldP spid="48" grpId="0"/>
      <p:bldP spid="49" grpId="0" animBg="1"/>
      <p:bldP spid="50" grpId="0"/>
      <p:bldP spid="51" grpId="0"/>
      <p:bldP spid="52" grpId="0" animBg="1"/>
      <p:bldP spid="53" grpId="0"/>
      <p:bldP spid="54" grpId="0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业务范围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187230" y="4267572"/>
            <a:ext cx="1753716" cy="175371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2762440" y="4607213"/>
            <a:ext cx="1100518" cy="11005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5" name="椭圆 4"/>
          <p:cNvSpPr/>
          <p:nvPr/>
        </p:nvSpPr>
        <p:spPr>
          <a:xfrm>
            <a:off x="3531239" y="2777390"/>
            <a:ext cx="1100518" cy="11005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6" name="椭圆 5"/>
          <p:cNvSpPr/>
          <p:nvPr/>
        </p:nvSpPr>
        <p:spPr>
          <a:xfrm>
            <a:off x="5517647" y="2018716"/>
            <a:ext cx="1100518" cy="11005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7" name="椭圆 6"/>
          <p:cNvSpPr/>
          <p:nvPr/>
        </p:nvSpPr>
        <p:spPr>
          <a:xfrm>
            <a:off x="7648023" y="2805197"/>
            <a:ext cx="1100518" cy="11005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8" name="椭圆 7"/>
          <p:cNvSpPr/>
          <p:nvPr/>
        </p:nvSpPr>
        <p:spPr>
          <a:xfrm>
            <a:off x="8307056" y="4607213"/>
            <a:ext cx="1100518" cy="110051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cxnSp>
        <p:nvCxnSpPr>
          <p:cNvPr id="10" name="直接连接符 9"/>
          <p:cNvCxnSpPr>
            <a:stCxn id="4" idx="6"/>
            <a:endCxn id="3" idx="2"/>
          </p:cNvCxnSpPr>
          <p:nvPr/>
        </p:nvCxnSpPr>
        <p:spPr>
          <a:xfrm flipV="1">
            <a:off x="3862959" y="5144430"/>
            <a:ext cx="1324272" cy="1304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3" idx="1"/>
          </p:cNvCxnSpPr>
          <p:nvPr/>
        </p:nvCxnSpPr>
        <p:spPr>
          <a:xfrm>
            <a:off x="4525094" y="3632544"/>
            <a:ext cx="918962" cy="89185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endCxn id="3" idx="0"/>
          </p:cNvCxnSpPr>
          <p:nvPr/>
        </p:nvCxnSpPr>
        <p:spPr>
          <a:xfrm>
            <a:off x="6037214" y="3116232"/>
            <a:ext cx="26874" cy="11513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3" idx="7"/>
          </p:cNvCxnSpPr>
          <p:nvPr/>
        </p:nvCxnSpPr>
        <p:spPr>
          <a:xfrm flipH="1">
            <a:off x="6684121" y="3632544"/>
            <a:ext cx="963903" cy="89185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endCxn id="3" idx="6"/>
          </p:cNvCxnSpPr>
          <p:nvPr/>
        </p:nvCxnSpPr>
        <p:spPr>
          <a:xfrm flipH="1">
            <a:off x="6940947" y="5129434"/>
            <a:ext cx="1366111" cy="149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81996" y="4483596"/>
            <a:ext cx="2100843" cy="137267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70704" y="2339881"/>
            <a:ext cx="2100843" cy="137267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90507" y="620688"/>
            <a:ext cx="2100843" cy="137267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047535" y="2565975"/>
            <a:ext cx="2100843" cy="137267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623598" y="4462841"/>
            <a:ext cx="2100843" cy="137267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方正细圆简体" panose="03000509000000000000" pitchFamily="2" charset="-122"/>
              <a:ea typeface="方正细圆简体" panose="03000509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5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25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5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0" grpId="0"/>
      <p:bldP spid="21" grpId="0"/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630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业务展示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817" y="1575030"/>
            <a:ext cx="3440876" cy="248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77" y="1594820"/>
            <a:ext cx="3705126" cy="247008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6902" y="1579983"/>
            <a:ext cx="3700792" cy="246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321535" y="4057054"/>
            <a:ext cx="3705127" cy="91223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5"/>
          <p:cNvSpPr txBox="1"/>
          <p:nvPr>
            <p:custDataLst>
              <p:tags r:id="rId2"/>
            </p:custDataLst>
          </p:nvPr>
        </p:nvSpPr>
        <p:spPr>
          <a:xfrm>
            <a:off x="939542" y="4330571"/>
            <a:ext cx="2469112" cy="4001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4301577" y="4071802"/>
            <a:ext cx="3705127" cy="912235"/>
          </a:xfrm>
          <a:prstGeom prst="rect">
            <a:avLst/>
          </a:prstGeom>
          <a:solidFill>
            <a:srgbClr val="00C3E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5"/>
          <p:cNvSpPr txBox="1"/>
          <p:nvPr>
            <p:custDataLst>
              <p:tags r:id="rId4"/>
            </p:custDataLst>
          </p:nvPr>
        </p:nvSpPr>
        <p:spPr>
          <a:xfrm>
            <a:off x="4919584" y="4330571"/>
            <a:ext cx="2469112" cy="4001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8294737" y="4040841"/>
            <a:ext cx="3705127" cy="912235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1" tIns="45715" rIns="91431" bIns="45715" rtlCol="0" anchor="ctr"/>
          <a:lstStyle/>
          <a:p>
            <a:pPr algn="ctr">
              <a:defRPr/>
            </a:pP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5"/>
          <p:cNvSpPr txBox="1"/>
          <p:nvPr>
            <p:custDataLst>
              <p:tags r:id="rId6"/>
            </p:custDataLst>
          </p:nvPr>
        </p:nvSpPr>
        <p:spPr>
          <a:xfrm>
            <a:off x="8912743" y="4298634"/>
            <a:ext cx="2469112" cy="40011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2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2747" y="5172735"/>
            <a:ext cx="3533915" cy="99256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375979" y="5148500"/>
            <a:ext cx="3533915" cy="99256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380341" y="5159023"/>
            <a:ext cx="3533915" cy="99256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671239" y="4397132"/>
            <a:ext cx="957262" cy="215901"/>
            <a:chOff x="3081338" y="2344737"/>
            <a:chExt cx="957262" cy="215901"/>
          </a:xfrm>
        </p:grpSpPr>
        <p:sp>
          <p:nvSpPr>
            <p:cNvPr id="16" name="MH_Other_1"/>
            <p:cNvSpPr/>
            <p:nvPr>
              <p:custDataLst>
                <p:tags r:id="rId19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20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MH_Other_7"/>
            <p:cNvSpPr/>
            <p:nvPr>
              <p:custDataLst>
                <p:tags r:id="rId21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MH_Other_8"/>
            <p:cNvSpPr/>
            <p:nvPr>
              <p:custDataLst>
                <p:tags r:id="rId22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718671" y="4405221"/>
            <a:ext cx="957262" cy="215901"/>
            <a:chOff x="3081338" y="2344737"/>
            <a:chExt cx="957262" cy="215901"/>
          </a:xfrm>
        </p:grpSpPr>
        <p:sp>
          <p:nvSpPr>
            <p:cNvPr id="21" name="MH_Other_1"/>
            <p:cNvSpPr/>
            <p:nvPr>
              <p:custDataLst>
                <p:tags r:id="rId15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MH_Other_2"/>
            <p:cNvSpPr/>
            <p:nvPr>
              <p:custDataLst>
                <p:tags r:id="rId16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MH_Other_7"/>
            <p:cNvSpPr/>
            <p:nvPr>
              <p:custDataLst>
                <p:tags r:id="rId17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MH_Other_8"/>
            <p:cNvSpPr/>
            <p:nvPr>
              <p:custDataLst>
                <p:tags r:id="rId18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14576" y="1850361"/>
            <a:ext cx="957262" cy="215901"/>
            <a:chOff x="3081338" y="2344737"/>
            <a:chExt cx="957262" cy="215901"/>
          </a:xfrm>
        </p:grpSpPr>
        <p:sp>
          <p:nvSpPr>
            <p:cNvPr id="26" name="MH_Other_1"/>
            <p:cNvSpPr/>
            <p:nvPr>
              <p:custDataLst>
                <p:tags r:id="rId11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27" name="MH_Other_2"/>
            <p:cNvSpPr/>
            <p:nvPr>
              <p:custDataLst>
                <p:tags r:id="rId12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28" name="MH_Other_7"/>
            <p:cNvSpPr/>
            <p:nvPr>
              <p:custDataLst>
                <p:tags r:id="rId13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29" name="MH_Other_8"/>
            <p:cNvSpPr/>
            <p:nvPr>
              <p:custDataLst>
                <p:tags r:id="rId14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655429" y="1905688"/>
            <a:ext cx="957262" cy="215901"/>
            <a:chOff x="3081338" y="2344737"/>
            <a:chExt cx="957262" cy="215901"/>
          </a:xfrm>
        </p:grpSpPr>
        <p:sp>
          <p:nvSpPr>
            <p:cNvPr id="31" name="MH_Other_1"/>
            <p:cNvSpPr/>
            <p:nvPr>
              <p:custDataLst>
                <p:tags r:id="rId7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32" name="MH_Other_2"/>
            <p:cNvSpPr/>
            <p:nvPr>
              <p:custDataLst>
                <p:tags r:id="rId8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33" name="MH_Other_7"/>
            <p:cNvSpPr/>
            <p:nvPr>
              <p:custDataLst>
                <p:tags r:id="rId9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34" name="MH_Other_8"/>
            <p:cNvSpPr/>
            <p:nvPr>
              <p:custDataLst>
                <p:tags r:id="rId10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5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7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7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7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32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32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32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32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32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7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7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7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7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7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882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73868" y="252264"/>
            <a:ext cx="1620938" cy="662544"/>
          </a:xfrm>
          <a:prstGeom prst="rect">
            <a:avLst/>
          </a:prstGeom>
        </p:spPr>
        <p:txBody>
          <a:bodyPr wrap="non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en-US" altLang="zh-CN" sz="28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2886395" y="1983903"/>
            <a:ext cx="758569" cy="936104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52674" y="1575098"/>
            <a:ext cx="1753716" cy="17537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5" name="椭圆 14"/>
          <p:cNvSpPr/>
          <p:nvPr/>
        </p:nvSpPr>
        <p:spPr>
          <a:xfrm>
            <a:off x="3835462" y="1556792"/>
            <a:ext cx="1753716" cy="175371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7" name="燕尾形 16"/>
          <p:cNvSpPr/>
          <p:nvPr/>
        </p:nvSpPr>
        <p:spPr>
          <a:xfrm>
            <a:off x="5622698" y="1983903"/>
            <a:ext cx="758569" cy="936104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99758" y="1605558"/>
            <a:ext cx="1753716" cy="175371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9" name="燕尾形 18"/>
          <p:cNvSpPr/>
          <p:nvPr/>
        </p:nvSpPr>
        <p:spPr>
          <a:xfrm>
            <a:off x="8286994" y="1935136"/>
            <a:ext cx="758569" cy="936104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 sz="1500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164054" y="1556792"/>
            <a:ext cx="1753716" cy="175371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1459199" y="3789040"/>
            <a:ext cx="9604559" cy="69248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459199" y="4613968"/>
            <a:ext cx="9604559" cy="69248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  <p:sp>
        <p:nvSpPr>
          <p:cNvPr id="27" name="矩形 26"/>
          <p:cNvSpPr/>
          <p:nvPr/>
        </p:nvSpPr>
        <p:spPr>
          <a:xfrm>
            <a:off x="1459199" y="5472817"/>
            <a:ext cx="9604559" cy="692487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4218" y="332656"/>
            <a:ext cx="6481976" cy="432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3"/>
          <p:cNvSpPr txBox="1"/>
          <p:nvPr/>
        </p:nvSpPr>
        <p:spPr>
          <a:xfrm>
            <a:off x="3601341" y="5085184"/>
            <a:ext cx="4987730" cy="70319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发展平台及福利</a:t>
            </a:r>
            <a:endParaRPr lang="en-US" altLang="zh-CN" sz="3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2825089" y="4593332"/>
            <a:ext cx="6540236" cy="707876"/>
          </a:xfrm>
          <a:prstGeom prst="rect">
            <a:avLst/>
          </a:prstGeom>
          <a:noFill/>
          <a:effectLst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为什么选择我们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6725450"/>
            <a:ext cx="12190413" cy="1325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12403" y="1892617"/>
            <a:ext cx="2693598" cy="2584606"/>
          </a:xfrm>
          <a:prstGeom prst="rect">
            <a:avLst/>
          </a:prstGeom>
          <a:solidFill>
            <a:srgbClr val="0060A8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spcCol="0" rtlCol="0" anchor="ctr"/>
          <a:lstStyle/>
          <a:p>
            <a:pPr algn="ctr"/>
            <a:r>
              <a:rPr lang="en-US" altLang="zh-CN" sz="12000" dirty="0"/>
              <a:t>02</a:t>
            </a:r>
            <a:endParaRPr lang="zh-CN" altLang="en-US" sz="1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99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招聘校园宣讲公司招聘动态PPT模版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230"/>
  <p:tag name="MH_LIBRARY" val="GRAPHIC"/>
  <p:tag name="MH_ORDER" val="Rectangle 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1112121"/>
  <p:tag name="MH_LIBRARY" val="GRAPHIC"/>
  <p:tag name="MH_ORDER" val="Rectangle 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1112121"/>
  <p:tag name="MH_LIBRARY" val="GRAPHIC"/>
  <p:tag name="MH_ORDER" val="Rectangle 2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1112121"/>
  <p:tag name="MH_LIBRARY" val="GRAPHIC"/>
  <p:tag name="MH_ORDER" val="Rectangle 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230"/>
  <p:tag name="MH_LIBRARY" val="GRAPHIC"/>
  <p:tag name="MH_ORDER" val="Rectangle 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230"/>
  <p:tag name="MH_LIBRARY" val="GRAPHIC"/>
  <p:tag name="MH_ORDER" val="Rectangle 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1624</Words>
  <Application>Microsoft Office PowerPoint</Application>
  <PresentationFormat>自定义</PresentationFormat>
  <Paragraphs>227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方正细圆简体</vt:lpstr>
      <vt:lpstr>微软雅黑</vt:lpstr>
      <vt:lpstr>Calibri</vt:lpstr>
      <vt:lpstr>Arial</vt:lpstr>
      <vt:lpstr>Agency FB</vt:lpstr>
      <vt:lpstr>Office 主题​​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天 下</cp:lastModifiedBy>
  <cp:revision>4</cp:revision>
  <dcterms:created xsi:type="dcterms:W3CDTF">2016-04-14T03:39:00Z</dcterms:created>
  <dcterms:modified xsi:type="dcterms:W3CDTF">2021-02-19T07:35:21Z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