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7" r:id="rId2"/>
    <p:sldId id="259" r:id="rId3"/>
    <p:sldId id="260" r:id="rId4"/>
    <p:sldId id="258" r:id="rId5"/>
    <p:sldId id="267" r:id="rId6"/>
    <p:sldId id="263" r:id="rId7"/>
    <p:sldId id="268" r:id="rId8"/>
    <p:sldId id="264" r:id="rId9"/>
    <p:sldId id="3632" r:id="rId10"/>
    <p:sldId id="3633" r:id="rId11"/>
    <p:sldId id="265" r:id="rId12"/>
    <p:sldId id="3634" r:id="rId13"/>
    <p:sldId id="3635" r:id="rId14"/>
    <p:sldId id="3636" r:id="rId15"/>
    <p:sldId id="266" r:id="rId16"/>
    <p:sldId id="3637" r:id="rId17"/>
    <p:sldId id="3640" r:id="rId18"/>
    <p:sldId id="3642" r:id="rId19"/>
    <p:sldId id="3641" r:id="rId20"/>
    <p:sldId id="3644" r:id="rId21"/>
    <p:sldId id="364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7E03"/>
    <a:srgbClr val="299A4E"/>
    <a:srgbClr val="79C656"/>
    <a:srgbClr val="53A2CD"/>
    <a:srgbClr val="E13C89"/>
    <a:srgbClr val="FEBB34"/>
    <a:srgbClr val="FFFCE1"/>
    <a:srgbClr val="E6E6E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82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28C2A-4025-4771-A937-FE1EF3D8A5FD}" type="datetimeFigureOut">
              <a:rPr lang="zh-CN" altLang="en-US" smtClean="0"/>
              <a:t>2021/3/17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4E300-986D-40B6-B526-DB3D3D19F2C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
        <p:nvSpPr>
          <p:cNvPr id="7" name="文本框 6"/>
          <p:cNvSpPr txBox="1"/>
          <p:nvPr userDrawn="1"/>
        </p:nvSpPr>
        <p:spPr>
          <a:xfrm>
            <a:off x="4218317" y="2286000"/>
            <a:ext cx="3027872" cy="646331"/>
          </a:xfrm>
          <a:prstGeom prst="rect">
            <a:avLst/>
          </a:prstGeom>
          <a:noFill/>
        </p:spPr>
        <p:txBody>
          <a:bodyPr wrap="square" rtlCol="0">
            <a:spAutoFit/>
          </a:bodyPr>
          <a:lstStyle/>
          <a:p>
            <a:pPr algn="ctr"/>
            <a:r>
              <a:rPr lang="en-US" altLang="zh-CN" dirty="0">
                <a:solidFill>
                  <a:schemeClr val="bg1"/>
                </a:solidFill>
              </a:rPr>
              <a:t>www.tukuppt.com </a:t>
            </a:r>
            <a:r>
              <a:rPr lang="zh-CN" altLang="en-US" dirty="0">
                <a:solidFill>
                  <a:schemeClr val="bg1"/>
                </a:solidFill>
              </a:rPr>
              <a:t>熊猫办公 高效办公在熊猫</a:t>
            </a:r>
          </a:p>
        </p:txBody>
      </p:sp>
      <p:sp>
        <p:nvSpPr>
          <p:cNvPr id="8" name="文本框 7"/>
          <p:cNvSpPr txBox="1"/>
          <p:nvPr userDrawn="1"/>
        </p:nvSpPr>
        <p:spPr>
          <a:xfrm>
            <a:off x="4218316" y="3678129"/>
            <a:ext cx="5503653" cy="646331"/>
          </a:xfrm>
          <a:prstGeom prst="rect">
            <a:avLst/>
          </a:prstGeom>
          <a:noFill/>
        </p:spPr>
        <p:txBody>
          <a:bodyPr wrap="square" rtlCol="0">
            <a:spAutoFit/>
          </a:bodyPr>
          <a:lstStyle/>
          <a:p>
            <a:pPr algn="ctr"/>
            <a:r>
              <a:rPr lang="zh-CN" altLang="en-US" dirty="0">
                <a:solidFill>
                  <a:schemeClr val="bg1"/>
                </a:solidFill>
              </a:rPr>
              <a:t>该作品版权为熊猫办公所有，请勿盗版，否则我们将按照</a:t>
            </a:r>
            <a:r>
              <a:rPr lang="en-US" altLang="zh-CN" dirty="0">
                <a:solidFill>
                  <a:schemeClr val="bg1"/>
                </a:solidFill>
                <a:effectLst/>
              </a:rPr>
              <a:t>《</a:t>
            </a:r>
            <a:r>
              <a:rPr lang="zh-CN" altLang="en-US" dirty="0">
                <a:solidFill>
                  <a:schemeClr val="bg1"/>
                </a:solidFill>
                <a:effectLst/>
              </a:rPr>
              <a:t>中华人民共和国著作权法</a:t>
            </a:r>
            <a:r>
              <a:rPr lang="en-US" altLang="zh-CN" dirty="0">
                <a:solidFill>
                  <a:schemeClr val="bg1"/>
                </a:solidFill>
                <a:effectLst/>
              </a:rPr>
              <a:t>》</a:t>
            </a:r>
            <a:r>
              <a:rPr lang="zh-CN" altLang="en-US" dirty="0">
                <a:solidFill>
                  <a:schemeClr val="bg1"/>
                </a:solidFill>
                <a:effectLst/>
              </a:rPr>
              <a:t>进行维权工作。</a:t>
            </a:r>
            <a:endParaRPr lang="zh-CN" altLang="en-US"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2021/3/17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2021/3/17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
        <p:nvSpPr>
          <p:cNvPr id="10" name="文本框 9"/>
          <p:cNvSpPr txBox="1"/>
          <p:nvPr userDrawn="1"/>
        </p:nvSpPr>
        <p:spPr>
          <a:xfrm>
            <a:off x="-10304584" y="1807785"/>
            <a:ext cx="9024281" cy="2954655"/>
          </a:xfrm>
          <a:prstGeom prst="rect">
            <a:avLst/>
          </a:prstGeom>
          <a:noFill/>
        </p:spPr>
        <p:txBody>
          <a:bodyPr wrap="square" rtlCol="0">
            <a:spAutoFit/>
          </a:bodyPr>
          <a:lstStyle/>
          <a:p>
            <a:pPr algn="ctr">
              <a:lnSpc>
                <a:spcPct val="150000"/>
              </a:lnSpc>
            </a:pPr>
            <a:r>
              <a:rPr lang="zh-CN" altLang="en-US" sz="2800" b="1" dirty="0">
                <a:solidFill>
                  <a:srgbClr val="E6E6E6"/>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200" dirty="0">
              <a:solidFill>
                <a:srgbClr val="E6E6E6"/>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rgbClr val="E6E6E6"/>
                </a:solidFill>
                <a:latin typeface="微软雅黑" panose="020B0503020204020204" pitchFamily="34" charset="-122"/>
                <a:ea typeface="微软雅黑" panose="020B0503020204020204" pitchFamily="34" charset="-122"/>
              </a:rPr>
              <a:t>感谢您下载平台上提供的</a:t>
            </a:r>
            <a:r>
              <a:rPr lang="en-US" altLang="zh-CN" sz="1200" dirty="0">
                <a:solidFill>
                  <a:srgbClr val="E6E6E6"/>
                </a:solidFill>
                <a:latin typeface="微软雅黑" panose="020B0503020204020204" pitchFamily="34" charset="-122"/>
                <a:ea typeface="微软雅黑" panose="020B0503020204020204" pitchFamily="34" charset="-122"/>
              </a:rPr>
              <a:t>PPT</a:t>
            </a:r>
            <a:r>
              <a:rPr lang="zh-CN" altLang="en-US" sz="1200" dirty="0">
                <a:solidFill>
                  <a:srgbClr val="E6E6E6"/>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endParaRPr lang="en-US" altLang="zh-CN" sz="1200" dirty="0">
              <a:solidFill>
                <a:srgbClr val="E6E6E6"/>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rgbClr val="E6E6E6"/>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rgbClr val="E6E6E6"/>
                </a:solidFill>
                <a:latin typeface="微软雅黑" panose="020B0503020204020204" pitchFamily="34" charset="-122"/>
                <a:ea typeface="微软雅黑" panose="020B0503020204020204" pitchFamily="34" charset="-122"/>
              </a:rPr>
              <a:t>1.</a:t>
            </a:r>
            <a:r>
              <a:rPr lang="zh-CN" altLang="en-US" sz="1200" dirty="0">
                <a:solidFill>
                  <a:srgbClr val="E6E6E6"/>
                </a:solidFill>
                <a:latin typeface="微软雅黑" panose="020B0503020204020204" pitchFamily="34" charset="-122"/>
                <a:ea typeface="微软雅黑" panose="020B0503020204020204" pitchFamily="34" charset="-122"/>
              </a:rPr>
              <a:t>在熊猫办公出售的</a:t>
            </a:r>
            <a:r>
              <a:rPr lang="en-US" altLang="zh-CN" sz="1200" dirty="0">
                <a:solidFill>
                  <a:srgbClr val="E6E6E6"/>
                </a:solidFill>
                <a:latin typeface="微软雅黑" panose="020B0503020204020204" pitchFamily="34" charset="-122"/>
                <a:ea typeface="微软雅黑" panose="020B0503020204020204" pitchFamily="34" charset="-122"/>
              </a:rPr>
              <a:t>PPT</a:t>
            </a:r>
            <a:r>
              <a:rPr lang="zh-CN" altLang="en-US" sz="1200" dirty="0">
                <a:solidFill>
                  <a:srgbClr val="E6E6E6"/>
                </a:solidFill>
                <a:latin typeface="微软雅黑" panose="020B0503020204020204" pitchFamily="34" charset="-122"/>
                <a:ea typeface="微软雅黑" panose="020B0503020204020204" pitchFamily="34" charset="-122"/>
              </a:rPr>
              <a:t>模板是免版税类（</a:t>
            </a:r>
            <a:r>
              <a:rPr lang="en-US" altLang="zh-CN" sz="1200" dirty="0">
                <a:solidFill>
                  <a:srgbClr val="E6E6E6"/>
                </a:solidFill>
                <a:latin typeface="微软雅黑" panose="020B0503020204020204" pitchFamily="34" charset="-122"/>
                <a:ea typeface="微软雅黑" panose="020B0503020204020204" pitchFamily="34" charset="-122"/>
              </a:rPr>
              <a:t>RF</a:t>
            </a:r>
            <a:r>
              <a:rPr lang="zh-CN" altLang="en-US" sz="1200" dirty="0">
                <a:solidFill>
                  <a:srgbClr val="E6E6E6"/>
                </a:solidFill>
                <a:latin typeface="微软雅黑" panose="020B0503020204020204" pitchFamily="34" charset="-122"/>
                <a:ea typeface="微软雅黑" panose="020B0503020204020204" pitchFamily="34" charset="-122"/>
              </a:rPr>
              <a:t>：</a:t>
            </a:r>
            <a:r>
              <a:rPr lang="en-US" altLang="zh-CN" sz="1200" dirty="0">
                <a:solidFill>
                  <a:srgbClr val="E6E6E6"/>
                </a:solidFill>
                <a:latin typeface="微软雅黑" panose="020B0503020204020204" pitchFamily="34" charset="-122"/>
                <a:ea typeface="微软雅黑" panose="020B0503020204020204" pitchFamily="34" charset="-122"/>
              </a:rPr>
              <a:t>Royalty-Free</a:t>
            </a:r>
            <a:r>
              <a:rPr lang="zh-CN" altLang="en-US" sz="1200" dirty="0">
                <a:solidFill>
                  <a:srgbClr val="E6E6E6"/>
                </a:solidFill>
                <a:latin typeface="微软雅黑" panose="020B0503020204020204" pitchFamily="34" charset="-122"/>
                <a:ea typeface="微软雅黑" panose="020B0503020204020204" pitchFamily="34" charset="-122"/>
              </a:rPr>
              <a:t>）正版受</a:t>
            </a:r>
            <a:r>
              <a:rPr lang="en-US" altLang="zh-CN" sz="1200" dirty="0">
                <a:solidFill>
                  <a:srgbClr val="E6E6E6"/>
                </a:solidFill>
                <a:latin typeface="微软雅黑" panose="020B0503020204020204" pitchFamily="34" charset="-122"/>
                <a:ea typeface="微软雅黑" panose="020B0503020204020204" pitchFamily="34" charset="-122"/>
              </a:rPr>
              <a:t>《</a:t>
            </a:r>
            <a:r>
              <a:rPr lang="zh-CN" altLang="en-US" sz="1200" dirty="0">
                <a:solidFill>
                  <a:srgbClr val="E6E6E6"/>
                </a:solidFill>
                <a:latin typeface="微软雅黑" panose="020B0503020204020204" pitchFamily="34" charset="-122"/>
                <a:ea typeface="微软雅黑" panose="020B0503020204020204" pitchFamily="34" charset="-122"/>
              </a:rPr>
              <a:t>中国人民共和国著作法</a:t>
            </a:r>
            <a:r>
              <a:rPr lang="en-US" altLang="zh-CN" sz="1200" dirty="0">
                <a:solidFill>
                  <a:srgbClr val="E6E6E6"/>
                </a:solidFill>
                <a:latin typeface="微软雅黑" panose="020B0503020204020204" pitchFamily="34" charset="-122"/>
                <a:ea typeface="微软雅黑" panose="020B0503020204020204" pitchFamily="34" charset="-122"/>
              </a:rPr>
              <a:t>》</a:t>
            </a:r>
            <a:r>
              <a:rPr lang="zh-CN" altLang="en-US" sz="1200" dirty="0">
                <a:solidFill>
                  <a:srgbClr val="E6E6E6"/>
                </a:solidFill>
                <a:latin typeface="微软雅黑" panose="020B0503020204020204" pitchFamily="34" charset="-122"/>
                <a:ea typeface="微软雅黑" panose="020B0503020204020204" pitchFamily="34" charset="-122"/>
              </a:rPr>
              <a:t>和</a:t>
            </a:r>
            <a:r>
              <a:rPr lang="en-US" altLang="zh-CN" sz="1200" dirty="0">
                <a:solidFill>
                  <a:srgbClr val="E6E6E6"/>
                </a:solidFill>
                <a:latin typeface="微软雅黑" panose="020B0503020204020204" pitchFamily="34" charset="-122"/>
                <a:ea typeface="微软雅黑" panose="020B0503020204020204" pitchFamily="34" charset="-122"/>
              </a:rPr>
              <a:t>《</a:t>
            </a:r>
            <a:r>
              <a:rPr lang="zh-CN" altLang="en-US" sz="1200" dirty="0">
                <a:solidFill>
                  <a:srgbClr val="E6E6E6"/>
                </a:solidFill>
                <a:latin typeface="微软雅黑" panose="020B0503020204020204" pitchFamily="34" charset="-122"/>
                <a:ea typeface="微软雅黑" panose="020B0503020204020204" pitchFamily="34" charset="-122"/>
              </a:rPr>
              <a:t>世界版权公约</a:t>
            </a:r>
            <a:r>
              <a:rPr lang="en-US" altLang="zh-CN" sz="1200" dirty="0">
                <a:solidFill>
                  <a:srgbClr val="E6E6E6"/>
                </a:solidFill>
                <a:latin typeface="微软雅黑" panose="020B0503020204020204" pitchFamily="34" charset="-122"/>
                <a:ea typeface="微软雅黑" panose="020B0503020204020204" pitchFamily="34" charset="-122"/>
              </a:rPr>
              <a:t>》</a:t>
            </a:r>
            <a:r>
              <a:rPr lang="zh-CN" altLang="en-US" sz="1200" dirty="0">
                <a:solidFill>
                  <a:srgbClr val="E6E6E6"/>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200" dirty="0">
                <a:solidFill>
                  <a:srgbClr val="E6E6E6"/>
                </a:solidFill>
                <a:latin typeface="微软雅黑" panose="020B0503020204020204" pitchFamily="34" charset="-122"/>
                <a:ea typeface="微软雅黑" panose="020B0503020204020204" pitchFamily="34" charset="-122"/>
              </a:rPr>
              <a:t>PPT</a:t>
            </a:r>
            <a:r>
              <a:rPr lang="zh-CN" altLang="en-US" sz="1200" dirty="0">
                <a:solidFill>
                  <a:srgbClr val="E6E6E6"/>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200" dirty="0">
                <a:solidFill>
                  <a:srgbClr val="E6E6E6"/>
                </a:solidFill>
                <a:latin typeface="微软雅黑" panose="020B0503020204020204" pitchFamily="34" charset="-122"/>
                <a:ea typeface="微软雅黑" panose="020B0503020204020204" pitchFamily="34" charset="-122"/>
              </a:rPr>
              <a:t>2.</a:t>
            </a:r>
            <a:r>
              <a:rPr lang="zh-CN" altLang="en-US" sz="1200" dirty="0">
                <a:solidFill>
                  <a:srgbClr val="E6E6E6"/>
                </a:solidFill>
                <a:latin typeface="微软雅黑" panose="020B0503020204020204" pitchFamily="34" charset="-122"/>
                <a:ea typeface="微软雅黑" panose="020B0503020204020204" pitchFamily="34" charset="-122"/>
              </a:rPr>
              <a:t>不得将熊猫办公的</a:t>
            </a:r>
            <a:r>
              <a:rPr lang="en-US" altLang="zh-CN" sz="1200" dirty="0">
                <a:solidFill>
                  <a:srgbClr val="E6E6E6"/>
                </a:solidFill>
                <a:latin typeface="微软雅黑" panose="020B0503020204020204" pitchFamily="34" charset="-122"/>
                <a:ea typeface="微软雅黑" panose="020B0503020204020204" pitchFamily="34" charset="-122"/>
              </a:rPr>
              <a:t>PPT</a:t>
            </a:r>
            <a:r>
              <a:rPr lang="zh-CN" altLang="en-US" sz="1200" dirty="0">
                <a:solidFill>
                  <a:srgbClr val="E6E6E6"/>
                </a:solidFill>
                <a:latin typeface="微软雅黑" panose="020B0503020204020204" pitchFamily="34" charset="-122"/>
                <a:ea typeface="微软雅黑" panose="020B0503020204020204" pitchFamily="34" charset="-122"/>
              </a:rPr>
              <a:t>模板、</a:t>
            </a:r>
            <a:r>
              <a:rPr lang="en-US" altLang="zh-CN" sz="1200" dirty="0">
                <a:solidFill>
                  <a:srgbClr val="E6E6E6"/>
                </a:solidFill>
                <a:latin typeface="微软雅黑" panose="020B0503020204020204" pitchFamily="34" charset="-122"/>
                <a:ea typeface="微软雅黑" panose="020B0503020204020204" pitchFamily="34" charset="-122"/>
              </a:rPr>
              <a:t>PPT</a:t>
            </a:r>
            <a:r>
              <a:rPr lang="zh-CN" altLang="en-US" sz="1200" dirty="0">
                <a:solidFill>
                  <a:srgbClr val="E6E6E6"/>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2021/3/17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2021/3/17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2021/3/17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2021/3/17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 name="图片 29" descr="图片包含 文字&#10;&#10;已生成极高可信度的说明"/>
          <p:cNvPicPr>
            <a:picLocks noChangeAspect="1"/>
          </p:cNvPicPr>
          <p:nvPr userDrawn="1"/>
        </p:nvPicPr>
        <p:blipFill rotWithShape="1">
          <a:blip r:embed="rId13">
            <a:extLst>
              <a:ext uri="{28A0092B-C50C-407E-A947-70E740481C1C}">
                <a14:useLocalDpi xmlns:a14="http://schemas.microsoft.com/office/drawing/2010/main" val="0"/>
              </a:ext>
            </a:extLst>
          </a:blip>
          <a:srcRect t="16332" b="46172"/>
          <a:stretch>
            <a:fillRect/>
          </a:stretch>
        </p:blipFill>
        <p:spPr>
          <a:xfrm rot="10800000" flipH="1">
            <a:off x="0" y="0"/>
            <a:ext cx="12192000" cy="6858000"/>
          </a:xfrm>
          <a:prstGeom prst="rect">
            <a:avLst/>
          </a:prstGeom>
        </p:spPr>
      </p:pic>
      <p:grpSp>
        <p:nvGrpSpPr>
          <p:cNvPr id="10" name="组合 9"/>
          <p:cNvGrpSpPr/>
          <p:nvPr userDrawn="1"/>
        </p:nvGrpSpPr>
        <p:grpSpPr>
          <a:xfrm rot="167690">
            <a:off x="638590" y="162299"/>
            <a:ext cx="3920876" cy="1234735"/>
            <a:chOff x="1813559" y="71755"/>
            <a:chExt cx="9000850" cy="6755765"/>
          </a:xfrm>
        </p:grpSpPr>
        <p:pic>
          <p:nvPicPr>
            <p:cNvPr id="11" name="图片 10"/>
            <p:cNvPicPr>
              <a:picLocks noChangeAspect="1"/>
            </p:cNvPicPr>
            <p:nvPr/>
          </p:nvPicPr>
          <p:blipFill rotWithShape="1">
            <a:blip r:embed="rId14" cstate="screen"/>
            <a:srcRect/>
            <a:stretch>
              <a:fillRect/>
            </a:stretch>
          </p:blipFill>
          <p:spPr>
            <a:xfrm rot="5400000">
              <a:off x="2936101" y="-1050787"/>
              <a:ext cx="6755765" cy="9000850"/>
            </a:xfrm>
            <a:prstGeom prst="rect">
              <a:avLst/>
            </a:prstGeom>
          </p:spPr>
        </p:pic>
        <p:sp>
          <p:nvSpPr>
            <p:cNvPr id="12" name="矩形 11"/>
            <p:cNvSpPr/>
            <p:nvPr/>
          </p:nvSpPr>
          <p:spPr>
            <a:xfrm rot="21432310">
              <a:off x="2547918" y="1763152"/>
              <a:ext cx="7354267" cy="3958180"/>
            </a:xfrm>
            <a:prstGeom prst="rect">
              <a:avLst/>
            </a:prstGeom>
            <a:solidFill>
              <a:srgbClr val="FFFCE1"/>
            </a:solidFill>
            <a:ln>
              <a:solidFill>
                <a:srgbClr val="FFF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15.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slideLayout" Target="../slideLayouts/slideLayout7.xml"/><Relationship Id="rId2" Type="http://schemas.openxmlformats.org/officeDocument/2006/relationships/tags" Target="../tags/tag6.xml"/><Relationship Id="rId16" Type="http://schemas.openxmlformats.org/officeDocument/2006/relationships/tags" Target="../tags/tag20.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screen"/>
          <a:srcRect/>
          <a:stretch>
            <a:fillRect/>
          </a:stretch>
        </p:blipFill>
        <p:spPr>
          <a:xfrm rot="5400000">
            <a:off x="2682189" y="-2651811"/>
            <a:ext cx="6827622" cy="12192000"/>
          </a:xfrm>
          <a:prstGeom prst="rect">
            <a:avLst/>
          </a:prstGeom>
        </p:spPr>
      </p:pic>
      <p:grpSp>
        <p:nvGrpSpPr>
          <p:cNvPr id="15" name="组合 14"/>
          <p:cNvGrpSpPr/>
          <p:nvPr/>
        </p:nvGrpSpPr>
        <p:grpSpPr>
          <a:xfrm>
            <a:off x="1595575" y="71755"/>
            <a:ext cx="9000850" cy="6755765"/>
            <a:chOff x="1813559" y="71755"/>
            <a:chExt cx="9000850" cy="6755765"/>
          </a:xfrm>
        </p:grpSpPr>
        <p:pic>
          <p:nvPicPr>
            <p:cNvPr id="13" name="图片 12"/>
            <p:cNvPicPr>
              <a:picLocks noChangeAspect="1"/>
            </p:cNvPicPr>
            <p:nvPr/>
          </p:nvPicPr>
          <p:blipFill rotWithShape="1">
            <a:blip r:embed="rId5" cstate="screen"/>
            <a:srcRect/>
            <a:stretch>
              <a:fillRect/>
            </a:stretch>
          </p:blipFill>
          <p:spPr>
            <a:xfrm rot="5400000">
              <a:off x="2936101" y="-1050787"/>
              <a:ext cx="6755765" cy="9000850"/>
            </a:xfrm>
            <a:prstGeom prst="rect">
              <a:avLst/>
            </a:prstGeom>
          </p:spPr>
        </p:pic>
        <p:sp>
          <p:nvSpPr>
            <p:cNvPr id="14" name="矩形 13"/>
            <p:cNvSpPr/>
            <p:nvPr/>
          </p:nvSpPr>
          <p:spPr>
            <a:xfrm rot="21298772">
              <a:off x="2547918" y="1763153"/>
              <a:ext cx="7354266" cy="3958178"/>
            </a:xfrm>
            <a:prstGeom prst="rect">
              <a:avLst/>
            </a:prstGeom>
            <a:solidFill>
              <a:srgbClr val="FFFCE1"/>
            </a:solidFill>
            <a:ln>
              <a:solidFill>
                <a:srgbClr val="FFF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ctrTitle"/>
          </p:nvPr>
        </p:nvSpPr>
        <p:spPr>
          <a:xfrm>
            <a:off x="3986465" y="1982752"/>
            <a:ext cx="4219071" cy="1139862"/>
          </a:xfrm>
          <a:effectLst>
            <a:outerShdw blurRad="50800" dist="38100" dir="2700000" algn="tl" rotWithShape="0">
              <a:prstClr val="black">
                <a:alpha val="40000"/>
              </a:prstClr>
            </a:outerShdw>
          </a:effectLst>
        </p:spPr>
        <p:txBody>
          <a:bodyPr/>
          <a:lstStyle/>
          <a:p>
            <a:r>
              <a:rPr lang="zh-CN" altLang="en-US" dirty="0">
                <a:ln w="19050">
                  <a:solidFill>
                    <a:srgbClr val="FC7E03"/>
                  </a:solidFill>
                </a:ln>
                <a:solidFill>
                  <a:schemeClr val="bg1"/>
                </a:solidFill>
                <a:effectLst>
                  <a:innerShdw blurRad="63500" dist="50800" dir="13500000">
                    <a:prstClr val="black">
                      <a:alpha val="50000"/>
                    </a:prstClr>
                  </a:innerShdw>
                </a:effectLst>
              </a:rPr>
              <a:t>新学期</a:t>
            </a:r>
          </a:p>
        </p:txBody>
      </p:sp>
      <p:sp>
        <p:nvSpPr>
          <p:cNvPr id="3" name="副标题 2"/>
          <p:cNvSpPr>
            <a:spLocks noGrp="1"/>
          </p:cNvSpPr>
          <p:nvPr>
            <p:ph type="subTitle" idx="1"/>
          </p:nvPr>
        </p:nvSpPr>
        <p:spPr>
          <a:xfrm>
            <a:off x="3986465" y="4681188"/>
            <a:ext cx="4219071" cy="481682"/>
          </a:xfrm>
        </p:spPr>
        <p:txBody>
          <a:bodyPr/>
          <a:lstStyle/>
          <a:p>
            <a:r>
              <a:rPr lang="zh-CN" altLang="en-US"/>
              <a:t>汇报人：喜爱</a:t>
            </a:r>
            <a:r>
              <a:rPr lang="en-US" altLang="zh-CN"/>
              <a:t>PPT</a:t>
            </a:r>
            <a:endParaRPr lang="zh-CN" altLang="en-US" dirty="0"/>
          </a:p>
        </p:txBody>
      </p:sp>
      <p:pic>
        <p:nvPicPr>
          <p:cNvPr id="7" name="图片 6"/>
          <p:cNvPicPr>
            <a:picLocks noChangeAspect="1"/>
          </p:cNvPicPr>
          <p:nvPr/>
        </p:nvPicPr>
        <p:blipFill rotWithShape="1">
          <a:blip r:embed="rId6" cstate="screen"/>
          <a:srcRect/>
          <a:stretch>
            <a:fillRect/>
          </a:stretch>
        </p:blipFill>
        <p:spPr>
          <a:xfrm>
            <a:off x="161842" y="228600"/>
            <a:ext cx="3526706" cy="2181434"/>
          </a:xfrm>
          <a:prstGeom prst="rect">
            <a:avLst/>
          </a:prstGeom>
        </p:spPr>
      </p:pic>
      <p:pic>
        <p:nvPicPr>
          <p:cNvPr id="9" name="图片 8"/>
          <p:cNvPicPr>
            <a:picLocks noChangeAspect="1"/>
          </p:cNvPicPr>
          <p:nvPr/>
        </p:nvPicPr>
        <p:blipFill rotWithShape="1">
          <a:blip r:embed="rId7" cstate="screen"/>
          <a:srcRect/>
          <a:stretch>
            <a:fillRect/>
          </a:stretch>
        </p:blipFill>
        <p:spPr>
          <a:xfrm rot="20125916">
            <a:off x="10546448" y="169427"/>
            <a:ext cx="1373959" cy="1122364"/>
          </a:xfrm>
          <a:prstGeom prst="rect">
            <a:avLst/>
          </a:prstGeom>
        </p:spPr>
      </p:pic>
      <p:pic>
        <p:nvPicPr>
          <p:cNvPr id="16" name="图片 15"/>
          <p:cNvPicPr>
            <a:picLocks noChangeAspect="1"/>
          </p:cNvPicPr>
          <p:nvPr/>
        </p:nvPicPr>
        <p:blipFill rotWithShape="1">
          <a:blip r:embed="rId8" cstate="screen"/>
          <a:srcRect/>
          <a:stretch>
            <a:fillRect/>
          </a:stretch>
        </p:blipFill>
        <p:spPr>
          <a:xfrm>
            <a:off x="9646548" y="970057"/>
            <a:ext cx="1715191" cy="2151157"/>
          </a:xfrm>
          <a:prstGeom prst="rect">
            <a:avLst/>
          </a:prstGeom>
        </p:spPr>
      </p:pic>
      <p:pic>
        <p:nvPicPr>
          <p:cNvPr id="17" name="图片 16"/>
          <p:cNvPicPr>
            <a:picLocks noChangeAspect="1"/>
          </p:cNvPicPr>
          <p:nvPr/>
        </p:nvPicPr>
        <p:blipFill rotWithShape="1">
          <a:blip r:embed="rId9" cstate="screen"/>
          <a:srcRect/>
          <a:stretch>
            <a:fillRect/>
          </a:stretch>
        </p:blipFill>
        <p:spPr>
          <a:xfrm>
            <a:off x="1997835" y="1068033"/>
            <a:ext cx="3061837" cy="3578392"/>
          </a:xfrm>
          <a:prstGeom prst="rect">
            <a:avLst/>
          </a:prstGeom>
        </p:spPr>
      </p:pic>
      <p:pic>
        <p:nvPicPr>
          <p:cNvPr id="18" name="图片 17"/>
          <p:cNvPicPr>
            <a:picLocks noChangeAspect="1"/>
          </p:cNvPicPr>
          <p:nvPr/>
        </p:nvPicPr>
        <p:blipFill rotWithShape="1">
          <a:blip r:embed="rId10" cstate="screen"/>
          <a:srcRect r="-13992"/>
          <a:stretch>
            <a:fillRect/>
          </a:stretch>
        </p:blipFill>
        <p:spPr>
          <a:xfrm>
            <a:off x="7982312" y="2989066"/>
            <a:ext cx="2264400" cy="2853729"/>
          </a:xfrm>
          <a:prstGeom prst="rect">
            <a:avLst/>
          </a:prstGeom>
        </p:spPr>
      </p:pic>
      <p:pic>
        <p:nvPicPr>
          <p:cNvPr id="19" name="图片 18"/>
          <p:cNvPicPr>
            <a:picLocks noChangeAspect="1"/>
          </p:cNvPicPr>
          <p:nvPr/>
        </p:nvPicPr>
        <p:blipFill rotWithShape="1">
          <a:blip r:embed="rId11" cstate="screen"/>
          <a:srcRect r="-10765"/>
          <a:stretch>
            <a:fillRect/>
          </a:stretch>
        </p:blipFill>
        <p:spPr>
          <a:xfrm>
            <a:off x="10068660" y="5381047"/>
            <a:ext cx="2181135" cy="1487851"/>
          </a:xfrm>
          <a:prstGeom prst="rect">
            <a:avLst/>
          </a:prstGeom>
        </p:spPr>
      </p:pic>
      <p:pic>
        <p:nvPicPr>
          <p:cNvPr id="20" name="图片 19"/>
          <p:cNvPicPr>
            <a:picLocks noChangeAspect="1"/>
          </p:cNvPicPr>
          <p:nvPr/>
        </p:nvPicPr>
        <p:blipFill rotWithShape="1">
          <a:blip r:embed="rId12" cstate="screen"/>
          <a:srcRect/>
          <a:stretch>
            <a:fillRect/>
          </a:stretch>
        </p:blipFill>
        <p:spPr>
          <a:xfrm>
            <a:off x="8048468" y="221612"/>
            <a:ext cx="2150993" cy="2181434"/>
          </a:xfrm>
          <a:prstGeom prst="rect">
            <a:avLst/>
          </a:prstGeom>
        </p:spPr>
      </p:pic>
      <p:pic>
        <p:nvPicPr>
          <p:cNvPr id="21" name="图片 20"/>
          <p:cNvPicPr>
            <a:picLocks noChangeAspect="1"/>
          </p:cNvPicPr>
          <p:nvPr/>
        </p:nvPicPr>
        <p:blipFill rotWithShape="1">
          <a:blip r:embed="rId13" cstate="screen"/>
          <a:srcRect/>
          <a:stretch>
            <a:fillRect/>
          </a:stretch>
        </p:blipFill>
        <p:spPr>
          <a:xfrm>
            <a:off x="1381547" y="4996402"/>
            <a:ext cx="1665566" cy="1913879"/>
          </a:xfrm>
          <a:prstGeom prst="rect">
            <a:avLst/>
          </a:prstGeom>
        </p:spPr>
      </p:pic>
      <p:sp>
        <p:nvSpPr>
          <p:cNvPr id="22" name="矩形 21"/>
          <p:cNvSpPr/>
          <p:nvPr/>
        </p:nvSpPr>
        <p:spPr>
          <a:xfrm>
            <a:off x="823190" y="2566879"/>
            <a:ext cx="323165" cy="3297903"/>
          </a:xfrm>
          <a:prstGeom prst="rect">
            <a:avLst/>
          </a:prstGeom>
          <a:noFill/>
        </p:spPr>
        <p:txBody>
          <a:bodyPr vert="eaVert"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3" name="矩形 22"/>
          <p:cNvSpPr/>
          <p:nvPr/>
        </p:nvSpPr>
        <p:spPr>
          <a:xfrm>
            <a:off x="11282095" y="1448953"/>
            <a:ext cx="323165" cy="3297903"/>
          </a:xfrm>
          <a:prstGeom prst="rect">
            <a:avLst/>
          </a:prstGeom>
          <a:noFill/>
        </p:spPr>
        <p:txBody>
          <a:bodyPr vert="eaVert"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4" name="矩形 23"/>
          <p:cNvSpPr/>
          <p:nvPr/>
        </p:nvSpPr>
        <p:spPr>
          <a:xfrm rot="21280962">
            <a:off x="3690737" y="5637241"/>
            <a:ext cx="3953628" cy="230832"/>
          </a:xfrm>
          <a:prstGeom prst="rect">
            <a:avLst/>
          </a:prstGeom>
          <a:noFill/>
        </p:spPr>
        <p:txBody>
          <a:bodyPr vert="horz"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9" name="标题 1"/>
          <p:cNvSpPr txBox="1"/>
          <p:nvPr/>
        </p:nvSpPr>
        <p:spPr>
          <a:xfrm rot="21563302">
            <a:off x="3637984" y="2958993"/>
            <a:ext cx="4916032" cy="113986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zh-CN" altLang="en-US" dirty="0">
                <a:ln w="19050">
                  <a:solidFill>
                    <a:srgbClr val="FC7E03"/>
                  </a:solidFill>
                </a:ln>
                <a:solidFill>
                  <a:schemeClr val="bg1"/>
                </a:solidFill>
                <a:effectLst>
                  <a:innerShdw blurRad="63500" dist="50800" dir="13500000">
                    <a:prstClr val="black">
                      <a:alpha val="50000"/>
                    </a:prstClr>
                  </a:innerShdw>
                </a:effectLst>
              </a:rPr>
              <a:t>学校教学计划</a:t>
            </a:r>
          </a:p>
        </p:txBody>
      </p:sp>
      <p:grpSp>
        <p:nvGrpSpPr>
          <p:cNvPr id="33" name="组合 32"/>
          <p:cNvGrpSpPr/>
          <p:nvPr/>
        </p:nvGrpSpPr>
        <p:grpSpPr>
          <a:xfrm>
            <a:off x="4374164" y="4629570"/>
            <a:ext cx="3443672" cy="534926"/>
            <a:chOff x="4480845" y="4629570"/>
            <a:chExt cx="3443672" cy="534926"/>
          </a:xfrm>
        </p:grpSpPr>
        <p:cxnSp>
          <p:nvCxnSpPr>
            <p:cNvPr id="31" name="直接连接符 30"/>
            <p:cNvCxnSpPr/>
            <p:nvPr/>
          </p:nvCxnSpPr>
          <p:spPr>
            <a:xfrm>
              <a:off x="4480845" y="4629570"/>
              <a:ext cx="34436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480845" y="5164496"/>
              <a:ext cx="34436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4" name="轻松卡通日系影视配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94752" y="-1293690"/>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4"/>
                                        </p:tgtEl>
                                      </p:cBhvr>
                                    </p:cmd>
                                  </p:childTnLst>
                                </p:cTn>
                              </p:par>
                            </p:childTnLst>
                          </p:cTn>
                        </p:par>
                        <p:par>
                          <p:cTn id="7" fill="hold">
                            <p:stCondLst>
                              <p:cond delay="0"/>
                            </p:stCondLst>
                            <p:childTnLst>
                              <p:par>
                                <p:cTn id="8" presetID="18" presetClass="entr" presetSubtype="6" fill="hold" nodeType="after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strips(downRight)">
                                      <p:cBhvr>
                                        <p:cTn id="10" dur="750"/>
                                        <p:tgtEl>
                                          <p:spTgt spid="15"/>
                                        </p:tgtEl>
                                      </p:cBhvr>
                                    </p:animEffect>
                                  </p:childTnLst>
                                </p:cTn>
                              </p:par>
                            </p:childTnLst>
                          </p:cTn>
                        </p:par>
                        <p:par>
                          <p:cTn id="11" fill="hold">
                            <p:stCondLst>
                              <p:cond delay="1500"/>
                            </p:stCondLst>
                            <p:childTnLst>
                              <p:par>
                                <p:cTn id="12" presetID="2" presetClass="entr" presetSubtype="9"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par>
                                <p:cTn id="16" presetID="31" presetClass="entr" presetSubtype="0" fill="hold" nodeType="withEffect">
                                  <p:stCondLst>
                                    <p:cond delay="240"/>
                                  </p:stCondLst>
                                  <p:childTnLst>
                                    <p:set>
                                      <p:cBhvr>
                                        <p:cTn id="17" dur="1" fill="hold">
                                          <p:stCondLst>
                                            <p:cond delay="0"/>
                                          </p:stCondLst>
                                        </p:cTn>
                                        <p:tgtEl>
                                          <p:spTgt spid="21"/>
                                        </p:tgtEl>
                                        <p:attrNameLst>
                                          <p:attrName>style.visibility</p:attrName>
                                        </p:attrNameLst>
                                      </p:cBhvr>
                                      <p:to>
                                        <p:strVal val="visible"/>
                                      </p:to>
                                    </p:set>
                                    <p:anim calcmode="lin" valueType="num">
                                      <p:cBhvr>
                                        <p:cTn id="18" dur="1000" fill="hold"/>
                                        <p:tgtEl>
                                          <p:spTgt spid="21"/>
                                        </p:tgtEl>
                                        <p:attrNameLst>
                                          <p:attrName>ppt_w</p:attrName>
                                        </p:attrNameLst>
                                      </p:cBhvr>
                                      <p:tavLst>
                                        <p:tav tm="0">
                                          <p:val>
                                            <p:fltVal val="0"/>
                                          </p:val>
                                        </p:tav>
                                        <p:tav tm="100000">
                                          <p:val>
                                            <p:strVal val="#ppt_w"/>
                                          </p:val>
                                        </p:tav>
                                      </p:tavLst>
                                    </p:anim>
                                    <p:anim calcmode="lin" valueType="num">
                                      <p:cBhvr>
                                        <p:cTn id="19" dur="1000" fill="hold"/>
                                        <p:tgtEl>
                                          <p:spTgt spid="21"/>
                                        </p:tgtEl>
                                        <p:attrNameLst>
                                          <p:attrName>ppt_h</p:attrName>
                                        </p:attrNameLst>
                                      </p:cBhvr>
                                      <p:tavLst>
                                        <p:tav tm="0">
                                          <p:val>
                                            <p:fltVal val="0"/>
                                          </p:val>
                                        </p:tav>
                                        <p:tav tm="100000">
                                          <p:val>
                                            <p:strVal val="#ppt_h"/>
                                          </p:val>
                                        </p:tav>
                                      </p:tavLst>
                                    </p:anim>
                                    <p:anim calcmode="lin" valueType="num">
                                      <p:cBhvr>
                                        <p:cTn id="20" dur="1000" fill="hold"/>
                                        <p:tgtEl>
                                          <p:spTgt spid="21"/>
                                        </p:tgtEl>
                                        <p:attrNameLst>
                                          <p:attrName>style.rotation</p:attrName>
                                        </p:attrNameLst>
                                      </p:cBhvr>
                                      <p:tavLst>
                                        <p:tav tm="0">
                                          <p:val>
                                            <p:fltVal val="90"/>
                                          </p:val>
                                        </p:tav>
                                        <p:tav tm="100000">
                                          <p:val>
                                            <p:fltVal val="0"/>
                                          </p:val>
                                        </p:tav>
                                      </p:tavLst>
                                    </p:anim>
                                    <p:animEffect transition="in" filter="fade">
                                      <p:cBhvr>
                                        <p:cTn id="21" dur="1000"/>
                                        <p:tgtEl>
                                          <p:spTgt spid="21"/>
                                        </p:tgtEl>
                                      </p:cBhvr>
                                    </p:animEffect>
                                  </p:childTnLst>
                                </p:cTn>
                              </p:par>
                              <p:par>
                                <p:cTn id="22" presetID="31" presetClass="entr" presetSubtype="0" fill="hold" nodeType="withEffect">
                                  <p:stCondLst>
                                    <p:cond delay="460"/>
                                  </p:stCondLst>
                                  <p:childTnLst>
                                    <p:set>
                                      <p:cBhvr>
                                        <p:cTn id="23" dur="1" fill="hold">
                                          <p:stCondLst>
                                            <p:cond delay="0"/>
                                          </p:stCondLst>
                                        </p:cTn>
                                        <p:tgtEl>
                                          <p:spTgt spid="20"/>
                                        </p:tgtEl>
                                        <p:attrNameLst>
                                          <p:attrName>style.visibility</p:attrName>
                                        </p:attrNameLst>
                                      </p:cBhvr>
                                      <p:to>
                                        <p:strVal val="visible"/>
                                      </p:to>
                                    </p:set>
                                    <p:anim calcmode="lin" valueType="num">
                                      <p:cBhvr>
                                        <p:cTn id="24" dur="1000" fill="hold"/>
                                        <p:tgtEl>
                                          <p:spTgt spid="20"/>
                                        </p:tgtEl>
                                        <p:attrNameLst>
                                          <p:attrName>ppt_w</p:attrName>
                                        </p:attrNameLst>
                                      </p:cBhvr>
                                      <p:tavLst>
                                        <p:tav tm="0">
                                          <p:val>
                                            <p:fltVal val="0"/>
                                          </p:val>
                                        </p:tav>
                                        <p:tav tm="100000">
                                          <p:val>
                                            <p:strVal val="#ppt_w"/>
                                          </p:val>
                                        </p:tav>
                                      </p:tavLst>
                                    </p:anim>
                                    <p:anim calcmode="lin" valueType="num">
                                      <p:cBhvr>
                                        <p:cTn id="25" dur="1000" fill="hold"/>
                                        <p:tgtEl>
                                          <p:spTgt spid="20"/>
                                        </p:tgtEl>
                                        <p:attrNameLst>
                                          <p:attrName>ppt_h</p:attrName>
                                        </p:attrNameLst>
                                      </p:cBhvr>
                                      <p:tavLst>
                                        <p:tav tm="0">
                                          <p:val>
                                            <p:fltVal val="0"/>
                                          </p:val>
                                        </p:tav>
                                        <p:tav tm="100000">
                                          <p:val>
                                            <p:strVal val="#ppt_h"/>
                                          </p:val>
                                        </p:tav>
                                      </p:tavLst>
                                    </p:anim>
                                    <p:anim calcmode="lin" valueType="num">
                                      <p:cBhvr>
                                        <p:cTn id="26" dur="1000" fill="hold"/>
                                        <p:tgtEl>
                                          <p:spTgt spid="20"/>
                                        </p:tgtEl>
                                        <p:attrNameLst>
                                          <p:attrName>style.rotation</p:attrName>
                                        </p:attrNameLst>
                                      </p:cBhvr>
                                      <p:tavLst>
                                        <p:tav tm="0">
                                          <p:val>
                                            <p:fltVal val="90"/>
                                          </p:val>
                                        </p:tav>
                                        <p:tav tm="100000">
                                          <p:val>
                                            <p:fltVal val="0"/>
                                          </p:val>
                                        </p:tav>
                                      </p:tavLst>
                                    </p:anim>
                                    <p:animEffect transition="in" filter="fade">
                                      <p:cBhvr>
                                        <p:cTn id="27" dur="1000"/>
                                        <p:tgtEl>
                                          <p:spTgt spid="20"/>
                                        </p:tgtEl>
                                      </p:cBhvr>
                                    </p:animEffect>
                                  </p:childTnLst>
                                </p:cTn>
                              </p:par>
                              <p:par>
                                <p:cTn id="28" presetID="31" presetClass="entr" presetSubtype="0" fill="hold" nodeType="withEffect">
                                  <p:stCondLst>
                                    <p:cond delay="68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fltVal val="0"/>
                                          </p:val>
                                        </p:tav>
                                        <p:tav tm="100000">
                                          <p:val>
                                            <p:strVal val="#ppt_w"/>
                                          </p:val>
                                        </p:tav>
                                      </p:tavLst>
                                    </p:anim>
                                    <p:anim calcmode="lin" valueType="num">
                                      <p:cBhvr>
                                        <p:cTn id="31" dur="1000" fill="hold"/>
                                        <p:tgtEl>
                                          <p:spTgt spid="19"/>
                                        </p:tgtEl>
                                        <p:attrNameLst>
                                          <p:attrName>ppt_h</p:attrName>
                                        </p:attrNameLst>
                                      </p:cBhvr>
                                      <p:tavLst>
                                        <p:tav tm="0">
                                          <p:val>
                                            <p:fltVal val="0"/>
                                          </p:val>
                                        </p:tav>
                                        <p:tav tm="100000">
                                          <p:val>
                                            <p:strVal val="#ppt_h"/>
                                          </p:val>
                                        </p:tav>
                                      </p:tavLst>
                                    </p:anim>
                                    <p:anim calcmode="lin" valueType="num">
                                      <p:cBhvr>
                                        <p:cTn id="32" dur="1000" fill="hold"/>
                                        <p:tgtEl>
                                          <p:spTgt spid="19"/>
                                        </p:tgtEl>
                                        <p:attrNameLst>
                                          <p:attrName>style.rotation</p:attrName>
                                        </p:attrNameLst>
                                      </p:cBhvr>
                                      <p:tavLst>
                                        <p:tav tm="0">
                                          <p:val>
                                            <p:fltVal val="90"/>
                                          </p:val>
                                        </p:tav>
                                        <p:tav tm="100000">
                                          <p:val>
                                            <p:fltVal val="0"/>
                                          </p:val>
                                        </p:tav>
                                      </p:tavLst>
                                    </p:anim>
                                    <p:animEffect transition="in" filter="fade">
                                      <p:cBhvr>
                                        <p:cTn id="33" dur="1000"/>
                                        <p:tgtEl>
                                          <p:spTgt spid="19"/>
                                        </p:tgtEl>
                                      </p:cBhvr>
                                    </p:animEffect>
                                  </p:childTnLst>
                                </p:cTn>
                              </p:par>
                              <p:par>
                                <p:cTn id="34" presetID="31" presetClass="entr" presetSubtype="0" fill="hold" nodeType="withEffect">
                                  <p:stCondLst>
                                    <p:cond delay="90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par>
                                <p:cTn id="40" presetID="31" presetClass="entr" presetSubtype="0" fill="hold" nodeType="withEffect">
                                  <p:stCondLst>
                                    <p:cond delay="112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fltVal val="0"/>
                                          </p:val>
                                        </p:tav>
                                        <p:tav tm="100000">
                                          <p:val>
                                            <p:strVal val="#ppt_w"/>
                                          </p:val>
                                        </p:tav>
                                      </p:tavLst>
                                    </p:anim>
                                    <p:anim calcmode="lin" valueType="num">
                                      <p:cBhvr>
                                        <p:cTn id="43" dur="1000" fill="hold"/>
                                        <p:tgtEl>
                                          <p:spTgt spid="17"/>
                                        </p:tgtEl>
                                        <p:attrNameLst>
                                          <p:attrName>ppt_h</p:attrName>
                                        </p:attrNameLst>
                                      </p:cBhvr>
                                      <p:tavLst>
                                        <p:tav tm="0">
                                          <p:val>
                                            <p:fltVal val="0"/>
                                          </p:val>
                                        </p:tav>
                                        <p:tav tm="100000">
                                          <p:val>
                                            <p:strVal val="#ppt_h"/>
                                          </p:val>
                                        </p:tav>
                                      </p:tavLst>
                                    </p:anim>
                                    <p:anim calcmode="lin" valueType="num">
                                      <p:cBhvr>
                                        <p:cTn id="44" dur="1000" fill="hold"/>
                                        <p:tgtEl>
                                          <p:spTgt spid="17"/>
                                        </p:tgtEl>
                                        <p:attrNameLst>
                                          <p:attrName>style.rotation</p:attrName>
                                        </p:attrNameLst>
                                      </p:cBhvr>
                                      <p:tavLst>
                                        <p:tav tm="0">
                                          <p:val>
                                            <p:fltVal val="90"/>
                                          </p:val>
                                        </p:tav>
                                        <p:tav tm="100000">
                                          <p:val>
                                            <p:fltVal val="0"/>
                                          </p:val>
                                        </p:tav>
                                      </p:tavLst>
                                    </p:anim>
                                    <p:animEffect transition="in" filter="fade">
                                      <p:cBhvr>
                                        <p:cTn id="45" dur="1000"/>
                                        <p:tgtEl>
                                          <p:spTgt spid="17"/>
                                        </p:tgtEl>
                                      </p:cBhvr>
                                    </p:animEffect>
                                  </p:childTnLst>
                                </p:cTn>
                              </p:par>
                            </p:childTnLst>
                          </p:cTn>
                        </p:par>
                        <p:par>
                          <p:cTn id="46" fill="hold">
                            <p:stCondLst>
                              <p:cond delay="2000"/>
                            </p:stCondLst>
                            <p:childTnLst>
                              <p:par>
                                <p:cTn id="47" presetID="2" presetClass="entr" presetSubtype="4"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2" presetClass="entr" presetSubtype="1"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3000"/>
                            </p:stCondLst>
                            <p:childTnLst>
                              <p:par>
                                <p:cTn id="62" presetID="16" presetClass="entr" presetSubtype="37"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outVertical)">
                                      <p:cBhvr>
                                        <p:cTn id="64" dur="500"/>
                                        <p:tgtEl>
                                          <p:spTgt spid="24"/>
                                        </p:tgtEl>
                                      </p:cBhvr>
                                    </p:animEffect>
                                  </p:childTnLst>
                                </p:cTn>
                              </p:par>
                            </p:childTnLst>
                          </p:cTn>
                        </p:par>
                        <p:par>
                          <p:cTn id="65" fill="hold">
                            <p:stCondLst>
                              <p:cond delay="3500"/>
                            </p:stCondLst>
                            <p:childTnLst>
                              <p:par>
                                <p:cTn id="66" presetID="23" presetClass="entr" presetSubtype="32" fill="hold" grpId="0"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p:cTn id="68" dur="500" fill="hold"/>
                                        <p:tgtEl>
                                          <p:spTgt spid="2"/>
                                        </p:tgtEl>
                                        <p:attrNameLst>
                                          <p:attrName>ppt_w</p:attrName>
                                        </p:attrNameLst>
                                      </p:cBhvr>
                                      <p:tavLst>
                                        <p:tav tm="0">
                                          <p:val>
                                            <p:strVal val="4*#ppt_w"/>
                                          </p:val>
                                        </p:tav>
                                        <p:tav tm="100000">
                                          <p:val>
                                            <p:strVal val="#ppt_w"/>
                                          </p:val>
                                        </p:tav>
                                      </p:tavLst>
                                    </p:anim>
                                    <p:anim calcmode="lin" valueType="num">
                                      <p:cBhvr>
                                        <p:cTn id="69" dur="500" fill="hold"/>
                                        <p:tgtEl>
                                          <p:spTgt spid="2"/>
                                        </p:tgtEl>
                                        <p:attrNameLst>
                                          <p:attrName>ppt_h</p:attrName>
                                        </p:attrNameLst>
                                      </p:cBhvr>
                                      <p:tavLst>
                                        <p:tav tm="0">
                                          <p:val>
                                            <p:strVal val="4*#ppt_h"/>
                                          </p:val>
                                        </p:tav>
                                        <p:tav tm="100000">
                                          <p:val>
                                            <p:strVal val="#ppt_h"/>
                                          </p:val>
                                        </p:tav>
                                      </p:tavLst>
                                    </p:anim>
                                  </p:childTnLst>
                                </p:cTn>
                              </p:par>
                            </p:childTnLst>
                          </p:cTn>
                        </p:par>
                        <p:par>
                          <p:cTn id="70" fill="hold">
                            <p:stCondLst>
                              <p:cond delay="4000"/>
                            </p:stCondLst>
                            <p:childTnLst>
                              <p:par>
                                <p:cTn id="71" presetID="23" presetClass="entr" presetSubtype="16"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childTnLst>
                                </p:cTn>
                              </p:par>
                            </p:childTnLst>
                          </p:cTn>
                        </p:par>
                        <p:par>
                          <p:cTn id="75" fill="hold">
                            <p:stCondLst>
                              <p:cond delay="4500"/>
                            </p:stCondLst>
                            <p:childTnLst>
                              <p:par>
                                <p:cTn id="76" presetID="16" presetClass="entr" presetSubtype="21"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barn(inVertical)">
                                      <p:cBhvr>
                                        <p:cTn id="78" dur="500"/>
                                        <p:tgtEl>
                                          <p:spTgt spid="33"/>
                                        </p:tgtEl>
                                      </p:cBhvr>
                                    </p:animEffect>
                                  </p:childTnLst>
                                </p:cTn>
                              </p:par>
                            </p:childTnLst>
                          </p:cTn>
                        </p:par>
                        <p:par>
                          <p:cTn id="79" fill="hold">
                            <p:stCondLst>
                              <p:cond delay="5000"/>
                            </p:stCondLst>
                            <p:childTnLst>
                              <p:par>
                                <p:cTn id="80" presetID="16" presetClass="entr" presetSubtype="37" fill="hold" grpId="0" nodeType="afterEffect">
                                  <p:stCondLst>
                                    <p:cond delay="0"/>
                                  </p:stCondLst>
                                  <p:childTnLst>
                                    <p:set>
                                      <p:cBhvr>
                                        <p:cTn id="81" dur="1" fill="hold">
                                          <p:stCondLst>
                                            <p:cond delay="0"/>
                                          </p:stCondLst>
                                        </p:cTn>
                                        <p:tgtEl>
                                          <p:spTgt spid="3">
                                            <p:txEl>
                                              <p:pRg st="0" end="0"/>
                                            </p:txEl>
                                          </p:spTgt>
                                        </p:tgtEl>
                                        <p:attrNameLst>
                                          <p:attrName>style.visibility</p:attrName>
                                        </p:attrNameLst>
                                      </p:cBhvr>
                                      <p:to>
                                        <p:strVal val="visible"/>
                                      </p:to>
                                    </p:set>
                                    <p:animEffect transition="in" filter="barn(outVertical)">
                                      <p:cBhvr>
                                        <p:cTn id="8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3" repeatCount="indefinite" fill="remove" display="0">
                  <p:stCondLst>
                    <p:cond delay="indefinite"/>
                  </p:stCondLst>
                  <p:endCondLst>
                    <p:cond evt="onStopAudio" delay="0">
                      <p:tgtEl>
                        <p:sldTgt/>
                      </p:tgtEl>
                    </p:cond>
                  </p:endCondLst>
                </p:cTn>
                <p:tgtEl>
                  <p:spTgt spid="34"/>
                </p:tgtEl>
              </p:cMediaNode>
            </p:audio>
          </p:childTnLst>
        </p:cTn>
      </p:par>
    </p:tnLst>
    <p:bldLst>
      <p:bldP spid="2" grpId="0"/>
      <p:bldP spid="3" grpId="0" build="p"/>
      <p:bldP spid="22" grpId="0"/>
      <p:bldP spid="23" grpId="0"/>
      <p:bldP spid="24"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96995" y="462478"/>
            <a:ext cx="1207472" cy="740861"/>
            <a:chOff x="5682623" y="1332371"/>
            <a:chExt cx="1207472" cy="740861"/>
          </a:xfrm>
        </p:grpSpPr>
        <p:pic>
          <p:nvPicPr>
            <p:cNvPr id="15" name="图片 14"/>
            <p:cNvPicPr>
              <a:picLocks noChangeAspect="1"/>
            </p:cNvPicPr>
            <p:nvPr/>
          </p:nvPicPr>
          <p:blipFill rotWithShape="1">
            <a:blip r:embed="rId2" cstate="screen"/>
            <a:srcRect/>
            <a:stretch>
              <a:fillRect/>
            </a:stretch>
          </p:blipFill>
          <p:spPr>
            <a:xfrm>
              <a:off x="5682623" y="1332371"/>
              <a:ext cx="1207472" cy="740861"/>
            </a:xfrm>
            <a:prstGeom prst="rect">
              <a:avLst/>
            </a:prstGeom>
          </p:spPr>
        </p:pic>
        <p:sp>
          <p:nvSpPr>
            <p:cNvPr id="16" name="文本框 15"/>
            <p:cNvSpPr txBox="1"/>
            <p:nvPr/>
          </p:nvSpPr>
          <p:spPr>
            <a:xfrm>
              <a:off x="5947187" y="1332371"/>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03</a:t>
              </a:r>
            </a:p>
          </p:txBody>
        </p:sp>
      </p:grpSp>
      <p:sp>
        <p:nvSpPr>
          <p:cNvPr id="17" name="文本框 16"/>
          <p:cNvSpPr txBox="1"/>
          <p:nvPr/>
        </p:nvSpPr>
        <p:spPr>
          <a:xfrm>
            <a:off x="1309742" y="410104"/>
            <a:ext cx="3063874" cy="830997"/>
          </a:xfrm>
          <a:prstGeom prst="rect">
            <a:avLst/>
          </a:prstGeom>
          <a:noFill/>
        </p:spPr>
        <p:txBody>
          <a:bodyPr wrap="square" rtlCol="0">
            <a:spAutoFit/>
          </a:bodyPr>
          <a:lstStyle/>
          <a:p>
            <a:pPr lvl="0" algn="ctr">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着力实施“名师优生”工程</a:t>
            </a:r>
          </a:p>
        </p:txBody>
      </p:sp>
      <p:sp>
        <p:nvSpPr>
          <p:cNvPr id="48" name="矩形 2"/>
          <p:cNvSpPr/>
          <p:nvPr/>
        </p:nvSpPr>
        <p:spPr>
          <a:xfrm>
            <a:off x="0" y="5776420"/>
            <a:ext cx="12192000" cy="1108964"/>
          </a:xfrm>
          <a:custGeom>
            <a:avLst/>
            <a:gdLst>
              <a:gd name="connsiteX0" fmla="*/ 323528 w 9144000"/>
              <a:gd name="connsiteY0" fmla="*/ 0 h 2363604"/>
              <a:gd name="connsiteX1" fmla="*/ 395536 w 9144000"/>
              <a:gd name="connsiteY1" fmla="*/ 0 h 2363604"/>
              <a:gd name="connsiteX2" fmla="*/ 611560 w 9144000"/>
              <a:gd name="connsiteY2" fmla="*/ 244275 h 2363604"/>
              <a:gd name="connsiteX3" fmla="*/ 827584 w 9144000"/>
              <a:gd name="connsiteY3" fmla="*/ 0 h 2363604"/>
              <a:gd name="connsiteX4" fmla="*/ 899592 w 9144000"/>
              <a:gd name="connsiteY4" fmla="*/ 0 h 2363604"/>
              <a:gd name="connsiteX5" fmla="*/ 1115616 w 9144000"/>
              <a:gd name="connsiteY5" fmla="*/ 244275 h 2363604"/>
              <a:gd name="connsiteX6" fmla="*/ 1331640 w 9144000"/>
              <a:gd name="connsiteY6" fmla="*/ 0 h 2363604"/>
              <a:gd name="connsiteX7" fmla="*/ 1403648 w 9144000"/>
              <a:gd name="connsiteY7" fmla="*/ 0 h 2363604"/>
              <a:gd name="connsiteX8" fmla="*/ 1619672 w 9144000"/>
              <a:gd name="connsiteY8" fmla="*/ 244275 h 2363604"/>
              <a:gd name="connsiteX9" fmla="*/ 1835696 w 9144000"/>
              <a:gd name="connsiteY9" fmla="*/ 0 h 2363604"/>
              <a:gd name="connsiteX10" fmla="*/ 1907704 w 9144000"/>
              <a:gd name="connsiteY10" fmla="*/ 0 h 2363604"/>
              <a:gd name="connsiteX11" fmla="*/ 2123728 w 9144000"/>
              <a:gd name="connsiteY11" fmla="*/ 244275 h 2363604"/>
              <a:gd name="connsiteX12" fmla="*/ 2339752 w 9144000"/>
              <a:gd name="connsiteY12" fmla="*/ 0 h 2363604"/>
              <a:gd name="connsiteX13" fmla="*/ 2411760 w 9144000"/>
              <a:gd name="connsiteY13" fmla="*/ 0 h 2363604"/>
              <a:gd name="connsiteX14" fmla="*/ 2627784 w 9144000"/>
              <a:gd name="connsiteY14" fmla="*/ 244275 h 2363604"/>
              <a:gd name="connsiteX15" fmla="*/ 2843808 w 9144000"/>
              <a:gd name="connsiteY15" fmla="*/ 0 h 2363604"/>
              <a:gd name="connsiteX16" fmla="*/ 2915816 w 9144000"/>
              <a:gd name="connsiteY16" fmla="*/ 0 h 2363604"/>
              <a:gd name="connsiteX17" fmla="*/ 3131840 w 9144000"/>
              <a:gd name="connsiteY17" fmla="*/ 244275 h 2363604"/>
              <a:gd name="connsiteX18" fmla="*/ 3347864 w 9144000"/>
              <a:gd name="connsiteY18" fmla="*/ 0 h 2363604"/>
              <a:gd name="connsiteX19" fmla="*/ 3419872 w 9144000"/>
              <a:gd name="connsiteY19" fmla="*/ 0 h 2363604"/>
              <a:gd name="connsiteX20" fmla="*/ 3635896 w 9144000"/>
              <a:gd name="connsiteY20" fmla="*/ 244275 h 2363604"/>
              <a:gd name="connsiteX21" fmla="*/ 3851920 w 9144000"/>
              <a:gd name="connsiteY21" fmla="*/ 0 h 2363604"/>
              <a:gd name="connsiteX22" fmla="*/ 3923928 w 9144000"/>
              <a:gd name="connsiteY22" fmla="*/ 0 h 2363604"/>
              <a:gd name="connsiteX23" fmla="*/ 4139952 w 9144000"/>
              <a:gd name="connsiteY23" fmla="*/ 244275 h 2363604"/>
              <a:gd name="connsiteX24" fmla="*/ 4355976 w 9144000"/>
              <a:gd name="connsiteY24" fmla="*/ 0 h 2363604"/>
              <a:gd name="connsiteX25" fmla="*/ 4427984 w 9144000"/>
              <a:gd name="connsiteY25" fmla="*/ 0 h 2363604"/>
              <a:gd name="connsiteX26" fmla="*/ 4644008 w 9144000"/>
              <a:gd name="connsiteY26" fmla="*/ 244275 h 2363604"/>
              <a:gd name="connsiteX27" fmla="*/ 4860032 w 9144000"/>
              <a:gd name="connsiteY27" fmla="*/ 0 h 2363604"/>
              <a:gd name="connsiteX28" fmla="*/ 4932040 w 9144000"/>
              <a:gd name="connsiteY28" fmla="*/ 0 h 2363604"/>
              <a:gd name="connsiteX29" fmla="*/ 5148064 w 9144000"/>
              <a:gd name="connsiteY29" fmla="*/ 244275 h 2363604"/>
              <a:gd name="connsiteX30" fmla="*/ 5364088 w 9144000"/>
              <a:gd name="connsiteY30" fmla="*/ 0 h 2363604"/>
              <a:gd name="connsiteX31" fmla="*/ 5436096 w 9144000"/>
              <a:gd name="connsiteY31" fmla="*/ 0 h 2363604"/>
              <a:gd name="connsiteX32" fmla="*/ 5652120 w 9144000"/>
              <a:gd name="connsiteY32" fmla="*/ 244275 h 2363604"/>
              <a:gd name="connsiteX33" fmla="*/ 5868144 w 9144000"/>
              <a:gd name="connsiteY33" fmla="*/ 0 h 2363604"/>
              <a:gd name="connsiteX34" fmla="*/ 5940152 w 9144000"/>
              <a:gd name="connsiteY34" fmla="*/ 0 h 2363604"/>
              <a:gd name="connsiteX35" fmla="*/ 6156176 w 9144000"/>
              <a:gd name="connsiteY35" fmla="*/ 244275 h 2363604"/>
              <a:gd name="connsiteX36" fmla="*/ 6372200 w 9144000"/>
              <a:gd name="connsiteY36" fmla="*/ 0 h 2363604"/>
              <a:gd name="connsiteX37" fmla="*/ 6444208 w 9144000"/>
              <a:gd name="connsiteY37" fmla="*/ 0 h 2363604"/>
              <a:gd name="connsiteX38" fmla="*/ 6660232 w 9144000"/>
              <a:gd name="connsiteY38" fmla="*/ 244275 h 2363604"/>
              <a:gd name="connsiteX39" fmla="*/ 6876256 w 9144000"/>
              <a:gd name="connsiteY39" fmla="*/ 0 h 2363604"/>
              <a:gd name="connsiteX40" fmla="*/ 6948264 w 9144000"/>
              <a:gd name="connsiteY40" fmla="*/ 0 h 2363604"/>
              <a:gd name="connsiteX41" fmla="*/ 7164288 w 9144000"/>
              <a:gd name="connsiteY41" fmla="*/ 244275 h 2363604"/>
              <a:gd name="connsiteX42" fmla="*/ 7380312 w 9144000"/>
              <a:gd name="connsiteY42" fmla="*/ 0 h 2363604"/>
              <a:gd name="connsiteX43" fmla="*/ 7452320 w 9144000"/>
              <a:gd name="connsiteY43" fmla="*/ 0 h 2363604"/>
              <a:gd name="connsiteX44" fmla="*/ 7668344 w 9144000"/>
              <a:gd name="connsiteY44" fmla="*/ 244275 h 2363604"/>
              <a:gd name="connsiteX45" fmla="*/ 7884368 w 9144000"/>
              <a:gd name="connsiteY45" fmla="*/ 0 h 2363604"/>
              <a:gd name="connsiteX46" fmla="*/ 7956376 w 9144000"/>
              <a:gd name="connsiteY46" fmla="*/ 0 h 2363604"/>
              <a:gd name="connsiteX47" fmla="*/ 8172400 w 9144000"/>
              <a:gd name="connsiteY47" fmla="*/ 244275 h 2363604"/>
              <a:gd name="connsiteX48" fmla="*/ 8388424 w 9144000"/>
              <a:gd name="connsiteY48" fmla="*/ 0 h 2363604"/>
              <a:gd name="connsiteX49" fmla="*/ 8460432 w 9144000"/>
              <a:gd name="connsiteY49" fmla="*/ 0 h 2363604"/>
              <a:gd name="connsiteX50" fmla="*/ 8676456 w 9144000"/>
              <a:gd name="connsiteY50" fmla="*/ 244275 h 2363604"/>
              <a:gd name="connsiteX51" fmla="*/ 8892480 w 9144000"/>
              <a:gd name="connsiteY51" fmla="*/ 0 h 2363604"/>
              <a:gd name="connsiteX52" fmla="*/ 8964488 w 9144000"/>
              <a:gd name="connsiteY52" fmla="*/ 0 h 2363604"/>
              <a:gd name="connsiteX53" fmla="*/ 9144000 w 9144000"/>
              <a:gd name="connsiteY53" fmla="*/ 240113 h 2363604"/>
              <a:gd name="connsiteX54" fmla="*/ 9144000 w 9144000"/>
              <a:gd name="connsiteY54" fmla="*/ 2363604 h 2363604"/>
              <a:gd name="connsiteX55" fmla="*/ 0 w 9144000"/>
              <a:gd name="connsiteY55" fmla="*/ 1982604 h 2363604"/>
              <a:gd name="connsiteX56" fmla="*/ 0 w 9144000"/>
              <a:gd name="connsiteY56" fmla="*/ 207225 h 2363604"/>
              <a:gd name="connsiteX57" fmla="*/ 107504 w 9144000"/>
              <a:gd name="connsiteY57" fmla="*/ 244275 h 2363604"/>
              <a:gd name="connsiteX58" fmla="*/ 323528 w 9144000"/>
              <a:gd name="connsiteY58" fmla="*/ 0 h 2363604"/>
              <a:gd name="connsiteX0-1" fmla="*/ 323528 w 9169400"/>
              <a:gd name="connsiteY0-2" fmla="*/ 0 h 1995304"/>
              <a:gd name="connsiteX1-3" fmla="*/ 395536 w 9169400"/>
              <a:gd name="connsiteY1-4" fmla="*/ 0 h 1995304"/>
              <a:gd name="connsiteX2-5" fmla="*/ 611560 w 9169400"/>
              <a:gd name="connsiteY2-6" fmla="*/ 244275 h 1995304"/>
              <a:gd name="connsiteX3-7" fmla="*/ 827584 w 9169400"/>
              <a:gd name="connsiteY3-8" fmla="*/ 0 h 1995304"/>
              <a:gd name="connsiteX4-9" fmla="*/ 899592 w 9169400"/>
              <a:gd name="connsiteY4-10" fmla="*/ 0 h 1995304"/>
              <a:gd name="connsiteX5-11" fmla="*/ 1115616 w 9169400"/>
              <a:gd name="connsiteY5-12" fmla="*/ 244275 h 1995304"/>
              <a:gd name="connsiteX6-13" fmla="*/ 1331640 w 9169400"/>
              <a:gd name="connsiteY6-14" fmla="*/ 0 h 1995304"/>
              <a:gd name="connsiteX7-15" fmla="*/ 1403648 w 9169400"/>
              <a:gd name="connsiteY7-16" fmla="*/ 0 h 1995304"/>
              <a:gd name="connsiteX8-17" fmla="*/ 1619672 w 9169400"/>
              <a:gd name="connsiteY8-18" fmla="*/ 244275 h 1995304"/>
              <a:gd name="connsiteX9-19" fmla="*/ 1835696 w 9169400"/>
              <a:gd name="connsiteY9-20" fmla="*/ 0 h 1995304"/>
              <a:gd name="connsiteX10-21" fmla="*/ 1907704 w 9169400"/>
              <a:gd name="connsiteY10-22" fmla="*/ 0 h 1995304"/>
              <a:gd name="connsiteX11-23" fmla="*/ 2123728 w 9169400"/>
              <a:gd name="connsiteY11-24" fmla="*/ 244275 h 1995304"/>
              <a:gd name="connsiteX12-25" fmla="*/ 2339752 w 9169400"/>
              <a:gd name="connsiteY12-26" fmla="*/ 0 h 1995304"/>
              <a:gd name="connsiteX13-27" fmla="*/ 2411760 w 9169400"/>
              <a:gd name="connsiteY13-28" fmla="*/ 0 h 1995304"/>
              <a:gd name="connsiteX14-29" fmla="*/ 2627784 w 9169400"/>
              <a:gd name="connsiteY14-30" fmla="*/ 244275 h 1995304"/>
              <a:gd name="connsiteX15-31" fmla="*/ 2843808 w 9169400"/>
              <a:gd name="connsiteY15-32" fmla="*/ 0 h 1995304"/>
              <a:gd name="connsiteX16-33" fmla="*/ 2915816 w 9169400"/>
              <a:gd name="connsiteY16-34" fmla="*/ 0 h 1995304"/>
              <a:gd name="connsiteX17-35" fmla="*/ 3131840 w 9169400"/>
              <a:gd name="connsiteY17-36" fmla="*/ 244275 h 1995304"/>
              <a:gd name="connsiteX18-37" fmla="*/ 3347864 w 9169400"/>
              <a:gd name="connsiteY18-38" fmla="*/ 0 h 1995304"/>
              <a:gd name="connsiteX19-39" fmla="*/ 3419872 w 9169400"/>
              <a:gd name="connsiteY19-40" fmla="*/ 0 h 1995304"/>
              <a:gd name="connsiteX20-41" fmla="*/ 3635896 w 9169400"/>
              <a:gd name="connsiteY20-42" fmla="*/ 244275 h 1995304"/>
              <a:gd name="connsiteX21-43" fmla="*/ 3851920 w 9169400"/>
              <a:gd name="connsiteY21-44" fmla="*/ 0 h 1995304"/>
              <a:gd name="connsiteX22-45" fmla="*/ 3923928 w 9169400"/>
              <a:gd name="connsiteY22-46" fmla="*/ 0 h 1995304"/>
              <a:gd name="connsiteX23-47" fmla="*/ 4139952 w 9169400"/>
              <a:gd name="connsiteY23-48" fmla="*/ 244275 h 1995304"/>
              <a:gd name="connsiteX24-49" fmla="*/ 4355976 w 9169400"/>
              <a:gd name="connsiteY24-50" fmla="*/ 0 h 1995304"/>
              <a:gd name="connsiteX25-51" fmla="*/ 4427984 w 9169400"/>
              <a:gd name="connsiteY25-52" fmla="*/ 0 h 1995304"/>
              <a:gd name="connsiteX26-53" fmla="*/ 4644008 w 9169400"/>
              <a:gd name="connsiteY26-54" fmla="*/ 244275 h 1995304"/>
              <a:gd name="connsiteX27-55" fmla="*/ 4860032 w 9169400"/>
              <a:gd name="connsiteY27-56" fmla="*/ 0 h 1995304"/>
              <a:gd name="connsiteX28-57" fmla="*/ 4932040 w 9169400"/>
              <a:gd name="connsiteY28-58" fmla="*/ 0 h 1995304"/>
              <a:gd name="connsiteX29-59" fmla="*/ 5148064 w 9169400"/>
              <a:gd name="connsiteY29-60" fmla="*/ 244275 h 1995304"/>
              <a:gd name="connsiteX30-61" fmla="*/ 5364088 w 9169400"/>
              <a:gd name="connsiteY30-62" fmla="*/ 0 h 1995304"/>
              <a:gd name="connsiteX31-63" fmla="*/ 5436096 w 9169400"/>
              <a:gd name="connsiteY31-64" fmla="*/ 0 h 1995304"/>
              <a:gd name="connsiteX32-65" fmla="*/ 5652120 w 9169400"/>
              <a:gd name="connsiteY32-66" fmla="*/ 244275 h 1995304"/>
              <a:gd name="connsiteX33-67" fmla="*/ 5868144 w 9169400"/>
              <a:gd name="connsiteY33-68" fmla="*/ 0 h 1995304"/>
              <a:gd name="connsiteX34-69" fmla="*/ 5940152 w 9169400"/>
              <a:gd name="connsiteY34-70" fmla="*/ 0 h 1995304"/>
              <a:gd name="connsiteX35-71" fmla="*/ 6156176 w 9169400"/>
              <a:gd name="connsiteY35-72" fmla="*/ 244275 h 1995304"/>
              <a:gd name="connsiteX36-73" fmla="*/ 6372200 w 9169400"/>
              <a:gd name="connsiteY36-74" fmla="*/ 0 h 1995304"/>
              <a:gd name="connsiteX37-75" fmla="*/ 6444208 w 9169400"/>
              <a:gd name="connsiteY37-76" fmla="*/ 0 h 1995304"/>
              <a:gd name="connsiteX38-77" fmla="*/ 6660232 w 9169400"/>
              <a:gd name="connsiteY38-78" fmla="*/ 244275 h 1995304"/>
              <a:gd name="connsiteX39-79" fmla="*/ 6876256 w 9169400"/>
              <a:gd name="connsiteY39-80" fmla="*/ 0 h 1995304"/>
              <a:gd name="connsiteX40-81" fmla="*/ 6948264 w 9169400"/>
              <a:gd name="connsiteY40-82" fmla="*/ 0 h 1995304"/>
              <a:gd name="connsiteX41-83" fmla="*/ 7164288 w 9169400"/>
              <a:gd name="connsiteY41-84" fmla="*/ 244275 h 1995304"/>
              <a:gd name="connsiteX42-85" fmla="*/ 7380312 w 9169400"/>
              <a:gd name="connsiteY42-86" fmla="*/ 0 h 1995304"/>
              <a:gd name="connsiteX43-87" fmla="*/ 7452320 w 9169400"/>
              <a:gd name="connsiteY43-88" fmla="*/ 0 h 1995304"/>
              <a:gd name="connsiteX44-89" fmla="*/ 7668344 w 9169400"/>
              <a:gd name="connsiteY44-90" fmla="*/ 244275 h 1995304"/>
              <a:gd name="connsiteX45-91" fmla="*/ 7884368 w 9169400"/>
              <a:gd name="connsiteY45-92" fmla="*/ 0 h 1995304"/>
              <a:gd name="connsiteX46-93" fmla="*/ 7956376 w 9169400"/>
              <a:gd name="connsiteY46-94" fmla="*/ 0 h 1995304"/>
              <a:gd name="connsiteX47-95" fmla="*/ 8172400 w 9169400"/>
              <a:gd name="connsiteY47-96" fmla="*/ 244275 h 1995304"/>
              <a:gd name="connsiteX48-97" fmla="*/ 8388424 w 9169400"/>
              <a:gd name="connsiteY48-98" fmla="*/ 0 h 1995304"/>
              <a:gd name="connsiteX49-99" fmla="*/ 8460432 w 9169400"/>
              <a:gd name="connsiteY49-100" fmla="*/ 0 h 1995304"/>
              <a:gd name="connsiteX50-101" fmla="*/ 8676456 w 9169400"/>
              <a:gd name="connsiteY50-102" fmla="*/ 244275 h 1995304"/>
              <a:gd name="connsiteX51-103" fmla="*/ 8892480 w 9169400"/>
              <a:gd name="connsiteY51-104" fmla="*/ 0 h 1995304"/>
              <a:gd name="connsiteX52-105" fmla="*/ 8964488 w 9169400"/>
              <a:gd name="connsiteY52-106" fmla="*/ 0 h 1995304"/>
              <a:gd name="connsiteX53-107" fmla="*/ 9144000 w 9169400"/>
              <a:gd name="connsiteY53-108" fmla="*/ 240113 h 1995304"/>
              <a:gd name="connsiteX54-109" fmla="*/ 9169400 w 9169400"/>
              <a:gd name="connsiteY54-110" fmla="*/ 1995304 h 1995304"/>
              <a:gd name="connsiteX55-111" fmla="*/ 0 w 9169400"/>
              <a:gd name="connsiteY55-112" fmla="*/ 1982604 h 1995304"/>
              <a:gd name="connsiteX56-113" fmla="*/ 0 w 9169400"/>
              <a:gd name="connsiteY56-114" fmla="*/ 207225 h 1995304"/>
              <a:gd name="connsiteX57-115" fmla="*/ 107504 w 9169400"/>
              <a:gd name="connsiteY57-116" fmla="*/ 244275 h 1995304"/>
              <a:gd name="connsiteX58-117" fmla="*/ 323528 w 9169400"/>
              <a:gd name="connsiteY58-118" fmla="*/ 0 h 1995304"/>
              <a:gd name="connsiteX0-119" fmla="*/ 323528 w 9169400"/>
              <a:gd name="connsiteY0-120" fmla="*/ 0 h 1982604"/>
              <a:gd name="connsiteX1-121" fmla="*/ 395536 w 9169400"/>
              <a:gd name="connsiteY1-122" fmla="*/ 0 h 1982604"/>
              <a:gd name="connsiteX2-123" fmla="*/ 611560 w 9169400"/>
              <a:gd name="connsiteY2-124" fmla="*/ 244275 h 1982604"/>
              <a:gd name="connsiteX3-125" fmla="*/ 827584 w 9169400"/>
              <a:gd name="connsiteY3-126" fmla="*/ 0 h 1982604"/>
              <a:gd name="connsiteX4-127" fmla="*/ 899592 w 9169400"/>
              <a:gd name="connsiteY4-128" fmla="*/ 0 h 1982604"/>
              <a:gd name="connsiteX5-129" fmla="*/ 1115616 w 9169400"/>
              <a:gd name="connsiteY5-130" fmla="*/ 244275 h 1982604"/>
              <a:gd name="connsiteX6-131" fmla="*/ 1331640 w 9169400"/>
              <a:gd name="connsiteY6-132" fmla="*/ 0 h 1982604"/>
              <a:gd name="connsiteX7-133" fmla="*/ 1403648 w 9169400"/>
              <a:gd name="connsiteY7-134" fmla="*/ 0 h 1982604"/>
              <a:gd name="connsiteX8-135" fmla="*/ 1619672 w 9169400"/>
              <a:gd name="connsiteY8-136" fmla="*/ 244275 h 1982604"/>
              <a:gd name="connsiteX9-137" fmla="*/ 1835696 w 9169400"/>
              <a:gd name="connsiteY9-138" fmla="*/ 0 h 1982604"/>
              <a:gd name="connsiteX10-139" fmla="*/ 1907704 w 9169400"/>
              <a:gd name="connsiteY10-140" fmla="*/ 0 h 1982604"/>
              <a:gd name="connsiteX11-141" fmla="*/ 2123728 w 9169400"/>
              <a:gd name="connsiteY11-142" fmla="*/ 244275 h 1982604"/>
              <a:gd name="connsiteX12-143" fmla="*/ 2339752 w 9169400"/>
              <a:gd name="connsiteY12-144" fmla="*/ 0 h 1982604"/>
              <a:gd name="connsiteX13-145" fmla="*/ 2411760 w 9169400"/>
              <a:gd name="connsiteY13-146" fmla="*/ 0 h 1982604"/>
              <a:gd name="connsiteX14-147" fmla="*/ 2627784 w 9169400"/>
              <a:gd name="connsiteY14-148" fmla="*/ 244275 h 1982604"/>
              <a:gd name="connsiteX15-149" fmla="*/ 2843808 w 9169400"/>
              <a:gd name="connsiteY15-150" fmla="*/ 0 h 1982604"/>
              <a:gd name="connsiteX16-151" fmla="*/ 2915816 w 9169400"/>
              <a:gd name="connsiteY16-152" fmla="*/ 0 h 1982604"/>
              <a:gd name="connsiteX17-153" fmla="*/ 3131840 w 9169400"/>
              <a:gd name="connsiteY17-154" fmla="*/ 244275 h 1982604"/>
              <a:gd name="connsiteX18-155" fmla="*/ 3347864 w 9169400"/>
              <a:gd name="connsiteY18-156" fmla="*/ 0 h 1982604"/>
              <a:gd name="connsiteX19-157" fmla="*/ 3419872 w 9169400"/>
              <a:gd name="connsiteY19-158" fmla="*/ 0 h 1982604"/>
              <a:gd name="connsiteX20-159" fmla="*/ 3635896 w 9169400"/>
              <a:gd name="connsiteY20-160" fmla="*/ 244275 h 1982604"/>
              <a:gd name="connsiteX21-161" fmla="*/ 3851920 w 9169400"/>
              <a:gd name="connsiteY21-162" fmla="*/ 0 h 1982604"/>
              <a:gd name="connsiteX22-163" fmla="*/ 3923928 w 9169400"/>
              <a:gd name="connsiteY22-164" fmla="*/ 0 h 1982604"/>
              <a:gd name="connsiteX23-165" fmla="*/ 4139952 w 9169400"/>
              <a:gd name="connsiteY23-166" fmla="*/ 244275 h 1982604"/>
              <a:gd name="connsiteX24-167" fmla="*/ 4355976 w 9169400"/>
              <a:gd name="connsiteY24-168" fmla="*/ 0 h 1982604"/>
              <a:gd name="connsiteX25-169" fmla="*/ 4427984 w 9169400"/>
              <a:gd name="connsiteY25-170" fmla="*/ 0 h 1982604"/>
              <a:gd name="connsiteX26-171" fmla="*/ 4644008 w 9169400"/>
              <a:gd name="connsiteY26-172" fmla="*/ 244275 h 1982604"/>
              <a:gd name="connsiteX27-173" fmla="*/ 4860032 w 9169400"/>
              <a:gd name="connsiteY27-174" fmla="*/ 0 h 1982604"/>
              <a:gd name="connsiteX28-175" fmla="*/ 4932040 w 9169400"/>
              <a:gd name="connsiteY28-176" fmla="*/ 0 h 1982604"/>
              <a:gd name="connsiteX29-177" fmla="*/ 5148064 w 9169400"/>
              <a:gd name="connsiteY29-178" fmla="*/ 244275 h 1982604"/>
              <a:gd name="connsiteX30-179" fmla="*/ 5364088 w 9169400"/>
              <a:gd name="connsiteY30-180" fmla="*/ 0 h 1982604"/>
              <a:gd name="connsiteX31-181" fmla="*/ 5436096 w 9169400"/>
              <a:gd name="connsiteY31-182" fmla="*/ 0 h 1982604"/>
              <a:gd name="connsiteX32-183" fmla="*/ 5652120 w 9169400"/>
              <a:gd name="connsiteY32-184" fmla="*/ 244275 h 1982604"/>
              <a:gd name="connsiteX33-185" fmla="*/ 5868144 w 9169400"/>
              <a:gd name="connsiteY33-186" fmla="*/ 0 h 1982604"/>
              <a:gd name="connsiteX34-187" fmla="*/ 5940152 w 9169400"/>
              <a:gd name="connsiteY34-188" fmla="*/ 0 h 1982604"/>
              <a:gd name="connsiteX35-189" fmla="*/ 6156176 w 9169400"/>
              <a:gd name="connsiteY35-190" fmla="*/ 244275 h 1982604"/>
              <a:gd name="connsiteX36-191" fmla="*/ 6372200 w 9169400"/>
              <a:gd name="connsiteY36-192" fmla="*/ 0 h 1982604"/>
              <a:gd name="connsiteX37-193" fmla="*/ 6444208 w 9169400"/>
              <a:gd name="connsiteY37-194" fmla="*/ 0 h 1982604"/>
              <a:gd name="connsiteX38-195" fmla="*/ 6660232 w 9169400"/>
              <a:gd name="connsiteY38-196" fmla="*/ 244275 h 1982604"/>
              <a:gd name="connsiteX39-197" fmla="*/ 6876256 w 9169400"/>
              <a:gd name="connsiteY39-198" fmla="*/ 0 h 1982604"/>
              <a:gd name="connsiteX40-199" fmla="*/ 6948264 w 9169400"/>
              <a:gd name="connsiteY40-200" fmla="*/ 0 h 1982604"/>
              <a:gd name="connsiteX41-201" fmla="*/ 7164288 w 9169400"/>
              <a:gd name="connsiteY41-202" fmla="*/ 244275 h 1982604"/>
              <a:gd name="connsiteX42-203" fmla="*/ 7380312 w 9169400"/>
              <a:gd name="connsiteY42-204" fmla="*/ 0 h 1982604"/>
              <a:gd name="connsiteX43-205" fmla="*/ 7452320 w 9169400"/>
              <a:gd name="connsiteY43-206" fmla="*/ 0 h 1982604"/>
              <a:gd name="connsiteX44-207" fmla="*/ 7668344 w 9169400"/>
              <a:gd name="connsiteY44-208" fmla="*/ 244275 h 1982604"/>
              <a:gd name="connsiteX45-209" fmla="*/ 7884368 w 9169400"/>
              <a:gd name="connsiteY45-210" fmla="*/ 0 h 1982604"/>
              <a:gd name="connsiteX46-211" fmla="*/ 7956376 w 9169400"/>
              <a:gd name="connsiteY46-212" fmla="*/ 0 h 1982604"/>
              <a:gd name="connsiteX47-213" fmla="*/ 8172400 w 9169400"/>
              <a:gd name="connsiteY47-214" fmla="*/ 244275 h 1982604"/>
              <a:gd name="connsiteX48-215" fmla="*/ 8388424 w 9169400"/>
              <a:gd name="connsiteY48-216" fmla="*/ 0 h 1982604"/>
              <a:gd name="connsiteX49-217" fmla="*/ 8460432 w 9169400"/>
              <a:gd name="connsiteY49-218" fmla="*/ 0 h 1982604"/>
              <a:gd name="connsiteX50-219" fmla="*/ 8676456 w 9169400"/>
              <a:gd name="connsiteY50-220" fmla="*/ 244275 h 1982604"/>
              <a:gd name="connsiteX51-221" fmla="*/ 8892480 w 9169400"/>
              <a:gd name="connsiteY51-222" fmla="*/ 0 h 1982604"/>
              <a:gd name="connsiteX52-223" fmla="*/ 8964488 w 9169400"/>
              <a:gd name="connsiteY52-224" fmla="*/ 0 h 1982604"/>
              <a:gd name="connsiteX53-225" fmla="*/ 9144000 w 9169400"/>
              <a:gd name="connsiteY53-226" fmla="*/ 240113 h 1982604"/>
              <a:gd name="connsiteX54-227" fmla="*/ 9169400 w 9169400"/>
              <a:gd name="connsiteY54-228" fmla="*/ 1931804 h 1982604"/>
              <a:gd name="connsiteX55-229" fmla="*/ 0 w 9169400"/>
              <a:gd name="connsiteY55-230" fmla="*/ 1982604 h 1982604"/>
              <a:gd name="connsiteX56-231" fmla="*/ 0 w 9169400"/>
              <a:gd name="connsiteY56-232" fmla="*/ 207225 h 1982604"/>
              <a:gd name="connsiteX57-233" fmla="*/ 107504 w 9169400"/>
              <a:gd name="connsiteY57-234" fmla="*/ 244275 h 1982604"/>
              <a:gd name="connsiteX58-235" fmla="*/ 323528 w 9169400"/>
              <a:gd name="connsiteY58-236" fmla="*/ 0 h 1982604"/>
              <a:gd name="connsiteX0-237" fmla="*/ 323528 w 9169400"/>
              <a:gd name="connsiteY0-238" fmla="*/ 0 h 1982604"/>
              <a:gd name="connsiteX1-239" fmla="*/ 395536 w 9169400"/>
              <a:gd name="connsiteY1-240" fmla="*/ 0 h 1982604"/>
              <a:gd name="connsiteX2-241" fmla="*/ 611560 w 9169400"/>
              <a:gd name="connsiteY2-242" fmla="*/ 244275 h 1982604"/>
              <a:gd name="connsiteX3-243" fmla="*/ 827584 w 9169400"/>
              <a:gd name="connsiteY3-244" fmla="*/ 0 h 1982604"/>
              <a:gd name="connsiteX4-245" fmla="*/ 899592 w 9169400"/>
              <a:gd name="connsiteY4-246" fmla="*/ 0 h 1982604"/>
              <a:gd name="connsiteX5-247" fmla="*/ 1115616 w 9169400"/>
              <a:gd name="connsiteY5-248" fmla="*/ 244275 h 1982604"/>
              <a:gd name="connsiteX6-249" fmla="*/ 1331640 w 9169400"/>
              <a:gd name="connsiteY6-250" fmla="*/ 0 h 1982604"/>
              <a:gd name="connsiteX7-251" fmla="*/ 1403648 w 9169400"/>
              <a:gd name="connsiteY7-252" fmla="*/ 0 h 1982604"/>
              <a:gd name="connsiteX8-253" fmla="*/ 1619672 w 9169400"/>
              <a:gd name="connsiteY8-254" fmla="*/ 244275 h 1982604"/>
              <a:gd name="connsiteX9-255" fmla="*/ 1835696 w 9169400"/>
              <a:gd name="connsiteY9-256" fmla="*/ 0 h 1982604"/>
              <a:gd name="connsiteX10-257" fmla="*/ 1907704 w 9169400"/>
              <a:gd name="connsiteY10-258" fmla="*/ 0 h 1982604"/>
              <a:gd name="connsiteX11-259" fmla="*/ 2123728 w 9169400"/>
              <a:gd name="connsiteY11-260" fmla="*/ 244275 h 1982604"/>
              <a:gd name="connsiteX12-261" fmla="*/ 2339752 w 9169400"/>
              <a:gd name="connsiteY12-262" fmla="*/ 0 h 1982604"/>
              <a:gd name="connsiteX13-263" fmla="*/ 2411760 w 9169400"/>
              <a:gd name="connsiteY13-264" fmla="*/ 0 h 1982604"/>
              <a:gd name="connsiteX14-265" fmla="*/ 2627784 w 9169400"/>
              <a:gd name="connsiteY14-266" fmla="*/ 244275 h 1982604"/>
              <a:gd name="connsiteX15-267" fmla="*/ 2843808 w 9169400"/>
              <a:gd name="connsiteY15-268" fmla="*/ 0 h 1982604"/>
              <a:gd name="connsiteX16-269" fmla="*/ 2915816 w 9169400"/>
              <a:gd name="connsiteY16-270" fmla="*/ 0 h 1982604"/>
              <a:gd name="connsiteX17-271" fmla="*/ 3131840 w 9169400"/>
              <a:gd name="connsiteY17-272" fmla="*/ 244275 h 1982604"/>
              <a:gd name="connsiteX18-273" fmla="*/ 3347864 w 9169400"/>
              <a:gd name="connsiteY18-274" fmla="*/ 0 h 1982604"/>
              <a:gd name="connsiteX19-275" fmla="*/ 3419872 w 9169400"/>
              <a:gd name="connsiteY19-276" fmla="*/ 0 h 1982604"/>
              <a:gd name="connsiteX20-277" fmla="*/ 3635896 w 9169400"/>
              <a:gd name="connsiteY20-278" fmla="*/ 244275 h 1982604"/>
              <a:gd name="connsiteX21-279" fmla="*/ 3851920 w 9169400"/>
              <a:gd name="connsiteY21-280" fmla="*/ 0 h 1982604"/>
              <a:gd name="connsiteX22-281" fmla="*/ 3923928 w 9169400"/>
              <a:gd name="connsiteY22-282" fmla="*/ 0 h 1982604"/>
              <a:gd name="connsiteX23-283" fmla="*/ 4139952 w 9169400"/>
              <a:gd name="connsiteY23-284" fmla="*/ 244275 h 1982604"/>
              <a:gd name="connsiteX24-285" fmla="*/ 4355976 w 9169400"/>
              <a:gd name="connsiteY24-286" fmla="*/ 0 h 1982604"/>
              <a:gd name="connsiteX25-287" fmla="*/ 4427984 w 9169400"/>
              <a:gd name="connsiteY25-288" fmla="*/ 0 h 1982604"/>
              <a:gd name="connsiteX26-289" fmla="*/ 4644008 w 9169400"/>
              <a:gd name="connsiteY26-290" fmla="*/ 244275 h 1982604"/>
              <a:gd name="connsiteX27-291" fmla="*/ 4860032 w 9169400"/>
              <a:gd name="connsiteY27-292" fmla="*/ 0 h 1982604"/>
              <a:gd name="connsiteX28-293" fmla="*/ 4932040 w 9169400"/>
              <a:gd name="connsiteY28-294" fmla="*/ 0 h 1982604"/>
              <a:gd name="connsiteX29-295" fmla="*/ 5148064 w 9169400"/>
              <a:gd name="connsiteY29-296" fmla="*/ 244275 h 1982604"/>
              <a:gd name="connsiteX30-297" fmla="*/ 5364088 w 9169400"/>
              <a:gd name="connsiteY30-298" fmla="*/ 0 h 1982604"/>
              <a:gd name="connsiteX31-299" fmla="*/ 5436096 w 9169400"/>
              <a:gd name="connsiteY31-300" fmla="*/ 0 h 1982604"/>
              <a:gd name="connsiteX32-301" fmla="*/ 5652120 w 9169400"/>
              <a:gd name="connsiteY32-302" fmla="*/ 244275 h 1982604"/>
              <a:gd name="connsiteX33-303" fmla="*/ 5868144 w 9169400"/>
              <a:gd name="connsiteY33-304" fmla="*/ 0 h 1982604"/>
              <a:gd name="connsiteX34-305" fmla="*/ 5940152 w 9169400"/>
              <a:gd name="connsiteY34-306" fmla="*/ 0 h 1982604"/>
              <a:gd name="connsiteX35-307" fmla="*/ 6156176 w 9169400"/>
              <a:gd name="connsiteY35-308" fmla="*/ 244275 h 1982604"/>
              <a:gd name="connsiteX36-309" fmla="*/ 6372200 w 9169400"/>
              <a:gd name="connsiteY36-310" fmla="*/ 0 h 1982604"/>
              <a:gd name="connsiteX37-311" fmla="*/ 6444208 w 9169400"/>
              <a:gd name="connsiteY37-312" fmla="*/ 0 h 1982604"/>
              <a:gd name="connsiteX38-313" fmla="*/ 6660232 w 9169400"/>
              <a:gd name="connsiteY38-314" fmla="*/ 244275 h 1982604"/>
              <a:gd name="connsiteX39-315" fmla="*/ 6876256 w 9169400"/>
              <a:gd name="connsiteY39-316" fmla="*/ 0 h 1982604"/>
              <a:gd name="connsiteX40-317" fmla="*/ 6948264 w 9169400"/>
              <a:gd name="connsiteY40-318" fmla="*/ 0 h 1982604"/>
              <a:gd name="connsiteX41-319" fmla="*/ 7164288 w 9169400"/>
              <a:gd name="connsiteY41-320" fmla="*/ 244275 h 1982604"/>
              <a:gd name="connsiteX42-321" fmla="*/ 7380312 w 9169400"/>
              <a:gd name="connsiteY42-322" fmla="*/ 0 h 1982604"/>
              <a:gd name="connsiteX43-323" fmla="*/ 7452320 w 9169400"/>
              <a:gd name="connsiteY43-324" fmla="*/ 0 h 1982604"/>
              <a:gd name="connsiteX44-325" fmla="*/ 7668344 w 9169400"/>
              <a:gd name="connsiteY44-326" fmla="*/ 244275 h 1982604"/>
              <a:gd name="connsiteX45-327" fmla="*/ 7884368 w 9169400"/>
              <a:gd name="connsiteY45-328" fmla="*/ 0 h 1982604"/>
              <a:gd name="connsiteX46-329" fmla="*/ 7956376 w 9169400"/>
              <a:gd name="connsiteY46-330" fmla="*/ 0 h 1982604"/>
              <a:gd name="connsiteX47-331" fmla="*/ 8172400 w 9169400"/>
              <a:gd name="connsiteY47-332" fmla="*/ 244275 h 1982604"/>
              <a:gd name="connsiteX48-333" fmla="*/ 8388424 w 9169400"/>
              <a:gd name="connsiteY48-334" fmla="*/ 0 h 1982604"/>
              <a:gd name="connsiteX49-335" fmla="*/ 8460432 w 9169400"/>
              <a:gd name="connsiteY49-336" fmla="*/ 0 h 1982604"/>
              <a:gd name="connsiteX50-337" fmla="*/ 8676456 w 9169400"/>
              <a:gd name="connsiteY50-338" fmla="*/ 244275 h 1982604"/>
              <a:gd name="connsiteX51-339" fmla="*/ 8892480 w 9169400"/>
              <a:gd name="connsiteY51-340" fmla="*/ 0 h 1982604"/>
              <a:gd name="connsiteX52-341" fmla="*/ 8964488 w 9169400"/>
              <a:gd name="connsiteY52-342" fmla="*/ 0 h 1982604"/>
              <a:gd name="connsiteX53-343" fmla="*/ 9144000 w 9169400"/>
              <a:gd name="connsiteY53-344" fmla="*/ 240113 h 1982604"/>
              <a:gd name="connsiteX54-345" fmla="*/ 9169400 w 9169400"/>
              <a:gd name="connsiteY54-346" fmla="*/ 1855604 h 1982604"/>
              <a:gd name="connsiteX55-347" fmla="*/ 0 w 9169400"/>
              <a:gd name="connsiteY55-348" fmla="*/ 1982604 h 1982604"/>
              <a:gd name="connsiteX56-349" fmla="*/ 0 w 9169400"/>
              <a:gd name="connsiteY56-350" fmla="*/ 207225 h 1982604"/>
              <a:gd name="connsiteX57-351" fmla="*/ 107504 w 9169400"/>
              <a:gd name="connsiteY57-352" fmla="*/ 244275 h 1982604"/>
              <a:gd name="connsiteX58-353" fmla="*/ 323528 w 9169400"/>
              <a:gd name="connsiteY58-354" fmla="*/ 0 h 1982604"/>
              <a:gd name="connsiteX0-355" fmla="*/ 323528 w 9169400"/>
              <a:gd name="connsiteY0-356" fmla="*/ 0 h 1855604"/>
              <a:gd name="connsiteX1-357" fmla="*/ 395536 w 9169400"/>
              <a:gd name="connsiteY1-358" fmla="*/ 0 h 1855604"/>
              <a:gd name="connsiteX2-359" fmla="*/ 611560 w 9169400"/>
              <a:gd name="connsiteY2-360" fmla="*/ 244275 h 1855604"/>
              <a:gd name="connsiteX3-361" fmla="*/ 827584 w 9169400"/>
              <a:gd name="connsiteY3-362" fmla="*/ 0 h 1855604"/>
              <a:gd name="connsiteX4-363" fmla="*/ 899592 w 9169400"/>
              <a:gd name="connsiteY4-364" fmla="*/ 0 h 1855604"/>
              <a:gd name="connsiteX5-365" fmla="*/ 1115616 w 9169400"/>
              <a:gd name="connsiteY5-366" fmla="*/ 244275 h 1855604"/>
              <a:gd name="connsiteX6-367" fmla="*/ 1331640 w 9169400"/>
              <a:gd name="connsiteY6-368" fmla="*/ 0 h 1855604"/>
              <a:gd name="connsiteX7-369" fmla="*/ 1403648 w 9169400"/>
              <a:gd name="connsiteY7-370" fmla="*/ 0 h 1855604"/>
              <a:gd name="connsiteX8-371" fmla="*/ 1619672 w 9169400"/>
              <a:gd name="connsiteY8-372" fmla="*/ 244275 h 1855604"/>
              <a:gd name="connsiteX9-373" fmla="*/ 1835696 w 9169400"/>
              <a:gd name="connsiteY9-374" fmla="*/ 0 h 1855604"/>
              <a:gd name="connsiteX10-375" fmla="*/ 1907704 w 9169400"/>
              <a:gd name="connsiteY10-376" fmla="*/ 0 h 1855604"/>
              <a:gd name="connsiteX11-377" fmla="*/ 2123728 w 9169400"/>
              <a:gd name="connsiteY11-378" fmla="*/ 244275 h 1855604"/>
              <a:gd name="connsiteX12-379" fmla="*/ 2339752 w 9169400"/>
              <a:gd name="connsiteY12-380" fmla="*/ 0 h 1855604"/>
              <a:gd name="connsiteX13-381" fmla="*/ 2411760 w 9169400"/>
              <a:gd name="connsiteY13-382" fmla="*/ 0 h 1855604"/>
              <a:gd name="connsiteX14-383" fmla="*/ 2627784 w 9169400"/>
              <a:gd name="connsiteY14-384" fmla="*/ 244275 h 1855604"/>
              <a:gd name="connsiteX15-385" fmla="*/ 2843808 w 9169400"/>
              <a:gd name="connsiteY15-386" fmla="*/ 0 h 1855604"/>
              <a:gd name="connsiteX16-387" fmla="*/ 2915816 w 9169400"/>
              <a:gd name="connsiteY16-388" fmla="*/ 0 h 1855604"/>
              <a:gd name="connsiteX17-389" fmla="*/ 3131840 w 9169400"/>
              <a:gd name="connsiteY17-390" fmla="*/ 244275 h 1855604"/>
              <a:gd name="connsiteX18-391" fmla="*/ 3347864 w 9169400"/>
              <a:gd name="connsiteY18-392" fmla="*/ 0 h 1855604"/>
              <a:gd name="connsiteX19-393" fmla="*/ 3419872 w 9169400"/>
              <a:gd name="connsiteY19-394" fmla="*/ 0 h 1855604"/>
              <a:gd name="connsiteX20-395" fmla="*/ 3635896 w 9169400"/>
              <a:gd name="connsiteY20-396" fmla="*/ 244275 h 1855604"/>
              <a:gd name="connsiteX21-397" fmla="*/ 3851920 w 9169400"/>
              <a:gd name="connsiteY21-398" fmla="*/ 0 h 1855604"/>
              <a:gd name="connsiteX22-399" fmla="*/ 3923928 w 9169400"/>
              <a:gd name="connsiteY22-400" fmla="*/ 0 h 1855604"/>
              <a:gd name="connsiteX23-401" fmla="*/ 4139952 w 9169400"/>
              <a:gd name="connsiteY23-402" fmla="*/ 244275 h 1855604"/>
              <a:gd name="connsiteX24-403" fmla="*/ 4355976 w 9169400"/>
              <a:gd name="connsiteY24-404" fmla="*/ 0 h 1855604"/>
              <a:gd name="connsiteX25-405" fmla="*/ 4427984 w 9169400"/>
              <a:gd name="connsiteY25-406" fmla="*/ 0 h 1855604"/>
              <a:gd name="connsiteX26-407" fmla="*/ 4644008 w 9169400"/>
              <a:gd name="connsiteY26-408" fmla="*/ 244275 h 1855604"/>
              <a:gd name="connsiteX27-409" fmla="*/ 4860032 w 9169400"/>
              <a:gd name="connsiteY27-410" fmla="*/ 0 h 1855604"/>
              <a:gd name="connsiteX28-411" fmla="*/ 4932040 w 9169400"/>
              <a:gd name="connsiteY28-412" fmla="*/ 0 h 1855604"/>
              <a:gd name="connsiteX29-413" fmla="*/ 5148064 w 9169400"/>
              <a:gd name="connsiteY29-414" fmla="*/ 244275 h 1855604"/>
              <a:gd name="connsiteX30-415" fmla="*/ 5364088 w 9169400"/>
              <a:gd name="connsiteY30-416" fmla="*/ 0 h 1855604"/>
              <a:gd name="connsiteX31-417" fmla="*/ 5436096 w 9169400"/>
              <a:gd name="connsiteY31-418" fmla="*/ 0 h 1855604"/>
              <a:gd name="connsiteX32-419" fmla="*/ 5652120 w 9169400"/>
              <a:gd name="connsiteY32-420" fmla="*/ 244275 h 1855604"/>
              <a:gd name="connsiteX33-421" fmla="*/ 5868144 w 9169400"/>
              <a:gd name="connsiteY33-422" fmla="*/ 0 h 1855604"/>
              <a:gd name="connsiteX34-423" fmla="*/ 5940152 w 9169400"/>
              <a:gd name="connsiteY34-424" fmla="*/ 0 h 1855604"/>
              <a:gd name="connsiteX35-425" fmla="*/ 6156176 w 9169400"/>
              <a:gd name="connsiteY35-426" fmla="*/ 244275 h 1855604"/>
              <a:gd name="connsiteX36-427" fmla="*/ 6372200 w 9169400"/>
              <a:gd name="connsiteY36-428" fmla="*/ 0 h 1855604"/>
              <a:gd name="connsiteX37-429" fmla="*/ 6444208 w 9169400"/>
              <a:gd name="connsiteY37-430" fmla="*/ 0 h 1855604"/>
              <a:gd name="connsiteX38-431" fmla="*/ 6660232 w 9169400"/>
              <a:gd name="connsiteY38-432" fmla="*/ 244275 h 1855604"/>
              <a:gd name="connsiteX39-433" fmla="*/ 6876256 w 9169400"/>
              <a:gd name="connsiteY39-434" fmla="*/ 0 h 1855604"/>
              <a:gd name="connsiteX40-435" fmla="*/ 6948264 w 9169400"/>
              <a:gd name="connsiteY40-436" fmla="*/ 0 h 1855604"/>
              <a:gd name="connsiteX41-437" fmla="*/ 7164288 w 9169400"/>
              <a:gd name="connsiteY41-438" fmla="*/ 244275 h 1855604"/>
              <a:gd name="connsiteX42-439" fmla="*/ 7380312 w 9169400"/>
              <a:gd name="connsiteY42-440" fmla="*/ 0 h 1855604"/>
              <a:gd name="connsiteX43-441" fmla="*/ 7452320 w 9169400"/>
              <a:gd name="connsiteY43-442" fmla="*/ 0 h 1855604"/>
              <a:gd name="connsiteX44-443" fmla="*/ 7668344 w 9169400"/>
              <a:gd name="connsiteY44-444" fmla="*/ 244275 h 1855604"/>
              <a:gd name="connsiteX45-445" fmla="*/ 7884368 w 9169400"/>
              <a:gd name="connsiteY45-446" fmla="*/ 0 h 1855604"/>
              <a:gd name="connsiteX46-447" fmla="*/ 7956376 w 9169400"/>
              <a:gd name="connsiteY46-448" fmla="*/ 0 h 1855604"/>
              <a:gd name="connsiteX47-449" fmla="*/ 8172400 w 9169400"/>
              <a:gd name="connsiteY47-450" fmla="*/ 244275 h 1855604"/>
              <a:gd name="connsiteX48-451" fmla="*/ 8388424 w 9169400"/>
              <a:gd name="connsiteY48-452" fmla="*/ 0 h 1855604"/>
              <a:gd name="connsiteX49-453" fmla="*/ 8460432 w 9169400"/>
              <a:gd name="connsiteY49-454" fmla="*/ 0 h 1855604"/>
              <a:gd name="connsiteX50-455" fmla="*/ 8676456 w 9169400"/>
              <a:gd name="connsiteY50-456" fmla="*/ 244275 h 1855604"/>
              <a:gd name="connsiteX51-457" fmla="*/ 8892480 w 9169400"/>
              <a:gd name="connsiteY51-458" fmla="*/ 0 h 1855604"/>
              <a:gd name="connsiteX52-459" fmla="*/ 8964488 w 9169400"/>
              <a:gd name="connsiteY52-460" fmla="*/ 0 h 1855604"/>
              <a:gd name="connsiteX53-461" fmla="*/ 9144000 w 9169400"/>
              <a:gd name="connsiteY53-462" fmla="*/ 240113 h 1855604"/>
              <a:gd name="connsiteX54-463" fmla="*/ 9169400 w 9169400"/>
              <a:gd name="connsiteY54-464" fmla="*/ 1855604 h 1855604"/>
              <a:gd name="connsiteX55-465" fmla="*/ 12700 w 9169400"/>
              <a:gd name="connsiteY55-466" fmla="*/ 1817504 h 1855604"/>
              <a:gd name="connsiteX56-467" fmla="*/ 0 w 9169400"/>
              <a:gd name="connsiteY56-468" fmla="*/ 207225 h 1855604"/>
              <a:gd name="connsiteX57-469" fmla="*/ 107504 w 9169400"/>
              <a:gd name="connsiteY57-470" fmla="*/ 244275 h 1855604"/>
              <a:gd name="connsiteX58-471" fmla="*/ 323528 w 9169400"/>
              <a:gd name="connsiteY58-472" fmla="*/ 0 h 1855604"/>
              <a:gd name="connsiteX0-473" fmla="*/ 336790 w 9182662"/>
              <a:gd name="connsiteY0-474" fmla="*/ 0 h 1855604"/>
              <a:gd name="connsiteX1-475" fmla="*/ 408798 w 9182662"/>
              <a:gd name="connsiteY1-476" fmla="*/ 0 h 1855604"/>
              <a:gd name="connsiteX2-477" fmla="*/ 624822 w 9182662"/>
              <a:gd name="connsiteY2-478" fmla="*/ 244275 h 1855604"/>
              <a:gd name="connsiteX3-479" fmla="*/ 840846 w 9182662"/>
              <a:gd name="connsiteY3-480" fmla="*/ 0 h 1855604"/>
              <a:gd name="connsiteX4-481" fmla="*/ 912854 w 9182662"/>
              <a:gd name="connsiteY4-482" fmla="*/ 0 h 1855604"/>
              <a:gd name="connsiteX5-483" fmla="*/ 1128878 w 9182662"/>
              <a:gd name="connsiteY5-484" fmla="*/ 244275 h 1855604"/>
              <a:gd name="connsiteX6-485" fmla="*/ 1344902 w 9182662"/>
              <a:gd name="connsiteY6-486" fmla="*/ 0 h 1855604"/>
              <a:gd name="connsiteX7-487" fmla="*/ 1416910 w 9182662"/>
              <a:gd name="connsiteY7-488" fmla="*/ 0 h 1855604"/>
              <a:gd name="connsiteX8-489" fmla="*/ 1632934 w 9182662"/>
              <a:gd name="connsiteY8-490" fmla="*/ 244275 h 1855604"/>
              <a:gd name="connsiteX9-491" fmla="*/ 1848958 w 9182662"/>
              <a:gd name="connsiteY9-492" fmla="*/ 0 h 1855604"/>
              <a:gd name="connsiteX10-493" fmla="*/ 1920966 w 9182662"/>
              <a:gd name="connsiteY10-494" fmla="*/ 0 h 1855604"/>
              <a:gd name="connsiteX11-495" fmla="*/ 2136990 w 9182662"/>
              <a:gd name="connsiteY11-496" fmla="*/ 244275 h 1855604"/>
              <a:gd name="connsiteX12-497" fmla="*/ 2353014 w 9182662"/>
              <a:gd name="connsiteY12-498" fmla="*/ 0 h 1855604"/>
              <a:gd name="connsiteX13-499" fmla="*/ 2425022 w 9182662"/>
              <a:gd name="connsiteY13-500" fmla="*/ 0 h 1855604"/>
              <a:gd name="connsiteX14-501" fmla="*/ 2641046 w 9182662"/>
              <a:gd name="connsiteY14-502" fmla="*/ 244275 h 1855604"/>
              <a:gd name="connsiteX15-503" fmla="*/ 2857070 w 9182662"/>
              <a:gd name="connsiteY15-504" fmla="*/ 0 h 1855604"/>
              <a:gd name="connsiteX16-505" fmla="*/ 2929078 w 9182662"/>
              <a:gd name="connsiteY16-506" fmla="*/ 0 h 1855604"/>
              <a:gd name="connsiteX17-507" fmla="*/ 3145102 w 9182662"/>
              <a:gd name="connsiteY17-508" fmla="*/ 244275 h 1855604"/>
              <a:gd name="connsiteX18-509" fmla="*/ 3361126 w 9182662"/>
              <a:gd name="connsiteY18-510" fmla="*/ 0 h 1855604"/>
              <a:gd name="connsiteX19-511" fmla="*/ 3433134 w 9182662"/>
              <a:gd name="connsiteY19-512" fmla="*/ 0 h 1855604"/>
              <a:gd name="connsiteX20-513" fmla="*/ 3649158 w 9182662"/>
              <a:gd name="connsiteY20-514" fmla="*/ 244275 h 1855604"/>
              <a:gd name="connsiteX21-515" fmla="*/ 3865182 w 9182662"/>
              <a:gd name="connsiteY21-516" fmla="*/ 0 h 1855604"/>
              <a:gd name="connsiteX22-517" fmla="*/ 3937190 w 9182662"/>
              <a:gd name="connsiteY22-518" fmla="*/ 0 h 1855604"/>
              <a:gd name="connsiteX23-519" fmla="*/ 4153214 w 9182662"/>
              <a:gd name="connsiteY23-520" fmla="*/ 244275 h 1855604"/>
              <a:gd name="connsiteX24-521" fmla="*/ 4369238 w 9182662"/>
              <a:gd name="connsiteY24-522" fmla="*/ 0 h 1855604"/>
              <a:gd name="connsiteX25-523" fmla="*/ 4441246 w 9182662"/>
              <a:gd name="connsiteY25-524" fmla="*/ 0 h 1855604"/>
              <a:gd name="connsiteX26-525" fmla="*/ 4657270 w 9182662"/>
              <a:gd name="connsiteY26-526" fmla="*/ 244275 h 1855604"/>
              <a:gd name="connsiteX27-527" fmla="*/ 4873294 w 9182662"/>
              <a:gd name="connsiteY27-528" fmla="*/ 0 h 1855604"/>
              <a:gd name="connsiteX28-529" fmla="*/ 4945302 w 9182662"/>
              <a:gd name="connsiteY28-530" fmla="*/ 0 h 1855604"/>
              <a:gd name="connsiteX29-531" fmla="*/ 5161326 w 9182662"/>
              <a:gd name="connsiteY29-532" fmla="*/ 244275 h 1855604"/>
              <a:gd name="connsiteX30-533" fmla="*/ 5377350 w 9182662"/>
              <a:gd name="connsiteY30-534" fmla="*/ 0 h 1855604"/>
              <a:gd name="connsiteX31-535" fmla="*/ 5449358 w 9182662"/>
              <a:gd name="connsiteY31-536" fmla="*/ 0 h 1855604"/>
              <a:gd name="connsiteX32-537" fmla="*/ 5665382 w 9182662"/>
              <a:gd name="connsiteY32-538" fmla="*/ 244275 h 1855604"/>
              <a:gd name="connsiteX33-539" fmla="*/ 5881406 w 9182662"/>
              <a:gd name="connsiteY33-540" fmla="*/ 0 h 1855604"/>
              <a:gd name="connsiteX34-541" fmla="*/ 5953414 w 9182662"/>
              <a:gd name="connsiteY34-542" fmla="*/ 0 h 1855604"/>
              <a:gd name="connsiteX35-543" fmla="*/ 6169438 w 9182662"/>
              <a:gd name="connsiteY35-544" fmla="*/ 244275 h 1855604"/>
              <a:gd name="connsiteX36-545" fmla="*/ 6385462 w 9182662"/>
              <a:gd name="connsiteY36-546" fmla="*/ 0 h 1855604"/>
              <a:gd name="connsiteX37-547" fmla="*/ 6457470 w 9182662"/>
              <a:gd name="connsiteY37-548" fmla="*/ 0 h 1855604"/>
              <a:gd name="connsiteX38-549" fmla="*/ 6673494 w 9182662"/>
              <a:gd name="connsiteY38-550" fmla="*/ 244275 h 1855604"/>
              <a:gd name="connsiteX39-551" fmla="*/ 6889518 w 9182662"/>
              <a:gd name="connsiteY39-552" fmla="*/ 0 h 1855604"/>
              <a:gd name="connsiteX40-553" fmla="*/ 6961526 w 9182662"/>
              <a:gd name="connsiteY40-554" fmla="*/ 0 h 1855604"/>
              <a:gd name="connsiteX41-555" fmla="*/ 7177550 w 9182662"/>
              <a:gd name="connsiteY41-556" fmla="*/ 244275 h 1855604"/>
              <a:gd name="connsiteX42-557" fmla="*/ 7393574 w 9182662"/>
              <a:gd name="connsiteY42-558" fmla="*/ 0 h 1855604"/>
              <a:gd name="connsiteX43-559" fmla="*/ 7465582 w 9182662"/>
              <a:gd name="connsiteY43-560" fmla="*/ 0 h 1855604"/>
              <a:gd name="connsiteX44-561" fmla="*/ 7681606 w 9182662"/>
              <a:gd name="connsiteY44-562" fmla="*/ 244275 h 1855604"/>
              <a:gd name="connsiteX45-563" fmla="*/ 7897630 w 9182662"/>
              <a:gd name="connsiteY45-564" fmla="*/ 0 h 1855604"/>
              <a:gd name="connsiteX46-565" fmla="*/ 7969638 w 9182662"/>
              <a:gd name="connsiteY46-566" fmla="*/ 0 h 1855604"/>
              <a:gd name="connsiteX47-567" fmla="*/ 8185662 w 9182662"/>
              <a:gd name="connsiteY47-568" fmla="*/ 244275 h 1855604"/>
              <a:gd name="connsiteX48-569" fmla="*/ 8401686 w 9182662"/>
              <a:gd name="connsiteY48-570" fmla="*/ 0 h 1855604"/>
              <a:gd name="connsiteX49-571" fmla="*/ 8473694 w 9182662"/>
              <a:gd name="connsiteY49-572" fmla="*/ 0 h 1855604"/>
              <a:gd name="connsiteX50-573" fmla="*/ 8689718 w 9182662"/>
              <a:gd name="connsiteY50-574" fmla="*/ 244275 h 1855604"/>
              <a:gd name="connsiteX51-575" fmla="*/ 8905742 w 9182662"/>
              <a:gd name="connsiteY51-576" fmla="*/ 0 h 1855604"/>
              <a:gd name="connsiteX52-577" fmla="*/ 8977750 w 9182662"/>
              <a:gd name="connsiteY52-578" fmla="*/ 0 h 1855604"/>
              <a:gd name="connsiteX53-579" fmla="*/ 9157262 w 9182662"/>
              <a:gd name="connsiteY53-580" fmla="*/ 240113 h 1855604"/>
              <a:gd name="connsiteX54-581" fmla="*/ 9182662 w 9182662"/>
              <a:gd name="connsiteY54-582" fmla="*/ 1855604 h 1855604"/>
              <a:gd name="connsiteX55-583" fmla="*/ 562 w 9182662"/>
              <a:gd name="connsiteY55-584" fmla="*/ 1855604 h 1855604"/>
              <a:gd name="connsiteX56-585" fmla="*/ 13262 w 9182662"/>
              <a:gd name="connsiteY56-586" fmla="*/ 207225 h 1855604"/>
              <a:gd name="connsiteX57-587" fmla="*/ 120766 w 9182662"/>
              <a:gd name="connsiteY57-588" fmla="*/ 244275 h 1855604"/>
              <a:gd name="connsiteX58-589" fmla="*/ 336790 w 9182662"/>
              <a:gd name="connsiteY58-590" fmla="*/ 0 h 18556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Lst>
            <a:rect l="l" t="t" r="r" b="b"/>
            <a:pathLst>
              <a:path w="9182662" h="1855604">
                <a:moveTo>
                  <a:pt x="336790" y="0"/>
                </a:moveTo>
                <a:lnTo>
                  <a:pt x="408798" y="0"/>
                </a:lnTo>
                <a:cubicBezTo>
                  <a:pt x="408798" y="134910"/>
                  <a:pt x="505515" y="244275"/>
                  <a:pt x="624822" y="244275"/>
                </a:cubicBezTo>
                <a:cubicBezTo>
                  <a:pt x="744129" y="244275"/>
                  <a:pt x="840846" y="134910"/>
                  <a:pt x="840846" y="0"/>
                </a:cubicBezTo>
                <a:lnTo>
                  <a:pt x="912854" y="0"/>
                </a:lnTo>
                <a:cubicBezTo>
                  <a:pt x="912854" y="134910"/>
                  <a:pt x="1009571" y="244275"/>
                  <a:pt x="1128878" y="244275"/>
                </a:cubicBezTo>
                <a:cubicBezTo>
                  <a:pt x="1248185" y="244275"/>
                  <a:pt x="1344902" y="134910"/>
                  <a:pt x="1344902" y="0"/>
                </a:cubicBezTo>
                <a:lnTo>
                  <a:pt x="1416910" y="0"/>
                </a:lnTo>
                <a:cubicBezTo>
                  <a:pt x="1416910" y="134910"/>
                  <a:pt x="1513627" y="244275"/>
                  <a:pt x="1632934" y="244275"/>
                </a:cubicBezTo>
                <a:cubicBezTo>
                  <a:pt x="1752241" y="244275"/>
                  <a:pt x="1848958" y="134910"/>
                  <a:pt x="1848958" y="0"/>
                </a:cubicBezTo>
                <a:lnTo>
                  <a:pt x="1920966" y="0"/>
                </a:lnTo>
                <a:cubicBezTo>
                  <a:pt x="1920966" y="134910"/>
                  <a:pt x="2017683" y="244275"/>
                  <a:pt x="2136990" y="244275"/>
                </a:cubicBezTo>
                <a:cubicBezTo>
                  <a:pt x="2256297" y="244275"/>
                  <a:pt x="2353014" y="134910"/>
                  <a:pt x="2353014" y="0"/>
                </a:cubicBezTo>
                <a:lnTo>
                  <a:pt x="2425022" y="0"/>
                </a:lnTo>
                <a:cubicBezTo>
                  <a:pt x="2425022" y="134910"/>
                  <a:pt x="2521739" y="244275"/>
                  <a:pt x="2641046" y="244275"/>
                </a:cubicBezTo>
                <a:cubicBezTo>
                  <a:pt x="2760353" y="244275"/>
                  <a:pt x="2857070" y="134910"/>
                  <a:pt x="2857070" y="0"/>
                </a:cubicBezTo>
                <a:lnTo>
                  <a:pt x="2929078" y="0"/>
                </a:lnTo>
                <a:cubicBezTo>
                  <a:pt x="2929078" y="134910"/>
                  <a:pt x="3025795" y="244275"/>
                  <a:pt x="3145102" y="244275"/>
                </a:cubicBezTo>
                <a:cubicBezTo>
                  <a:pt x="3264409" y="244275"/>
                  <a:pt x="3361126" y="134910"/>
                  <a:pt x="3361126" y="0"/>
                </a:cubicBezTo>
                <a:lnTo>
                  <a:pt x="3433134" y="0"/>
                </a:lnTo>
                <a:cubicBezTo>
                  <a:pt x="3433134" y="134910"/>
                  <a:pt x="3529851" y="244275"/>
                  <a:pt x="3649158" y="244275"/>
                </a:cubicBezTo>
                <a:cubicBezTo>
                  <a:pt x="3768465" y="244275"/>
                  <a:pt x="3865182" y="134910"/>
                  <a:pt x="3865182" y="0"/>
                </a:cubicBezTo>
                <a:lnTo>
                  <a:pt x="3937190" y="0"/>
                </a:lnTo>
                <a:cubicBezTo>
                  <a:pt x="3937190" y="134910"/>
                  <a:pt x="4033907" y="244275"/>
                  <a:pt x="4153214" y="244275"/>
                </a:cubicBezTo>
                <a:cubicBezTo>
                  <a:pt x="4272521" y="244275"/>
                  <a:pt x="4369238" y="134910"/>
                  <a:pt x="4369238" y="0"/>
                </a:cubicBezTo>
                <a:lnTo>
                  <a:pt x="4441246" y="0"/>
                </a:lnTo>
                <a:cubicBezTo>
                  <a:pt x="4441246" y="134910"/>
                  <a:pt x="4537963" y="244275"/>
                  <a:pt x="4657270" y="244275"/>
                </a:cubicBezTo>
                <a:cubicBezTo>
                  <a:pt x="4776577" y="244275"/>
                  <a:pt x="4873294" y="134910"/>
                  <a:pt x="4873294" y="0"/>
                </a:cubicBezTo>
                <a:lnTo>
                  <a:pt x="4945302" y="0"/>
                </a:lnTo>
                <a:cubicBezTo>
                  <a:pt x="4945302" y="134910"/>
                  <a:pt x="5042019" y="244275"/>
                  <a:pt x="5161326" y="244275"/>
                </a:cubicBezTo>
                <a:cubicBezTo>
                  <a:pt x="5280633" y="244275"/>
                  <a:pt x="5377350" y="134910"/>
                  <a:pt x="5377350" y="0"/>
                </a:cubicBezTo>
                <a:lnTo>
                  <a:pt x="5449358" y="0"/>
                </a:lnTo>
                <a:cubicBezTo>
                  <a:pt x="5449358" y="134910"/>
                  <a:pt x="5546075" y="244275"/>
                  <a:pt x="5665382" y="244275"/>
                </a:cubicBezTo>
                <a:cubicBezTo>
                  <a:pt x="5784689" y="244275"/>
                  <a:pt x="5881406" y="134910"/>
                  <a:pt x="5881406" y="0"/>
                </a:cubicBezTo>
                <a:lnTo>
                  <a:pt x="5953414" y="0"/>
                </a:lnTo>
                <a:cubicBezTo>
                  <a:pt x="5953414" y="134910"/>
                  <a:pt x="6050131" y="244275"/>
                  <a:pt x="6169438" y="244275"/>
                </a:cubicBezTo>
                <a:cubicBezTo>
                  <a:pt x="6288745" y="244275"/>
                  <a:pt x="6385462" y="134910"/>
                  <a:pt x="6385462" y="0"/>
                </a:cubicBezTo>
                <a:lnTo>
                  <a:pt x="6457470" y="0"/>
                </a:lnTo>
                <a:cubicBezTo>
                  <a:pt x="6457470" y="134910"/>
                  <a:pt x="6554187" y="244275"/>
                  <a:pt x="6673494" y="244275"/>
                </a:cubicBezTo>
                <a:cubicBezTo>
                  <a:pt x="6792801" y="244275"/>
                  <a:pt x="6889518" y="134910"/>
                  <a:pt x="6889518" y="0"/>
                </a:cubicBezTo>
                <a:lnTo>
                  <a:pt x="6961526" y="0"/>
                </a:lnTo>
                <a:cubicBezTo>
                  <a:pt x="6961526" y="134910"/>
                  <a:pt x="7058243" y="244275"/>
                  <a:pt x="7177550" y="244275"/>
                </a:cubicBezTo>
                <a:cubicBezTo>
                  <a:pt x="7296857" y="244275"/>
                  <a:pt x="7393574" y="134910"/>
                  <a:pt x="7393574" y="0"/>
                </a:cubicBezTo>
                <a:lnTo>
                  <a:pt x="7465582" y="0"/>
                </a:lnTo>
                <a:cubicBezTo>
                  <a:pt x="7465582" y="134910"/>
                  <a:pt x="7562299" y="244275"/>
                  <a:pt x="7681606" y="244275"/>
                </a:cubicBezTo>
                <a:cubicBezTo>
                  <a:pt x="7800913" y="244275"/>
                  <a:pt x="7897630" y="134910"/>
                  <a:pt x="7897630" y="0"/>
                </a:cubicBezTo>
                <a:lnTo>
                  <a:pt x="7969638" y="0"/>
                </a:lnTo>
                <a:cubicBezTo>
                  <a:pt x="7969638" y="134910"/>
                  <a:pt x="8066355" y="244275"/>
                  <a:pt x="8185662" y="244275"/>
                </a:cubicBezTo>
                <a:cubicBezTo>
                  <a:pt x="8304969" y="244275"/>
                  <a:pt x="8401686" y="134910"/>
                  <a:pt x="8401686" y="0"/>
                </a:cubicBezTo>
                <a:lnTo>
                  <a:pt x="8473694" y="0"/>
                </a:lnTo>
                <a:cubicBezTo>
                  <a:pt x="8473694" y="134910"/>
                  <a:pt x="8570411" y="244275"/>
                  <a:pt x="8689718" y="244275"/>
                </a:cubicBezTo>
                <a:cubicBezTo>
                  <a:pt x="8809025" y="244275"/>
                  <a:pt x="8905742" y="134910"/>
                  <a:pt x="8905742" y="0"/>
                </a:cubicBezTo>
                <a:lnTo>
                  <a:pt x="8977750" y="0"/>
                </a:lnTo>
                <a:cubicBezTo>
                  <a:pt x="8977750" y="120798"/>
                  <a:pt x="9055292" y="221116"/>
                  <a:pt x="9157262" y="240113"/>
                </a:cubicBezTo>
                <a:lnTo>
                  <a:pt x="9182662" y="1855604"/>
                </a:lnTo>
                <a:lnTo>
                  <a:pt x="562" y="1855604"/>
                </a:lnTo>
                <a:cubicBezTo>
                  <a:pt x="-3671" y="1318844"/>
                  <a:pt x="17495" y="743985"/>
                  <a:pt x="13262" y="207225"/>
                </a:cubicBezTo>
                <a:cubicBezTo>
                  <a:pt x="43510" y="232049"/>
                  <a:pt x="80875" y="244275"/>
                  <a:pt x="120766" y="244275"/>
                </a:cubicBezTo>
                <a:cubicBezTo>
                  <a:pt x="240073" y="244275"/>
                  <a:pt x="336790" y="134910"/>
                  <a:pt x="336790" y="0"/>
                </a:cubicBezTo>
                <a:close/>
              </a:path>
            </a:pathLst>
          </a:custGeom>
          <a:gradFill flip="none" rotWithShape="1">
            <a:gsLst>
              <a:gs pos="67000">
                <a:schemeClr val="accent1"/>
              </a:gs>
              <a:gs pos="0">
                <a:schemeClr val="accent2"/>
              </a:gs>
            </a:gsLst>
            <a:lin ang="18900000" scaled="1"/>
            <a:tileRect/>
          </a:gradFill>
          <a:ln w="28575" cap="flat" cmpd="sng" algn="ctr">
            <a:noFill/>
            <a:prstDash val="solid"/>
          </a:ln>
          <a:effectLst>
            <a:outerShdw blurRad="44450" dist="27940" dir="5400000" algn="ctr">
              <a:srgbClr val="7A4D20"/>
            </a:outerShdw>
          </a:effectLst>
          <a:scene3d>
            <a:camera prst="orthographicFront">
              <a:rot lat="0" lon="0" rev="0"/>
            </a:camera>
            <a:lightRig rig="balanced" dir="t">
              <a:rot lat="0" lon="0" rev="8700000"/>
            </a:lightRig>
          </a:scene3d>
          <a:sp3d>
            <a:bevelT w="171450" h="6350"/>
          </a:sp3d>
        </p:spPr>
        <p:txBody>
          <a:bodyPr rtlCol="0" anchor="ctr"/>
          <a:lstStyle/>
          <a:p>
            <a:pPr algn="ctr"/>
            <a:endParaRPr lang="zh-CN" altLang="en-US" kern="0">
              <a:solidFill>
                <a:sysClr val="window" lastClr="FFFFFF"/>
              </a:solidFill>
              <a:latin typeface="Calibri" panose="020F0502020204030204"/>
              <a:ea typeface="宋体" panose="02010600030101010101" pitchFamily="2" charset="-122"/>
            </a:endParaRPr>
          </a:p>
        </p:txBody>
      </p:sp>
      <p:cxnSp>
        <p:nvCxnSpPr>
          <p:cNvPr id="49" name="直接连接符 48"/>
          <p:cNvCxnSpPr/>
          <p:nvPr/>
        </p:nvCxnSpPr>
        <p:spPr>
          <a:xfrm>
            <a:off x="3314402" y="6517199"/>
            <a:ext cx="8877598" cy="0"/>
          </a:xfrm>
          <a:prstGeom prst="line">
            <a:avLst/>
          </a:prstGeom>
          <a:noFill/>
          <a:ln w="28575" cap="flat" cmpd="sng" algn="ctr">
            <a:solidFill>
              <a:sysClr val="windowText" lastClr="000000">
                <a:lumMod val="75000"/>
                <a:lumOff val="25000"/>
              </a:sysClr>
            </a:solidFill>
            <a:prstDash val="dash"/>
          </a:ln>
          <a:effectLst/>
        </p:spPr>
      </p:cxnSp>
      <p:pic>
        <p:nvPicPr>
          <p:cNvPr id="50" name="图片 49"/>
          <p:cNvPicPr>
            <a:picLocks noChangeAspect="1"/>
          </p:cNvPicPr>
          <p:nvPr/>
        </p:nvPicPr>
        <p:blipFill rotWithShape="1">
          <a:blip r:embed="rId3" cstate="print">
            <a:extLst>
              <a:ext uri="{28A0092B-C50C-407E-A947-70E740481C1C}">
                <a14:useLocalDpi xmlns:a14="http://schemas.microsoft.com/office/drawing/2010/main" val="0"/>
              </a:ext>
            </a:extLst>
          </a:blip>
          <a:srcRect l="47499"/>
          <a:stretch>
            <a:fillRect/>
          </a:stretch>
        </p:blipFill>
        <p:spPr>
          <a:xfrm>
            <a:off x="2245489" y="4566809"/>
            <a:ext cx="1206231" cy="1979234"/>
          </a:xfrm>
          <a:prstGeom prst="rect">
            <a:avLst/>
          </a:prstGeom>
        </p:spPr>
      </p:pic>
      <p:sp>
        <p:nvSpPr>
          <p:cNvPr id="51" name="椭圆 34"/>
          <p:cNvSpPr/>
          <p:nvPr/>
        </p:nvSpPr>
        <p:spPr>
          <a:xfrm>
            <a:off x="5120995" y="1569916"/>
            <a:ext cx="2261519" cy="1199180"/>
          </a:xfrm>
          <a:custGeom>
            <a:avLst/>
            <a:gdLst/>
            <a:ahLst/>
            <a:cxnLst/>
            <a:rect l="l" t="t" r="r" b="b"/>
            <a:pathLst>
              <a:path w="4073968" h="2160240">
                <a:moveTo>
                  <a:pt x="1066096" y="0"/>
                </a:moveTo>
                <a:cubicBezTo>
                  <a:pt x="1412700" y="0"/>
                  <a:pt x="1707308" y="222624"/>
                  <a:pt x="1813939" y="532954"/>
                </a:cubicBezTo>
                <a:cubicBezTo>
                  <a:pt x="1922080" y="436527"/>
                  <a:pt x="2064993" y="379536"/>
                  <a:pt x="2221216" y="379536"/>
                </a:cubicBezTo>
                <a:cubicBezTo>
                  <a:pt x="2506263" y="379536"/>
                  <a:pt x="2746995" y="569273"/>
                  <a:pt x="2821117" y="830197"/>
                </a:cubicBezTo>
                <a:cubicBezTo>
                  <a:pt x="2938167" y="716683"/>
                  <a:pt x="3098398" y="648072"/>
                  <a:pt x="3274654" y="648072"/>
                </a:cubicBezTo>
                <a:cubicBezTo>
                  <a:pt x="3604895" y="648072"/>
                  <a:pt x="3878881" y="888934"/>
                  <a:pt x="3928407" y="1204913"/>
                </a:cubicBezTo>
                <a:cubicBezTo>
                  <a:pt x="4019666" y="1304891"/>
                  <a:pt x="4073968" y="1438192"/>
                  <a:pt x="4073968" y="1584176"/>
                </a:cubicBezTo>
                <a:cubicBezTo>
                  <a:pt x="4073968" y="1902327"/>
                  <a:pt x="3816055" y="2160240"/>
                  <a:pt x="3497904" y="2160240"/>
                </a:cubicBezTo>
                <a:lnTo>
                  <a:pt x="576064" y="2160240"/>
                </a:lnTo>
                <a:cubicBezTo>
                  <a:pt x="257913" y="2160240"/>
                  <a:pt x="0" y="1902327"/>
                  <a:pt x="0" y="1584176"/>
                </a:cubicBezTo>
                <a:cubicBezTo>
                  <a:pt x="0" y="1356610"/>
                  <a:pt x="131954" y="1159862"/>
                  <a:pt x="324478" y="1068230"/>
                </a:cubicBezTo>
                <a:cubicBezTo>
                  <a:pt x="291532" y="982486"/>
                  <a:pt x="274008" y="889333"/>
                  <a:pt x="274008" y="792088"/>
                </a:cubicBezTo>
                <a:cubicBezTo>
                  <a:pt x="274008" y="354630"/>
                  <a:pt x="628638" y="0"/>
                  <a:pt x="1066096" y="0"/>
                </a:cubicBezTo>
                <a:close/>
              </a:path>
            </a:pathLst>
          </a:custGeom>
          <a:solidFill>
            <a:srgbClr val="4F81BD"/>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2" name="椭圆 34"/>
          <p:cNvSpPr/>
          <p:nvPr/>
        </p:nvSpPr>
        <p:spPr>
          <a:xfrm>
            <a:off x="1651521" y="2422016"/>
            <a:ext cx="1206232" cy="639610"/>
          </a:xfrm>
          <a:custGeom>
            <a:avLst/>
            <a:gdLst/>
            <a:ahLst/>
            <a:cxnLst/>
            <a:rect l="l" t="t" r="r" b="b"/>
            <a:pathLst>
              <a:path w="4073968" h="2160240">
                <a:moveTo>
                  <a:pt x="1066096" y="0"/>
                </a:moveTo>
                <a:cubicBezTo>
                  <a:pt x="1412700" y="0"/>
                  <a:pt x="1707308" y="222624"/>
                  <a:pt x="1813939" y="532954"/>
                </a:cubicBezTo>
                <a:cubicBezTo>
                  <a:pt x="1922080" y="436527"/>
                  <a:pt x="2064993" y="379536"/>
                  <a:pt x="2221216" y="379536"/>
                </a:cubicBezTo>
                <a:cubicBezTo>
                  <a:pt x="2506263" y="379536"/>
                  <a:pt x="2746995" y="569273"/>
                  <a:pt x="2821117" y="830197"/>
                </a:cubicBezTo>
                <a:cubicBezTo>
                  <a:pt x="2938167" y="716683"/>
                  <a:pt x="3098398" y="648072"/>
                  <a:pt x="3274654" y="648072"/>
                </a:cubicBezTo>
                <a:cubicBezTo>
                  <a:pt x="3604895" y="648072"/>
                  <a:pt x="3878881" y="888934"/>
                  <a:pt x="3928407" y="1204913"/>
                </a:cubicBezTo>
                <a:cubicBezTo>
                  <a:pt x="4019666" y="1304891"/>
                  <a:pt x="4073968" y="1438192"/>
                  <a:pt x="4073968" y="1584176"/>
                </a:cubicBezTo>
                <a:cubicBezTo>
                  <a:pt x="4073968" y="1902327"/>
                  <a:pt x="3816055" y="2160240"/>
                  <a:pt x="3497904" y="2160240"/>
                </a:cubicBezTo>
                <a:lnTo>
                  <a:pt x="576064" y="2160240"/>
                </a:lnTo>
                <a:cubicBezTo>
                  <a:pt x="257913" y="2160240"/>
                  <a:pt x="0" y="1902327"/>
                  <a:pt x="0" y="1584176"/>
                </a:cubicBezTo>
                <a:cubicBezTo>
                  <a:pt x="0" y="1356610"/>
                  <a:pt x="131954" y="1159862"/>
                  <a:pt x="324478" y="1068230"/>
                </a:cubicBezTo>
                <a:cubicBezTo>
                  <a:pt x="291532" y="982486"/>
                  <a:pt x="274008" y="889333"/>
                  <a:pt x="274008" y="792088"/>
                </a:cubicBezTo>
                <a:cubicBezTo>
                  <a:pt x="274008" y="354630"/>
                  <a:pt x="628638" y="0"/>
                  <a:pt x="1066096" y="0"/>
                </a:cubicBezTo>
                <a:close/>
              </a:path>
            </a:pathLst>
          </a:custGeom>
          <a:solidFill>
            <a:srgbClr val="4F81BD">
              <a:lumMod val="40000"/>
              <a:lumOff val="60000"/>
            </a:srgb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3" name="椭圆 34"/>
          <p:cNvSpPr/>
          <p:nvPr/>
        </p:nvSpPr>
        <p:spPr>
          <a:xfrm>
            <a:off x="9192344" y="2231972"/>
            <a:ext cx="664536" cy="352373"/>
          </a:xfrm>
          <a:custGeom>
            <a:avLst/>
            <a:gdLst/>
            <a:ahLst/>
            <a:cxnLst/>
            <a:rect l="l" t="t" r="r" b="b"/>
            <a:pathLst>
              <a:path w="4073968" h="2160240">
                <a:moveTo>
                  <a:pt x="1066096" y="0"/>
                </a:moveTo>
                <a:cubicBezTo>
                  <a:pt x="1412700" y="0"/>
                  <a:pt x="1707308" y="222624"/>
                  <a:pt x="1813939" y="532954"/>
                </a:cubicBezTo>
                <a:cubicBezTo>
                  <a:pt x="1922080" y="436527"/>
                  <a:pt x="2064993" y="379536"/>
                  <a:pt x="2221216" y="379536"/>
                </a:cubicBezTo>
                <a:cubicBezTo>
                  <a:pt x="2506263" y="379536"/>
                  <a:pt x="2746995" y="569273"/>
                  <a:pt x="2821117" y="830197"/>
                </a:cubicBezTo>
                <a:cubicBezTo>
                  <a:pt x="2938167" y="716683"/>
                  <a:pt x="3098398" y="648072"/>
                  <a:pt x="3274654" y="648072"/>
                </a:cubicBezTo>
                <a:cubicBezTo>
                  <a:pt x="3604895" y="648072"/>
                  <a:pt x="3878881" y="888934"/>
                  <a:pt x="3928407" y="1204913"/>
                </a:cubicBezTo>
                <a:cubicBezTo>
                  <a:pt x="4019666" y="1304891"/>
                  <a:pt x="4073968" y="1438192"/>
                  <a:pt x="4073968" y="1584176"/>
                </a:cubicBezTo>
                <a:cubicBezTo>
                  <a:pt x="4073968" y="1902327"/>
                  <a:pt x="3816055" y="2160240"/>
                  <a:pt x="3497904" y="2160240"/>
                </a:cubicBezTo>
                <a:lnTo>
                  <a:pt x="576064" y="2160240"/>
                </a:lnTo>
                <a:cubicBezTo>
                  <a:pt x="257913" y="2160240"/>
                  <a:pt x="0" y="1902327"/>
                  <a:pt x="0" y="1584176"/>
                </a:cubicBezTo>
                <a:cubicBezTo>
                  <a:pt x="0" y="1356610"/>
                  <a:pt x="131954" y="1159862"/>
                  <a:pt x="324478" y="1068230"/>
                </a:cubicBezTo>
                <a:cubicBezTo>
                  <a:pt x="291532" y="982486"/>
                  <a:pt x="274008" y="889333"/>
                  <a:pt x="274008" y="792088"/>
                </a:cubicBezTo>
                <a:cubicBezTo>
                  <a:pt x="274008" y="354630"/>
                  <a:pt x="628638" y="0"/>
                  <a:pt x="1066096" y="0"/>
                </a:cubicBezTo>
                <a:close/>
              </a:path>
            </a:pathLst>
          </a:custGeom>
          <a:solidFill>
            <a:srgbClr val="4F81BD">
              <a:lumMod val="40000"/>
              <a:lumOff val="60000"/>
            </a:srgb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pic>
        <p:nvPicPr>
          <p:cNvPr id="54" name="图片 53"/>
          <p:cNvPicPr>
            <a:picLocks noChangeAspect="1"/>
          </p:cNvPicPr>
          <p:nvPr/>
        </p:nvPicPr>
        <p:blipFill rotWithShape="1">
          <a:blip r:embed="rId3" cstate="print">
            <a:extLst>
              <a:ext uri="{28A0092B-C50C-407E-A947-70E740481C1C}">
                <a14:useLocalDpi xmlns:a14="http://schemas.microsoft.com/office/drawing/2010/main" val="0"/>
              </a:ext>
            </a:extLst>
          </a:blip>
          <a:srcRect t="35152" r="52585"/>
          <a:stretch>
            <a:fillRect/>
          </a:stretch>
        </p:blipFill>
        <p:spPr>
          <a:xfrm>
            <a:off x="3739995" y="5223764"/>
            <a:ext cx="1089398" cy="1283504"/>
          </a:xfrm>
          <a:prstGeom prst="rect">
            <a:avLst/>
          </a:prstGeom>
        </p:spPr>
      </p:pic>
      <p:pic>
        <p:nvPicPr>
          <p:cNvPr id="55" name="图片 54"/>
          <p:cNvPicPr>
            <a:picLocks noChangeAspect="1"/>
          </p:cNvPicPr>
          <p:nvPr/>
        </p:nvPicPr>
        <p:blipFill rotWithShape="1">
          <a:blip r:embed="rId3" cstate="print">
            <a:extLst>
              <a:ext uri="{28A0092B-C50C-407E-A947-70E740481C1C}">
                <a14:useLocalDpi xmlns:a14="http://schemas.microsoft.com/office/drawing/2010/main" val="0"/>
              </a:ext>
            </a:extLst>
          </a:blip>
          <a:srcRect t="35152" r="52585"/>
          <a:stretch>
            <a:fillRect/>
          </a:stretch>
        </p:blipFill>
        <p:spPr>
          <a:xfrm>
            <a:off x="4892168" y="5223764"/>
            <a:ext cx="1089398" cy="1283504"/>
          </a:xfrm>
          <a:prstGeom prst="rect">
            <a:avLst/>
          </a:prstGeom>
        </p:spPr>
      </p:pic>
      <p:pic>
        <p:nvPicPr>
          <p:cNvPr id="56" name="图片 55"/>
          <p:cNvPicPr>
            <a:picLocks noChangeAspect="1"/>
          </p:cNvPicPr>
          <p:nvPr/>
        </p:nvPicPr>
        <p:blipFill rotWithShape="1">
          <a:blip r:embed="rId3" cstate="print">
            <a:extLst>
              <a:ext uri="{28A0092B-C50C-407E-A947-70E740481C1C}">
                <a14:useLocalDpi xmlns:a14="http://schemas.microsoft.com/office/drawing/2010/main" val="0"/>
              </a:ext>
            </a:extLst>
          </a:blip>
          <a:srcRect t="35152" r="52585"/>
          <a:stretch>
            <a:fillRect/>
          </a:stretch>
        </p:blipFill>
        <p:spPr>
          <a:xfrm>
            <a:off x="6044341" y="5223764"/>
            <a:ext cx="1089398" cy="1283504"/>
          </a:xfrm>
          <a:prstGeom prst="rect">
            <a:avLst/>
          </a:prstGeom>
        </p:spPr>
      </p:pic>
      <p:pic>
        <p:nvPicPr>
          <p:cNvPr id="57" name="图片 56"/>
          <p:cNvPicPr>
            <a:picLocks noChangeAspect="1"/>
          </p:cNvPicPr>
          <p:nvPr/>
        </p:nvPicPr>
        <p:blipFill rotWithShape="1">
          <a:blip r:embed="rId3" cstate="print">
            <a:extLst>
              <a:ext uri="{28A0092B-C50C-407E-A947-70E740481C1C}">
                <a14:useLocalDpi xmlns:a14="http://schemas.microsoft.com/office/drawing/2010/main" val="0"/>
              </a:ext>
            </a:extLst>
          </a:blip>
          <a:srcRect t="35152" r="52585"/>
          <a:stretch>
            <a:fillRect/>
          </a:stretch>
        </p:blipFill>
        <p:spPr>
          <a:xfrm>
            <a:off x="7196514" y="5223764"/>
            <a:ext cx="1089398" cy="1283504"/>
          </a:xfrm>
          <a:prstGeom prst="rect">
            <a:avLst/>
          </a:prstGeom>
        </p:spPr>
      </p:pic>
      <p:sp>
        <p:nvSpPr>
          <p:cNvPr id="58" name="TextBox 12"/>
          <p:cNvSpPr txBox="1"/>
          <p:nvPr/>
        </p:nvSpPr>
        <p:spPr>
          <a:xfrm>
            <a:off x="4952521" y="1938100"/>
            <a:ext cx="2243993" cy="830997"/>
          </a:xfrm>
          <a:prstGeom prst="rect">
            <a:avLst/>
          </a:prstGeom>
          <a:noFill/>
        </p:spPr>
        <p:txBody>
          <a:bodyPr wrap="square" rtlCol="0">
            <a:spAutoFit/>
          </a:bodyPr>
          <a:lstStyle/>
          <a:p>
            <a:pPr algn="ctr">
              <a:defRPr/>
            </a:pPr>
            <a:r>
              <a:rPr lang="zh-CN" altLang="en-US" sz="2400" b="1" kern="0" dirty="0">
                <a:solidFill>
                  <a:sysClr val="window" lastClr="FFFFFF"/>
                </a:solidFill>
                <a:latin typeface="微软雅黑" panose="020B0503020204020204" pitchFamily="34" charset="-122"/>
                <a:ea typeface="微软雅黑" panose="020B0503020204020204" pitchFamily="34" charset="-122"/>
              </a:rPr>
              <a:t>“名师优生”</a:t>
            </a:r>
            <a:endParaRPr lang="en-US" altLang="zh-CN" sz="2400" b="1" kern="0" dirty="0">
              <a:solidFill>
                <a:sysClr val="window" lastClr="FFFFFF"/>
              </a:solidFill>
              <a:latin typeface="微软雅黑" panose="020B0503020204020204" pitchFamily="34" charset="-122"/>
              <a:ea typeface="微软雅黑" panose="020B0503020204020204" pitchFamily="34" charset="-122"/>
            </a:endParaRPr>
          </a:p>
          <a:p>
            <a:pPr algn="ctr">
              <a:defRPr/>
            </a:pPr>
            <a:r>
              <a:rPr lang="zh-CN" altLang="en-US" sz="2400" b="1" kern="0" dirty="0">
                <a:solidFill>
                  <a:sysClr val="window" lastClr="FFFFFF"/>
                </a:solidFill>
                <a:latin typeface="微软雅黑" panose="020B0503020204020204" pitchFamily="34" charset="-122"/>
                <a:ea typeface="微软雅黑" panose="020B0503020204020204" pitchFamily="34" charset="-122"/>
              </a:rPr>
              <a:t>工程</a:t>
            </a:r>
          </a:p>
        </p:txBody>
      </p:sp>
      <p:sp>
        <p:nvSpPr>
          <p:cNvPr id="59" name="矩形 58"/>
          <p:cNvSpPr/>
          <p:nvPr/>
        </p:nvSpPr>
        <p:spPr>
          <a:xfrm>
            <a:off x="4885888" y="2980856"/>
            <a:ext cx="4970992" cy="2252283"/>
          </a:xfrm>
          <a:prstGeom prst="rect">
            <a:avLst/>
          </a:prstGeom>
        </p:spPr>
        <p:txBody>
          <a:bodyPr wrap="square">
            <a:spAutoFit/>
          </a:bodyPr>
          <a:lstStyle/>
          <a:p>
            <a:pPr marL="285750" indent="-285750" algn="just">
              <a:lnSpc>
                <a:spcPct val="200000"/>
              </a:lnSpc>
              <a:buFont typeface="Wingdings" panose="05000000000000000000" pitchFamily="2" charset="2"/>
              <a:buChar char="ü"/>
            </a:pPr>
            <a:r>
              <a:rPr lang="zh-CN" altLang="zh-CN" sz="1200" kern="100" dirty="0">
                <a:cs typeface="+mn-ea"/>
                <a:sym typeface="+mn-lt"/>
              </a:rPr>
              <a:t>各学科教研组对新聘的应届大学毕业生，要确定一名指导教师协助新教师制定个人成长计划并在备教案编写、课堂教师生互动、作业布置及批改上给予指导。</a:t>
            </a:r>
          </a:p>
          <a:p>
            <a:pPr marL="285750" indent="-285750" algn="just">
              <a:lnSpc>
                <a:spcPct val="200000"/>
              </a:lnSpc>
              <a:buFont typeface="Wingdings" panose="05000000000000000000" pitchFamily="2" charset="2"/>
              <a:buChar char="ü"/>
            </a:pPr>
            <a:r>
              <a:rPr lang="zh-CN" altLang="zh-CN" sz="1200" kern="100" dirty="0">
                <a:cs typeface="+mn-ea"/>
                <a:sym typeface="+mn-lt"/>
              </a:rPr>
              <a:t>要在学生学习观、学习动力、学习能力、学习方法等方面进行全面科学的学习指导，从而达到使学生学会求知的目标，拓宽育人领域，扩大教育辐射作用，为学生的生存发展提供全方位服务与保障。</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500"/>
                                        <p:tgtEl>
                                          <p:spTgt spid="1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right)">
                                      <p:cBhvr>
                                        <p:cTn id="21" dur="500"/>
                                        <p:tgtEl>
                                          <p:spTgt spid="49"/>
                                        </p:tgtEl>
                                      </p:cBhvr>
                                    </p:animEffect>
                                  </p:childTnLst>
                                </p:cTn>
                              </p:par>
                              <p:par>
                                <p:cTn id="22" presetID="10"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35" presetClass="path" presetSubtype="0" accel="14000" decel="86000" fill="hold" nodeType="withEffect">
                                  <p:stCondLst>
                                    <p:cond delay="0"/>
                                  </p:stCondLst>
                                  <p:childTnLst>
                                    <p:animMotion origin="layout" path="M 0.63503 -0.00579 L 5E-6 -1.48148E-6 " pathEditMode="relative" rAng="0" ptsTypes="AA">
                                      <p:cBhvr>
                                        <p:cTn id="26" dur="2000" fill="hold"/>
                                        <p:tgtEl>
                                          <p:spTgt spid="50"/>
                                        </p:tgtEl>
                                        <p:attrNameLst>
                                          <p:attrName>ppt_x</p:attrName>
                                          <p:attrName>ppt_y</p:attrName>
                                        </p:attrNameLst>
                                      </p:cBhvr>
                                      <p:rCtr x="-31719" y="-532"/>
                                    </p:animMotion>
                                  </p:childTnLst>
                                </p:cTn>
                              </p:par>
                              <p:par>
                                <p:cTn id="27" presetID="10"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par>
                                <p:cTn id="30" presetID="35" presetClass="path" presetSubtype="0" accel="14000" decel="86000" fill="hold" nodeType="withEffect">
                                  <p:stCondLst>
                                    <p:cond delay="0"/>
                                  </p:stCondLst>
                                  <p:childTnLst>
                                    <p:animMotion origin="layout" path="M 0.63503 -0.00579 L 5E-6 -1.48148E-6 " pathEditMode="relative" rAng="0" ptsTypes="AA">
                                      <p:cBhvr>
                                        <p:cTn id="31" dur="2000" fill="hold"/>
                                        <p:tgtEl>
                                          <p:spTgt spid="54"/>
                                        </p:tgtEl>
                                        <p:attrNameLst>
                                          <p:attrName>ppt_x</p:attrName>
                                          <p:attrName>ppt_y</p:attrName>
                                        </p:attrNameLst>
                                      </p:cBhvr>
                                      <p:rCtr x="-31719" y="-532"/>
                                    </p:animMotion>
                                  </p:childTnLst>
                                </p:cTn>
                              </p:par>
                              <p:par>
                                <p:cTn id="32" presetID="10" presetClass="entr" presetSubtype="0"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35" presetClass="path" presetSubtype="0" accel="14000" decel="86000" fill="hold" nodeType="withEffect">
                                  <p:stCondLst>
                                    <p:cond delay="0"/>
                                  </p:stCondLst>
                                  <p:childTnLst>
                                    <p:animMotion origin="layout" path="M 0.63503 -0.00579 L 5E-6 -1.48148E-6 " pathEditMode="relative" rAng="0" ptsTypes="AA">
                                      <p:cBhvr>
                                        <p:cTn id="36" dur="2000" fill="hold"/>
                                        <p:tgtEl>
                                          <p:spTgt spid="55"/>
                                        </p:tgtEl>
                                        <p:attrNameLst>
                                          <p:attrName>ppt_x</p:attrName>
                                          <p:attrName>ppt_y</p:attrName>
                                        </p:attrNameLst>
                                      </p:cBhvr>
                                      <p:rCtr x="-31719" y="-532"/>
                                    </p:animMotion>
                                  </p:childTnLst>
                                </p:cTn>
                              </p:par>
                              <p:par>
                                <p:cTn id="37" presetID="10"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35" presetClass="path" presetSubtype="0" accel="14000" decel="86000" fill="hold" nodeType="withEffect">
                                  <p:stCondLst>
                                    <p:cond delay="0"/>
                                  </p:stCondLst>
                                  <p:childTnLst>
                                    <p:animMotion origin="layout" path="M 0.63503 -0.00579 L 5E-6 -1.48148E-6 " pathEditMode="relative" rAng="0" ptsTypes="AA">
                                      <p:cBhvr>
                                        <p:cTn id="41" dur="2000" fill="hold"/>
                                        <p:tgtEl>
                                          <p:spTgt spid="56"/>
                                        </p:tgtEl>
                                        <p:attrNameLst>
                                          <p:attrName>ppt_x</p:attrName>
                                          <p:attrName>ppt_y</p:attrName>
                                        </p:attrNameLst>
                                      </p:cBhvr>
                                      <p:rCtr x="-31719" y="-532"/>
                                    </p:animMotion>
                                  </p:childTnLst>
                                </p:cTn>
                              </p:par>
                              <p:par>
                                <p:cTn id="42" presetID="10" presetClass="entr" presetSubtype="0" fill="hold"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35" presetClass="path" presetSubtype="0" accel="14000" decel="86000" fill="hold" nodeType="withEffect">
                                  <p:stCondLst>
                                    <p:cond delay="0"/>
                                  </p:stCondLst>
                                  <p:childTnLst>
                                    <p:animMotion origin="layout" path="M 0.63503 -0.00579 L 5E-6 -1.48148E-6 " pathEditMode="relative" rAng="0" ptsTypes="AA">
                                      <p:cBhvr>
                                        <p:cTn id="46" dur="2000" fill="hold"/>
                                        <p:tgtEl>
                                          <p:spTgt spid="57"/>
                                        </p:tgtEl>
                                        <p:attrNameLst>
                                          <p:attrName>ppt_x</p:attrName>
                                          <p:attrName>ppt_y</p:attrName>
                                        </p:attrNameLst>
                                      </p:cBhvr>
                                      <p:rCtr x="-31719" y="-532"/>
                                    </p:animMotion>
                                  </p:childTnLst>
                                </p:cTn>
                              </p:par>
                              <p:par>
                                <p:cTn id="47" presetID="53" presetClass="entr" presetSubtype="16"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p:cTn id="54" dur="500" fill="hold"/>
                                        <p:tgtEl>
                                          <p:spTgt spid="53"/>
                                        </p:tgtEl>
                                        <p:attrNameLst>
                                          <p:attrName>ppt_w</p:attrName>
                                        </p:attrNameLst>
                                      </p:cBhvr>
                                      <p:tavLst>
                                        <p:tav tm="0">
                                          <p:val>
                                            <p:fltVal val="0"/>
                                          </p:val>
                                        </p:tav>
                                        <p:tav tm="100000">
                                          <p:val>
                                            <p:strVal val="#ppt_w"/>
                                          </p:val>
                                        </p:tav>
                                      </p:tavLst>
                                    </p:anim>
                                    <p:anim calcmode="lin" valueType="num">
                                      <p:cBhvr>
                                        <p:cTn id="55" dur="500" fill="hold"/>
                                        <p:tgtEl>
                                          <p:spTgt spid="53"/>
                                        </p:tgtEl>
                                        <p:attrNameLst>
                                          <p:attrName>ppt_h</p:attrName>
                                        </p:attrNameLst>
                                      </p:cBhvr>
                                      <p:tavLst>
                                        <p:tav tm="0">
                                          <p:val>
                                            <p:fltVal val="0"/>
                                          </p:val>
                                        </p:tav>
                                        <p:tav tm="100000">
                                          <p:val>
                                            <p:strVal val="#ppt_h"/>
                                          </p:val>
                                        </p:tav>
                                      </p:tavLst>
                                    </p:anim>
                                    <p:animEffect transition="in" filter="fade">
                                      <p:cBhvr>
                                        <p:cTn id="56" dur="500"/>
                                        <p:tgtEl>
                                          <p:spTgt spid="5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2000"/>
                            </p:stCondLst>
                            <p:childTnLst>
                              <p:par>
                                <p:cTn id="63" presetID="53" presetClass="entr" presetSubtype="528"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p:cTn id="65" dur="500" fill="hold"/>
                                        <p:tgtEl>
                                          <p:spTgt spid="58"/>
                                        </p:tgtEl>
                                        <p:attrNameLst>
                                          <p:attrName>ppt_w</p:attrName>
                                        </p:attrNameLst>
                                      </p:cBhvr>
                                      <p:tavLst>
                                        <p:tav tm="0">
                                          <p:val>
                                            <p:fltVal val="0"/>
                                          </p:val>
                                        </p:tav>
                                        <p:tav tm="100000">
                                          <p:val>
                                            <p:strVal val="#ppt_w"/>
                                          </p:val>
                                        </p:tav>
                                      </p:tavLst>
                                    </p:anim>
                                    <p:anim calcmode="lin" valueType="num">
                                      <p:cBhvr>
                                        <p:cTn id="66" dur="500" fill="hold"/>
                                        <p:tgtEl>
                                          <p:spTgt spid="58"/>
                                        </p:tgtEl>
                                        <p:attrNameLst>
                                          <p:attrName>ppt_h</p:attrName>
                                        </p:attrNameLst>
                                      </p:cBhvr>
                                      <p:tavLst>
                                        <p:tav tm="0">
                                          <p:val>
                                            <p:fltVal val="0"/>
                                          </p:val>
                                        </p:tav>
                                        <p:tav tm="100000">
                                          <p:val>
                                            <p:strVal val="#ppt_h"/>
                                          </p:val>
                                        </p:tav>
                                      </p:tavLst>
                                    </p:anim>
                                    <p:animEffect transition="in" filter="fade">
                                      <p:cBhvr>
                                        <p:cTn id="67" dur="500"/>
                                        <p:tgtEl>
                                          <p:spTgt spid="58"/>
                                        </p:tgtEl>
                                      </p:cBhvr>
                                    </p:animEffect>
                                    <p:anim calcmode="lin" valueType="num">
                                      <p:cBhvr>
                                        <p:cTn id="68" dur="500" fill="hold"/>
                                        <p:tgtEl>
                                          <p:spTgt spid="58"/>
                                        </p:tgtEl>
                                        <p:attrNameLst>
                                          <p:attrName>ppt_x</p:attrName>
                                        </p:attrNameLst>
                                      </p:cBhvr>
                                      <p:tavLst>
                                        <p:tav tm="0">
                                          <p:val>
                                            <p:fltVal val="0.5"/>
                                          </p:val>
                                        </p:tav>
                                        <p:tav tm="100000">
                                          <p:val>
                                            <p:strVal val="#ppt_x"/>
                                          </p:val>
                                        </p:tav>
                                      </p:tavLst>
                                    </p:anim>
                                    <p:anim calcmode="lin" valueType="num">
                                      <p:cBhvr>
                                        <p:cTn id="69" dur="500" fill="hold"/>
                                        <p:tgtEl>
                                          <p:spTgt spid="58"/>
                                        </p:tgtEl>
                                        <p:attrNameLst>
                                          <p:attrName>ppt_y</p:attrName>
                                        </p:attrNameLst>
                                      </p:cBhvr>
                                      <p:tavLst>
                                        <p:tav tm="0">
                                          <p:val>
                                            <p:fltVal val="0.5"/>
                                          </p:val>
                                        </p:tav>
                                        <p:tav tm="100000">
                                          <p:val>
                                            <p:strVal val="#ppt_y"/>
                                          </p:val>
                                        </p:tav>
                                      </p:tavLst>
                                    </p:anim>
                                  </p:childTnLst>
                                </p:cTn>
                              </p:par>
                            </p:childTnLst>
                          </p:cTn>
                        </p:par>
                        <p:par>
                          <p:cTn id="70" fill="hold">
                            <p:stCondLst>
                              <p:cond delay="2500"/>
                            </p:stCondLst>
                            <p:childTnLst>
                              <p:par>
                                <p:cTn id="71" presetID="50" presetClass="entr" presetSubtype="0" decel="100000" fill="hold" grpId="0" nodeType="afterEffect">
                                  <p:stCondLst>
                                    <p:cond delay="0"/>
                                  </p:stCondLst>
                                  <p:iterate type="lt">
                                    <p:tmPct val="9677"/>
                                  </p:iterate>
                                  <p:childTnLst>
                                    <p:set>
                                      <p:cBhvr>
                                        <p:cTn id="72" dur="1" fill="hold">
                                          <p:stCondLst>
                                            <p:cond delay="0"/>
                                          </p:stCondLst>
                                        </p:cTn>
                                        <p:tgtEl>
                                          <p:spTgt spid="59"/>
                                        </p:tgtEl>
                                        <p:attrNameLst>
                                          <p:attrName>style.visibility</p:attrName>
                                        </p:attrNameLst>
                                      </p:cBhvr>
                                      <p:to>
                                        <p:strVal val="visible"/>
                                      </p:to>
                                    </p:set>
                                    <p:anim calcmode="lin" valueType="num">
                                      <p:cBhvr>
                                        <p:cTn id="73" dur="250" fill="hold"/>
                                        <p:tgtEl>
                                          <p:spTgt spid="59"/>
                                        </p:tgtEl>
                                        <p:attrNameLst>
                                          <p:attrName>ppt_w</p:attrName>
                                        </p:attrNameLst>
                                      </p:cBhvr>
                                      <p:tavLst>
                                        <p:tav tm="0">
                                          <p:val>
                                            <p:strVal val="#ppt_w+.3"/>
                                          </p:val>
                                        </p:tav>
                                        <p:tav tm="100000">
                                          <p:val>
                                            <p:strVal val="#ppt_w"/>
                                          </p:val>
                                        </p:tav>
                                      </p:tavLst>
                                    </p:anim>
                                    <p:anim calcmode="lin" valueType="num">
                                      <p:cBhvr>
                                        <p:cTn id="74" dur="250" fill="hold"/>
                                        <p:tgtEl>
                                          <p:spTgt spid="59"/>
                                        </p:tgtEl>
                                        <p:attrNameLst>
                                          <p:attrName>ppt_h</p:attrName>
                                        </p:attrNameLst>
                                      </p:cBhvr>
                                      <p:tavLst>
                                        <p:tav tm="0">
                                          <p:val>
                                            <p:strVal val="#ppt_h"/>
                                          </p:val>
                                        </p:tav>
                                        <p:tav tm="100000">
                                          <p:val>
                                            <p:strVal val="#ppt_h"/>
                                          </p:val>
                                        </p:tav>
                                      </p:tavLst>
                                    </p:anim>
                                    <p:animEffect transition="in" filter="fade">
                                      <p:cBhvr>
                                        <p:cTn id="75" dur="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8" grpId="0" animBg="1"/>
      <p:bldP spid="51" grpId="0" animBg="1"/>
      <p:bldP spid="52" grpId="0" animBg="1"/>
      <p:bldP spid="53" grpId="0" animBg="1"/>
      <p:bldP spid="58"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a:stretch>
            <a:fillRect/>
          </a:stretch>
        </p:blipFill>
        <p:spPr>
          <a:xfrm rot="5400000">
            <a:off x="2682189" y="-2651811"/>
            <a:ext cx="6827622" cy="12192000"/>
          </a:xfrm>
          <a:prstGeom prst="rect">
            <a:avLst/>
          </a:prstGeom>
        </p:spPr>
      </p:pic>
      <p:grpSp>
        <p:nvGrpSpPr>
          <p:cNvPr id="15" name="组合 14"/>
          <p:cNvGrpSpPr/>
          <p:nvPr/>
        </p:nvGrpSpPr>
        <p:grpSpPr>
          <a:xfrm>
            <a:off x="1595575" y="71755"/>
            <a:ext cx="9000850" cy="6755765"/>
            <a:chOff x="1813559" y="71755"/>
            <a:chExt cx="9000850" cy="6755765"/>
          </a:xfrm>
        </p:grpSpPr>
        <p:pic>
          <p:nvPicPr>
            <p:cNvPr id="13" name="图片 12"/>
            <p:cNvPicPr>
              <a:picLocks noChangeAspect="1"/>
            </p:cNvPicPr>
            <p:nvPr/>
          </p:nvPicPr>
          <p:blipFill rotWithShape="1">
            <a:blip r:embed="rId3" cstate="screen"/>
            <a:srcRect/>
            <a:stretch>
              <a:fillRect/>
            </a:stretch>
          </p:blipFill>
          <p:spPr>
            <a:xfrm rot="5400000">
              <a:off x="2936101" y="-1050787"/>
              <a:ext cx="6755765" cy="9000850"/>
            </a:xfrm>
            <a:prstGeom prst="rect">
              <a:avLst/>
            </a:prstGeom>
          </p:spPr>
        </p:pic>
        <p:sp>
          <p:nvSpPr>
            <p:cNvPr id="14" name="矩形 13"/>
            <p:cNvSpPr/>
            <p:nvPr/>
          </p:nvSpPr>
          <p:spPr>
            <a:xfrm rot="21298772">
              <a:off x="2547918" y="1763153"/>
              <a:ext cx="7354266" cy="3958178"/>
            </a:xfrm>
            <a:prstGeom prst="rect">
              <a:avLst/>
            </a:prstGeom>
            <a:solidFill>
              <a:srgbClr val="FFFCE1"/>
            </a:solidFill>
            <a:ln>
              <a:solidFill>
                <a:srgbClr val="FFF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ctrTitle"/>
          </p:nvPr>
        </p:nvSpPr>
        <p:spPr>
          <a:xfrm>
            <a:off x="3986465" y="1982752"/>
            <a:ext cx="4219071" cy="1139862"/>
          </a:xfrm>
          <a:effectLst>
            <a:outerShdw blurRad="50800" dist="38100" dir="2700000" algn="tl" rotWithShape="0">
              <a:prstClr val="black">
                <a:alpha val="40000"/>
              </a:prstClr>
            </a:outerShdw>
          </a:effectLst>
        </p:spPr>
        <p:txBody>
          <a:bodyPr/>
          <a:lstStyle/>
          <a:p>
            <a:r>
              <a:rPr lang="en-US" altLang="zh-CN" dirty="0">
                <a:ln w="12700">
                  <a:solidFill>
                    <a:srgbClr val="FC7E03"/>
                  </a:solidFill>
                </a:ln>
                <a:solidFill>
                  <a:schemeClr val="bg1"/>
                </a:solidFill>
                <a:effectLst>
                  <a:innerShdw blurRad="63500" dist="50800" dir="13500000">
                    <a:prstClr val="black">
                      <a:alpha val="50000"/>
                    </a:prstClr>
                  </a:innerShdw>
                  <a:reflection blurRad="6350" stA="55000" endA="300" endPos="45500" dir="5400000" sy="-100000" algn="bl" rotWithShape="0"/>
                </a:effectLst>
              </a:rPr>
              <a:t>PART 04</a:t>
            </a:r>
            <a:endParaRPr lang="zh-CN" altLang="en-US" dirty="0">
              <a:ln w="12700">
                <a:solidFill>
                  <a:srgbClr val="FC7E03"/>
                </a:solidFill>
              </a:ln>
              <a:solidFill>
                <a:schemeClr val="bg1"/>
              </a:solidFill>
              <a:effectLst>
                <a:innerShdw blurRad="63500" dist="50800" dir="13500000">
                  <a:prstClr val="black">
                    <a:alpha val="50000"/>
                  </a:prstClr>
                </a:innerShdw>
                <a:reflection blurRad="6350" stA="55000" endA="300" endPos="45500" dir="5400000" sy="-100000" algn="bl" rotWithShape="0"/>
              </a:effectLst>
            </a:endParaRPr>
          </a:p>
        </p:txBody>
      </p:sp>
      <p:pic>
        <p:nvPicPr>
          <p:cNvPr id="7" name="图片 6"/>
          <p:cNvPicPr>
            <a:picLocks noChangeAspect="1"/>
          </p:cNvPicPr>
          <p:nvPr/>
        </p:nvPicPr>
        <p:blipFill rotWithShape="1">
          <a:blip r:embed="rId4" cstate="screen"/>
          <a:srcRect/>
          <a:stretch>
            <a:fillRect/>
          </a:stretch>
        </p:blipFill>
        <p:spPr>
          <a:xfrm>
            <a:off x="161842" y="228600"/>
            <a:ext cx="3526706" cy="2181434"/>
          </a:xfrm>
          <a:prstGeom prst="rect">
            <a:avLst/>
          </a:prstGeom>
        </p:spPr>
      </p:pic>
      <p:pic>
        <p:nvPicPr>
          <p:cNvPr id="9" name="图片 8"/>
          <p:cNvPicPr>
            <a:picLocks noChangeAspect="1"/>
          </p:cNvPicPr>
          <p:nvPr/>
        </p:nvPicPr>
        <p:blipFill rotWithShape="1">
          <a:blip r:embed="rId5" cstate="screen"/>
          <a:srcRect/>
          <a:stretch>
            <a:fillRect/>
          </a:stretch>
        </p:blipFill>
        <p:spPr>
          <a:xfrm rot="20125916">
            <a:off x="10546448" y="169427"/>
            <a:ext cx="1373959" cy="1122364"/>
          </a:xfrm>
          <a:prstGeom prst="rect">
            <a:avLst/>
          </a:prstGeom>
        </p:spPr>
      </p:pic>
      <p:pic>
        <p:nvPicPr>
          <p:cNvPr id="16" name="图片 15"/>
          <p:cNvPicPr>
            <a:picLocks noChangeAspect="1"/>
          </p:cNvPicPr>
          <p:nvPr/>
        </p:nvPicPr>
        <p:blipFill rotWithShape="1">
          <a:blip r:embed="rId6" cstate="screen"/>
          <a:srcRect/>
          <a:stretch>
            <a:fillRect/>
          </a:stretch>
        </p:blipFill>
        <p:spPr>
          <a:xfrm>
            <a:off x="9646548" y="970057"/>
            <a:ext cx="1715191" cy="2151157"/>
          </a:xfrm>
          <a:prstGeom prst="rect">
            <a:avLst/>
          </a:prstGeom>
        </p:spPr>
      </p:pic>
      <p:pic>
        <p:nvPicPr>
          <p:cNvPr id="17" name="图片 16"/>
          <p:cNvPicPr>
            <a:picLocks noChangeAspect="1"/>
          </p:cNvPicPr>
          <p:nvPr/>
        </p:nvPicPr>
        <p:blipFill rotWithShape="1">
          <a:blip r:embed="rId7" cstate="screen"/>
          <a:srcRect/>
          <a:stretch>
            <a:fillRect/>
          </a:stretch>
        </p:blipFill>
        <p:spPr>
          <a:xfrm>
            <a:off x="1500346" y="1030561"/>
            <a:ext cx="3321675" cy="3882067"/>
          </a:xfrm>
          <a:prstGeom prst="rect">
            <a:avLst/>
          </a:prstGeom>
        </p:spPr>
      </p:pic>
      <p:pic>
        <p:nvPicPr>
          <p:cNvPr id="18" name="图片 17"/>
          <p:cNvPicPr>
            <a:picLocks noChangeAspect="1"/>
          </p:cNvPicPr>
          <p:nvPr/>
        </p:nvPicPr>
        <p:blipFill rotWithShape="1">
          <a:blip r:embed="rId8" cstate="screen"/>
          <a:srcRect r="-13992"/>
          <a:stretch>
            <a:fillRect/>
          </a:stretch>
        </p:blipFill>
        <p:spPr>
          <a:xfrm rot="1177712">
            <a:off x="8245828" y="3051372"/>
            <a:ext cx="2264400" cy="2853729"/>
          </a:xfrm>
          <a:prstGeom prst="rect">
            <a:avLst/>
          </a:prstGeom>
        </p:spPr>
      </p:pic>
      <p:pic>
        <p:nvPicPr>
          <p:cNvPr id="19" name="图片 18"/>
          <p:cNvPicPr>
            <a:picLocks noChangeAspect="1"/>
          </p:cNvPicPr>
          <p:nvPr/>
        </p:nvPicPr>
        <p:blipFill rotWithShape="1">
          <a:blip r:embed="rId9" cstate="screen"/>
          <a:srcRect r="-10765"/>
          <a:stretch>
            <a:fillRect/>
          </a:stretch>
        </p:blipFill>
        <p:spPr>
          <a:xfrm>
            <a:off x="10068660" y="5381047"/>
            <a:ext cx="2181135" cy="1487851"/>
          </a:xfrm>
          <a:prstGeom prst="rect">
            <a:avLst/>
          </a:prstGeom>
        </p:spPr>
      </p:pic>
      <p:pic>
        <p:nvPicPr>
          <p:cNvPr id="20" name="图片 19"/>
          <p:cNvPicPr>
            <a:picLocks noChangeAspect="1"/>
          </p:cNvPicPr>
          <p:nvPr/>
        </p:nvPicPr>
        <p:blipFill rotWithShape="1">
          <a:blip r:embed="rId10" cstate="screen"/>
          <a:srcRect/>
          <a:stretch>
            <a:fillRect/>
          </a:stretch>
        </p:blipFill>
        <p:spPr>
          <a:xfrm>
            <a:off x="8048468" y="221612"/>
            <a:ext cx="2150993" cy="2181434"/>
          </a:xfrm>
          <a:prstGeom prst="rect">
            <a:avLst/>
          </a:prstGeom>
        </p:spPr>
      </p:pic>
      <p:pic>
        <p:nvPicPr>
          <p:cNvPr id="21" name="图片 20"/>
          <p:cNvPicPr>
            <a:picLocks noChangeAspect="1"/>
          </p:cNvPicPr>
          <p:nvPr/>
        </p:nvPicPr>
        <p:blipFill rotWithShape="1">
          <a:blip r:embed="rId11" cstate="screen"/>
          <a:srcRect/>
          <a:stretch>
            <a:fillRect/>
          </a:stretch>
        </p:blipFill>
        <p:spPr>
          <a:xfrm>
            <a:off x="1381547" y="4996402"/>
            <a:ext cx="1665566" cy="1913879"/>
          </a:xfrm>
          <a:prstGeom prst="rect">
            <a:avLst/>
          </a:prstGeom>
        </p:spPr>
      </p:pic>
      <p:sp>
        <p:nvSpPr>
          <p:cNvPr id="22" name="矩形 21"/>
          <p:cNvSpPr/>
          <p:nvPr/>
        </p:nvSpPr>
        <p:spPr>
          <a:xfrm>
            <a:off x="823190" y="2566879"/>
            <a:ext cx="323165" cy="3297903"/>
          </a:xfrm>
          <a:prstGeom prst="rect">
            <a:avLst/>
          </a:prstGeom>
          <a:noFill/>
        </p:spPr>
        <p:txBody>
          <a:bodyPr vert="eaVert"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3" name="矩形 22"/>
          <p:cNvSpPr/>
          <p:nvPr/>
        </p:nvSpPr>
        <p:spPr>
          <a:xfrm>
            <a:off x="11282095" y="1448953"/>
            <a:ext cx="323165" cy="3297903"/>
          </a:xfrm>
          <a:prstGeom prst="rect">
            <a:avLst/>
          </a:prstGeom>
          <a:noFill/>
        </p:spPr>
        <p:txBody>
          <a:bodyPr vert="eaVert"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4" name="矩形 23"/>
          <p:cNvSpPr/>
          <p:nvPr/>
        </p:nvSpPr>
        <p:spPr>
          <a:xfrm rot="21212671">
            <a:off x="3662429" y="5559642"/>
            <a:ext cx="3953628" cy="230832"/>
          </a:xfrm>
          <a:prstGeom prst="rect">
            <a:avLst/>
          </a:prstGeom>
          <a:noFill/>
        </p:spPr>
        <p:txBody>
          <a:bodyPr vert="horz"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9" name="标题 1"/>
          <p:cNvSpPr txBox="1"/>
          <p:nvPr/>
        </p:nvSpPr>
        <p:spPr>
          <a:xfrm rot="21563302">
            <a:off x="3637984" y="3184920"/>
            <a:ext cx="4916032" cy="988663"/>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zh-CN" altLang="en-US" sz="4400" dirty="0">
                <a:ln w="12700">
                  <a:solidFill>
                    <a:srgbClr val="FC7E03"/>
                  </a:solidFill>
                </a:ln>
                <a:solidFill>
                  <a:schemeClr val="bg1"/>
                </a:solidFill>
                <a:effectLst>
                  <a:innerShdw blurRad="63500" dist="50800" dir="13500000">
                    <a:prstClr val="black">
                      <a:alpha val="50000"/>
                    </a:prstClr>
                  </a:innerShdw>
                  <a:reflection blurRad="6350" stA="55000" endA="300" endPos="45500" dir="5400000" sy="-100000" algn="bl" rotWithShape="0"/>
                </a:effectLst>
              </a:rPr>
              <a:t>制定完善四项制度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style.rotation</p:attrName>
                                        </p:attrNameLst>
                                      </p:cBhvr>
                                      <p:tavLst>
                                        <p:tav tm="0">
                                          <p:val>
                                            <p:fltVal val="90"/>
                                          </p:val>
                                        </p:tav>
                                        <p:tav tm="100000">
                                          <p:val>
                                            <p:fltVal val="0"/>
                                          </p:val>
                                        </p:tav>
                                      </p:tavLst>
                                    </p:anim>
                                    <p:animEffect transition="in" filter="fade">
                                      <p:cBhvr>
                                        <p:cTn id="18" dur="1000"/>
                                        <p:tgtEl>
                                          <p:spTgt spid="21"/>
                                        </p:tgtEl>
                                      </p:cBhvr>
                                    </p:animEffect>
                                  </p:childTnLst>
                                </p:cTn>
                              </p:par>
                              <p:par>
                                <p:cTn id="19" presetID="3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par>
                                <p:cTn id="25" presetID="3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par>
                                <p:cTn id="31" presetID="3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par>
                                <p:cTn id="37" presetID="3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childTnLst>
                          </p:cTn>
                        </p:par>
                        <p:par>
                          <p:cTn id="43" fill="hold">
                            <p:stCondLst>
                              <p:cond delay="1000"/>
                            </p:stCondLst>
                            <p:childTnLst>
                              <p:par>
                                <p:cTn id="44" presetID="2" presetClass="entr" presetSubtype="4"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par>
                                <p:cTn id="48" presetID="22" presetClass="entr" presetSubtype="1"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500"/>
                                        <p:tgtEl>
                                          <p:spTgt spid="9"/>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arn(outVertical)">
                                      <p:cBhvr>
                                        <p:cTn id="60" dur="500"/>
                                        <p:tgtEl>
                                          <p:spTgt spid="24"/>
                                        </p:tgtEl>
                                      </p:cBhvr>
                                    </p:animEffect>
                                  </p:childTnLst>
                                </p:cTn>
                              </p:par>
                            </p:childTnLst>
                          </p:cTn>
                        </p:par>
                        <p:par>
                          <p:cTn id="61" fill="hold">
                            <p:stCondLst>
                              <p:cond delay="2000"/>
                            </p:stCondLst>
                            <p:childTnLst>
                              <p:par>
                                <p:cTn id="62" presetID="52"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Scale>
                                      <p:cBhvr>
                                        <p:cTn id="64"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2"/>
                                        </p:tgtEl>
                                        <p:attrNameLst>
                                          <p:attrName>ppt_x</p:attrName>
                                          <p:attrName>ppt_y</p:attrName>
                                        </p:attrNameLst>
                                      </p:cBhvr>
                                    </p:animMotion>
                                    <p:animEffect transition="in" filter="fade">
                                      <p:cBhvr>
                                        <p:cTn id="66" dur="1000"/>
                                        <p:tgtEl>
                                          <p:spTgt spid="2"/>
                                        </p:tgtEl>
                                      </p:cBhvr>
                                    </p:animEffect>
                                  </p:childTnLst>
                                </p:cTn>
                              </p:par>
                            </p:childTnLst>
                          </p:cTn>
                        </p:par>
                        <p:par>
                          <p:cTn id="67" fill="hold">
                            <p:stCondLst>
                              <p:cond delay="3000"/>
                            </p:stCondLst>
                            <p:childTnLst>
                              <p:par>
                                <p:cTn id="68" presetID="12" presetClass="entr" presetSubtype="4" fill="hold" grpId="0" nodeType="afterEffect">
                                  <p:stCondLst>
                                    <p:cond delay="0"/>
                                  </p:stCondLst>
                                  <p:iterate type="lt">
                                    <p:tmPct val="10000"/>
                                  </p:iterate>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750"/>
                                        <p:tgtEl>
                                          <p:spTgt spid="29"/>
                                        </p:tgtEl>
                                        <p:attrNameLst>
                                          <p:attrName>ppt_y</p:attrName>
                                        </p:attrNameLst>
                                      </p:cBhvr>
                                      <p:tavLst>
                                        <p:tav tm="0">
                                          <p:val>
                                            <p:strVal val="#ppt_y+#ppt_h*1.125000"/>
                                          </p:val>
                                        </p:tav>
                                        <p:tav tm="100000">
                                          <p:val>
                                            <p:strVal val="#ppt_y"/>
                                          </p:val>
                                        </p:tav>
                                      </p:tavLst>
                                    </p:anim>
                                    <p:animEffect transition="in" filter="wipe(up)">
                                      <p:cBhvr>
                                        <p:cTn id="71"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96995" y="462478"/>
            <a:ext cx="1207472" cy="740861"/>
            <a:chOff x="5682623" y="1332371"/>
            <a:chExt cx="1207472" cy="740861"/>
          </a:xfrm>
        </p:grpSpPr>
        <p:pic>
          <p:nvPicPr>
            <p:cNvPr id="15" name="图片 14"/>
            <p:cNvPicPr>
              <a:picLocks noChangeAspect="1"/>
            </p:cNvPicPr>
            <p:nvPr/>
          </p:nvPicPr>
          <p:blipFill rotWithShape="1">
            <a:blip r:embed="rId18" cstate="screen"/>
            <a:srcRect/>
            <a:stretch>
              <a:fillRect/>
            </a:stretch>
          </p:blipFill>
          <p:spPr>
            <a:xfrm>
              <a:off x="5682623" y="1332371"/>
              <a:ext cx="1207472" cy="740861"/>
            </a:xfrm>
            <a:prstGeom prst="rect">
              <a:avLst/>
            </a:prstGeom>
          </p:spPr>
        </p:pic>
        <p:sp>
          <p:nvSpPr>
            <p:cNvPr id="16" name="文本框 15"/>
            <p:cNvSpPr txBox="1"/>
            <p:nvPr/>
          </p:nvSpPr>
          <p:spPr>
            <a:xfrm>
              <a:off x="5947187" y="1332371"/>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04</a:t>
              </a:r>
            </a:p>
          </p:txBody>
        </p:sp>
      </p:grpSp>
      <p:sp>
        <p:nvSpPr>
          <p:cNvPr id="17" name="文本框 16"/>
          <p:cNvSpPr txBox="1"/>
          <p:nvPr/>
        </p:nvSpPr>
        <p:spPr>
          <a:xfrm>
            <a:off x="1298168" y="523427"/>
            <a:ext cx="3063874" cy="461665"/>
          </a:xfrm>
          <a:prstGeom prst="rect">
            <a:avLst/>
          </a:prstGeom>
          <a:noFill/>
        </p:spPr>
        <p:txBody>
          <a:bodyPr wrap="square" rtlCol="0">
            <a:spAutoFit/>
          </a:bodyPr>
          <a:lstStyle/>
          <a:p>
            <a:pPr lvl="0" algn="ctr">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制定完善四项制度</a:t>
            </a:r>
          </a:p>
        </p:txBody>
      </p:sp>
      <p:sp>
        <p:nvSpPr>
          <p:cNvPr id="7" name="Shape 285"/>
          <p:cNvSpPr txBox="1"/>
          <p:nvPr/>
        </p:nvSpPr>
        <p:spPr>
          <a:xfrm>
            <a:off x="6899921" y="2773145"/>
            <a:ext cx="4616889" cy="2592131"/>
          </a:xfrm>
          <a:prstGeom prst="rect">
            <a:avLst/>
          </a:prstGeom>
          <a:noFill/>
          <a:ln>
            <a:noFill/>
          </a:ln>
        </p:spPr>
        <p:txBody>
          <a:bodyPr lIns="91413" tIns="45700" rIns="91413" bIns="45700" anchor="t" anchorCtr="0">
            <a:noAutofit/>
          </a:bodyPr>
          <a:lstStyle/>
          <a:p>
            <a:pPr algn="just">
              <a:lnSpc>
                <a:spcPct val="200000"/>
              </a:lnSpc>
            </a:pPr>
            <a:r>
              <a:rPr lang="zh-CN" altLang="en-US" sz="1200" dirty="0">
                <a:latin typeface="微软雅黑" panose="020B0503020204020204" pitchFamily="34" charset="-122"/>
                <a:ea typeface="微软雅黑" panose="020B0503020204020204" pitchFamily="34" charset="-122"/>
              </a:rPr>
              <a:t>认真落实逐级负责制，让学校每一个成员成为管理者，“处于管理状态”。学校在时间上，将平日评价考核与学期、年度评价考核结合起来。将教育教学过程与教育教学成果结合起来。将制度管理与民主管理结合起来。日常评价将自我评价与他人评价相结合，人手一册</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教师手册</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自我记载一周主要工作，教研组对教师评价考核定期进行。教研组长人手一册</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教研工作手册</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a:t>
            </a:r>
          </a:p>
          <a:p>
            <a:pPr algn="just">
              <a:lnSpc>
                <a:spcPct val="200000"/>
              </a:lnSpc>
            </a:pPr>
            <a:r>
              <a:rPr lang="zh-CN" altLang="en-US" sz="1200" dirty="0">
                <a:latin typeface="微软雅黑" panose="020B0503020204020204" pitchFamily="34" charset="-122"/>
                <a:ea typeface="微软雅黑" panose="020B0503020204020204" pitchFamily="34" charset="-122"/>
              </a:rPr>
              <a:t> </a:t>
            </a:r>
            <a:endParaRPr lang="en-US" altLang="zh-CN" sz="12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5949280"/>
            <a:ext cx="12192000" cy="504056"/>
            <a:chOff x="1524002" y="5949280"/>
            <a:chExt cx="9143999" cy="504056"/>
          </a:xfrm>
        </p:grpSpPr>
        <p:sp>
          <p:nvSpPr>
            <p:cNvPr id="9" name="矩形 8"/>
            <p:cNvSpPr/>
            <p:nvPr/>
          </p:nvSpPr>
          <p:spPr>
            <a:xfrm flipV="1">
              <a:off x="1524002" y="5949280"/>
              <a:ext cx="9143999"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zh-CN" altLang="en-US">
                <a:solidFill>
                  <a:prstClr val="white"/>
                </a:solidFill>
                <a:latin typeface="微软雅黑" panose="020B0503020204020204" pitchFamily="34" charset="-122"/>
                <a:ea typeface="宋体" panose="02010600030101010101" pitchFamily="2" charset="-122"/>
              </a:endParaRPr>
            </a:p>
          </p:txBody>
        </p:sp>
        <p:sp>
          <p:nvSpPr>
            <p:cNvPr id="10" name="矩形 9"/>
            <p:cNvSpPr/>
            <p:nvPr/>
          </p:nvSpPr>
          <p:spPr>
            <a:xfrm>
              <a:off x="1524002" y="6093296"/>
              <a:ext cx="9143999"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zh-CN" altLang="en-US">
                <a:solidFill>
                  <a:prstClr val="white"/>
                </a:solidFill>
                <a:latin typeface="微软雅黑" panose="020B0503020204020204" pitchFamily="34" charset="-122"/>
                <a:ea typeface="宋体" panose="02010600030101010101" pitchFamily="2" charset="-122"/>
              </a:endParaRPr>
            </a:p>
          </p:txBody>
        </p:sp>
      </p:grpSp>
      <p:sp>
        <p:nvSpPr>
          <p:cNvPr id="13" name="TextBox 5"/>
          <p:cNvSpPr txBox="1"/>
          <p:nvPr/>
        </p:nvSpPr>
        <p:spPr>
          <a:xfrm>
            <a:off x="6899921" y="1663484"/>
            <a:ext cx="4616889" cy="525657"/>
          </a:xfrm>
          <a:prstGeom prst="rect">
            <a:avLst/>
          </a:prstGeom>
          <a:solidFill>
            <a:schemeClr val="accent1"/>
          </a:solid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a:defRPr/>
            </a:pPr>
            <a:r>
              <a:rPr lang="en-US" altLang="zh-CN" sz="2400" b="1" dirty="0">
                <a:solidFill>
                  <a:prstClr val="white"/>
                </a:solidFill>
              </a:rPr>
              <a:t> 1.</a:t>
            </a:r>
            <a:r>
              <a:rPr lang="zh-CN" altLang="en-US" sz="2400" b="1" dirty="0">
                <a:solidFill>
                  <a:prstClr val="white"/>
                </a:solidFill>
              </a:rPr>
              <a:t>教学工作全程评价考核制度</a:t>
            </a:r>
          </a:p>
        </p:txBody>
      </p:sp>
      <p:grpSp>
        <p:nvGrpSpPr>
          <p:cNvPr id="3" name="PA-组合 2"/>
          <p:cNvGrpSpPr/>
          <p:nvPr>
            <p:custDataLst>
              <p:tags r:id="rId1"/>
            </p:custDataLst>
          </p:nvPr>
        </p:nvGrpSpPr>
        <p:grpSpPr>
          <a:xfrm>
            <a:off x="1727249" y="3428996"/>
            <a:ext cx="1562078" cy="1569209"/>
            <a:chOff x="2501056" y="2813954"/>
            <a:chExt cx="426251" cy="428197"/>
          </a:xfrm>
        </p:grpSpPr>
        <p:sp>
          <p:nvSpPr>
            <p:cNvPr id="18" name="PA-任意多边形 30"/>
            <p:cNvSpPr/>
            <p:nvPr>
              <p:custDataLst>
                <p:tags r:id="rId14"/>
              </p:custDataLst>
            </p:nvPr>
          </p:nvSpPr>
          <p:spPr bwMode="auto">
            <a:xfrm>
              <a:off x="2501056" y="2813954"/>
              <a:ext cx="426251" cy="428196"/>
            </a:xfrm>
            <a:custGeom>
              <a:avLst/>
              <a:gdLst>
                <a:gd name="T0" fmla="*/ 6 w 39"/>
                <a:gd name="T1" fmla="*/ 0 h 39"/>
                <a:gd name="T2" fmla="*/ 33 w 39"/>
                <a:gd name="T3" fmla="*/ 0 h 39"/>
                <a:gd name="T4" fmla="*/ 39 w 39"/>
                <a:gd name="T5" fmla="*/ 6 h 39"/>
                <a:gd name="T6" fmla="*/ 39 w 39"/>
                <a:gd name="T7" fmla="*/ 33 h 39"/>
                <a:gd name="T8" fmla="*/ 33 w 39"/>
                <a:gd name="T9" fmla="*/ 39 h 39"/>
                <a:gd name="T10" fmla="*/ 6 w 39"/>
                <a:gd name="T11" fmla="*/ 39 h 39"/>
                <a:gd name="T12" fmla="*/ 0 w 39"/>
                <a:gd name="T13" fmla="*/ 33 h 39"/>
                <a:gd name="T14" fmla="*/ 0 w 39"/>
                <a:gd name="T15" fmla="*/ 6 h 39"/>
                <a:gd name="T16" fmla="*/ 6 w 39"/>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6" y="0"/>
                  </a:moveTo>
                  <a:cubicBezTo>
                    <a:pt x="33" y="0"/>
                    <a:pt x="33" y="0"/>
                    <a:pt x="33" y="0"/>
                  </a:cubicBezTo>
                  <a:cubicBezTo>
                    <a:pt x="36" y="0"/>
                    <a:pt x="39" y="3"/>
                    <a:pt x="39" y="6"/>
                  </a:cubicBezTo>
                  <a:cubicBezTo>
                    <a:pt x="39" y="33"/>
                    <a:pt x="39" y="33"/>
                    <a:pt x="39" y="33"/>
                  </a:cubicBezTo>
                  <a:cubicBezTo>
                    <a:pt x="39" y="36"/>
                    <a:pt x="36" y="39"/>
                    <a:pt x="33" y="39"/>
                  </a:cubicBezTo>
                  <a:cubicBezTo>
                    <a:pt x="6" y="39"/>
                    <a:pt x="6" y="39"/>
                    <a:pt x="6" y="39"/>
                  </a:cubicBezTo>
                  <a:cubicBezTo>
                    <a:pt x="3" y="39"/>
                    <a:pt x="0" y="36"/>
                    <a:pt x="0" y="33"/>
                  </a:cubicBezTo>
                  <a:cubicBezTo>
                    <a:pt x="0" y="6"/>
                    <a:pt x="0" y="6"/>
                    <a:pt x="0" y="6"/>
                  </a:cubicBezTo>
                  <a:cubicBezTo>
                    <a:pt x="0" y="3"/>
                    <a:pt x="3" y="0"/>
                    <a:pt x="6" y="0"/>
                  </a:cubicBezTo>
                  <a:close/>
                </a:path>
              </a:pathLst>
            </a:custGeom>
            <a:solidFill>
              <a:srgbClr val="A6DA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PA-任意多边形 31"/>
            <p:cNvSpPr/>
            <p:nvPr>
              <p:custDataLst>
                <p:tags r:id="rId15"/>
              </p:custDataLst>
            </p:nvPr>
          </p:nvSpPr>
          <p:spPr bwMode="auto">
            <a:xfrm>
              <a:off x="2578910" y="2868452"/>
              <a:ext cx="348397" cy="373699"/>
            </a:xfrm>
            <a:custGeom>
              <a:avLst/>
              <a:gdLst>
                <a:gd name="T0" fmla="*/ 32 w 32"/>
                <a:gd name="T1" fmla="*/ 6 h 34"/>
                <a:gd name="T2" fmla="*/ 32 w 32"/>
                <a:gd name="T3" fmla="*/ 28 h 34"/>
                <a:gd name="T4" fmla="*/ 26 w 32"/>
                <a:gd name="T5" fmla="*/ 34 h 34"/>
                <a:gd name="T6" fmla="*/ 5 w 32"/>
                <a:gd name="T7" fmla="*/ 34 h 34"/>
                <a:gd name="T8" fmla="*/ 0 w 32"/>
                <a:gd name="T9" fmla="*/ 29 h 34"/>
                <a:gd name="T10" fmla="*/ 0 w 32"/>
                <a:gd name="T11" fmla="*/ 4 h 34"/>
                <a:gd name="T12" fmla="*/ 7 w 32"/>
                <a:gd name="T13" fmla="*/ 0 h 34"/>
                <a:gd name="T14" fmla="*/ 9 w 32"/>
                <a:gd name="T15" fmla="*/ 2 h 34"/>
                <a:gd name="T16" fmla="*/ 16 w 32"/>
                <a:gd name="T17" fmla="*/ 0 h 34"/>
                <a:gd name="T18" fmla="*/ 18 w 32"/>
                <a:gd name="T19" fmla="*/ 2 h 34"/>
                <a:gd name="T20" fmla="*/ 25 w 32"/>
                <a:gd name="T21" fmla="*/ 0 h 34"/>
                <a:gd name="T22" fmla="*/ 32 w 32"/>
                <a:gd name="T23"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4">
                  <a:moveTo>
                    <a:pt x="32" y="6"/>
                  </a:moveTo>
                  <a:cubicBezTo>
                    <a:pt x="32" y="28"/>
                    <a:pt x="32" y="28"/>
                    <a:pt x="32" y="28"/>
                  </a:cubicBezTo>
                  <a:cubicBezTo>
                    <a:pt x="32" y="31"/>
                    <a:pt x="29" y="34"/>
                    <a:pt x="26" y="34"/>
                  </a:cubicBezTo>
                  <a:cubicBezTo>
                    <a:pt x="5" y="34"/>
                    <a:pt x="5" y="34"/>
                    <a:pt x="5" y="34"/>
                  </a:cubicBezTo>
                  <a:cubicBezTo>
                    <a:pt x="0" y="29"/>
                    <a:pt x="0" y="29"/>
                    <a:pt x="0" y="29"/>
                  </a:cubicBezTo>
                  <a:cubicBezTo>
                    <a:pt x="0" y="4"/>
                    <a:pt x="0" y="4"/>
                    <a:pt x="0" y="4"/>
                  </a:cubicBezTo>
                  <a:cubicBezTo>
                    <a:pt x="7" y="0"/>
                    <a:pt x="7" y="0"/>
                    <a:pt x="7" y="0"/>
                  </a:cubicBezTo>
                  <a:cubicBezTo>
                    <a:pt x="9" y="2"/>
                    <a:pt x="9" y="2"/>
                    <a:pt x="9" y="2"/>
                  </a:cubicBezTo>
                  <a:cubicBezTo>
                    <a:pt x="16" y="0"/>
                    <a:pt x="16" y="0"/>
                    <a:pt x="16" y="0"/>
                  </a:cubicBezTo>
                  <a:cubicBezTo>
                    <a:pt x="18" y="2"/>
                    <a:pt x="18" y="2"/>
                    <a:pt x="18" y="2"/>
                  </a:cubicBezTo>
                  <a:cubicBezTo>
                    <a:pt x="25" y="0"/>
                    <a:pt x="25" y="0"/>
                    <a:pt x="25" y="0"/>
                  </a:cubicBezTo>
                  <a:cubicBezTo>
                    <a:pt x="32" y="6"/>
                    <a:pt x="32" y="6"/>
                    <a:pt x="32" y="6"/>
                  </a:cubicBezTo>
                  <a:close/>
                </a:path>
              </a:pathLst>
            </a:custGeom>
            <a:solidFill>
              <a:srgbClr val="93C6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PA-任意多边形 32"/>
            <p:cNvSpPr>
              <a:spLocks noEditPoints="1"/>
            </p:cNvSpPr>
            <p:nvPr>
              <p:custDataLst>
                <p:tags r:id="rId16"/>
              </p:custDataLst>
            </p:nvPr>
          </p:nvSpPr>
          <p:spPr bwMode="auto">
            <a:xfrm>
              <a:off x="2578910" y="2858721"/>
              <a:ext cx="284167" cy="328933"/>
            </a:xfrm>
            <a:custGeom>
              <a:avLst/>
              <a:gdLst>
                <a:gd name="T0" fmla="*/ 6 w 26"/>
                <a:gd name="T1" fmla="*/ 0 h 30"/>
                <a:gd name="T2" fmla="*/ 7 w 26"/>
                <a:gd name="T3" fmla="*/ 29 h 30"/>
                <a:gd name="T4" fmla="*/ 1 w 26"/>
                <a:gd name="T5" fmla="*/ 30 h 30"/>
                <a:gd name="T6" fmla="*/ 0 w 26"/>
                <a:gd name="T7" fmla="*/ 1 h 30"/>
                <a:gd name="T8" fmla="*/ 19 w 26"/>
                <a:gd name="T9" fmla="*/ 0 h 30"/>
                <a:gd name="T10" fmla="*/ 26 w 26"/>
                <a:gd name="T11" fmla="*/ 1 h 30"/>
                <a:gd name="T12" fmla="*/ 25 w 26"/>
                <a:gd name="T13" fmla="*/ 30 h 30"/>
                <a:gd name="T14" fmla="*/ 18 w 26"/>
                <a:gd name="T15" fmla="*/ 29 h 30"/>
                <a:gd name="T16" fmla="*/ 19 w 26"/>
                <a:gd name="T17" fmla="*/ 0 h 30"/>
                <a:gd name="T18" fmla="*/ 24 w 26"/>
                <a:gd name="T19" fmla="*/ 5 h 30"/>
                <a:gd name="T20" fmla="*/ 19 w 26"/>
                <a:gd name="T21" fmla="*/ 12 h 30"/>
                <a:gd name="T22" fmla="*/ 22 w 26"/>
                <a:gd name="T23" fmla="*/ 22 h 30"/>
                <a:gd name="T24" fmla="*/ 22 w 26"/>
                <a:gd name="T25" fmla="*/ 27 h 30"/>
                <a:gd name="T26" fmla="*/ 22 w 26"/>
                <a:gd name="T27" fmla="*/ 22 h 30"/>
                <a:gd name="T28" fmla="*/ 24 w 26"/>
                <a:gd name="T29" fmla="*/ 16 h 30"/>
                <a:gd name="T30" fmla="*/ 19 w 26"/>
                <a:gd name="T31" fmla="*/ 14 h 30"/>
                <a:gd name="T32" fmla="*/ 10 w 26"/>
                <a:gd name="T33" fmla="*/ 0 h 30"/>
                <a:gd name="T34" fmla="*/ 16 w 26"/>
                <a:gd name="T35" fmla="*/ 1 h 30"/>
                <a:gd name="T36" fmla="*/ 15 w 26"/>
                <a:gd name="T37" fmla="*/ 30 h 30"/>
                <a:gd name="T38" fmla="*/ 9 w 26"/>
                <a:gd name="T39" fmla="*/ 29 h 30"/>
                <a:gd name="T40" fmla="*/ 10 w 26"/>
                <a:gd name="T41" fmla="*/ 0 h 30"/>
                <a:gd name="T42" fmla="*/ 15 w 26"/>
                <a:gd name="T43" fmla="*/ 5 h 30"/>
                <a:gd name="T44" fmla="*/ 10 w 26"/>
                <a:gd name="T45" fmla="*/ 12 h 30"/>
                <a:gd name="T46" fmla="*/ 13 w 26"/>
                <a:gd name="T47" fmla="*/ 22 h 30"/>
                <a:gd name="T48" fmla="*/ 13 w 26"/>
                <a:gd name="T49" fmla="*/ 27 h 30"/>
                <a:gd name="T50" fmla="*/ 13 w 26"/>
                <a:gd name="T51" fmla="*/ 22 h 30"/>
                <a:gd name="T52" fmla="*/ 15 w 26"/>
                <a:gd name="T53" fmla="*/ 16 h 30"/>
                <a:gd name="T54" fmla="*/ 10 w 26"/>
                <a:gd name="T55" fmla="*/ 14 h 30"/>
                <a:gd name="T56" fmla="*/ 1 w 26"/>
                <a:gd name="T57" fmla="*/ 5 h 30"/>
                <a:gd name="T58" fmla="*/ 6 w 26"/>
                <a:gd name="T59" fmla="*/ 12 h 30"/>
                <a:gd name="T60" fmla="*/ 1 w 26"/>
                <a:gd name="T61" fmla="*/ 5 h 30"/>
                <a:gd name="T62" fmla="*/ 6 w 26"/>
                <a:gd name="T63" fmla="*/ 25 h 30"/>
                <a:gd name="T64" fmla="*/ 1 w 26"/>
                <a:gd name="T65" fmla="*/ 25 h 30"/>
                <a:gd name="T66" fmla="*/ 1 w 26"/>
                <a:gd name="T67" fmla="*/ 16 h 30"/>
                <a:gd name="T68" fmla="*/ 6 w 26"/>
                <a:gd name="T69" fmla="*/ 14 h 30"/>
                <a:gd name="T70" fmla="*/ 1 w 26"/>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30">
                  <a:moveTo>
                    <a:pt x="1" y="0"/>
                  </a:moveTo>
                  <a:cubicBezTo>
                    <a:pt x="6" y="0"/>
                    <a:pt x="6" y="0"/>
                    <a:pt x="6" y="0"/>
                  </a:cubicBezTo>
                  <a:cubicBezTo>
                    <a:pt x="7" y="0"/>
                    <a:pt x="7" y="1"/>
                    <a:pt x="7" y="1"/>
                  </a:cubicBezTo>
                  <a:cubicBezTo>
                    <a:pt x="7" y="29"/>
                    <a:pt x="7" y="29"/>
                    <a:pt x="7" y="29"/>
                  </a:cubicBezTo>
                  <a:cubicBezTo>
                    <a:pt x="7" y="30"/>
                    <a:pt x="7" y="30"/>
                    <a:pt x="6" y="30"/>
                  </a:cubicBezTo>
                  <a:cubicBezTo>
                    <a:pt x="1" y="30"/>
                    <a:pt x="1" y="30"/>
                    <a:pt x="1" y="30"/>
                  </a:cubicBezTo>
                  <a:cubicBezTo>
                    <a:pt x="0" y="30"/>
                    <a:pt x="0" y="30"/>
                    <a:pt x="0" y="29"/>
                  </a:cubicBezTo>
                  <a:cubicBezTo>
                    <a:pt x="0" y="1"/>
                    <a:pt x="0" y="1"/>
                    <a:pt x="0" y="1"/>
                  </a:cubicBezTo>
                  <a:cubicBezTo>
                    <a:pt x="0" y="1"/>
                    <a:pt x="0" y="0"/>
                    <a:pt x="1" y="0"/>
                  </a:cubicBezTo>
                  <a:close/>
                  <a:moveTo>
                    <a:pt x="19" y="0"/>
                  </a:moveTo>
                  <a:cubicBezTo>
                    <a:pt x="25" y="0"/>
                    <a:pt x="25" y="0"/>
                    <a:pt x="25" y="0"/>
                  </a:cubicBezTo>
                  <a:cubicBezTo>
                    <a:pt x="25" y="0"/>
                    <a:pt x="26" y="1"/>
                    <a:pt x="26" y="1"/>
                  </a:cubicBezTo>
                  <a:cubicBezTo>
                    <a:pt x="26" y="29"/>
                    <a:pt x="26" y="29"/>
                    <a:pt x="26" y="29"/>
                  </a:cubicBezTo>
                  <a:cubicBezTo>
                    <a:pt x="26" y="30"/>
                    <a:pt x="25" y="30"/>
                    <a:pt x="25" y="30"/>
                  </a:cubicBezTo>
                  <a:cubicBezTo>
                    <a:pt x="19" y="30"/>
                    <a:pt x="19" y="30"/>
                    <a:pt x="19" y="30"/>
                  </a:cubicBezTo>
                  <a:cubicBezTo>
                    <a:pt x="18" y="30"/>
                    <a:pt x="18" y="30"/>
                    <a:pt x="18" y="29"/>
                  </a:cubicBezTo>
                  <a:cubicBezTo>
                    <a:pt x="18" y="1"/>
                    <a:pt x="18" y="1"/>
                    <a:pt x="18" y="1"/>
                  </a:cubicBezTo>
                  <a:cubicBezTo>
                    <a:pt x="18" y="1"/>
                    <a:pt x="18" y="0"/>
                    <a:pt x="19" y="0"/>
                  </a:cubicBezTo>
                  <a:close/>
                  <a:moveTo>
                    <a:pt x="19" y="5"/>
                  </a:moveTo>
                  <a:cubicBezTo>
                    <a:pt x="24" y="5"/>
                    <a:pt x="24" y="5"/>
                    <a:pt x="24" y="5"/>
                  </a:cubicBezTo>
                  <a:cubicBezTo>
                    <a:pt x="24" y="12"/>
                    <a:pt x="24" y="12"/>
                    <a:pt x="24" y="12"/>
                  </a:cubicBezTo>
                  <a:cubicBezTo>
                    <a:pt x="19" y="12"/>
                    <a:pt x="19" y="12"/>
                    <a:pt x="19" y="12"/>
                  </a:cubicBezTo>
                  <a:cubicBezTo>
                    <a:pt x="19" y="5"/>
                    <a:pt x="19" y="5"/>
                    <a:pt x="19" y="5"/>
                  </a:cubicBezTo>
                  <a:close/>
                  <a:moveTo>
                    <a:pt x="22" y="22"/>
                  </a:moveTo>
                  <a:cubicBezTo>
                    <a:pt x="23" y="22"/>
                    <a:pt x="24" y="23"/>
                    <a:pt x="24" y="25"/>
                  </a:cubicBezTo>
                  <a:cubicBezTo>
                    <a:pt x="24" y="26"/>
                    <a:pt x="23" y="27"/>
                    <a:pt x="22" y="27"/>
                  </a:cubicBezTo>
                  <a:cubicBezTo>
                    <a:pt x="20" y="27"/>
                    <a:pt x="19" y="26"/>
                    <a:pt x="19" y="25"/>
                  </a:cubicBezTo>
                  <a:cubicBezTo>
                    <a:pt x="19" y="23"/>
                    <a:pt x="20" y="22"/>
                    <a:pt x="22" y="22"/>
                  </a:cubicBezTo>
                  <a:close/>
                  <a:moveTo>
                    <a:pt x="19" y="16"/>
                  </a:moveTo>
                  <a:cubicBezTo>
                    <a:pt x="24" y="16"/>
                    <a:pt x="24" y="16"/>
                    <a:pt x="24" y="16"/>
                  </a:cubicBezTo>
                  <a:cubicBezTo>
                    <a:pt x="24" y="14"/>
                    <a:pt x="24" y="14"/>
                    <a:pt x="24" y="14"/>
                  </a:cubicBezTo>
                  <a:cubicBezTo>
                    <a:pt x="19" y="14"/>
                    <a:pt x="19" y="14"/>
                    <a:pt x="19" y="14"/>
                  </a:cubicBezTo>
                  <a:cubicBezTo>
                    <a:pt x="19" y="16"/>
                    <a:pt x="19" y="16"/>
                    <a:pt x="19" y="16"/>
                  </a:cubicBezTo>
                  <a:close/>
                  <a:moveTo>
                    <a:pt x="10" y="0"/>
                  </a:moveTo>
                  <a:cubicBezTo>
                    <a:pt x="15" y="0"/>
                    <a:pt x="15" y="0"/>
                    <a:pt x="15" y="0"/>
                  </a:cubicBezTo>
                  <a:cubicBezTo>
                    <a:pt x="16" y="0"/>
                    <a:pt x="16" y="1"/>
                    <a:pt x="16" y="1"/>
                  </a:cubicBezTo>
                  <a:cubicBezTo>
                    <a:pt x="16" y="29"/>
                    <a:pt x="16" y="29"/>
                    <a:pt x="16" y="29"/>
                  </a:cubicBezTo>
                  <a:cubicBezTo>
                    <a:pt x="16" y="30"/>
                    <a:pt x="16" y="30"/>
                    <a:pt x="15" y="30"/>
                  </a:cubicBezTo>
                  <a:cubicBezTo>
                    <a:pt x="10" y="30"/>
                    <a:pt x="10" y="30"/>
                    <a:pt x="10" y="30"/>
                  </a:cubicBezTo>
                  <a:cubicBezTo>
                    <a:pt x="9" y="30"/>
                    <a:pt x="9" y="30"/>
                    <a:pt x="9" y="29"/>
                  </a:cubicBezTo>
                  <a:cubicBezTo>
                    <a:pt x="9" y="1"/>
                    <a:pt x="9" y="1"/>
                    <a:pt x="9" y="1"/>
                  </a:cubicBezTo>
                  <a:cubicBezTo>
                    <a:pt x="9" y="1"/>
                    <a:pt x="9" y="0"/>
                    <a:pt x="10" y="0"/>
                  </a:cubicBezTo>
                  <a:close/>
                  <a:moveTo>
                    <a:pt x="10" y="5"/>
                  </a:moveTo>
                  <a:cubicBezTo>
                    <a:pt x="15" y="5"/>
                    <a:pt x="15" y="5"/>
                    <a:pt x="15" y="5"/>
                  </a:cubicBezTo>
                  <a:cubicBezTo>
                    <a:pt x="15" y="12"/>
                    <a:pt x="15" y="12"/>
                    <a:pt x="15" y="12"/>
                  </a:cubicBezTo>
                  <a:cubicBezTo>
                    <a:pt x="10" y="12"/>
                    <a:pt x="10" y="12"/>
                    <a:pt x="10" y="12"/>
                  </a:cubicBezTo>
                  <a:cubicBezTo>
                    <a:pt x="10" y="5"/>
                    <a:pt x="10" y="5"/>
                    <a:pt x="10" y="5"/>
                  </a:cubicBezTo>
                  <a:close/>
                  <a:moveTo>
                    <a:pt x="13" y="22"/>
                  </a:moveTo>
                  <a:cubicBezTo>
                    <a:pt x="14" y="22"/>
                    <a:pt x="15" y="23"/>
                    <a:pt x="15" y="25"/>
                  </a:cubicBezTo>
                  <a:cubicBezTo>
                    <a:pt x="15" y="26"/>
                    <a:pt x="14" y="27"/>
                    <a:pt x="13" y="27"/>
                  </a:cubicBezTo>
                  <a:cubicBezTo>
                    <a:pt x="11" y="27"/>
                    <a:pt x="10" y="26"/>
                    <a:pt x="10" y="25"/>
                  </a:cubicBezTo>
                  <a:cubicBezTo>
                    <a:pt x="10" y="23"/>
                    <a:pt x="11" y="22"/>
                    <a:pt x="13" y="22"/>
                  </a:cubicBezTo>
                  <a:close/>
                  <a:moveTo>
                    <a:pt x="10" y="16"/>
                  </a:moveTo>
                  <a:cubicBezTo>
                    <a:pt x="15" y="16"/>
                    <a:pt x="15" y="16"/>
                    <a:pt x="15" y="16"/>
                  </a:cubicBezTo>
                  <a:cubicBezTo>
                    <a:pt x="15" y="14"/>
                    <a:pt x="15" y="14"/>
                    <a:pt x="15" y="14"/>
                  </a:cubicBezTo>
                  <a:cubicBezTo>
                    <a:pt x="10" y="14"/>
                    <a:pt x="10" y="14"/>
                    <a:pt x="10" y="14"/>
                  </a:cubicBezTo>
                  <a:cubicBezTo>
                    <a:pt x="10" y="16"/>
                    <a:pt x="10" y="16"/>
                    <a:pt x="10" y="16"/>
                  </a:cubicBezTo>
                  <a:close/>
                  <a:moveTo>
                    <a:pt x="1" y="5"/>
                  </a:moveTo>
                  <a:cubicBezTo>
                    <a:pt x="6" y="5"/>
                    <a:pt x="6" y="5"/>
                    <a:pt x="6" y="5"/>
                  </a:cubicBezTo>
                  <a:cubicBezTo>
                    <a:pt x="6" y="12"/>
                    <a:pt x="6" y="12"/>
                    <a:pt x="6" y="12"/>
                  </a:cubicBezTo>
                  <a:cubicBezTo>
                    <a:pt x="1" y="12"/>
                    <a:pt x="1" y="12"/>
                    <a:pt x="1" y="12"/>
                  </a:cubicBezTo>
                  <a:cubicBezTo>
                    <a:pt x="1" y="5"/>
                    <a:pt x="1" y="5"/>
                    <a:pt x="1" y="5"/>
                  </a:cubicBezTo>
                  <a:close/>
                  <a:moveTo>
                    <a:pt x="4" y="22"/>
                  </a:moveTo>
                  <a:cubicBezTo>
                    <a:pt x="5" y="22"/>
                    <a:pt x="6" y="23"/>
                    <a:pt x="6" y="25"/>
                  </a:cubicBezTo>
                  <a:cubicBezTo>
                    <a:pt x="6" y="26"/>
                    <a:pt x="5" y="27"/>
                    <a:pt x="4" y="27"/>
                  </a:cubicBezTo>
                  <a:cubicBezTo>
                    <a:pt x="2" y="27"/>
                    <a:pt x="1" y="26"/>
                    <a:pt x="1" y="25"/>
                  </a:cubicBezTo>
                  <a:cubicBezTo>
                    <a:pt x="1" y="23"/>
                    <a:pt x="2" y="22"/>
                    <a:pt x="4" y="22"/>
                  </a:cubicBezTo>
                  <a:close/>
                  <a:moveTo>
                    <a:pt x="1" y="16"/>
                  </a:moveTo>
                  <a:cubicBezTo>
                    <a:pt x="6" y="16"/>
                    <a:pt x="6" y="16"/>
                    <a:pt x="6" y="16"/>
                  </a:cubicBezTo>
                  <a:cubicBezTo>
                    <a:pt x="6" y="14"/>
                    <a:pt x="6" y="14"/>
                    <a:pt x="6" y="14"/>
                  </a:cubicBezTo>
                  <a:cubicBezTo>
                    <a:pt x="1" y="14"/>
                    <a:pt x="1" y="14"/>
                    <a:pt x="1" y="14"/>
                  </a:cubicBezTo>
                  <a:cubicBezTo>
                    <a:pt x="1" y="16"/>
                    <a:pt x="1" y="16"/>
                    <a:pt x="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PA-组合 3"/>
          <p:cNvGrpSpPr/>
          <p:nvPr>
            <p:custDataLst>
              <p:tags r:id="rId2"/>
            </p:custDataLst>
          </p:nvPr>
        </p:nvGrpSpPr>
        <p:grpSpPr>
          <a:xfrm>
            <a:off x="3246527" y="3428996"/>
            <a:ext cx="1562078" cy="1569209"/>
            <a:chOff x="4424047" y="2813954"/>
            <a:chExt cx="426251" cy="428197"/>
          </a:xfrm>
        </p:grpSpPr>
        <p:sp>
          <p:nvSpPr>
            <p:cNvPr id="21" name="PA-任意多边形 563"/>
            <p:cNvSpPr/>
            <p:nvPr>
              <p:custDataLst>
                <p:tags r:id="rId11"/>
              </p:custDataLst>
            </p:nvPr>
          </p:nvSpPr>
          <p:spPr bwMode="auto">
            <a:xfrm>
              <a:off x="4424047" y="2813954"/>
              <a:ext cx="426251" cy="428196"/>
            </a:xfrm>
            <a:custGeom>
              <a:avLst/>
              <a:gdLst>
                <a:gd name="T0" fmla="*/ 6 w 39"/>
                <a:gd name="T1" fmla="*/ 0 h 39"/>
                <a:gd name="T2" fmla="*/ 33 w 39"/>
                <a:gd name="T3" fmla="*/ 0 h 39"/>
                <a:gd name="T4" fmla="*/ 39 w 39"/>
                <a:gd name="T5" fmla="*/ 6 h 39"/>
                <a:gd name="T6" fmla="*/ 39 w 39"/>
                <a:gd name="T7" fmla="*/ 33 h 39"/>
                <a:gd name="T8" fmla="*/ 33 w 39"/>
                <a:gd name="T9" fmla="*/ 39 h 39"/>
                <a:gd name="T10" fmla="*/ 6 w 39"/>
                <a:gd name="T11" fmla="*/ 39 h 39"/>
                <a:gd name="T12" fmla="*/ 0 w 39"/>
                <a:gd name="T13" fmla="*/ 33 h 39"/>
                <a:gd name="T14" fmla="*/ 0 w 39"/>
                <a:gd name="T15" fmla="*/ 6 h 39"/>
                <a:gd name="T16" fmla="*/ 6 w 39"/>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6" y="0"/>
                  </a:moveTo>
                  <a:cubicBezTo>
                    <a:pt x="33" y="0"/>
                    <a:pt x="33" y="0"/>
                    <a:pt x="33" y="0"/>
                  </a:cubicBezTo>
                  <a:cubicBezTo>
                    <a:pt x="37" y="0"/>
                    <a:pt x="39" y="3"/>
                    <a:pt x="39" y="6"/>
                  </a:cubicBezTo>
                  <a:cubicBezTo>
                    <a:pt x="39" y="33"/>
                    <a:pt x="39" y="33"/>
                    <a:pt x="39" y="33"/>
                  </a:cubicBezTo>
                  <a:cubicBezTo>
                    <a:pt x="39" y="36"/>
                    <a:pt x="37" y="39"/>
                    <a:pt x="33" y="39"/>
                  </a:cubicBezTo>
                  <a:cubicBezTo>
                    <a:pt x="6" y="39"/>
                    <a:pt x="6" y="39"/>
                    <a:pt x="6" y="39"/>
                  </a:cubicBezTo>
                  <a:cubicBezTo>
                    <a:pt x="3" y="39"/>
                    <a:pt x="0" y="36"/>
                    <a:pt x="0" y="33"/>
                  </a:cubicBezTo>
                  <a:cubicBezTo>
                    <a:pt x="0" y="6"/>
                    <a:pt x="0" y="6"/>
                    <a:pt x="0" y="6"/>
                  </a:cubicBezTo>
                  <a:cubicBezTo>
                    <a:pt x="0" y="3"/>
                    <a:pt x="3" y="0"/>
                    <a:pt x="6" y="0"/>
                  </a:cubicBezTo>
                  <a:close/>
                </a:path>
              </a:pathLst>
            </a:custGeom>
            <a:solidFill>
              <a:srgbClr val="2EAE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PA-任意多边形 564"/>
            <p:cNvSpPr/>
            <p:nvPr>
              <p:custDataLst>
                <p:tags r:id="rId12"/>
              </p:custDataLst>
            </p:nvPr>
          </p:nvSpPr>
          <p:spPr bwMode="auto">
            <a:xfrm>
              <a:off x="4499953" y="2868452"/>
              <a:ext cx="350342" cy="373699"/>
            </a:xfrm>
            <a:custGeom>
              <a:avLst/>
              <a:gdLst>
                <a:gd name="T0" fmla="*/ 32 w 32"/>
                <a:gd name="T1" fmla="*/ 7 h 34"/>
                <a:gd name="T2" fmla="*/ 32 w 32"/>
                <a:gd name="T3" fmla="*/ 28 h 34"/>
                <a:gd name="T4" fmla="*/ 26 w 32"/>
                <a:gd name="T5" fmla="*/ 34 h 34"/>
                <a:gd name="T6" fmla="*/ 5 w 32"/>
                <a:gd name="T7" fmla="*/ 34 h 34"/>
                <a:gd name="T8" fmla="*/ 0 w 32"/>
                <a:gd name="T9" fmla="*/ 29 h 34"/>
                <a:gd name="T10" fmla="*/ 0 w 32"/>
                <a:gd name="T11" fmla="*/ 5 h 34"/>
                <a:gd name="T12" fmla="*/ 7 w 32"/>
                <a:gd name="T13" fmla="*/ 0 h 34"/>
                <a:gd name="T14" fmla="*/ 9 w 32"/>
                <a:gd name="T15" fmla="*/ 2 h 34"/>
                <a:gd name="T16" fmla="*/ 16 w 32"/>
                <a:gd name="T17" fmla="*/ 0 h 34"/>
                <a:gd name="T18" fmla="*/ 18 w 32"/>
                <a:gd name="T19" fmla="*/ 2 h 34"/>
                <a:gd name="T20" fmla="*/ 26 w 32"/>
                <a:gd name="T21" fmla="*/ 0 h 34"/>
                <a:gd name="T22" fmla="*/ 32 w 32"/>
                <a:gd name="T2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4">
                  <a:moveTo>
                    <a:pt x="32" y="7"/>
                  </a:moveTo>
                  <a:cubicBezTo>
                    <a:pt x="32" y="28"/>
                    <a:pt x="32" y="28"/>
                    <a:pt x="32" y="28"/>
                  </a:cubicBezTo>
                  <a:cubicBezTo>
                    <a:pt x="32" y="31"/>
                    <a:pt x="30" y="34"/>
                    <a:pt x="26" y="34"/>
                  </a:cubicBezTo>
                  <a:cubicBezTo>
                    <a:pt x="5" y="34"/>
                    <a:pt x="5" y="34"/>
                    <a:pt x="5" y="34"/>
                  </a:cubicBezTo>
                  <a:cubicBezTo>
                    <a:pt x="0" y="29"/>
                    <a:pt x="0" y="29"/>
                    <a:pt x="0" y="29"/>
                  </a:cubicBezTo>
                  <a:cubicBezTo>
                    <a:pt x="0" y="5"/>
                    <a:pt x="0" y="5"/>
                    <a:pt x="0" y="5"/>
                  </a:cubicBezTo>
                  <a:cubicBezTo>
                    <a:pt x="7" y="0"/>
                    <a:pt x="7" y="0"/>
                    <a:pt x="7" y="0"/>
                  </a:cubicBezTo>
                  <a:cubicBezTo>
                    <a:pt x="9" y="2"/>
                    <a:pt x="9" y="2"/>
                    <a:pt x="9" y="2"/>
                  </a:cubicBezTo>
                  <a:cubicBezTo>
                    <a:pt x="16" y="0"/>
                    <a:pt x="16" y="0"/>
                    <a:pt x="16" y="0"/>
                  </a:cubicBezTo>
                  <a:cubicBezTo>
                    <a:pt x="18" y="2"/>
                    <a:pt x="18" y="2"/>
                    <a:pt x="18" y="2"/>
                  </a:cubicBezTo>
                  <a:cubicBezTo>
                    <a:pt x="26" y="0"/>
                    <a:pt x="26" y="0"/>
                    <a:pt x="26" y="0"/>
                  </a:cubicBezTo>
                  <a:cubicBezTo>
                    <a:pt x="32" y="7"/>
                    <a:pt x="32" y="7"/>
                    <a:pt x="32" y="7"/>
                  </a:cubicBezTo>
                  <a:close/>
                </a:path>
              </a:pathLst>
            </a:custGeom>
            <a:solidFill>
              <a:srgbClr val="159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PA-任意多边形 565"/>
            <p:cNvSpPr>
              <a:spLocks noEditPoints="1"/>
            </p:cNvSpPr>
            <p:nvPr>
              <p:custDataLst>
                <p:tags r:id="rId13"/>
              </p:custDataLst>
            </p:nvPr>
          </p:nvSpPr>
          <p:spPr bwMode="auto">
            <a:xfrm>
              <a:off x="4499953" y="2868452"/>
              <a:ext cx="284167" cy="328933"/>
            </a:xfrm>
            <a:custGeom>
              <a:avLst/>
              <a:gdLst>
                <a:gd name="T0" fmla="*/ 7 w 26"/>
                <a:gd name="T1" fmla="*/ 0 h 30"/>
                <a:gd name="T2" fmla="*/ 8 w 26"/>
                <a:gd name="T3" fmla="*/ 29 h 30"/>
                <a:gd name="T4" fmla="*/ 1 w 26"/>
                <a:gd name="T5" fmla="*/ 30 h 30"/>
                <a:gd name="T6" fmla="*/ 0 w 26"/>
                <a:gd name="T7" fmla="*/ 1 h 30"/>
                <a:gd name="T8" fmla="*/ 19 w 26"/>
                <a:gd name="T9" fmla="*/ 0 h 30"/>
                <a:gd name="T10" fmla="*/ 26 w 26"/>
                <a:gd name="T11" fmla="*/ 1 h 30"/>
                <a:gd name="T12" fmla="*/ 25 w 26"/>
                <a:gd name="T13" fmla="*/ 30 h 30"/>
                <a:gd name="T14" fmla="*/ 18 w 26"/>
                <a:gd name="T15" fmla="*/ 29 h 30"/>
                <a:gd name="T16" fmla="*/ 19 w 26"/>
                <a:gd name="T17" fmla="*/ 0 h 30"/>
                <a:gd name="T18" fmla="*/ 25 w 26"/>
                <a:gd name="T19" fmla="*/ 5 h 30"/>
                <a:gd name="T20" fmla="*/ 19 w 26"/>
                <a:gd name="T21" fmla="*/ 12 h 30"/>
                <a:gd name="T22" fmla="*/ 22 w 26"/>
                <a:gd name="T23" fmla="*/ 22 h 30"/>
                <a:gd name="T24" fmla="*/ 22 w 26"/>
                <a:gd name="T25" fmla="*/ 26 h 30"/>
                <a:gd name="T26" fmla="*/ 22 w 26"/>
                <a:gd name="T27" fmla="*/ 22 h 30"/>
                <a:gd name="T28" fmla="*/ 25 w 26"/>
                <a:gd name="T29" fmla="*/ 16 h 30"/>
                <a:gd name="T30" fmla="*/ 19 w 26"/>
                <a:gd name="T31" fmla="*/ 13 h 30"/>
                <a:gd name="T32" fmla="*/ 10 w 26"/>
                <a:gd name="T33" fmla="*/ 0 h 30"/>
                <a:gd name="T34" fmla="*/ 17 w 26"/>
                <a:gd name="T35" fmla="*/ 1 h 30"/>
                <a:gd name="T36" fmla="*/ 16 w 26"/>
                <a:gd name="T37" fmla="*/ 30 h 30"/>
                <a:gd name="T38" fmla="*/ 9 w 26"/>
                <a:gd name="T39" fmla="*/ 29 h 30"/>
                <a:gd name="T40" fmla="*/ 10 w 26"/>
                <a:gd name="T41" fmla="*/ 0 h 30"/>
                <a:gd name="T42" fmla="*/ 15 w 26"/>
                <a:gd name="T43" fmla="*/ 5 h 30"/>
                <a:gd name="T44" fmla="*/ 10 w 26"/>
                <a:gd name="T45" fmla="*/ 12 h 30"/>
                <a:gd name="T46" fmla="*/ 13 w 26"/>
                <a:gd name="T47" fmla="*/ 22 h 30"/>
                <a:gd name="T48" fmla="*/ 13 w 26"/>
                <a:gd name="T49" fmla="*/ 26 h 30"/>
                <a:gd name="T50" fmla="*/ 13 w 26"/>
                <a:gd name="T51" fmla="*/ 22 h 30"/>
                <a:gd name="T52" fmla="*/ 15 w 26"/>
                <a:gd name="T53" fmla="*/ 16 h 30"/>
                <a:gd name="T54" fmla="*/ 10 w 26"/>
                <a:gd name="T55" fmla="*/ 13 h 30"/>
                <a:gd name="T56" fmla="*/ 1 w 26"/>
                <a:gd name="T57" fmla="*/ 5 h 30"/>
                <a:gd name="T58" fmla="*/ 6 w 26"/>
                <a:gd name="T59" fmla="*/ 12 h 30"/>
                <a:gd name="T60" fmla="*/ 1 w 26"/>
                <a:gd name="T61" fmla="*/ 5 h 30"/>
                <a:gd name="T62" fmla="*/ 6 w 26"/>
                <a:gd name="T63" fmla="*/ 24 h 30"/>
                <a:gd name="T64" fmla="*/ 1 w 26"/>
                <a:gd name="T65" fmla="*/ 24 h 30"/>
                <a:gd name="T66" fmla="*/ 1 w 26"/>
                <a:gd name="T67" fmla="*/ 16 h 30"/>
                <a:gd name="T68" fmla="*/ 6 w 26"/>
                <a:gd name="T69" fmla="*/ 13 h 30"/>
                <a:gd name="T70" fmla="*/ 1 w 26"/>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30">
                  <a:moveTo>
                    <a:pt x="1" y="0"/>
                  </a:moveTo>
                  <a:cubicBezTo>
                    <a:pt x="7" y="0"/>
                    <a:pt x="7" y="0"/>
                    <a:pt x="7" y="0"/>
                  </a:cubicBezTo>
                  <a:cubicBezTo>
                    <a:pt x="7" y="0"/>
                    <a:pt x="8" y="0"/>
                    <a:pt x="8" y="1"/>
                  </a:cubicBezTo>
                  <a:cubicBezTo>
                    <a:pt x="8" y="29"/>
                    <a:pt x="8" y="29"/>
                    <a:pt x="8" y="29"/>
                  </a:cubicBezTo>
                  <a:cubicBezTo>
                    <a:pt x="8" y="29"/>
                    <a:pt x="7" y="30"/>
                    <a:pt x="7" y="30"/>
                  </a:cubicBezTo>
                  <a:cubicBezTo>
                    <a:pt x="1" y="30"/>
                    <a:pt x="1" y="30"/>
                    <a:pt x="1" y="30"/>
                  </a:cubicBezTo>
                  <a:cubicBezTo>
                    <a:pt x="0" y="30"/>
                    <a:pt x="0" y="29"/>
                    <a:pt x="0" y="29"/>
                  </a:cubicBezTo>
                  <a:cubicBezTo>
                    <a:pt x="0" y="1"/>
                    <a:pt x="0" y="1"/>
                    <a:pt x="0" y="1"/>
                  </a:cubicBezTo>
                  <a:cubicBezTo>
                    <a:pt x="0" y="0"/>
                    <a:pt x="0" y="0"/>
                    <a:pt x="1" y="0"/>
                  </a:cubicBezTo>
                  <a:close/>
                  <a:moveTo>
                    <a:pt x="19" y="0"/>
                  </a:moveTo>
                  <a:cubicBezTo>
                    <a:pt x="25" y="0"/>
                    <a:pt x="25" y="0"/>
                    <a:pt x="25" y="0"/>
                  </a:cubicBezTo>
                  <a:cubicBezTo>
                    <a:pt x="25" y="0"/>
                    <a:pt x="26" y="0"/>
                    <a:pt x="26" y="1"/>
                  </a:cubicBezTo>
                  <a:cubicBezTo>
                    <a:pt x="26" y="29"/>
                    <a:pt x="26" y="29"/>
                    <a:pt x="26" y="29"/>
                  </a:cubicBezTo>
                  <a:cubicBezTo>
                    <a:pt x="26" y="29"/>
                    <a:pt x="25" y="30"/>
                    <a:pt x="25" y="30"/>
                  </a:cubicBezTo>
                  <a:cubicBezTo>
                    <a:pt x="19" y="30"/>
                    <a:pt x="19" y="30"/>
                    <a:pt x="19" y="30"/>
                  </a:cubicBezTo>
                  <a:cubicBezTo>
                    <a:pt x="19" y="30"/>
                    <a:pt x="18" y="29"/>
                    <a:pt x="18" y="29"/>
                  </a:cubicBezTo>
                  <a:cubicBezTo>
                    <a:pt x="18" y="1"/>
                    <a:pt x="18" y="1"/>
                    <a:pt x="18" y="1"/>
                  </a:cubicBezTo>
                  <a:cubicBezTo>
                    <a:pt x="18" y="0"/>
                    <a:pt x="19" y="0"/>
                    <a:pt x="19" y="0"/>
                  </a:cubicBezTo>
                  <a:close/>
                  <a:moveTo>
                    <a:pt x="19" y="5"/>
                  </a:moveTo>
                  <a:cubicBezTo>
                    <a:pt x="25" y="5"/>
                    <a:pt x="25" y="5"/>
                    <a:pt x="25" y="5"/>
                  </a:cubicBezTo>
                  <a:cubicBezTo>
                    <a:pt x="25" y="12"/>
                    <a:pt x="25" y="12"/>
                    <a:pt x="25" y="12"/>
                  </a:cubicBezTo>
                  <a:cubicBezTo>
                    <a:pt x="19" y="12"/>
                    <a:pt x="19" y="12"/>
                    <a:pt x="19" y="12"/>
                  </a:cubicBezTo>
                  <a:cubicBezTo>
                    <a:pt x="19" y="5"/>
                    <a:pt x="19" y="5"/>
                    <a:pt x="19" y="5"/>
                  </a:cubicBezTo>
                  <a:close/>
                  <a:moveTo>
                    <a:pt x="22" y="22"/>
                  </a:moveTo>
                  <a:cubicBezTo>
                    <a:pt x="23" y="22"/>
                    <a:pt x="24" y="23"/>
                    <a:pt x="24" y="24"/>
                  </a:cubicBezTo>
                  <a:cubicBezTo>
                    <a:pt x="24" y="25"/>
                    <a:pt x="23" y="26"/>
                    <a:pt x="22" y="26"/>
                  </a:cubicBezTo>
                  <a:cubicBezTo>
                    <a:pt x="21" y="26"/>
                    <a:pt x="20" y="25"/>
                    <a:pt x="20" y="24"/>
                  </a:cubicBezTo>
                  <a:cubicBezTo>
                    <a:pt x="20" y="23"/>
                    <a:pt x="21" y="22"/>
                    <a:pt x="22" y="22"/>
                  </a:cubicBezTo>
                  <a:close/>
                  <a:moveTo>
                    <a:pt x="19" y="16"/>
                  </a:moveTo>
                  <a:cubicBezTo>
                    <a:pt x="25" y="16"/>
                    <a:pt x="25" y="16"/>
                    <a:pt x="25" y="16"/>
                  </a:cubicBezTo>
                  <a:cubicBezTo>
                    <a:pt x="25" y="13"/>
                    <a:pt x="25" y="13"/>
                    <a:pt x="25" y="13"/>
                  </a:cubicBezTo>
                  <a:cubicBezTo>
                    <a:pt x="19" y="13"/>
                    <a:pt x="19" y="13"/>
                    <a:pt x="19" y="13"/>
                  </a:cubicBezTo>
                  <a:cubicBezTo>
                    <a:pt x="19" y="16"/>
                    <a:pt x="19" y="16"/>
                    <a:pt x="19" y="16"/>
                  </a:cubicBezTo>
                  <a:close/>
                  <a:moveTo>
                    <a:pt x="10" y="0"/>
                  </a:moveTo>
                  <a:cubicBezTo>
                    <a:pt x="16" y="0"/>
                    <a:pt x="16" y="0"/>
                    <a:pt x="16" y="0"/>
                  </a:cubicBezTo>
                  <a:cubicBezTo>
                    <a:pt x="16" y="0"/>
                    <a:pt x="17" y="0"/>
                    <a:pt x="17" y="1"/>
                  </a:cubicBezTo>
                  <a:cubicBezTo>
                    <a:pt x="17" y="29"/>
                    <a:pt x="17" y="29"/>
                    <a:pt x="17" y="29"/>
                  </a:cubicBezTo>
                  <a:cubicBezTo>
                    <a:pt x="17" y="29"/>
                    <a:pt x="16" y="30"/>
                    <a:pt x="16" y="30"/>
                  </a:cubicBezTo>
                  <a:cubicBezTo>
                    <a:pt x="10" y="30"/>
                    <a:pt x="10" y="30"/>
                    <a:pt x="10" y="30"/>
                  </a:cubicBezTo>
                  <a:cubicBezTo>
                    <a:pt x="9" y="30"/>
                    <a:pt x="9" y="29"/>
                    <a:pt x="9" y="29"/>
                  </a:cubicBezTo>
                  <a:cubicBezTo>
                    <a:pt x="9" y="1"/>
                    <a:pt x="9" y="1"/>
                    <a:pt x="9" y="1"/>
                  </a:cubicBezTo>
                  <a:cubicBezTo>
                    <a:pt x="9" y="0"/>
                    <a:pt x="9" y="0"/>
                    <a:pt x="10" y="0"/>
                  </a:cubicBezTo>
                  <a:close/>
                  <a:moveTo>
                    <a:pt x="10" y="5"/>
                  </a:moveTo>
                  <a:cubicBezTo>
                    <a:pt x="15" y="5"/>
                    <a:pt x="15" y="5"/>
                    <a:pt x="15" y="5"/>
                  </a:cubicBezTo>
                  <a:cubicBezTo>
                    <a:pt x="15" y="12"/>
                    <a:pt x="15" y="12"/>
                    <a:pt x="15" y="12"/>
                  </a:cubicBezTo>
                  <a:cubicBezTo>
                    <a:pt x="10" y="12"/>
                    <a:pt x="10" y="12"/>
                    <a:pt x="10" y="12"/>
                  </a:cubicBezTo>
                  <a:cubicBezTo>
                    <a:pt x="10" y="5"/>
                    <a:pt x="10" y="5"/>
                    <a:pt x="10" y="5"/>
                  </a:cubicBezTo>
                  <a:close/>
                  <a:moveTo>
                    <a:pt x="13" y="22"/>
                  </a:moveTo>
                  <a:cubicBezTo>
                    <a:pt x="14" y="22"/>
                    <a:pt x="15" y="23"/>
                    <a:pt x="15" y="24"/>
                  </a:cubicBezTo>
                  <a:cubicBezTo>
                    <a:pt x="15" y="25"/>
                    <a:pt x="14" y="26"/>
                    <a:pt x="13" y="26"/>
                  </a:cubicBezTo>
                  <a:cubicBezTo>
                    <a:pt x="12" y="26"/>
                    <a:pt x="11" y="25"/>
                    <a:pt x="11" y="24"/>
                  </a:cubicBezTo>
                  <a:cubicBezTo>
                    <a:pt x="11" y="23"/>
                    <a:pt x="12" y="22"/>
                    <a:pt x="13" y="22"/>
                  </a:cubicBezTo>
                  <a:close/>
                  <a:moveTo>
                    <a:pt x="10" y="16"/>
                  </a:moveTo>
                  <a:cubicBezTo>
                    <a:pt x="15" y="16"/>
                    <a:pt x="15" y="16"/>
                    <a:pt x="15" y="16"/>
                  </a:cubicBezTo>
                  <a:cubicBezTo>
                    <a:pt x="15" y="13"/>
                    <a:pt x="15" y="13"/>
                    <a:pt x="15" y="13"/>
                  </a:cubicBezTo>
                  <a:cubicBezTo>
                    <a:pt x="10" y="13"/>
                    <a:pt x="10" y="13"/>
                    <a:pt x="10" y="13"/>
                  </a:cubicBezTo>
                  <a:cubicBezTo>
                    <a:pt x="10" y="16"/>
                    <a:pt x="10" y="16"/>
                    <a:pt x="10" y="16"/>
                  </a:cubicBezTo>
                  <a:close/>
                  <a:moveTo>
                    <a:pt x="1" y="5"/>
                  </a:moveTo>
                  <a:cubicBezTo>
                    <a:pt x="6" y="5"/>
                    <a:pt x="6" y="5"/>
                    <a:pt x="6" y="5"/>
                  </a:cubicBezTo>
                  <a:cubicBezTo>
                    <a:pt x="6" y="12"/>
                    <a:pt x="6" y="12"/>
                    <a:pt x="6" y="12"/>
                  </a:cubicBezTo>
                  <a:cubicBezTo>
                    <a:pt x="1" y="12"/>
                    <a:pt x="1" y="12"/>
                    <a:pt x="1" y="12"/>
                  </a:cubicBezTo>
                  <a:cubicBezTo>
                    <a:pt x="1" y="5"/>
                    <a:pt x="1" y="5"/>
                    <a:pt x="1" y="5"/>
                  </a:cubicBezTo>
                  <a:close/>
                  <a:moveTo>
                    <a:pt x="4" y="22"/>
                  </a:moveTo>
                  <a:cubicBezTo>
                    <a:pt x="5" y="22"/>
                    <a:pt x="6" y="23"/>
                    <a:pt x="6" y="24"/>
                  </a:cubicBezTo>
                  <a:cubicBezTo>
                    <a:pt x="6" y="25"/>
                    <a:pt x="5" y="26"/>
                    <a:pt x="4" y="26"/>
                  </a:cubicBezTo>
                  <a:cubicBezTo>
                    <a:pt x="2" y="26"/>
                    <a:pt x="1" y="25"/>
                    <a:pt x="1" y="24"/>
                  </a:cubicBezTo>
                  <a:cubicBezTo>
                    <a:pt x="1" y="23"/>
                    <a:pt x="2" y="22"/>
                    <a:pt x="4" y="22"/>
                  </a:cubicBezTo>
                  <a:close/>
                  <a:moveTo>
                    <a:pt x="1" y="16"/>
                  </a:moveTo>
                  <a:cubicBezTo>
                    <a:pt x="6" y="16"/>
                    <a:pt x="6" y="16"/>
                    <a:pt x="6" y="16"/>
                  </a:cubicBezTo>
                  <a:cubicBezTo>
                    <a:pt x="6" y="13"/>
                    <a:pt x="6" y="13"/>
                    <a:pt x="6" y="13"/>
                  </a:cubicBezTo>
                  <a:cubicBezTo>
                    <a:pt x="1" y="13"/>
                    <a:pt x="1" y="13"/>
                    <a:pt x="1" y="13"/>
                  </a:cubicBezTo>
                  <a:cubicBezTo>
                    <a:pt x="1" y="16"/>
                    <a:pt x="1" y="16"/>
                    <a:pt x="1" y="16"/>
                  </a:cubicBezTo>
                  <a:close/>
                </a:path>
              </a:pathLst>
            </a:custGeom>
            <a:solidFill>
              <a:srgbClr val="C2D4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PA-组合 10"/>
          <p:cNvGrpSpPr/>
          <p:nvPr>
            <p:custDataLst>
              <p:tags r:id="rId3"/>
            </p:custDataLst>
          </p:nvPr>
        </p:nvGrpSpPr>
        <p:grpSpPr>
          <a:xfrm>
            <a:off x="1727249" y="1902587"/>
            <a:ext cx="1519278" cy="1526409"/>
            <a:chOff x="4435725" y="2231997"/>
            <a:chExt cx="414572" cy="416518"/>
          </a:xfrm>
        </p:grpSpPr>
        <p:sp>
          <p:nvSpPr>
            <p:cNvPr id="24" name="PA-任意多边形 530"/>
            <p:cNvSpPr/>
            <p:nvPr>
              <p:custDataLst>
                <p:tags r:id="rId8"/>
              </p:custDataLst>
            </p:nvPr>
          </p:nvSpPr>
          <p:spPr bwMode="auto">
            <a:xfrm>
              <a:off x="4435725" y="2231997"/>
              <a:ext cx="414572" cy="416518"/>
            </a:xfrm>
            <a:custGeom>
              <a:avLst/>
              <a:gdLst>
                <a:gd name="T0" fmla="*/ 6 w 38"/>
                <a:gd name="T1" fmla="*/ 0 h 38"/>
                <a:gd name="T2" fmla="*/ 32 w 38"/>
                <a:gd name="T3" fmla="*/ 0 h 38"/>
                <a:gd name="T4" fmla="*/ 38 w 38"/>
                <a:gd name="T5" fmla="*/ 6 h 38"/>
                <a:gd name="T6" fmla="*/ 38 w 38"/>
                <a:gd name="T7" fmla="*/ 33 h 38"/>
                <a:gd name="T8" fmla="*/ 32 w 38"/>
                <a:gd name="T9" fmla="*/ 38 h 38"/>
                <a:gd name="T10" fmla="*/ 6 w 38"/>
                <a:gd name="T11" fmla="*/ 38 h 38"/>
                <a:gd name="T12" fmla="*/ 0 w 38"/>
                <a:gd name="T13" fmla="*/ 33 h 38"/>
                <a:gd name="T14" fmla="*/ 0 w 38"/>
                <a:gd name="T15" fmla="*/ 6 h 38"/>
                <a:gd name="T16" fmla="*/ 6 w 38"/>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6" y="0"/>
                  </a:moveTo>
                  <a:cubicBezTo>
                    <a:pt x="32" y="0"/>
                    <a:pt x="32" y="0"/>
                    <a:pt x="32" y="0"/>
                  </a:cubicBezTo>
                  <a:cubicBezTo>
                    <a:pt x="35" y="0"/>
                    <a:pt x="38" y="3"/>
                    <a:pt x="38" y="6"/>
                  </a:cubicBezTo>
                  <a:cubicBezTo>
                    <a:pt x="38" y="33"/>
                    <a:pt x="38" y="33"/>
                    <a:pt x="38" y="33"/>
                  </a:cubicBezTo>
                  <a:cubicBezTo>
                    <a:pt x="38" y="36"/>
                    <a:pt x="35" y="38"/>
                    <a:pt x="32" y="38"/>
                  </a:cubicBezTo>
                  <a:cubicBezTo>
                    <a:pt x="6" y="38"/>
                    <a:pt x="6" y="38"/>
                    <a:pt x="6" y="38"/>
                  </a:cubicBezTo>
                  <a:cubicBezTo>
                    <a:pt x="2" y="38"/>
                    <a:pt x="0" y="36"/>
                    <a:pt x="0" y="33"/>
                  </a:cubicBezTo>
                  <a:cubicBezTo>
                    <a:pt x="0" y="6"/>
                    <a:pt x="0" y="6"/>
                    <a:pt x="0" y="6"/>
                  </a:cubicBezTo>
                  <a:cubicBezTo>
                    <a:pt x="0" y="3"/>
                    <a:pt x="2" y="0"/>
                    <a:pt x="6" y="0"/>
                  </a:cubicBezTo>
                  <a:close/>
                </a:path>
              </a:pathLst>
            </a:custGeom>
            <a:solidFill>
              <a:srgbClr val="FDC0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PA-任意多边形 531"/>
            <p:cNvSpPr/>
            <p:nvPr>
              <p:custDataLst>
                <p:tags r:id="rId9"/>
              </p:custDataLst>
            </p:nvPr>
          </p:nvSpPr>
          <p:spPr bwMode="auto">
            <a:xfrm>
              <a:off x="4478544" y="2331260"/>
              <a:ext cx="371753" cy="317255"/>
            </a:xfrm>
            <a:custGeom>
              <a:avLst/>
              <a:gdLst>
                <a:gd name="T0" fmla="*/ 34 w 34"/>
                <a:gd name="T1" fmla="*/ 10 h 29"/>
                <a:gd name="T2" fmla="*/ 34 w 34"/>
                <a:gd name="T3" fmla="*/ 24 h 29"/>
                <a:gd name="T4" fmla="*/ 28 w 34"/>
                <a:gd name="T5" fmla="*/ 29 h 29"/>
                <a:gd name="T6" fmla="*/ 10 w 34"/>
                <a:gd name="T7" fmla="*/ 29 h 29"/>
                <a:gd name="T8" fmla="*/ 2 w 34"/>
                <a:gd name="T9" fmla="*/ 21 h 29"/>
                <a:gd name="T10" fmla="*/ 2 w 34"/>
                <a:gd name="T11" fmla="*/ 21 h 29"/>
                <a:gd name="T12" fmla="*/ 0 w 34"/>
                <a:gd name="T13" fmla="*/ 4 h 29"/>
                <a:gd name="T14" fmla="*/ 10 w 34"/>
                <a:gd name="T15" fmla="*/ 0 h 29"/>
                <a:gd name="T16" fmla="*/ 12 w 34"/>
                <a:gd name="T17" fmla="*/ 2 h 29"/>
                <a:gd name="T18" fmla="*/ 25 w 34"/>
                <a:gd name="T19" fmla="*/ 2 h 29"/>
                <a:gd name="T20" fmla="*/ 29 w 34"/>
                <a:gd name="T21" fmla="*/ 6 h 29"/>
                <a:gd name="T22" fmla="*/ 30 w 34"/>
                <a:gd name="T23" fmla="*/ 6 h 29"/>
                <a:gd name="T24" fmla="*/ 34 w 34"/>
                <a:gd name="T25"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9">
                  <a:moveTo>
                    <a:pt x="34" y="10"/>
                  </a:moveTo>
                  <a:cubicBezTo>
                    <a:pt x="34" y="24"/>
                    <a:pt x="34" y="24"/>
                    <a:pt x="34" y="24"/>
                  </a:cubicBezTo>
                  <a:cubicBezTo>
                    <a:pt x="34" y="27"/>
                    <a:pt x="31" y="29"/>
                    <a:pt x="28" y="29"/>
                  </a:cubicBezTo>
                  <a:cubicBezTo>
                    <a:pt x="10" y="29"/>
                    <a:pt x="10" y="29"/>
                    <a:pt x="10" y="29"/>
                  </a:cubicBezTo>
                  <a:cubicBezTo>
                    <a:pt x="2" y="21"/>
                    <a:pt x="2" y="21"/>
                    <a:pt x="2" y="21"/>
                  </a:cubicBezTo>
                  <a:cubicBezTo>
                    <a:pt x="2" y="21"/>
                    <a:pt x="2" y="21"/>
                    <a:pt x="2" y="21"/>
                  </a:cubicBezTo>
                  <a:cubicBezTo>
                    <a:pt x="0" y="4"/>
                    <a:pt x="0" y="4"/>
                    <a:pt x="0" y="4"/>
                  </a:cubicBezTo>
                  <a:cubicBezTo>
                    <a:pt x="10" y="0"/>
                    <a:pt x="10" y="0"/>
                    <a:pt x="10" y="0"/>
                  </a:cubicBezTo>
                  <a:cubicBezTo>
                    <a:pt x="12" y="2"/>
                    <a:pt x="12" y="2"/>
                    <a:pt x="12" y="2"/>
                  </a:cubicBezTo>
                  <a:cubicBezTo>
                    <a:pt x="25" y="2"/>
                    <a:pt x="25" y="2"/>
                    <a:pt x="25" y="2"/>
                  </a:cubicBezTo>
                  <a:cubicBezTo>
                    <a:pt x="29" y="6"/>
                    <a:pt x="29" y="6"/>
                    <a:pt x="29" y="6"/>
                  </a:cubicBezTo>
                  <a:cubicBezTo>
                    <a:pt x="30" y="6"/>
                    <a:pt x="30" y="6"/>
                    <a:pt x="30" y="6"/>
                  </a:cubicBezTo>
                  <a:cubicBezTo>
                    <a:pt x="34" y="10"/>
                    <a:pt x="34" y="10"/>
                    <a:pt x="34" y="10"/>
                  </a:cubicBezTo>
                  <a:close/>
                </a:path>
              </a:pathLst>
            </a:custGeom>
            <a:solidFill>
              <a:srgbClr val="F99B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PA-任意多边形 532"/>
            <p:cNvSpPr>
              <a:spLocks noEditPoints="1"/>
            </p:cNvSpPr>
            <p:nvPr>
              <p:custDataLst>
                <p:tags r:id="rId10"/>
              </p:custDataLst>
            </p:nvPr>
          </p:nvSpPr>
          <p:spPr bwMode="auto">
            <a:xfrm>
              <a:off x="4468812" y="2319582"/>
              <a:ext cx="338664" cy="253025"/>
            </a:xfrm>
            <a:custGeom>
              <a:avLst/>
              <a:gdLst>
                <a:gd name="T0" fmla="*/ 5 w 31"/>
                <a:gd name="T1" fmla="*/ 23 h 23"/>
                <a:gd name="T2" fmla="*/ 27 w 31"/>
                <a:gd name="T3" fmla="*/ 23 h 23"/>
                <a:gd name="T4" fmla="*/ 29 w 31"/>
                <a:gd name="T5" fmla="*/ 22 h 23"/>
                <a:gd name="T6" fmla="*/ 31 w 31"/>
                <a:gd name="T7" fmla="*/ 7 h 23"/>
                <a:gd name="T8" fmla="*/ 30 w 31"/>
                <a:gd name="T9" fmla="*/ 6 h 23"/>
                <a:gd name="T10" fmla="*/ 27 w 31"/>
                <a:gd name="T11" fmla="*/ 6 h 23"/>
                <a:gd name="T12" fmla="*/ 27 w 31"/>
                <a:gd name="T13" fmla="*/ 6 h 23"/>
                <a:gd name="T14" fmla="*/ 26 w 31"/>
                <a:gd name="T15" fmla="*/ 4 h 23"/>
                <a:gd name="T16" fmla="*/ 25 w 31"/>
                <a:gd name="T17" fmla="*/ 3 h 23"/>
                <a:gd name="T18" fmla="*/ 15 w 31"/>
                <a:gd name="T19" fmla="*/ 3 h 23"/>
                <a:gd name="T20" fmla="*/ 11 w 31"/>
                <a:gd name="T21" fmla="*/ 1 h 23"/>
                <a:gd name="T22" fmla="*/ 8 w 31"/>
                <a:gd name="T23" fmla="*/ 0 h 23"/>
                <a:gd name="T24" fmla="*/ 3 w 31"/>
                <a:gd name="T25" fmla="*/ 0 h 23"/>
                <a:gd name="T26" fmla="*/ 1 w 31"/>
                <a:gd name="T27" fmla="*/ 2 h 23"/>
                <a:gd name="T28" fmla="*/ 1 w 31"/>
                <a:gd name="T29" fmla="*/ 7 h 23"/>
                <a:gd name="T30" fmla="*/ 3 w 31"/>
                <a:gd name="T31" fmla="*/ 22 h 23"/>
                <a:gd name="T32" fmla="*/ 5 w 31"/>
                <a:gd name="T33" fmla="*/ 23 h 23"/>
                <a:gd name="T34" fmla="*/ 3 w 31"/>
                <a:gd name="T35" fmla="*/ 17 h 23"/>
                <a:gd name="T36" fmla="*/ 2 w 31"/>
                <a:gd name="T37" fmla="*/ 6 h 23"/>
                <a:gd name="T38" fmla="*/ 3 w 31"/>
                <a:gd name="T39" fmla="*/ 5 h 23"/>
                <a:gd name="T40" fmla="*/ 24 w 31"/>
                <a:gd name="T41" fmla="*/ 5 h 23"/>
                <a:gd name="T42" fmla="*/ 26 w 31"/>
                <a:gd name="T43" fmla="*/ 6 h 23"/>
                <a:gd name="T44" fmla="*/ 25 w 31"/>
                <a:gd name="T45" fmla="*/ 6 h 23"/>
                <a:gd name="T46" fmla="*/ 7 w 31"/>
                <a:gd name="T47" fmla="*/ 6 h 23"/>
                <a:gd name="T48" fmla="*/ 5 w 31"/>
                <a:gd name="T49" fmla="*/ 8 h 23"/>
                <a:gd name="T50" fmla="*/ 4 w 31"/>
                <a:gd name="T51" fmla="*/ 17 h 23"/>
                <a:gd name="T52" fmla="*/ 3 w 31"/>
                <a:gd name="T53"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3">
                  <a:moveTo>
                    <a:pt x="5" y="23"/>
                  </a:moveTo>
                  <a:cubicBezTo>
                    <a:pt x="12" y="23"/>
                    <a:pt x="20" y="23"/>
                    <a:pt x="27" y="23"/>
                  </a:cubicBezTo>
                  <a:cubicBezTo>
                    <a:pt x="28" y="23"/>
                    <a:pt x="29" y="22"/>
                    <a:pt x="29" y="22"/>
                  </a:cubicBezTo>
                  <a:cubicBezTo>
                    <a:pt x="30" y="16"/>
                    <a:pt x="30" y="13"/>
                    <a:pt x="31" y="7"/>
                  </a:cubicBezTo>
                  <a:cubicBezTo>
                    <a:pt x="31" y="7"/>
                    <a:pt x="31" y="6"/>
                    <a:pt x="30" y="6"/>
                  </a:cubicBezTo>
                  <a:cubicBezTo>
                    <a:pt x="29" y="6"/>
                    <a:pt x="28" y="6"/>
                    <a:pt x="27" y="6"/>
                  </a:cubicBezTo>
                  <a:cubicBezTo>
                    <a:pt x="27" y="6"/>
                    <a:pt x="27" y="6"/>
                    <a:pt x="27" y="6"/>
                  </a:cubicBezTo>
                  <a:cubicBezTo>
                    <a:pt x="26" y="4"/>
                    <a:pt x="26" y="4"/>
                    <a:pt x="26" y="4"/>
                  </a:cubicBezTo>
                  <a:cubicBezTo>
                    <a:pt x="26" y="3"/>
                    <a:pt x="26" y="3"/>
                    <a:pt x="25" y="3"/>
                  </a:cubicBezTo>
                  <a:cubicBezTo>
                    <a:pt x="22" y="3"/>
                    <a:pt x="18" y="3"/>
                    <a:pt x="15" y="3"/>
                  </a:cubicBezTo>
                  <a:cubicBezTo>
                    <a:pt x="13" y="3"/>
                    <a:pt x="12" y="3"/>
                    <a:pt x="11" y="1"/>
                  </a:cubicBezTo>
                  <a:cubicBezTo>
                    <a:pt x="10" y="0"/>
                    <a:pt x="10" y="0"/>
                    <a:pt x="8" y="0"/>
                  </a:cubicBezTo>
                  <a:cubicBezTo>
                    <a:pt x="7" y="0"/>
                    <a:pt x="5" y="0"/>
                    <a:pt x="3" y="0"/>
                  </a:cubicBezTo>
                  <a:cubicBezTo>
                    <a:pt x="2" y="0"/>
                    <a:pt x="1" y="0"/>
                    <a:pt x="1" y="2"/>
                  </a:cubicBezTo>
                  <a:cubicBezTo>
                    <a:pt x="0" y="3"/>
                    <a:pt x="0" y="4"/>
                    <a:pt x="1" y="7"/>
                  </a:cubicBezTo>
                  <a:cubicBezTo>
                    <a:pt x="1" y="11"/>
                    <a:pt x="2" y="17"/>
                    <a:pt x="3" y="22"/>
                  </a:cubicBezTo>
                  <a:cubicBezTo>
                    <a:pt x="3" y="22"/>
                    <a:pt x="3" y="23"/>
                    <a:pt x="5" y="23"/>
                  </a:cubicBezTo>
                  <a:close/>
                  <a:moveTo>
                    <a:pt x="3" y="17"/>
                  </a:moveTo>
                  <a:cubicBezTo>
                    <a:pt x="3" y="13"/>
                    <a:pt x="2" y="10"/>
                    <a:pt x="2" y="6"/>
                  </a:cubicBezTo>
                  <a:cubicBezTo>
                    <a:pt x="1" y="5"/>
                    <a:pt x="2" y="5"/>
                    <a:pt x="3" y="5"/>
                  </a:cubicBezTo>
                  <a:cubicBezTo>
                    <a:pt x="6" y="5"/>
                    <a:pt x="19" y="5"/>
                    <a:pt x="24" y="5"/>
                  </a:cubicBezTo>
                  <a:cubicBezTo>
                    <a:pt x="25" y="5"/>
                    <a:pt x="26" y="5"/>
                    <a:pt x="26" y="6"/>
                  </a:cubicBezTo>
                  <a:cubicBezTo>
                    <a:pt x="26" y="6"/>
                    <a:pt x="26" y="6"/>
                    <a:pt x="25" y="6"/>
                  </a:cubicBezTo>
                  <a:cubicBezTo>
                    <a:pt x="7" y="6"/>
                    <a:pt x="7" y="6"/>
                    <a:pt x="7" y="6"/>
                  </a:cubicBezTo>
                  <a:cubicBezTo>
                    <a:pt x="6" y="6"/>
                    <a:pt x="5" y="7"/>
                    <a:pt x="5" y="8"/>
                  </a:cubicBezTo>
                  <a:cubicBezTo>
                    <a:pt x="5" y="11"/>
                    <a:pt x="4" y="14"/>
                    <a:pt x="4" y="17"/>
                  </a:cubicBezTo>
                  <a:cubicBezTo>
                    <a:pt x="4" y="18"/>
                    <a:pt x="3" y="18"/>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PA-组合 4"/>
          <p:cNvGrpSpPr/>
          <p:nvPr>
            <p:custDataLst>
              <p:tags r:id="rId4"/>
            </p:custDataLst>
          </p:nvPr>
        </p:nvGrpSpPr>
        <p:grpSpPr>
          <a:xfrm>
            <a:off x="3246527" y="1902587"/>
            <a:ext cx="1562078" cy="1526413"/>
            <a:chOff x="3845981" y="2231997"/>
            <a:chExt cx="426251" cy="416519"/>
          </a:xfrm>
        </p:grpSpPr>
        <p:sp>
          <p:nvSpPr>
            <p:cNvPr id="27" name="PA-任意多边形 557"/>
            <p:cNvSpPr/>
            <p:nvPr>
              <p:custDataLst>
                <p:tags r:id="rId5"/>
              </p:custDataLst>
            </p:nvPr>
          </p:nvSpPr>
          <p:spPr bwMode="auto">
            <a:xfrm>
              <a:off x="3845981" y="2231997"/>
              <a:ext cx="426251" cy="416518"/>
            </a:xfrm>
            <a:custGeom>
              <a:avLst/>
              <a:gdLst>
                <a:gd name="T0" fmla="*/ 6 w 39"/>
                <a:gd name="T1" fmla="*/ 0 h 38"/>
                <a:gd name="T2" fmla="*/ 33 w 39"/>
                <a:gd name="T3" fmla="*/ 0 h 38"/>
                <a:gd name="T4" fmla="*/ 39 w 39"/>
                <a:gd name="T5" fmla="*/ 6 h 38"/>
                <a:gd name="T6" fmla="*/ 39 w 39"/>
                <a:gd name="T7" fmla="*/ 33 h 38"/>
                <a:gd name="T8" fmla="*/ 33 w 39"/>
                <a:gd name="T9" fmla="*/ 38 h 38"/>
                <a:gd name="T10" fmla="*/ 6 w 39"/>
                <a:gd name="T11" fmla="*/ 38 h 38"/>
                <a:gd name="T12" fmla="*/ 0 w 39"/>
                <a:gd name="T13" fmla="*/ 33 h 38"/>
                <a:gd name="T14" fmla="*/ 0 w 39"/>
                <a:gd name="T15" fmla="*/ 6 h 38"/>
                <a:gd name="T16" fmla="*/ 6 w 39"/>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8">
                  <a:moveTo>
                    <a:pt x="6" y="0"/>
                  </a:moveTo>
                  <a:cubicBezTo>
                    <a:pt x="33" y="0"/>
                    <a:pt x="33" y="0"/>
                    <a:pt x="33" y="0"/>
                  </a:cubicBezTo>
                  <a:cubicBezTo>
                    <a:pt x="36" y="0"/>
                    <a:pt x="39" y="3"/>
                    <a:pt x="39" y="6"/>
                  </a:cubicBezTo>
                  <a:cubicBezTo>
                    <a:pt x="39" y="33"/>
                    <a:pt x="39" y="33"/>
                    <a:pt x="39" y="33"/>
                  </a:cubicBezTo>
                  <a:cubicBezTo>
                    <a:pt x="39" y="36"/>
                    <a:pt x="36" y="38"/>
                    <a:pt x="33" y="38"/>
                  </a:cubicBezTo>
                  <a:cubicBezTo>
                    <a:pt x="6" y="38"/>
                    <a:pt x="6" y="38"/>
                    <a:pt x="6" y="38"/>
                  </a:cubicBezTo>
                  <a:cubicBezTo>
                    <a:pt x="3" y="38"/>
                    <a:pt x="0" y="36"/>
                    <a:pt x="0" y="33"/>
                  </a:cubicBezTo>
                  <a:cubicBezTo>
                    <a:pt x="0" y="6"/>
                    <a:pt x="0" y="6"/>
                    <a:pt x="0" y="6"/>
                  </a:cubicBezTo>
                  <a:cubicBezTo>
                    <a:pt x="0" y="3"/>
                    <a:pt x="3" y="0"/>
                    <a:pt x="6" y="0"/>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PA-任意多边形 558"/>
            <p:cNvSpPr/>
            <p:nvPr>
              <p:custDataLst>
                <p:tags r:id="rId6"/>
              </p:custDataLst>
            </p:nvPr>
          </p:nvSpPr>
          <p:spPr bwMode="auto">
            <a:xfrm>
              <a:off x="3943298" y="2286495"/>
              <a:ext cx="328933" cy="362021"/>
            </a:xfrm>
            <a:custGeom>
              <a:avLst/>
              <a:gdLst>
                <a:gd name="T0" fmla="*/ 30 w 30"/>
                <a:gd name="T1" fmla="*/ 28 h 33"/>
                <a:gd name="T2" fmla="*/ 30 w 30"/>
                <a:gd name="T3" fmla="*/ 15 h 33"/>
                <a:gd name="T4" fmla="*/ 15 w 30"/>
                <a:gd name="T5" fmla="*/ 1 h 33"/>
                <a:gd name="T6" fmla="*/ 12 w 30"/>
                <a:gd name="T7" fmla="*/ 0 h 33"/>
                <a:gd name="T8" fmla="*/ 0 w 30"/>
                <a:gd name="T9" fmla="*/ 0 h 33"/>
                <a:gd name="T10" fmla="*/ 0 w 30"/>
                <a:gd name="T11" fmla="*/ 1 h 33"/>
                <a:gd name="T12" fmla="*/ 0 w 30"/>
                <a:gd name="T13" fmla="*/ 28 h 33"/>
                <a:gd name="T14" fmla="*/ 0 w 30"/>
                <a:gd name="T15" fmla="*/ 29 h 33"/>
                <a:gd name="T16" fmla="*/ 5 w 30"/>
                <a:gd name="T17" fmla="*/ 33 h 33"/>
                <a:gd name="T18" fmla="*/ 24 w 30"/>
                <a:gd name="T19" fmla="*/ 33 h 33"/>
                <a:gd name="T20" fmla="*/ 30 w 30"/>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3">
                  <a:moveTo>
                    <a:pt x="30" y="28"/>
                  </a:moveTo>
                  <a:cubicBezTo>
                    <a:pt x="30" y="15"/>
                    <a:pt x="30" y="15"/>
                    <a:pt x="30" y="15"/>
                  </a:cubicBezTo>
                  <a:cubicBezTo>
                    <a:pt x="15" y="1"/>
                    <a:pt x="15" y="1"/>
                    <a:pt x="15" y="1"/>
                  </a:cubicBezTo>
                  <a:cubicBezTo>
                    <a:pt x="14" y="0"/>
                    <a:pt x="14" y="0"/>
                    <a:pt x="12" y="0"/>
                  </a:cubicBezTo>
                  <a:cubicBezTo>
                    <a:pt x="0" y="0"/>
                    <a:pt x="0" y="0"/>
                    <a:pt x="0" y="0"/>
                  </a:cubicBezTo>
                  <a:cubicBezTo>
                    <a:pt x="0" y="0"/>
                    <a:pt x="0" y="0"/>
                    <a:pt x="0" y="1"/>
                  </a:cubicBezTo>
                  <a:cubicBezTo>
                    <a:pt x="0" y="28"/>
                    <a:pt x="0" y="28"/>
                    <a:pt x="0" y="28"/>
                  </a:cubicBezTo>
                  <a:cubicBezTo>
                    <a:pt x="0" y="28"/>
                    <a:pt x="0" y="28"/>
                    <a:pt x="0" y="29"/>
                  </a:cubicBezTo>
                  <a:cubicBezTo>
                    <a:pt x="0" y="29"/>
                    <a:pt x="2" y="31"/>
                    <a:pt x="5" y="33"/>
                  </a:cubicBezTo>
                  <a:cubicBezTo>
                    <a:pt x="24" y="33"/>
                    <a:pt x="24" y="33"/>
                    <a:pt x="24" y="33"/>
                  </a:cubicBezTo>
                  <a:cubicBezTo>
                    <a:pt x="27" y="33"/>
                    <a:pt x="30" y="31"/>
                    <a:pt x="30"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PA-任意多边形 559"/>
            <p:cNvSpPr>
              <a:spLocks noEditPoints="1"/>
            </p:cNvSpPr>
            <p:nvPr>
              <p:custDataLst>
                <p:tags r:id="rId7"/>
              </p:custDataLst>
            </p:nvPr>
          </p:nvSpPr>
          <p:spPr bwMode="auto">
            <a:xfrm>
              <a:off x="3943298" y="2286495"/>
              <a:ext cx="241347" cy="319201"/>
            </a:xfrm>
            <a:custGeom>
              <a:avLst/>
              <a:gdLst>
                <a:gd name="T0" fmla="*/ 21 w 22"/>
                <a:gd name="T1" fmla="*/ 29 h 29"/>
                <a:gd name="T2" fmla="*/ 0 w 22"/>
                <a:gd name="T3" fmla="*/ 29 h 29"/>
                <a:gd name="T4" fmla="*/ 0 w 22"/>
                <a:gd name="T5" fmla="*/ 28 h 29"/>
                <a:gd name="T6" fmla="*/ 0 w 22"/>
                <a:gd name="T7" fmla="*/ 1 h 29"/>
                <a:gd name="T8" fmla="*/ 0 w 22"/>
                <a:gd name="T9" fmla="*/ 0 h 29"/>
                <a:gd name="T10" fmla="*/ 12 w 22"/>
                <a:gd name="T11" fmla="*/ 0 h 29"/>
                <a:gd name="T12" fmla="*/ 15 w 22"/>
                <a:gd name="T13" fmla="*/ 1 h 29"/>
                <a:gd name="T14" fmla="*/ 21 w 22"/>
                <a:gd name="T15" fmla="*/ 7 h 29"/>
                <a:gd name="T16" fmla="*/ 22 w 22"/>
                <a:gd name="T17" fmla="*/ 8 h 29"/>
                <a:gd name="T18" fmla="*/ 22 w 22"/>
                <a:gd name="T19" fmla="*/ 28 h 29"/>
                <a:gd name="T20" fmla="*/ 21 w 22"/>
                <a:gd name="T21" fmla="*/ 29 h 29"/>
                <a:gd name="T22" fmla="*/ 3 w 22"/>
                <a:gd name="T23" fmla="*/ 10 h 29"/>
                <a:gd name="T24" fmla="*/ 3 w 22"/>
                <a:gd name="T25" fmla="*/ 12 h 29"/>
                <a:gd name="T26" fmla="*/ 19 w 22"/>
                <a:gd name="T27" fmla="*/ 12 h 29"/>
                <a:gd name="T28" fmla="*/ 19 w 22"/>
                <a:gd name="T29" fmla="*/ 10 h 29"/>
                <a:gd name="T30" fmla="*/ 3 w 22"/>
                <a:gd name="T31" fmla="*/ 10 h 29"/>
                <a:gd name="T32" fmla="*/ 3 w 22"/>
                <a:gd name="T33" fmla="*/ 23 h 29"/>
                <a:gd name="T34" fmla="*/ 3 w 22"/>
                <a:gd name="T35" fmla="*/ 25 h 29"/>
                <a:gd name="T36" fmla="*/ 19 w 22"/>
                <a:gd name="T37" fmla="*/ 25 h 29"/>
                <a:gd name="T38" fmla="*/ 19 w 22"/>
                <a:gd name="T39" fmla="*/ 23 h 29"/>
                <a:gd name="T40" fmla="*/ 3 w 22"/>
                <a:gd name="T41" fmla="*/ 23 h 29"/>
                <a:gd name="T42" fmla="*/ 3 w 22"/>
                <a:gd name="T43" fmla="*/ 20 h 29"/>
                <a:gd name="T44" fmla="*/ 3 w 22"/>
                <a:gd name="T45" fmla="*/ 22 h 29"/>
                <a:gd name="T46" fmla="*/ 19 w 22"/>
                <a:gd name="T47" fmla="*/ 22 h 29"/>
                <a:gd name="T48" fmla="*/ 19 w 22"/>
                <a:gd name="T49" fmla="*/ 20 h 29"/>
                <a:gd name="T50" fmla="*/ 3 w 22"/>
                <a:gd name="T51" fmla="*/ 20 h 29"/>
                <a:gd name="T52" fmla="*/ 3 w 22"/>
                <a:gd name="T53" fmla="*/ 17 h 29"/>
                <a:gd name="T54" fmla="*/ 3 w 22"/>
                <a:gd name="T55" fmla="*/ 18 h 29"/>
                <a:gd name="T56" fmla="*/ 19 w 22"/>
                <a:gd name="T57" fmla="*/ 18 h 29"/>
                <a:gd name="T58" fmla="*/ 19 w 22"/>
                <a:gd name="T59" fmla="*/ 17 h 29"/>
                <a:gd name="T60" fmla="*/ 3 w 22"/>
                <a:gd name="T61" fmla="*/ 17 h 29"/>
                <a:gd name="T62" fmla="*/ 3 w 22"/>
                <a:gd name="T63" fmla="*/ 14 h 29"/>
                <a:gd name="T64" fmla="*/ 3 w 22"/>
                <a:gd name="T65" fmla="*/ 15 h 29"/>
                <a:gd name="T66" fmla="*/ 19 w 22"/>
                <a:gd name="T67" fmla="*/ 15 h 29"/>
                <a:gd name="T68" fmla="*/ 19 w 22"/>
                <a:gd name="T69" fmla="*/ 14 h 29"/>
                <a:gd name="T70" fmla="*/ 3 w 22"/>
                <a:gd name="T71" fmla="*/ 14 h 29"/>
                <a:gd name="T72" fmla="*/ 3 w 22"/>
                <a:gd name="T73" fmla="*/ 7 h 29"/>
                <a:gd name="T74" fmla="*/ 3 w 22"/>
                <a:gd name="T75" fmla="*/ 9 h 29"/>
                <a:gd name="T76" fmla="*/ 11 w 22"/>
                <a:gd name="T77" fmla="*/ 9 h 29"/>
                <a:gd name="T78" fmla="*/ 11 w 22"/>
                <a:gd name="T79" fmla="*/ 7 h 29"/>
                <a:gd name="T80" fmla="*/ 3 w 22"/>
                <a:gd name="T81" fmla="*/ 7 h 29"/>
                <a:gd name="T82" fmla="*/ 3 w 22"/>
                <a:gd name="T83" fmla="*/ 4 h 29"/>
                <a:gd name="T84" fmla="*/ 3 w 22"/>
                <a:gd name="T85" fmla="*/ 6 h 29"/>
                <a:gd name="T86" fmla="*/ 11 w 22"/>
                <a:gd name="T87" fmla="*/ 6 h 29"/>
                <a:gd name="T88" fmla="*/ 11 w 22"/>
                <a:gd name="T89" fmla="*/ 4 h 29"/>
                <a:gd name="T90" fmla="*/ 3 w 22"/>
                <a:gd name="T91" fmla="*/ 4 h 29"/>
                <a:gd name="T92" fmla="*/ 15 w 22"/>
                <a:gd name="T93" fmla="*/ 3 h 29"/>
                <a:gd name="T94" fmla="*/ 15 w 22"/>
                <a:gd name="T95" fmla="*/ 7 h 29"/>
                <a:gd name="T96" fmla="*/ 19 w 22"/>
                <a:gd name="T97" fmla="*/ 7 h 29"/>
                <a:gd name="T98" fmla="*/ 15 w 22"/>
                <a:gd name="T99" fmla="*/ 3 h 29"/>
                <a:gd name="T100" fmla="*/ 1 w 22"/>
                <a:gd name="T101" fmla="*/ 27 h 29"/>
                <a:gd name="T102" fmla="*/ 20 w 22"/>
                <a:gd name="T103" fmla="*/ 27 h 29"/>
                <a:gd name="T104" fmla="*/ 20 w 22"/>
                <a:gd name="T105" fmla="*/ 9 h 29"/>
                <a:gd name="T106" fmla="*/ 14 w 22"/>
                <a:gd name="T107" fmla="*/ 9 h 29"/>
                <a:gd name="T108" fmla="*/ 13 w 22"/>
                <a:gd name="T109" fmla="*/ 8 h 29"/>
                <a:gd name="T110" fmla="*/ 13 w 22"/>
                <a:gd name="T111" fmla="*/ 1 h 29"/>
                <a:gd name="T112" fmla="*/ 1 w 22"/>
                <a:gd name="T113" fmla="*/ 1 h 29"/>
                <a:gd name="T114" fmla="*/ 1 w 22"/>
                <a:gd name="T115"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 h="29">
                  <a:moveTo>
                    <a:pt x="21" y="29"/>
                  </a:moveTo>
                  <a:cubicBezTo>
                    <a:pt x="0" y="29"/>
                    <a:pt x="0" y="29"/>
                    <a:pt x="0" y="29"/>
                  </a:cubicBezTo>
                  <a:cubicBezTo>
                    <a:pt x="0" y="29"/>
                    <a:pt x="0" y="28"/>
                    <a:pt x="0" y="28"/>
                  </a:cubicBezTo>
                  <a:cubicBezTo>
                    <a:pt x="0" y="1"/>
                    <a:pt x="0" y="1"/>
                    <a:pt x="0" y="1"/>
                  </a:cubicBezTo>
                  <a:cubicBezTo>
                    <a:pt x="0" y="0"/>
                    <a:pt x="0" y="0"/>
                    <a:pt x="0" y="0"/>
                  </a:cubicBezTo>
                  <a:cubicBezTo>
                    <a:pt x="12" y="0"/>
                    <a:pt x="12" y="0"/>
                    <a:pt x="12" y="0"/>
                  </a:cubicBezTo>
                  <a:cubicBezTo>
                    <a:pt x="14" y="0"/>
                    <a:pt x="14" y="0"/>
                    <a:pt x="15" y="1"/>
                  </a:cubicBezTo>
                  <a:cubicBezTo>
                    <a:pt x="21" y="7"/>
                    <a:pt x="21" y="7"/>
                    <a:pt x="21" y="7"/>
                  </a:cubicBezTo>
                  <a:cubicBezTo>
                    <a:pt x="22" y="8"/>
                    <a:pt x="22" y="8"/>
                    <a:pt x="22" y="8"/>
                  </a:cubicBezTo>
                  <a:cubicBezTo>
                    <a:pt x="22" y="28"/>
                    <a:pt x="22" y="28"/>
                    <a:pt x="22" y="28"/>
                  </a:cubicBezTo>
                  <a:cubicBezTo>
                    <a:pt x="22" y="28"/>
                    <a:pt x="22" y="29"/>
                    <a:pt x="21" y="29"/>
                  </a:cubicBezTo>
                  <a:close/>
                  <a:moveTo>
                    <a:pt x="3" y="10"/>
                  </a:moveTo>
                  <a:cubicBezTo>
                    <a:pt x="3" y="12"/>
                    <a:pt x="3" y="12"/>
                    <a:pt x="3" y="12"/>
                  </a:cubicBezTo>
                  <a:cubicBezTo>
                    <a:pt x="19" y="12"/>
                    <a:pt x="19" y="12"/>
                    <a:pt x="19" y="12"/>
                  </a:cubicBezTo>
                  <a:cubicBezTo>
                    <a:pt x="19" y="10"/>
                    <a:pt x="19" y="10"/>
                    <a:pt x="19" y="10"/>
                  </a:cubicBezTo>
                  <a:cubicBezTo>
                    <a:pt x="3" y="10"/>
                    <a:pt x="3" y="10"/>
                    <a:pt x="3" y="10"/>
                  </a:cubicBezTo>
                  <a:close/>
                  <a:moveTo>
                    <a:pt x="3" y="23"/>
                  </a:moveTo>
                  <a:cubicBezTo>
                    <a:pt x="3" y="25"/>
                    <a:pt x="3" y="25"/>
                    <a:pt x="3" y="25"/>
                  </a:cubicBezTo>
                  <a:cubicBezTo>
                    <a:pt x="19" y="25"/>
                    <a:pt x="19" y="25"/>
                    <a:pt x="19" y="25"/>
                  </a:cubicBezTo>
                  <a:cubicBezTo>
                    <a:pt x="19" y="23"/>
                    <a:pt x="19" y="23"/>
                    <a:pt x="19" y="23"/>
                  </a:cubicBezTo>
                  <a:cubicBezTo>
                    <a:pt x="3" y="23"/>
                    <a:pt x="3" y="23"/>
                    <a:pt x="3" y="23"/>
                  </a:cubicBezTo>
                  <a:close/>
                  <a:moveTo>
                    <a:pt x="3" y="20"/>
                  </a:moveTo>
                  <a:cubicBezTo>
                    <a:pt x="3" y="22"/>
                    <a:pt x="3" y="22"/>
                    <a:pt x="3" y="22"/>
                  </a:cubicBezTo>
                  <a:cubicBezTo>
                    <a:pt x="19" y="22"/>
                    <a:pt x="19" y="22"/>
                    <a:pt x="19" y="22"/>
                  </a:cubicBezTo>
                  <a:cubicBezTo>
                    <a:pt x="19" y="20"/>
                    <a:pt x="19" y="20"/>
                    <a:pt x="19" y="20"/>
                  </a:cubicBezTo>
                  <a:cubicBezTo>
                    <a:pt x="3" y="20"/>
                    <a:pt x="3" y="20"/>
                    <a:pt x="3" y="20"/>
                  </a:cubicBezTo>
                  <a:close/>
                  <a:moveTo>
                    <a:pt x="3" y="17"/>
                  </a:moveTo>
                  <a:cubicBezTo>
                    <a:pt x="3" y="18"/>
                    <a:pt x="3" y="18"/>
                    <a:pt x="3" y="18"/>
                  </a:cubicBezTo>
                  <a:cubicBezTo>
                    <a:pt x="19" y="18"/>
                    <a:pt x="19" y="18"/>
                    <a:pt x="19" y="18"/>
                  </a:cubicBezTo>
                  <a:cubicBezTo>
                    <a:pt x="19" y="17"/>
                    <a:pt x="19" y="17"/>
                    <a:pt x="19" y="17"/>
                  </a:cubicBezTo>
                  <a:cubicBezTo>
                    <a:pt x="3" y="17"/>
                    <a:pt x="3" y="17"/>
                    <a:pt x="3" y="17"/>
                  </a:cubicBezTo>
                  <a:close/>
                  <a:moveTo>
                    <a:pt x="3" y="14"/>
                  </a:moveTo>
                  <a:cubicBezTo>
                    <a:pt x="3" y="15"/>
                    <a:pt x="3" y="15"/>
                    <a:pt x="3" y="15"/>
                  </a:cubicBezTo>
                  <a:cubicBezTo>
                    <a:pt x="19" y="15"/>
                    <a:pt x="19" y="15"/>
                    <a:pt x="19" y="15"/>
                  </a:cubicBezTo>
                  <a:cubicBezTo>
                    <a:pt x="19" y="14"/>
                    <a:pt x="19" y="14"/>
                    <a:pt x="19" y="14"/>
                  </a:cubicBezTo>
                  <a:cubicBezTo>
                    <a:pt x="3" y="14"/>
                    <a:pt x="3" y="14"/>
                    <a:pt x="3" y="14"/>
                  </a:cubicBezTo>
                  <a:close/>
                  <a:moveTo>
                    <a:pt x="3" y="7"/>
                  </a:moveTo>
                  <a:cubicBezTo>
                    <a:pt x="3" y="9"/>
                    <a:pt x="3" y="9"/>
                    <a:pt x="3" y="9"/>
                  </a:cubicBezTo>
                  <a:cubicBezTo>
                    <a:pt x="11" y="9"/>
                    <a:pt x="11" y="9"/>
                    <a:pt x="11" y="9"/>
                  </a:cubicBezTo>
                  <a:cubicBezTo>
                    <a:pt x="11" y="7"/>
                    <a:pt x="11" y="7"/>
                    <a:pt x="11" y="7"/>
                  </a:cubicBezTo>
                  <a:cubicBezTo>
                    <a:pt x="3" y="7"/>
                    <a:pt x="3" y="7"/>
                    <a:pt x="3" y="7"/>
                  </a:cubicBezTo>
                  <a:close/>
                  <a:moveTo>
                    <a:pt x="3" y="4"/>
                  </a:moveTo>
                  <a:cubicBezTo>
                    <a:pt x="3" y="6"/>
                    <a:pt x="3" y="6"/>
                    <a:pt x="3" y="6"/>
                  </a:cubicBezTo>
                  <a:cubicBezTo>
                    <a:pt x="11" y="6"/>
                    <a:pt x="11" y="6"/>
                    <a:pt x="11" y="6"/>
                  </a:cubicBezTo>
                  <a:cubicBezTo>
                    <a:pt x="11" y="4"/>
                    <a:pt x="11" y="4"/>
                    <a:pt x="11" y="4"/>
                  </a:cubicBezTo>
                  <a:cubicBezTo>
                    <a:pt x="3" y="4"/>
                    <a:pt x="3" y="4"/>
                    <a:pt x="3" y="4"/>
                  </a:cubicBezTo>
                  <a:close/>
                  <a:moveTo>
                    <a:pt x="15" y="3"/>
                  </a:moveTo>
                  <a:cubicBezTo>
                    <a:pt x="15" y="7"/>
                    <a:pt x="15" y="7"/>
                    <a:pt x="15" y="7"/>
                  </a:cubicBezTo>
                  <a:cubicBezTo>
                    <a:pt x="19" y="7"/>
                    <a:pt x="19" y="7"/>
                    <a:pt x="19" y="7"/>
                  </a:cubicBezTo>
                  <a:cubicBezTo>
                    <a:pt x="15" y="3"/>
                    <a:pt x="15" y="3"/>
                    <a:pt x="15" y="3"/>
                  </a:cubicBezTo>
                  <a:close/>
                  <a:moveTo>
                    <a:pt x="1" y="27"/>
                  </a:moveTo>
                  <a:cubicBezTo>
                    <a:pt x="20" y="27"/>
                    <a:pt x="20" y="27"/>
                    <a:pt x="20" y="27"/>
                  </a:cubicBezTo>
                  <a:cubicBezTo>
                    <a:pt x="20" y="9"/>
                    <a:pt x="20" y="9"/>
                    <a:pt x="20" y="9"/>
                  </a:cubicBezTo>
                  <a:cubicBezTo>
                    <a:pt x="14" y="9"/>
                    <a:pt x="14" y="9"/>
                    <a:pt x="14" y="9"/>
                  </a:cubicBezTo>
                  <a:cubicBezTo>
                    <a:pt x="13" y="9"/>
                    <a:pt x="13" y="8"/>
                    <a:pt x="13" y="8"/>
                  </a:cubicBezTo>
                  <a:cubicBezTo>
                    <a:pt x="13" y="1"/>
                    <a:pt x="13" y="1"/>
                    <a:pt x="13" y="1"/>
                  </a:cubicBezTo>
                  <a:cubicBezTo>
                    <a:pt x="1" y="1"/>
                    <a:pt x="1" y="1"/>
                    <a:pt x="1" y="1"/>
                  </a:cubicBezTo>
                  <a:lnTo>
                    <a:pt x="1" y="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500"/>
                                        <p:tgtEl>
                                          <p:spTgt spid="17"/>
                                        </p:tgtEl>
                                      </p:cBhvr>
                                    </p:animEffect>
                                  </p:childTnLst>
                                </p:cTn>
                              </p:par>
                            </p:childTnLst>
                          </p:cTn>
                        </p:par>
                        <p:par>
                          <p:cTn id="14" fill="hold">
                            <p:stCondLst>
                              <p:cond delay="1000"/>
                            </p:stCondLst>
                            <p:childTnLst>
                              <p:par>
                                <p:cTn id="15" presetID="38" presetClass="entr" presetSubtype="0" accel="50000" fill="hold" nodeType="afterEffect">
                                  <p:stCondLst>
                                    <p:cond delay="240"/>
                                  </p:stCondLst>
                                  <p:iterate type="lt">
                                    <p:tmPct val="50000"/>
                                  </p:iterate>
                                  <p:childTnLst>
                                    <p:set>
                                      <p:cBhvr>
                                        <p:cTn id="16" dur="1" fill="hold">
                                          <p:stCondLst>
                                            <p:cond delay="0"/>
                                          </p:stCondLst>
                                        </p:cTn>
                                        <p:tgtEl>
                                          <p:spTgt spid="11"/>
                                        </p:tgtEl>
                                        <p:attrNameLst>
                                          <p:attrName>style.visibility</p:attrName>
                                        </p:attrNameLst>
                                      </p:cBhvr>
                                      <p:to>
                                        <p:strVal val="visible"/>
                                      </p:to>
                                    </p:set>
                                    <p:set>
                                      <p:cBhvr>
                                        <p:cTn id="17" dur="455" fill="hold">
                                          <p:stCondLst>
                                            <p:cond delay="0"/>
                                          </p:stCondLst>
                                        </p:cTn>
                                        <p:tgtEl>
                                          <p:spTgt spid="11"/>
                                        </p:tgtEl>
                                        <p:attrNameLst>
                                          <p:attrName>style.rotation</p:attrName>
                                        </p:attrNameLst>
                                      </p:cBhvr>
                                      <p:to>
                                        <p:strVal val="-45.0"/>
                                      </p:to>
                                    </p:set>
                                    <p:anim calcmode="lin" valueType="num">
                                      <p:cBhvr>
                                        <p:cTn id="18"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22" presetID="38" presetClass="entr" presetSubtype="0" accel="50000" fill="hold" nodeType="withEffect">
                                  <p:stCondLst>
                                    <p:cond delay="540"/>
                                  </p:stCondLst>
                                  <p:iterate type="lt">
                                    <p:tmPct val="50000"/>
                                  </p:iterate>
                                  <p:childTnLst>
                                    <p:set>
                                      <p:cBhvr>
                                        <p:cTn id="23" dur="1" fill="hold">
                                          <p:stCondLst>
                                            <p:cond delay="0"/>
                                          </p:stCondLst>
                                        </p:cTn>
                                        <p:tgtEl>
                                          <p:spTgt spid="5"/>
                                        </p:tgtEl>
                                        <p:attrNameLst>
                                          <p:attrName>style.visibility</p:attrName>
                                        </p:attrNameLst>
                                      </p:cBhvr>
                                      <p:to>
                                        <p:strVal val="visible"/>
                                      </p:to>
                                    </p:set>
                                    <p:set>
                                      <p:cBhvr>
                                        <p:cTn id="24" dur="455" fill="hold">
                                          <p:stCondLst>
                                            <p:cond delay="0"/>
                                          </p:stCondLst>
                                        </p:cTn>
                                        <p:tgtEl>
                                          <p:spTgt spid="5"/>
                                        </p:tgtEl>
                                        <p:attrNameLst>
                                          <p:attrName>style.rotation</p:attrName>
                                        </p:attrNameLst>
                                      </p:cBhvr>
                                      <p:to>
                                        <p:strVal val="-45.0"/>
                                      </p:to>
                                    </p:set>
                                    <p:anim calcmode="lin" valueType="num">
                                      <p:cBhvr>
                                        <p:cTn id="2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par>
                                <p:cTn id="29" presetID="38" presetClass="entr" presetSubtype="0" accel="50000" fill="hold" nodeType="withEffect">
                                  <p:stCondLst>
                                    <p:cond delay="840"/>
                                  </p:stCondLst>
                                  <p:iterate type="lt">
                                    <p:tmPct val="50000"/>
                                  </p:iterate>
                                  <p:childTnLst>
                                    <p:set>
                                      <p:cBhvr>
                                        <p:cTn id="30" dur="1" fill="hold">
                                          <p:stCondLst>
                                            <p:cond delay="0"/>
                                          </p:stCondLst>
                                        </p:cTn>
                                        <p:tgtEl>
                                          <p:spTgt spid="3"/>
                                        </p:tgtEl>
                                        <p:attrNameLst>
                                          <p:attrName>style.visibility</p:attrName>
                                        </p:attrNameLst>
                                      </p:cBhvr>
                                      <p:to>
                                        <p:strVal val="visible"/>
                                      </p:to>
                                    </p:set>
                                    <p:set>
                                      <p:cBhvr>
                                        <p:cTn id="31" dur="455" fill="hold">
                                          <p:stCondLst>
                                            <p:cond delay="0"/>
                                          </p:stCondLst>
                                        </p:cTn>
                                        <p:tgtEl>
                                          <p:spTgt spid="3"/>
                                        </p:tgtEl>
                                        <p:attrNameLst>
                                          <p:attrName>style.rotation</p:attrName>
                                        </p:attrNameLst>
                                      </p:cBhvr>
                                      <p:to>
                                        <p:strVal val="-45.0"/>
                                      </p:to>
                                    </p:set>
                                    <p:anim calcmode="lin" valueType="num">
                                      <p:cBhvr>
                                        <p:cTn id="32"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par>
                                <p:cTn id="36" presetID="38" presetClass="entr" presetSubtype="0" accel="50000" fill="hold" nodeType="withEffect">
                                  <p:stCondLst>
                                    <p:cond delay="1140"/>
                                  </p:stCondLst>
                                  <p:iterate type="lt">
                                    <p:tmPct val="50000"/>
                                  </p:iterate>
                                  <p:childTnLst>
                                    <p:set>
                                      <p:cBhvr>
                                        <p:cTn id="37" dur="1" fill="hold">
                                          <p:stCondLst>
                                            <p:cond delay="0"/>
                                          </p:stCondLst>
                                        </p:cTn>
                                        <p:tgtEl>
                                          <p:spTgt spid="4"/>
                                        </p:tgtEl>
                                        <p:attrNameLst>
                                          <p:attrName>style.visibility</p:attrName>
                                        </p:attrNameLst>
                                      </p:cBhvr>
                                      <p:to>
                                        <p:strVal val="visible"/>
                                      </p:to>
                                    </p:set>
                                    <p:set>
                                      <p:cBhvr>
                                        <p:cTn id="38" dur="455" fill="hold">
                                          <p:stCondLst>
                                            <p:cond delay="0"/>
                                          </p:stCondLst>
                                        </p:cTn>
                                        <p:tgtEl>
                                          <p:spTgt spid="4"/>
                                        </p:tgtEl>
                                        <p:attrNameLst>
                                          <p:attrName>style.rotation</p:attrName>
                                        </p:attrNameLst>
                                      </p:cBhvr>
                                      <p:to>
                                        <p:strVal val="-45.0"/>
                                      </p:to>
                                    </p:set>
                                    <p:anim calcmode="lin" valueType="num">
                                      <p:cBhvr>
                                        <p:cTn id="39"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43" fill="hold">
                            <p:stCondLst>
                              <p:cond delay="3139"/>
                            </p:stCondLst>
                            <p:childTnLst>
                              <p:par>
                                <p:cTn id="44" presetID="18"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childTnLst>
                          </p:cTn>
                        </p:par>
                        <p:par>
                          <p:cTn id="50" fill="hold">
                            <p:stCondLst>
                              <p:cond delay="3639"/>
                            </p:stCondLst>
                            <p:childTnLst>
                              <p:par>
                                <p:cTn id="51" presetID="18" presetClass="entr" presetSubtype="12" fill="hold" grpId="1" nodeType="afterEffect">
                                  <p:stCondLst>
                                    <p:cond delay="0"/>
                                  </p:stCondLst>
                                  <p:iterate type="lt">
                                    <p:tmPct val="4217"/>
                                  </p:iterate>
                                  <p:childTnLst>
                                    <p:set>
                                      <p:cBhvr>
                                        <p:cTn id="52" dur="1" fill="hold">
                                          <p:stCondLst>
                                            <p:cond delay="0"/>
                                          </p:stCondLst>
                                        </p:cTn>
                                        <p:tgtEl>
                                          <p:spTgt spid="7"/>
                                        </p:tgtEl>
                                        <p:attrNameLst>
                                          <p:attrName>style.visibility</p:attrName>
                                        </p:attrNameLst>
                                      </p:cBhvr>
                                      <p:to>
                                        <p:strVal val="visible"/>
                                      </p:to>
                                    </p:set>
                                    <p:animEffect transition="in" filter="strips(downLeft)">
                                      <p:cBhvr>
                                        <p:cTn id="5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96995" y="462478"/>
            <a:ext cx="1207472" cy="740861"/>
            <a:chOff x="5682623" y="1332371"/>
            <a:chExt cx="1207472" cy="740861"/>
          </a:xfrm>
        </p:grpSpPr>
        <p:pic>
          <p:nvPicPr>
            <p:cNvPr id="15" name="图片 14"/>
            <p:cNvPicPr>
              <a:picLocks noChangeAspect="1"/>
            </p:cNvPicPr>
            <p:nvPr/>
          </p:nvPicPr>
          <p:blipFill rotWithShape="1">
            <a:blip r:embed="rId2" cstate="screen"/>
            <a:srcRect/>
            <a:stretch>
              <a:fillRect/>
            </a:stretch>
          </p:blipFill>
          <p:spPr>
            <a:xfrm>
              <a:off x="5682623" y="1332371"/>
              <a:ext cx="1207472" cy="740861"/>
            </a:xfrm>
            <a:prstGeom prst="rect">
              <a:avLst/>
            </a:prstGeom>
          </p:spPr>
        </p:pic>
        <p:sp>
          <p:nvSpPr>
            <p:cNvPr id="16" name="文本框 15"/>
            <p:cNvSpPr txBox="1"/>
            <p:nvPr/>
          </p:nvSpPr>
          <p:spPr>
            <a:xfrm>
              <a:off x="5947187" y="1332371"/>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04</a:t>
              </a:r>
            </a:p>
          </p:txBody>
        </p:sp>
      </p:grpSp>
      <p:sp>
        <p:nvSpPr>
          <p:cNvPr id="17" name="文本框 16"/>
          <p:cNvSpPr txBox="1"/>
          <p:nvPr/>
        </p:nvSpPr>
        <p:spPr>
          <a:xfrm>
            <a:off x="1298168" y="523427"/>
            <a:ext cx="3063874" cy="461665"/>
          </a:xfrm>
          <a:prstGeom prst="rect">
            <a:avLst/>
          </a:prstGeom>
          <a:noFill/>
        </p:spPr>
        <p:txBody>
          <a:bodyPr wrap="square" rtlCol="0">
            <a:spAutoFit/>
          </a:bodyPr>
          <a:lstStyle/>
          <a:p>
            <a:pPr lvl="0" algn="ctr">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制定完善四项制度</a:t>
            </a:r>
          </a:p>
        </p:txBody>
      </p:sp>
      <p:grpSp>
        <p:nvGrpSpPr>
          <p:cNvPr id="3" name="组合 2"/>
          <p:cNvGrpSpPr/>
          <p:nvPr/>
        </p:nvGrpSpPr>
        <p:grpSpPr>
          <a:xfrm>
            <a:off x="1227310" y="2016858"/>
            <a:ext cx="2619511" cy="3758154"/>
            <a:chOff x="1227310" y="2016858"/>
            <a:chExt cx="2619511" cy="3758154"/>
          </a:xfrm>
        </p:grpSpPr>
        <p:sp>
          <p:nvSpPr>
            <p:cNvPr id="25" name="文本框 24"/>
            <p:cNvSpPr txBox="1"/>
            <p:nvPr/>
          </p:nvSpPr>
          <p:spPr>
            <a:xfrm>
              <a:off x="1682849" y="3958264"/>
              <a:ext cx="1895096" cy="1200329"/>
            </a:xfrm>
            <a:prstGeom prst="rect">
              <a:avLst/>
            </a:prstGeom>
            <a:solidFill>
              <a:schemeClr val="bg1"/>
            </a:solidFill>
          </p:spPr>
          <p:txBody>
            <a:bodyPr vert="horz" wrap="square" rtlCol="0">
              <a:spAutoFit/>
            </a:bodyPr>
            <a:lstStyle/>
            <a:p>
              <a:pPr algn="ctr"/>
              <a:r>
                <a:rPr lang="zh-CN" altLang="en-US" sz="1200" dirty="0"/>
                <a:t>完善教学会议制度，提高会议的效率和质量。教学工作会议、专题会议、教师座谈会、学生座谈会、学术报告会、经验交流会、论文发布会等。</a:t>
              </a:r>
            </a:p>
          </p:txBody>
        </p:sp>
        <p:sp>
          <p:nvSpPr>
            <p:cNvPr id="6" name="Oval 65"/>
            <p:cNvSpPr>
              <a:spLocks noChangeArrowheads="1"/>
            </p:cNvSpPr>
            <p:nvPr/>
          </p:nvSpPr>
          <p:spPr bwMode="auto">
            <a:xfrm>
              <a:off x="1509631" y="5393270"/>
              <a:ext cx="2337190" cy="381742"/>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7" name="空心弧 6"/>
            <p:cNvSpPr/>
            <p:nvPr/>
          </p:nvSpPr>
          <p:spPr>
            <a:xfrm rot="5400000">
              <a:off x="1382654" y="3119975"/>
              <a:ext cx="2464167" cy="2464167"/>
            </a:xfrm>
            <a:prstGeom prst="blockArc">
              <a:avLst>
                <a:gd name="adj1" fmla="val 11647764"/>
                <a:gd name="adj2" fmla="val 6626987"/>
                <a:gd name="adj3" fmla="val 6566"/>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a typeface="宋体" panose="02010600030101010101" pitchFamily="2" charset="-122"/>
              </a:endParaRPr>
            </a:p>
          </p:txBody>
        </p:sp>
        <p:sp>
          <p:nvSpPr>
            <p:cNvPr id="8" name="空心弧 7"/>
            <p:cNvSpPr/>
            <p:nvPr/>
          </p:nvSpPr>
          <p:spPr>
            <a:xfrm rot="20985153">
              <a:off x="2357223" y="2016858"/>
              <a:ext cx="1300706" cy="1300706"/>
            </a:xfrm>
            <a:prstGeom prst="blockArc">
              <a:avLst>
                <a:gd name="adj1" fmla="val 6648503"/>
                <a:gd name="adj2" fmla="val 6521053"/>
                <a:gd name="adj3" fmla="val 11519"/>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a typeface="宋体" panose="02010600030101010101" pitchFamily="2" charset="-122"/>
              </a:endParaRPr>
            </a:p>
          </p:txBody>
        </p:sp>
        <p:sp>
          <p:nvSpPr>
            <p:cNvPr id="9" name="TextBox 23"/>
            <p:cNvSpPr txBox="1"/>
            <p:nvPr/>
          </p:nvSpPr>
          <p:spPr>
            <a:xfrm flipH="1">
              <a:off x="1227310" y="3415191"/>
              <a:ext cx="675294"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4000" dirty="0">
                  <a:solidFill>
                    <a:schemeClr val="accent1"/>
                  </a:solidFill>
                  <a:cs typeface="Times New Roman" panose="02020603050405020304" pitchFamily="18" charset="0"/>
                </a:rPr>
                <a:t>01</a:t>
              </a:r>
              <a:endParaRPr lang="zh-CN" altLang="en-US" sz="4000" dirty="0">
                <a:solidFill>
                  <a:schemeClr val="accent1"/>
                </a:solidFill>
                <a:cs typeface="Times New Roman" panose="02020603050405020304" pitchFamily="18" charset="0"/>
              </a:endParaRPr>
            </a:p>
          </p:txBody>
        </p:sp>
        <p:sp>
          <p:nvSpPr>
            <p:cNvPr id="10" name="TextBox 24"/>
            <p:cNvSpPr txBox="1"/>
            <p:nvPr/>
          </p:nvSpPr>
          <p:spPr>
            <a:xfrm flipH="1">
              <a:off x="2407283" y="2507685"/>
              <a:ext cx="1200586"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800" dirty="0">
                  <a:solidFill>
                    <a:sysClr val="windowText" lastClr="000000">
                      <a:lumMod val="75000"/>
                      <a:lumOff val="25000"/>
                    </a:sysClr>
                  </a:solidFill>
                  <a:cs typeface="Times New Roman" panose="02020603050405020304" pitchFamily="18" charset="0"/>
                </a:rPr>
                <a:t>完善</a:t>
              </a:r>
            </a:p>
          </p:txBody>
        </p:sp>
      </p:grpSp>
      <p:grpSp>
        <p:nvGrpSpPr>
          <p:cNvPr id="2" name="组合 1"/>
          <p:cNvGrpSpPr/>
          <p:nvPr/>
        </p:nvGrpSpPr>
        <p:grpSpPr>
          <a:xfrm>
            <a:off x="4786245" y="1337376"/>
            <a:ext cx="2619511" cy="3758154"/>
            <a:chOff x="4591589" y="1337376"/>
            <a:chExt cx="2619511" cy="3758154"/>
          </a:xfrm>
        </p:grpSpPr>
        <p:sp>
          <p:nvSpPr>
            <p:cNvPr id="27" name="文本框 26"/>
            <p:cNvSpPr txBox="1"/>
            <p:nvPr/>
          </p:nvSpPr>
          <p:spPr>
            <a:xfrm>
              <a:off x="5084978" y="3274638"/>
              <a:ext cx="1872074" cy="1200329"/>
            </a:xfrm>
            <a:prstGeom prst="rect">
              <a:avLst/>
            </a:prstGeom>
            <a:solidFill>
              <a:schemeClr val="bg1"/>
            </a:solidFill>
          </p:spPr>
          <p:txBody>
            <a:bodyPr vert="horz" wrap="square" rtlCol="0">
              <a:spAutoFit/>
            </a:bodyPr>
            <a:lstStyle/>
            <a:p>
              <a:pPr algn="ctr"/>
              <a:r>
                <a:rPr lang="zh-CN" altLang="en-US" sz="1200" dirty="0"/>
                <a:t>建立二大日志：教务日志、教研日志。抓好学校档案建设，逐步将学校文书档案向电子档案过渡。为学校领导正确决策提供一手详细资料。</a:t>
              </a:r>
            </a:p>
          </p:txBody>
        </p:sp>
        <p:sp>
          <p:nvSpPr>
            <p:cNvPr id="11" name="Oval 65"/>
            <p:cNvSpPr>
              <a:spLocks noChangeArrowheads="1"/>
            </p:cNvSpPr>
            <p:nvPr/>
          </p:nvSpPr>
          <p:spPr bwMode="auto">
            <a:xfrm>
              <a:off x="4873910" y="4713788"/>
              <a:ext cx="2337190" cy="381742"/>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2" name="空心弧 11"/>
            <p:cNvSpPr/>
            <p:nvPr/>
          </p:nvSpPr>
          <p:spPr>
            <a:xfrm rot="5400000">
              <a:off x="4746933" y="2440493"/>
              <a:ext cx="2464167" cy="2464167"/>
            </a:xfrm>
            <a:prstGeom prst="blockArc">
              <a:avLst>
                <a:gd name="adj1" fmla="val 11647764"/>
                <a:gd name="adj2" fmla="val 6626987"/>
                <a:gd name="adj3" fmla="val 6566"/>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a typeface="宋体" panose="02010600030101010101" pitchFamily="2" charset="-122"/>
              </a:endParaRPr>
            </a:p>
          </p:txBody>
        </p:sp>
        <p:sp>
          <p:nvSpPr>
            <p:cNvPr id="13" name="空心弧 12"/>
            <p:cNvSpPr/>
            <p:nvPr/>
          </p:nvSpPr>
          <p:spPr>
            <a:xfrm rot="20985153">
              <a:off x="5734565" y="1337376"/>
              <a:ext cx="1300706" cy="1300706"/>
            </a:xfrm>
            <a:prstGeom prst="blockArc">
              <a:avLst>
                <a:gd name="adj1" fmla="val 6648503"/>
                <a:gd name="adj2" fmla="val 5980542"/>
                <a:gd name="adj3" fmla="val 11933"/>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a typeface="宋体" panose="02010600030101010101" pitchFamily="2" charset="-122"/>
              </a:endParaRPr>
            </a:p>
          </p:txBody>
        </p:sp>
        <p:sp>
          <p:nvSpPr>
            <p:cNvPr id="18" name="TextBox 29"/>
            <p:cNvSpPr txBox="1"/>
            <p:nvPr/>
          </p:nvSpPr>
          <p:spPr>
            <a:xfrm flipH="1">
              <a:off x="4591589" y="2735709"/>
              <a:ext cx="675294"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4000" dirty="0">
                  <a:solidFill>
                    <a:schemeClr val="accent2"/>
                  </a:solidFill>
                  <a:cs typeface="Times New Roman" panose="02020603050405020304" pitchFamily="18" charset="0"/>
                </a:rPr>
                <a:t>02</a:t>
              </a:r>
              <a:endParaRPr lang="zh-CN" altLang="en-US" sz="4000" dirty="0">
                <a:solidFill>
                  <a:schemeClr val="accent2"/>
                </a:solidFill>
                <a:cs typeface="Times New Roman" panose="02020603050405020304" pitchFamily="18" charset="0"/>
              </a:endParaRPr>
            </a:p>
          </p:txBody>
        </p:sp>
        <p:sp>
          <p:nvSpPr>
            <p:cNvPr id="19" name="TextBox 30"/>
            <p:cNvSpPr txBox="1"/>
            <p:nvPr/>
          </p:nvSpPr>
          <p:spPr>
            <a:xfrm flipH="1">
              <a:off x="5923966" y="1817529"/>
              <a:ext cx="921903"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800" dirty="0">
                  <a:solidFill>
                    <a:sysClr val="windowText" lastClr="000000">
                      <a:lumMod val="75000"/>
                      <a:lumOff val="25000"/>
                    </a:sysClr>
                  </a:solidFill>
                  <a:cs typeface="Times New Roman" panose="02020603050405020304" pitchFamily="18" charset="0"/>
                </a:rPr>
                <a:t>建立</a:t>
              </a:r>
            </a:p>
          </p:txBody>
        </p:sp>
      </p:grpSp>
      <p:grpSp>
        <p:nvGrpSpPr>
          <p:cNvPr id="4" name="组合 3"/>
          <p:cNvGrpSpPr/>
          <p:nvPr/>
        </p:nvGrpSpPr>
        <p:grpSpPr>
          <a:xfrm>
            <a:off x="8288064" y="1911534"/>
            <a:ext cx="2619511" cy="3745091"/>
            <a:chOff x="8552673" y="2029921"/>
            <a:chExt cx="2619511" cy="3745091"/>
          </a:xfrm>
        </p:grpSpPr>
        <p:sp>
          <p:nvSpPr>
            <p:cNvPr id="29" name="文本框 28"/>
            <p:cNvSpPr txBox="1"/>
            <p:nvPr/>
          </p:nvSpPr>
          <p:spPr>
            <a:xfrm>
              <a:off x="9056906" y="3911164"/>
              <a:ext cx="1893365" cy="1200329"/>
            </a:xfrm>
            <a:prstGeom prst="rect">
              <a:avLst/>
            </a:prstGeom>
            <a:solidFill>
              <a:schemeClr val="bg1"/>
            </a:solidFill>
          </p:spPr>
          <p:txBody>
            <a:bodyPr vert="horz" wrap="square" rtlCol="0">
              <a:spAutoFit/>
            </a:bodyPr>
            <a:lstStyle/>
            <a:p>
              <a:pPr algn="ctr"/>
              <a:r>
                <a:rPr lang="zh-CN" altLang="en-US" sz="1200" dirty="0"/>
                <a:t>现代教育理论的学习与教育教学实践相结合，与具体的教育教学案例相结合。教研组要组织好各任课教师总结、编制优秀的课堂教学、培优、补差等案例。</a:t>
              </a:r>
            </a:p>
          </p:txBody>
        </p:sp>
        <p:sp>
          <p:nvSpPr>
            <p:cNvPr id="20" name="Oval 65"/>
            <p:cNvSpPr>
              <a:spLocks noChangeArrowheads="1"/>
            </p:cNvSpPr>
            <p:nvPr/>
          </p:nvSpPr>
          <p:spPr bwMode="auto">
            <a:xfrm>
              <a:off x="8834994" y="5393270"/>
              <a:ext cx="2337190" cy="381742"/>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21" name="空心弧 20"/>
            <p:cNvSpPr/>
            <p:nvPr/>
          </p:nvSpPr>
          <p:spPr>
            <a:xfrm rot="5400000">
              <a:off x="8708017" y="3119975"/>
              <a:ext cx="2464167" cy="2464167"/>
            </a:xfrm>
            <a:prstGeom prst="blockArc">
              <a:avLst>
                <a:gd name="adj1" fmla="val 11647764"/>
                <a:gd name="adj2" fmla="val 6626987"/>
                <a:gd name="adj3" fmla="val 6566"/>
              </a:avLst>
            </a:prstGeom>
            <a:solidFill>
              <a:schemeClr val="accent3"/>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a typeface="宋体" panose="02010600030101010101" pitchFamily="2" charset="-122"/>
              </a:endParaRPr>
            </a:p>
          </p:txBody>
        </p:sp>
        <p:sp>
          <p:nvSpPr>
            <p:cNvPr id="22" name="空心弧 21"/>
            <p:cNvSpPr/>
            <p:nvPr/>
          </p:nvSpPr>
          <p:spPr>
            <a:xfrm rot="20985153">
              <a:off x="9682586" y="2029921"/>
              <a:ext cx="1300706" cy="1300706"/>
            </a:xfrm>
            <a:prstGeom prst="blockArc">
              <a:avLst>
                <a:gd name="adj1" fmla="val 6648503"/>
                <a:gd name="adj2" fmla="val 5980542"/>
                <a:gd name="adj3" fmla="val 11933"/>
              </a:avLst>
            </a:prstGeom>
            <a:solidFill>
              <a:schemeClr val="accent3"/>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a typeface="宋体" panose="02010600030101010101" pitchFamily="2" charset="-122"/>
              </a:endParaRPr>
            </a:p>
          </p:txBody>
        </p:sp>
        <p:sp>
          <p:nvSpPr>
            <p:cNvPr id="23" name="TextBox 35"/>
            <p:cNvSpPr txBox="1"/>
            <p:nvPr/>
          </p:nvSpPr>
          <p:spPr>
            <a:xfrm flipH="1">
              <a:off x="8552673" y="3415191"/>
              <a:ext cx="675294"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4000" dirty="0">
                  <a:solidFill>
                    <a:schemeClr val="accent3"/>
                  </a:solidFill>
                  <a:cs typeface="Times New Roman" panose="02020603050405020304" pitchFamily="18" charset="0"/>
                </a:rPr>
                <a:t>03</a:t>
              </a:r>
              <a:endParaRPr lang="zh-CN" altLang="en-US" sz="4000" dirty="0">
                <a:solidFill>
                  <a:schemeClr val="accent3"/>
                </a:solidFill>
                <a:cs typeface="Times New Roman" panose="02020603050405020304" pitchFamily="18" charset="0"/>
              </a:endParaRPr>
            </a:p>
          </p:txBody>
        </p:sp>
        <p:sp>
          <p:nvSpPr>
            <p:cNvPr id="24" name="TextBox 36"/>
            <p:cNvSpPr txBox="1"/>
            <p:nvPr/>
          </p:nvSpPr>
          <p:spPr>
            <a:xfrm flipH="1">
              <a:off x="9871987" y="2540164"/>
              <a:ext cx="921903"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800" dirty="0">
                  <a:solidFill>
                    <a:sysClr val="windowText" lastClr="000000">
                      <a:lumMod val="75000"/>
                      <a:lumOff val="25000"/>
                    </a:sysClr>
                  </a:solidFill>
                  <a:cs typeface="Times New Roman" panose="02020603050405020304" pitchFamily="18" charset="0"/>
                </a:rPr>
                <a:t>结合</a:t>
              </a:r>
            </a:p>
          </p:txBody>
        </p:sp>
      </p:grpSp>
      <p:sp>
        <p:nvSpPr>
          <p:cNvPr id="30" name="文本框 29"/>
          <p:cNvSpPr txBox="1"/>
          <p:nvPr/>
        </p:nvSpPr>
        <p:spPr>
          <a:xfrm>
            <a:off x="4237959" y="5835814"/>
            <a:ext cx="3323346" cy="461665"/>
          </a:xfrm>
          <a:prstGeom prst="rect">
            <a:avLst/>
          </a:prstGeom>
          <a:noFill/>
        </p:spPr>
        <p:txBody>
          <a:bodyPr wrap="non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 </a:t>
            </a:r>
            <a:r>
              <a:rPr lang="en-US" altLang="zh-CN" sz="2400" b="1" dirty="0">
                <a:solidFill>
                  <a:schemeClr val="accent1"/>
                </a:solidFill>
                <a:latin typeface="微软雅黑" panose="020B0503020204020204" pitchFamily="34" charset="-122"/>
                <a:ea typeface="微软雅黑" panose="020B0503020204020204" pitchFamily="34" charset="-122"/>
              </a:rPr>
              <a:t>2.</a:t>
            </a:r>
            <a:r>
              <a:rPr lang="zh-CN" altLang="en-US" sz="2400" b="1" dirty="0">
                <a:solidFill>
                  <a:schemeClr val="accent1"/>
                </a:solidFill>
                <a:latin typeface="微软雅黑" panose="020B0503020204020204" pitchFamily="34" charset="-122"/>
                <a:ea typeface="微软雅黑" panose="020B0503020204020204" pitchFamily="34" charset="-122"/>
              </a:rPr>
              <a:t>教学研讨和总结制度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500"/>
                                        <p:tgtEl>
                                          <p:spTgt spid="17"/>
                                        </p:tgtEl>
                                      </p:cBhvr>
                                    </p:animEffect>
                                  </p:childTnLst>
                                </p:cTn>
                              </p:par>
                            </p:childTnLst>
                          </p:cTn>
                        </p:par>
                        <p:par>
                          <p:cTn id="14" fill="hold">
                            <p:stCondLst>
                              <p:cond delay="1000"/>
                            </p:stCondLst>
                            <p:childTnLst>
                              <p:par>
                                <p:cTn id="15" presetID="18" presetClass="entr" presetSubtype="12"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strips(downLeft)">
                                      <p:cBhvr>
                                        <p:cTn id="17" dur="500"/>
                                        <p:tgtEl>
                                          <p:spTgt spid="30"/>
                                        </p:tgtEl>
                                      </p:cBhvr>
                                    </p:animEffect>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7"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p:cNvGrpSpPr/>
          <p:nvPr/>
        </p:nvGrpSpPr>
        <p:grpSpPr>
          <a:xfrm>
            <a:off x="1991544" y="1916832"/>
            <a:ext cx="8077176" cy="1872208"/>
            <a:chOff x="1991544" y="1916832"/>
            <a:chExt cx="5057438" cy="1872208"/>
          </a:xfrm>
        </p:grpSpPr>
        <p:sp>
          <p:nvSpPr>
            <p:cNvPr id="53" name="矩形 52"/>
            <p:cNvSpPr/>
            <p:nvPr/>
          </p:nvSpPr>
          <p:spPr>
            <a:xfrm>
              <a:off x="1991544" y="1916832"/>
              <a:ext cx="5057438" cy="1872208"/>
            </a:xfrm>
            <a:prstGeom prst="rect">
              <a:avLst/>
            </a:prstGeom>
            <a:pattFill prst="ltUpDiag">
              <a:fgClr>
                <a:schemeClr val="accent1"/>
              </a:fgClr>
              <a:bgClr>
                <a:srgbClr val="D3BDA5"/>
              </a:bgClr>
            </a:patt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4" name="矩形 53"/>
            <p:cNvSpPr/>
            <p:nvPr/>
          </p:nvSpPr>
          <p:spPr>
            <a:xfrm>
              <a:off x="2135560" y="2053317"/>
              <a:ext cx="4739802" cy="1607622"/>
            </a:xfrm>
            <a:prstGeom prst="rect">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55" name="TextBox 19"/>
          <p:cNvSpPr txBox="1"/>
          <p:nvPr/>
        </p:nvSpPr>
        <p:spPr>
          <a:xfrm>
            <a:off x="4268711" y="2093565"/>
            <a:ext cx="3456384" cy="525657"/>
          </a:xfrm>
          <a:prstGeom prst="rect">
            <a:avLst/>
          </a:prstGeom>
          <a:noFill/>
        </p:spPr>
        <p:txBody>
          <a:bodyPr wrap="square" rtlCol="0">
            <a:spAutoFit/>
          </a:bodyPr>
          <a:lstStyle/>
          <a:p>
            <a:pPr fontAlgn="base">
              <a:lnSpc>
                <a:spcPct val="130000"/>
              </a:lnSpc>
              <a:spcBef>
                <a:spcPct val="0"/>
              </a:spcBef>
              <a:spcAft>
                <a:spcPct val="0"/>
              </a:spcAft>
              <a:defRPr/>
            </a:pPr>
            <a:r>
              <a:rPr lang="en-US" altLang="zh-CN" sz="2400" b="1" dirty="0">
                <a:solidFill>
                  <a:schemeClr val="accent1"/>
                </a:solidFill>
                <a:latin typeface="微软雅黑" panose="020B0503020204020204" pitchFamily="34" charset="-122"/>
                <a:ea typeface="微软雅黑" panose="020B0503020204020204" pitchFamily="34" charset="-122"/>
              </a:rPr>
              <a:t>3.</a:t>
            </a:r>
            <a:r>
              <a:rPr lang="zh-CN" altLang="en-US" sz="2400" b="1" dirty="0">
                <a:solidFill>
                  <a:schemeClr val="accent1"/>
                </a:solidFill>
                <a:latin typeface="微软雅黑" panose="020B0503020204020204" pitchFamily="34" charset="-122"/>
                <a:ea typeface="微软雅黑" panose="020B0503020204020204" pitchFamily="34" charset="-122"/>
              </a:rPr>
              <a:t>实行学生评教制度</a:t>
            </a:r>
          </a:p>
        </p:txBody>
      </p:sp>
      <p:grpSp>
        <p:nvGrpSpPr>
          <p:cNvPr id="71" name="组合 70"/>
          <p:cNvGrpSpPr/>
          <p:nvPr/>
        </p:nvGrpSpPr>
        <p:grpSpPr>
          <a:xfrm>
            <a:off x="1991544" y="4077072"/>
            <a:ext cx="8077176" cy="1872208"/>
            <a:chOff x="1991544" y="4077072"/>
            <a:chExt cx="5057438" cy="1872208"/>
          </a:xfrm>
        </p:grpSpPr>
        <p:sp>
          <p:nvSpPr>
            <p:cNvPr id="57" name="矩形 56"/>
            <p:cNvSpPr/>
            <p:nvPr/>
          </p:nvSpPr>
          <p:spPr>
            <a:xfrm>
              <a:off x="1991544" y="4077072"/>
              <a:ext cx="5057438" cy="1872208"/>
            </a:xfrm>
            <a:prstGeom prst="rect">
              <a:avLst/>
            </a:prstGeom>
            <a:pattFill prst="ltUpDiag">
              <a:fgClr>
                <a:schemeClr val="accent1"/>
              </a:fgClr>
              <a:bgClr>
                <a:srgbClr val="D3BDA5"/>
              </a:bgClr>
            </a:patt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8" name="矩形 57"/>
            <p:cNvSpPr/>
            <p:nvPr/>
          </p:nvSpPr>
          <p:spPr>
            <a:xfrm>
              <a:off x="2135560" y="4213557"/>
              <a:ext cx="4739802" cy="1607622"/>
            </a:xfrm>
            <a:prstGeom prst="rect">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59" name="TextBox 23"/>
          <p:cNvSpPr txBox="1"/>
          <p:nvPr/>
        </p:nvSpPr>
        <p:spPr>
          <a:xfrm>
            <a:off x="3208506" y="4320541"/>
            <a:ext cx="4463800" cy="525657"/>
          </a:xfrm>
          <a:prstGeom prst="rect">
            <a:avLst/>
          </a:prstGeom>
          <a:noFill/>
        </p:spPr>
        <p:txBody>
          <a:bodyPr wrap="square" rtlCol="0">
            <a:spAutoFit/>
          </a:bodyPr>
          <a:lstStyle>
            <a:defPPr>
              <a:defRPr lang="zh-CN"/>
            </a:defPPr>
            <a:lvl1pPr fontAlgn="base">
              <a:lnSpc>
                <a:spcPct val="130000"/>
              </a:lnSpc>
              <a:spcBef>
                <a:spcPct val="0"/>
              </a:spcBef>
              <a:spcAft>
                <a:spcPct val="0"/>
              </a:spcAft>
              <a:defRPr sz="2400" b="1">
                <a:solidFill>
                  <a:schemeClr val="accent1"/>
                </a:solidFill>
                <a:latin typeface="微软雅黑" panose="020B0503020204020204" pitchFamily="34" charset="-122"/>
                <a:ea typeface="微软雅黑" panose="020B0503020204020204" pitchFamily="34" charset="-122"/>
              </a:defRPr>
            </a:lvl1pPr>
          </a:lstStyle>
          <a:p>
            <a:pPr algn="r"/>
            <a:r>
              <a:rPr lang="en-US" altLang="zh-CN" dirty="0"/>
              <a:t>4.</a:t>
            </a:r>
            <a:r>
              <a:rPr lang="zh-CN" altLang="en-US" dirty="0"/>
              <a:t>切实抓好课堂教学</a:t>
            </a:r>
          </a:p>
        </p:txBody>
      </p:sp>
      <p:grpSp>
        <p:nvGrpSpPr>
          <p:cNvPr id="14" name="组合 13"/>
          <p:cNvGrpSpPr/>
          <p:nvPr/>
        </p:nvGrpSpPr>
        <p:grpSpPr>
          <a:xfrm>
            <a:off x="196995" y="462478"/>
            <a:ext cx="1207472" cy="740861"/>
            <a:chOff x="5682623" y="1332371"/>
            <a:chExt cx="1207472" cy="740861"/>
          </a:xfrm>
        </p:grpSpPr>
        <p:pic>
          <p:nvPicPr>
            <p:cNvPr id="15" name="图片 14"/>
            <p:cNvPicPr>
              <a:picLocks noChangeAspect="1"/>
            </p:cNvPicPr>
            <p:nvPr/>
          </p:nvPicPr>
          <p:blipFill rotWithShape="1">
            <a:blip r:embed="rId2" cstate="screen"/>
            <a:srcRect/>
            <a:stretch>
              <a:fillRect/>
            </a:stretch>
          </p:blipFill>
          <p:spPr>
            <a:xfrm>
              <a:off x="5682623" y="1332371"/>
              <a:ext cx="1207472" cy="740861"/>
            </a:xfrm>
            <a:prstGeom prst="rect">
              <a:avLst/>
            </a:prstGeom>
          </p:spPr>
        </p:pic>
        <p:sp>
          <p:nvSpPr>
            <p:cNvPr id="16" name="文本框 15"/>
            <p:cNvSpPr txBox="1"/>
            <p:nvPr/>
          </p:nvSpPr>
          <p:spPr>
            <a:xfrm>
              <a:off x="5947187" y="1332371"/>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04</a:t>
              </a:r>
            </a:p>
          </p:txBody>
        </p:sp>
      </p:grpSp>
      <p:sp>
        <p:nvSpPr>
          <p:cNvPr id="17" name="文本框 16"/>
          <p:cNvSpPr txBox="1"/>
          <p:nvPr/>
        </p:nvSpPr>
        <p:spPr>
          <a:xfrm>
            <a:off x="1298168" y="523427"/>
            <a:ext cx="3063874" cy="461665"/>
          </a:xfrm>
          <a:prstGeom prst="rect">
            <a:avLst/>
          </a:prstGeom>
          <a:noFill/>
        </p:spPr>
        <p:txBody>
          <a:bodyPr wrap="square" rtlCol="0">
            <a:spAutoFit/>
          </a:bodyPr>
          <a:lstStyle/>
          <a:p>
            <a:pPr lvl="0" algn="ctr">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制定完善四项制度</a:t>
            </a:r>
          </a:p>
        </p:txBody>
      </p:sp>
      <p:sp>
        <p:nvSpPr>
          <p:cNvPr id="43" name="矩形 42"/>
          <p:cNvSpPr/>
          <p:nvPr/>
        </p:nvSpPr>
        <p:spPr>
          <a:xfrm>
            <a:off x="2400567" y="4846198"/>
            <a:ext cx="5271739" cy="890372"/>
          </a:xfrm>
          <a:prstGeom prst="rect">
            <a:avLst/>
          </a:prstGeom>
        </p:spPr>
        <p:txBody>
          <a:bodyPr wrap="square">
            <a:spAutoFit/>
          </a:bodyPr>
          <a:lstStyle/>
          <a:p>
            <a:pPr algn="r">
              <a:lnSpc>
                <a:spcPct val="150000"/>
              </a:lnSpc>
            </a:pPr>
            <a:r>
              <a:rPr lang="zh-CN" altLang="zh-CN" sz="1200" kern="100" dirty="0">
                <a:cs typeface="+mn-ea"/>
                <a:sym typeface="+mn-lt"/>
              </a:rPr>
              <a:t>教研组要深入到班里和课堂，切实抓好课堂教学和教学管理。加强对课堂教学的检查和指导，教研组除按规定听本组教师的课之外，要跨学科听课，跨学科听课每人每学期不得少于</a:t>
            </a:r>
            <a:r>
              <a:rPr lang="en-US" altLang="zh-CN" sz="1200" kern="100" dirty="0">
                <a:cs typeface="+mn-ea"/>
                <a:sym typeface="+mn-lt"/>
              </a:rPr>
              <a:t>8</a:t>
            </a:r>
            <a:r>
              <a:rPr lang="zh-CN" altLang="zh-CN" sz="1200" kern="100" dirty="0">
                <a:cs typeface="+mn-ea"/>
                <a:sym typeface="+mn-lt"/>
              </a:rPr>
              <a:t>节。</a:t>
            </a:r>
          </a:p>
        </p:txBody>
      </p:sp>
      <p:sp>
        <p:nvSpPr>
          <p:cNvPr id="44" name="矩形 43"/>
          <p:cNvSpPr/>
          <p:nvPr/>
        </p:nvSpPr>
        <p:spPr>
          <a:xfrm>
            <a:off x="4300795" y="2580859"/>
            <a:ext cx="5288649" cy="890372"/>
          </a:xfrm>
          <a:prstGeom prst="rect">
            <a:avLst/>
          </a:prstGeom>
        </p:spPr>
        <p:txBody>
          <a:bodyPr wrap="square">
            <a:spAutoFit/>
          </a:bodyPr>
          <a:lstStyle/>
          <a:p>
            <a:pPr algn="just">
              <a:lnSpc>
                <a:spcPct val="150000"/>
              </a:lnSpc>
            </a:pPr>
            <a:r>
              <a:rPr lang="zh-CN" altLang="zh-CN" sz="1200" kern="100" dirty="0">
                <a:cs typeface="+mn-ea"/>
                <a:sym typeface="+mn-lt"/>
              </a:rPr>
              <a:t>学校采取问卷调查、教学学生座谈等形式，实行学生评教制度，逐步向社会、家长等评教对象开放。接受上级主管部门的评估与监督。此外健全教学规章制度</a:t>
            </a:r>
            <a:r>
              <a:rPr lang="zh-CN" altLang="en-US" sz="1200" kern="100" dirty="0">
                <a:cs typeface="+mn-ea"/>
                <a:sym typeface="+mn-lt"/>
              </a:rPr>
              <a:t>；</a:t>
            </a:r>
            <a:endParaRPr lang="zh-CN" altLang="zh-CN" sz="1200" kern="100" dirty="0">
              <a:cs typeface="+mn-ea"/>
              <a:sym typeface="+mn-lt"/>
            </a:endParaRPr>
          </a:p>
        </p:txBody>
      </p:sp>
      <p:grpSp>
        <p:nvGrpSpPr>
          <p:cNvPr id="68" name="组合 67"/>
          <p:cNvGrpSpPr/>
          <p:nvPr/>
        </p:nvGrpSpPr>
        <p:grpSpPr>
          <a:xfrm>
            <a:off x="2497445" y="2193200"/>
            <a:ext cx="1317014" cy="1329382"/>
            <a:chOff x="9145028" y="3522583"/>
            <a:chExt cx="414572" cy="418465"/>
          </a:xfrm>
        </p:grpSpPr>
        <p:sp>
          <p:nvSpPr>
            <p:cNvPr id="62" name="Freeform 6"/>
            <p:cNvSpPr/>
            <p:nvPr/>
          </p:nvSpPr>
          <p:spPr bwMode="auto">
            <a:xfrm>
              <a:off x="9145028" y="3522583"/>
              <a:ext cx="414572" cy="418465"/>
            </a:xfrm>
            <a:custGeom>
              <a:avLst/>
              <a:gdLst>
                <a:gd name="T0" fmla="*/ 5 w 38"/>
                <a:gd name="T1" fmla="*/ 0 h 38"/>
                <a:gd name="T2" fmla="*/ 32 w 38"/>
                <a:gd name="T3" fmla="*/ 0 h 38"/>
                <a:gd name="T4" fmla="*/ 38 w 38"/>
                <a:gd name="T5" fmla="*/ 6 h 38"/>
                <a:gd name="T6" fmla="*/ 38 w 38"/>
                <a:gd name="T7" fmla="*/ 32 h 38"/>
                <a:gd name="T8" fmla="*/ 32 w 38"/>
                <a:gd name="T9" fmla="*/ 38 h 38"/>
                <a:gd name="T10" fmla="*/ 5 w 38"/>
                <a:gd name="T11" fmla="*/ 38 h 38"/>
                <a:gd name="T12" fmla="*/ 0 w 38"/>
                <a:gd name="T13" fmla="*/ 32 h 38"/>
                <a:gd name="T14" fmla="*/ 0 w 38"/>
                <a:gd name="T15" fmla="*/ 6 h 38"/>
                <a:gd name="T16" fmla="*/ 5 w 38"/>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5" y="0"/>
                  </a:moveTo>
                  <a:cubicBezTo>
                    <a:pt x="32" y="0"/>
                    <a:pt x="32" y="0"/>
                    <a:pt x="32" y="0"/>
                  </a:cubicBezTo>
                  <a:cubicBezTo>
                    <a:pt x="35" y="0"/>
                    <a:pt x="38" y="3"/>
                    <a:pt x="38" y="6"/>
                  </a:cubicBezTo>
                  <a:cubicBezTo>
                    <a:pt x="38" y="32"/>
                    <a:pt x="38" y="32"/>
                    <a:pt x="38" y="32"/>
                  </a:cubicBezTo>
                  <a:cubicBezTo>
                    <a:pt x="38" y="36"/>
                    <a:pt x="35" y="38"/>
                    <a:pt x="32" y="38"/>
                  </a:cubicBezTo>
                  <a:cubicBezTo>
                    <a:pt x="5" y="38"/>
                    <a:pt x="5" y="38"/>
                    <a:pt x="5" y="38"/>
                  </a:cubicBezTo>
                  <a:cubicBezTo>
                    <a:pt x="2" y="38"/>
                    <a:pt x="0" y="36"/>
                    <a:pt x="0" y="32"/>
                  </a:cubicBezTo>
                  <a:cubicBezTo>
                    <a:pt x="0" y="6"/>
                    <a:pt x="0" y="6"/>
                    <a:pt x="0" y="6"/>
                  </a:cubicBezTo>
                  <a:cubicBezTo>
                    <a:pt x="0" y="3"/>
                    <a:pt x="2" y="0"/>
                    <a:pt x="5" y="0"/>
                  </a:cubicBezTo>
                  <a:close/>
                </a:path>
              </a:pathLst>
            </a:custGeom>
            <a:solidFill>
              <a:srgbClr val="FDC0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
            <p:cNvSpPr/>
            <p:nvPr/>
          </p:nvSpPr>
          <p:spPr bwMode="auto">
            <a:xfrm>
              <a:off x="9178115" y="3610169"/>
              <a:ext cx="381484" cy="330879"/>
            </a:xfrm>
            <a:custGeom>
              <a:avLst/>
              <a:gdLst>
                <a:gd name="T0" fmla="*/ 35 w 35"/>
                <a:gd name="T1" fmla="*/ 24 h 30"/>
                <a:gd name="T2" fmla="*/ 35 w 35"/>
                <a:gd name="T3" fmla="*/ 8 h 30"/>
                <a:gd name="T4" fmla="*/ 31 w 35"/>
                <a:gd name="T5" fmla="*/ 4 h 30"/>
                <a:gd name="T6" fmla="*/ 30 w 35"/>
                <a:gd name="T7" fmla="*/ 4 h 30"/>
                <a:gd name="T8" fmla="*/ 29 w 35"/>
                <a:gd name="T9" fmla="*/ 2 h 30"/>
                <a:gd name="T10" fmla="*/ 29 w 35"/>
                <a:gd name="T11" fmla="*/ 2 h 30"/>
                <a:gd name="T12" fmla="*/ 28 w 35"/>
                <a:gd name="T13" fmla="*/ 2 h 30"/>
                <a:gd name="T14" fmla="*/ 25 w 35"/>
                <a:gd name="T15" fmla="*/ 2 h 30"/>
                <a:gd name="T16" fmla="*/ 14 w 35"/>
                <a:gd name="T17" fmla="*/ 12 h 30"/>
                <a:gd name="T18" fmla="*/ 11 w 35"/>
                <a:gd name="T19" fmla="*/ 12 h 30"/>
                <a:gd name="T20" fmla="*/ 6 w 35"/>
                <a:gd name="T21" fmla="*/ 7 h 30"/>
                <a:gd name="T22" fmla="*/ 3 w 35"/>
                <a:gd name="T23" fmla="*/ 7 h 30"/>
                <a:gd name="T24" fmla="*/ 1 w 35"/>
                <a:gd name="T25" fmla="*/ 10 h 30"/>
                <a:gd name="T26" fmla="*/ 1 w 35"/>
                <a:gd name="T27" fmla="*/ 12 h 30"/>
                <a:gd name="T28" fmla="*/ 12 w 35"/>
                <a:gd name="T29" fmla="*/ 23 h 30"/>
                <a:gd name="T30" fmla="*/ 12 w 35"/>
                <a:gd name="T31" fmla="*/ 23 h 30"/>
                <a:gd name="T32" fmla="*/ 19 w 35"/>
                <a:gd name="T33" fmla="*/ 30 h 30"/>
                <a:gd name="T34" fmla="*/ 29 w 35"/>
                <a:gd name="T35" fmla="*/ 30 h 30"/>
                <a:gd name="T36" fmla="*/ 35 w 35"/>
                <a:gd name="T3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30">
                  <a:moveTo>
                    <a:pt x="35" y="24"/>
                  </a:moveTo>
                  <a:cubicBezTo>
                    <a:pt x="35" y="8"/>
                    <a:pt x="35" y="8"/>
                    <a:pt x="35" y="8"/>
                  </a:cubicBezTo>
                  <a:cubicBezTo>
                    <a:pt x="32" y="6"/>
                    <a:pt x="31" y="4"/>
                    <a:pt x="31" y="4"/>
                  </a:cubicBezTo>
                  <a:cubicBezTo>
                    <a:pt x="30" y="4"/>
                    <a:pt x="30" y="4"/>
                    <a:pt x="30" y="4"/>
                  </a:cubicBezTo>
                  <a:cubicBezTo>
                    <a:pt x="29" y="3"/>
                    <a:pt x="29" y="3"/>
                    <a:pt x="29" y="2"/>
                  </a:cubicBezTo>
                  <a:cubicBezTo>
                    <a:pt x="29" y="2"/>
                    <a:pt x="29" y="2"/>
                    <a:pt x="29" y="2"/>
                  </a:cubicBezTo>
                  <a:cubicBezTo>
                    <a:pt x="28" y="2"/>
                    <a:pt x="28" y="2"/>
                    <a:pt x="28" y="2"/>
                  </a:cubicBezTo>
                  <a:cubicBezTo>
                    <a:pt x="26" y="0"/>
                    <a:pt x="26" y="0"/>
                    <a:pt x="25" y="2"/>
                  </a:cubicBezTo>
                  <a:cubicBezTo>
                    <a:pt x="21" y="5"/>
                    <a:pt x="18" y="9"/>
                    <a:pt x="14" y="12"/>
                  </a:cubicBezTo>
                  <a:cubicBezTo>
                    <a:pt x="13" y="14"/>
                    <a:pt x="13" y="14"/>
                    <a:pt x="11" y="12"/>
                  </a:cubicBezTo>
                  <a:cubicBezTo>
                    <a:pt x="10" y="11"/>
                    <a:pt x="7" y="9"/>
                    <a:pt x="6" y="7"/>
                  </a:cubicBezTo>
                  <a:cubicBezTo>
                    <a:pt x="5" y="6"/>
                    <a:pt x="5" y="6"/>
                    <a:pt x="3" y="7"/>
                  </a:cubicBezTo>
                  <a:cubicBezTo>
                    <a:pt x="3" y="8"/>
                    <a:pt x="2" y="9"/>
                    <a:pt x="1" y="10"/>
                  </a:cubicBezTo>
                  <a:cubicBezTo>
                    <a:pt x="0" y="11"/>
                    <a:pt x="0" y="11"/>
                    <a:pt x="1" y="12"/>
                  </a:cubicBezTo>
                  <a:cubicBezTo>
                    <a:pt x="1" y="13"/>
                    <a:pt x="12" y="23"/>
                    <a:pt x="12" y="23"/>
                  </a:cubicBezTo>
                  <a:cubicBezTo>
                    <a:pt x="12" y="23"/>
                    <a:pt x="12" y="23"/>
                    <a:pt x="12" y="23"/>
                  </a:cubicBezTo>
                  <a:cubicBezTo>
                    <a:pt x="12" y="23"/>
                    <a:pt x="16" y="27"/>
                    <a:pt x="19" y="30"/>
                  </a:cubicBezTo>
                  <a:cubicBezTo>
                    <a:pt x="29" y="30"/>
                    <a:pt x="29" y="30"/>
                    <a:pt x="29" y="30"/>
                  </a:cubicBezTo>
                  <a:cubicBezTo>
                    <a:pt x="32" y="30"/>
                    <a:pt x="35" y="28"/>
                    <a:pt x="35" y="24"/>
                  </a:cubicBezTo>
                  <a:close/>
                </a:path>
              </a:pathLst>
            </a:custGeom>
            <a:solidFill>
              <a:srgbClr val="F99B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
            <p:cNvSpPr/>
            <p:nvPr/>
          </p:nvSpPr>
          <p:spPr bwMode="auto">
            <a:xfrm>
              <a:off x="9178115" y="3610169"/>
              <a:ext cx="338664" cy="264703"/>
            </a:xfrm>
            <a:custGeom>
              <a:avLst/>
              <a:gdLst>
                <a:gd name="T0" fmla="*/ 30 w 31"/>
                <a:gd name="T1" fmla="*/ 7 h 24"/>
                <a:gd name="T2" fmla="*/ 14 w 31"/>
                <a:gd name="T3" fmla="*/ 23 h 24"/>
                <a:gd name="T4" fmla="*/ 11 w 31"/>
                <a:gd name="T5" fmla="*/ 23 h 24"/>
                <a:gd name="T6" fmla="*/ 1 w 31"/>
                <a:gd name="T7" fmla="*/ 12 h 24"/>
                <a:gd name="T8" fmla="*/ 1 w 31"/>
                <a:gd name="T9" fmla="*/ 10 h 24"/>
                <a:gd name="T10" fmla="*/ 3 w 31"/>
                <a:gd name="T11" fmla="*/ 7 h 24"/>
                <a:gd name="T12" fmla="*/ 6 w 31"/>
                <a:gd name="T13" fmla="*/ 7 h 24"/>
                <a:gd name="T14" fmla="*/ 11 w 31"/>
                <a:gd name="T15" fmla="*/ 12 h 24"/>
                <a:gd name="T16" fmla="*/ 14 w 31"/>
                <a:gd name="T17" fmla="*/ 12 h 24"/>
                <a:gd name="T18" fmla="*/ 25 w 31"/>
                <a:gd name="T19" fmla="*/ 2 h 24"/>
                <a:gd name="T20" fmla="*/ 28 w 31"/>
                <a:gd name="T21" fmla="*/ 2 h 24"/>
                <a:gd name="T22" fmla="*/ 30 w 31"/>
                <a:gd name="T23" fmla="*/ 4 h 24"/>
                <a:gd name="T24" fmla="*/ 30 w 31"/>
                <a:gd name="T2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30" y="7"/>
                  </a:moveTo>
                  <a:cubicBezTo>
                    <a:pt x="25" y="12"/>
                    <a:pt x="19" y="17"/>
                    <a:pt x="14" y="23"/>
                  </a:cubicBezTo>
                  <a:cubicBezTo>
                    <a:pt x="13" y="24"/>
                    <a:pt x="13" y="24"/>
                    <a:pt x="11" y="23"/>
                  </a:cubicBezTo>
                  <a:cubicBezTo>
                    <a:pt x="9" y="20"/>
                    <a:pt x="4" y="15"/>
                    <a:pt x="1" y="12"/>
                  </a:cubicBezTo>
                  <a:cubicBezTo>
                    <a:pt x="0" y="11"/>
                    <a:pt x="0" y="11"/>
                    <a:pt x="1" y="10"/>
                  </a:cubicBezTo>
                  <a:cubicBezTo>
                    <a:pt x="2" y="9"/>
                    <a:pt x="3" y="8"/>
                    <a:pt x="3" y="7"/>
                  </a:cubicBezTo>
                  <a:cubicBezTo>
                    <a:pt x="5" y="6"/>
                    <a:pt x="5" y="6"/>
                    <a:pt x="6" y="7"/>
                  </a:cubicBezTo>
                  <a:cubicBezTo>
                    <a:pt x="7" y="9"/>
                    <a:pt x="10" y="11"/>
                    <a:pt x="11" y="12"/>
                  </a:cubicBezTo>
                  <a:cubicBezTo>
                    <a:pt x="13" y="14"/>
                    <a:pt x="13" y="14"/>
                    <a:pt x="14" y="12"/>
                  </a:cubicBezTo>
                  <a:cubicBezTo>
                    <a:pt x="18" y="9"/>
                    <a:pt x="21" y="5"/>
                    <a:pt x="25" y="2"/>
                  </a:cubicBezTo>
                  <a:cubicBezTo>
                    <a:pt x="26" y="0"/>
                    <a:pt x="26" y="0"/>
                    <a:pt x="28" y="2"/>
                  </a:cubicBezTo>
                  <a:cubicBezTo>
                    <a:pt x="29" y="2"/>
                    <a:pt x="29" y="3"/>
                    <a:pt x="30" y="4"/>
                  </a:cubicBezTo>
                  <a:cubicBezTo>
                    <a:pt x="31" y="5"/>
                    <a:pt x="31" y="5"/>
                    <a:pt x="3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9" name="组合 68"/>
          <p:cNvGrpSpPr/>
          <p:nvPr/>
        </p:nvGrpSpPr>
        <p:grpSpPr>
          <a:xfrm>
            <a:off x="7885665" y="4316583"/>
            <a:ext cx="1413383" cy="1419990"/>
            <a:chOff x="9898264" y="3522583"/>
            <a:chExt cx="416519" cy="418466"/>
          </a:xfrm>
        </p:grpSpPr>
        <p:sp>
          <p:nvSpPr>
            <p:cNvPr id="65" name="Freeform 515"/>
            <p:cNvSpPr/>
            <p:nvPr/>
          </p:nvSpPr>
          <p:spPr bwMode="auto">
            <a:xfrm>
              <a:off x="9898264" y="3522583"/>
              <a:ext cx="416518" cy="418465"/>
            </a:xfrm>
            <a:custGeom>
              <a:avLst/>
              <a:gdLst>
                <a:gd name="T0" fmla="*/ 6 w 38"/>
                <a:gd name="T1" fmla="*/ 0 h 38"/>
                <a:gd name="T2" fmla="*/ 32 w 38"/>
                <a:gd name="T3" fmla="*/ 0 h 38"/>
                <a:gd name="T4" fmla="*/ 38 w 38"/>
                <a:gd name="T5" fmla="*/ 6 h 38"/>
                <a:gd name="T6" fmla="*/ 38 w 38"/>
                <a:gd name="T7" fmla="*/ 32 h 38"/>
                <a:gd name="T8" fmla="*/ 32 w 38"/>
                <a:gd name="T9" fmla="*/ 38 h 38"/>
                <a:gd name="T10" fmla="*/ 6 w 38"/>
                <a:gd name="T11" fmla="*/ 38 h 38"/>
                <a:gd name="T12" fmla="*/ 0 w 38"/>
                <a:gd name="T13" fmla="*/ 32 h 38"/>
                <a:gd name="T14" fmla="*/ 0 w 38"/>
                <a:gd name="T15" fmla="*/ 6 h 38"/>
                <a:gd name="T16" fmla="*/ 6 w 38"/>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6" y="0"/>
                  </a:moveTo>
                  <a:cubicBezTo>
                    <a:pt x="32" y="0"/>
                    <a:pt x="32" y="0"/>
                    <a:pt x="32" y="0"/>
                  </a:cubicBezTo>
                  <a:cubicBezTo>
                    <a:pt x="35" y="0"/>
                    <a:pt x="38" y="2"/>
                    <a:pt x="38" y="6"/>
                  </a:cubicBezTo>
                  <a:cubicBezTo>
                    <a:pt x="38" y="32"/>
                    <a:pt x="38" y="32"/>
                    <a:pt x="38" y="32"/>
                  </a:cubicBezTo>
                  <a:cubicBezTo>
                    <a:pt x="38" y="35"/>
                    <a:pt x="35" y="38"/>
                    <a:pt x="32" y="38"/>
                  </a:cubicBezTo>
                  <a:cubicBezTo>
                    <a:pt x="6" y="38"/>
                    <a:pt x="6" y="38"/>
                    <a:pt x="6" y="38"/>
                  </a:cubicBezTo>
                  <a:cubicBezTo>
                    <a:pt x="2" y="38"/>
                    <a:pt x="0" y="35"/>
                    <a:pt x="0" y="32"/>
                  </a:cubicBezTo>
                  <a:cubicBezTo>
                    <a:pt x="0" y="6"/>
                    <a:pt x="0" y="6"/>
                    <a:pt x="0" y="6"/>
                  </a:cubicBezTo>
                  <a:cubicBezTo>
                    <a:pt x="0" y="2"/>
                    <a:pt x="2" y="0"/>
                    <a:pt x="6" y="0"/>
                  </a:cubicBezTo>
                  <a:close/>
                </a:path>
              </a:pathLst>
            </a:custGeom>
            <a:solidFill>
              <a:srgbClr val="2EAE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16"/>
            <p:cNvSpPr/>
            <p:nvPr/>
          </p:nvSpPr>
          <p:spPr bwMode="auto">
            <a:xfrm>
              <a:off x="9943030" y="3567350"/>
              <a:ext cx="371753" cy="373699"/>
            </a:xfrm>
            <a:custGeom>
              <a:avLst/>
              <a:gdLst>
                <a:gd name="T0" fmla="*/ 34 w 34"/>
                <a:gd name="T1" fmla="*/ 12 h 34"/>
                <a:gd name="T2" fmla="*/ 34 w 34"/>
                <a:gd name="T3" fmla="*/ 28 h 34"/>
                <a:gd name="T4" fmla="*/ 28 w 34"/>
                <a:gd name="T5" fmla="*/ 34 h 34"/>
                <a:gd name="T6" fmla="*/ 12 w 34"/>
                <a:gd name="T7" fmla="*/ 34 h 34"/>
                <a:gd name="T8" fmla="*/ 2 w 34"/>
                <a:gd name="T9" fmla="*/ 24 h 34"/>
                <a:gd name="T10" fmla="*/ 6 w 34"/>
                <a:gd name="T11" fmla="*/ 20 h 34"/>
                <a:gd name="T12" fmla="*/ 0 w 34"/>
                <a:gd name="T13" fmla="*/ 14 h 34"/>
                <a:gd name="T14" fmla="*/ 6 w 34"/>
                <a:gd name="T15" fmla="*/ 12 h 34"/>
                <a:gd name="T16" fmla="*/ 13 w 34"/>
                <a:gd name="T17" fmla="*/ 6 h 34"/>
                <a:gd name="T18" fmla="*/ 16 w 34"/>
                <a:gd name="T19" fmla="*/ 0 h 34"/>
                <a:gd name="T20" fmla="*/ 22 w 34"/>
                <a:gd name="T21" fmla="*/ 6 h 34"/>
                <a:gd name="T22" fmla="*/ 25 w 34"/>
                <a:gd name="T23" fmla="*/ 4 h 34"/>
                <a:gd name="T24" fmla="*/ 34 w 34"/>
                <a:gd name="T25"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4" y="12"/>
                  </a:moveTo>
                  <a:cubicBezTo>
                    <a:pt x="34" y="28"/>
                    <a:pt x="34" y="28"/>
                    <a:pt x="34" y="28"/>
                  </a:cubicBezTo>
                  <a:cubicBezTo>
                    <a:pt x="34" y="31"/>
                    <a:pt x="31" y="34"/>
                    <a:pt x="28" y="34"/>
                  </a:cubicBezTo>
                  <a:cubicBezTo>
                    <a:pt x="12" y="34"/>
                    <a:pt x="12" y="34"/>
                    <a:pt x="12" y="34"/>
                  </a:cubicBezTo>
                  <a:cubicBezTo>
                    <a:pt x="2" y="24"/>
                    <a:pt x="2" y="24"/>
                    <a:pt x="2" y="24"/>
                  </a:cubicBezTo>
                  <a:cubicBezTo>
                    <a:pt x="6" y="20"/>
                    <a:pt x="6" y="20"/>
                    <a:pt x="6" y="20"/>
                  </a:cubicBezTo>
                  <a:cubicBezTo>
                    <a:pt x="0" y="14"/>
                    <a:pt x="0" y="14"/>
                    <a:pt x="0" y="14"/>
                  </a:cubicBezTo>
                  <a:cubicBezTo>
                    <a:pt x="6" y="12"/>
                    <a:pt x="6" y="12"/>
                    <a:pt x="6" y="12"/>
                  </a:cubicBezTo>
                  <a:cubicBezTo>
                    <a:pt x="13" y="6"/>
                    <a:pt x="13" y="6"/>
                    <a:pt x="13" y="6"/>
                  </a:cubicBezTo>
                  <a:cubicBezTo>
                    <a:pt x="16" y="0"/>
                    <a:pt x="16" y="0"/>
                    <a:pt x="16" y="0"/>
                  </a:cubicBezTo>
                  <a:cubicBezTo>
                    <a:pt x="22" y="6"/>
                    <a:pt x="22" y="6"/>
                    <a:pt x="22" y="6"/>
                  </a:cubicBezTo>
                  <a:cubicBezTo>
                    <a:pt x="25" y="4"/>
                    <a:pt x="25" y="4"/>
                    <a:pt x="25" y="4"/>
                  </a:cubicBezTo>
                  <a:cubicBezTo>
                    <a:pt x="34" y="12"/>
                    <a:pt x="34" y="12"/>
                    <a:pt x="34" y="12"/>
                  </a:cubicBezTo>
                  <a:close/>
                </a:path>
              </a:pathLst>
            </a:custGeom>
            <a:solidFill>
              <a:srgbClr val="159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17"/>
            <p:cNvSpPr>
              <a:spLocks noEditPoints="1"/>
            </p:cNvSpPr>
            <p:nvPr/>
          </p:nvSpPr>
          <p:spPr bwMode="auto">
            <a:xfrm>
              <a:off x="9931352" y="3567350"/>
              <a:ext cx="350342" cy="328933"/>
            </a:xfrm>
            <a:custGeom>
              <a:avLst/>
              <a:gdLst>
                <a:gd name="T0" fmla="*/ 16 w 32"/>
                <a:gd name="T1" fmla="*/ 0 h 30"/>
                <a:gd name="T2" fmla="*/ 18 w 32"/>
                <a:gd name="T3" fmla="*/ 2 h 30"/>
                <a:gd name="T4" fmla="*/ 20 w 32"/>
                <a:gd name="T5" fmla="*/ 4 h 30"/>
                <a:gd name="T6" fmla="*/ 23 w 32"/>
                <a:gd name="T7" fmla="*/ 4 h 30"/>
                <a:gd name="T8" fmla="*/ 26 w 32"/>
                <a:gd name="T9" fmla="*/ 3 h 30"/>
                <a:gd name="T10" fmla="*/ 26 w 32"/>
                <a:gd name="T11" fmla="*/ 6 h 30"/>
                <a:gd name="T12" fmla="*/ 26 w 32"/>
                <a:gd name="T13" fmla="*/ 10 h 30"/>
                <a:gd name="T14" fmla="*/ 29 w 32"/>
                <a:gd name="T15" fmla="*/ 11 h 30"/>
                <a:gd name="T16" fmla="*/ 31 w 32"/>
                <a:gd name="T17" fmla="*/ 12 h 30"/>
                <a:gd name="T18" fmla="*/ 29 w 32"/>
                <a:gd name="T19" fmla="*/ 15 h 30"/>
                <a:gd name="T20" fmla="*/ 27 w 32"/>
                <a:gd name="T21" fmla="*/ 17 h 30"/>
                <a:gd name="T22" fmla="*/ 28 w 32"/>
                <a:gd name="T23" fmla="*/ 20 h 30"/>
                <a:gd name="T24" fmla="*/ 29 w 32"/>
                <a:gd name="T25" fmla="*/ 23 h 30"/>
                <a:gd name="T26" fmla="*/ 26 w 32"/>
                <a:gd name="T27" fmla="*/ 23 h 30"/>
                <a:gd name="T28" fmla="*/ 23 w 32"/>
                <a:gd name="T29" fmla="*/ 24 h 30"/>
                <a:gd name="T30" fmla="*/ 22 w 32"/>
                <a:gd name="T31" fmla="*/ 27 h 30"/>
                <a:gd name="T32" fmla="*/ 21 w 32"/>
                <a:gd name="T33" fmla="*/ 30 h 30"/>
                <a:gd name="T34" fmla="*/ 19 w 32"/>
                <a:gd name="T35" fmla="*/ 28 h 30"/>
                <a:gd name="T36" fmla="*/ 16 w 32"/>
                <a:gd name="T37" fmla="*/ 26 h 30"/>
                <a:gd name="T38" fmla="*/ 13 w 32"/>
                <a:gd name="T39" fmla="*/ 28 h 30"/>
                <a:gd name="T40" fmla="*/ 11 w 32"/>
                <a:gd name="T41" fmla="*/ 30 h 30"/>
                <a:gd name="T42" fmla="*/ 10 w 32"/>
                <a:gd name="T43" fmla="*/ 27 h 30"/>
                <a:gd name="T44" fmla="*/ 9 w 32"/>
                <a:gd name="T45" fmla="*/ 24 h 30"/>
                <a:gd name="T46" fmla="*/ 6 w 32"/>
                <a:gd name="T47" fmla="*/ 23 h 30"/>
                <a:gd name="T48" fmla="*/ 2 w 32"/>
                <a:gd name="T49" fmla="*/ 23 h 30"/>
                <a:gd name="T50" fmla="*/ 4 w 32"/>
                <a:gd name="T51" fmla="*/ 20 h 30"/>
                <a:gd name="T52" fmla="*/ 5 w 32"/>
                <a:gd name="T53" fmla="*/ 17 h 30"/>
                <a:gd name="T54" fmla="*/ 3 w 32"/>
                <a:gd name="T55" fmla="*/ 15 h 30"/>
                <a:gd name="T56" fmla="*/ 1 w 32"/>
                <a:gd name="T57" fmla="*/ 12 h 30"/>
                <a:gd name="T58" fmla="*/ 3 w 32"/>
                <a:gd name="T59" fmla="*/ 11 h 30"/>
                <a:gd name="T60" fmla="*/ 6 w 32"/>
                <a:gd name="T61" fmla="*/ 10 h 30"/>
                <a:gd name="T62" fmla="*/ 6 w 32"/>
                <a:gd name="T63" fmla="*/ 6 h 30"/>
                <a:gd name="T64" fmla="*/ 6 w 32"/>
                <a:gd name="T65" fmla="*/ 3 h 30"/>
                <a:gd name="T66" fmla="*/ 9 w 32"/>
                <a:gd name="T67" fmla="*/ 4 h 30"/>
                <a:gd name="T68" fmla="*/ 12 w 32"/>
                <a:gd name="T69" fmla="*/ 5 h 30"/>
                <a:gd name="T70" fmla="*/ 14 w 32"/>
                <a:gd name="T71" fmla="*/ 2 h 30"/>
                <a:gd name="T72" fmla="*/ 16 w 32"/>
                <a:gd name="T73" fmla="*/ 0 h 30"/>
                <a:gd name="T74" fmla="*/ 16 w 32"/>
                <a:gd name="T75" fmla="*/ 8 h 30"/>
                <a:gd name="T76" fmla="*/ 23 w 32"/>
                <a:gd name="T77" fmla="*/ 15 h 30"/>
                <a:gd name="T78" fmla="*/ 16 w 32"/>
                <a:gd name="T79" fmla="*/ 22 h 30"/>
                <a:gd name="T80" fmla="*/ 9 w 32"/>
                <a:gd name="T81" fmla="*/ 15 h 30"/>
                <a:gd name="T82" fmla="*/ 16 w 32"/>
                <a:gd name="T83" fmla="*/ 8 h 30"/>
                <a:gd name="T84" fmla="*/ 16 w 32"/>
                <a:gd name="T85" fmla="*/ 13 h 30"/>
                <a:gd name="T86" fmla="*/ 18 w 32"/>
                <a:gd name="T87" fmla="*/ 15 h 30"/>
                <a:gd name="T88" fmla="*/ 16 w 32"/>
                <a:gd name="T89" fmla="*/ 17 h 30"/>
                <a:gd name="T90" fmla="*/ 14 w 32"/>
                <a:gd name="T91" fmla="*/ 15 h 30"/>
                <a:gd name="T92" fmla="*/ 16 w 32"/>
                <a:gd name="T93" fmla="*/ 13 h 30"/>
                <a:gd name="T94" fmla="*/ 16 w 32"/>
                <a:gd name="T95" fmla="*/ 9 h 30"/>
                <a:gd name="T96" fmla="*/ 21 w 32"/>
                <a:gd name="T97" fmla="*/ 15 h 30"/>
                <a:gd name="T98" fmla="*/ 16 w 32"/>
                <a:gd name="T99" fmla="*/ 21 h 30"/>
                <a:gd name="T100" fmla="*/ 10 w 32"/>
                <a:gd name="T101" fmla="*/ 15 h 30"/>
                <a:gd name="T102" fmla="*/ 16 w 32"/>
                <a:gd name="T10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30">
                  <a:moveTo>
                    <a:pt x="16" y="0"/>
                  </a:moveTo>
                  <a:cubicBezTo>
                    <a:pt x="17" y="0"/>
                    <a:pt x="18" y="0"/>
                    <a:pt x="18" y="2"/>
                  </a:cubicBezTo>
                  <a:cubicBezTo>
                    <a:pt x="18" y="4"/>
                    <a:pt x="18" y="4"/>
                    <a:pt x="20" y="4"/>
                  </a:cubicBezTo>
                  <a:cubicBezTo>
                    <a:pt x="22" y="5"/>
                    <a:pt x="22" y="5"/>
                    <a:pt x="23" y="4"/>
                  </a:cubicBezTo>
                  <a:cubicBezTo>
                    <a:pt x="25" y="2"/>
                    <a:pt x="25" y="2"/>
                    <a:pt x="26" y="3"/>
                  </a:cubicBezTo>
                  <a:cubicBezTo>
                    <a:pt x="27" y="4"/>
                    <a:pt x="27" y="4"/>
                    <a:pt x="26" y="6"/>
                  </a:cubicBezTo>
                  <a:cubicBezTo>
                    <a:pt x="25" y="8"/>
                    <a:pt x="25" y="8"/>
                    <a:pt x="26" y="10"/>
                  </a:cubicBezTo>
                  <a:cubicBezTo>
                    <a:pt x="27" y="11"/>
                    <a:pt x="27" y="11"/>
                    <a:pt x="29" y="11"/>
                  </a:cubicBezTo>
                  <a:cubicBezTo>
                    <a:pt x="31" y="11"/>
                    <a:pt x="31" y="11"/>
                    <a:pt x="31" y="12"/>
                  </a:cubicBezTo>
                  <a:cubicBezTo>
                    <a:pt x="32" y="14"/>
                    <a:pt x="31" y="14"/>
                    <a:pt x="29" y="15"/>
                  </a:cubicBezTo>
                  <a:cubicBezTo>
                    <a:pt x="27" y="15"/>
                    <a:pt x="27" y="15"/>
                    <a:pt x="27" y="17"/>
                  </a:cubicBezTo>
                  <a:cubicBezTo>
                    <a:pt x="27" y="19"/>
                    <a:pt x="27" y="19"/>
                    <a:pt x="28" y="20"/>
                  </a:cubicBezTo>
                  <a:cubicBezTo>
                    <a:pt x="30" y="22"/>
                    <a:pt x="30" y="22"/>
                    <a:pt x="29" y="23"/>
                  </a:cubicBezTo>
                  <a:cubicBezTo>
                    <a:pt x="29" y="24"/>
                    <a:pt x="28" y="24"/>
                    <a:pt x="26" y="23"/>
                  </a:cubicBezTo>
                  <a:cubicBezTo>
                    <a:pt x="25" y="23"/>
                    <a:pt x="24" y="23"/>
                    <a:pt x="23" y="24"/>
                  </a:cubicBezTo>
                  <a:cubicBezTo>
                    <a:pt x="22" y="25"/>
                    <a:pt x="22" y="25"/>
                    <a:pt x="22" y="27"/>
                  </a:cubicBezTo>
                  <a:cubicBezTo>
                    <a:pt x="23" y="29"/>
                    <a:pt x="23" y="29"/>
                    <a:pt x="21" y="30"/>
                  </a:cubicBezTo>
                  <a:cubicBezTo>
                    <a:pt x="20" y="30"/>
                    <a:pt x="20" y="30"/>
                    <a:pt x="19" y="28"/>
                  </a:cubicBezTo>
                  <a:cubicBezTo>
                    <a:pt x="18" y="26"/>
                    <a:pt x="18" y="26"/>
                    <a:pt x="16" y="26"/>
                  </a:cubicBezTo>
                  <a:cubicBezTo>
                    <a:pt x="14" y="26"/>
                    <a:pt x="14" y="26"/>
                    <a:pt x="13" y="28"/>
                  </a:cubicBezTo>
                  <a:cubicBezTo>
                    <a:pt x="12" y="30"/>
                    <a:pt x="12" y="30"/>
                    <a:pt x="11" y="30"/>
                  </a:cubicBezTo>
                  <a:cubicBezTo>
                    <a:pt x="9" y="29"/>
                    <a:pt x="9" y="29"/>
                    <a:pt x="10" y="27"/>
                  </a:cubicBezTo>
                  <a:cubicBezTo>
                    <a:pt x="10" y="25"/>
                    <a:pt x="10" y="25"/>
                    <a:pt x="9" y="24"/>
                  </a:cubicBezTo>
                  <a:cubicBezTo>
                    <a:pt x="8" y="23"/>
                    <a:pt x="7" y="23"/>
                    <a:pt x="6" y="23"/>
                  </a:cubicBezTo>
                  <a:cubicBezTo>
                    <a:pt x="3" y="24"/>
                    <a:pt x="3" y="24"/>
                    <a:pt x="2" y="23"/>
                  </a:cubicBezTo>
                  <a:cubicBezTo>
                    <a:pt x="2" y="22"/>
                    <a:pt x="2" y="22"/>
                    <a:pt x="4" y="20"/>
                  </a:cubicBezTo>
                  <a:cubicBezTo>
                    <a:pt x="5" y="19"/>
                    <a:pt x="5" y="19"/>
                    <a:pt x="5" y="17"/>
                  </a:cubicBezTo>
                  <a:cubicBezTo>
                    <a:pt x="5" y="15"/>
                    <a:pt x="4" y="15"/>
                    <a:pt x="3" y="15"/>
                  </a:cubicBezTo>
                  <a:cubicBezTo>
                    <a:pt x="0" y="14"/>
                    <a:pt x="0" y="14"/>
                    <a:pt x="1" y="12"/>
                  </a:cubicBezTo>
                  <a:cubicBezTo>
                    <a:pt x="1" y="11"/>
                    <a:pt x="1" y="11"/>
                    <a:pt x="3" y="11"/>
                  </a:cubicBezTo>
                  <a:cubicBezTo>
                    <a:pt x="5" y="11"/>
                    <a:pt x="5" y="11"/>
                    <a:pt x="6" y="10"/>
                  </a:cubicBezTo>
                  <a:cubicBezTo>
                    <a:pt x="7" y="8"/>
                    <a:pt x="7" y="8"/>
                    <a:pt x="6" y="6"/>
                  </a:cubicBezTo>
                  <a:cubicBezTo>
                    <a:pt x="5" y="4"/>
                    <a:pt x="5" y="4"/>
                    <a:pt x="6" y="3"/>
                  </a:cubicBezTo>
                  <a:cubicBezTo>
                    <a:pt x="7" y="2"/>
                    <a:pt x="7" y="2"/>
                    <a:pt x="9" y="4"/>
                  </a:cubicBezTo>
                  <a:cubicBezTo>
                    <a:pt x="10" y="5"/>
                    <a:pt x="10" y="5"/>
                    <a:pt x="12" y="5"/>
                  </a:cubicBezTo>
                  <a:cubicBezTo>
                    <a:pt x="14" y="4"/>
                    <a:pt x="14" y="4"/>
                    <a:pt x="14" y="2"/>
                  </a:cubicBezTo>
                  <a:cubicBezTo>
                    <a:pt x="14" y="0"/>
                    <a:pt x="14" y="0"/>
                    <a:pt x="16" y="0"/>
                  </a:cubicBezTo>
                  <a:close/>
                  <a:moveTo>
                    <a:pt x="16" y="8"/>
                  </a:moveTo>
                  <a:cubicBezTo>
                    <a:pt x="20" y="8"/>
                    <a:pt x="23" y="11"/>
                    <a:pt x="23" y="15"/>
                  </a:cubicBezTo>
                  <a:cubicBezTo>
                    <a:pt x="23" y="19"/>
                    <a:pt x="20" y="22"/>
                    <a:pt x="16" y="22"/>
                  </a:cubicBezTo>
                  <a:cubicBezTo>
                    <a:pt x="12" y="22"/>
                    <a:pt x="9" y="19"/>
                    <a:pt x="9" y="15"/>
                  </a:cubicBezTo>
                  <a:cubicBezTo>
                    <a:pt x="9" y="11"/>
                    <a:pt x="12" y="8"/>
                    <a:pt x="16" y="8"/>
                  </a:cubicBezTo>
                  <a:close/>
                  <a:moveTo>
                    <a:pt x="16" y="13"/>
                  </a:moveTo>
                  <a:cubicBezTo>
                    <a:pt x="17" y="13"/>
                    <a:pt x="18" y="14"/>
                    <a:pt x="18" y="15"/>
                  </a:cubicBezTo>
                  <a:cubicBezTo>
                    <a:pt x="18" y="16"/>
                    <a:pt x="17" y="17"/>
                    <a:pt x="16" y="17"/>
                  </a:cubicBezTo>
                  <a:cubicBezTo>
                    <a:pt x="15" y="17"/>
                    <a:pt x="14" y="16"/>
                    <a:pt x="14" y="15"/>
                  </a:cubicBezTo>
                  <a:cubicBezTo>
                    <a:pt x="14" y="14"/>
                    <a:pt x="15" y="13"/>
                    <a:pt x="16" y="13"/>
                  </a:cubicBezTo>
                  <a:close/>
                  <a:moveTo>
                    <a:pt x="16" y="9"/>
                  </a:moveTo>
                  <a:cubicBezTo>
                    <a:pt x="19" y="9"/>
                    <a:pt x="21" y="12"/>
                    <a:pt x="21" y="15"/>
                  </a:cubicBezTo>
                  <a:cubicBezTo>
                    <a:pt x="21" y="18"/>
                    <a:pt x="19" y="21"/>
                    <a:pt x="16" y="21"/>
                  </a:cubicBezTo>
                  <a:cubicBezTo>
                    <a:pt x="13" y="21"/>
                    <a:pt x="10" y="18"/>
                    <a:pt x="10" y="15"/>
                  </a:cubicBezTo>
                  <a:cubicBezTo>
                    <a:pt x="10" y="12"/>
                    <a:pt x="13" y="9"/>
                    <a:pt x="1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500"/>
                                        <p:tgtEl>
                                          <p:spTgt spid="1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left)">
                                      <p:cBhvr>
                                        <p:cTn id="17" dur="1000"/>
                                        <p:tgtEl>
                                          <p:spTgt spid="70"/>
                                        </p:tgtEl>
                                      </p:cBhvr>
                                    </p:animEffect>
                                  </p:childTnLst>
                                </p:cTn>
                              </p:par>
                            </p:childTnLst>
                          </p:cTn>
                        </p:par>
                        <p:par>
                          <p:cTn id="18" fill="hold">
                            <p:stCondLst>
                              <p:cond delay="2000"/>
                            </p:stCondLst>
                            <p:childTnLst>
                              <p:par>
                                <p:cTn id="19" presetID="53" presetClass="entr" presetSubtype="528" fill="hold"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anim calcmode="lin" valueType="num">
                                      <p:cBhvr>
                                        <p:cTn id="24" dur="500" fill="hold"/>
                                        <p:tgtEl>
                                          <p:spTgt spid="68"/>
                                        </p:tgtEl>
                                        <p:attrNameLst>
                                          <p:attrName>ppt_x</p:attrName>
                                        </p:attrNameLst>
                                      </p:cBhvr>
                                      <p:tavLst>
                                        <p:tav tm="0">
                                          <p:val>
                                            <p:fltVal val="0.5"/>
                                          </p:val>
                                        </p:tav>
                                        <p:tav tm="100000">
                                          <p:val>
                                            <p:strVal val="#ppt_x"/>
                                          </p:val>
                                        </p:tav>
                                      </p:tavLst>
                                    </p:anim>
                                    <p:anim calcmode="lin" valueType="num">
                                      <p:cBhvr>
                                        <p:cTn id="25" dur="500" fill="hold"/>
                                        <p:tgtEl>
                                          <p:spTgt spid="68"/>
                                        </p:tgtEl>
                                        <p:attrNameLst>
                                          <p:attrName>ppt_y</p:attrName>
                                        </p:attrNameLst>
                                      </p:cBhvr>
                                      <p:tavLst>
                                        <p:tav tm="0">
                                          <p:val>
                                            <p:fltVal val="0.5"/>
                                          </p:val>
                                        </p:tav>
                                        <p:tav tm="100000">
                                          <p:val>
                                            <p:strVal val="#ppt_y"/>
                                          </p:val>
                                        </p:tav>
                                      </p:tavLst>
                                    </p:anim>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p:tgtEl>
                                          <p:spTgt spid="55"/>
                                        </p:tgtEl>
                                        <p:attrNameLst>
                                          <p:attrName>ppt_y</p:attrName>
                                        </p:attrNameLst>
                                      </p:cBhvr>
                                      <p:tavLst>
                                        <p:tav tm="0">
                                          <p:val>
                                            <p:strVal val="#ppt_y+#ppt_h*1.125000"/>
                                          </p:val>
                                        </p:tav>
                                        <p:tav tm="100000">
                                          <p:val>
                                            <p:strVal val="#ppt_y"/>
                                          </p:val>
                                        </p:tav>
                                      </p:tavLst>
                                    </p:anim>
                                    <p:animEffect transition="in" filter="wipe(up)">
                                      <p:cBhvr>
                                        <p:cTn id="30" dur="500"/>
                                        <p:tgtEl>
                                          <p:spTgt spid="55"/>
                                        </p:tgtEl>
                                      </p:cBhvr>
                                    </p:animEffect>
                                  </p:childTnLst>
                                </p:cTn>
                              </p:par>
                            </p:childTnLst>
                          </p:cTn>
                        </p:par>
                        <p:par>
                          <p:cTn id="31" fill="hold">
                            <p:stCondLst>
                              <p:cond delay="3000"/>
                            </p:stCondLst>
                            <p:childTnLst>
                              <p:par>
                                <p:cTn id="32" presetID="50" presetClass="entr" presetSubtype="0" decel="100000" fill="hold" grpId="0" nodeType="afterEffect">
                                  <p:stCondLst>
                                    <p:cond delay="0"/>
                                  </p:stCondLst>
                                  <p:iterate type="lt">
                                    <p:tmPct val="15000"/>
                                  </p:iterate>
                                  <p:childTnLst>
                                    <p:set>
                                      <p:cBhvr>
                                        <p:cTn id="33" dur="1" fill="hold">
                                          <p:stCondLst>
                                            <p:cond delay="0"/>
                                          </p:stCondLst>
                                        </p:cTn>
                                        <p:tgtEl>
                                          <p:spTgt spid="44"/>
                                        </p:tgtEl>
                                        <p:attrNameLst>
                                          <p:attrName>style.visibility</p:attrName>
                                        </p:attrNameLst>
                                      </p:cBhvr>
                                      <p:to>
                                        <p:strVal val="visible"/>
                                      </p:to>
                                    </p:set>
                                    <p:anim calcmode="lin" valueType="num">
                                      <p:cBhvr>
                                        <p:cTn id="34" dur="250" fill="hold"/>
                                        <p:tgtEl>
                                          <p:spTgt spid="44"/>
                                        </p:tgtEl>
                                        <p:attrNameLst>
                                          <p:attrName>ppt_w</p:attrName>
                                        </p:attrNameLst>
                                      </p:cBhvr>
                                      <p:tavLst>
                                        <p:tav tm="0">
                                          <p:val>
                                            <p:strVal val="#ppt_w+.3"/>
                                          </p:val>
                                        </p:tav>
                                        <p:tav tm="100000">
                                          <p:val>
                                            <p:strVal val="#ppt_w"/>
                                          </p:val>
                                        </p:tav>
                                      </p:tavLst>
                                    </p:anim>
                                    <p:anim calcmode="lin" valueType="num">
                                      <p:cBhvr>
                                        <p:cTn id="35" dur="250" fill="hold"/>
                                        <p:tgtEl>
                                          <p:spTgt spid="44"/>
                                        </p:tgtEl>
                                        <p:attrNameLst>
                                          <p:attrName>ppt_h</p:attrName>
                                        </p:attrNameLst>
                                      </p:cBhvr>
                                      <p:tavLst>
                                        <p:tav tm="0">
                                          <p:val>
                                            <p:strVal val="#ppt_h"/>
                                          </p:val>
                                        </p:tav>
                                        <p:tav tm="100000">
                                          <p:val>
                                            <p:strVal val="#ppt_h"/>
                                          </p:val>
                                        </p:tav>
                                      </p:tavLst>
                                    </p:anim>
                                    <p:animEffect transition="in" filter="fade">
                                      <p:cBhvr>
                                        <p:cTn id="36" dur="250"/>
                                        <p:tgtEl>
                                          <p:spTgt spid="44"/>
                                        </p:tgtEl>
                                      </p:cBhvr>
                                    </p:animEffect>
                                  </p:childTnLst>
                                </p:cTn>
                              </p:par>
                            </p:childTnLst>
                          </p:cTn>
                        </p:par>
                        <p:par>
                          <p:cTn id="37" fill="hold">
                            <p:stCondLst>
                              <p:cond delay="5837"/>
                            </p:stCondLst>
                            <p:childTnLst>
                              <p:par>
                                <p:cTn id="38" presetID="22" presetClass="entr" presetSubtype="2"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wipe(right)">
                                      <p:cBhvr>
                                        <p:cTn id="40" dur="1000"/>
                                        <p:tgtEl>
                                          <p:spTgt spid="71"/>
                                        </p:tgtEl>
                                      </p:cBhvr>
                                    </p:animEffect>
                                  </p:childTnLst>
                                </p:cTn>
                              </p:par>
                            </p:childTnLst>
                          </p:cTn>
                        </p:par>
                        <p:par>
                          <p:cTn id="41" fill="hold">
                            <p:stCondLst>
                              <p:cond delay="6837"/>
                            </p:stCondLst>
                            <p:childTnLst>
                              <p:par>
                                <p:cTn id="42" presetID="53" presetClass="entr" presetSubtype="528" fill="hold" nodeType="after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p:cTn id="44" dur="500" fill="hold"/>
                                        <p:tgtEl>
                                          <p:spTgt spid="69"/>
                                        </p:tgtEl>
                                        <p:attrNameLst>
                                          <p:attrName>ppt_w</p:attrName>
                                        </p:attrNameLst>
                                      </p:cBhvr>
                                      <p:tavLst>
                                        <p:tav tm="0">
                                          <p:val>
                                            <p:fltVal val="0"/>
                                          </p:val>
                                        </p:tav>
                                        <p:tav tm="100000">
                                          <p:val>
                                            <p:strVal val="#ppt_w"/>
                                          </p:val>
                                        </p:tav>
                                      </p:tavLst>
                                    </p:anim>
                                    <p:anim calcmode="lin" valueType="num">
                                      <p:cBhvr>
                                        <p:cTn id="45" dur="500" fill="hold"/>
                                        <p:tgtEl>
                                          <p:spTgt spid="69"/>
                                        </p:tgtEl>
                                        <p:attrNameLst>
                                          <p:attrName>ppt_h</p:attrName>
                                        </p:attrNameLst>
                                      </p:cBhvr>
                                      <p:tavLst>
                                        <p:tav tm="0">
                                          <p:val>
                                            <p:fltVal val="0"/>
                                          </p:val>
                                        </p:tav>
                                        <p:tav tm="100000">
                                          <p:val>
                                            <p:strVal val="#ppt_h"/>
                                          </p:val>
                                        </p:tav>
                                      </p:tavLst>
                                    </p:anim>
                                    <p:animEffect transition="in" filter="fade">
                                      <p:cBhvr>
                                        <p:cTn id="46" dur="500"/>
                                        <p:tgtEl>
                                          <p:spTgt spid="69"/>
                                        </p:tgtEl>
                                      </p:cBhvr>
                                    </p:animEffect>
                                    <p:anim calcmode="lin" valueType="num">
                                      <p:cBhvr>
                                        <p:cTn id="47" dur="500" fill="hold"/>
                                        <p:tgtEl>
                                          <p:spTgt spid="69"/>
                                        </p:tgtEl>
                                        <p:attrNameLst>
                                          <p:attrName>ppt_x</p:attrName>
                                        </p:attrNameLst>
                                      </p:cBhvr>
                                      <p:tavLst>
                                        <p:tav tm="0">
                                          <p:val>
                                            <p:fltVal val="0.5"/>
                                          </p:val>
                                        </p:tav>
                                        <p:tav tm="100000">
                                          <p:val>
                                            <p:strVal val="#ppt_x"/>
                                          </p:val>
                                        </p:tav>
                                      </p:tavLst>
                                    </p:anim>
                                    <p:anim calcmode="lin" valueType="num">
                                      <p:cBhvr>
                                        <p:cTn id="48" dur="500" fill="hold"/>
                                        <p:tgtEl>
                                          <p:spTgt spid="69"/>
                                        </p:tgtEl>
                                        <p:attrNameLst>
                                          <p:attrName>ppt_y</p:attrName>
                                        </p:attrNameLst>
                                      </p:cBhvr>
                                      <p:tavLst>
                                        <p:tav tm="0">
                                          <p:val>
                                            <p:fltVal val="0.5"/>
                                          </p:val>
                                        </p:tav>
                                        <p:tav tm="100000">
                                          <p:val>
                                            <p:strVal val="#ppt_y"/>
                                          </p:val>
                                        </p:tav>
                                      </p:tavLst>
                                    </p:anim>
                                  </p:childTnLst>
                                </p:cTn>
                              </p:par>
                            </p:childTnLst>
                          </p:cTn>
                        </p:par>
                        <p:par>
                          <p:cTn id="49" fill="hold">
                            <p:stCondLst>
                              <p:cond delay="7337"/>
                            </p:stCondLst>
                            <p:childTnLst>
                              <p:par>
                                <p:cTn id="50" presetID="12" presetClass="entr" presetSubtype="4" fill="hold" grpId="0"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additive="base">
                                        <p:cTn id="52" dur="500"/>
                                        <p:tgtEl>
                                          <p:spTgt spid="59"/>
                                        </p:tgtEl>
                                        <p:attrNameLst>
                                          <p:attrName>ppt_y</p:attrName>
                                        </p:attrNameLst>
                                      </p:cBhvr>
                                      <p:tavLst>
                                        <p:tav tm="0">
                                          <p:val>
                                            <p:strVal val="#ppt_y+#ppt_h*1.125000"/>
                                          </p:val>
                                        </p:tav>
                                        <p:tav tm="100000">
                                          <p:val>
                                            <p:strVal val="#ppt_y"/>
                                          </p:val>
                                        </p:tav>
                                      </p:tavLst>
                                    </p:anim>
                                    <p:animEffect transition="in" filter="wipe(up)">
                                      <p:cBhvr>
                                        <p:cTn id="53" dur="500"/>
                                        <p:tgtEl>
                                          <p:spTgt spid="59"/>
                                        </p:tgtEl>
                                      </p:cBhvr>
                                    </p:animEffect>
                                  </p:childTnLst>
                                </p:cTn>
                              </p:par>
                            </p:childTnLst>
                          </p:cTn>
                        </p:par>
                        <p:par>
                          <p:cTn id="54" fill="hold">
                            <p:stCondLst>
                              <p:cond delay="7837"/>
                            </p:stCondLst>
                            <p:childTnLst>
                              <p:par>
                                <p:cTn id="55" presetID="50" presetClass="entr" presetSubtype="0" decel="100000" fill="hold" grpId="0" nodeType="afterEffect">
                                  <p:stCondLst>
                                    <p:cond delay="0"/>
                                  </p:stCondLst>
                                  <p:iterate type="lt">
                                    <p:tmPct val="15000"/>
                                  </p:iterate>
                                  <p:childTnLst>
                                    <p:set>
                                      <p:cBhvr>
                                        <p:cTn id="56" dur="1" fill="hold">
                                          <p:stCondLst>
                                            <p:cond delay="0"/>
                                          </p:stCondLst>
                                        </p:cTn>
                                        <p:tgtEl>
                                          <p:spTgt spid="43"/>
                                        </p:tgtEl>
                                        <p:attrNameLst>
                                          <p:attrName>style.visibility</p:attrName>
                                        </p:attrNameLst>
                                      </p:cBhvr>
                                      <p:to>
                                        <p:strVal val="visible"/>
                                      </p:to>
                                    </p:set>
                                    <p:anim calcmode="lin" valueType="num">
                                      <p:cBhvr>
                                        <p:cTn id="57" dur="250" fill="hold"/>
                                        <p:tgtEl>
                                          <p:spTgt spid="43"/>
                                        </p:tgtEl>
                                        <p:attrNameLst>
                                          <p:attrName>ppt_w</p:attrName>
                                        </p:attrNameLst>
                                      </p:cBhvr>
                                      <p:tavLst>
                                        <p:tav tm="0">
                                          <p:val>
                                            <p:strVal val="#ppt_w+.3"/>
                                          </p:val>
                                        </p:tav>
                                        <p:tav tm="100000">
                                          <p:val>
                                            <p:strVal val="#ppt_w"/>
                                          </p:val>
                                        </p:tav>
                                      </p:tavLst>
                                    </p:anim>
                                    <p:anim calcmode="lin" valueType="num">
                                      <p:cBhvr>
                                        <p:cTn id="58" dur="250" fill="hold"/>
                                        <p:tgtEl>
                                          <p:spTgt spid="43"/>
                                        </p:tgtEl>
                                        <p:attrNameLst>
                                          <p:attrName>ppt_h</p:attrName>
                                        </p:attrNameLst>
                                      </p:cBhvr>
                                      <p:tavLst>
                                        <p:tav tm="0">
                                          <p:val>
                                            <p:strVal val="#ppt_h"/>
                                          </p:val>
                                        </p:tav>
                                        <p:tav tm="100000">
                                          <p:val>
                                            <p:strVal val="#ppt_h"/>
                                          </p:val>
                                        </p:tav>
                                      </p:tavLst>
                                    </p:anim>
                                    <p:animEffect transition="in" filter="fade">
                                      <p:cBhvr>
                                        <p:cTn id="59" dur="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9" grpId="0"/>
      <p:bldP spid="17"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a:stretch>
            <a:fillRect/>
          </a:stretch>
        </p:blipFill>
        <p:spPr>
          <a:xfrm rot="5400000">
            <a:off x="2682189" y="-2651811"/>
            <a:ext cx="6827622" cy="12192000"/>
          </a:xfrm>
          <a:prstGeom prst="rect">
            <a:avLst/>
          </a:prstGeom>
        </p:spPr>
      </p:pic>
      <p:grpSp>
        <p:nvGrpSpPr>
          <p:cNvPr id="15" name="组合 14"/>
          <p:cNvGrpSpPr/>
          <p:nvPr/>
        </p:nvGrpSpPr>
        <p:grpSpPr>
          <a:xfrm>
            <a:off x="1595575" y="71755"/>
            <a:ext cx="9000850" cy="6755765"/>
            <a:chOff x="1813559" y="71755"/>
            <a:chExt cx="9000850" cy="6755765"/>
          </a:xfrm>
        </p:grpSpPr>
        <p:pic>
          <p:nvPicPr>
            <p:cNvPr id="13" name="图片 12"/>
            <p:cNvPicPr>
              <a:picLocks noChangeAspect="1"/>
            </p:cNvPicPr>
            <p:nvPr/>
          </p:nvPicPr>
          <p:blipFill rotWithShape="1">
            <a:blip r:embed="rId3" cstate="screen"/>
            <a:srcRect/>
            <a:stretch>
              <a:fillRect/>
            </a:stretch>
          </p:blipFill>
          <p:spPr>
            <a:xfrm rot="5400000">
              <a:off x="2936101" y="-1050787"/>
              <a:ext cx="6755765" cy="9000850"/>
            </a:xfrm>
            <a:prstGeom prst="rect">
              <a:avLst/>
            </a:prstGeom>
          </p:spPr>
        </p:pic>
        <p:sp>
          <p:nvSpPr>
            <p:cNvPr id="14" name="矩形 13"/>
            <p:cNvSpPr/>
            <p:nvPr/>
          </p:nvSpPr>
          <p:spPr>
            <a:xfrm rot="21298772">
              <a:off x="2547918" y="1763153"/>
              <a:ext cx="7354266" cy="3958178"/>
            </a:xfrm>
            <a:prstGeom prst="rect">
              <a:avLst/>
            </a:prstGeom>
            <a:solidFill>
              <a:srgbClr val="FFFCE1"/>
            </a:solidFill>
            <a:ln>
              <a:solidFill>
                <a:srgbClr val="FFF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ctrTitle"/>
          </p:nvPr>
        </p:nvSpPr>
        <p:spPr>
          <a:xfrm>
            <a:off x="3986465" y="1982752"/>
            <a:ext cx="4219071" cy="1139862"/>
          </a:xfrm>
          <a:effectLst>
            <a:outerShdw blurRad="50800" dist="38100" dir="2700000" algn="tl" rotWithShape="0">
              <a:prstClr val="black">
                <a:alpha val="40000"/>
              </a:prstClr>
            </a:outerShdw>
          </a:effectLst>
        </p:spPr>
        <p:txBody>
          <a:bodyPr/>
          <a:lstStyle/>
          <a:p>
            <a:r>
              <a:rPr lang="en-US" altLang="zh-CN" dirty="0">
                <a:ln w="12700">
                  <a:solidFill>
                    <a:srgbClr val="FC7E03"/>
                  </a:solidFill>
                </a:ln>
                <a:solidFill>
                  <a:schemeClr val="bg1"/>
                </a:solidFill>
                <a:effectLst>
                  <a:innerShdw blurRad="63500" dist="50800" dir="13500000">
                    <a:prstClr val="black">
                      <a:alpha val="50000"/>
                    </a:prstClr>
                  </a:innerShdw>
                  <a:reflection blurRad="6350" stA="55000" endA="300" endPos="45500" dir="5400000" sy="-100000" algn="bl" rotWithShape="0"/>
                </a:effectLst>
              </a:rPr>
              <a:t>PART 05</a:t>
            </a:r>
            <a:endParaRPr lang="zh-CN" altLang="en-US" dirty="0">
              <a:ln w="12700">
                <a:solidFill>
                  <a:srgbClr val="FC7E03"/>
                </a:solidFill>
              </a:ln>
              <a:solidFill>
                <a:schemeClr val="bg1"/>
              </a:solidFill>
              <a:effectLst>
                <a:innerShdw blurRad="63500" dist="50800" dir="13500000">
                  <a:prstClr val="black">
                    <a:alpha val="50000"/>
                  </a:prstClr>
                </a:innerShdw>
                <a:reflection blurRad="6350" stA="55000" endA="300" endPos="45500" dir="5400000" sy="-100000" algn="bl" rotWithShape="0"/>
              </a:effectLst>
            </a:endParaRPr>
          </a:p>
        </p:txBody>
      </p:sp>
      <p:pic>
        <p:nvPicPr>
          <p:cNvPr id="7" name="图片 6"/>
          <p:cNvPicPr>
            <a:picLocks noChangeAspect="1"/>
          </p:cNvPicPr>
          <p:nvPr/>
        </p:nvPicPr>
        <p:blipFill rotWithShape="1">
          <a:blip r:embed="rId4" cstate="screen"/>
          <a:srcRect/>
          <a:stretch>
            <a:fillRect/>
          </a:stretch>
        </p:blipFill>
        <p:spPr>
          <a:xfrm>
            <a:off x="161842" y="228600"/>
            <a:ext cx="3526706" cy="2181434"/>
          </a:xfrm>
          <a:prstGeom prst="rect">
            <a:avLst/>
          </a:prstGeom>
        </p:spPr>
      </p:pic>
      <p:pic>
        <p:nvPicPr>
          <p:cNvPr id="9" name="图片 8"/>
          <p:cNvPicPr>
            <a:picLocks noChangeAspect="1"/>
          </p:cNvPicPr>
          <p:nvPr/>
        </p:nvPicPr>
        <p:blipFill rotWithShape="1">
          <a:blip r:embed="rId5" cstate="screen"/>
          <a:srcRect/>
          <a:stretch>
            <a:fillRect/>
          </a:stretch>
        </p:blipFill>
        <p:spPr>
          <a:xfrm rot="20125916">
            <a:off x="10546448" y="169427"/>
            <a:ext cx="1373959" cy="1122364"/>
          </a:xfrm>
          <a:prstGeom prst="rect">
            <a:avLst/>
          </a:prstGeom>
        </p:spPr>
      </p:pic>
      <p:pic>
        <p:nvPicPr>
          <p:cNvPr id="16" name="图片 15"/>
          <p:cNvPicPr>
            <a:picLocks noChangeAspect="1"/>
          </p:cNvPicPr>
          <p:nvPr/>
        </p:nvPicPr>
        <p:blipFill rotWithShape="1">
          <a:blip r:embed="rId6" cstate="screen"/>
          <a:srcRect/>
          <a:stretch>
            <a:fillRect/>
          </a:stretch>
        </p:blipFill>
        <p:spPr>
          <a:xfrm>
            <a:off x="9646548" y="970057"/>
            <a:ext cx="1715191" cy="2151157"/>
          </a:xfrm>
          <a:prstGeom prst="rect">
            <a:avLst/>
          </a:prstGeom>
        </p:spPr>
      </p:pic>
      <p:pic>
        <p:nvPicPr>
          <p:cNvPr id="17" name="图片 16"/>
          <p:cNvPicPr>
            <a:picLocks noChangeAspect="1"/>
          </p:cNvPicPr>
          <p:nvPr/>
        </p:nvPicPr>
        <p:blipFill rotWithShape="1">
          <a:blip r:embed="rId7" cstate="screen"/>
          <a:srcRect/>
          <a:stretch>
            <a:fillRect/>
          </a:stretch>
        </p:blipFill>
        <p:spPr>
          <a:xfrm>
            <a:off x="1500346" y="1030561"/>
            <a:ext cx="3321675" cy="3882067"/>
          </a:xfrm>
          <a:prstGeom prst="rect">
            <a:avLst/>
          </a:prstGeom>
        </p:spPr>
      </p:pic>
      <p:pic>
        <p:nvPicPr>
          <p:cNvPr id="18" name="图片 17"/>
          <p:cNvPicPr>
            <a:picLocks noChangeAspect="1"/>
          </p:cNvPicPr>
          <p:nvPr/>
        </p:nvPicPr>
        <p:blipFill rotWithShape="1">
          <a:blip r:embed="rId8" cstate="screen"/>
          <a:srcRect r="-13992"/>
          <a:stretch>
            <a:fillRect/>
          </a:stretch>
        </p:blipFill>
        <p:spPr>
          <a:xfrm rot="1177712">
            <a:off x="8245828" y="3051372"/>
            <a:ext cx="2264400" cy="2853729"/>
          </a:xfrm>
          <a:prstGeom prst="rect">
            <a:avLst/>
          </a:prstGeom>
        </p:spPr>
      </p:pic>
      <p:pic>
        <p:nvPicPr>
          <p:cNvPr id="19" name="图片 18"/>
          <p:cNvPicPr>
            <a:picLocks noChangeAspect="1"/>
          </p:cNvPicPr>
          <p:nvPr/>
        </p:nvPicPr>
        <p:blipFill rotWithShape="1">
          <a:blip r:embed="rId9" cstate="screen"/>
          <a:srcRect r="-10765"/>
          <a:stretch>
            <a:fillRect/>
          </a:stretch>
        </p:blipFill>
        <p:spPr>
          <a:xfrm>
            <a:off x="10068660" y="5381047"/>
            <a:ext cx="2181135" cy="1487851"/>
          </a:xfrm>
          <a:prstGeom prst="rect">
            <a:avLst/>
          </a:prstGeom>
        </p:spPr>
      </p:pic>
      <p:pic>
        <p:nvPicPr>
          <p:cNvPr id="20" name="图片 19"/>
          <p:cNvPicPr>
            <a:picLocks noChangeAspect="1"/>
          </p:cNvPicPr>
          <p:nvPr/>
        </p:nvPicPr>
        <p:blipFill rotWithShape="1">
          <a:blip r:embed="rId10" cstate="screen"/>
          <a:srcRect/>
          <a:stretch>
            <a:fillRect/>
          </a:stretch>
        </p:blipFill>
        <p:spPr>
          <a:xfrm>
            <a:off x="8048468" y="221612"/>
            <a:ext cx="2150993" cy="2181434"/>
          </a:xfrm>
          <a:prstGeom prst="rect">
            <a:avLst/>
          </a:prstGeom>
        </p:spPr>
      </p:pic>
      <p:pic>
        <p:nvPicPr>
          <p:cNvPr id="21" name="图片 20"/>
          <p:cNvPicPr>
            <a:picLocks noChangeAspect="1"/>
          </p:cNvPicPr>
          <p:nvPr/>
        </p:nvPicPr>
        <p:blipFill rotWithShape="1">
          <a:blip r:embed="rId11" cstate="screen"/>
          <a:srcRect/>
          <a:stretch>
            <a:fillRect/>
          </a:stretch>
        </p:blipFill>
        <p:spPr>
          <a:xfrm>
            <a:off x="1381547" y="4996402"/>
            <a:ext cx="1665566" cy="1913879"/>
          </a:xfrm>
          <a:prstGeom prst="rect">
            <a:avLst/>
          </a:prstGeom>
        </p:spPr>
      </p:pic>
      <p:sp>
        <p:nvSpPr>
          <p:cNvPr id="22" name="矩形 21"/>
          <p:cNvSpPr/>
          <p:nvPr/>
        </p:nvSpPr>
        <p:spPr>
          <a:xfrm>
            <a:off x="823190" y="2566879"/>
            <a:ext cx="323165" cy="3297903"/>
          </a:xfrm>
          <a:prstGeom prst="rect">
            <a:avLst/>
          </a:prstGeom>
          <a:noFill/>
        </p:spPr>
        <p:txBody>
          <a:bodyPr vert="eaVert"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3" name="矩形 22"/>
          <p:cNvSpPr/>
          <p:nvPr/>
        </p:nvSpPr>
        <p:spPr>
          <a:xfrm>
            <a:off x="11282095" y="1448953"/>
            <a:ext cx="323165" cy="3297903"/>
          </a:xfrm>
          <a:prstGeom prst="rect">
            <a:avLst/>
          </a:prstGeom>
          <a:noFill/>
        </p:spPr>
        <p:txBody>
          <a:bodyPr vert="eaVert"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4" name="矩形 23"/>
          <p:cNvSpPr/>
          <p:nvPr/>
        </p:nvSpPr>
        <p:spPr>
          <a:xfrm rot="21212671">
            <a:off x="3662429" y="5559642"/>
            <a:ext cx="3953628" cy="230832"/>
          </a:xfrm>
          <a:prstGeom prst="rect">
            <a:avLst/>
          </a:prstGeom>
          <a:noFill/>
        </p:spPr>
        <p:txBody>
          <a:bodyPr vert="horz"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9" name="标题 1"/>
          <p:cNvSpPr txBox="1"/>
          <p:nvPr/>
        </p:nvSpPr>
        <p:spPr>
          <a:xfrm rot="21563302">
            <a:off x="3637984" y="3184920"/>
            <a:ext cx="4916032" cy="988663"/>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zh-CN" altLang="en-US" sz="4400" dirty="0">
                <a:ln w="12700">
                  <a:solidFill>
                    <a:srgbClr val="FC7E03"/>
                  </a:solidFill>
                </a:ln>
                <a:solidFill>
                  <a:schemeClr val="bg1"/>
                </a:solidFill>
                <a:effectLst>
                  <a:innerShdw blurRad="63500" dist="50800" dir="13500000">
                    <a:prstClr val="black">
                      <a:alpha val="50000"/>
                    </a:prstClr>
                  </a:innerShdw>
                  <a:reflection blurRad="6350" stA="55000" endA="300" endPos="45500" dir="5400000" sy="-100000" algn="bl" rotWithShape="0"/>
                </a:effectLst>
              </a:rPr>
              <a:t>稳步探索五项创新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style.rotation</p:attrName>
                                        </p:attrNameLst>
                                      </p:cBhvr>
                                      <p:tavLst>
                                        <p:tav tm="0">
                                          <p:val>
                                            <p:fltVal val="90"/>
                                          </p:val>
                                        </p:tav>
                                        <p:tav tm="100000">
                                          <p:val>
                                            <p:fltVal val="0"/>
                                          </p:val>
                                        </p:tav>
                                      </p:tavLst>
                                    </p:anim>
                                    <p:animEffect transition="in" filter="fade">
                                      <p:cBhvr>
                                        <p:cTn id="18" dur="1000"/>
                                        <p:tgtEl>
                                          <p:spTgt spid="21"/>
                                        </p:tgtEl>
                                      </p:cBhvr>
                                    </p:animEffect>
                                  </p:childTnLst>
                                </p:cTn>
                              </p:par>
                              <p:par>
                                <p:cTn id="19" presetID="3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par>
                                <p:cTn id="25" presetID="3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par>
                                <p:cTn id="31" presetID="3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par>
                                <p:cTn id="37" presetID="3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childTnLst>
                          </p:cTn>
                        </p:par>
                        <p:par>
                          <p:cTn id="43" fill="hold">
                            <p:stCondLst>
                              <p:cond delay="1000"/>
                            </p:stCondLst>
                            <p:childTnLst>
                              <p:par>
                                <p:cTn id="44" presetID="2" presetClass="entr" presetSubtype="4"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par>
                                <p:cTn id="48" presetID="22" presetClass="entr" presetSubtype="1"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500"/>
                                        <p:tgtEl>
                                          <p:spTgt spid="9"/>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arn(outVertical)">
                                      <p:cBhvr>
                                        <p:cTn id="60" dur="500"/>
                                        <p:tgtEl>
                                          <p:spTgt spid="24"/>
                                        </p:tgtEl>
                                      </p:cBhvr>
                                    </p:animEffect>
                                  </p:childTnLst>
                                </p:cTn>
                              </p:par>
                            </p:childTnLst>
                          </p:cTn>
                        </p:par>
                        <p:par>
                          <p:cTn id="61" fill="hold">
                            <p:stCondLst>
                              <p:cond delay="2000"/>
                            </p:stCondLst>
                            <p:childTnLst>
                              <p:par>
                                <p:cTn id="62" presetID="52"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Scale>
                                      <p:cBhvr>
                                        <p:cTn id="64"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2"/>
                                        </p:tgtEl>
                                        <p:attrNameLst>
                                          <p:attrName>ppt_x</p:attrName>
                                          <p:attrName>ppt_y</p:attrName>
                                        </p:attrNameLst>
                                      </p:cBhvr>
                                    </p:animMotion>
                                    <p:animEffect transition="in" filter="fade">
                                      <p:cBhvr>
                                        <p:cTn id="66" dur="1000"/>
                                        <p:tgtEl>
                                          <p:spTgt spid="2"/>
                                        </p:tgtEl>
                                      </p:cBhvr>
                                    </p:animEffect>
                                  </p:childTnLst>
                                </p:cTn>
                              </p:par>
                            </p:childTnLst>
                          </p:cTn>
                        </p:par>
                        <p:par>
                          <p:cTn id="67" fill="hold">
                            <p:stCondLst>
                              <p:cond delay="3000"/>
                            </p:stCondLst>
                            <p:childTnLst>
                              <p:par>
                                <p:cTn id="68" presetID="12" presetClass="entr" presetSubtype="4" fill="hold" grpId="0" nodeType="afterEffect">
                                  <p:stCondLst>
                                    <p:cond delay="0"/>
                                  </p:stCondLst>
                                  <p:iterate type="lt">
                                    <p:tmPct val="10000"/>
                                  </p:iterate>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750"/>
                                        <p:tgtEl>
                                          <p:spTgt spid="29"/>
                                        </p:tgtEl>
                                        <p:attrNameLst>
                                          <p:attrName>ppt_y</p:attrName>
                                        </p:attrNameLst>
                                      </p:cBhvr>
                                      <p:tavLst>
                                        <p:tav tm="0">
                                          <p:val>
                                            <p:strVal val="#ppt_y+#ppt_h*1.125000"/>
                                          </p:val>
                                        </p:tav>
                                        <p:tav tm="100000">
                                          <p:val>
                                            <p:strVal val="#ppt_y"/>
                                          </p:val>
                                        </p:tav>
                                      </p:tavLst>
                                    </p:anim>
                                    <p:animEffect transition="in" filter="wipe(up)">
                                      <p:cBhvr>
                                        <p:cTn id="71"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2535" y="1628799"/>
            <a:ext cx="11166930" cy="4705774"/>
            <a:chOff x="512535" y="1628799"/>
            <a:chExt cx="11166930" cy="4705774"/>
          </a:xfrm>
        </p:grpSpPr>
        <p:pic>
          <p:nvPicPr>
            <p:cNvPr id="6" name="图片 5"/>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12535" y="1628799"/>
              <a:ext cx="11166930" cy="4705774"/>
            </a:xfrm>
            <a:prstGeom prst="rect">
              <a:avLst/>
            </a:prstGeom>
          </p:spPr>
        </p:pic>
        <p:cxnSp>
          <p:nvCxnSpPr>
            <p:cNvPr id="11" name="直接连接符 10"/>
            <p:cNvCxnSpPr/>
            <p:nvPr/>
          </p:nvCxnSpPr>
          <p:spPr>
            <a:xfrm>
              <a:off x="3179718" y="5498086"/>
              <a:ext cx="2901966" cy="0"/>
            </a:xfrm>
            <a:prstGeom prst="line">
              <a:avLst/>
            </a:prstGeom>
            <a:noFill/>
            <a:ln w="19050" cap="flat" cmpd="sng" algn="ctr">
              <a:solidFill>
                <a:schemeClr val="accent1"/>
              </a:solidFill>
              <a:prstDash val="solid"/>
            </a:ln>
            <a:effectLst/>
          </p:spPr>
        </p:cxnSp>
        <p:cxnSp>
          <p:nvCxnSpPr>
            <p:cNvPr id="12" name="直接连接符 11"/>
            <p:cNvCxnSpPr/>
            <p:nvPr/>
          </p:nvCxnSpPr>
          <p:spPr>
            <a:xfrm>
              <a:off x="3179718" y="5645330"/>
              <a:ext cx="2901966" cy="0"/>
            </a:xfrm>
            <a:prstGeom prst="line">
              <a:avLst/>
            </a:prstGeom>
            <a:noFill/>
            <a:ln w="57150" cap="flat" cmpd="sng" algn="ctr">
              <a:solidFill>
                <a:schemeClr val="accent1"/>
              </a:solidFill>
              <a:prstDash val="solid"/>
            </a:ln>
            <a:effectLst/>
          </p:spPr>
        </p:cxnSp>
        <p:cxnSp>
          <p:nvCxnSpPr>
            <p:cNvPr id="13" name="直接连接符 12"/>
            <p:cNvCxnSpPr/>
            <p:nvPr/>
          </p:nvCxnSpPr>
          <p:spPr>
            <a:xfrm>
              <a:off x="6140989" y="5498086"/>
              <a:ext cx="2901966" cy="0"/>
            </a:xfrm>
            <a:prstGeom prst="line">
              <a:avLst/>
            </a:prstGeom>
            <a:noFill/>
            <a:ln w="19050" cap="flat" cmpd="sng" algn="ctr">
              <a:solidFill>
                <a:schemeClr val="accent1"/>
              </a:solidFill>
              <a:prstDash val="solid"/>
            </a:ln>
            <a:effectLst/>
          </p:spPr>
        </p:cxnSp>
        <p:cxnSp>
          <p:nvCxnSpPr>
            <p:cNvPr id="18" name="直接连接符 17"/>
            <p:cNvCxnSpPr/>
            <p:nvPr/>
          </p:nvCxnSpPr>
          <p:spPr>
            <a:xfrm>
              <a:off x="6140989" y="5645330"/>
              <a:ext cx="2901966" cy="0"/>
            </a:xfrm>
            <a:prstGeom prst="line">
              <a:avLst/>
            </a:prstGeom>
            <a:noFill/>
            <a:ln w="57150" cap="flat" cmpd="sng" algn="ctr">
              <a:solidFill>
                <a:schemeClr val="accent1"/>
              </a:solidFill>
              <a:prstDash val="solid"/>
            </a:ln>
            <a:effectLst/>
          </p:spPr>
        </p:cxnSp>
      </p:grpSp>
      <p:grpSp>
        <p:nvGrpSpPr>
          <p:cNvPr id="14" name="组合 13"/>
          <p:cNvGrpSpPr/>
          <p:nvPr/>
        </p:nvGrpSpPr>
        <p:grpSpPr>
          <a:xfrm>
            <a:off x="196995" y="462478"/>
            <a:ext cx="1207472" cy="740861"/>
            <a:chOff x="5682623" y="1332371"/>
            <a:chExt cx="1207472" cy="740861"/>
          </a:xfrm>
        </p:grpSpPr>
        <p:pic>
          <p:nvPicPr>
            <p:cNvPr id="15" name="图片 14"/>
            <p:cNvPicPr>
              <a:picLocks noChangeAspect="1"/>
            </p:cNvPicPr>
            <p:nvPr/>
          </p:nvPicPr>
          <p:blipFill rotWithShape="1">
            <a:blip r:embed="rId4" cstate="screen"/>
            <a:srcRect/>
            <a:stretch>
              <a:fillRect/>
            </a:stretch>
          </p:blipFill>
          <p:spPr>
            <a:xfrm>
              <a:off x="5682623" y="1332371"/>
              <a:ext cx="1207472" cy="740861"/>
            </a:xfrm>
            <a:prstGeom prst="rect">
              <a:avLst/>
            </a:prstGeom>
          </p:spPr>
        </p:pic>
        <p:sp>
          <p:nvSpPr>
            <p:cNvPr id="16" name="文本框 15"/>
            <p:cNvSpPr txBox="1"/>
            <p:nvPr/>
          </p:nvSpPr>
          <p:spPr>
            <a:xfrm>
              <a:off x="5947187" y="1332371"/>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05</a:t>
              </a:r>
            </a:p>
          </p:txBody>
        </p:sp>
      </p:grpSp>
      <p:sp>
        <p:nvSpPr>
          <p:cNvPr id="17" name="文本框 16"/>
          <p:cNvSpPr txBox="1"/>
          <p:nvPr/>
        </p:nvSpPr>
        <p:spPr>
          <a:xfrm>
            <a:off x="1298168" y="523427"/>
            <a:ext cx="3063874" cy="461665"/>
          </a:xfrm>
          <a:prstGeom prst="rect">
            <a:avLst/>
          </a:prstGeom>
          <a:noFill/>
        </p:spPr>
        <p:txBody>
          <a:bodyPr wrap="square" rtlCol="0">
            <a:spAutoFit/>
          </a:bodyPr>
          <a:lstStyle/>
          <a:p>
            <a:pPr lvl="0" algn="ctr">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稳步探索五项创新</a:t>
            </a:r>
          </a:p>
        </p:txBody>
      </p:sp>
      <p:sp>
        <p:nvSpPr>
          <p:cNvPr id="7" name="五边形 19"/>
          <p:cNvSpPr/>
          <p:nvPr/>
        </p:nvSpPr>
        <p:spPr>
          <a:xfrm rot="5400000">
            <a:off x="2835278" y="2433541"/>
            <a:ext cx="1494952" cy="527630"/>
          </a:xfrm>
          <a:prstGeom prst="homePlate">
            <a:avLst/>
          </a:prstGeom>
          <a:solidFill>
            <a:schemeClr val="accent1"/>
          </a:solidFill>
          <a:ln w="25400" cap="flat" cmpd="sng" algn="ctr">
            <a:noFill/>
            <a:prstDash val="solid"/>
          </a:ln>
          <a:effectLst>
            <a:outerShdw blurRad="63500" sx="102000" sy="102000" algn="ctr"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 name="TextBox 20"/>
          <p:cNvSpPr txBox="1"/>
          <p:nvPr/>
        </p:nvSpPr>
        <p:spPr>
          <a:xfrm>
            <a:off x="3860885" y="2550453"/>
            <a:ext cx="1984330" cy="777457"/>
          </a:xfrm>
          <a:prstGeom prst="rect">
            <a:avLst/>
          </a:prstGeom>
          <a:noFill/>
        </p:spPr>
        <p:txBody>
          <a:bodyPr wrap="square" rtlCol="0">
            <a:spAutoFit/>
          </a:bodyPr>
          <a:lstStyle/>
          <a:p>
            <a:pPr fontAlgn="base">
              <a:lnSpc>
                <a:spcPct val="130000"/>
              </a:lnSpc>
              <a:spcBef>
                <a:spcPct val="0"/>
              </a:spcBef>
              <a:spcAft>
                <a:spcPct val="0"/>
              </a:spcAft>
              <a:defRPr/>
            </a:pPr>
            <a:r>
              <a:rPr lang="zh-CN" altLang="en-US" b="1" dirty="0">
                <a:solidFill>
                  <a:schemeClr val="accent1"/>
                </a:solidFill>
                <a:latin typeface="微软雅黑" panose="020B0503020204020204" pitchFamily="34" charset="-122"/>
                <a:ea typeface="微软雅黑" panose="020B0503020204020204" pitchFamily="34" charset="-122"/>
              </a:rPr>
              <a:t>一、课程设置和实施的创新</a:t>
            </a:r>
          </a:p>
        </p:txBody>
      </p:sp>
      <p:sp>
        <p:nvSpPr>
          <p:cNvPr id="10" name="TextBox 22"/>
          <p:cNvSpPr txBox="1"/>
          <p:nvPr/>
        </p:nvSpPr>
        <p:spPr>
          <a:xfrm>
            <a:off x="3077463" y="2174413"/>
            <a:ext cx="1018345" cy="1164794"/>
          </a:xfrm>
          <a:prstGeom prst="rect">
            <a:avLst/>
          </a:prstGeom>
          <a:noFill/>
        </p:spPr>
        <p:txBody>
          <a:bodyPr wrap="square" rtlCol="0">
            <a:spAutoFit/>
          </a:bodyPr>
          <a:lstStyle/>
          <a:p>
            <a:pPr algn="ctr">
              <a:lnSpc>
                <a:spcPct val="130000"/>
              </a:lnSpc>
              <a:defRPr/>
            </a:pPr>
            <a:r>
              <a:rPr lang="en-US" altLang="zh-CN" sz="4800" b="1" kern="0" dirty="0">
                <a:solidFill>
                  <a:sysClr val="window" lastClr="FFFFFF"/>
                </a:solidFill>
                <a:effectLst>
                  <a:innerShdw blurRad="63500" dist="50800" dir="13500000">
                    <a:prstClr val="black">
                      <a:alpha val="50000"/>
                    </a:prstClr>
                  </a:innerShdw>
                </a:effectLst>
                <a:latin typeface="Britannic Bold" pitchFamily="34" charset="0"/>
                <a:ea typeface="微软雅黑" panose="020B0503020204020204" pitchFamily="34" charset="-122"/>
              </a:rPr>
              <a:t>1</a:t>
            </a:r>
            <a:endParaRPr lang="zh-CN" altLang="en-US" sz="4800" b="1" kern="0" dirty="0">
              <a:solidFill>
                <a:sysClr val="window" lastClr="FFFFFF"/>
              </a:solidFill>
              <a:effectLst>
                <a:innerShdw blurRad="63500" dist="50800" dir="13500000">
                  <a:prstClr val="black">
                    <a:alpha val="50000"/>
                  </a:prstClr>
                </a:innerShdw>
              </a:effectLst>
              <a:latin typeface="Britannic Bold" pitchFamily="34" charset="0"/>
              <a:ea typeface="微软雅黑" panose="020B0503020204020204" pitchFamily="34" charset="-122"/>
            </a:endParaRPr>
          </a:p>
        </p:txBody>
      </p:sp>
      <p:sp>
        <p:nvSpPr>
          <p:cNvPr id="25" name="TextBox 84"/>
          <p:cNvSpPr txBox="1">
            <a:spLocks noChangeArrowheads="1"/>
          </p:cNvSpPr>
          <p:nvPr/>
        </p:nvSpPr>
        <p:spPr bwMode="auto">
          <a:xfrm>
            <a:off x="6413207" y="2696960"/>
            <a:ext cx="2441915" cy="25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171450" indent="-171450" algn="just">
              <a:spcBef>
                <a:spcPts val="600"/>
              </a:spcBef>
              <a:spcAft>
                <a:spcPts val="600"/>
              </a:spcAft>
              <a:buClr>
                <a:schemeClr val="accent1"/>
              </a:buClr>
              <a:buFont typeface="Wingdings" panose="05000000000000000000" pitchFamily="2" charset="2"/>
              <a:buChar char="l"/>
            </a:pPr>
            <a:r>
              <a:rPr lang="zh-CN" altLang="en-US" sz="1200" dirty="0">
                <a:solidFill>
                  <a:schemeClr val="tx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课程改革是实施素质教育的核心，课堂教学改革是实施素质教育的主渠道。</a:t>
            </a:r>
            <a:endParaRPr lang="en-US" altLang="zh-CN" sz="1200" dirty="0">
              <a:solidFill>
                <a:schemeClr val="tx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gn="just">
              <a:spcBef>
                <a:spcPts val="600"/>
              </a:spcBef>
              <a:spcAft>
                <a:spcPts val="600"/>
              </a:spcAft>
              <a:buClr>
                <a:schemeClr val="accent1"/>
              </a:buClr>
              <a:buFont typeface="Wingdings" panose="05000000000000000000" pitchFamily="2" charset="2"/>
              <a:buChar char="l"/>
            </a:pPr>
            <a:r>
              <a:rPr lang="zh-CN" altLang="en-US" sz="1200" dirty="0">
                <a:solidFill>
                  <a:schemeClr val="tx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以落实课程计划为突破口，以课堂教学为中心，是搞好教学的关键。</a:t>
            </a:r>
            <a:endParaRPr lang="en-US" altLang="zh-CN" sz="1200" dirty="0">
              <a:solidFill>
                <a:schemeClr val="tx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gn="just">
              <a:spcBef>
                <a:spcPts val="600"/>
              </a:spcBef>
              <a:spcAft>
                <a:spcPts val="600"/>
              </a:spcAft>
              <a:buClr>
                <a:schemeClr val="accent1"/>
              </a:buClr>
              <a:buFont typeface="Wingdings" panose="05000000000000000000" pitchFamily="2" charset="2"/>
              <a:buChar char="l"/>
            </a:pPr>
            <a:r>
              <a:rPr lang="zh-CN" altLang="en-US" sz="1200" dirty="0">
                <a:solidFill>
                  <a:schemeClr val="tx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学校要成立新课程改革领导小组、工作执行小组。</a:t>
            </a:r>
            <a:endParaRPr lang="en-US" altLang="zh-CN" sz="1200" dirty="0">
              <a:solidFill>
                <a:schemeClr val="tx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gn="just">
              <a:spcBef>
                <a:spcPts val="600"/>
              </a:spcBef>
              <a:spcAft>
                <a:spcPts val="600"/>
              </a:spcAft>
              <a:buClr>
                <a:schemeClr val="accent1"/>
              </a:buClr>
              <a:buFont typeface="Wingdings" panose="05000000000000000000" pitchFamily="2" charset="2"/>
              <a:buChar char="l"/>
            </a:pPr>
            <a:r>
              <a:rPr lang="zh-CN" altLang="en-US" sz="1200" dirty="0">
                <a:solidFill>
                  <a:schemeClr val="tx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由校长负责，教务科、专业科牵头，教研组负责实施的管理格局。</a:t>
            </a:r>
          </a:p>
        </p:txBody>
      </p:sp>
      <p:grpSp>
        <p:nvGrpSpPr>
          <p:cNvPr id="26" name="组合 25"/>
          <p:cNvGrpSpPr/>
          <p:nvPr/>
        </p:nvGrpSpPr>
        <p:grpSpPr>
          <a:xfrm>
            <a:off x="4019821" y="3703950"/>
            <a:ext cx="1190131" cy="1621090"/>
            <a:chOff x="10698163" y="5157414"/>
            <a:chExt cx="661988" cy="901701"/>
          </a:xfrm>
        </p:grpSpPr>
        <p:sp>
          <p:nvSpPr>
            <p:cNvPr id="27" name="Rectangle 78"/>
            <p:cNvSpPr>
              <a:spLocks noChangeArrowheads="1"/>
            </p:cNvSpPr>
            <p:nvPr/>
          </p:nvSpPr>
          <p:spPr bwMode="auto">
            <a:xfrm>
              <a:off x="10788651" y="5849564"/>
              <a:ext cx="571500" cy="179388"/>
            </a:xfrm>
            <a:prstGeom prst="rect">
              <a:avLst/>
            </a:prstGeom>
            <a:solidFill>
              <a:srgbClr val="3A55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Oval 79"/>
            <p:cNvSpPr>
              <a:spLocks noChangeArrowheads="1"/>
            </p:cNvSpPr>
            <p:nvPr/>
          </p:nvSpPr>
          <p:spPr bwMode="auto">
            <a:xfrm>
              <a:off x="10698163" y="5157414"/>
              <a:ext cx="180975" cy="180975"/>
            </a:xfrm>
            <a:prstGeom prst="ellipse">
              <a:avLst/>
            </a:prstGeom>
            <a:solidFill>
              <a:srgbClr val="3A55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Oval 80"/>
            <p:cNvSpPr>
              <a:spLocks noChangeArrowheads="1"/>
            </p:cNvSpPr>
            <p:nvPr/>
          </p:nvSpPr>
          <p:spPr bwMode="auto">
            <a:xfrm>
              <a:off x="10698163" y="5849564"/>
              <a:ext cx="180975" cy="179388"/>
            </a:xfrm>
            <a:prstGeom prst="ellipse">
              <a:avLst/>
            </a:prstGeom>
            <a:solidFill>
              <a:srgbClr val="3A55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Rectangle 81"/>
            <p:cNvSpPr>
              <a:spLocks noChangeArrowheads="1"/>
            </p:cNvSpPr>
            <p:nvPr/>
          </p:nvSpPr>
          <p:spPr bwMode="auto">
            <a:xfrm>
              <a:off x="10788651" y="5157414"/>
              <a:ext cx="571500" cy="692150"/>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Rectangle 82"/>
            <p:cNvSpPr>
              <a:spLocks noChangeArrowheads="1"/>
            </p:cNvSpPr>
            <p:nvPr/>
          </p:nvSpPr>
          <p:spPr bwMode="auto">
            <a:xfrm>
              <a:off x="10698163" y="5247902"/>
              <a:ext cx="90488" cy="692150"/>
            </a:xfrm>
            <a:prstGeom prst="rect">
              <a:avLst/>
            </a:prstGeom>
            <a:solidFill>
              <a:srgbClr val="3A55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Oval 83"/>
            <p:cNvSpPr>
              <a:spLocks noChangeArrowheads="1"/>
            </p:cNvSpPr>
            <p:nvPr/>
          </p:nvSpPr>
          <p:spPr bwMode="auto">
            <a:xfrm>
              <a:off x="10728326" y="5879727"/>
              <a:ext cx="120650" cy="120650"/>
            </a:xfrm>
            <a:prstGeom prst="ellipse">
              <a:avLst/>
            </a:pr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Rectangle 84"/>
            <p:cNvSpPr>
              <a:spLocks noChangeArrowheads="1"/>
            </p:cNvSpPr>
            <p:nvPr/>
          </p:nvSpPr>
          <p:spPr bwMode="auto">
            <a:xfrm>
              <a:off x="11299826" y="5879727"/>
              <a:ext cx="60325" cy="120650"/>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85"/>
            <p:cNvSpPr/>
            <p:nvPr/>
          </p:nvSpPr>
          <p:spPr bwMode="auto">
            <a:xfrm>
              <a:off x="10788651" y="5879727"/>
              <a:ext cx="571500" cy="120650"/>
            </a:xfrm>
            <a:custGeom>
              <a:avLst/>
              <a:gdLst>
                <a:gd name="T0" fmla="*/ 136 w 152"/>
                <a:gd name="T1" fmla="*/ 16 h 32"/>
                <a:gd name="T2" fmla="*/ 152 w 152"/>
                <a:gd name="T3" fmla="*/ 0 h 32"/>
                <a:gd name="T4" fmla="*/ 0 w 152"/>
                <a:gd name="T5" fmla="*/ 0 h 32"/>
                <a:gd name="T6" fmla="*/ 0 w 152"/>
                <a:gd name="T7" fmla="*/ 32 h 32"/>
                <a:gd name="T8" fmla="*/ 152 w 152"/>
                <a:gd name="T9" fmla="*/ 32 h 32"/>
                <a:gd name="T10" fmla="*/ 136 w 152"/>
                <a:gd name="T11" fmla="*/ 16 h 32"/>
              </a:gdLst>
              <a:ahLst/>
              <a:cxnLst>
                <a:cxn ang="0">
                  <a:pos x="T0" y="T1"/>
                </a:cxn>
                <a:cxn ang="0">
                  <a:pos x="T2" y="T3"/>
                </a:cxn>
                <a:cxn ang="0">
                  <a:pos x="T4" y="T5"/>
                </a:cxn>
                <a:cxn ang="0">
                  <a:pos x="T6" y="T7"/>
                </a:cxn>
                <a:cxn ang="0">
                  <a:pos x="T8" y="T9"/>
                </a:cxn>
                <a:cxn ang="0">
                  <a:pos x="T10" y="T11"/>
                </a:cxn>
              </a:cxnLst>
              <a:rect l="0" t="0" r="r" b="b"/>
              <a:pathLst>
                <a:path w="152" h="32">
                  <a:moveTo>
                    <a:pt x="136" y="16"/>
                  </a:moveTo>
                  <a:cubicBezTo>
                    <a:pt x="136" y="7"/>
                    <a:pt x="143" y="0"/>
                    <a:pt x="152" y="0"/>
                  </a:cubicBezTo>
                  <a:cubicBezTo>
                    <a:pt x="0" y="0"/>
                    <a:pt x="0" y="0"/>
                    <a:pt x="0" y="0"/>
                  </a:cubicBezTo>
                  <a:cubicBezTo>
                    <a:pt x="0" y="32"/>
                    <a:pt x="0" y="32"/>
                    <a:pt x="0" y="32"/>
                  </a:cubicBezTo>
                  <a:cubicBezTo>
                    <a:pt x="152" y="32"/>
                    <a:pt x="152" y="32"/>
                    <a:pt x="152" y="32"/>
                  </a:cubicBezTo>
                  <a:cubicBezTo>
                    <a:pt x="143" y="32"/>
                    <a:pt x="136" y="25"/>
                    <a:pt x="136" y="16"/>
                  </a:cubicBezTo>
                  <a:close/>
                </a:path>
              </a:pathLst>
            </a:cu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86"/>
            <p:cNvSpPr/>
            <p:nvPr/>
          </p:nvSpPr>
          <p:spPr bwMode="auto">
            <a:xfrm>
              <a:off x="10788651" y="5940052"/>
              <a:ext cx="120650" cy="119063"/>
            </a:xfrm>
            <a:custGeom>
              <a:avLst/>
              <a:gdLst>
                <a:gd name="T0" fmla="*/ 76 w 76"/>
                <a:gd name="T1" fmla="*/ 75 h 75"/>
                <a:gd name="T2" fmla="*/ 38 w 76"/>
                <a:gd name="T3" fmla="*/ 56 h 75"/>
                <a:gd name="T4" fmla="*/ 0 w 76"/>
                <a:gd name="T5" fmla="*/ 75 h 75"/>
                <a:gd name="T6" fmla="*/ 0 w 76"/>
                <a:gd name="T7" fmla="*/ 0 h 75"/>
                <a:gd name="T8" fmla="*/ 76 w 76"/>
                <a:gd name="T9" fmla="*/ 0 h 75"/>
                <a:gd name="T10" fmla="*/ 76 w 76"/>
                <a:gd name="T11" fmla="*/ 75 h 75"/>
              </a:gdLst>
              <a:ahLst/>
              <a:cxnLst>
                <a:cxn ang="0">
                  <a:pos x="T0" y="T1"/>
                </a:cxn>
                <a:cxn ang="0">
                  <a:pos x="T2" y="T3"/>
                </a:cxn>
                <a:cxn ang="0">
                  <a:pos x="T4" y="T5"/>
                </a:cxn>
                <a:cxn ang="0">
                  <a:pos x="T6" y="T7"/>
                </a:cxn>
                <a:cxn ang="0">
                  <a:pos x="T8" y="T9"/>
                </a:cxn>
                <a:cxn ang="0">
                  <a:pos x="T10" y="T11"/>
                </a:cxn>
              </a:cxnLst>
              <a:rect l="0" t="0" r="r" b="b"/>
              <a:pathLst>
                <a:path w="76" h="75">
                  <a:moveTo>
                    <a:pt x="76" y="75"/>
                  </a:moveTo>
                  <a:lnTo>
                    <a:pt x="38" y="56"/>
                  </a:lnTo>
                  <a:lnTo>
                    <a:pt x="0" y="75"/>
                  </a:lnTo>
                  <a:lnTo>
                    <a:pt x="0" y="0"/>
                  </a:lnTo>
                  <a:lnTo>
                    <a:pt x="76" y="0"/>
                  </a:lnTo>
                  <a:lnTo>
                    <a:pt x="76" y="75"/>
                  </a:lnTo>
                  <a:close/>
                </a:path>
              </a:pathLst>
            </a:custGeom>
            <a:solidFill>
              <a:srgbClr val="F05F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Rectangle 87"/>
            <p:cNvSpPr>
              <a:spLocks noChangeArrowheads="1"/>
            </p:cNvSpPr>
            <p:nvPr/>
          </p:nvSpPr>
          <p:spPr bwMode="auto">
            <a:xfrm>
              <a:off x="10879138" y="5398714"/>
              <a:ext cx="390525" cy="209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Rectangle 88"/>
            <p:cNvSpPr>
              <a:spLocks noChangeArrowheads="1"/>
            </p:cNvSpPr>
            <p:nvPr/>
          </p:nvSpPr>
          <p:spPr bwMode="auto">
            <a:xfrm>
              <a:off x="10909301" y="5428877"/>
              <a:ext cx="33020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Rectangle 89"/>
            <p:cNvSpPr>
              <a:spLocks noChangeArrowheads="1"/>
            </p:cNvSpPr>
            <p:nvPr/>
          </p:nvSpPr>
          <p:spPr bwMode="auto">
            <a:xfrm>
              <a:off x="10909301" y="5489202"/>
              <a:ext cx="33020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Rectangle 90"/>
            <p:cNvSpPr>
              <a:spLocks noChangeArrowheads="1"/>
            </p:cNvSpPr>
            <p:nvPr/>
          </p:nvSpPr>
          <p:spPr bwMode="auto">
            <a:xfrm>
              <a:off x="10909301" y="5547939"/>
              <a:ext cx="33020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500"/>
                                        <p:tgtEl>
                                          <p:spTgt spid="17"/>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1000" fill="hold"/>
                                        <p:tgtEl>
                                          <p:spTgt spid="26"/>
                                        </p:tgtEl>
                                        <p:attrNameLst>
                                          <p:attrName>ppt_w</p:attrName>
                                        </p:attrNameLst>
                                      </p:cBhvr>
                                      <p:tavLst>
                                        <p:tav tm="0">
                                          <p:val>
                                            <p:fltVal val="0"/>
                                          </p:val>
                                        </p:tav>
                                        <p:tav tm="100000">
                                          <p:val>
                                            <p:strVal val="#ppt_w"/>
                                          </p:val>
                                        </p:tav>
                                      </p:tavLst>
                                    </p:anim>
                                    <p:anim calcmode="lin" valueType="num">
                                      <p:cBhvr>
                                        <p:cTn id="36" dur="1000" fill="hold"/>
                                        <p:tgtEl>
                                          <p:spTgt spid="26"/>
                                        </p:tgtEl>
                                        <p:attrNameLst>
                                          <p:attrName>ppt_h</p:attrName>
                                        </p:attrNameLst>
                                      </p:cBhvr>
                                      <p:tavLst>
                                        <p:tav tm="0">
                                          <p:val>
                                            <p:fltVal val="0"/>
                                          </p:val>
                                        </p:tav>
                                        <p:tav tm="100000">
                                          <p:val>
                                            <p:strVal val="#ppt_h"/>
                                          </p:val>
                                        </p:tav>
                                      </p:tavLst>
                                    </p:anim>
                                    <p:anim calcmode="lin" valueType="num">
                                      <p:cBhvr>
                                        <p:cTn id="37" dur="1000" fill="hold"/>
                                        <p:tgtEl>
                                          <p:spTgt spid="26"/>
                                        </p:tgtEl>
                                        <p:attrNameLst>
                                          <p:attrName>style.rotation</p:attrName>
                                        </p:attrNameLst>
                                      </p:cBhvr>
                                      <p:tavLst>
                                        <p:tav tm="0">
                                          <p:val>
                                            <p:fltVal val="90"/>
                                          </p:val>
                                        </p:tav>
                                        <p:tav tm="100000">
                                          <p:val>
                                            <p:fltVal val="0"/>
                                          </p:val>
                                        </p:tav>
                                      </p:tavLst>
                                    </p:anim>
                                    <p:animEffect transition="in" filter="fade">
                                      <p:cBhvr>
                                        <p:cTn id="38" dur="1000"/>
                                        <p:tgtEl>
                                          <p:spTgt spid="26"/>
                                        </p:tgtEl>
                                      </p:cBhvr>
                                    </p:animEffect>
                                  </p:childTnLst>
                                </p:cTn>
                              </p:par>
                              <p:par>
                                <p:cTn id="39" presetID="14" presetClass="entr" presetSubtype="10" fill="hold" grpId="0" nodeType="withEffect">
                                  <p:stCondLst>
                                    <p:cond delay="0"/>
                                  </p:stCondLst>
                                  <p:iterate type="lt">
                                    <p:tmPct val="10000"/>
                                  </p:iterate>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P spid="8" grpId="0"/>
      <p:bldP spid="10"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512535" y="1628799"/>
            <a:ext cx="11166930" cy="4705774"/>
            <a:chOff x="512535" y="1628799"/>
            <a:chExt cx="11166930" cy="4705774"/>
          </a:xfrm>
        </p:grpSpPr>
        <p:pic>
          <p:nvPicPr>
            <p:cNvPr id="53" name="图片 5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12535" y="1628799"/>
              <a:ext cx="11166930" cy="4705774"/>
            </a:xfrm>
            <a:prstGeom prst="rect">
              <a:avLst/>
            </a:prstGeom>
          </p:spPr>
        </p:pic>
        <p:cxnSp>
          <p:nvCxnSpPr>
            <p:cNvPr id="54" name="直接连接符 53"/>
            <p:cNvCxnSpPr/>
            <p:nvPr/>
          </p:nvCxnSpPr>
          <p:spPr>
            <a:xfrm>
              <a:off x="3179718" y="5498086"/>
              <a:ext cx="2901966" cy="0"/>
            </a:xfrm>
            <a:prstGeom prst="line">
              <a:avLst/>
            </a:prstGeom>
            <a:noFill/>
            <a:ln w="19050" cap="flat" cmpd="sng" algn="ctr">
              <a:solidFill>
                <a:schemeClr val="accent1"/>
              </a:solidFill>
              <a:prstDash val="solid"/>
            </a:ln>
            <a:effectLst/>
          </p:spPr>
        </p:cxnSp>
        <p:cxnSp>
          <p:nvCxnSpPr>
            <p:cNvPr id="55" name="直接连接符 54"/>
            <p:cNvCxnSpPr/>
            <p:nvPr/>
          </p:nvCxnSpPr>
          <p:spPr>
            <a:xfrm>
              <a:off x="3179718" y="5645330"/>
              <a:ext cx="2901966" cy="0"/>
            </a:xfrm>
            <a:prstGeom prst="line">
              <a:avLst/>
            </a:prstGeom>
            <a:noFill/>
            <a:ln w="57150" cap="flat" cmpd="sng" algn="ctr">
              <a:solidFill>
                <a:schemeClr val="accent1"/>
              </a:solidFill>
              <a:prstDash val="solid"/>
            </a:ln>
            <a:effectLst/>
          </p:spPr>
        </p:cxnSp>
        <p:cxnSp>
          <p:nvCxnSpPr>
            <p:cNvPr id="56" name="直接连接符 55"/>
            <p:cNvCxnSpPr/>
            <p:nvPr/>
          </p:nvCxnSpPr>
          <p:spPr>
            <a:xfrm>
              <a:off x="6140989" y="5498086"/>
              <a:ext cx="2901966" cy="0"/>
            </a:xfrm>
            <a:prstGeom prst="line">
              <a:avLst/>
            </a:prstGeom>
            <a:noFill/>
            <a:ln w="19050" cap="flat" cmpd="sng" algn="ctr">
              <a:solidFill>
                <a:schemeClr val="accent1"/>
              </a:solidFill>
              <a:prstDash val="solid"/>
            </a:ln>
            <a:effectLst/>
          </p:spPr>
        </p:cxnSp>
        <p:cxnSp>
          <p:nvCxnSpPr>
            <p:cNvPr id="57" name="直接连接符 56"/>
            <p:cNvCxnSpPr/>
            <p:nvPr/>
          </p:nvCxnSpPr>
          <p:spPr>
            <a:xfrm>
              <a:off x="6140989" y="5645330"/>
              <a:ext cx="2901966" cy="0"/>
            </a:xfrm>
            <a:prstGeom prst="line">
              <a:avLst/>
            </a:prstGeom>
            <a:noFill/>
            <a:ln w="57150" cap="flat" cmpd="sng" algn="ctr">
              <a:solidFill>
                <a:schemeClr val="accent1"/>
              </a:solidFill>
              <a:prstDash val="solid"/>
            </a:ln>
            <a:effectLst/>
          </p:spPr>
        </p:cxnSp>
      </p:grpSp>
      <p:grpSp>
        <p:nvGrpSpPr>
          <p:cNvPr id="14" name="组合 13"/>
          <p:cNvGrpSpPr/>
          <p:nvPr/>
        </p:nvGrpSpPr>
        <p:grpSpPr>
          <a:xfrm>
            <a:off x="196995" y="462478"/>
            <a:ext cx="1207472" cy="740861"/>
            <a:chOff x="5682623" y="1332371"/>
            <a:chExt cx="1207472" cy="740861"/>
          </a:xfrm>
        </p:grpSpPr>
        <p:pic>
          <p:nvPicPr>
            <p:cNvPr id="15" name="图片 14"/>
            <p:cNvPicPr>
              <a:picLocks noChangeAspect="1"/>
            </p:cNvPicPr>
            <p:nvPr/>
          </p:nvPicPr>
          <p:blipFill rotWithShape="1">
            <a:blip r:embed="rId4" cstate="screen"/>
            <a:srcRect/>
            <a:stretch>
              <a:fillRect/>
            </a:stretch>
          </p:blipFill>
          <p:spPr>
            <a:xfrm>
              <a:off x="5682623" y="1332371"/>
              <a:ext cx="1207472" cy="740861"/>
            </a:xfrm>
            <a:prstGeom prst="rect">
              <a:avLst/>
            </a:prstGeom>
          </p:spPr>
        </p:pic>
        <p:sp>
          <p:nvSpPr>
            <p:cNvPr id="16" name="文本框 15"/>
            <p:cNvSpPr txBox="1"/>
            <p:nvPr/>
          </p:nvSpPr>
          <p:spPr>
            <a:xfrm>
              <a:off x="5947187" y="1332371"/>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05</a:t>
              </a:r>
            </a:p>
          </p:txBody>
        </p:sp>
      </p:grpSp>
      <p:sp>
        <p:nvSpPr>
          <p:cNvPr id="17" name="文本框 16"/>
          <p:cNvSpPr txBox="1"/>
          <p:nvPr/>
        </p:nvSpPr>
        <p:spPr>
          <a:xfrm>
            <a:off x="1298168" y="523427"/>
            <a:ext cx="3063874" cy="461665"/>
          </a:xfrm>
          <a:prstGeom prst="rect">
            <a:avLst/>
          </a:prstGeom>
          <a:noFill/>
        </p:spPr>
        <p:txBody>
          <a:bodyPr wrap="square" rtlCol="0">
            <a:spAutoFit/>
          </a:bodyPr>
          <a:lstStyle/>
          <a:p>
            <a:pPr lvl="0" algn="ctr">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稳步探索五项创新</a:t>
            </a:r>
          </a:p>
        </p:txBody>
      </p:sp>
      <p:sp>
        <p:nvSpPr>
          <p:cNvPr id="7" name="五边形 19"/>
          <p:cNvSpPr/>
          <p:nvPr/>
        </p:nvSpPr>
        <p:spPr>
          <a:xfrm rot="5400000">
            <a:off x="2835278" y="2433541"/>
            <a:ext cx="1494952" cy="527630"/>
          </a:xfrm>
          <a:prstGeom prst="homePlate">
            <a:avLst/>
          </a:prstGeom>
          <a:solidFill>
            <a:schemeClr val="accent1"/>
          </a:solidFill>
          <a:ln w="25400" cap="flat" cmpd="sng" algn="ctr">
            <a:noFill/>
            <a:prstDash val="solid"/>
          </a:ln>
          <a:effectLst>
            <a:outerShdw blurRad="63500" sx="102000" sy="102000" algn="ctr"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 name="TextBox 20"/>
          <p:cNvSpPr txBox="1"/>
          <p:nvPr/>
        </p:nvSpPr>
        <p:spPr>
          <a:xfrm>
            <a:off x="3860885" y="2550453"/>
            <a:ext cx="1984330" cy="777457"/>
          </a:xfrm>
          <a:prstGeom prst="rect">
            <a:avLst/>
          </a:prstGeom>
          <a:noFill/>
        </p:spPr>
        <p:txBody>
          <a:bodyPr wrap="square" rtlCol="0">
            <a:spAutoFit/>
          </a:bodyPr>
          <a:lstStyle/>
          <a:p>
            <a:pPr fontAlgn="base">
              <a:lnSpc>
                <a:spcPct val="130000"/>
              </a:lnSpc>
              <a:spcBef>
                <a:spcPct val="0"/>
              </a:spcBef>
              <a:spcAft>
                <a:spcPct val="0"/>
              </a:spcAft>
              <a:defRPr/>
            </a:pPr>
            <a:r>
              <a:rPr lang="zh-CN" altLang="en-US" b="1" dirty="0">
                <a:solidFill>
                  <a:schemeClr val="accent1"/>
                </a:solidFill>
                <a:latin typeface="微软雅黑" panose="020B0503020204020204" pitchFamily="34" charset="-122"/>
                <a:ea typeface="微软雅黑" panose="020B0503020204020204" pitchFamily="34" charset="-122"/>
              </a:rPr>
              <a:t>二、教学手段的创新</a:t>
            </a:r>
          </a:p>
        </p:txBody>
      </p:sp>
      <p:sp>
        <p:nvSpPr>
          <p:cNvPr id="10" name="TextBox 22"/>
          <p:cNvSpPr txBox="1"/>
          <p:nvPr/>
        </p:nvSpPr>
        <p:spPr>
          <a:xfrm>
            <a:off x="3077463" y="2174413"/>
            <a:ext cx="1018345" cy="953787"/>
          </a:xfrm>
          <a:prstGeom prst="rect">
            <a:avLst/>
          </a:prstGeom>
          <a:noFill/>
        </p:spPr>
        <p:txBody>
          <a:bodyPr wrap="square" rtlCol="0">
            <a:spAutoFit/>
          </a:bodyPr>
          <a:lstStyle/>
          <a:p>
            <a:pPr algn="ctr">
              <a:lnSpc>
                <a:spcPct val="130000"/>
              </a:lnSpc>
              <a:defRPr/>
            </a:pPr>
            <a:r>
              <a:rPr lang="en-US" altLang="zh-CN" sz="4800" b="1" kern="0" dirty="0">
                <a:solidFill>
                  <a:sysClr val="window" lastClr="FFFFFF"/>
                </a:solidFill>
                <a:effectLst>
                  <a:innerShdw blurRad="63500" dist="50800" dir="13500000">
                    <a:prstClr val="black">
                      <a:alpha val="50000"/>
                    </a:prstClr>
                  </a:innerShdw>
                </a:effectLst>
                <a:latin typeface="Britannic Bold" pitchFamily="34" charset="0"/>
                <a:ea typeface="微软雅黑" panose="020B0503020204020204" pitchFamily="34" charset="-122"/>
              </a:rPr>
              <a:t>2</a:t>
            </a:r>
            <a:endParaRPr lang="zh-CN" altLang="en-US" sz="4800" b="1" kern="0" dirty="0">
              <a:solidFill>
                <a:sysClr val="window" lastClr="FFFFFF"/>
              </a:solidFill>
              <a:effectLst>
                <a:innerShdw blurRad="63500" dist="50800" dir="13500000">
                  <a:prstClr val="black">
                    <a:alpha val="50000"/>
                  </a:prstClr>
                </a:innerShdw>
              </a:effectLst>
              <a:latin typeface="Britannic Bold" pitchFamily="34" charset="0"/>
              <a:ea typeface="微软雅黑" panose="020B0503020204020204" pitchFamily="34" charset="-122"/>
            </a:endParaRPr>
          </a:p>
        </p:txBody>
      </p:sp>
      <p:grpSp>
        <p:nvGrpSpPr>
          <p:cNvPr id="40" name="组合 39"/>
          <p:cNvGrpSpPr/>
          <p:nvPr/>
        </p:nvGrpSpPr>
        <p:grpSpPr>
          <a:xfrm>
            <a:off x="3341791" y="4951050"/>
            <a:ext cx="569019" cy="481550"/>
            <a:chOff x="5619751" y="2211014"/>
            <a:chExt cx="960438" cy="812800"/>
          </a:xfrm>
        </p:grpSpPr>
        <p:sp>
          <p:nvSpPr>
            <p:cNvPr id="41" name="Freeform 219"/>
            <p:cNvSpPr/>
            <p:nvPr/>
          </p:nvSpPr>
          <p:spPr bwMode="auto">
            <a:xfrm>
              <a:off x="5768976" y="2211014"/>
              <a:ext cx="811213" cy="812800"/>
            </a:xfrm>
            <a:custGeom>
              <a:avLst/>
              <a:gdLst>
                <a:gd name="T0" fmla="*/ 511 w 511"/>
                <a:gd name="T1" fmla="*/ 512 h 512"/>
                <a:gd name="T2" fmla="*/ 0 w 511"/>
                <a:gd name="T3" fmla="*/ 0 h 512"/>
                <a:gd name="T4" fmla="*/ 0 w 511"/>
                <a:gd name="T5" fmla="*/ 38 h 512"/>
                <a:gd name="T6" fmla="*/ 474 w 511"/>
                <a:gd name="T7" fmla="*/ 512 h 512"/>
                <a:gd name="T8" fmla="*/ 511 w 511"/>
                <a:gd name="T9" fmla="*/ 512 h 512"/>
              </a:gdLst>
              <a:ahLst/>
              <a:cxnLst>
                <a:cxn ang="0">
                  <a:pos x="T0" y="T1"/>
                </a:cxn>
                <a:cxn ang="0">
                  <a:pos x="T2" y="T3"/>
                </a:cxn>
                <a:cxn ang="0">
                  <a:pos x="T4" y="T5"/>
                </a:cxn>
                <a:cxn ang="0">
                  <a:pos x="T6" y="T7"/>
                </a:cxn>
                <a:cxn ang="0">
                  <a:pos x="T8" y="T9"/>
                </a:cxn>
              </a:cxnLst>
              <a:rect l="0" t="0" r="r" b="b"/>
              <a:pathLst>
                <a:path w="511" h="512">
                  <a:moveTo>
                    <a:pt x="511" y="512"/>
                  </a:moveTo>
                  <a:lnTo>
                    <a:pt x="0" y="0"/>
                  </a:lnTo>
                  <a:lnTo>
                    <a:pt x="0" y="38"/>
                  </a:lnTo>
                  <a:lnTo>
                    <a:pt x="474" y="512"/>
                  </a:lnTo>
                  <a:lnTo>
                    <a:pt x="511" y="512"/>
                  </a:lnTo>
                  <a:close/>
                </a:path>
              </a:pathLst>
            </a:custGeom>
            <a:solidFill>
              <a:srgbClr val="FFB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220"/>
            <p:cNvSpPr/>
            <p:nvPr/>
          </p:nvSpPr>
          <p:spPr bwMode="auto">
            <a:xfrm>
              <a:off x="5768976" y="2271339"/>
              <a:ext cx="752475" cy="752475"/>
            </a:xfrm>
            <a:custGeom>
              <a:avLst/>
              <a:gdLst>
                <a:gd name="T0" fmla="*/ 474 w 474"/>
                <a:gd name="T1" fmla="*/ 474 h 474"/>
                <a:gd name="T2" fmla="*/ 0 w 474"/>
                <a:gd name="T3" fmla="*/ 0 h 474"/>
                <a:gd name="T4" fmla="*/ 0 w 474"/>
                <a:gd name="T5" fmla="*/ 474 h 474"/>
                <a:gd name="T6" fmla="*/ 474 w 474"/>
                <a:gd name="T7" fmla="*/ 474 h 474"/>
              </a:gdLst>
              <a:ahLst/>
              <a:cxnLst>
                <a:cxn ang="0">
                  <a:pos x="T0" y="T1"/>
                </a:cxn>
                <a:cxn ang="0">
                  <a:pos x="T2" y="T3"/>
                </a:cxn>
                <a:cxn ang="0">
                  <a:pos x="T4" y="T5"/>
                </a:cxn>
                <a:cxn ang="0">
                  <a:pos x="T6" y="T7"/>
                </a:cxn>
              </a:cxnLst>
              <a:rect l="0" t="0" r="r" b="b"/>
              <a:pathLst>
                <a:path w="474" h="474">
                  <a:moveTo>
                    <a:pt x="474" y="474"/>
                  </a:moveTo>
                  <a:lnTo>
                    <a:pt x="0" y="0"/>
                  </a:lnTo>
                  <a:lnTo>
                    <a:pt x="0" y="474"/>
                  </a:lnTo>
                  <a:lnTo>
                    <a:pt x="474" y="474"/>
                  </a:lnTo>
                  <a:close/>
                </a:path>
              </a:pathLst>
            </a:custGeom>
            <a:solidFill>
              <a:srgbClr val="FBD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221"/>
            <p:cNvSpPr/>
            <p:nvPr/>
          </p:nvSpPr>
          <p:spPr bwMode="auto">
            <a:xfrm>
              <a:off x="5919788" y="2572964"/>
              <a:ext cx="300038" cy="300038"/>
            </a:xfrm>
            <a:custGeom>
              <a:avLst/>
              <a:gdLst>
                <a:gd name="T0" fmla="*/ 0 w 189"/>
                <a:gd name="T1" fmla="*/ 0 h 189"/>
                <a:gd name="T2" fmla="*/ 0 w 189"/>
                <a:gd name="T3" fmla="*/ 189 h 189"/>
                <a:gd name="T4" fmla="*/ 189 w 189"/>
                <a:gd name="T5" fmla="*/ 189 h 189"/>
                <a:gd name="T6" fmla="*/ 0 w 189"/>
                <a:gd name="T7" fmla="*/ 0 h 189"/>
              </a:gdLst>
              <a:ahLst/>
              <a:cxnLst>
                <a:cxn ang="0">
                  <a:pos x="T0" y="T1"/>
                </a:cxn>
                <a:cxn ang="0">
                  <a:pos x="T2" y="T3"/>
                </a:cxn>
                <a:cxn ang="0">
                  <a:pos x="T4" y="T5"/>
                </a:cxn>
                <a:cxn ang="0">
                  <a:pos x="T6" y="T7"/>
                </a:cxn>
              </a:cxnLst>
              <a:rect l="0" t="0" r="r" b="b"/>
              <a:pathLst>
                <a:path w="189" h="189">
                  <a:moveTo>
                    <a:pt x="0" y="0"/>
                  </a:moveTo>
                  <a:lnTo>
                    <a:pt x="0" y="189"/>
                  </a:lnTo>
                  <a:lnTo>
                    <a:pt x="189" y="18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Rectangle 222"/>
            <p:cNvSpPr>
              <a:spLocks noChangeArrowheads="1"/>
            </p:cNvSpPr>
            <p:nvPr/>
          </p:nvSpPr>
          <p:spPr bwMode="auto">
            <a:xfrm>
              <a:off x="5619751" y="2301502"/>
              <a:ext cx="88900" cy="631825"/>
            </a:xfrm>
            <a:prstGeom prst="rect">
              <a:avLst/>
            </a:prstGeom>
            <a:solidFill>
              <a:srgbClr val="F05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Rectangle 223"/>
            <p:cNvSpPr>
              <a:spLocks noChangeArrowheads="1"/>
            </p:cNvSpPr>
            <p:nvPr/>
          </p:nvSpPr>
          <p:spPr bwMode="auto">
            <a:xfrm>
              <a:off x="5619751" y="2963489"/>
              <a:ext cx="88900" cy="6032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224"/>
            <p:cNvSpPr/>
            <p:nvPr/>
          </p:nvSpPr>
          <p:spPr bwMode="auto">
            <a:xfrm>
              <a:off x="5619751" y="2241177"/>
              <a:ext cx="88900" cy="60325"/>
            </a:xfrm>
            <a:custGeom>
              <a:avLst/>
              <a:gdLst>
                <a:gd name="T0" fmla="*/ 18 w 56"/>
                <a:gd name="T1" fmla="*/ 0 h 38"/>
                <a:gd name="T2" fmla="*/ 37 w 56"/>
                <a:gd name="T3" fmla="*/ 0 h 38"/>
                <a:gd name="T4" fmla="*/ 56 w 56"/>
                <a:gd name="T5" fmla="*/ 38 h 38"/>
                <a:gd name="T6" fmla="*/ 0 w 56"/>
                <a:gd name="T7" fmla="*/ 38 h 38"/>
                <a:gd name="T8" fmla="*/ 18 w 56"/>
                <a:gd name="T9" fmla="*/ 0 h 38"/>
              </a:gdLst>
              <a:ahLst/>
              <a:cxnLst>
                <a:cxn ang="0">
                  <a:pos x="T0" y="T1"/>
                </a:cxn>
                <a:cxn ang="0">
                  <a:pos x="T2" y="T3"/>
                </a:cxn>
                <a:cxn ang="0">
                  <a:pos x="T4" y="T5"/>
                </a:cxn>
                <a:cxn ang="0">
                  <a:pos x="T6" y="T7"/>
                </a:cxn>
                <a:cxn ang="0">
                  <a:pos x="T8" y="T9"/>
                </a:cxn>
              </a:cxnLst>
              <a:rect l="0" t="0" r="r" b="b"/>
              <a:pathLst>
                <a:path w="56" h="38">
                  <a:moveTo>
                    <a:pt x="18" y="0"/>
                  </a:moveTo>
                  <a:lnTo>
                    <a:pt x="37" y="0"/>
                  </a:lnTo>
                  <a:lnTo>
                    <a:pt x="56" y="38"/>
                  </a:lnTo>
                  <a:lnTo>
                    <a:pt x="0" y="38"/>
                  </a:lnTo>
                  <a:lnTo>
                    <a:pt x="18" y="0"/>
                  </a:lnTo>
                  <a:close/>
                </a:path>
              </a:pathLst>
            </a:custGeom>
            <a:solidFill>
              <a:srgbClr val="E1E6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Rectangle 225"/>
            <p:cNvSpPr>
              <a:spLocks noChangeArrowheads="1"/>
            </p:cNvSpPr>
            <p:nvPr/>
          </p:nvSpPr>
          <p:spPr bwMode="auto">
            <a:xfrm>
              <a:off x="5648326" y="2211014"/>
              <a:ext cx="30163"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Rectangle 226"/>
            <p:cNvSpPr>
              <a:spLocks noChangeArrowheads="1"/>
            </p:cNvSpPr>
            <p:nvPr/>
          </p:nvSpPr>
          <p:spPr bwMode="auto">
            <a:xfrm>
              <a:off x="5619751" y="2933327"/>
              <a:ext cx="8890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49" name="TextBox 84"/>
          <p:cNvSpPr txBox="1">
            <a:spLocks noChangeArrowheads="1"/>
          </p:cNvSpPr>
          <p:nvPr/>
        </p:nvSpPr>
        <p:spPr bwMode="auto">
          <a:xfrm>
            <a:off x="3896719" y="3418251"/>
            <a:ext cx="1984331" cy="210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defPPr>
              <a:defRPr lang="zh-CN"/>
            </a:defPPr>
            <a:lvl1pPr marL="171450" indent="-171450" algn="just" eaLnBrk="0" hangingPunct="0">
              <a:spcBef>
                <a:spcPts val="600"/>
              </a:spcBef>
              <a:spcAft>
                <a:spcPts val="600"/>
              </a:spcAft>
              <a:buClr>
                <a:schemeClr val="accent1"/>
              </a:buClr>
              <a:buFont typeface="Wingdings" panose="05000000000000000000" pitchFamily="2" charset="2"/>
              <a:buChar char="l"/>
              <a:defRPr sz="1200">
                <a:solidFill>
                  <a:schemeClr val="tx1">
                    <a:lumMod val="75000"/>
                  </a:schemeClr>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pPr marL="0" indent="0">
              <a:buNone/>
            </a:pPr>
            <a:r>
              <a:rPr lang="zh-CN" altLang="en-US" dirty="0">
                <a:sym typeface="微软雅黑" panose="020B0503020204020204" pitchFamily="34" charset="-122"/>
              </a:rPr>
              <a:t>一方面，我们通过现代教育技术为教师营造一个学习型的学校。学校提供一个每时每刻让教师能接触到先进经验、优秀课程的环境，使它们每时每刻与思想者交流、与优秀的教师交流。为了实现这一想法，在技术上应尽可能地把得到信息源整合于一体，提供给教师，教育信息进教室，进办公室。</a:t>
            </a:r>
          </a:p>
        </p:txBody>
      </p:sp>
      <p:sp>
        <p:nvSpPr>
          <p:cNvPr id="50" name="矩形 49"/>
          <p:cNvSpPr/>
          <p:nvPr/>
        </p:nvSpPr>
        <p:spPr>
          <a:xfrm>
            <a:off x="6467146" y="2305578"/>
            <a:ext cx="2575810" cy="389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本学年我们要做好两件事：</a:t>
            </a:r>
          </a:p>
        </p:txBody>
      </p:sp>
      <p:sp>
        <p:nvSpPr>
          <p:cNvPr id="51" name="TextBox 84"/>
          <p:cNvSpPr txBox="1">
            <a:spLocks noChangeArrowheads="1"/>
          </p:cNvSpPr>
          <p:nvPr/>
        </p:nvSpPr>
        <p:spPr bwMode="auto">
          <a:xfrm>
            <a:off x="6401179" y="2835185"/>
            <a:ext cx="2641776" cy="265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defPPr>
              <a:defRPr lang="zh-CN"/>
            </a:defPPr>
            <a:lvl1pPr marL="171450" indent="-171450" algn="just" eaLnBrk="0" hangingPunct="0">
              <a:spcBef>
                <a:spcPts val="600"/>
              </a:spcBef>
              <a:spcAft>
                <a:spcPts val="600"/>
              </a:spcAft>
              <a:buClr>
                <a:schemeClr val="accent1"/>
              </a:buClr>
              <a:buFont typeface="Wingdings" panose="05000000000000000000" pitchFamily="2" charset="2"/>
              <a:buChar char="l"/>
              <a:defRPr sz="1200">
                <a:solidFill>
                  <a:schemeClr val="tx1">
                    <a:lumMod val="75000"/>
                  </a:schemeClr>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pPr>
              <a:spcBef>
                <a:spcPts val="0"/>
              </a:spcBef>
              <a:spcAft>
                <a:spcPts val="0"/>
              </a:spcAft>
            </a:pPr>
            <a:r>
              <a:rPr lang="zh-CN" altLang="en-US" dirty="0">
                <a:sym typeface="微软雅黑" panose="020B0503020204020204" pitchFamily="34" charset="-122"/>
              </a:rPr>
              <a:t>我们要求教师要在备课有创新。学校提倡教师广泛使用网上和新媒体上的教学资源，提倡教师用电脑备课，用多媒体辅助教学课手段授课。从而使课堂教学最优化。通过现代教育技术，提高教师的工作效率和质量。</a:t>
            </a:r>
          </a:p>
          <a:p>
            <a:pPr>
              <a:spcBef>
                <a:spcPts val="0"/>
              </a:spcBef>
              <a:spcAft>
                <a:spcPts val="0"/>
              </a:spcAft>
            </a:pPr>
            <a:r>
              <a:rPr lang="zh-CN" altLang="en-US" dirty="0">
                <a:sym typeface="微软雅黑" panose="020B0503020204020204" pitchFamily="34" charset="-122"/>
              </a:rPr>
              <a:t>我们要求教师要在讲课上有创新课堂教学要做到“三清”，知识目标当天清、能力目标单元清、成绩目标月月清。要在教学各环节上创新，以新课程改革的现代教育理念，最大限度地挖掘课程资源，优化教学过程，提高教学效率。</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500"/>
                                        <p:tgtEl>
                                          <p:spTgt spid="17"/>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1000" fill="hold"/>
                                        <p:tgtEl>
                                          <p:spTgt spid="40"/>
                                        </p:tgtEl>
                                        <p:attrNameLst>
                                          <p:attrName>ppt_w</p:attrName>
                                        </p:attrNameLst>
                                      </p:cBhvr>
                                      <p:tavLst>
                                        <p:tav tm="0">
                                          <p:val>
                                            <p:fltVal val="0"/>
                                          </p:val>
                                        </p:tav>
                                        <p:tav tm="100000">
                                          <p:val>
                                            <p:strVal val="#ppt_w"/>
                                          </p:val>
                                        </p:tav>
                                      </p:tavLst>
                                    </p:anim>
                                    <p:anim calcmode="lin" valueType="num">
                                      <p:cBhvr>
                                        <p:cTn id="36" dur="1000" fill="hold"/>
                                        <p:tgtEl>
                                          <p:spTgt spid="40"/>
                                        </p:tgtEl>
                                        <p:attrNameLst>
                                          <p:attrName>ppt_h</p:attrName>
                                        </p:attrNameLst>
                                      </p:cBhvr>
                                      <p:tavLst>
                                        <p:tav tm="0">
                                          <p:val>
                                            <p:fltVal val="0"/>
                                          </p:val>
                                        </p:tav>
                                        <p:tav tm="100000">
                                          <p:val>
                                            <p:strVal val="#ppt_h"/>
                                          </p:val>
                                        </p:tav>
                                      </p:tavLst>
                                    </p:anim>
                                    <p:anim calcmode="lin" valueType="num">
                                      <p:cBhvr>
                                        <p:cTn id="37" dur="1000" fill="hold"/>
                                        <p:tgtEl>
                                          <p:spTgt spid="40"/>
                                        </p:tgtEl>
                                        <p:attrNameLst>
                                          <p:attrName>style.rotation</p:attrName>
                                        </p:attrNameLst>
                                      </p:cBhvr>
                                      <p:tavLst>
                                        <p:tav tm="0">
                                          <p:val>
                                            <p:fltVal val="90"/>
                                          </p:val>
                                        </p:tav>
                                        <p:tav tm="100000">
                                          <p:val>
                                            <p:fltVal val="0"/>
                                          </p:val>
                                        </p:tav>
                                      </p:tavLst>
                                    </p:anim>
                                    <p:animEffect transition="in" filter="fade">
                                      <p:cBhvr>
                                        <p:cTn id="38" dur="1000"/>
                                        <p:tgtEl>
                                          <p:spTgt spid="40"/>
                                        </p:tgtEl>
                                      </p:cBhvr>
                                    </p:animEffect>
                                  </p:childTnLst>
                                </p:cTn>
                              </p:par>
                            </p:childTnLst>
                          </p:cTn>
                        </p:par>
                        <p:par>
                          <p:cTn id="39" fill="hold">
                            <p:stCondLst>
                              <p:cond delay="4000"/>
                            </p:stCondLst>
                            <p:childTnLst>
                              <p:par>
                                <p:cTn id="40" presetID="41" presetClass="entr" presetSubtype="0" fill="hold" grpId="1" nodeType="afterEffect">
                                  <p:stCondLst>
                                    <p:cond delay="0"/>
                                  </p:stCondLst>
                                  <p:iterate type="lt">
                                    <p:tmPct val="6977"/>
                                  </p:iterate>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49"/>
                                        </p:tgtEl>
                                        <p:attrNameLst>
                                          <p:attrName>ppt_y</p:attrName>
                                        </p:attrNameLst>
                                      </p:cBhvr>
                                      <p:tavLst>
                                        <p:tav tm="0">
                                          <p:val>
                                            <p:strVal val="#ppt_y"/>
                                          </p:val>
                                        </p:tav>
                                        <p:tav tm="100000">
                                          <p:val>
                                            <p:strVal val="#ppt_y"/>
                                          </p:val>
                                        </p:tav>
                                      </p:tavLst>
                                    </p:anim>
                                    <p:anim calcmode="lin" valueType="num">
                                      <p:cBhvr>
                                        <p:cTn id="44"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49"/>
                                        </p:tgtEl>
                                      </p:cBhvr>
                                    </p:animEffect>
                                  </p:childTnLst>
                                </p:cTn>
                              </p:par>
                            </p:childTnLst>
                          </p:cTn>
                        </p:par>
                        <p:par>
                          <p:cTn id="47" fill="hold">
                            <p:stCondLst>
                              <p:cond delay="9000"/>
                            </p:stCondLst>
                            <p:childTnLst>
                              <p:par>
                                <p:cTn id="48" presetID="42" presetClass="entr" presetSubtype="0"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1000"/>
                                        <p:tgtEl>
                                          <p:spTgt spid="50"/>
                                        </p:tgtEl>
                                      </p:cBhvr>
                                    </p:animEffect>
                                    <p:anim calcmode="lin" valueType="num">
                                      <p:cBhvr>
                                        <p:cTn id="51" dur="1000" fill="hold"/>
                                        <p:tgtEl>
                                          <p:spTgt spid="50"/>
                                        </p:tgtEl>
                                        <p:attrNameLst>
                                          <p:attrName>ppt_x</p:attrName>
                                        </p:attrNameLst>
                                      </p:cBhvr>
                                      <p:tavLst>
                                        <p:tav tm="0">
                                          <p:val>
                                            <p:strVal val="#ppt_x"/>
                                          </p:val>
                                        </p:tav>
                                        <p:tav tm="100000">
                                          <p:val>
                                            <p:strVal val="#ppt_x"/>
                                          </p:val>
                                        </p:tav>
                                      </p:tavLst>
                                    </p:anim>
                                    <p:anim calcmode="lin" valueType="num">
                                      <p:cBhvr>
                                        <p:cTn id="52" dur="1000" fill="hold"/>
                                        <p:tgtEl>
                                          <p:spTgt spid="50"/>
                                        </p:tgtEl>
                                        <p:attrNameLst>
                                          <p:attrName>ppt_y</p:attrName>
                                        </p:attrNameLst>
                                      </p:cBhvr>
                                      <p:tavLst>
                                        <p:tav tm="0">
                                          <p:val>
                                            <p:strVal val="#ppt_y+.1"/>
                                          </p:val>
                                        </p:tav>
                                        <p:tav tm="100000">
                                          <p:val>
                                            <p:strVal val="#ppt_y"/>
                                          </p:val>
                                        </p:tav>
                                      </p:tavLst>
                                    </p:anim>
                                  </p:childTnLst>
                                </p:cTn>
                              </p:par>
                              <p:par>
                                <p:cTn id="53" presetID="14" presetClass="entr" presetSubtype="10" fill="hold" grpId="0" nodeType="withEffect">
                                  <p:stCondLst>
                                    <p:cond delay="0"/>
                                  </p:stCondLst>
                                  <p:iterate type="lt">
                                    <p:tmPct val="5773"/>
                                  </p:iterate>
                                  <p:childTnLst>
                                    <p:set>
                                      <p:cBhvr>
                                        <p:cTn id="54" dur="1" fill="hold">
                                          <p:stCondLst>
                                            <p:cond delay="0"/>
                                          </p:stCondLst>
                                        </p:cTn>
                                        <p:tgtEl>
                                          <p:spTgt spid="51"/>
                                        </p:tgtEl>
                                        <p:attrNameLst>
                                          <p:attrName>style.visibility</p:attrName>
                                        </p:attrNameLst>
                                      </p:cBhvr>
                                      <p:to>
                                        <p:strVal val="visible"/>
                                      </p:to>
                                    </p:set>
                                    <p:animEffect transition="in" filter="randombar(horizontal)">
                                      <p:cBhvr>
                                        <p:cTn id="5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P spid="8" grpId="0"/>
      <p:bldP spid="10" grpId="0"/>
      <p:bldP spid="49" grpId="1"/>
      <p:bldP spid="50" grpId="0" animBg="1"/>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512535" y="1628799"/>
            <a:ext cx="11166930" cy="4705774"/>
            <a:chOff x="512535" y="1628799"/>
            <a:chExt cx="11166930" cy="4705774"/>
          </a:xfrm>
        </p:grpSpPr>
        <p:pic>
          <p:nvPicPr>
            <p:cNvPr id="22" name="图片 2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12535" y="1628799"/>
              <a:ext cx="11166930" cy="4705774"/>
            </a:xfrm>
            <a:prstGeom prst="rect">
              <a:avLst/>
            </a:prstGeom>
          </p:spPr>
        </p:pic>
        <p:cxnSp>
          <p:nvCxnSpPr>
            <p:cNvPr id="23" name="直接连接符 22"/>
            <p:cNvCxnSpPr/>
            <p:nvPr/>
          </p:nvCxnSpPr>
          <p:spPr>
            <a:xfrm>
              <a:off x="3179718" y="5498086"/>
              <a:ext cx="2901966" cy="0"/>
            </a:xfrm>
            <a:prstGeom prst="line">
              <a:avLst/>
            </a:prstGeom>
            <a:noFill/>
            <a:ln w="19050" cap="flat" cmpd="sng" algn="ctr">
              <a:solidFill>
                <a:schemeClr val="accent1"/>
              </a:solidFill>
              <a:prstDash val="solid"/>
            </a:ln>
            <a:effectLst/>
          </p:spPr>
        </p:cxnSp>
        <p:cxnSp>
          <p:nvCxnSpPr>
            <p:cNvPr id="24" name="直接连接符 23"/>
            <p:cNvCxnSpPr/>
            <p:nvPr/>
          </p:nvCxnSpPr>
          <p:spPr>
            <a:xfrm>
              <a:off x="3179718" y="5645330"/>
              <a:ext cx="2901966" cy="0"/>
            </a:xfrm>
            <a:prstGeom prst="line">
              <a:avLst/>
            </a:prstGeom>
            <a:noFill/>
            <a:ln w="57150" cap="flat" cmpd="sng" algn="ctr">
              <a:solidFill>
                <a:schemeClr val="accent1"/>
              </a:solidFill>
              <a:prstDash val="solid"/>
            </a:ln>
            <a:effectLst/>
          </p:spPr>
        </p:cxnSp>
        <p:cxnSp>
          <p:nvCxnSpPr>
            <p:cNvPr id="25" name="直接连接符 24"/>
            <p:cNvCxnSpPr/>
            <p:nvPr/>
          </p:nvCxnSpPr>
          <p:spPr>
            <a:xfrm>
              <a:off x="6140989" y="5498086"/>
              <a:ext cx="2901966" cy="0"/>
            </a:xfrm>
            <a:prstGeom prst="line">
              <a:avLst/>
            </a:prstGeom>
            <a:noFill/>
            <a:ln w="19050" cap="flat" cmpd="sng" algn="ctr">
              <a:solidFill>
                <a:schemeClr val="accent1"/>
              </a:solidFill>
              <a:prstDash val="solid"/>
            </a:ln>
            <a:effectLst/>
          </p:spPr>
        </p:cxnSp>
        <p:cxnSp>
          <p:nvCxnSpPr>
            <p:cNvPr id="27" name="直接连接符 26"/>
            <p:cNvCxnSpPr/>
            <p:nvPr/>
          </p:nvCxnSpPr>
          <p:spPr>
            <a:xfrm>
              <a:off x="6140989" y="5645330"/>
              <a:ext cx="2901966" cy="0"/>
            </a:xfrm>
            <a:prstGeom prst="line">
              <a:avLst/>
            </a:prstGeom>
            <a:noFill/>
            <a:ln w="57150" cap="flat" cmpd="sng" algn="ctr">
              <a:solidFill>
                <a:schemeClr val="accent1"/>
              </a:solidFill>
              <a:prstDash val="solid"/>
            </a:ln>
            <a:effectLst/>
          </p:spPr>
        </p:cxnSp>
      </p:grpSp>
      <p:grpSp>
        <p:nvGrpSpPr>
          <p:cNvPr id="14" name="组合 13"/>
          <p:cNvGrpSpPr/>
          <p:nvPr/>
        </p:nvGrpSpPr>
        <p:grpSpPr>
          <a:xfrm>
            <a:off x="196995" y="462478"/>
            <a:ext cx="1207472" cy="740861"/>
            <a:chOff x="5682623" y="1332371"/>
            <a:chExt cx="1207472" cy="740861"/>
          </a:xfrm>
        </p:grpSpPr>
        <p:pic>
          <p:nvPicPr>
            <p:cNvPr id="15" name="图片 14"/>
            <p:cNvPicPr>
              <a:picLocks noChangeAspect="1"/>
            </p:cNvPicPr>
            <p:nvPr/>
          </p:nvPicPr>
          <p:blipFill rotWithShape="1">
            <a:blip r:embed="rId4" cstate="screen"/>
            <a:srcRect/>
            <a:stretch>
              <a:fillRect/>
            </a:stretch>
          </p:blipFill>
          <p:spPr>
            <a:xfrm>
              <a:off x="5682623" y="1332371"/>
              <a:ext cx="1207472" cy="740861"/>
            </a:xfrm>
            <a:prstGeom prst="rect">
              <a:avLst/>
            </a:prstGeom>
          </p:spPr>
        </p:pic>
        <p:sp>
          <p:nvSpPr>
            <p:cNvPr id="16" name="文本框 15"/>
            <p:cNvSpPr txBox="1"/>
            <p:nvPr/>
          </p:nvSpPr>
          <p:spPr>
            <a:xfrm>
              <a:off x="5947187" y="1332371"/>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05</a:t>
              </a:r>
            </a:p>
          </p:txBody>
        </p:sp>
      </p:grpSp>
      <p:sp>
        <p:nvSpPr>
          <p:cNvPr id="17" name="文本框 16"/>
          <p:cNvSpPr txBox="1"/>
          <p:nvPr/>
        </p:nvSpPr>
        <p:spPr>
          <a:xfrm>
            <a:off x="1298168" y="523427"/>
            <a:ext cx="3063874" cy="461665"/>
          </a:xfrm>
          <a:prstGeom prst="rect">
            <a:avLst/>
          </a:prstGeom>
          <a:noFill/>
        </p:spPr>
        <p:txBody>
          <a:bodyPr wrap="square" rtlCol="0">
            <a:spAutoFit/>
          </a:bodyPr>
          <a:lstStyle/>
          <a:p>
            <a:pPr lvl="0" algn="ctr">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稳步探索五项创新</a:t>
            </a:r>
          </a:p>
        </p:txBody>
      </p:sp>
      <p:sp>
        <p:nvSpPr>
          <p:cNvPr id="7" name="五边形 19"/>
          <p:cNvSpPr/>
          <p:nvPr/>
        </p:nvSpPr>
        <p:spPr>
          <a:xfrm rot="5400000">
            <a:off x="7884967" y="2417709"/>
            <a:ext cx="1494952" cy="527630"/>
          </a:xfrm>
          <a:prstGeom prst="homePlate">
            <a:avLst/>
          </a:prstGeom>
          <a:solidFill>
            <a:schemeClr val="accent1"/>
          </a:solidFill>
          <a:ln w="25400" cap="flat" cmpd="sng" algn="ctr">
            <a:noFill/>
            <a:prstDash val="solid"/>
          </a:ln>
          <a:effectLst>
            <a:outerShdw blurRad="63500" sx="102000" sy="102000" algn="ctr"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 name="TextBox 20"/>
          <p:cNvSpPr txBox="1"/>
          <p:nvPr/>
        </p:nvSpPr>
        <p:spPr>
          <a:xfrm>
            <a:off x="6263560" y="2482154"/>
            <a:ext cx="1984330" cy="777457"/>
          </a:xfrm>
          <a:prstGeom prst="rect">
            <a:avLst/>
          </a:prstGeom>
          <a:noFill/>
        </p:spPr>
        <p:txBody>
          <a:bodyPr wrap="square" rtlCol="0">
            <a:spAutoFit/>
          </a:bodyPr>
          <a:lstStyle/>
          <a:p>
            <a:pPr algn="r" fontAlgn="base">
              <a:lnSpc>
                <a:spcPct val="130000"/>
              </a:lnSpc>
              <a:spcBef>
                <a:spcPct val="0"/>
              </a:spcBef>
              <a:spcAft>
                <a:spcPct val="0"/>
              </a:spcAft>
              <a:defRPr/>
            </a:pPr>
            <a:r>
              <a:rPr lang="zh-CN" altLang="en-US" b="1" dirty="0">
                <a:solidFill>
                  <a:schemeClr val="accent1"/>
                </a:solidFill>
                <a:latin typeface="微软雅黑" panose="020B0503020204020204" pitchFamily="34" charset="-122"/>
                <a:ea typeface="微软雅黑" panose="020B0503020204020204" pitchFamily="34" charset="-122"/>
              </a:rPr>
              <a:t>三、教研组工作的创新</a:t>
            </a:r>
          </a:p>
        </p:txBody>
      </p:sp>
      <p:sp>
        <p:nvSpPr>
          <p:cNvPr id="10" name="TextBox 22"/>
          <p:cNvSpPr txBox="1"/>
          <p:nvPr/>
        </p:nvSpPr>
        <p:spPr>
          <a:xfrm>
            <a:off x="8127152" y="2158581"/>
            <a:ext cx="1018345" cy="953787"/>
          </a:xfrm>
          <a:prstGeom prst="rect">
            <a:avLst/>
          </a:prstGeom>
          <a:noFill/>
        </p:spPr>
        <p:txBody>
          <a:bodyPr wrap="square" rtlCol="0">
            <a:spAutoFit/>
          </a:bodyPr>
          <a:lstStyle/>
          <a:p>
            <a:pPr algn="ctr">
              <a:lnSpc>
                <a:spcPct val="130000"/>
              </a:lnSpc>
              <a:defRPr/>
            </a:pPr>
            <a:r>
              <a:rPr lang="en-US" altLang="zh-CN" sz="4800" b="1" kern="0" dirty="0">
                <a:solidFill>
                  <a:sysClr val="window" lastClr="FFFFFF"/>
                </a:solidFill>
                <a:effectLst>
                  <a:innerShdw blurRad="63500" dist="50800" dir="13500000">
                    <a:prstClr val="black">
                      <a:alpha val="50000"/>
                    </a:prstClr>
                  </a:innerShdw>
                </a:effectLst>
                <a:latin typeface="Britannic Bold" pitchFamily="34" charset="0"/>
                <a:ea typeface="微软雅黑" panose="020B0503020204020204" pitchFamily="34" charset="-122"/>
              </a:rPr>
              <a:t>3</a:t>
            </a:r>
            <a:endParaRPr lang="zh-CN" altLang="en-US" sz="4800" b="1" kern="0" dirty="0">
              <a:solidFill>
                <a:sysClr val="window" lastClr="FFFFFF"/>
              </a:solidFill>
              <a:effectLst>
                <a:innerShdw blurRad="63500" dist="50800" dir="13500000">
                  <a:prstClr val="black">
                    <a:alpha val="50000"/>
                  </a:prstClr>
                </a:innerShdw>
              </a:effectLst>
              <a:latin typeface="Britannic Bold" pitchFamily="34" charset="0"/>
              <a:ea typeface="微软雅黑" panose="020B0503020204020204" pitchFamily="34" charset="-122"/>
            </a:endParaRPr>
          </a:p>
        </p:txBody>
      </p:sp>
      <p:sp>
        <p:nvSpPr>
          <p:cNvPr id="26" name="TextBox 84"/>
          <p:cNvSpPr txBox="1">
            <a:spLocks noChangeArrowheads="1"/>
          </p:cNvSpPr>
          <p:nvPr/>
        </p:nvSpPr>
        <p:spPr bwMode="auto">
          <a:xfrm>
            <a:off x="3179718" y="2486199"/>
            <a:ext cx="2572900" cy="280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defPPr>
              <a:defRPr lang="zh-CN"/>
            </a:defPPr>
            <a:lvl1pPr marL="171450" indent="-171450" algn="just" eaLnBrk="0" hangingPunct="0">
              <a:spcBef>
                <a:spcPts val="0"/>
              </a:spcBef>
              <a:spcAft>
                <a:spcPts val="0"/>
              </a:spcAft>
              <a:buClr>
                <a:schemeClr val="accent1"/>
              </a:buClr>
              <a:buFont typeface="Wingdings" panose="05000000000000000000" pitchFamily="2" charset="2"/>
              <a:buChar char="l"/>
              <a:defRPr sz="1200">
                <a:solidFill>
                  <a:schemeClr val="tx1">
                    <a:lumMod val="75000"/>
                  </a:schemeClr>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pPr>
              <a:lnSpc>
                <a:spcPct val="150000"/>
              </a:lnSpc>
            </a:pPr>
            <a:r>
              <a:rPr lang="zh-CN" altLang="en-US" dirty="0">
                <a:sym typeface="微软雅黑" panose="020B0503020204020204" pitchFamily="34" charset="-122"/>
              </a:rPr>
              <a:t>学校各组工作重在出成绩，难在出特色。本学年要进一步发挥教研组的综合职能作用，逐步赋于相应的职责与权益，加强分工合作与协调，为教研组组长提供发挥才能的舞台。</a:t>
            </a:r>
            <a:endParaRPr lang="en-US" altLang="zh-CN" dirty="0">
              <a:sym typeface="微软雅黑" panose="020B0503020204020204" pitchFamily="34" charset="-122"/>
            </a:endParaRPr>
          </a:p>
          <a:p>
            <a:pPr>
              <a:lnSpc>
                <a:spcPct val="150000"/>
              </a:lnSpc>
            </a:pPr>
            <a:r>
              <a:rPr lang="zh-CN" altLang="en-US" dirty="0">
                <a:sym typeface="微软雅黑" panose="020B0503020204020204" pitchFamily="34" charset="-122"/>
              </a:rPr>
              <a:t>在实际岗位中锻炼成长一批德才兼备的管理人才。通过实施全学期的教学评估考核，使我们的教学工作力度进一步加强。</a:t>
            </a:r>
          </a:p>
        </p:txBody>
      </p:sp>
      <p:sp>
        <p:nvSpPr>
          <p:cNvPr id="19" name="Rectangle 51"/>
          <p:cNvSpPr/>
          <p:nvPr/>
        </p:nvSpPr>
        <p:spPr>
          <a:xfrm>
            <a:off x="6807890" y="3685071"/>
            <a:ext cx="1440000" cy="1440000"/>
          </a:xfrm>
          <a:prstGeom prst="rect">
            <a:avLst/>
          </a:prstGeom>
          <a:solidFill>
            <a:schemeClr val="accent1"/>
          </a:solidFill>
          <a:ln w="25400" cap="flat" cmpd="sng" algn="ctr">
            <a:noFill/>
            <a:prstDash val="solid"/>
          </a:ln>
          <a:effectLst/>
        </p:spPr>
        <p:txBody>
          <a:bodyPr lIns="121903" tIns="121903" rIns="121903" bIns="121903"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1219200">
              <a:defRPr/>
            </a:pPr>
            <a:endParaRPr lang="en-US" sz="1865" dirty="0">
              <a:ln>
                <a:solidFill>
                  <a:srgbClr val="FFFFFF">
                    <a:alpha val="0"/>
                  </a:srgbClr>
                </a:solidFill>
              </a:ln>
              <a:solidFill>
                <a:prstClr val="white"/>
              </a:solidFill>
              <a:latin typeface="Segoe UI" panose="020B0502040204020203"/>
              <a:ea typeface="微软雅黑" panose="020B0503020204020204" pitchFamily="34" charset="-122"/>
            </a:endParaRPr>
          </a:p>
        </p:txBody>
      </p:sp>
      <p:sp>
        <p:nvSpPr>
          <p:cNvPr id="20" name="Freeform 5"/>
          <p:cNvSpPr>
            <a:spLocks noChangeAspect="1" noEditPoints="1"/>
          </p:cNvSpPr>
          <p:nvPr/>
        </p:nvSpPr>
        <p:spPr bwMode="auto">
          <a:xfrm>
            <a:off x="7099951" y="3962613"/>
            <a:ext cx="805228" cy="964392"/>
          </a:xfrm>
          <a:custGeom>
            <a:avLst/>
            <a:gdLst>
              <a:gd name="T0" fmla="*/ 32 w 432"/>
              <a:gd name="T1" fmla="*/ 420 h 508"/>
              <a:gd name="T2" fmla="*/ 258 w 432"/>
              <a:gd name="T3" fmla="*/ 420 h 508"/>
              <a:gd name="T4" fmla="*/ 258 w 432"/>
              <a:gd name="T5" fmla="*/ 452 h 508"/>
              <a:gd name="T6" fmla="*/ 0 w 432"/>
              <a:gd name="T7" fmla="*/ 452 h 508"/>
              <a:gd name="T8" fmla="*/ 0 w 432"/>
              <a:gd name="T9" fmla="*/ 120 h 508"/>
              <a:gd name="T10" fmla="*/ 120 w 432"/>
              <a:gd name="T11" fmla="*/ 0 h 508"/>
              <a:gd name="T12" fmla="*/ 352 w 432"/>
              <a:gd name="T13" fmla="*/ 0 h 508"/>
              <a:gd name="T14" fmla="*/ 352 w 432"/>
              <a:gd name="T15" fmla="*/ 150 h 508"/>
              <a:gd name="T16" fmla="*/ 320 w 432"/>
              <a:gd name="T17" fmla="*/ 150 h 508"/>
              <a:gd name="T18" fmla="*/ 320 w 432"/>
              <a:gd name="T19" fmla="*/ 32 h 508"/>
              <a:gd name="T20" fmla="*/ 136 w 432"/>
              <a:gd name="T21" fmla="*/ 32 h 508"/>
              <a:gd name="T22" fmla="*/ 136 w 432"/>
              <a:gd name="T23" fmla="*/ 136 h 508"/>
              <a:gd name="T24" fmla="*/ 32 w 432"/>
              <a:gd name="T25" fmla="*/ 136 h 508"/>
              <a:gd name="T26" fmla="*/ 32 w 432"/>
              <a:gd name="T27" fmla="*/ 420 h 508"/>
              <a:gd name="T28" fmla="*/ 303 w 432"/>
              <a:gd name="T29" fmla="*/ 236 h 508"/>
              <a:gd name="T30" fmla="*/ 303 w 432"/>
              <a:gd name="T31" fmla="*/ 236 h 508"/>
              <a:gd name="T32" fmla="*/ 284 w 432"/>
              <a:gd name="T33" fmla="*/ 265 h 508"/>
              <a:gd name="T34" fmla="*/ 284 w 432"/>
              <a:gd name="T35" fmla="*/ 265 h 508"/>
              <a:gd name="T36" fmla="*/ 272 w 432"/>
              <a:gd name="T37" fmla="*/ 277 h 508"/>
              <a:gd name="T38" fmla="*/ 259 w 432"/>
              <a:gd name="T39" fmla="*/ 265 h 508"/>
              <a:gd name="T40" fmla="*/ 259 w 432"/>
              <a:gd name="T41" fmla="*/ 263 h 508"/>
              <a:gd name="T42" fmla="*/ 296 w 432"/>
              <a:gd name="T43" fmla="*/ 213 h 508"/>
              <a:gd name="T44" fmla="*/ 298 w 432"/>
              <a:gd name="T45" fmla="*/ 212 h 508"/>
              <a:gd name="T46" fmla="*/ 311 w 432"/>
              <a:gd name="T47" fmla="*/ 225 h 508"/>
              <a:gd name="T48" fmla="*/ 303 w 432"/>
              <a:gd name="T49" fmla="*/ 236 h 508"/>
              <a:gd name="T50" fmla="*/ 330 w 432"/>
              <a:gd name="T51" fmla="*/ 180 h 508"/>
              <a:gd name="T52" fmla="*/ 329 w 432"/>
              <a:gd name="T53" fmla="*/ 180 h 508"/>
              <a:gd name="T54" fmla="*/ 229 w 432"/>
              <a:gd name="T55" fmla="*/ 275 h 508"/>
              <a:gd name="T56" fmla="*/ 265 w 432"/>
              <a:gd name="T57" fmla="*/ 353 h 508"/>
              <a:gd name="T58" fmla="*/ 273 w 432"/>
              <a:gd name="T59" fmla="*/ 371 h 508"/>
              <a:gd name="T60" fmla="*/ 276 w 432"/>
              <a:gd name="T61" fmla="*/ 390 h 508"/>
              <a:gd name="T62" fmla="*/ 289 w 432"/>
              <a:gd name="T63" fmla="*/ 419 h 508"/>
              <a:gd name="T64" fmla="*/ 374 w 432"/>
              <a:gd name="T65" fmla="*/ 419 h 508"/>
              <a:gd name="T66" fmla="*/ 386 w 432"/>
              <a:gd name="T67" fmla="*/ 390 h 508"/>
              <a:gd name="T68" fmla="*/ 397 w 432"/>
              <a:gd name="T69" fmla="*/ 353 h 508"/>
              <a:gd name="T70" fmla="*/ 415 w 432"/>
              <a:gd name="T71" fmla="*/ 322 h 508"/>
              <a:gd name="T72" fmla="*/ 432 w 432"/>
              <a:gd name="T73" fmla="*/ 275 h 508"/>
              <a:gd name="T74" fmla="*/ 330 w 432"/>
              <a:gd name="T75" fmla="*/ 180 h 508"/>
              <a:gd name="T76" fmla="*/ 311 w 432"/>
              <a:gd name="T77" fmla="*/ 499 h 508"/>
              <a:gd name="T78" fmla="*/ 324 w 432"/>
              <a:gd name="T79" fmla="*/ 508 h 508"/>
              <a:gd name="T80" fmla="*/ 342 w 432"/>
              <a:gd name="T81" fmla="*/ 508 h 508"/>
              <a:gd name="T82" fmla="*/ 354 w 432"/>
              <a:gd name="T83" fmla="*/ 499 h 508"/>
              <a:gd name="T84" fmla="*/ 311 w 432"/>
              <a:gd name="T85" fmla="*/ 499 h 508"/>
              <a:gd name="T86" fmla="*/ 364 w 432"/>
              <a:gd name="T87" fmla="*/ 465 h 508"/>
              <a:gd name="T88" fmla="*/ 300 w 432"/>
              <a:gd name="T89" fmla="*/ 465 h 508"/>
              <a:gd name="T90" fmla="*/ 287 w 432"/>
              <a:gd name="T91" fmla="*/ 476 h 508"/>
              <a:gd name="T92" fmla="*/ 301 w 432"/>
              <a:gd name="T93" fmla="*/ 488 h 508"/>
              <a:gd name="T94" fmla="*/ 364 w 432"/>
              <a:gd name="T95" fmla="*/ 488 h 508"/>
              <a:gd name="T96" fmla="*/ 378 w 432"/>
              <a:gd name="T97" fmla="*/ 476 h 508"/>
              <a:gd name="T98" fmla="*/ 364 w 432"/>
              <a:gd name="T99" fmla="*/ 465 h 508"/>
              <a:gd name="T100" fmla="*/ 364 w 432"/>
              <a:gd name="T101" fmla="*/ 430 h 508"/>
              <a:gd name="T102" fmla="*/ 300 w 432"/>
              <a:gd name="T103" fmla="*/ 430 h 508"/>
              <a:gd name="T104" fmla="*/ 287 w 432"/>
              <a:gd name="T105" fmla="*/ 442 h 508"/>
              <a:gd name="T106" fmla="*/ 301 w 432"/>
              <a:gd name="T107" fmla="*/ 453 h 508"/>
              <a:gd name="T108" fmla="*/ 364 w 432"/>
              <a:gd name="T109" fmla="*/ 453 h 508"/>
              <a:gd name="T110" fmla="*/ 378 w 432"/>
              <a:gd name="T111" fmla="*/ 442 h 508"/>
              <a:gd name="T112" fmla="*/ 364 w 432"/>
              <a:gd name="T113" fmla="*/ 43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2" h="508">
                <a:moveTo>
                  <a:pt x="32" y="420"/>
                </a:moveTo>
                <a:cubicBezTo>
                  <a:pt x="258" y="420"/>
                  <a:pt x="258" y="420"/>
                  <a:pt x="258" y="420"/>
                </a:cubicBezTo>
                <a:cubicBezTo>
                  <a:pt x="258" y="452"/>
                  <a:pt x="258" y="452"/>
                  <a:pt x="258" y="452"/>
                </a:cubicBezTo>
                <a:cubicBezTo>
                  <a:pt x="0" y="452"/>
                  <a:pt x="0" y="452"/>
                  <a:pt x="0" y="452"/>
                </a:cubicBezTo>
                <a:cubicBezTo>
                  <a:pt x="0" y="120"/>
                  <a:pt x="0" y="120"/>
                  <a:pt x="0" y="120"/>
                </a:cubicBezTo>
                <a:cubicBezTo>
                  <a:pt x="120" y="0"/>
                  <a:pt x="120" y="0"/>
                  <a:pt x="120" y="0"/>
                </a:cubicBezTo>
                <a:cubicBezTo>
                  <a:pt x="352" y="0"/>
                  <a:pt x="352" y="0"/>
                  <a:pt x="352" y="0"/>
                </a:cubicBezTo>
                <a:cubicBezTo>
                  <a:pt x="352" y="150"/>
                  <a:pt x="352" y="150"/>
                  <a:pt x="352" y="150"/>
                </a:cubicBezTo>
                <a:cubicBezTo>
                  <a:pt x="320" y="150"/>
                  <a:pt x="320" y="150"/>
                  <a:pt x="320" y="150"/>
                </a:cubicBezTo>
                <a:cubicBezTo>
                  <a:pt x="320" y="32"/>
                  <a:pt x="320" y="32"/>
                  <a:pt x="320" y="32"/>
                </a:cubicBezTo>
                <a:cubicBezTo>
                  <a:pt x="136" y="32"/>
                  <a:pt x="136" y="32"/>
                  <a:pt x="136" y="32"/>
                </a:cubicBezTo>
                <a:cubicBezTo>
                  <a:pt x="136" y="136"/>
                  <a:pt x="136" y="136"/>
                  <a:pt x="136" y="136"/>
                </a:cubicBezTo>
                <a:cubicBezTo>
                  <a:pt x="32" y="136"/>
                  <a:pt x="32" y="136"/>
                  <a:pt x="32" y="136"/>
                </a:cubicBezTo>
                <a:lnTo>
                  <a:pt x="32" y="420"/>
                </a:lnTo>
                <a:close/>
                <a:moveTo>
                  <a:pt x="303" y="236"/>
                </a:moveTo>
                <a:cubicBezTo>
                  <a:pt x="303" y="236"/>
                  <a:pt x="303" y="236"/>
                  <a:pt x="303" y="236"/>
                </a:cubicBezTo>
                <a:cubicBezTo>
                  <a:pt x="290" y="240"/>
                  <a:pt x="285" y="254"/>
                  <a:pt x="284" y="265"/>
                </a:cubicBezTo>
                <a:cubicBezTo>
                  <a:pt x="284" y="265"/>
                  <a:pt x="284" y="265"/>
                  <a:pt x="284" y="265"/>
                </a:cubicBezTo>
                <a:cubicBezTo>
                  <a:pt x="284" y="272"/>
                  <a:pt x="278" y="277"/>
                  <a:pt x="272" y="277"/>
                </a:cubicBezTo>
                <a:cubicBezTo>
                  <a:pt x="265" y="277"/>
                  <a:pt x="259" y="272"/>
                  <a:pt x="259" y="265"/>
                </a:cubicBezTo>
                <a:cubicBezTo>
                  <a:pt x="259" y="264"/>
                  <a:pt x="259" y="263"/>
                  <a:pt x="259" y="263"/>
                </a:cubicBezTo>
                <a:cubicBezTo>
                  <a:pt x="261" y="238"/>
                  <a:pt x="275" y="218"/>
                  <a:pt x="296" y="213"/>
                </a:cubicBezTo>
                <a:cubicBezTo>
                  <a:pt x="296" y="213"/>
                  <a:pt x="297" y="212"/>
                  <a:pt x="298" y="212"/>
                </a:cubicBezTo>
                <a:cubicBezTo>
                  <a:pt x="305" y="212"/>
                  <a:pt x="311" y="218"/>
                  <a:pt x="311" y="225"/>
                </a:cubicBezTo>
                <a:cubicBezTo>
                  <a:pt x="311" y="230"/>
                  <a:pt x="307" y="235"/>
                  <a:pt x="303" y="236"/>
                </a:cubicBezTo>
                <a:close/>
                <a:moveTo>
                  <a:pt x="330" y="180"/>
                </a:moveTo>
                <a:cubicBezTo>
                  <a:pt x="330" y="180"/>
                  <a:pt x="330" y="180"/>
                  <a:pt x="329" y="180"/>
                </a:cubicBezTo>
                <a:cubicBezTo>
                  <a:pt x="274" y="180"/>
                  <a:pt x="229" y="222"/>
                  <a:pt x="229" y="275"/>
                </a:cubicBezTo>
                <a:cubicBezTo>
                  <a:pt x="229" y="305"/>
                  <a:pt x="253" y="326"/>
                  <a:pt x="265" y="353"/>
                </a:cubicBezTo>
                <a:cubicBezTo>
                  <a:pt x="269" y="360"/>
                  <a:pt x="271" y="365"/>
                  <a:pt x="273" y="371"/>
                </a:cubicBezTo>
                <a:cubicBezTo>
                  <a:pt x="275" y="378"/>
                  <a:pt x="275" y="384"/>
                  <a:pt x="276" y="390"/>
                </a:cubicBezTo>
                <a:cubicBezTo>
                  <a:pt x="278" y="401"/>
                  <a:pt x="280" y="411"/>
                  <a:pt x="289" y="419"/>
                </a:cubicBezTo>
                <a:cubicBezTo>
                  <a:pt x="289" y="419"/>
                  <a:pt x="374" y="419"/>
                  <a:pt x="374" y="419"/>
                </a:cubicBezTo>
                <a:cubicBezTo>
                  <a:pt x="384" y="412"/>
                  <a:pt x="385" y="401"/>
                  <a:pt x="386" y="390"/>
                </a:cubicBezTo>
                <a:cubicBezTo>
                  <a:pt x="388" y="379"/>
                  <a:pt x="389" y="368"/>
                  <a:pt x="397" y="353"/>
                </a:cubicBezTo>
                <a:cubicBezTo>
                  <a:pt x="402" y="342"/>
                  <a:pt x="409" y="332"/>
                  <a:pt x="415" y="322"/>
                </a:cubicBezTo>
                <a:cubicBezTo>
                  <a:pt x="424" y="308"/>
                  <a:pt x="432" y="293"/>
                  <a:pt x="432" y="275"/>
                </a:cubicBezTo>
                <a:cubicBezTo>
                  <a:pt x="432" y="222"/>
                  <a:pt x="386" y="180"/>
                  <a:pt x="330" y="180"/>
                </a:cubicBezTo>
                <a:close/>
                <a:moveTo>
                  <a:pt x="311" y="499"/>
                </a:moveTo>
                <a:cubicBezTo>
                  <a:pt x="311" y="499"/>
                  <a:pt x="313" y="508"/>
                  <a:pt x="324" y="508"/>
                </a:cubicBezTo>
                <a:cubicBezTo>
                  <a:pt x="342" y="508"/>
                  <a:pt x="342" y="508"/>
                  <a:pt x="342" y="508"/>
                </a:cubicBezTo>
                <a:cubicBezTo>
                  <a:pt x="352" y="508"/>
                  <a:pt x="354" y="499"/>
                  <a:pt x="354" y="499"/>
                </a:cubicBezTo>
                <a:lnTo>
                  <a:pt x="311" y="499"/>
                </a:lnTo>
                <a:close/>
                <a:moveTo>
                  <a:pt x="364" y="465"/>
                </a:moveTo>
                <a:cubicBezTo>
                  <a:pt x="300" y="465"/>
                  <a:pt x="300" y="465"/>
                  <a:pt x="300" y="465"/>
                </a:cubicBezTo>
                <a:cubicBezTo>
                  <a:pt x="293" y="465"/>
                  <a:pt x="287" y="470"/>
                  <a:pt x="287" y="476"/>
                </a:cubicBezTo>
                <a:cubicBezTo>
                  <a:pt x="287" y="483"/>
                  <a:pt x="293" y="488"/>
                  <a:pt x="301" y="488"/>
                </a:cubicBezTo>
                <a:cubicBezTo>
                  <a:pt x="301" y="488"/>
                  <a:pt x="364" y="488"/>
                  <a:pt x="364" y="488"/>
                </a:cubicBezTo>
                <a:cubicBezTo>
                  <a:pt x="372" y="488"/>
                  <a:pt x="378" y="483"/>
                  <a:pt x="378" y="476"/>
                </a:cubicBezTo>
                <a:cubicBezTo>
                  <a:pt x="378" y="470"/>
                  <a:pt x="372" y="465"/>
                  <a:pt x="364" y="465"/>
                </a:cubicBezTo>
                <a:close/>
                <a:moveTo>
                  <a:pt x="364" y="430"/>
                </a:moveTo>
                <a:cubicBezTo>
                  <a:pt x="300" y="430"/>
                  <a:pt x="300" y="430"/>
                  <a:pt x="300" y="430"/>
                </a:cubicBezTo>
                <a:cubicBezTo>
                  <a:pt x="293" y="430"/>
                  <a:pt x="287" y="435"/>
                  <a:pt x="287" y="442"/>
                </a:cubicBezTo>
                <a:cubicBezTo>
                  <a:pt x="287" y="448"/>
                  <a:pt x="293" y="453"/>
                  <a:pt x="301" y="453"/>
                </a:cubicBezTo>
                <a:cubicBezTo>
                  <a:pt x="302" y="453"/>
                  <a:pt x="364" y="453"/>
                  <a:pt x="364" y="453"/>
                </a:cubicBezTo>
                <a:cubicBezTo>
                  <a:pt x="372" y="453"/>
                  <a:pt x="378" y="448"/>
                  <a:pt x="378" y="442"/>
                </a:cubicBezTo>
                <a:cubicBezTo>
                  <a:pt x="378" y="435"/>
                  <a:pt x="372" y="430"/>
                  <a:pt x="364" y="430"/>
                </a:cubicBezTo>
                <a:close/>
              </a:path>
            </a:pathLst>
          </a:custGeom>
          <a:solidFill>
            <a:srgbClr val="FFFFFF"/>
          </a:solidFill>
          <a:ln>
            <a:noFill/>
          </a:ln>
        </p:spPr>
        <p:txBody>
          <a:bodyPr vert="horz" wrap="square" lIns="121920" tIns="60960" rIns="121920" bIns="60960" numCol="1" anchor="t" anchorCtr="0" compatLnSpc="1"/>
          <a:lstStyle/>
          <a:p>
            <a:pPr defTabSz="1242695">
              <a:defRPr/>
            </a:pPr>
            <a:endParaRPr lang="en-US" sz="2400" kern="0">
              <a:solidFill>
                <a:srgbClr val="FFFFFF"/>
              </a:solidFill>
              <a:latin typeface="Segoe UI" panose="020B0502040204020203"/>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500"/>
                                        <p:tgtEl>
                                          <p:spTgt spid="17"/>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outVertical)">
                                      <p:cBhvr>
                                        <p:cTn id="17" dur="500"/>
                                        <p:tgtEl>
                                          <p:spTgt spid="21"/>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000"/>
                            </p:stCondLst>
                            <p:childTnLst>
                              <p:par>
                                <p:cTn id="33" presetID="21" presetClass="entr" presetSubtype="1"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heel(1)">
                                      <p:cBhvr>
                                        <p:cTn id="35" dur="1250"/>
                                        <p:tgtEl>
                                          <p:spTgt spid="19"/>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750"/>
                                        <p:tgtEl>
                                          <p:spTgt spid="20"/>
                                        </p:tgtEl>
                                      </p:cBhvr>
                                    </p:animEffect>
                                  </p:childTnLst>
                                </p:cTn>
                              </p:par>
                            </p:childTnLst>
                          </p:cTn>
                        </p:par>
                        <p:par>
                          <p:cTn id="39" fill="hold">
                            <p:stCondLst>
                              <p:cond delay="4500"/>
                            </p:stCondLst>
                            <p:childTnLst>
                              <p:par>
                                <p:cTn id="40" presetID="2" presetClass="entr" presetSubtype="4" fill="hold" grpId="0" nodeType="afterEffect">
                                  <p:stCondLst>
                                    <p:cond delay="0"/>
                                  </p:stCondLst>
                                  <p:iterate type="lt">
                                    <p:tmPct val="5891"/>
                                  </p:iterate>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P spid="8" grpId="0"/>
      <p:bldP spid="10" grpId="0"/>
      <p:bldP spid="26" grpId="0"/>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组合 86"/>
          <p:cNvGrpSpPr/>
          <p:nvPr/>
        </p:nvGrpSpPr>
        <p:grpSpPr>
          <a:xfrm>
            <a:off x="512535" y="1628799"/>
            <a:ext cx="11166930" cy="4705774"/>
            <a:chOff x="512535" y="1628799"/>
            <a:chExt cx="11166930" cy="4705774"/>
          </a:xfrm>
        </p:grpSpPr>
        <p:pic>
          <p:nvPicPr>
            <p:cNvPr id="88" name="图片 87"/>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12535" y="1628799"/>
              <a:ext cx="11166930" cy="4705774"/>
            </a:xfrm>
            <a:prstGeom prst="rect">
              <a:avLst/>
            </a:prstGeom>
          </p:spPr>
        </p:pic>
        <p:cxnSp>
          <p:nvCxnSpPr>
            <p:cNvPr id="89" name="直接连接符 88"/>
            <p:cNvCxnSpPr/>
            <p:nvPr/>
          </p:nvCxnSpPr>
          <p:spPr>
            <a:xfrm>
              <a:off x="3179718" y="5498086"/>
              <a:ext cx="2901966" cy="0"/>
            </a:xfrm>
            <a:prstGeom prst="line">
              <a:avLst/>
            </a:prstGeom>
            <a:noFill/>
            <a:ln w="19050" cap="flat" cmpd="sng" algn="ctr">
              <a:solidFill>
                <a:schemeClr val="accent1"/>
              </a:solidFill>
              <a:prstDash val="solid"/>
            </a:ln>
            <a:effectLst/>
          </p:spPr>
        </p:cxnSp>
        <p:cxnSp>
          <p:nvCxnSpPr>
            <p:cNvPr id="90" name="直接连接符 89"/>
            <p:cNvCxnSpPr/>
            <p:nvPr/>
          </p:nvCxnSpPr>
          <p:spPr>
            <a:xfrm>
              <a:off x="3179718" y="5645330"/>
              <a:ext cx="2901966" cy="0"/>
            </a:xfrm>
            <a:prstGeom prst="line">
              <a:avLst/>
            </a:prstGeom>
            <a:noFill/>
            <a:ln w="57150" cap="flat" cmpd="sng" algn="ctr">
              <a:solidFill>
                <a:schemeClr val="accent1"/>
              </a:solidFill>
              <a:prstDash val="solid"/>
            </a:ln>
            <a:effectLst/>
          </p:spPr>
        </p:cxnSp>
        <p:cxnSp>
          <p:nvCxnSpPr>
            <p:cNvPr id="91" name="直接连接符 90"/>
            <p:cNvCxnSpPr/>
            <p:nvPr/>
          </p:nvCxnSpPr>
          <p:spPr>
            <a:xfrm>
              <a:off x="6140989" y="5498086"/>
              <a:ext cx="2901966" cy="0"/>
            </a:xfrm>
            <a:prstGeom prst="line">
              <a:avLst/>
            </a:prstGeom>
            <a:noFill/>
            <a:ln w="19050" cap="flat" cmpd="sng" algn="ctr">
              <a:solidFill>
                <a:schemeClr val="accent1"/>
              </a:solidFill>
              <a:prstDash val="solid"/>
            </a:ln>
            <a:effectLst/>
          </p:spPr>
        </p:cxnSp>
        <p:cxnSp>
          <p:nvCxnSpPr>
            <p:cNvPr id="92" name="直接连接符 91"/>
            <p:cNvCxnSpPr/>
            <p:nvPr/>
          </p:nvCxnSpPr>
          <p:spPr>
            <a:xfrm>
              <a:off x="6140989" y="5645330"/>
              <a:ext cx="2901966" cy="0"/>
            </a:xfrm>
            <a:prstGeom prst="line">
              <a:avLst/>
            </a:prstGeom>
            <a:noFill/>
            <a:ln w="57150" cap="flat" cmpd="sng" algn="ctr">
              <a:solidFill>
                <a:schemeClr val="accent1"/>
              </a:solidFill>
              <a:prstDash val="solid"/>
            </a:ln>
            <a:effectLst/>
          </p:spPr>
        </p:cxnSp>
      </p:grpSp>
      <p:grpSp>
        <p:nvGrpSpPr>
          <p:cNvPr id="14" name="组合 13"/>
          <p:cNvGrpSpPr/>
          <p:nvPr/>
        </p:nvGrpSpPr>
        <p:grpSpPr>
          <a:xfrm>
            <a:off x="196995" y="462478"/>
            <a:ext cx="1207472" cy="740861"/>
            <a:chOff x="5682623" y="1332371"/>
            <a:chExt cx="1207472" cy="740861"/>
          </a:xfrm>
        </p:grpSpPr>
        <p:pic>
          <p:nvPicPr>
            <p:cNvPr id="15" name="图片 14"/>
            <p:cNvPicPr>
              <a:picLocks noChangeAspect="1"/>
            </p:cNvPicPr>
            <p:nvPr/>
          </p:nvPicPr>
          <p:blipFill rotWithShape="1">
            <a:blip r:embed="rId4" cstate="screen"/>
            <a:srcRect/>
            <a:stretch>
              <a:fillRect/>
            </a:stretch>
          </p:blipFill>
          <p:spPr>
            <a:xfrm>
              <a:off x="5682623" y="1332371"/>
              <a:ext cx="1207472" cy="740861"/>
            </a:xfrm>
            <a:prstGeom prst="rect">
              <a:avLst/>
            </a:prstGeom>
          </p:spPr>
        </p:pic>
        <p:sp>
          <p:nvSpPr>
            <p:cNvPr id="16" name="文本框 15"/>
            <p:cNvSpPr txBox="1"/>
            <p:nvPr/>
          </p:nvSpPr>
          <p:spPr>
            <a:xfrm>
              <a:off x="5947187" y="1332371"/>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05</a:t>
              </a:r>
            </a:p>
          </p:txBody>
        </p:sp>
      </p:grpSp>
      <p:sp>
        <p:nvSpPr>
          <p:cNvPr id="17" name="文本框 16"/>
          <p:cNvSpPr txBox="1"/>
          <p:nvPr/>
        </p:nvSpPr>
        <p:spPr>
          <a:xfrm>
            <a:off x="1298168" y="523427"/>
            <a:ext cx="3063874" cy="461665"/>
          </a:xfrm>
          <a:prstGeom prst="rect">
            <a:avLst/>
          </a:prstGeom>
          <a:noFill/>
        </p:spPr>
        <p:txBody>
          <a:bodyPr wrap="square" rtlCol="0">
            <a:spAutoFit/>
          </a:bodyPr>
          <a:lstStyle/>
          <a:p>
            <a:pPr lvl="0" algn="ctr">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稳步探索五项创新</a:t>
            </a:r>
          </a:p>
        </p:txBody>
      </p:sp>
      <p:sp>
        <p:nvSpPr>
          <p:cNvPr id="7" name="五边形 19"/>
          <p:cNvSpPr/>
          <p:nvPr/>
        </p:nvSpPr>
        <p:spPr>
          <a:xfrm rot="5400000">
            <a:off x="7884967" y="2417709"/>
            <a:ext cx="1494952" cy="527630"/>
          </a:xfrm>
          <a:prstGeom prst="homePlate">
            <a:avLst/>
          </a:prstGeom>
          <a:solidFill>
            <a:schemeClr val="accent1"/>
          </a:solidFill>
          <a:ln w="25400" cap="flat" cmpd="sng" algn="ctr">
            <a:noFill/>
            <a:prstDash val="solid"/>
          </a:ln>
          <a:effectLst>
            <a:outerShdw blurRad="63500" sx="102000" sy="102000" algn="ctr"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 name="TextBox 20"/>
          <p:cNvSpPr txBox="1"/>
          <p:nvPr/>
        </p:nvSpPr>
        <p:spPr>
          <a:xfrm>
            <a:off x="6263560" y="2482154"/>
            <a:ext cx="1984330" cy="777457"/>
          </a:xfrm>
          <a:prstGeom prst="rect">
            <a:avLst/>
          </a:prstGeom>
          <a:noFill/>
        </p:spPr>
        <p:txBody>
          <a:bodyPr wrap="square" rtlCol="0">
            <a:spAutoFit/>
          </a:bodyPr>
          <a:lstStyle/>
          <a:p>
            <a:pPr algn="r" fontAlgn="base">
              <a:lnSpc>
                <a:spcPct val="130000"/>
              </a:lnSpc>
              <a:spcBef>
                <a:spcPct val="0"/>
              </a:spcBef>
              <a:spcAft>
                <a:spcPct val="0"/>
              </a:spcAft>
              <a:defRPr/>
            </a:pPr>
            <a:r>
              <a:rPr lang="zh-CN" altLang="en-US" b="1" dirty="0">
                <a:solidFill>
                  <a:schemeClr val="accent1"/>
                </a:solidFill>
                <a:latin typeface="微软雅黑" panose="020B0503020204020204" pitchFamily="34" charset="-122"/>
                <a:ea typeface="微软雅黑" panose="020B0503020204020204" pitchFamily="34" charset="-122"/>
              </a:rPr>
              <a:t>四、教学评价工作的创新</a:t>
            </a:r>
          </a:p>
        </p:txBody>
      </p:sp>
      <p:sp>
        <p:nvSpPr>
          <p:cNvPr id="10" name="TextBox 22"/>
          <p:cNvSpPr txBox="1"/>
          <p:nvPr/>
        </p:nvSpPr>
        <p:spPr>
          <a:xfrm>
            <a:off x="8127152" y="2158581"/>
            <a:ext cx="1018345" cy="953787"/>
          </a:xfrm>
          <a:prstGeom prst="rect">
            <a:avLst/>
          </a:prstGeom>
          <a:noFill/>
        </p:spPr>
        <p:txBody>
          <a:bodyPr wrap="square" rtlCol="0">
            <a:spAutoFit/>
          </a:bodyPr>
          <a:lstStyle/>
          <a:p>
            <a:pPr algn="ctr">
              <a:lnSpc>
                <a:spcPct val="130000"/>
              </a:lnSpc>
              <a:defRPr/>
            </a:pPr>
            <a:r>
              <a:rPr lang="en-US" altLang="zh-CN" sz="4800" b="1" kern="0" dirty="0">
                <a:solidFill>
                  <a:sysClr val="window" lastClr="FFFFFF"/>
                </a:solidFill>
                <a:effectLst>
                  <a:innerShdw blurRad="63500" dist="50800" dir="13500000">
                    <a:prstClr val="black">
                      <a:alpha val="50000"/>
                    </a:prstClr>
                  </a:innerShdw>
                </a:effectLst>
                <a:latin typeface="Britannic Bold" pitchFamily="34" charset="0"/>
                <a:ea typeface="微软雅黑" panose="020B0503020204020204" pitchFamily="34" charset="-122"/>
              </a:rPr>
              <a:t>4</a:t>
            </a:r>
            <a:endParaRPr lang="zh-CN" altLang="en-US" sz="4800" b="1" kern="0" dirty="0">
              <a:solidFill>
                <a:sysClr val="window" lastClr="FFFFFF"/>
              </a:solidFill>
              <a:effectLst>
                <a:innerShdw blurRad="63500" dist="50800" dir="13500000">
                  <a:prstClr val="black">
                    <a:alpha val="50000"/>
                  </a:prstClr>
                </a:innerShdw>
              </a:effectLst>
              <a:latin typeface="Britannic Bold" pitchFamily="34" charset="0"/>
              <a:ea typeface="微软雅黑" panose="020B0503020204020204" pitchFamily="34" charset="-122"/>
            </a:endParaRPr>
          </a:p>
        </p:txBody>
      </p:sp>
      <p:grpSp>
        <p:nvGrpSpPr>
          <p:cNvPr id="27" name="组合 26"/>
          <p:cNvGrpSpPr/>
          <p:nvPr/>
        </p:nvGrpSpPr>
        <p:grpSpPr>
          <a:xfrm>
            <a:off x="8115208" y="5063337"/>
            <a:ext cx="781050" cy="903288"/>
            <a:chOff x="8985251" y="3623889"/>
            <a:chExt cx="781050" cy="903288"/>
          </a:xfrm>
        </p:grpSpPr>
        <p:sp>
          <p:nvSpPr>
            <p:cNvPr id="28" name="Oval 60"/>
            <p:cNvSpPr>
              <a:spLocks noChangeArrowheads="1"/>
            </p:cNvSpPr>
            <p:nvPr/>
          </p:nvSpPr>
          <p:spPr bwMode="auto">
            <a:xfrm>
              <a:off x="9675813" y="3623889"/>
              <a:ext cx="90488" cy="90488"/>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Rectangle 61"/>
            <p:cNvSpPr>
              <a:spLocks noChangeArrowheads="1"/>
            </p:cNvSpPr>
            <p:nvPr/>
          </p:nvSpPr>
          <p:spPr bwMode="auto">
            <a:xfrm>
              <a:off x="9075738" y="3684214"/>
              <a:ext cx="600075" cy="782638"/>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62"/>
            <p:cNvSpPr/>
            <p:nvPr/>
          </p:nvSpPr>
          <p:spPr bwMode="auto">
            <a:xfrm>
              <a:off x="9136063" y="3623889"/>
              <a:ext cx="585788" cy="60325"/>
            </a:xfrm>
            <a:custGeom>
              <a:avLst/>
              <a:gdLst>
                <a:gd name="T0" fmla="*/ 156 w 156"/>
                <a:gd name="T1" fmla="*/ 0 h 16"/>
                <a:gd name="T2" fmla="*/ 0 w 156"/>
                <a:gd name="T3" fmla="*/ 0 h 16"/>
                <a:gd name="T4" fmla="*/ 0 w 156"/>
                <a:gd name="T5" fmla="*/ 16 h 16"/>
                <a:gd name="T6" fmla="*/ 144 w 156"/>
                <a:gd name="T7" fmla="*/ 16 h 16"/>
                <a:gd name="T8" fmla="*/ 144 w 156"/>
                <a:gd name="T9" fmla="*/ 12 h 16"/>
                <a:gd name="T10" fmla="*/ 156 w 156"/>
                <a:gd name="T11" fmla="*/ 0 h 16"/>
              </a:gdLst>
              <a:ahLst/>
              <a:cxnLst>
                <a:cxn ang="0">
                  <a:pos x="T0" y="T1"/>
                </a:cxn>
                <a:cxn ang="0">
                  <a:pos x="T2" y="T3"/>
                </a:cxn>
                <a:cxn ang="0">
                  <a:pos x="T4" y="T5"/>
                </a:cxn>
                <a:cxn ang="0">
                  <a:pos x="T6" y="T7"/>
                </a:cxn>
                <a:cxn ang="0">
                  <a:pos x="T8" y="T9"/>
                </a:cxn>
                <a:cxn ang="0">
                  <a:pos x="T10" y="T11"/>
                </a:cxn>
              </a:cxnLst>
              <a:rect l="0" t="0" r="r" b="b"/>
              <a:pathLst>
                <a:path w="156" h="16">
                  <a:moveTo>
                    <a:pt x="156" y="0"/>
                  </a:moveTo>
                  <a:cubicBezTo>
                    <a:pt x="0" y="0"/>
                    <a:pt x="0" y="0"/>
                    <a:pt x="0" y="0"/>
                  </a:cubicBezTo>
                  <a:cubicBezTo>
                    <a:pt x="0" y="16"/>
                    <a:pt x="0" y="16"/>
                    <a:pt x="0" y="16"/>
                  </a:cubicBezTo>
                  <a:cubicBezTo>
                    <a:pt x="144" y="16"/>
                    <a:pt x="144" y="16"/>
                    <a:pt x="144" y="16"/>
                  </a:cubicBezTo>
                  <a:cubicBezTo>
                    <a:pt x="144" y="12"/>
                    <a:pt x="144" y="12"/>
                    <a:pt x="144" y="12"/>
                  </a:cubicBezTo>
                  <a:cubicBezTo>
                    <a:pt x="144" y="8"/>
                    <a:pt x="148" y="0"/>
                    <a:pt x="156" y="0"/>
                  </a:cubicBezTo>
                  <a:close/>
                </a:path>
              </a:pathLst>
            </a:cu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Rectangle 63"/>
            <p:cNvSpPr>
              <a:spLocks noChangeArrowheads="1"/>
            </p:cNvSpPr>
            <p:nvPr/>
          </p:nvSpPr>
          <p:spPr bwMode="auto">
            <a:xfrm>
              <a:off x="9029701" y="4436689"/>
              <a:ext cx="601663" cy="904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Oval 64"/>
            <p:cNvSpPr>
              <a:spLocks noChangeArrowheads="1"/>
            </p:cNvSpPr>
            <p:nvPr/>
          </p:nvSpPr>
          <p:spPr bwMode="auto">
            <a:xfrm>
              <a:off x="8985251" y="4436689"/>
              <a:ext cx="90488" cy="90488"/>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Oval 65"/>
            <p:cNvSpPr>
              <a:spLocks noChangeArrowheads="1"/>
            </p:cNvSpPr>
            <p:nvPr/>
          </p:nvSpPr>
          <p:spPr bwMode="auto">
            <a:xfrm>
              <a:off x="9586913" y="4436689"/>
              <a:ext cx="88900" cy="90488"/>
            </a:xfrm>
            <a:prstGeom prst="ellipse">
              <a:avLst/>
            </a:pr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Rectangle 66"/>
            <p:cNvSpPr>
              <a:spLocks noChangeArrowheads="1"/>
            </p:cNvSpPr>
            <p:nvPr/>
          </p:nvSpPr>
          <p:spPr bwMode="auto">
            <a:xfrm>
              <a:off x="9675813" y="3669927"/>
              <a:ext cx="46038" cy="44450"/>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Oval 67"/>
            <p:cNvSpPr>
              <a:spLocks noChangeArrowheads="1"/>
            </p:cNvSpPr>
            <p:nvPr/>
          </p:nvSpPr>
          <p:spPr bwMode="auto">
            <a:xfrm>
              <a:off x="9075738" y="3623889"/>
              <a:ext cx="120650" cy="120650"/>
            </a:xfrm>
            <a:prstGeom prst="ellipse">
              <a:avLst/>
            </a:pr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Rectangle 68"/>
            <p:cNvSpPr>
              <a:spLocks noChangeArrowheads="1"/>
            </p:cNvSpPr>
            <p:nvPr/>
          </p:nvSpPr>
          <p:spPr bwMode="auto">
            <a:xfrm>
              <a:off x="9166226" y="3925514"/>
              <a:ext cx="420688"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Rectangle 69"/>
            <p:cNvSpPr>
              <a:spLocks noChangeArrowheads="1"/>
            </p:cNvSpPr>
            <p:nvPr/>
          </p:nvSpPr>
          <p:spPr bwMode="auto">
            <a:xfrm>
              <a:off x="9255126" y="3744539"/>
              <a:ext cx="24130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Rectangle 70"/>
            <p:cNvSpPr>
              <a:spLocks noChangeArrowheads="1"/>
            </p:cNvSpPr>
            <p:nvPr/>
          </p:nvSpPr>
          <p:spPr bwMode="auto">
            <a:xfrm>
              <a:off x="9315451" y="3804864"/>
              <a:ext cx="12065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Rectangle 71"/>
            <p:cNvSpPr>
              <a:spLocks noChangeArrowheads="1"/>
            </p:cNvSpPr>
            <p:nvPr/>
          </p:nvSpPr>
          <p:spPr bwMode="auto">
            <a:xfrm>
              <a:off x="9166226" y="3985839"/>
              <a:ext cx="420688"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Rectangle 72"/>
            <p:cNvSpPr>
              <a:spLocks noChangeArrowheads="1"/>
            </p:cNvSpPr>
            <p:nvPr/>
          </p:nvSpPr>
          <p:spPr bwMode="auto">
            <a:xfrm>
              <a:off x="9166226" y="4046164"/>
              <a:ext cx="420688"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Rectangle 73"/>
            <p:cNvSpPr>
              <a:spLocks noChangeArrowheads="1"/>
            </p:cNvSpPr>
            <p:nvPr/>
          </p:nvSpPr>
          <p:spPr bwMode="auto">
            <a:xfrm>
              <a:off x="9166226" y="4104902"/>
              <a:ext cx="20955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Rectangle 74"/>
            <p:cNvSpPr>
              <a:spLocks noChangeArrowheads="1"/>
            </p:cNvSpPr>
            <p:nvPr/>
          </p:nvSpPr>
          <p:spPr bwMode="auto">
            <a:xfrm>
              <a:off x="9166226" y="4165227"/>
              <a:ext cx="209550"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75"/>
            <p:cNvSpPr/>
            <p:nvPr/>
          </p:nvSpPr>
          <p:spPr bwMode="auto">
            <a:xfrm>
              <a:off x="9466263" y="4225552"/>
              <a:ext cx="60325" cy="120650"/>
            </a:xfrm>
            <a:custGeom>
              <a:avLst/>
              <a:gdLst>
                <a:gd name="T0" fmla="*/ 38 w 38"/>
                <a:gd name="T1" fmla="*/ 76 h 76"/>
                <a:gd name="T2" fmla="*/ 19 w 38"/>
                <a:gd name="T3" fmla="*/ 57 h 76"/>
                <a:gd name="T4" fmla="*/ 0 w 38"/>
                <a:gd name="T5" fmla="*/ 76 h 76"/>
                <a:gd name="T6" fmla="*/ 0 w 38"/>
                <a:gd name="T7" fmla="*/ 0 h 76"/>
                <a:gd name="T8" fmla="*/ 38 w 38"/>
                <a:gd name="T9" fmla="*/ 0 h 76"/>
                <a:gd name="T10" fmla="*/ 38 w 38"/>
                <a:gd name="T11" fmla="*/ 76 h 76"/>
              </a:gdLst>
              <a:ahLst/>
              <a:cxnLst>
                <a:cxn ang="0">
                  <a:pos x="T0" y="T1"/>
                </a:cxn>
                <a:cxn ang="0">
                  <a:pos x="T2" y="T3"/>
                </a:cxn>
                <a:cxn ang="0">
                  <a:pos x="T4" y="T5"/>
                </a:cxn>
                <a:cxn ang="0">
                  <a:pos x="T6" y="T7"/>
                </a:cxn>
                <a:cxn ang="0">
                  <a:pos x="T8" y="T9"/>
                </a:cxn>
                <a:cxn ang="0">
                  <a:pos x="T10" y="T11"/>
                </a:cxn>
              </a:cxnLst>
              <a:rect l="0" t="0" r="r" b="b"/>
              <a:pathLst>
                <a:path w="38" h="76">
                  <a:moveTo>
                    <a:pt x="38" y="76"/>
                  </a:moveTo>
                  <a:lnTo>
                    <a:pt x="19" y="57"/>
                  </a:lnTo>
                  <a:lnTo>
                    <a:pt x="0" y="76"/>
                  </a:lnTo>
                  <a:lnTo>
                    <a:pt x="0" y="0"/>
                  </a:lnTo>
                  <a:lnTo>
                    <a:pt x="38" y="0"/>
                  </a:lnTo>
                  <a:lnTo>
                    <a:pt x="38" y="76"/>
                  </a:lnTo>
                  <a:close/>
                </a:path>
              </a:pathLst>
            </a:custGeom>
            <a:solidFill>
              <a:srgbClr val="647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Freeform 76"/>
            <p:cNvSpPr/>
            <p:nvPr/>
          </p:nvSpPr>
          <p:spPr bwMode="auto">
            <a:xfrm>
              <a:off x="9405938" y="4104902"/>
              <a:ext cx="180975" cy="180975"/>
            </a:xfrm>
            <a:custGeom>
              <a:avLst/>
              <a:gdLst>
                <a:gd name="T0" fmla="*/ 57 w 114"/>
                <a:gd name="T1" fmla="*/ 0 h 114"/>
                <a:gd name="T2" fmla="*/ 66 w 114"/>
                <a:gd name="T3" fmla="*/ 19 h 114"/>
                <a:gd name="T4" fmla="*/ 95 w 114"/>
                <a:gd name="T5" fmla="*/ 10 h 114"/>
                <a:gd name="T6" fmla="*/ 85 w 114"/>
                <a:gd name="T7" fmla="*/ 38 h 114"/>
                <a:gd name="T8" fmla="*/ 114 w 114"/>
                <a:gd name="T9" fmla="*/ 38 h 114"/>
                <a:gd name="T10" fmla="*/ 95 w 114"/>
                <a:gd name="T11" fmla="*/ 57 h 114"/>
                <a:gd name="T12" fmla="*/ 114 w 114"/>
                <a:gd name="T13" fmla="*/ 76 h 114"/>
                <a:gd name="T14" fmla="*/ 85 w 114"/>
                <a:gd name="T15" fmla="*/ 76 h 114"/>
                <a:gd name="T16" fmla="*/ 95 w 114"/>
                <a:gd name="T17" fmla="*/ 105 h 114"/>
                <a:gd name="T18" fmla="*/ 66 w 114"/>
                <a:gd name="T19" fmla="*/ 95 h 114"/>
                <a:gd name="T20" fmla="*/ 57 w 114"/>
                <a:gd name="T21" fmla="*/ 114 h 114"/>
                <a:gd name="T22" fmla="*/ 47 w 114"/>
                <a:gd name="T23" fmla="*/ 95 h 114"/>
                <a:gd name="T24" fmla="*/ 19 w 114"/>
                <a:gd name="T25" fmla="*/ 105 h 114"/>
                <a:gd name="T26" fmla="*/ 28 w 114"/>
                <a:gd name="T27" fmla="*/ 76 h 114"/>
                <a:gd name="T28" fmla="*/ 0 w 114"/>
                <a:gd name="T29" fmla="*/ 76 h 114"/>
                <a:gd name="T30" fmla="*/ 19 w 114"/>
                <a:gd name="T31" fmla="*/ 57 h 114"/>
                <a:gd name="T32" fmla="*/ 0 w 114"/>
                <a:gd name="T33" fmla="*/ 38 h 114"/>
                <a:gd name="T34" fmla="*/ 28 w 114"/>
                <a:gd name="T35" fmla="*/ 38 h 114"/>
                <a:gd name="T36" fmla="*/ 19 w 114"/>
                <a:gd name="T37" fmla="*/ 10 h 114"/>
                <a:gd name="T38" fmla="*/ 47 w 114"/>
                <a:gd name="T39" fmla="*/ 19 h 114"/>
                <a:gd name="T40" fmla="*/ 57 w 114"/>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14">
                  <a:moveTo>
                    <a:pt x="57" y="0"/>
                  </a:moveTo>
                  <a:lnTo>
                    <a:pt x="66" y="19"/>
                  </a:lnTo>
                  <a:lnTo>
                    <a:pt x="95" y="10"/>
                  </a:lnTo>
                  <a:lnTo>
                    <a:pt x="85" y="38"/>
                  </a:lnTo>
                  <a:lnTo>
                    <a:pt x="114" y="38"/>
                  </a:lnTo>
                  <a:lnTo>
                    <a:pt x="95" y="57"/>
                  </a:lnTo>
                  <a:lnTo>
                    <a:pt x="114" y="76"/>
                  </a:lnTo>
                  <a:lnTo>
                    <a:pt x="85" y="76"/>
                  </a:lnTo>
                  <a:lnTo>
                    <a:pt x="95" y="105"/>
                  </a:lnTo>
                  <a:lnTo>
                    <a:pt x="66" y="95"/>
                  </a:lnTo>
                  <a:lnTo>
                    <a:pt x="57" y="114"/>
                  </a:lnTo>
                  <a:lnTo>
                    <a:pt x="47" y="95"/>
                  </a:lnTo>
                  <a:lnTo>
                    <a:pt x="19" y="105"/>
                  </a:lnTo>
                  <a:lnTo>
                    <a:pt x="28" y="76"/>
                  </a:lnTo>
                  <a:lnTo>
                    <a:pt x="0" y="76"/>
                  </a:lnTo>
                  <a:lnTo>
                    <a:pt x="19" y="57"/>
                  </a:lnTo>
                  <a:lnTo>
                    <a:pt x="0" y="38"/>
                  </a:lnTo>
                  <a:lnTo>
                    <a:pt x="28" y="38"/>
                  </a:lnTo>
                  <a:lnTo>
                    <a:pt x="19" y="10"/>
                  </a:lnTo>
                  <a:lnTo>
                    <a:pt x="47" y="19"/>
                  </a:lnTo>
                  <a:lnTo>
                    <a:pt x="57" y="0"/>
                  </a:lnTo>
                  <a:close/>
                </a:path>
              </a:pathLst>
            </a:custGeom>
            <a:solidFill>
              <a:srgbClr val="F05F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Oval 77"/>
            <p:cNvSpPr>
              <a:spLocks noChangeArrowheads="1"/>
            </p:cNvSpPr>
            <p:nvPr/>
          </p:nvSpPr>
          <p:spPr bwMode="auto">
            <a:xfrm>
              <a:off x="9450388" y="4150939"/>
              <a:ext cx="90488" cy="90488"/>
            </a:xfrm>
            <a:prstGeom prst="ellipse">
              <a:avLst/>
            </a:prstGeom>
            <a:solidFill>
              <a:srgbClr val="FFB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58" name="组合 57"/>
          <p:cNvGrpSpPr/>
          <p:nvPr/>
        </p:nvGrpSpPr>
        <p:grpSpPr>
          <a:xfrm>
            <a:off x="6414350" y="3685071"/>
            <a:ext cx="643985" cy="1271007"/>
            <a:chOff x="10637838" y="2122114"/>
            <a:chExt cx="841375" cy="901701"/>
          </a:xfrm>
        </p:grpSpPr>
        <p:sp>
          <p:nvSpPr>
            <p:cNvPr id="59" name="Rectangle 166"/>
            <p:cNvSpPr>
              <a:spLocks noChangeArrowheads="1"/>
            </p:cNvSpPr>
            <p:nvPr/>
          </p:nvSpPr>
          <p:spPr bwMode="auto">
            <a:xfrm>
              <a:off x="10637838" y="2241177"/>
              <a:ext cx="692150" cy="722313"/>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Rectangle 167"/>
            <p:cNvSpPr>
              <a:spLocks noChangeArrowheads="1"/>
            </p:cNvSpPr>
            <p:nvPr/>
          </p:nvSpPr>
          <p:spPr bwMode="auto">
            <a:xfrm>
              <a:off x="10637838" y="2963489"/>
              <a:ext cx="692150" cy="60325"/>
            </a:xfrm>
            <a:prstGeom prst="rect">
              <a:avLst/>
            </a:prstGeom>
            <a:solidFill>
              <a:srgbClr val="E1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1" name="Rectangle 168"/>
            <p:cNvSpPr>
              <a:spLocks noChangeArrowheads="1"/>
            </p:cNvSpPr>
            <p:nvPr/>
          </p:nvSpPr>
          <p:spPr bwMode="auto">
            <a:xfrm>
              <a:off x="10637838" y="2122114"/>
              <a:ext cx="692150" cy="119063"/>
            </a:xfrm>
            <a:prstGeom prst="rect">
              <a:avLst/>
            </a:prstGeom>
            <a:solidFill>
              <a:srgbClr val="41C1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Rectangle 169"/>
            <p:cNvSpPr>
              <a:spLocks noChangeArrowheads="1"/>
            </p:cNvSpPr>
            <p:nvPr/>
          </p:nvSpPr>
          <p:spPr bwMode="auto">
            <a:xfrm>
              <a:off x="10637838" y="2241177"/>
              <a:ext cx="692150" cy="30163"/>
            </a:xfrm>
            <a:prstGeom prst="rect">
              <a:avLst/>
            </a:prstGeom>
            <a:solidFill>
              <a:srgbClr val="2F98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Rectangle 170"/>
            <p:cNvSpPr>
              <a:spLocks noChangeArrowheads="1"/>
            </p:cNvSpPr>
            <p:nvPr/>
          </p:nvSpPr>
          <p:spPr bwMode="auto">
            <a:xfrm>
              <a:off x="10637838" y="2331664"/>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Rectangle 171"/>
            <p:cNvSpPr>
              <a:spLocks noChangeArrowheads="1"/>
            </p:cNvSpPr>
            <p:nvPr/>
          </p:nvSpPr>
          <p:spPr bwMode="auto">
            <a:xfrm>
              <a:off x="10637838" y="2377702"/>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Rectangle 172"/>
            <p:cNvSpPr>
              <a:spLocks noChangeArrowheads="1"/>
            </p:cNvSpPr>
            <p:nvPr/>
          </p:nvSpPr>
          <p:spPr bwMode="auto">
            <a:xfrm>
              <a:off x="10637838" y="2422152"/>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Rectangle 173"/>
            <p:cNvSpPr>
              <a:spLocks noChangeArrowheads="1"/>
            </p:cNvSpPr>
            <p:nvPr/>
          </p:nvSpPr>
          <p:spPr bwMode="auto">
            <a:xfrm>
              <a:off x="10637838" y="2466602"/>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Rectangle 174"/>
            <p:cNvSpPr>
              <a:spLocks noChangeArrowheads="1"/>
            </p:cNvSpPr>
            <p:nvPr/>
          </p:nvSpPr>
          <p:spPr bwMode="auto">
            <a:xfrm>
              <a:off x="10637838" y="2512639"/>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Rectangle 175"/>
            <p:cNvSpPr>
              <a:spLocks noChangeArrowheads="1"/>
            </p:cNvSpPr>
            <p:nvPr/>
          </p:nvSpPr>
          <p:spPr bwMode="auto">
            <a:xfrm>
              <a:off x="10637838" y="2557089"/>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9" name="Rectangle 176"/>
            <p:cNvSpPr>
              <a:spLocks noChangeArrowheads="1"/>
            </p:cNvSpPr>
            <p:nvPr/>
          </p:nvSpPr>
          <p:spPr bwMode="auto">
            <a:xfrm>
              <a:off x="10637838" y="2603127"/>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0" name="Rectangle 177"/>
            <p:cNvSpPr>
              <a:spLocks noChangeArrowheads="1"/>
            </p:cNvSpPr>
            <p:nvPr/>
          </p:nvSpPr>
          <p:spPr bwMode="auto">
            <a:xfrm>
              <a:off x="10637838" y="2647577"/>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Rectangle 178"/>
            <p:cNvSpPr>
              <a:spLocks noChangeArrowheads="1"/>
            </p:cNvSpPr>
            <p:nvPr/>
          </p:nvSpPr>
          <p:spPr bwMode="auto">
            <a:xfrm>
              <a:off x="10637838" y="2692027"/>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2" name="Rectangle 179"/>
            <p:cNvSpPr>
              <a:spLocks noChangeArrowheads="1"/>
            </p:cNvSpPr>
            <p:nvPr/>
          </p:nvSpPr>
          <p:spPr bwMode="auto">
            <a:xfrm>
              <a:off x="10637838" y="2738064"/>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Rectangle 180"/>
            <p:cNvSpPr>
              <a:spLocks noChangeArrowheads="1"/>
            </p:cNvSpPr>
            <p:nvPr/>
          </p:nvSpPr>
          <p:spPr bwMode="auto">
            <a:xfrm>
              <a:off x="10637838" y="2782514"/>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4" name="Rectangle 181"/>
            <p:cNvSpPr>
              <a:spLocks noChangeArrowheads="1"/>
            </p:cNvSpPr>
            <p:nvPr/>
          </p:nvSpPr>
          <p:spPr bwMode="auto">
            <a:xfrm>
              <a:off x="10637838" y="2828552"/>
              <a:ext cx="692150" cy="142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5" name="Rectangle 182"/>
            <p:cNvSpPr>
              <a:spLocks noChangeArrowheads="1"/>
            </p:cNvSpPr>
            <p:nvPr/>
          </p:nvSpPr>
          <p:spPr bwMode="auto">
            <a:xfrm>
              <a:off x="10637838" y="2873002"/>
              <a:ext cx="692150" cy="1587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6" name="Rectangle 183"/>
            <p:cNvSpPr>
              <a:spLocks noChangeArrowheads="1"/>
            </p:cNvSpPr>
            <p:nvPr/>
          </p:nvSpPr>
          <p:spPr bwMode="auto">
            <a:xfrm>
              <a:off x="10758488" y="2271339"/>
              <a:ext cx="15875" cy="692150"/>
            </a:xfrm>
            <a:prstGeom prst="rect">
              <a:avLst/>
            </a:prstGeom>
            <a:solidFill>
              <a:srgbClr val="F05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7" name="Rectangle 184"/>
            <p:cNvSpPr>
              <a:spLocks noChangeArrowheads="1"/>
            </p:cNvSpPr>
            <p:nvPr/>
          </p:nvSpPr>
          <p:spPr bwMode="auto">
            <a:xfrm>
              <a:off x="11390313" y="2361827"/>
              <a:ext cx="88900" cy="48101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8" name="Rectangle 185"/>
            <p:cNvSpPr>
              <a:spLocks noChangeArrowheads="1"/>
            </p:cNvSpPr>
            <p:nvPr/>
          </p:nvSpPr>
          <p:spPr bwMode="auto">
            <a:xfrm>
              <a:off x="11390313" y="2331664"/>
              <a:ext cx="88900" cy="30163"/>
            </a:xfrm>
            <a:prstGeom prst="rect">
              <a:avLst/>
            </a:prstGeom>
            <a:solidFill>
              <a:srgbClr val="334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9" name="Rectangle 186"/>
            <p:cNvSpPr>
              <a:spLocks noChangeArrowheads="1"/>
            </p:cNvSpPr>
            <p:nvPr/>
          </p:nvSpPr>
          <p:spPr bwMode="auto">
            <a:xfrm>
              <a:off x="11404601" y="2271339"/>
              <a:ext cx="60325" cy="60325"/>
            </a:xfrm>
            <a:prstGeom prst="rect">
              <a:avLst/>
            </a:prstGeom>
            <a:solidFill>
              <a:srgbClr val="3A55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0" name="Rectangle 187"/>
            <p:cNvSpPr>
              <a:spLocks noChangeArrowheads="1"/>
            </p:cNvSpPr>
            <p:nvPr/>
          </p:nvSpPr>
          <p:spPr bwMode="auto">
            <a:xfrm>
              <a:off x="11390313" y="2842839"/>
              <a:ext cx="88900" cy="30163"/>
            </a:xfrm>
            <a:prstGeom prst="rect">
              <a:avLst/>
            </a:prstGeom>
            <a:solidFill>
              <a:srgbClr val="EDAE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Rectangle 188"/>
            <p:cNvSpPr>
              <a:spLocks noChangeArrowheads="1"/>
            </p:cNvSpPr>
            <p:nvPr/>
          </p:nvSpPr>
          <p:spPr bwMode="auto">
            <a:xfrm>
              <a:off x="11390313" y="2873002"/>
              <a:ext cx="88900" cy="60325"/>
            </a:xfrm>
            <a:prstGeom prst="rect">
              <a:avLst/>
            </a:prstGeom>
            <a:solidFill>
              <a:srgbClr val="334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Freeform 189"/>
            <p:cNvSpPr/>
            <p:nvPr/>
          </p:nvSpPr>
          <p:spPr bwMode="auto">
            <a:xfrm>
              <a:off x="11390313" y="2933327"/>
              <a:ext cx="88900" cy="60325"/>
            </a:xfrm>
            <a:custGeom>
              <a:avLst/>
              <a:gdLst>
                <a:gd name="T0" fmla="*/ 37 w 56"/>
                <a:gd name="T1" fmla="*/ 38 h 38"/>
                <a:gd name="T2" fmla="*/ 19 w 56"/>
                <a:gd name="T3" fmla="*/ 38 h 38"/>
                <a:gd name="T4" fmla="*/ 0 w 56"/>
                <a:gd name="T5" fmla="*/ 0 h 38"/>
                <a:gd name="T6" fmla="*/ 56 w 56"/>
                <a:gd name="T7" fmla="*/ 0 h 38"/>
                <a:gd name="T8" fmla="*/ 37 w 56"/>
                <a:gd name="T9" fmla="*/ 38 h 38"/>
              </a:gdLst>
              <a:ahLst/>
              <a:cxnLst>
                <a:cxn ang="0">
                  <a:pos x="T0" y="T1"/>
                </a:cxn>
                <a:cxn ang="0">
                  <a:pos x="T2" y="T3"/>
                </a:cxn>
                <a:cxn ang="0">
                  <a:pos x="T4" y="T5"/>
                </a:cxn>
                <a:cxn ang="0">
                  <a:pos x="T6" y="T7"/>
                </a:cxn>
                <a:cxn ang="0">
                  <a:pos x="T8" y="T9"/>
                </a:cxn>
              </a:cxnLst>
              <a:rect l="0" t="0" r="r" b="b"/>
              <a:pathLst>
                <a:path w="56" h="38">
                  <a:moveTo>
                    <a:pt x="37" y="38"/>
                  </a:moveTo>
                  <a:lnTo>
                    <a:pt x="19" y="38"/>
                  </a:lnTo>
                  <a:lnTo>
                    <a:pt x="0" y="0"/>
                  </a:lnTo>
                  <a:lnTo>
                    <a:pt x="56" y="0"/>
                  </a:lnTo>
                  <a:lnTo>
                    <a:pt x="37" y="38"/>
                  </a:lnTo>
                  <a:close/>
                </a:path>
              </a:pathLst>
            </a:custGeom>
            <a:solidFill>
              <a:srgbClr val="647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Rectangle 190"/>
            <p:cNvSpPr>
              <a:spLocks noChangeArrowheads="1"/>
            </p:cNvSpPr>
            <p:nvPr/>
          </p:nvSpPr>
          <p:spPr bwMode="auto">
            <a:xfrm>
              <a:off x="11420476" y="2993652"/>
              <a:ext cx="28575" cy="30163"/>
            </a:xfrm>
            <a:prstGeom prst="rect">
              <a:avLst/>
            </a:prstGeom>
            <a:solidFill>
              <a:srgbClr val="334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Rectangle 191"/>
            <p:cNvSpPr>
              <a:spLocks noChangeArrowheads="1"/>
            </p:cNvSpPr>
            <p:nvPr/>
          </p:nvSpPr>
          <p:spPr bwMode="auto">
            <a:xfrm>
              <a:off x="11420476" y="2361827"/>
              <a:ext cx="28575" cy="180975"/>
            </a:xfrm>
            <a:prstGeom prst="rect">
              <a:avLst/>
            </a:prstGeom>
            <a:solidFill>
              <a:srgbClr val="334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85" name="TextBox 84"/>
          <p:cNvSpPr txBox="1">
            <a:spLocks noChangeArrowheads="1"/>
          </p:cNvSpPr>
          <p:nvPr/>
        </p:nvSpPr>
        <p:spPr bwMode="auto">
          <a:xfrm>
            <a:off x="3285198" y="2274950"/>
            <a:ext cx="2425401" cy="320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defPPr>
              <a:defRPr lang="zh-CN"/>
            </a:defPPr>
            <a:lvl1pPr marL="171450" indent="-171450" algn="just" eaLnBrk="0" hangingPunct="0">
              <a:lnSpc>
                <a:spcPct val="150000"/>
              </a:lnSpc>
              <a:spcBef>
                <a:spcPts val="0"/>
              </a:spcBef>
              <a:spcAft>
                <a:spcPts val="0"/>
              </a:spcAft>
              <a:buClr>
                <a:schemeClr val="accent1"/>
              </a:buClr>
              <a:buFont typeface="Wingdings" panose="05000000000000000000" pitchFamily="2" charset="2"/>
              <a:buChar char="l"/>
              <a:defRPr sz="1200">
                <a:solidFill>
                  <a:schemeClr val="tx1">
                    <a:lumMod val="75000"/>
                  </a:schemeClr>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pPr>
              <a:lnSpc>
                <a:spcPct val="100000"/>
              </a:lnSpc>
            </a:pPr>
            <a:r>
              <a:rPr lang="zh-CN" altLang="en-US" dirty="0">
                <a:sym typeface="微软雅黑" panose="020B0503020204020204" pitchFamily="34" charset="-122"/>
              </a:rPr>
              <a:t>一方面改进各学科期中、期末学生成绩质量分析工作，从本学期开始，质量分析要包括</a:t>
            </a:r>
            <a:r>
              <a:rPr lang="en-US" altLang="zh-CN" dirty="0">
                <a:sym typeface="微软雅黑" panose="020B0503020204020204" pitchFamily="34" charset="-122"/>
              </a:rPr>
              <a:t>《</a:t>
            </a:r>
            <a:r>
              <a:rPr lang="zh-CN" altLang="en-US" dirty="0">
                <a:sym typeface="微软雅黑" panose="020B0503020204020204" pitchFamily="34" charset="-122"/>
              </a:rPr>
              <a:t>质量分析表</a:t>
            </a:r>
            <a:r>
              <a:rPr lang="en-US" altLang="zh-CN" dirty="0">
                <a:sym typeface="微软雅黑" panose="020B0503020204020204" pitchFamily="34" charset="-122"/>
              </a:rPr>
              <a:t>》</a:t>
            </a:r>
            <a:r>
              <a:rPr lang="zh-CN" altLang="en-US" dirty="0">
                <a:sym typeface="微软雅黑" panose="020B0503020204020204" pitchFamily="34" charset="-122"/>
              </a:rPr>
              <a:t>和质量分析文字报告，文字报告的要体现测评目标、测评手段、试卷难易程度、测评可信度、测评结果、形成此结果的原因、今后改进和提高的办法等内容。尤其要分析透彻形成差距的原因，今后的措施要切实可行。</a:t>
            </a:r>
            <a:endParaRPr lang="en-US" altLang="zh-CN" dirty="0">
              <a:sym typeface="微软雅黑" panose="020B0503020204020204" pitchFamily="34" charset="-122"/>
            </a:endParaRPr>
          </a:p>
          <a:p>
            <a:pPr>
              <a:lnSpc>
                <a:spcPct val="100000"/>
              </a:lnSpc>
            </a:pPr>
            <a:r>
              <a:rPr lang="zh-CN" altLang="en-US" dirty="0">
                <a:sym typeface="微软雅黑" panose="020B0503020204020204" pitchFamily="34" charset="-122"/>
              </a:rPr>
              <a:t>另一方面，运用计算机网络技术，建立适合我校的教学评价模型，制定我校科学而有效的教学评价方案，为我校高职考试大幅度提高，提供最佳教学技术手段。</a:t>
            </a:r>
          </a:p>
        </p:txBody>
      </p:sp>
      <p:sp>
        <p:nvSpPr>
          <p:cNvPr id="86" name="TextBox 84"/>
          <p:cNvSpPr txBox="1">
            <a:spLocks noChangeArrowheads="1"/>
          </p:cNvSpPr>
          <p:nvPr/>
        </p:nvSpPr>
        <p:spPr bwMode="auto">
          <a:xfrm>
            <a:off x="7165172" y="3660688"/>
            <a:ext cx="1393008" cy="143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noAutofit/>
          </a:bodyPr>
          <a:lstStyle>
            <a:defPPr>
              <a:defRPr lang="zh-CN"/>
            </a:defPPr>
            <a:lvl1pPr marL="171450" indent="-171450" algn="just" eaLnBrk="0" hangingPunct="0">
              <a:lnSpc>
                <a:spcPct val="150000"/>
              </a:lnSpc>
              <a:spcBef>
                <a:spcPts val="0"/>
              </a:spcBef>
              <a:spcAft>
                <a:spcPts val="0"/>
              </a:spcAft>
              <a:buClr>
                <a:schemeClr val="accent1"/>
              </a:buClr>
              <a:buFont typeface="Wingdings" panose="05000000000000000000" pitchFamily="2" charset="2"/>
              <a:buChar char="l"/>
              <a:defRPr sz="1200">
                <a:solidFill>
                  <a:schemeClr val="tx1">
                    <a:lumMod val="75000"/>
                  </a:schemeClr>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pPr marL="0" indent="0">
              <a:lnSpc>
                <a:spcPct val="100000"/>
              </a:lnSpc>
              <a:buNone/>
            </a:pPr>
            <a:r>
              <a:rPr lang="zh-CN" altLang="en-US" dirty="0">
                <a:sym typeface="微软雅黑" panose="020B0503020204020204" pitchFamily="34" charset="-122"/>
              </a:rPr>
              <a:t>“以评促教”，本学年我们要进一步创新教学评价方法，用科学的教学评价方法促进各年级教学成绩的大幅度提高。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500"/>
                                        <p:tgtEl>
                                          <p:spTgt spid="17"/>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barn(outVertical)">
                                      <p:cBhvr>
                                        <p:cTn id="17" dur="500"/>
                                        <p:tgtEl>
                                          <p:spTgt spid="8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000"/>
                            </p:stCondLst>
                            <p:childTnLst>
                              <p:par>
                                <p:cTn id="33" presetID="17" presetClass="entr" presetSubtype="10"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strVal val="#ppt_h"/>
                                          </p:val>
                                        </p:tav>
                                        <p:tav tm="100000">
                                          <p:val>
                                            <p:strVal val="#ppt_h"/>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1000"/>
                                        <p:tgtEl>
                                          <p:spTgt spid="86"/>
                                        </p:tgtEl>
                                      </p:cBhvr>
                                    </p:animEffect>
                                    <p:anim calcmode="lin" valueType="num">
                                      <p:cBhvr>
                                        <p:cTn id="45" dur="1000" fill="hold"/>
                                        <p:tgtEl>
                                          <p:spTgt spid="86"/>
                                        </p:tgtEl>
                                        <p:attrNameLst>
                                          <p:attrName>ppt_x</p:attrName>
                                        </p:attrNameLst>
                                      </p:cBhvr>
                                      <p:tavLst>
                                        <p:tav tm="0">
                                          <p:val>
                                            <p:strVal val="#ppt_x"/>
                                          </p:val>
                                        </p:tav>
                                        <p:tav tm="100000">
                                          <p:val>
                                            <p:strVal val="#ppt_x"/>
                                          </p:val>
                                        </p:tav>
                                      </p:tavLst>
                                    </p:anim>
                                    <p:anim calcmode="lin" valueType="num">
                                      <p:cBhvr>
                                        <p:cTn id="46" dur="1000" fill="hold"/>
                                        <p:tgtEl>
                                          <p:spTgt spid="86"/>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 presetClass="entr" presetSubtype="12" fill="hold" grpId="0" nodeType="afterEffect">
                                  <p:stCondLst>
                                    <p:cond delay="0"/>
                                  </p:stCondLst>
                                  <p:iterate type="lt">
                                    <p:tmPct val="7482"/>
                                  </p:iterate>
                                  <p:childTnLst>
                                    <p:set>
                                      <p:cBhvr>
                                        <p:cTn id="49" dur="1" fill="hold">
                                          <p:stCondLst>
                                            <p:cond delay="0"/>
                                          </p:stCondLst>
                                        </p:cTn>
                                        <p:tgtEl>
                                          <p:spTgt spid="85">
                                            <p:txEl>
                                              <p:pRg st="0" end="0"/>
                                            </p:txEl>
                                          </p:spTgt>
                                        </p:tgtEl>
                                        <p:attrNameLst>
                                          <p:attrName>style.visibility</p:attrName>
                                        </p:attrNameLst>
                                      </p:cBhvr>
                                      <p:to>
                                        <p:strVal val="visible"/>
                                      </p:to>
                                    </p:set>
                                    <p:anim calcmode="lin" valueType="num">
                                      <p:cBhvr additive="base">
                                        <p:cTn id="50" dur="500" fill="hold"/>
                                        <p:tgtEl>
                                          <p:spTgt spid="85">
                                            <p:txEl>
                                              <p:pRg st="0" end="0"/>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85">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199"/>
                            </p:stCondLst>
                            <p:childTnLst>
                              <p:par>
                                <p:cTn id="53" presetID="2" presetClass="entr" presetSubtype="12" fill="hold" grpId="0" nodeType="afterEffect">
                                  <p:stCondLst>
                                    <p:cond delay="0"/>
                                  </p:stCondLst>
                                  <p:iterate type="lt">
                                    <p:tmPct val="10000"/>
                                  </p:iterate>
                                  <p:childTnLst>
                                    <p:set>
                                      <p:cBhvr>
                                        <p:cTn id="54" dur="1" fill="hold">
                                          <p:stCondLst>
                                            <p:cond delay="0"/>
                                          </p:stCondLst>
                                        </p:cTn>
                                        <p:tgtEl>
                                          <p:spTgt spid="85">
                                            <p:txEl>
                                              <p:pRg st="1" end="1"/>
                                            </p:txEl>
                                          </p:spTgt>
                                        </p:tgtEl>
                                        <p:attrNameLst>
                                          <p:attrName>style.visibility</p:attrName>
                                        </p:attrNameLst>
                                      </p:cBhvr>
                                      <p:to>
                                        <p:strVal val="visible"/>
                                      </p:to>
                                    </p:set>
                                    <p:anim calcmode="lin" valueType="num">
                                      <p:cBhvr additive="base">
                                        <p:cTn id="55" dur="500" fill="hold"/>
                                        <p:tgtEl>
                                          <p:spTgt spid="85">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P spid="8" grpId="0"/>
      <p:bldP spid="10" grpId="0"/>
      <p:bldP spid="85" grpId="0" uiExpand="1" build="p"/>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rot="5400000">
            <a:off x="2682189" y="-2651811"/>
            <a:ext cx="6827622" cy="12192000"/>
          </a:xfrm>
          <a:prstGeom prst="rect">
            <a:avLst/>
          </a:prstGeom>
        </p:spPr>
      </p:pic>
      <p:grpSp>
        <p:nvGrpSpPr>
          <p:cNvPr id="5" name="组合 4"/>
          <p:cNvGrpSpPr/>
          <p:nvPr/>
        </p:nvGrpSpPr>
        <p:grpSpPr>
          <a:xfrm rot="16200000">
            <a:off x="382028" y="1353427"/>
            <a:ext cx="6128582" cy="4599928"/>
            <a:chOff x="1813559" y="71755"/>
            <a:chExt cx="9000850" cy="6755765"/>
          </a:xfrm>
        </p:grpSpPr>
        <p:pic>
          <p:nvPicPr>
            <p:cNvPr id="6" name="图片 5"/>
            <p:cNvPicPr>
              <a:picLocks noChangeAspect="1"/>
            </p:cNvPicPr>
            <p:nvPr/>
          </p:nvPicPr>
          <p:blipFill rotWithShape="1">
            <a:blip r:embed="rId3" cstate="screen"/>
            <a:srcRect/>
            <a:stretch>
              <a:fillRect/>
            </a:stretch>
          </p:blipFill>
          <p:spPr>
            <a:xfrm rot="5400000">
              <a:off x="2936101" y="-1050787"/>
              <a:ext cx="6755765" cy="9000850"/>
            </a:xfrm>
            <a:prstGeom prst="rect">
              <a:avLst/>
            </a:prstGeom>
          </p:spPr>
        </p:pic>
        <p:sp>
          <p:nvSpPr>
            <p:cNvPr id="7" name="矩形 6"/>
            <p:cNvSpPr/>
            <p:nvPr/>
          </p:nvSpPr>
          <p:spPr>
            <a:xfrm rot="21298772">
              <a:off x="2547918" y="1763153"/>
              <a:ext cx="7354266" cy="3958178"/>
            </a:xfrm>
            <a:prstGeom prst="rect">
              <a:avLst/>
            </a:prstGeom>
            <a:solidFill>
              <a:srgbClr val="FFFCE1"/>
            </a:solidFill>
            <a:ln>
              <a:solidFill>
                <a:srgbClr val="FFF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rotWithShape="1">
          <a:blip r:embed="rId4" cstate="screen"/>
          <a:srcRect/>
          <a:stretch>
            <a:fillRect/>
          </a:stretch>
        </p:blipFill>
        <p:spPr>
          <a:xfrm>
            <a:off x="368325" y="-32390"/>
            <a:ext cx="3526706" cy="2181434"/>
          </a:xfrm>
          <a:prstGeom prst="rect">
            <a:avLst/>
          </a:prstGeom>
        </p:spPr>
      </p:pic>
      <p:pic>
        <p:nvPicPr>
          <p:cNvPr id="11" name="图片 10"/>
          <p:cNvPicPr>
            <a:picLocks noChangeAspect="1"/>
          </p:cNvPicPr>
          <p:nvPr/>
        </p:nvPicPr>
        <p:blipFill rotWithShape="1">
          <a:blip r:embed="rId5" cstate="screen"/>
          <a:srcRect/>
          <a:stretch>
            <a:fillRect/>
          </a:stretch>
        </p:blipFill>
        <p:spPr>
          <a:xfrm rot="20125916">
            <a:off x="10546448" y="169427"/>
            <a:ext cx="1373959" cy="1122364"/>
          </a:xfrm>
          <a:prstGeom prst="rect">
            <a:avLst/>
          </a:prstGeom>
        </p:spPr>
      </p:pic>
      <p:pic>
        <p:nvPicPr>
          <p:cNvPr id="12" name="图片 11"/>
          <p:cNvPicPr>
            <a:picLocks noChangeAspect="1"/>
          </p:cNvPicPr>
          <p:nvPr/>
        </p:nvPicPr>
        <p:blipFill rotWithShape="1">
          <a:blip r:embed="rId6" cstate="screen"/>
          <a:srcRect/>
          <a:stretch>
            <a:fillRect/>
          </a:stretch>
        </p:blipFill>
        <p:spPr>
          <a:xfrm>
            <a:off x="9646548" y="970057"/>
            <a:ext cx="1715191" cy="2151157"/>
          </a:xfrm>
          <a:prstGeom prst="rect">
            <a:avLst/>
          </a:prstGeom>
        </p:spPr>
      </p:pic>
      <p:pic>
        <p:nvPicPr>
          <p:cNvPr id="15" name="图片 14"/>
          <p:cNvPicPr>
            <a:picLocks noChangeAspect="1"/>
          </p:cNvPicPr>
          <p:nvPr/>
        </p:nvPicPr>
        <p:blipFill rotWithShape="1">
          <a:blip r:embed="rId7" cstate="screen"/>
          <a:srcRect r="-10765"/>
          <a:stretch>
            <a:fillRect/>
          </a:stretch>
        </p:blipFill>
        <p:spPr>
          <a:xfrm>
            <a:off x="10068660" y="5381047"/>
            <a:ext cx="2181135" cy="1487851"/>
          </a:xfrm>
          <a:prstGeom prst="rect">
            <a:avLst/>
          </a:prstGeom>
        </p:spPr>
      </p:pic>
      <p:pic>
        <p:nvPicPr>
          <p:cNvPr id="17" name="图片 16"/>
          <p:cNvPicPr>
            <a:picLocks noChangeAspect="1"/>
          </p:cNvPicPr>
          <p:nvPr/>
        </p:nvPicPr>
        <p:blipFill rotWithShape="1">
          <a:blip r:embed="rId8" cstate="screen"/>
          <a:srcRect/>
          <a:stretch>
            <a:fillRect/>
          </a:stretch>
        </p:blipFill>
        <p:spPr>
          <a:xfrm>
            <a:off x="1159119" y="5054919"/>
            <a:ext cx="1665566" cy="1913879"/>
          </a:xfrm>
          <a:prstGeom prst="rect">
            <a:avLst/>
          </a:prstGeom>
        </p:spPr>
      </p:pic>
      <p:sp>
        <p:nvSpPr>
          <p:cNvPr id="18" name="矩形 17"/>
          <p:cNvSpPr/>
          <p:nvPr/>
        </p:nvSpPr>
        <p:spPr>
          <a:xfrm>
            <a:off x="823190" y="2566879"/>
            <a:ext cx="323165" cy="3297903"/>
          </a:xfrm>
          <a:prstGeom prst="rect">
            <a:avLst/>
          </a:prstGeom>
          <a:noFill/>
        </p:spPr>
        <p:txBody>
          <a:bodyPr vert="eaVert"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19" name="矩形 18"/>
          <p:cNvSpPr/>
          <p:nvPr/>
        </p:nvSpPr>
        <p:spPr>
          <a:xfrm>
            <a:off x="11282095" y="1448953"/>
            <a:ext cx="323165" cy="3297903"/>
          </a:xfrm>
          <a:prstGeom prst="rect">
            <a:avLst/>
          </a:prstGeom>
          <a:noFill/>
        </p:spPr>
        <p:txBody>
          <a:bodyPr vert="eaVert"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7" name="文本框 26"/>
          <p:cNvSpPr txBox="1"/>
          <p:nvPr/>
        </p:nvSpPr>
        <p:spPr>
          <a:xfrm rot="21238229">
            <a:off x="3714271" y="2571977"/>
            <a:ext cx="901467" cy="3300170"/>
          </a:xfrm>
          <a:prstGeom prst="rect">
            <a:avLst/>
          </a:prstGeom>
          <a:effectLst>
            <a:outerShdw blurRad="50800" dist="38100" dir="2700000" algn="tl" rotWithShape="0">
              <a:prstClr val="black">
                <a:alpha val="40000"/>
              </a:prstClr>
            </a:outerShdw>
          </a:effectLst>
        </p:spPr>
        <p:txBody>
          <a:bodyPr vert="eaVert" anchor="b"/>
          <a:lstStyle>
            <a:lvl1pPr algn="ctr">
              <a:lnSpc>
                <a:spcPct val="90000"/>
              </a:lnSpc>
              <a:spcBef>
                <a:spcPct val="0"/>
              </a:spcBef>
              <a:buNone/>
              <a:defRPr sz="6000" b="1">
                <a:ln w="38100">
                  <a:solidFill>
                    <a:srgbClr val="FC7E03"/>
                  </a:solidFill>
                </a:ln>
                <a:solidFill>
                  <a:schemeClr val="bg1"/>
                </a:solidFill>
                <a:effectLst>
                  <a:innerShdw blurRad="63500" dist="50800" dir="13500000">
                    <a:prstClr val="black">
                      <a:alpha val="50000"/>
                    </a:prstClr>
                  </a:innerShdw>
                </a:effectLst>
                <a:latin typeface="+mj-lt"/>
                <a:ea typeface="+mj-ea"/>
                <a:cs typeface="+mj-cs"/>
              </a:defRPr>
            </a:lvl1pPr>
          </a:lstStyle>
          <a:p>
            <a:r>
              <a:rPr lang="zh-CN" altLang="en-US" sz="8000" dirty="0">
                <a:ln w="19050">
                  <a:solidFill>
                    <a:srgbClr val="FC7E03"/>
                  </a:solidFill>
                </a:ln>
              </a:rPr>
              <a:t>目 录</a:t>
            </a:r>
          </a:p>
        </p:txBody>
      </p:sp>
      <p:sp>
        <p:nvSpPr>
          <p:cNvPr id="28" name="文本框 27"/>
          <p:cNvSpPr txBox="1"/>
          <p:nvPr/>
        </p:nvSpPr>
        <p:spPr>
          <a:xfrm rot="21289227">
            <a:off x="2094306" y="999844"/>
            <a:ext cx="2227274" cy="4367742"/>
          </a:xfrm>
          <a:prstGeom prst="rect">
            <a:avLst/>
          </a:prstGeom>
          <a:effectLst>
            <a:outerShdw blurRad="50800" dist="38100" dir="2700000" algn="tl" rotWithShape="0">
              <a:prstClr val="black">
                <a:alpha val="40000"/>
              </a:prstClr>
            </a:outerShdw>
          </a:effectLst>
        </p:spPr>
        <p:txBody>
          <a:bodyPr vert="eaVert" anchor="t"/>
          <a:lstStyle>
            <a:defPPr>
              <a:defRPr lang="zh-CN"/>
            </a:defPPr>
            <a:lvl1pPr algn="ctr">
              <a:lnSpc>
                <a:spcPct val="90000"/>
              </a:lnSpc>
              <a:spcBef>
                <a:spcPct val="0"/>
              </a:spcBef>
              <a:buNone/>
              <a:defRPr sz="6000" b="1">
                <a:ln w="38100">
                  <a:solidFill>
                    <a:srgbClr val="FC7E03"/>
                  </a:solidFill>
                </a:ln>
                <a:solidFill>
                  <a:schemeClr val="bg1"/>
                </a:solidFill>
                <a:effectLst>
                  <a:innerShdw blurRad="63500" dist="50800" dir="13500000">
                    <a:prstClr val="black">
                      <a:alpha val="50000"/>
                    </a:prstClr>
                  </a:innerShdw>
                </a:effectLst>
                <a:latin typeface="+mj-lt"/>
                <a:ea typeface="+mj-ea"/>
                <a:cs typeface="+mj-cs"/>
              </a:defRPr>
            </a:lvl1pPr>
          </a:lstStyle>
          <a:p>
            <a:r>
              <a:rPr lang="en-US" altLang="zh-CN" sz="16600" dirty="0">
                <a:ln w="19050">
                  <a:solidFill>
                    <a:srgbClr val="FC7E03"/>
                  </a:solidFill>
                </a:ln>
              </a:rPr>
              <a:t>C</a:t>
            </a:r>
            <a:r>
              <a:rPr lang="en-US" altLang="zh-CN" sz="5400" dirty="0">
                <a:ln w="19050">
                  <a:solidFill>
                    <a:srgbClr val="FC7E03"/>
                  </a:solidFill>
                </a:ln>
              </a:rPr>
              <a:t>ontent</a:t>
            </a:r>
            <a:endParaRPr lang="zh-CN" altLang="en-US" sz="5400" dirty="0">
              <a:ln w="19050">
                <a:solidFill>
                  <a:srgbClr val="FC7E03"/>
                </a:solidFill>
              </a:ln>
            </a:endParaRPr>
          </a:p>
        </p:txBody>
      </p:sp>
      <p:grpSp>
        <p:nvGrpSpPr>
          <p:cNvPr id="48" name="组合 47"/>
          <p:cNvGrpSpPr/>
          <p:nvPr/>
        </p:nvGrpSpPr>
        <p:grpSpPr>
          <a:xfrm>
            <a:off x="5682623" y="3291339"/>
            <a:ext cx="1207472" cy="743398"/>
            <a:chOff x="5682623" y="3291339"/>
            <a:chExt cx="1207472" cy="743398"/>
          </a:xfrm>
        </p:grpSpPr>
        <p:pic>
          <p:nvPicPr>
            <p:cNvPr id="43" name="图片 42"/>
            <p:cNvPicPr>
              <a:picLocks noChangeAspect="1"/>
            </p:cNvPicPr>
            <p:nvPr/>
          </p:nvPicPr>
          <p:blipFill rotWithShape="1">
            <a:blip r:embed="rId9" cstate="screen"/>
            <a:srcRect/>
            <a:stretch>
              <a:fillRect/>
            </a:stretch>
          </p:blipFill>
          <p:spPr>
            <a:xfrm>
              <a:off x="5682623" y="3293876"/>
              <a:ext cx="1207472" cy="740861"/>
            </a:xfrm>
            <a:prstGeom prst="rect">
              <a:avLst/>
            </a:prstGeom>
          </p:spPr>
        </p:pic>
        <p:sp>
          <p:nvSpPr>
            <p:cNvPr id="29" name="文本框 28"/>
            <p:cNvSpPr txBox="1"/>
            <p:nvPr/>
          </p:nvSpPr>
          <p:spPr>
            <a:xfrm>
              <a:off x="5947187" y="3291339"/>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03</a:t>
              </a:r>
            </a:p>
          </p:txBody>
        </p:sp>
      </p:grpSp>
      <p:sp>
        <p:nvSpPr>
          <p:cNvPr id="30" name="文本框 29"/>
          <p:cNvSpPr txBox="1"/>
          <p:nvPr/>
        </p:nvSpPr>
        <p:spPr>
          <a:xfrm>
            <a:off x="6905402" y="3314027"/>
            <a:ext cx="4584385" cy="461665"/>
          </a:xfrm>
          <a:prstGeom prst="rect">
            <a:avLst/>
          </a:prstGeom>
          <a:noFill/>
        </p:spPr>
        <p:txBody>
          <a:bodyPr wrap="square" rtlCol="0">
            <a:spAutoFit/>
          </a:bodyPr>
          <a:lstStyle/>
          <a:p>
            <a:pPr lvl="0">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着力实施“名师优生”工程</a:t>
            </a:r>
            <a:endPar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sym typeface="+mn-ea"/>
            </a:endParaRPr>
          </a:p>
        </p:txBody>
      </p:sp>
      <p:grpSp>
        <p:nvGrpSpPr>
          <p:cNvPr id="49" name="组合 48"/>
          <p:cNvGrpSpPr/>
          <p:nvPr/>
        </p:nvGrpSpPr>
        <p:grpSpPr>
          <a:xfrm>
            <a:off x="5682623" y="4201304"/>
            <a:ext cx="1207472" cy="756949"/>
            <a:chOff x="5682623" y="4201304"/>
            <a:chExt cx="1207472" cy="756949"/>
          </a:xfrm>
        </p:grpSpPr>
        <p:pic>
          <p:nvPicPr>
            <p:cNvPr id="44" name="图片 43"/>
            <p:cNvPicPr>
              <a:picLocks noChangeAspect="1"/>
            </p:cNvPicPr>
            <p:nvPr/>
          </p:nvPicPr>
          <p:blipFill rotWithShape="1">
            <a:blip r:embed="rId9" cstate="screen"/>
            <a:srcRect/>
            <a:stretch>
              <a:fillRect/>
            </a:stretch>
          </p:blipFill>
          <p:spPr>
            <a:xfrm>
              <a:off x="5682623" y="4217392"/>
              <a:ext cx="1207472" cy="740861"/>
            </a:xfrm>
            <a:prstGeom prst="rect">
              <a:avLst/>
            </a:prstGeom>
          </p:spPr>
        </p:pic>
        <p:sp>
          <p:nvSpPr>
            <p:cNvPr id="31" name="文本框 30"/>
            <p:cNvSpPr txBox="1"/>
            <p:nvPr/>
          </p:nvSpPr>
          <p:spPr>
            <a:xfrm>
              <a:off x="5947187" y="4201304"/>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04</a:t>
              </a:r>
            </a:p>
          </p:txBody>
        </p:sp>
      </p:grpSp>
      <p:sp>
        <p:nvSpPr>
          <p:cNvPr id="32" name="文本框 31"/>
          <p:cNvSpPr txBox="1"/>
          <p:nvPr/>
        </p:nvSpPr>
        <p:spPr>
          <a:xfrm>
            <a:off x="6905402" y="4237770"/>
            <a:ext cx="2965854" cy="461665"/>
          </a:xfrm>
          <a:prstGeom prst="rect">
            <a:avLst/>
          </a:prstGeom>
          <a:noFill/>
        </p:spPr>
        <p:txBody>
          <a:bodyPr wrap="square" rtlCol="0">
            <a:spAutoFit/>
          </a:bodyPr>
          <a:lstStyle/>
          <a:p>
            <a:pPr lvl="0">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制定完善四项制度</a:t>
            </a:r>
          </a:p>
        </p:txBody>
      </p:sp>
      <p:grpSp>
        <p:nvGrpSpPr>
          <p:cNvPr id="46" name="组合 45"/>
          <p:cNvGrpSpPr/>
          <p:nvPr/>
        </p:nvGrpSpPr>
        <p:grpSpPr>
          <a:xfrm>
            <a:off x="5682623" y="1332371"/>
            <a:ext cx="1207472" cy="740861"/>
            <a:chOff x="5682623" y="1332371"/>
            <a:chExt cx="1207472" cy="740861"/>
          </a:xfrm>
        </p:grpSpPr>
        <p:pic>
          <p:nvPicPr>
            <p:cNvPr id="14" name="图片 13"/>
            <p:cNvPicPr>
              <a:picLocks noChangeAspect="1"/>
            </p:cNvPicPr>
            <p:nvPr/>
          </p:nvPicPr>
          <p:blipFill rotWithShape="1">
            <a:blip r:embed="rId9" cstate="screen"/>
            <a:srcRect/>
            <a:stretch>
              <a:fillRect/>
            </a:stretch>
          </p:blipFill>
          <p:spPr>
            <a:xfrm>
              <a:off x="5682623" y="1332371"/>
              <a:ext cx="1207472" cy="740861"/>
            </a:xfrm>
            <a:prstGeom prst="rect">
              <a:avLst/>
            </a:prstGeom>
          </p:spPr>
        </p:pic>
        <p:sp>
          <p:nvSpPr>
            <p:cNvPr id="33" name="文本框 32"/>
            <p:cNvSpPr txBox="1"/>
            <p:nvPr/>
          </p:nvSpPr>
          <p:spPr>
            <a:xfrm>
              <a:off x="5947187" y="1332371"/>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01</a:t>
              </a:r>
            </a:p>
          </p:txBody>
        </p:sp>
      </p:grpSp>
      <p:sp>
        <p:nvSpPr>
          <p:cNvPr id="34" name="文本框 33"/>
          <p:cNvSpPr txBox="1"/>
          <p:nvPr/>
        </p:nvSpPr>
        <p:spPr>
          <a:xfrm>
            <a:off x="6905402" y="1377767"/>
            <a:ext cx="2965854" cy="461665"/>
          </a:xfrm>
          <a:prstGeom prst="rect">
            <a:avLst/>
          </a:prstGeom>
          <a:noFill/>
        </p:spPr>
        <p:txBody>
          <a:bodyPr wrap="square" rtlCol="0">
            <a:spAutoFit/>
          </a:bodyPr>
          <a:lstStyle/>
          <a:p>
            <a:pPr lvl="0">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坚持稳定一个中心</a:t>
            </a:r>
            <a:endPar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sym typeface="+mn-ea"/>
            </a:endParaRPr>
          </a:p>
        </p:txBody>
      </p:sp>
      <p:grpSp>
        <p:nvGrpSpPr>
          <p:cNvPr id="47" name="组合 46"/>
          <p:cNvGrpSpPr/>
          <p:nvPr/>
        </p:nvGrpSpPr>
        <p:grpSpPr>
          <a:xfrm>
            <a:off x="5682623" y="2329509"/>
            <a:ext cx="1207472" cy="751493"/>
            <a:chOff x="5682623" y="2329509"/>
            <a:chExt cx="1207472" cy="751493"/>
          </a:xfrm>
        </p:grpSpPr>
        <p:pic>
          <p:nvPicPr>
            <p:cNvPr id="42" name="图片 41"/>
            <p:cNvPicPr>
              <a:picLocks noChangeAspect="1"/>
            </p:cNvPicPr>
            <p:nvPr/>
          </p:nvPicPr>
          <p:blipFill rotWithShape="1">
            <a:blip r:embed="rId9" cstate="screen"/>
            <a:srcRect/>
            <a:stretch>
              <a:fillRect/>
            </a:stretch>
          </p:blipFill>
          <p:spPr>
            <a:xfrm>
              <a:off x="5682623" y="2340141"/>
              <a:ext cx="1207472" cy="740861"/>
            </a:xfrm>
            <a:prstGeom prst="rect">
              <a:avLst/>
            </a:prstGeom>
          </p:spPr>
        </p:pic>
        <p:sp>
          <p:nvSpPr>
            <p:cNvPr id="35" name="文本框 34"/>
            <p:cNvSpPr txBox="1"/>
            <p:nvPr/>
          </p:nvSpPr>
          <p:spPr>
            <a:xfrm>
              <a:off x="5947187" y="2329509"/>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02</a:t>
              </a:r>
            </a:p>
          </p:txBody>
        </p:sp>
      </p:grpSp>
      <p:sp>
        <p:nvSpPr>
          <p:cNvPr id="36" name="文本框 35"/>
          <p:cNvSpPr txBox="1"/>
          <p:nvPr/>
        </p:nvSpPr>
        <p:spPr>
          <a:xfrm>
            <a:off x="6905402" y="2385382"/>
            <a:ext cx="2965854" cy="461665"/>
          </a:xfrm>
          <a:prstGeom prst="rect">
            <a:avLst/>
          </a:prstGeom>
          <a:noFill/>
        </p:spPr>
        <p:txBody>
          <a:bodyPr wrap="square" rtlCol="0">
            <a:spAutoFit/>
          </a:bodyPr>
          <a:lstStyle/>
          <a:p>
            <a:pPr lvl="0">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认真落实两个到位</a:t>
            </a:r>
          </a:p>
        </p:txBody>
      </p:sp>
      <p:grpSp>
        <p:nvGrpSpPr>
          <p:cNvPr id="50" name="组合 49"/>
          <p:cNvGrpSpPr/>
          <p:nvPr/>
        </p:nvGrpSpPr>
        <p:grpSpPr>
          <a:xfrm>
            <a:off x="5682623" y="5182615"/>
            <a:ext cx="1207472" cy="810415"/>
            <a:chOff x="5682623" y="5182615"/>
            <a:chExt cx="1207472" cy="810415"/>
          </a:xfrm>
        </p:grpSpPr>
        <p:pic>
          <p:nvPicPr>
            <p:cNvPr id="45" name="图片 44"/>
            <p:cNvPicPr>
              <a:picLocks noChangeAspect="1"/>
            </p:cNvPicPr>
            <p:nvPr/>
          </p:nvPicPr>
          <p:blipFill rotWithShape="1">
            <a:blip r:embed="rId9" cstate="screen"/>
            <a:srcRect/>
            <a:stretch>
              <a:fillRect/>
            </a:stretch>
          </p:blipFill>
          <p:spPr>
            <a:xfrm>
              <a:off x="5682623" y="5252169"/>
              <a:ext cx="1207472" cy="740861"/>
            </a:xfrm>
            <a:prstGeom prst="rect">
              <a:avLst/>
            </a:prstGeom>
          </p:spPr>
        </p:pic>
        <p:sp>
          <p:nvSpPr>
            <p:cNvPr id="37" name="文本框 36"/>
            <p:cNvSpPr txBox="1"/>
            <p:nvPr/>
          </p:nvSpPr>
          <p:spPr>
            <a:xfrm>
              <a:off x="5947187" y="5182615"/>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05</a:t>
              </a:r>
            </a:p>
          </p:txBody>
        </p:sp>
      </p:grpSp>
      <p:sp>
        <p:nvSpPr>
          <p:cNvPr id="38" name="文本框 37"/>
          <p:cNvSpPr txBox="1"/>
          <p:nvPr/>
        </p:nvSpPr>
        <p:spPr>
          <a:xfrm>
            <a:off x="6905402" y="5238488"/>
            <a:ext cx="2965854" cy="461665"/>
          </a:xfrm>
          <a:prstGeom prst="rect">
            <a:avLst/>
          </a:prstGeom>
          <a:noFill/>
        </p:spPr>
        <p:txBody>
          <a:bodyPr wrap="square" rtlCol="0">
            <a:spAutoFit/>
          </a:bodyPr>
          <a:lstStyle/>
          <a:p>
            <a:pPr lvl="0">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稳步探索五项创新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31" presetClass="entr" presetSubtype="0" fill="hold" nodeType="withEffect">
                                  <p:stCondLst>
                                    <p:cond delay="24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68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31" presetClass="entr" presetSubtype="0" fill="hold" nodeType="withEffect">
                                  <p:stCondLst>
                                    <p:cond delay="9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1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750" fill="hold"/>
                                        <p:tgtEl>
                                          <p:spTgt spid="27"/>
                                        </p:tgtEl>
                                        <p:attrNameLst>
                                          <p:attrName>ppt_w</p:attrName>
                                        </p:attrNameLst>
                                      </p:cBhvr>
                                      <p:tavLst>
                                        <p:tav tm="0">
                                          <p:val>
                                            <p:fltVal val="0"/>
                                          </p:val>
                                        </p:tav>
                                        <p:tav tm="100000">
                                          <p:val>
                                            <p:strVal val="#ppt_w"/>
                                          </p:val>
                                        </p:tav>
                                      </p:tavLst>
                                    </p:anim>
                                    <p:anim calcmode="lin" valueType="num">
                                      <p:cBhvr>
                                        <p:cTn id="48" dur="750" fill="hold"/>
                                        <p:tgtEl>
                                          <p:spTgt spid="27"/>
                                        </p:tgtEl>
                                        <p:attrNameLst>
                                          <p:attrName>ppt_h</p:attrName>
                                        </p:attrNameLst>
                                      </p:cBhvr>
                                      <p:tavLst>
                                        <p:tav tm="0">
                                          <p:val>
                                            <p:fltVal val="0"/>
                                          </p:val>
                                        </p:tav>
                                        <p:tav tm="100000">
                                          <p:val>
                                            <p:strVal val="#ppt_h"/>
                                          </p:val>
                                        </p:tav>
                                      </p:tavLst>
                                    </p:anim>
                                    <p:animEffect transition="in" filter="fade">
                                      <p:cBhvr>
                                        <p:cTn id="49" dur="750"/>
                                        <p:tgtEl>
                                          <p:spTgt spid="27"/>
                                        </p:tgtEl>
                                      </p:cBhvr>
                                    </p:animEffect>
                                  </p:childTnLst>
                                </p:cTn>
                              </p:par>
                            </p:childTnLst>
                          </p:cTn>
                        </p:par>
                        <p:par>
                          <p:cTn id="50" fill="hold">
                            <p:stCondLst>
                              <p:cond delay="2500"/>
                            </p:stCondLst>
                            <p:childTnLst>
                              <p:par>
                                <p:cTn id="51" presetID="16" presetClass="entr" presetSubtype="37" fill="hold"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barn(outVertical)">
                                      <p:cBhvr>
                                        <p:cTn id="53" dur="500"/>
                                        <p:tgtEl>
                                          <p:spTgt spid="46"/>
                                        </p:tgtEl>
                                      </p:cBhvr>
                                    </p:animEffect>
                                  </p:childTnLst>
                                </p:cTn>
                              </p:par>
                            </p:childTnLst>
                          </p:cTn>
                        </p:par>
                        <p:par>
                          <p:cTn id="54" fill="hold">
                            <p:stCondLst>
                              <p:cond delay="3000"/>
                            </p:stCondLst>
                            <p:childTnLst>
                              <p:par>
                                <p:cTn id="55" presetID="29"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ppt_x</p:attrName>
                                        </p:attrNameLst>
                                      </p:cBhvr>
                                      <p:tavLst>
                                        <p:tav tm="0">
                                          <p:val>
                                            <p:strVal val="#ppt_x-.2"/>
                                          </p:val>
                                        </p:tav>
                                        <p:tav tm="100000">
                                          <p:val>
                                            <p:strVal val="#ppt_x"/>
                                          </p:val>
                                        </p:tav>
                                      </p:tavLst>
                                    </p:anim>
                                    <p:anim calcmode="lin" valueType="num">
                                      <p:cBhvr>
                                        <p:cTn id="58" dur="5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59" dur="500"/>
                                        <p:tgtEl>
                                          <p:spTgt spid="34"/>
                                        </p:tgtEl>
                                      </p:cBhvr>
                                    </p:animEffect>
                                  </p:childTnLst>
                                </p:cTn>
                              </p:par>
                            </p:childTnLst>
                          </p:cTn>
                        </p:par>
                        <p:par>
                          <p:cTn id="60" fill="hold">
                            <p:stCondLst>
                              <p:cond delay="3500"/>
                            </p:stCondLst>
                            <p:childTnLst>
                              <p:par>
                                <p:cTn id="61" presetID="16" presetClass="entr" presetSubtype="37"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barn(outVertical)">
                                      <p:cBhvr>
                                        <p:cTn id="63" dur="500"/>
                                        <p:tgtEl>
                                          <p:spTgt spid="47"/>
                                        </p:tgtEl>
                                      </p:cBhvr>
                                    </p:animEffect>
                                  </p:childTnLst>
                                </p:cTn>
                              </p:par>
                            </p:childTnLst>
                          </p:cTn>
                        </p:par>
                        <p:par>
                          <p:cTn id="64" fill="hold">
                            <p:stCondLst>
                              <p:cond delay="4000"/>
                            </p:stCondLst>
                            <p:childTnLst>
                              <p:par>
                                <p:cTn id="65" presetID="29" presetClass="entr" presetSubtype="0"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ppt_x</p:attrName>
                                        </p:attrNameLst>
                                      </p:cBhvr>
                                      <p:tavLst>
                                        <p:tav tm="0">
                                          <p:val>
                                            <p:strVal val="#ppt_x-.2"/>
                                          </p:val>
                                        </p:tav>
                                        <p:tav tm="100000">
                                          <p:val>
                                            <p:strVal val="#ppt_x"/>
                                          </p:val>
                                        </p:tav>
                                      </p:tavLst>
                                    </p:anim>
                                    <p:anim calcmode="lin" valueType="num">
                                      <p:cBhvr>
                                        <p:cTn id="68" dur="5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69" dur="500"/>
                                        <p:tgtEl>
                                          <p:spTgt spid="36"/>
                                        </p:tgtEl>
                                      </p:cBhvr>
                                    </p:animEffect>
                                  </p:childTnLst>
                                </p:cTn>
                              </p:par>
                            </p:childTnLst>
                          </p:cTn>
                        </p:par>
                        <p:par>
                          <p:cTn id="70" fill="hold">
                            <p:stCondLst>
                              <p:cond delay="4500"/>
                            </p:stCondLst>
                            <p:childTnLst>
                              <p:par>
                                <p:cTn id="71" presetID="16" presetClass="entr" presetSubtype="37" fill="hold"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barn(outVertical)">
                                      <p:cBhvr>
                                        <p:cTn id="73" dur="500"/>
                                        <p:tgtEl>
                                          <p:spTgt spid="48"/>
                                        </p:tgtEl>
                                      </p:cBhvr>
                                    </p:animEffect>
                                  </p:childTnLst>
                                </p:cTn>
                              </p:par>
                            </p:childTnLst>
                          </p:cTn>
                        </p:par>
                        <p:par>
                          <p:cTn id="74" fill="hold">
                            <p:stCondLst>
                              <p:cond delay="5000"/>
                            </p:stCondLst>
                            <p:childTnLst>
                              <p:par>
                                <p:cTn id="75" presetID="29" presetClass="entr" presetSubtype="0"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ppt_x</p:attrName>
                                        </p:attrNameLst>
                                      </p:cBhvr>
                                      <p:tavLst>
                                        <p:tav tm="0">
                                          <p:val>
                                            <p:strVal val="#ppt_x-.2"/>
                                          </p:val>
                                        </p:tav>
                                        <p:tav tm="100000">
                                          <p:val>
                                            <p:strVal val="#ppt_x"/>
                                          </p:val>
                                        </p:tav>
                                      </p:tavLst>
                                    </p:anim>
                                    <p:anim calcmode="lin" valueType="num">
                                      <p:cBhvr>
                                        <p:cTn id="78" dur="5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79" dur="500"/>
                                        <p:tgtEl>
                                          <p:spTgt spid="30"/>
                                        </p:tgtEl>
                                      </p:cBhvr>
                                    </p:animEffect>
                                  </p:childTnLst>
                                </p:cTn>
                              </p:par>
                            </p:childTnLst>
                          </p:cTn>
                        </p:par>
                        <p:par>
                          <p:cTn id="80" fill="hold">
                            <p:stCondLst>
                              <p:cond delay="5500"/>
                            </p:stCondLst>
                            <p:childTnLst>
                              <p:par>
                                <p:cTn id="81" presetID="16" presetClass="entr" presetSubtype="37" fill="hold"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barn(outVertical)">
                                      <p:cBhvr>
                                        <p:cTn id="83" dur="500"/>
                                        <p:tgtEl>
                                          <p:spTgt spid="49"/>
                                        </p:tgtEl>
                                      </p:cBhvr>
                                    </p:animEffect>
                                  </p:childTnLst>
                                </p:cTn>
                              </p:par>
                            </p:childTnLst>
                          </p:cTn>
                        </p:par>
                        <p:par>
                          <p:cTn id="84" fill="hold">
                            <p:stCondLst>
                              <p:cond delay="6000"/>
                            </p:stCondLst>
                            <p:childTnLst>
                              <p:par>
                                <p:cTn id="85" presetID="29"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ppt_x</p:attrName>
                                        </p:attrNameLst>
                                      </p:cBhvr>
                                      <p:tavLst>
                                        <p:tav tm="0">
                                          <p:val>
                                            <p:strVal val="#ppt_x-.2"/>
                                          </p:val>
                                        </p:tav>
                                        <p:tav tm="100000">
                                          <p:val>
                                            <p:strVal val="#ppt_x"/>
                                          </p:val>
                                        </p:tav>
                                      </p:tavLst>
                                    </p:anim>
                                    <p:anim calcmode="lin" valueType="num">
                                      <p:cBhvr>
                                        <p:cTn id="88" dur="5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89" dur="500"/>
                                        <p:tgtEl>
                                          <p:spTgt spid="32"/>
                                        </p:tgtEl>
                                      </p:cBhvr>
                                    </p:animEffect>
                                  </p:childTnLst>
                                </p:cTn>
                              </p:par>
                            </p:childTnLst>
                          </p:cTn>
                        </p:par>
                        <p:par>
                          <p:cTn id="90" fill="hold">
                            <p:stCondLst>
                              <p:cond delay="6500"/>
                            </p:stCondLst>
                            <p:childTnLst>
                              <p:par>
                                <p:cTn id="91" presetID="16" presetClass="entr" presetSubtype="37" fill="hold"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barn(outVertical)">
                                      <p:cBhvr>
                                        <p:cTn id="93" dur="500"/>
                                        <p:tgtEl>
                                          <p:spTgt spid="50"/>
                                        </p:tgtEl>
                                      </p:cBhvr>
                                    </p:animEffect>
                                  </p:childTnLst>
                                </p:cTn>
                              </p:par>
                            </p:childTnLst>
                          </p:cTn>
                        </p:par>
                        <p:par>
                          <p:cTn id="94" fill="hold">
                            <p:stCondLst>
                              <p:cond delay="7000"/>
                            </p:stCondLst>
                            <p:childTnLst>
                              <p:par>
                                <p:cTn id="95" presetID="29"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ppt_x</p:attrName>
                                        </p:attrNameLst>
                                      </p:cBhvr>
                                      <p:tavLst>
                                        <p:tav tm="0">
                                          <p:val>
                                            <p:strVal val="#ppt_x-.2"/>
                                          </p:val>
                                        </p:tav>
                                        <p:tav tm="100000">
                                          <p:val>
                                            <p:strVal val="#ppt_x"/>
                                          </p:val>
                                        </p:tav>
                                      </p:tavLst>
                                    </p:anim>
                                    <p:anim calcmode="lin" valueType="num">
                                      <p:cBhvr>
                                        <p:cTn id="98" dur="5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9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7" grpId="0"/>
      <p:bldP spid="28" grpId="0"/>
      <p:bldP spid="30" grpId="0"/>
      <p:bldP spid="32" grpId="0"/>
      <p:bldP spid="34" grpId="0"/>
      <p:bldP spid="36"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512535" y="1628799"/>
            <a:ext cx="11166930" cy="4705774"/>
            <a:chOff x="512535" y="1628799"/>
            <a:chExt cx="11166930" cy="4705774"/>
          </a:xfrm>
        </p:grpSpPr>
        <p:pic>
          <p:nvPicPr>
            <p:cNvPr id="37" name="图片 36"/>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12535" y="1628799"/>
              <a:ext cx="11166930" cy="4705774"/>
            </a:xfrm>
            <a:prstGeom prst="rect">
              <a:avLst/>
            </a:prstGeom>
          </p:spPr>
        </p:pic>
        <p:cxnSp>
          <p:nvCxnSpPr>
            <p:cNvPr id="38" name="直接连接符 37"/>
            <p:cNvCxnSpPr/>
            <p:nvPr/>
          </p:nvCxnSpPr>
          <p:spPr>
            <a:xfrm>
              <a:off x="3179718" y="5498086"/>
              <a:ext cx="2901966" cy="0"/>
            </a:xfrm>
            <a:prstGeom prst="line">
              <a:avLst/>
            </a:prstGeom>
            <a:noFill/>
            <a:ln w="19050" cap="flat" cmpd="sng" algn="ctr">
              <a:solidFill>
                <a:schemeClr val="accent1"/>
              </a:solidFill>
              <a:prstDash val="solid"/>
            </a:ln>
            <a:effectLst/>
          </p:spPr>
        </p:cxnSp>
        <p:cxnSp>
          <p:nvCxnSpPr>
            <p:cNvPr id="39" name="直接连接符 38"/>
            <p:cNvCxnSpPr/>
            <p:nvPr/>
          </p:nvCxnSpPr>
          <p:spPr>
            <a:xfrm>
              <a:off x="3179718" y="5645330"/>
              <a:ext cx="2901966" cy="0"/>
            </a:xfrm>
            <a:prstGeom prst="line">
              <a:avLst/>
            </a:prstGeom>
            <a:noFill/>
            <a:ln w="57150" cap="flat" cmpd="sng" algn="ctr">
              <a:solidFill>
                <a:schemeClr val="accent1"/>
              </a:solidFill>
              <a:prstDash val="solid"/>
            </a:ln>
            <a:effectLst/>
          </p:spPr>
        </p:cxnSp>
        <p:cxnSp>
          <p:nvCxnSpPr>
            <p:cNvPr id="40" name="直接连接符 39"/>
            <p:cNvCxnSpPr/>
            <p:nvPr/>
          </p:nvCxnSpPr>
          <p:spPr>
            <a:xfrm>
              <a:off x="6140989" y="5498086"/>
              <a:ext cx="2901966" cy="0"/>
            </a:xfrm>
            <a:prstGeom prst="line">
              <a:avLst/>
            </a:prstGeom>
            <a:noFill/>
            <a:ln w="19050" cap="flat" cmpd="sng" algn="ctr">
              <a:solidFill>
                <a:schemeClr val="accent1"/>
              </a:solidFill>
              <a:prstDash val="solid"/>
            </a:ln>
            <a:effectLst/>
          </p:spPr>
        </p:cxnSp>
        <p:cxnSp>
          <p:nvCxnSpPr>
            <p:cNvPr id="41" name="直接连接符 40"/>
            <p:cNvCxnSpPr/>
            <p:nvPr/>
          </p:nvCxnSpPr>
          <p:spPr>
            <a:xfrm>
              <a:off x="6140989" y="5645330"/>
              <a:ext cx="2901966" cy="0"/>
            </a:xfrm>
            <a:prstGeom prst="line">
              <a:avLst/>
            </a:prstGeom>
            <a:noFill/>
            <a:ln w="57150" cap="flat" cmpd="sng" algn="ctr">
              <a:solidFill>
                <a:schemeClr val="accent1"/>
              </a:solidFill>
              <a:prstDash val="solid"/>
            </a:ln>
            <a:effectLst/>
          </p:spPr>
        </p:cxnSp>
      </p:grpSp>
      <p:grpSp>
        <p:nvGrpSpPr>
          <p:cNvPr id="14" name="组合 13"/>
          <p:cNvGrpSpPr/>
          <p:nvPr/>
        </p:nvGrpSpPr>
        <p:grpSpPr>
          <a:xfrm>
            <a:off x="196995" y="462478"/>
            <a:ext cx="1207472" cy="740861"/>
            <a:chOff x="5682623" y="1332371"/>
            <a:chExt cx="1207472" cy="740861"/>
          </a:xfrm>
        </p:grpSpPr>
        <p:pic>
          <p:nvPicPr>
            <p:cNvPr id="15" name="图片 14"/>
            <p:cNvPicPr>
              <a:picLocks noChangeAspect="1"/>
            </p:cNvPicPr>
            <p:nvPr/>
          </p:nvPicPr>
          <p:blipFill rotWithShape="1">
            <a:blip r:embed="rId4" cstate="screen"/>
            <a:srcRect/>
            <a:stretch>
              <a:fillRect/>
            </a:stretch>
          </p:blipFill>
          <p:spPr>
            <a:xfrm>
              <a:off x="5682623" y="1332371"/>
              <a:ext cx="1207472" cy="740861"/>
            </a:xfrm>
            <a:prstGeom prst="rect">
              <a:avLst/>
            </a:prstGeom>
          </p:spPr>
        </p:pic>
        <p:sp>
          <p:nvSpPr>
            <p:cNvPr id="16" name="文本框 15"/>
            <p:cNvSpPr txBox="1"/>
            <p:nvPr/>
          </p:nvSpPr>
          <p:spPr>
            <a:xfrm>
              <a:off x="5947187" y="1332371"/>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05</a:t>
              </a:r>
            </a:p>
          </p:txBody>
        </p:sp>
      </p:grpSp>
      <p:sp>
        <p:nvSpPr>
          <p:cNvPr id="17" name="文本框 16"/>
          <p:cNvSpPr txBox="1"/>
          <p:nvPr/>
        </p:nvSpPr>
        <p:spPr>
          <a:xfrm>
            <a:off x="1298168" y="523427"/>
            <a:ext cx="3063874" cy="461665"/>
          </a:xfrm>
          <a:prstGeom prst="rect">
            <a:avLst/>
          </a:prstGeom>
          <a:noFill/>
        </p:spPr>
        <p:txBody>
          <a:bodyPr wrap="square" rtlCol="0">
            <a:spAutoFit/>
          </a:bodyPr>
          <a:lstStyle/>
          <a:p>
            <a:pPr lvl="0" algn="ctr">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稳步探索五项创新</a:t>
            </a:r>
          </a:p>
        </p:txBody>
      </p:sp>
      <p:sp>
        <p:nvSpPr>
          <p:cNvPr id="7" name="五边形 19"/>
          <p:cNvSpPr/>
          <p:nvPr/>
        </p:nvSpPr>
        <p:spPr>
          <a:xfrm rot="5400000">
            <a:off x="2803681" y="2396538"/>
            <a:ext cx="1494952" cy="527630"/>
          </a:xfrm>
          <a:prstGeom prst="homePlate">
            <a:avLst/>
          </a:prstGeom>
          <a:solidFill>
            <a:schemeClr val="accent1"/>
          </a:solidFill>
          <a:ln w="25400" cap="flat" cmpd="sng" algn="ctr">
            <a:noFill/>
            <a:prstDash val="solid"/>
          </a:ln>
          <a:effectLst>
            <a:outerShdw blurRad="63500" sx="102000" sy="102000" algn="ctr"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 name="TextBox 20"/>
          <p:cNvSpPr txBox="1"/>
          <p:nvPr/>
        </p:nvSpPr>
        <p:spPr>
          <a:xfrm>
            <a:off x="3902324" y="2414675"/>
            <a:ext cx="1984330" cy="777457"/>
          </a:xfrm>
          <a:prstGeom prst="rect">
            <a:avLst/>
          </a:prstGeom>
          <a:noFill/>
        </p:spPr>
        <p:txBody>
          <a:bodyPr wrap="square" rtlCol="0">
            <a:spAutoFit/>
          </a:bodyPr>
          <a:lstStyle/>
          <a:p>
            <a:pPr fontAlgn="base">
              <a:lnSpc>
                <a:spcPct val="130000"/>
              </a:lnSpc>
              <a:spcBef>
                <a:spcPct val="0"/>
              </a:spcBef>
              <a:spcAft>
                <a:spcPct val="0"/>
              </a:spcAft>
              <a:defRPr/>
            </a:pPr>
            <a:r>
              <a:rPr lang="zh-CN" altLang="en-US" b="1" dirty="0">
                <a:solidFill>
                  <a:schemeClr val="accent1"/>
                </a:solidFill>
                <a:latin typeface="微软雅黑" panose="020B0503020204020204" pitchFamily="34" charset="-122"/>
                <a:ea typeface="微软雅黑" panose="020B0503020204020204" pitchFamily="34" charset="-122"/>
              </a:rPr>
              <a:t>五、教学实习基地建设思路创新</a:t>
            </a:r>
          </a:p>
        </p:txBody>
      </p:sp>
      <p:sp>
        <p:nvSpPr>
          <p:cNvPr id="10" name="TextBox 22"/>
          <p:cNvSpPr txBox="1"/>
          <p:nvPr/>
        </p:nvSpPr>
        <p:spPr>
          <a:xfrm>
            <a:off x="3045866" y="2137410"/>
            <a:ext cx="1018345" cy="953787"/>
          </a:xfrm>
          <a:prstGeom prst="rect">
            <a:avLst/>
          </a:prstGeom>
          <a:noFill/>
        </p:spPr>
        <p:txBody>
          <a:bodyPr wrap="square" rtlCol="0">
            <a:spAutoFit/>
          </a:bodyPr>
          <a:lstStyle/>
          <a:p>
            <a:pPr algn="ctr">
              <a:lnSpc>
                <a:spcPct val="130000"/>
              </a:lnSpc>
              <a:defRPr/>
            </a:pPr>
            <a:r>
              <a:rPr lang="en-US" altLang="zh-CN" sz="4800" b="1" kern="0" dirty="0">
                <a:solidFill>
                  <a:sysClr val="window" lastClr="FFFFFF"/>
                </a:solidFill>
                <a:effectLst>
                  <a:innerShdw blurRad="63500" dist="50800" dir="13500000">
                    <a:prstClr val="black">
                      <a:alpha val="50000"/>
                    </a:prstClr>
                  </a:innerShdw>
                </a:effectLst>
                <a:latin typeface="Britannic Bold" pitchFamily="34" charset="0"/>
                <a:ea typeface="微软雅黑" panose="020B0503020204020204" pitchFamily="34" charset="-122"/>
              </a:rPr>
              <a:t>5</a:t>
            </a:r>
            <a:endParaRPr lang="zh-CN" altLang="en-US" sz="4800" b="1" kern="0" dirty="0">
              <a:solidFill>
                <a:sysClr val="window" lastClr="FFFFFF"/>
              </a:solidFill>
              <a:effectLst>
                <a:innerShdw blurRad="63500" dist="50800" dir="13500000">
                  <a:prstClr val="black">
                    <a:alpha val="50000"/>
                  </a:prstClr>
                </a:innerShdw>
              </a:effectLst>
              <a:latin typeface="Britannic Bold" pitchFamily="34" charset="0"/>
              <a:ea typeface="微软雅黑" panose="020B0503020204020204" pitchFamily="34" charset="-122"/>
            </a:endParaRPr>
          </a:p>
        </p:txBody>
      </p:sp>
      <p:sp>
        <p:nvSpPr>
          <p:cNvPr id="19" name="TextBox 84"/>
          <p:cNvSpPr txBox="1">
            <a:spLocks noChangeArrowheads="1"/>
          </p:cNvSpPr>
          <p:nvPr/>
        </p:nvSpPr>
        <p:spPr bwMode="auto">
          <a:xfrm>
            <a:off x="6364882" y="2705206"/>
            <a:ext cx="2677324" cy="280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defPPr>
              <a:defRPr lang="zh-CN"/>
            </a:defPPr>
            <a:lvl1pPr marL="171450" indent="-171450" algn="just" eaLnBrk="0" hangingPunct="0">
              <a:lnSpc>
                <a:spcPct val="150000"/>
              </a:lnSpc>
              <a:spcBef>
                <a:spcPts val="0"/>
              </a:spcBef>
              <a:spcAft>
                <a:spcPts val="0"/>
              </a:spcAft>
              <a:buClr>
                <a:schemeClr val="accent1"/>
              </a:buClr>
              <a:buFont typeface="Wingdings" panose="05000000000000000000" pitchFamily="2" charset="2"/>
              <a:buChar char="l"/>
              <a:defRPr sz="1200">
                <a:solidFill>
                  <a:schemeClr val="tx1">
                    <a:lumMod val="75000"/>
                  </a:schemeClr>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zh-CN" altLang="en-US" dirty="0">
                <a:sym typeface="微软雅黑" panose="020B0503020204020204" pitchFamily="34" charset="-122"/>
              </a:rPr>
              <a:t>以适应生产、建设、管理、服务第一线需要的中等技术应用型专门人才为根本任务；</a:t>
            </a:r>
            <a:endParaRPr lang="en-US" altLang="zh-CN" dirty="0">
              <a:sym typeface="微软雅黑" panose="020B0503020204020204" pitchFamily="34" charset="-122"/>
            </a:endParaRPr>
          </a:p>
          <a:p>
            <a:r>
              <a:rPr lang="zh-CN" altLang="en-US" dirty="0">
                <a:sym typeface="微软雅黑" panose="020B0503020204020204" pitchFamily="34" charset="-122"/>
              </a:rPr>
              <a:t>以突出职业性、时间性、适应性和地方性为特点，而教学实习恰恰是将课堂上所讲的理论知识转化为实际的动手能力，通过多方途径，强化学生的专业技术水平，强化他们的实践能力，这是实现我们教学培养目标的必经环节。</a:t>
            </a:r>
            <a:endParaRPr lang="en-US" altLang="zh-CN" dirty="0">
              <a:sym typeface="微软雅黑" panose="020B0503020204020204" pitchFamily="34" charset="-122"/>
            </a:endParaRPr>
          </a:p>
        </p:txBody>
      </p:sp>
      <p:sp>
        <p:nvSpPr>
          <p:cNvPr id="20" name="TextBox 84"/>
          <p:cNvSpPr txBox="1">
            <a:spLocks noChangeArrowheads="1"/>
          </p:cNvSpPr>
          <p:nvPr/>
        </p:nvSpPr>
        <p:spPr bwMode="auto">
          <a:xfrm>
            <a:off x="3919189" y="3530613"/>
            <a:ext cx="1924795" cy="16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1" rIns="68563" bIns="34281">
            <a:spAutoFit/>
          </a:bodyPr>
          <a:lstStyle>
            <a:defPPr>
              <a:defRPr lang="zh-CN"/>
            </a:defPPr>
            <a:lvl1pPr marL="171450" indent="-171450" algn="just" eaLnBrk="0" hangingPunct="0">
              <a:lnSpc>
                <a:spcPct val="150000"/>
              </a:lnSpc>
              <a:spcBef>
                <a:spcPts val="0"/>
              </a:spcBef>
              <a:spcAft>
                <a:spcPts val="0"/>
              </a:spcAft>
              <a:buClr>
                <a:schemeClr val="accent1"/>
              </a:buClr>
              <a:buFont typeface="Wingdings" panose="05000000000000000000" pitchFamily="2" charset="2"/>
              <a:buChar char="l"/>
              <a:defRPr sz="1200">
                <a:solidFill>
                  <a:schemeClr val="tx1">
                    <a:lumMod val="75000"/>
                  </a:schemeClr>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pPr marL="0" indent="0">
              <a:buNone/>
            </a:pPr>
            <a:r>
              <a:rPr lang="zh-CN" altLang="en-US" dirty="0">
                <a:sym typeface="微软雅黑" panose="020B0503020204020204" pitchFamily="34" charset="-122"/>
              </a:rPr>
              <a:t>学校今年为了加强实习基地建设，安排教学实习基地负责人，由教研组提出具体实习方案和实习范围，由教师、基地负责人、学生共同完成实习计划。</a:t>
            </a:r>
          </a:p>
        </p:txBody>
      </p:sp>
      <p:sp>
        <p:nvSpPr>
          <p:cNvPr id="21" name="矩形 20"/>
          <p:cNvSpPr/>
          <p:nvPr/>
        </p:nvSpPr>
        <p:spPr>
          <a:xfrm>
            <a:off x="6420829" y="2301543"/>
            <a:ext cx="2677324" cy="389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中等专业技术人才培养模式</a:t>
            </a:r>
            <a:endParaRPr lang="en-US" altLang="zh-CN" sz="1600" b="1" dirty="0">
              <a:latin typeface="微软雅黑" panose="020B0503020204020204" pitchFamily="34" charset="-122"/>
              <a:ea typeface="微软雅黑" panose="020B0503020204020204" pitchFamily="34" charset="-122"/>
            </a:endParaRPr>
          </a:p>
        </p:txBody>
      </p:sp>
      <p:grpSp>
        <p:nvGrpSpPr>
          <p:cNvPr id="22" name="组合 21"/>
          <p:cNvGrpSpPr/>
          <p:nvPr/>
        </p:nvGrpSpPr>
        <p:grpSpPr>
          <a:xfrm>
            <a:off x="3273291" y="4505164"/>
            <a:ext cx="650558" cy="698430"/>
            <a:chOff x="8064501" y="3759200"/>
            <a:chExt cx="841375" cy="903288"/>
          </a:xfrm>
        </p:grpSpPr>
        <p:sp>
          <p:nvSpPr>
            <p:cNvPr id="23" name="Freeform 109"/>
            <p:cNvSpPr/>
            <p:nvPr/>
          </p:nvSpPr>
          <p:spPr bwMode="auto">
            <a:xfrm>
              <a:off x="8064501" y="3759200"/>
              <a:ext cx="390525" cy="903288"/>
            </a:xfrm>
            <a:custGeom>
              <a:avLst/>
              <a:gdLst>
                <a:gd name="T0" fmla="*/ 104 w 104"/>
                <a:gd name="T1" fmla="*/ 20 h 240"/>
                <a:gd name="T2" fmla="*/ 84 w 104"/>
                <a:gd name="T3" fmla="*/ 0 h 240"/>
                <a:gd name="T4" fmla="*/ 64 w 104"/>
                <a:gd name="T5" fmla="*/ 16 h 240"/>
                <a:gd name="T6" fmla="*/ 60 w 104"/>
                <a:gd name="T7" fmla="*/ 16 h 240"/>
                <a:gd name="T8" fmla="*/ 40 w 104"/>
                <a:gd name="T9" fmla="*/ 36 h 240"/>
                <a:gd name="T10" fmla="*/ 40 w 104"/>
                <a:gd name="T11" fmla="*/ 40 h 240"/>
                <a:gd name="T12" fmla="*/ 20 w 104"/>
                <a:gd name="T13" fmla="*/ 60 h 240"/>
                <a:gd name="T14" fmla="*/ 24 w 104"/>
                <a:gd name="T15" fmla="*/ 72 h 240"/>
                <a:gd name="T16" fmla="*/ 0 w 104"/>
                <a:gd name="T17" fmla="*/ 104 h 240"/>
                <a:gd name="T18" fmla="*/ 32 w 104"/>
                <a:gd name="T19" fmla="*/ 136 h 240"/>
                <a:gd name="T20" fmla="*/ 32 w 104"/>
                <a:gd name="T21" fmla="*/ 136 h 240"/>
                <a:gd name="T22" fmla="*/ 0 w 104"/>
                <a:gd name="T23" fmla="*/ 168 h 240"/>
                <a:gd name="T24" fmla="*/ 32 w 104"/>
                <a:gd name="T25" fmla="*/ 200 h 240"/>
                <a:gd name="T26" fmla="*/ 32 w 104"/>
                <a:gd name="T27" fmla="*/ 204 h 240"/>
                <a:gd name="T28" fmla="*/ 60 w 104"/>
                <a:gd name="T29" fmla="*/ 228 h 240"/>
                <a:gd name="T30" fmla="*/ 64 w 104"/>
                <a:gd name="T31" fmla="*/ 228 h 240"/>
                <a:gd name="T32" fmla="*/ 84 w 104"/>
                <a:gd name="T33" fmla="*/ 240 h 240"/>
                <a:gd name="T34" fmla="*/ 104 w 104"/>
                <a:gd name="T35" fmla="*/ 224 h 240"/>
                <a:gd name="T36" fmla="*/ 104 w 104"/>
                <a:gd name="T37" fmla="*/ 2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240">
                  <a:moveTo>
                    <a:pt x="104" y="20"/>
                  </a:moveTo>
                  <a:cubicBezTo>
                    <a:pt x="104" y="9"/>
                    <a:pt x="95" y="0"/>
                    <a:pt x="84" y="0"/>
                  </a:cubicBezTo>
                  <a:cubicBezTo>
                    <a:pt x="74" y="0"/>
                    <a:pt x="64" y="8"/>
                    <a:pt x="64" y="16"/>
                  </a:cubicBezTo>
                  <a:cubicBezTo>
                    <a:pt x="64" y="16"/>
                    <a:pt x="62" y="16"/>
                    <a:pt x="60" y="16"/>
                  </a:cubicBezTo>
                  <a:cubicBezTo>
                    <a:pt x="49" y="16"/>
                    <a:pt x="40" y="25"/>
                    <a:pt x="40" y="36"/>
                  </a:cubicBezTo>
                  <a:cubicBezTo>
                    <a:pt x="40" y="40"/>
                    <a:pt x="40" y="40"/>
                    <a:pt x="40" y="40"/>
                  </a:cubicBezTo>
                  <a:cubicBezTo>
                    <a:pt x="29" y="40"/>
                    <a:pt x="20" y="49"/>
                    <a:pt x="20" y="60"/>
                  </a:cubicBezTo>
                  <a:cubicBezTo>
                    <a:pt x="20" y="65"/>
                    <a:pt x="21" y="69"/>
                    <a:pt x="24" y="72"/>
                  </a:cubicBezTo>
                  <a:cubicBezTo>
                    <a:pt x="10" y="75"/>
                    <a:pt x="0" y="89"/>
                    <a:pt x="0" y="104"/>
                  </a:cubicBezTo>
                  <a:cubicBezTo>
                    <a:pt x="0" y="122"/>
                    <a:pt x="14" y="136"/>
                    <a:pt x="32" y="136"/>
                  </a:cubicBezTo>
                  <a:cubicBezTo>
                    <a:pt x="32" y="136"/>
                    <a:pt x="32" y="136"/>
                    <a:pt x="32" y="136"/>
                  </a:cubicBezTo>
                  <a:cubicBezTo>
                    <a:pt x="14" y="136"/>
                    <a:pt x="0" y="150"/>
                    <a:pt x="0" y="168"/>
                  </a:cubicBezTo>
                  <a:cubicBezTo>
                    <a:pt x="0" y="186"/>
                    <a:pt x="14" y="200"/>
                    <a:pt x="32" y="200"/>
                  </a:cubicBezTo>
                  <a:cubicBezTo>
                    <a:pt x="32" y="200"/>
                    <a:pt x="32" y="203"/>
                    <a:pt x="32" y="204"/>
                  </a:cubicBezTo>
                  <a:cubicBezTo>
                    <a:pt x="32" y="217"/>
                    <a:pt x="47" y="228"/>
                    <a:pt x="60" y="228"/>
                  </a:cubicBezTo>
                  <a:cubicBezTo>
                    <a:pt x="63" y="228"/>
                    <a:pt x="64" y="228"/>
                    <a:pt x="64" y="228"/>
                  </a:cubicBezTo>
                  <a:cubicBezTo>
                    <a:pt x="64" y="236"/>
                    <a:pt x="75" y="240"/>
                    <a:pt x="84" y="240"/>
                  </a:cubicBezTo>
                  <a:cubicBezTo>
                    <a:pt x="94" y="240"/>
                    <a:pt x="104" y="232"/>
                    <a:pt x="104" y="224"/>
                  </a:cubicBezTo>
                  <a:cubicBezTo>
                    <a:pt x="104" y="224"/>
                    <a:pt x="104" y="21"/>
                    <a:pt x="104" y="20"/>
                  </a:cubicBezTo>
                  <a:close/>
                </a:path>
              </a:pathLst>
            </a:custGeom>
            <a:solidFill>
              <a:srgbClr val="D3D7D9"/>
            </a:solidFill>
            <a:ln w="19050">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110"/>
            <p:cNvSpPr/>
            <p:nvPr/>
          </p:nvSpPr>
          <p:spPr bwMode="auto">
            <a:xfrm>
              <a:off x="8169276" y="4376738"/>
              <a:ext cx="104775" cy="149225"/>
            </a:xfrm>
            <a:custGeom>
              <a:avLst/>
              <a:gdLst>
                <a:gd name="T0" fmla="*/ 24 w 28"/>
                <a:gd name="T1" fmla="*/ 0 h 40"/>
                <a:gd name="T2" fmla="*/ 20 w 28"/>
                <a:gd name="T3" fmla="*/ 4 h 40"/>
                <a:gd name="T4" fmla="*/ 20 w 28"/>
                <a:gd name="T5" fmla="*/ 16 h 40"/>
                <a:gd name="T6" fmla="*/ 4 w 28"/>
                <a:gd name="T7" fmla="*/ 32 h 40"/>
                <a:gd name="T8" fmla="*/ 0 w 28"/>
                <a:gd name="T9" fmla="*/ 36 h 40"/>
                <a:gd name="T10" fmla="*/ 4 w 28"/>
                <a:gd name="T11" fmla="*/ 40 h 40"/>
                <a:gd name="T12" fmla="*/ 28 w 28"/>
                <a:gd name="T13" fmla="*/ 16 h 40"/>
                <a:gd name="T14" fmla="*/ 28 w 28"/>
                <a:gd name="T15" fmla="*/ 4 h 40"/>
                <a:gd name="T16" fmla="*/ 24 w 2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0">
                  <a:moveTo>
                    <a:pt x="24" y="0"/>
                  </a:moveTo>
                  <a:cubicBezTo>
                    <a:pt x="22" y="0"/>
                    <a:pt x="20" y="2"/>
                    <a:pt x="20" y="4"/>
                  </a:cubicBezTo>
                  <a:cubicBezTo>
                    <a:pt x="20" y="16"/>
                    <a:pt x="20" y="16"/>
                    <a:pt x="20" y="16"/>
                  </a:cubicBezTo>
                  <a:cubicBezTo>
                    <a:pt x="20" y="25"/>
                    <a:pt x="13" y="32"/>
                    <a:pt x="4" y="32"/>
                  </a:cubicBezTo>
                  <a:cubicBezTo>
                    <a:pt x="2" y="32"/>
                    <a:pt x="0" y="34"/>
                    <a:pt x="0" y="36"/>
                  </a:cubicBezTo>
                  <a:cubicBezTo>
                    <a:pt x="0" y="38"/>
                    <a:pt x="2" y="40"/>
                    <a:pt x="4" y="40"/>
                  </a:cubicBezTo>
                  <a:cubicBezTo>
                    <a:pt x="17" y="40"/>
                    <a:pt x="28" y="29"/>
                    <a:pt x="28" y="16"/>
                  </a:cubicBezTo>
                  <a:cubicBezTo>
                    <a:pt x="28" y="4"/>
                    <a:pt x="28" y="4"/>
                    <a:pt x="28" y="4"/>
                  </a:cubicBezTo>
                  <a:cubicBezTo>
                    <a:pt x="28" y="2"/>
                    <a:pt x="26" y="0"/>
                    <a:pt x="24" y="0"/>
                  </a:cubicBezTo>
                  <a:close/>
                </a:path>
              </a:pathLst>
            </a:custGeom>
            <a:solidFill>
              <a:srgbClr val="EBF0F2"/>
            </a:solidFill>
            <a:ln w="19050">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111"/>
            <p:cNvSpPr/>
            <p:nvPr/>
          </p:nvSpPr>
          <p:spPr bwMode="auto">
            <a:xfrm>
              <a:off x="8139113" y="4300538"/>
              <a:ext cx="239713" cy="331788"/>
            </a:xfrm>
            <a:custGeom>
              <a:avLst/>
              <a:gdLst>
                <a:gd name="T0" fmla="*/ 32 w 64"/>
                <a:gd name="T1" fmla="*/ 0 h 88"/>
                <a:gd name="T2" fmla="*/ 0 w 64"/>
                <a:gd name="T3" fmla="*/ 32 h 88"/>
                <a:gd name="T4" fmla="*/ 4 w 64"/>
                <a:gd name="T5" fmla="*/ 36 h 88"/>
                <a:gd name="T6" fmla="*/ 8 w 64"/>
                <a:gd name="T7" fmla="*/ 32 h 88"/>
                <a:gd name="T8" fmla="*/ 32 w 64"/>
                <a:gd name="T9" fmla="*/ 8 h 88"/>
                <a:gd name="T10" fmla="*/ 56 w 64"/>
                <a:gd name="T11" fmla="*/ 32 h 88"/>
                <a:gd name="T12" fmla="*/ 56 w 64"/>
                <a:gd name="T13" fmla="*/ 68 h 88"/>
                <a:gd name="T14" fmla="*/ 44 w 64"/>
                <a:gd name="T15" fmla="*/ 80 h 88"/>
                <a:gd name="T16" fmla="*/ 40 w 64"/>
                <a:gd name="T17" fmla="*/ 84 h 88"/>
                <a:gd name="T18" fmla="*/ 44 w 64"/>
                <a:gd name="T19" fmla="*/ 88 h 88"/>
                <a:gd name="T20" fmla="*/ 64 w 64"/>
                <a:gd name="T21" fmla="*/ 68 h 88"/>
                <a:gd name="T22" fmla="*/ 64 w 64"/>
                <a:gd name="T23" fmla="*/ 32 h 88"/>
                <a:gd name="T24" fmla="*/ 32 w 64"/>
                <a:gd name="T2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88">
                  <a:moveTo>
                    <a:pt x="32" y="0"/>
                  </a:moveTo>
                  <a:cubicBezTo>
                    <a:pt x="14" y="0"/>
                    <a:pt x="0" y="14"/>
                    <a:pt x="0" y="32"/>
                  </a:cubicBezTo>
                  <a:cubicBezTo>
                    <a:pt x="0" y="34"/>
                    <a:pt x="2" y="36"/>
                    <a:pt x="4" y="36"/>
                  </a:cubicBezTo>
                  <a:cubicBezTo>
                    <a:pt x="6" y="36"/>
                    <a:pt x="8" y="34"/>
                    <a:pt x="8" y="32"/>
                  </a:cubicBezTo>
                  <a:cubicBezTo>
                    <a:pt x="8" y="19"/>
                    <a:pt x="19" y="8"/>
                    <a:pt x="32" y="8"/>
                  </a:cubicBezTo>
                  <a:cubicBezTo>
                    <a:pt x="45" y="8"/>
                    <a:pt x="56" y="20"/>
                    <a:pt x="56" y="32"/>
                  </a:cubicBezTo>
                  <a:cubicBezTo>
                    <a:pt x="56" y="32"/>
                    <a:pt x="56" y="67"/>
                    <a:pt x="56" y="68"/>
                  </a:cubicBezTo>
                  <a:cubicBezTo>
                    <a:pt x="56" y="75"/>
                    <a:pt x="51" y="80"/>
                    <a:pt x="44" y="80"/>
                  </a:cubicBezTo>
                  <a:cubicBezTo>
                    <a:pt x="42" y="80"/>
                    <a:pt x="40" y="82"/>
                    <a:pt x="40" y="84"/>
                  </a:cubicBezTo>
                  <a:cubicBezTo>
                    <a:pt x="40" y="86"/>
                    <a:pt x="42" y="88"/>
                    <a:pt x="44" y="88"/>
                  </a:cubicBezTo>
                  <a:cubicBezTo>
                    <a:pt x="55" y="88"/>
                    <a:pt x="64" y="79"/>
                    <a:pt x="64" y="68"/>
                  </a:cubicBezTo>
                  <a:cubicBezTo>
                    <a:pt x="64" y="67"/>
                    <a:pt x="64" y="32"/>
                    <a:pt x="64" y="32"/>
                  </a:cubicBezTo>
                  <a:cubicBezTo>
                    <a:pt x="64" y="14"/>
                    <a:pt x="50" y="0"/>
                    <a:pt x="32" y="0"/>
                  </a:cubicBezTo>
                  <a:close/>
                </a:path>
              </a:pathLst>
            </a:custGeom>
            <a:solidFill>
              <a:srgbClr val="EBF0F2"/>
            </a:solidFill>
            <a:ln w="19050">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112"/>
            <p:cNvSpPr/>
            <p:nvPr/>
          </p:nvSpPr>
          <p:spPr bwMode="auto">
            <a:xfrm>
              <a:off x="8139113" y="3805238"/>
              <a:ext cx="239713" cy="434975"/>
            </a:xfrm>
            <a:custGeom>
              <a:avLst/>
              <a:gdLst>
                <a:gd name="T0" fmla="*/ 32 w 64"/>
                <a:gd name="T1" fmla="*/ 116 h 116"/>
                <a:gd name="T2" fmla="*/ 64 w 64"/>
                <a:gd name="T3" fmla="*/ 84 h 116"/>
                <a:gd name="T4" fmla="*/ 64 w 64"/>
                <a:gd name="T5" fmla="*/ 20 h 116"/>
                <a:gd name="T6" fmla="*/ 44 w 64"/>
                <a:gd name="T7" fmla="*/ 0 h 116"/>
                <a:gd name="T8" fmla="*/ 40 w 64"/>
                <a:gd name="T9" fmla="*/ 4 h 116"/>
                <a:gd name="T10" fmla="*/ 44 w 64"/>
                <a:gd name="T11" fmla="*/ 8 h 116"/>
                <a:gd name="T12" fmla="*/ 56 w 64"/>
                <a:gd name="T13" fmla="*/ 20 h 116"/>
                <a:gd name="T14" fmla="*/ 56 w 64"/>
                <a:gd name="T15" fmla="*/ 84 h 116"/>
                <a:gd name="T16" fmla="*/ 32 w 64"/>
                <a:gd name="T17" fmla="*/ 108 h 116"/>
                <a:gd name="T18" fmla="*/ 8 w 64"/>
                <a:gd name="T19" fmla="*/ 84 h 116"/>
                <a:gd name="T20" fmla="*/ 4 w 64"/>
                <a:gd name="T21" fmla="*/ 80 h 116"/>
                <a:gd name="T22" fmla="*/ 0 w 64"/>
                <a:gd name="T23" fmla="*/ 84 h 116"/>
                <a:gd name="T24" fmla="*/ 32 w 64"/>
                <a:gd name="T2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16">
                  <a:moveTo>
                    <a:pt x="32" y="116"/>
                  </a:moveTo>
                  <a:cubicBezTo>
                    <a:pt x="50" y="116"/>
                    <a:pt x="64" y="102"/>
                    <a:pt x="64" y="84"/>
                  </a:cubicBezTo>
                  <a:cubicBezTo>
                    <a:pt x="64" y="20"/>
                    <a:pt x="64" y="20"/>
                    <a:pt x="64" y="20"/>
                  </a:cubicBezTo>
                  <a:cubicBezTo>
                    <a:pt x="64" y="9"/>
                    <a:pt x="55" y="0"/>
                    <a:pt x="44" y="0"/>
                  </a:cubicBezTo>
                  <a:cubicBezTo>
                    <a:pt x="42" y="0"/>
                    <a:pt x="40" y="2"/>
                    <a:pt x="40" y="4"/>
                  </a:cubicBezTo>
                  <a:cubicBezTo>
                    <a:pt x="40" y="6"/>
                    <a:pt x="42" y="8"/>
                    <a:pt x="44" y="8"/>
                  </a:cubicBezTo>
                  <a:cubicBezTo>
                    <a:pt x="51" y="8"/>
                    <a:pt x="56" y="13"/>
                    <a:pt x="56" y="20"/>
                  </a:cubicBezTo>
                  <a:cubicBezTo>
                    <a:pt x="56" y="21"/>
                    <a:pt x="56" y="84"/>
                    <a:pt x="56" y="84"/>
                  </a:cubicBezTo>
                  <a:cubicBezTo>
                    <a:pt x="56" y="97"/>
                    <a:pt x="45" y="108"/>
                    <a:pt x="32" y="108"/>
                  </a:cubicBezTo>
                  <a:cubicBezTo>
                    <a:pt x="19" y="108"/>
                    <a:pt x="8" y="97"/>
                    <a:pt x="8" y="84"/>
                  </a:cubicBezTo>
                  <a:cubicBezTo>
                    <a:pt x="8" y="82"/>
                    <a:pt x="6" y="80"/>
                    <a:pt x="4" y="80"/>
                  </a:cubicBezTo>
                  <a:cubicBezTo>
                    <a:pt x="2" y="80"/>
                    <a:pt x="0" y="82"/>
                    <a:pt x="0" y="84"/>
                  </a:cubicBezTo>
                  <a:cubicBezTo>
                    <a:pt x="0" y="102"/>
                    <a:pt x="14" y="116"/>
                    <a:pt x="32" y="116"/>
                  </a:cubicBezTo>
                  <a:close/>
                </a:path>
              </a:pathLst>
            </a:custGeom>
            <a:solidFill>
              <a:srgbClr val="EBF0F2"/>
            </a:solidFill>
            <a:ln w="19050">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113"/>
            <p:cNvSpPr/>
            <p:nvPr/>
          </p:nvSpPr>
          <p:spPr bwMode="auto">
            <a:xfrm>
              <a:off x="8139113" y="4014788"/>
              <a:ext cx="134938" cy="136525"/>
            </a:xfrm>
            <a:custGeom>
              <a:avLst/>
              <a:gdLst>
                <a:gd name="T0" fmla="*/ 4 w 36"/>
                <a:gd name="T1" fmla="*/ 8 h 36"/>
                <a:gd name="T2" fmla="*/ 28 w 36"/>
                <a:gd name="T3" fmla="*/ 28 h 36"/>
                <a:gd name="T4" fmla="*/ 28 w 36"/>
                <a:gd name="T5" fmla="*/ 32 h 36"/>
                <a:gd name="T6" fmla="*/ 32 w 36"/>
                <a:gd name="T7" fmla="*/ 36 h 36"/>
                <a:gd name="T8" fmla="*/ 36 w 36"/>
                <a:gd name="T9" fmla="*/ 32 h 36"/>
                <a:gd name="T10" fmla="*/ 36 w 36"/>
                <a:gd name="T11" fmla="*/ 28 h 36"/>
                <a:gd name="T12" fmla="*/ 4 w 36"/>
                <a:gd name="T13" fmla="*/ 0 h 36"/>
                <a:gd name="T14" fmla="*/ 0 w 36"/>
                <a:gd name="T15" fmla="*/ 4 h 36"/>
                <a:gd name="T16" fmla="*/ 4 w 36"/>
                <a:gd name="T1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4" y="8"/>
                  </a:moveTo>
                  <a:cubicBezTo>
                    <a:pt x="20" y="8"/>
                    <a:pt x="28" y="17"/>
                    <a:pt x="28" y="28"/>
                  </a:cubicBezTo>
                  <a:cubicBezTo>
                    <a:pt x="28" y="32"/>
                    <a:pt x="28" y="32"/>
                    <a:pt x="28" y="32"/>
                  </a:cubicBezTo>
                  <a:cubicBezTo>
                    <a:pt x="28" y="34"/>
                    <a:pt x="30" y="36"/>
                    <a:pt x="32" y="36"/>
                  </a:cubicBezTo>
                  <a:cubicBezTo>
                    <a:pt x="34" y="36"/>
                    <a:pt x="36" y="34"/>
                    <a:pt x="36" y="32"/>
                  </a:cubicBezTo>
                  <a:cubicBezTo>
                    <a:pt x="36" y="28"/>
                    <a:pt x="36" y="28"/>
                    <a:pt x="36" y="28"/>
                  </a:cubicBezTo>
                  <a:cubicBezTo>
                    <a:pt x="36" y="13"/>
                    <a:pt x="24" y="0"/>
                    <a:pt x="4" y="0"/>
                  </a:cubicBezTo>
                  <a:cubicBezTo>
                    <a:pt x="2" y="0"/>
                    <a:pt x="0" y="2"/>
                    <a:pt x="0" y="4"/>
                  </a:cubicBezTo>
                  <a:cubicBezTo>
                    <a:pt x="0" y="6"/>
                    <a:pt x="2" y="8"/>
                    <a:pt x="4" y="8"/>
                  </a:cubicBezTo>
                  <a:close/>
                </a:path>
              </a:pathLst>
            </a:custGeom>
            <a:solidFill>
              <a:srgbClr val="EBF0F2"/>
            </a:solidFill>
            <a:ln w="19050">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114"/>
            <p:cNvSpPr/>
            <p:nvPr/>
          </p:nvSpPr>
          <p:spPr bwMode="auto">
            <a:xfrm>
              <a:off x="8199438" y="3895725"/>
              <a:ext cx="90488" cy="88900"/>
            </a:xfrm>
            <a:custGeom>
              <a:avLst/>
              <a:gdLst>
                <a:gd name="T0" fmla="*/ 4 w 24"/>
                <a:gd name="T1" fmla="*/ 8 h 24"/>
                <a:gd name="T2" fmla="*/ 16 w 24"/>
                <a:gd name="T3" fmla="*/ 20 h 24"/>
                <a:gd name="T4" fmla="*/ 20 w 24"/>
                <a:gd name="T5" fmla="*/ 24 h 24"/>
                <a:gd name="T6" fmla="*/ 24 w 24"/>
                <a:gd name="T7" fmla="*/ 20 h 24"/>
                <a:gd name="T8" fmla="*/ 4 w 24"/>
                <a:gd name="T9" fmla="*/ 0 h 24"/>
                <a:gd name="T10" fmla="*/ 0 w 24"/>
                <a:gd name="T11" fmla="*/ 4 h 24"/>
                <a:gd name="T12" fmla="*/ 4 w 24"/>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4" y="8"/>
                  </a:moveTo>
                  <a:cubicBezTo>
                    <a:pt x="11" y="8"/>
                    <a:pt x="16" y="13"/>
                    <a:pt x="16" y="20"/>
                  </a:cubicBezTo>
                  <a:cubicBezTo>
                    <a:pt x="16" y="22"/>
                    <a:pt x="18" y="24"/>
                    <a:pt x="20" y="24"/>
                  </a:cubicBezTo>
                  <a:cubicBezTo>
                    <a:pt x="22" y="24"/>
                    <a:pt x="24" y="22"/>
                    <a:pt x="24" y="20"/>
                  </a:cubicBezTo>
                  <a:cubicBezTo>
                    <a:pt x="24" y="9"/>
                    <a:pt x="15" y="0"/>
                    <a:pt x="4" y="0"/>
                  </a:cubicBezTo>
                  <a:cubicBezTo>
                    <a:pt x="2" y="0"/>
                    <a:pt x="0" y="2"/>
                    <a:pt x="0" y="4"/>
                  </a:cubicBezTo>
                  <a:cubicBezTo>
                    <a:pt x="0" y="6"/>
                    <a:pt x="2" y="8"/>
                    <a:pt x="4" y="8"/>
                  </a:cubicBezTo>
                  <a:close/>
                </a:path>
              </a:pathLst>
            </a:custGeom>
            <a:solidFill>
              <a:srgbClr val="EBF0F2"/>
            </a:solidFill>
            <a:ln w="19050">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115"/>
            <p:cNvSpPr/>
            <p:nvPr/>
          </p:nvSpPr>
          <p:spPr bwMode="auto">
            <a:xfrm>
              <a:off x="8513763" y="3759200"/>
              <a:ext cx="392113" cy="903288"/>
            </a:xfrm>
            <a:custGeom>
              <a:avLst/>
              <a:gdLst>
                <a:gd name="T0" fmla="*/ 0 w 104"/>
                <a:gd name="T1" fmla="*/ 20 h 240"/>
                <a:gd name="T2" fmla="*/ 20 w 104"/>
                <a:gd name="T3" fmla="*/ 0 h 240"/>
                <a:gd name="T4" fmla="*/ 40 w 104"/>
                <a:gd name="T5" fmla="*/ 16 h 240"/>
                <a:gd name="T6" fmla="*/ 44 w 104"/>
                <a:gd name="T7" fmla="*/ 16 h 240"/>
                <a:gd name="T8" fmla="*/ 64 w 104"/>
                <a:gd name="T9" fmla="*/ 36 h 240"/>
                <a:gd name="T10" fmla="*/ 64 w 104"/>
                <a:gd name="T11" fmla="*/ 40 h 240"/>
                <a:gd name="T12" fmla="*/ 84 w 104"/>
                <a:gd name="T13" fmla="*/ 60 h 240"/>
                <a:gd name="T14" fmla="*/ 80 w 104"/>
                <a:gd name="T15" fmla="*/ 72 h 240"/>
                <a:gd name="T16" fmla="*/ 104 w 104"/>
                <a:gd name="T17" fmla="*/ 104 h 240"/>
                <a:gd name="T18" fmla="*/ 72 w 104"/>
                <a:gd name="T19" fmla="*/ 136 h 240"/>
                <a:gd name="T20" fmla="*/ 72 w 104"/>
                <a:gd name="T21" fmla="*/ 136 h 240"/>
                <a:gd name="T22" fmla="*/ 104 w 104"/>
                <a:gd name="T23" fmla="*/ 168 h 240"/>
                <a:gd name="T24" fmla="*/ 72 w 104"/>
                <a:gd name="T25" fmla="*/ 200 h 240"/>
                <a:gd name="T26" fmla="*/ 72 w 104"/>
                <a:gd name="T27" fmla="*/ 204 h 240"/>
                <a:gd name="T28" fmla="*/ 44 w 104"/>
                <a:gd name="T29" fmla="*/ 228 h 240"/>
                <a:gd name="T30" fmla="*/ 40 w 104"/>
                <a:gd name="T31" fmla="*/ 228 h 240"/>
                <a:gd name="T32" fmla="*/ 20 w 104"/>
                <a:gd name="T33" fmla="*/ 240 h 240"/>
                <a:gd name="T34" fmla="*/ 0 w 104"/>
                <a:gd name="T35" fmla="*/ 224 h 240"/>
                <a:gd name="T36" fmla="*/ 0 w 104"/>
                <a:gd name="T37" fmla="*/ 2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240">
                  <a:moveTo>
                    <a:pt x="0" y="20"/>
                  </a:moveTo>
                  <a:cubicBezTo>
                    <a:pt x="0" y="9"/>
                    <a:pt x="9" y="0"/>
                    <a:pt x="20" y="0"/>
                  </a:cubicBezTo>
                  <a:cubicBezTo>
                    <a:pt x="30" y="0"/>
                    <a:pt x="40" y="8"/>
                    <a:pt x="40" y="16"/>
                  </a:cubicBezTo>
                  <a:cubicBezTo>
                    <a:pt x="40" y="16"/>
                    <a:pt x="43" y="16"/>
                    <a:pt x="44" y="16"/>
                  </a:cubicBezTo>
                  <a:cubicBezTo>
                    <a:pt x="55" y="16"/>
                    <a:pt x="64" y="25"/>
                    <a:pt x="64" y="36"/>
                  </a:cubicBezTo>
                  <a:cubicBezTo>
                    <a:pt x="64" y="40"/>
                    <a:pt x="64" y="40"/>
                    <a:pt x="64" y="40"/>
                  </a:cubicBezTo>
                  <a:cubicBezTo>
                    <a:pt x="75" y="40"/>
                    <a:pt x="84" y="49"/>
                    <a:pt x="84" y="60"/>
                  </a:cubicBezTo>
                  <a:cubicBezTo>
                    <a:pt x="84" y="65"/>
                    <a:pt x="83" y="69"/>
                    <a:pt x="80" y="72"/>
                  </a:cubicBezTo>
                  <a:cubicBezTo>
                    <a:pt x="94" y="75"/>
                    <a:pt x="104" y="89"/>
                    <a:pt x="104" y="104"/>
                  </a:cubicBezTo>
                  <a:cubicBezTo>
                    <a:pt x="104" y="122"/>
                    <a:pt x="90" y="136"/>
                    <a:pt x="72" y="136"/>
                  </a:cubicBezTo>
                  <a:cubicBezTo>
                    <a:pt x="72" y="136"/>
                    <a:pt x="72" y="136"/>
                    <a:pt x="72" y="136"/>
                  </a:cubicBezTo>
                  <a:cubicBezTo>
                    <a:pt x="90" y="136"/>
                    <a:pt x="104" y="150"/>
                    <a:pt x="104" y="168"/>
                  </a:cubicBezTo>
                  <a:cubicBezTo>
                    <a:pt x="104" y="186"/>
                    <a:pt x="90" y="200"/>
                    <a:pt x="72" y="200"/>
                  </a:cubicBezTo>
                  <a:cubicBezTo>
                    <a:pt x="72" y="200"/>
                    <a:pt x="72" y="203"/>
                    <a:pt x="72" y="204"/>
                  </a:cubicBezTo>
                  <a:cubicBezTo>
                    <a:pt x="72" y="217"/>
                    <a:pt x="57" y="228"/>
                    <a:pt x="44" y="228"/>
                  </a:cubicBezTo>
                  <a:cubicBezTo>
                    <a:pt x="41" y="228"/>
                    <a:pt x="40" y="228"/>
                    <a:pt x="40" y="228"/>
                  </a:cubicBezTo>
                  <a:cubicBezTo>
                    <a:pt x="40" y="236"/>
                    <a:pt x="29" y="240"/>
                    <a:pt x="20" y="240"/>
                  </a:cubicBezTo>
                  <a:cubicBezTo>
                    <a:pt x="10" y="240"/>
                    <a:pt x="0" y="232"/>
                    <a:pt x="0" y="224"/>
                  </a:cubicBezTo>
                  <a:cubicBezTo>
                    <a:pt x="0" y="224"/>
                    <a:pt x="0" y="21"/>
                    <a:pt x="0" y="20"/>
                  </a:cubicBezTo>
                  <a:close/>
                </a:path>
              </a:pathLst>
            </a:custGeom>
            <a:solidFill>
              <a:srgbClr val="D3D7D9"/>
            </a:solidFill>
            <a:ln w="19050">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116"/>
            <p:cNvSpPr/>
            <p:nvPr/>
          </p:nvSpPr>
          <p:spPr bwMode="auto">
            <a:xfrm>
              <a:off x="8694738" y="4376738"/>
              <a:ext cx="104775" cy="149225"/>
            </a:xfrm>
            <a:custGeom>
              <a:avLst/>
              <a:gdLst>
                <a:gd name="T0" fmla="*/ 4 w 28"/>
                <a:gd name="T1" fmla="*/ 0 h 40"/>
                <a:gd name="T2" fmla="*/ 8 w 28"/>
                <a:gd name="T3" fmla="*/ 4 h 40"/>
                <a:gd name="T4" fmla="*/ 8 w 28"/>
                <a:gd name="T5" fmla="*/ 16 h 40"/>
                <a:gd name="T6" fmla="*/ 24 w 28"/>
                <a:gd name="T7" fmla="*/ 32 h 40"/>
                <a:gd name="T8" fmla="*/ 28 w 28"/>
                <a:gd name="T9" fmla="*/ 36 h 40"/>
                <a:gd name="T10" fmla="*/ 24 w 28"/>
                <a:gd name="T11" fmla="*/ 40 h 40"/>
                <a:gd name="T12" fmla="*/ 0 w 28"/>
                <a:gd name="T13" fmla="*/ 16 h 40"/>
                <a:gd name="T14" fmla="*/ 0 w 28"/>
                <a:gd name="T15" fmla="*/ 4 h 40"/>
                <a:gd name="T16" fmla="*/ 4 w 2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0">
                  <a:moveTo>
                    <a:pt x="4" y="0"/>
                  </a:moveTo>
                  <a:cubicBezTo>
                    <a:pt x="6" y="0"/>
                    <a:pt x="8" y="2"/>
                    <a:pt x="8" y="4"/>
                  </a:cubicBezTo>
                  <a:cubicBezTo>
                    <a:pt x="8" y="16"/>
                    <a:pt x="8" y="16"/>
                    <a:pt x="8" y="16"/>
                  </a:cubicBezTo>
                  <a:cubicBezTo>
                    <a:pt x="8" y="25"/>
                    <a:pt x="15" y="32"/>
                    <a:pt x="24" y="32"/>
                  </a:cubicBezTo>
                  <a:cubicBezTo>
                    <a:pt x="26" y="32"/>
                    <a:pt x="28" y="34"/>
                    <a:pt x="28" y="36"/>
                  </a:cubicBezTo>
                  <a:cubicBezTo>
                    <a:pt x="28" y="38"/>
                    <a:pt x="26" y="40"/>
                    <a:pt x="24" y="40"/>
                  </a:cubicBezTo>
                  <a:cubicBezTo>
                    <a:pt x="11" y="40"/>
                    <a:pt x="0" y="29"/>
                    <a:pt x="0" y="16"/>
                  </a:cubicBezTo>
                  <a:cubicBezTo>
                    <a:pt x="0" y="4"/>
                    <a:pt x="0" y="4"/>
                    <a:pt x="0" y="4"/>
                  </a:cubicBezTo>
                  <a:cubicBezTo>
                    <a:pt x="0" y="2"/>
                    <a:pt x="2" y="0"/>
                    <a:pt x="4" y="0"/>
                  </a:cubicBezTo>
                  <a:close/>
                </a:path>
              </a:pathLst>
            </a:custGeom>
            <a:solidFill>
              <a:srgbClr val="EBF0F2"/>
            </a:solidFill>
            <a:ln w="19050">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117"/>
            <p:cNvSpPr/>
            <p:nvPr/>
          </p:nvSpPr>
          <p:spPr bwMode="auto">
            <a:xfrm>
              <a:off x="8589963" y="4300538"/>
              <a:ext cx="239713" cy="331788"/>
            </a:xfrm>
            <a:custGeom>
              <a:avLst/>
              <a:gdLst>
                <a:gd name="T0" fmla="*/ 32 w 64"/>
                <a:gd name="T1" fmla="*/ 0 h 88"/>
                <a:gd name="T2" fmla="*/ 64 w 64"/>
                <a:gd name="T3" fmla="*/ 32 h 88"/>
                <a:gd name="T4" fmla="*/ 60 w 64"/>
                <a:gd name="T5" fmla="*/ 36 h 88"/>
                <a:gd name="T6" fmla="*/ 56 w 64"/>
                <a:gd name="T7" fmla="*/ 32 h 88"/>
                <a:gd name="T8" fmla="*/ 32 w 64"/>
                <a:gd name="T9" fmla="*/ 8 h 88"/>
                <a:gd name="T10" fmla="*/ 8 w 64"/>
                <a:gd name="T11" fmla="*/ 32 h 88"/>
                <a:gd name="T12" fmla="*/ 8 w 64"/>
                <a:gd name="T13" fmla="*/ 68 h 88"/>
                <a:gd name="T14" fmla="*/ 20 w 64"/>
                <a:gd name="T15" fmla="*/ 80 h 88"/>
                <a:gd name="T16" fmla="*/ 24 w 64"/>
                <a:gd name="T17" fmla="*/ 84 h 88"/>
                <a:gd name="T18" fmla="*/ 20 w 64"/>
                <a:gd name="T19" fmla="*/ 88 h 88"/>
                <a:gd name="T20" fmla="*/ 0 w 64"/>
                <a:gd name="T21" fmla="*/ 68 h 88"/>
                <a:gd name="T22" fmla="*/ 0 w 64"/>
                <a:gd name="T23" fmla="*/ 32 h 88"/>
                <a:gd name="T24" fmla="*/ 32 w 64"/>
                <a:gd name="T2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88">
                  <a:moveTo>
                    <a:pt x="32" y="0"/>
                  </a:moveTo>
                  <a:cubicBezTo>
                    <a:pt x="50" y="0"/>
                    <a:pt x="64" y="14"/>
                    <a:pt x="64" y="32"/>
                  </a:cubicBezTo>
                  <a:cubicBezTo>
                    <a:pt x="64" y="34"/>
                    <a:pt x="62" y="36"/>
                    <a:pt x="60" y="36"/>
                  </a:cubicBezTo>
                  <a:cubicBezTo>
                    <a:pt x="58" y="36"/>
                    <a:pt x="56" y="34"/>
                    <a:pt x="56" y="32"/>
                  </a:cubicBezTo>
                  <a:cubicBezTo>
                    <a:pt x="56" y="19"/>
                    <a:pt x="45" y="8"/>
                    <a:pt x="32" y="8"/>
                  </a:cubicBezTo>
                  <a:cubicBezTo>
                    <a:pt x="19" y="8"/>
                    <a:pt x="8" y="20"/>
                    <a:pt x="8" y="32"/>
                  </a:cubicBezTo>
                  <a:cubicBezTo>
                    <a:pt x="8" y="32"/>
                    <a:pt x="8" y="67"/>
                    <a:pt x="8" y="68"/>
                  </a:cubicBezTo>
                  <a:cubicBezTo>
                    <a:pt x="8" y="75"/>
                    <a:pt x="13" y="80"/>
                    <a:pt x="20" y="80"/>
                  </a:cubicBezTo>
                  <a:cubicBezTo>
                    <a:pt x="22" y="80"/>
                    <a:pt x="24" y="82"/>
                    <a:pt x="24" y="84"/>
                  </a:cubicBezTo>
                  <a:cubicBezTo>
                    <a:pt x="24" y="86"/>
                    <a:pt x="22" y="88"/>
                    <a:pt x="20" y="88"/>
                  </a:cubicBezTo>
                  <a:cubicBezTo>
                    <a:pt x="9" y="88"/>
                    <a:pt x="0" y="79"/>
                    <a:pt x="0" y="68"/>
                  </a:cubicBezTo>
                  <a:cubicBezTo>
                    <a:pt x="0" y="67"/>
                    <a:pt x="0" y="32"/>
                    <a:pt x="0" y="32"/>
                  </a:cubicBezTo>
                  <a:cubicBezTo>
                    <a:pt x="0" y="14"/>
                    <a:pt x="14" y="0"/>
                    <a:pt x="32" y="0"/>
                  </a:cubicBezTo>
                  <a:close/>
                </a:path>
              </a:pathLst>
            </a:custGeom>
            <a:solidFill>
              <a:srgbClr val="EBF0F2"/>
            </a:solidFill>
            <a:ln w="19050">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118"/>
            <p:cNvSpPr/>
            <p:nvPr/>
          </p:nvSpPr>
          <p:spPr bwMode="auto">
            <a:xfrm>
              <a:off x="8589963" y="3805238"/>
              <a:ext cx="239713" cy="434975"/>
            </a:xfrm>
            <a:custGeom>
              <a:avLst/>
              <a:gdLst>
                <a:gd name="T0" fmla="*/ 32 w 64"/>
                <a:gd name="T1" fmla="*/ 116 h 116"/>
                <a:gd name="T2" fmla="*/ 0 w 64"/>
                <a:gd name="T3" fmla="*/ 84 h 116"/>
                <a:gd name="T4" fmla="*/ 0 w 64"/>
                <a:gd name="T5" fmla="*/ 20 h 116"/>
                <a:gd name="T6" fmla="*/ 20 w 64"/>
                <a:gd name="T7" fmla="*/ 0 h 116"/>
                <a:gd name="T8" fmla="*/ 24 w 64"/>
                <a:gd name="T9" fmla="*/ 4 h 116"/>
                <a:gd name="T10" fmla="*/ 20 w 64"/>
                <a:gd name="T11" fmla="*/ 8 h 116"/>
                <a:gd name="T12" fmla="*/ 8 w 64"/>
                <a:gd name="T13" fmla="*/ 20 h 116"/>
                <a:gd name="T14" fmla="*/ 8 w 64"/>
                <a:gd name="T15" fmla="*/ 84 h 116"/>
                <a:gd name="T16" fmla="*/ 32 w 64"/>
                <a:gd name="T17" fmla="*/ 108 h 116"/>
                <a:gd name="T18" fmla="*/ 56 w 64"/>
                <a:gd name="T19" fmla="*/ 84 h 116"/>
                <a:gd name="T20" fmla="*/ 60 w 64"/>
                <a:gd name="T21" fmla="*/ 80 h 116"/>
                <a:gd name="T22" fmla="*/ 64 w 64"/>
                <a:gd name="T23" fmla="*/ 84 h 116"/>
                <a:gd name="T24" fmla="*/ 32 w 64"/>
                <a:gd name="T2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16">
                  <a:moveTo>
                    <a:pt x="32" y="116"/>
                  </a:moveTo>
                  <a:cubicBezTo>
                    <a:pt x="14" y="116"/>
                    <a:pt x="0" y="102"/>
                    <a:pt x="0" y="84"/>
                  </a:cubicBezTo>
                  <a:cubicBezTo>
                    <a:pt x="0" y="20"/>
                    <a:pt x="0" y="20"/>
                    <a:pt x="0" y="20"/>
                  </a:cubicBezTo>
                  <a:cubicBezTo>
                    <a:pt x="0" y="9"/>
                    <a:pt x="9" y="0"/>
                    <a:pt x="20" y="0"/>
                  </a:cubicBezTo>
                  <a:cubicBezTo>
                    <a:pt x="22" y="0"/>
                    <a:pt x="24" y="2"/>
                    <a:pt x="24" y="4"/>
                  </a:cubicBezTo>
                  <a:cubicBezTo>
                    <a:pt x="24" y="6"/>
                    <a:pt x="22" y="8"/>
                    <a:pt x="20" y="8"/>
                  </a:cubicBezTo>
                  <a:cubicBezTo>
                    <a:pt x="13" y="8"/>
                    <a:pt x="8" y="13"/>
                    <a:pt x="8" y="20"/>
                  </a:cubicBezTo>
                  <a:cubicBezTo>
                    <a:pt x="8" y="21"/>
                    <a:pt x="8" y="84"/>
                    <a:pt x="8" y="84"/>
                  </a:cubicBezTo>
                  <a:cubicBezTo>
                    <a:pt x="8" y="97"/>
                    <a:pt x="19" y="108"/>
                    <a:pt x="32" y="108"/>
                  </a:cubicBezTo>
                  <a:cubicBezTo>
                    <a:pt x="45" y="108"/>
                    <a:pt x="56" y="97"/>
                    <a:pt x="56" y="84"/>
                  </a:cubicBezTo>
                  <a:cubicBezTo>
                    <a:pt x="56" y="82"/>
                    <a:pt x="58" y="80"/>
                    <a:pt x="60" y="80"/>
                  </a:cubicBezTo>
                  <a:cubicBezTo>
                    <a:pt x="62" y="80"/>
                    <a:pt x="64" y="82"/>
                    <a:pt x="64" y="84"/>
                  </a:cubicBezTo>
                  <a:cubicBezTo>
                    <a:pt x="64" y="102"/>
                    <a:pt x="50" y="116"/>
                    <a:pt x="32" y="116"/>
                  </a:cubicBezTo>
                  <a:close/>
                </a:path>
              </a:pathLst>
            </a:custGeom>
            <a:solidFill>
              <a:srgbClr val="EBF0F2"/>
            </a:solidFill>
            <a:ln w="19050">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119"/>
            <p:cNvSpPr/>
            <p:nvPr/>
          </p:nvSpPr>
          <p:spPr bwMode="auto">
            <a:xfrm>
              <a:off x="8694738" y="4014788"/>
              <a:ext cx="134938" cy="136525"/>
            </a:xfrm>
            <a:custGeom>
              <a:avLst/>
              <a:gdLst>
                <a:gd name="T0" fmla="*/ 32 w 36"/>
                <a:gd name="T1" fmla="*/ 8 h 36"/>
                <a:gd name="T2" fmla="*/ 8 w 36"/>
                <a:gd name="T3" fmla="*/ 28 h 36"/>
                <a:gd name="T4" fmla="*/ 8 w 36"/>
                <a:gd name="T5" fmla="*/ 32 h 36"/>
                <a:gd name="T6" fmla="*/ 4 w 36"/>
                <a:gd name="T7" fmla="*/ 36 h 36"/>
                <a:gd name="T8" fmla="*/ 0 w 36"/>
                <a:gd name="T9" fmla="*/ 32 h 36"/>
                <a:gd name="T10" fmla="*/ 0 w 36"/>
                <a:gd name="T11" fmla="*/ 28 h 36"/>
                <a:gd name="T12" fmla="*/ 32 w 36"/>
                <a:gd name="T13" fmla="*/ 0 h 36"/>
                <a:gd name="T14" fmla="*/ 36 w 36"/>
                <a:gd name="T15" fmla="*/ 4 h 36"/>
                <a:gd name="T16" fmla="*/ 32 w 36"/>
                <a:gd name="T1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2" y="8"/>
                  </a:moveTo>
                  <a:cubicBezTo>
                    <a:pt x="16" y="8"/>
                    <a:pt x="8" y="17"/>
                    <a:pt x="8" y="28"/>
                  </a:cubicBezTo>
                  <a:cubicBezTo>
                    <a:pt x="8" y="32"/>
                    <a:pt x="8" y="32"/>
                    <a:pt x="8" y="32"/>
                  </a:cubicBezTo>
                  <a:cubicBezTo>
                    <a:pt x="8" y="34"/>
                    <a:pt x="6" y="36"/>
                    <a:pt x="4" y="36"/>
                  </a:cubicBezTo>
                  <a:cubicBezTo>
                    <a:pt x="2" y="36"/>
                    <a:pt x="0" y="34"/>
                    <a:pt x="0" y="32"/>
                  </a:cubicBezTo>
                  <a:cubicBezTo>
                    <a:pt x="0" y="28"/>
                    <a:pt x="0" y="28"/>
                    <a:pt x="0" y="28"/>
                  </a:cubicBezTo>
                  <a:cubicBezTo>
                    <a:pt x="0" y="13"/>
                    <a:pt x="12" y="0"/>
                    <a:pt x="32" y="0"/>
                  </a:cubicBezTo>
                  <a:cubicBezTo>
                    <a:pt x="34" y="0"/>
                    <a:pt x="36" y="2"/>
                    <a:pt x="36" y="4"/>
                  </a:cubicBezTo>
                  <a:cubicBezTo>
                    <a:pt x="36" y="6"/>
                    <a:pt x="34" y="8"/>
                    <a:pt x="32" y="8"/>
                  </a:cubicBezTo>
                  <a:close/>
                </a:path>
              </a:pathLst>
            </a:custGeom>
            <a:solidFill>
              <a:srgbClr val="EBF0F2"/>
            </a:solidFill>
            <a:ln w="19050">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120"/>
            <p:cNvSpPr/>
            <p:nvPr/>
          </p:nvSpPr>
          <p:spPr bwMode="auto">
            <a:xfrm>
              <a:off x="8680451" y="3895725"/>
              <a:ext cx="88900" cy="88900"/>
            </a:xfrm>
            <a:custGeom>
              <a:avLst/>
              <a:gdLst>
                <a:gd name="T0" fmla="*/ 20 w 24"/>
                <a:gd name="T1" fmla="*/ 8 h 24"/>
                <a:gd name="T2" fmla="*/ 8 w 24"/>
                <a:gd name="T3" fmla="*/ 20 h 24"/>
                <a:gd name="T4" fmla="*/ 4 w 24"/>
                <a:gd name="T5" fmla="*/ 24 h 24"/>
                <a:gd name="T6" fmla="*/ 0 w 24"/>
                <a:gd name="T7" fmla="*/ 20 h 24"/>
                <a:gd name="T8" fmla="*/ 20 w 24"/>
                <a:gd name="T9" fmla="*/ 0 h 24"/>
                <a:gd name="T10" fmla="*/ 24 w 24"/>
                <a:gd name="T11" fmla="*/ 4 h 24"/>
                <a:gd name="T12" fmla="*/ 20 w 24"/>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0" y="8"/>
                  </a:moveTo>
                  <a:cubicBezTo>
                    <a:pt x="13" y="8"/>
                    <a:pt x="8" y="13"/>
                    <a:pt x="8" y="20"/>
                  </a:cubicBezTo>
                  <a:cubicBezTo>
                    <a:pt x="8" y="22"/>
                    <a:pt x="6" y="24"/>
                    <a:pt x="4" y="24"/>
                  </a:cubicBezTo>
                  <a:cubicBezTo>
                    <a:pt x="2" y="24"/>
                    <a:pt x="0" y="22"/>
                    <a:pt x="0" y="20"/>
                  </a:cubicBezTo>
                  <a:cubicBezTo>
                    <a:pt x="0" y="9"/>
                    <a:pt x="9" y="0"/>
                    <a:pt x="20" y="0"/>
                  </a:cubicBezTo>
                  <a:cubicBezTo>
                    <a:pt x="22" y="0"/>
                    <a:pt x="24" y="2"/>
                    <a:pt x="24" y="4"/>
                  </a:cubicBezTo>
                  <a:cubicBezTo>
                    <a:pt x="24" y="6"/>
                    <a:pt x="22" y="8"/>
                    <a:pt x="20" y="8"/>
                  </a:cubicBezTo>
                  <a:close/>
                </a:path>
              </a:pathLst>
            </a:custGeom>
            <a:solidFill>
              <a:srgbClr val="EBF0F2"/>
            </a:solidFill>
            <a:ln w="19050">
              <a:solidFill>
                <a:schemeClr val="accent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500"/>
                                        <p:tgtEl>
                                          <p:spTgt spid="17"/>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outVertical)">
                                      <p:cBhvr>
                                        <p:cTn id="17" dur="500"/>
                                        <p:tgtEl>
                                          <p:spTgt spid="36"/>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000"/>
                            </p:stCondLst>
                            <p:childTnLst>
                              <p:par>
                                <p:cTn id="33" presetID="23" presetClass="entr" presetSubtype="32"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strVal val="4*#ppt_w"/>
                                          </p:val>
                                        </p:tav>
                                        <p:tav tm="100000">
                                          <p:val>
                                            <p:strVal val="#ppt_w"/>
                                          </p:val>
                                        </p:tav>
                                      </p:tavLst>
                                    </p:anim>
                                    <p:anim calcmode="lin" valueType="num">
                                      <p:cBhvr>
                                        <p:cTn id="36" dur="500" fill="hold"/>
                                        <p:tgtEl>
                                          <p:spTgt spid="22"/>
                                        </p:tgtEl>
                                        <p:attrNameLst>
                                          <p:attrName>ppt_h</p:attrName>
                                        </p:attrNameLst>
                                      </p:cBhvr>
                                      <p:tavLst>
                                        <p:tav tm="0">
                                          <p:val>
                                            <p:strVal val="4*#ppt_h"/>
                                          </p:val>
                                        </p:tav>
                                        <p:tav tm="100000">
                                          <p:val>
                                            <p:strVal val="#ppt_h"/>
                                          </p:val>
                                        </p:tav>
                                      </p:tavLst>
                                    </p:anim>
                                  </p:childTnLst>
                                </p:cTn>
                              </p:par>
                            </p:childTnLst>
                          </p:cTn>
                        </p:par>
                        <p:par>
                          <p:cTn id="37" fill="hold">
                            <p:stCondLst>
                              <p:cond delay="3500"/>
                            </p:stCondLst>
                            <p:childTnLst>
                              <p:par>
                                <p:cTn id="38" presetID="47"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9" presetClass="entr" presetSubtype="0" decel="100000" fill="hold" grpId="1"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750" fill="hold"/>
                                        <p:tgtEl>
                                          <p:spTgt spid="21"/>
                                        </p:tgtEl>
                                        <p:attrNameLst>
                                          <p:attrName>ppt_w</p:attrName>
                                        </p:attrNameLst>
                                      </p:cBhvr>
                                      <p:tavLst>
                                        <p:tav tm="0">
                                          <p:val>
                                            <p:fltVal val="0"/>
                                          </p:val>
                                        </p:tav>
                                        <p:tav tm="100000">
                                          <p:val>
                                            <p:strVal val="#ppt_w"/>
                                          </p:val>
                                        </p:tav>
                                      </p:tavLst>
                                    </p:anim>
                                    <p:anim calcmode="lin" valueType="num">
                                      <p:cBhvr>
                                        <p:cTn id="47" dur="750" fill="hold"/>
                                        <p:tgtEl>
                                          <p:spTgt spid="21"/>
                                        </p:tgtEl>
                                        <p:attrNameLst>
                                          <p:attrName>ppt_h</p:attrName>
                                        </p:attrNameLst>
                                      </p:cBhvr>
                                      <p:tavLst>
                                        <p:tav tm="0">
                                          <p:val>
                                            <p:fltVal val="0"/>
                                          </p:val>
                                        </p:tav>
                                        <p:tav tm="100000">
                                          <p:val>
                                            <p:strVal val="#ppt_h"/>
                                          </p:val>
                                        </p:tav>
                                      </p:tavLst>
                                    </p:anim>
                                    <p:anim calcmode="lin" valueType="num">
                                      <p:cBhvr>
                                        <p:cTn id="48" dur="750" fill="hold"/>
                                        <p:tgtEl>
                                          <p:spTgt spid="21"/>
                                        </p:tgtEl>
                                        <p:attrNameLst>
                                          <p:attrName>style.rotation</p:attrName>
                                        </p:attrNameLst>
                                      </p:cBhvr>
                                      <p:tavLst>
                                        <p:tav tm="0">
                                          <p:val>
                                            <p:fltVal val="360"/>
                                          </p:val>
                                        </p:tav>
                                        <p:tav tm="100000">
                                          <p:val>
                                            <p:fltVal val="0"/>
                                          </p:val>
                                        </p:tav>
                                      </p:tavLst>
                                    </p:anim>
                                    <p:animEffect transition="in" filter="fade">
                                      <p:cBhvr>
                                        <p:cTn id="49" dur="750"/>
                                        <p:tgtEl>
                                          <p:spTgt spid="21"/>
                                        </p:tgtEl>
                                      </p:cBhvr>
                                    </p:animEffect>
                                  </p:childTnLst>
                                </p:cTn>
                              </p:par>
                            </p:childTnLst>
                          </p:cTn>
                        </p:par>
                        <p:par>
                          <p:cTn id="50" fill="hold">
                            <p:stCondLst>
                              <p:cond delay="5500"/>
                            </p:stCondLst>
                            <p:childTnLst>
                              <p:par>
                                <p:cTn id="51" presetID="2" presetClass="entr" presetSubtype="4" fill="hold" grpId="0" nodeType="afterEffect">
                                  <p:stCondLst>
                                    <p:cond delay="0"/>
                                  </p:stCondLst>
                                  <p:iterate type="lt">
                                    <p:tmPct val="6444"/>
                                  </p:iterate>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P spid="8" grpId="0"/>
      <p:bldP spid="10" grpId="0"/>
      <p:bldP spid="19" grpId="0"/>
      <p:bldP spid="20" grpId="0"/>
      <p:bldP spid="2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a:stretch>
            <a:fillRect/>
          </a:stretch>
        </p:blipFill>
        <p:spPr>
          <a:xfrm rot="5400000">
            <a:off x="2682189" y="-2651811"/>
            <a:ext cx="6827622" cy="12192000"/>
          </a:xfrm>
          <a:prstGeom prst="rect">
            <a:avLst/>
          </a:prstGeom>
        </p:spPr>
      </p:pic>
      <p:grpSp>
        <p:nvGrpSpPr>
          <p:cNvPr id="15" name="组合 14"/>
          <p:cNvGrpSpPr/>
          <p:nvPr/>
        </p:nvGrpSpPr>
        <p:grpSpPr>
          <a:xfrm>
            <a:off x="1595575" y="71755"/>
            <a:ext cx="9000850" cy="6755765"/>
            <a:chOff x="1813559" y="71755"/>
            <a:chExt cx="9000850" cy="6755765"/>
          </a:xfrm>
        </p:grpSpPr>
        <p:pic>
          <p:nvPicPr>
            <p:cNvPr id="13" name="图片 12"/>
            <p:cNvPicPr>
              <a:picLocks noChangeAspect="1"/>
            </p:cNvPicPr>
            <p:nvPr/>
          </p:nvPicPr>
          <p:blipFill rotWithShape="1">
            <a:blip r:embed="rId3" cstate="screen"/>
            <a:srcRect/>
            <a:stretch>
              <a:fillRect/>
            </a:stretch>
          </p:blipFill>
          <p:spPr>
            <a:xfrm rot="5400000">
              <a:off x="2936101" y="-1050787"/>
              <a:ext cx="6755765" cy="9000850"/>
            </a:xfrm>
            <a:prstGeom prst="rect">
              <a:avLst/>
            </a:prstGeom>
          </p:spPr>
        </p:pic>
        <p:sp>
          <p:nvSpPr>
            <p:cNvPr id="14" name="矩形 13"/>
            <p:cNvSpPr/>
            <p:nvPr/>
          </p:nvSpPr>
          <p:spPr>
            <a:xfrm rot="21298772">
              <a:off x="2547918" y="1763153"/>
              <a:ext cx="7354266" cy="3958178"/>
            </a:xfrm>
            <a:prstGeom prst="rect">
              <a:avLst/>
            </a:prstGeom>
            <a:solidFill>
              <a:srgbClr val="FFFCE1"/>
            </a:solidFill>
            <a:ln>
              <a:solidFill>
                <a:srgbClr val="FFF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ctrTitle"/>
          </p:nvPr>
        </p:nvSpPr>
        <p:spPr>
          <a:xfrm>
            <a:off x="2846151" y="1870015"/>
            <a:ext cx="6543660" cy="2721023"/>
          </a:xfrm>
          <a:effectLst/>
        </p:spPr>
        <p:txBody>
          <a:bodyPr/>
          <a:lstStyle/>
          <a:p>
            <a:pPr>
              <a:lnSpc>
                <a:spcPct val="150000"/>
              </a:lnSpc>
            </a:pPr>
            <a:r>
              <a:rPr lang="zh-CN" altLang="en-US" sz="4000" dirty="0">
                <a:ln w="19050">
                  <a:solidFill>
                    <a:srgbClr val="FC7E03"/>
                  </a:solidFill>
                </a:ln>
                <a:solidFill>
                  <a:schemeClr val="bg1"/>
                </a:solidFill>
                <a:effectLst>
                  <a:innerShdw blurRad="63500" dist="50800" dir="13500000">
                    <a:prstClr val="black">
                      <a:alpha val="50000"/>
                    </a:prstClr>
                  </a:innerShdw>
                </a:effectLst>
              </a:rPr>
              <a:t>新学期，新任务，</a:t>
            </a:r>
            <a:br>
              <a:rPr lang="en-US" altLang="zh-CN" sz="4000" dirty="0">
                <a:ln w="19050">
                  <a:solidFill>
                    <a:srgbClr val="FC7E03"/>
                  </a:solidFill>
                </a:ln>
                <a:solidFill>
                  <a:schemeClr val="bg1"/>
                </a:solidFill>
                <a:effectLst>
                  <a:innerShdw blurRad="63500" dist="50800" dir="13500000">
                    <a:prstClr val="black">
                      <a:alpha val="50000"/>
                    </a:prstClr>
                  </a:innerShdw>
                </a:effectLst>
              </a:rPr>
            </a:br>
            <a:r>
              <a:rPr lang="zh-CN" altLang="en-US" sz="4000" dirty="0">
                <a:ln w="19050">
                  <a:solidFill>
                    <a:srgbClr val="FC7E03"/>
                  </a:solidFill>
                </a:ln>
                <a:solidFill>
                  <a:schemeClr val="bg1"/>
                </a:solidFill>
                <a:effectLst>
                  <a:innerShdw blurRad="63500" dist="50800" dir="13500000">
                    <a:prstClr val="black">
                      <a:alpha val="50000"/>
                    </a:prstClr>
                  </a:innerShdw>
                </a:effectLst>
              </a:rPr>
              <a:t>新观念，新气象，</a:t>
            </a:r>
            <a:br>
              <a:rPr lang="en-US" altLang="zh-CN" sz="4000" dirty="0">
                <a:ln w="19050">
                  <a:solidFill>
                    <a:srgbClr val="FC7E03"/>
                  </a:solidFill>
                </a:ln>
                <a:solidFill>
                  <a:schemeClr val="bg1"/>
                </a:solidFill>
                <a:effectLst>
                  <a:innerShdw blurRad="63500" dist="50800" dir="13500000">
                    <a:prstClr val="black">
                      <a:alpha val="50000"/>
                    </a:prstClr>
                  </a:innerShdw>
                </a:effectLst>
              </a:rPr>
            </a:br>
            <a:r>
              <a:rPr lang="zh-CN" altLang="en-US" sz="4000" dirty="0">
                <a:ln w="19050">
                  <a:solidFill>
                    <a:srgbClr val="FC7E03"/>
                  </a:solidFill>
                </a:ln>
                <a:solidFill>
                  <a:schemeClr val="bg1"/>
                </a:solidFill>
                <a:effectLst>
                  <a:innerShdw blurRad="63500" dist="50800" dir="13500000">
                    <a:prstClr val="black">
                      <a:alpha val="50000"/>
                    </a:prstClr>
                  </a:innerShdw>
                </a:effectLst>
              </a:rPr>
              <a:t>盼望新一年能够取得新业绩！</a:t>
            </a:r>
          </a:p>
        </p:txBody>
      </p:sp>
      <p:sp>
        <p:nvSpPr>
          <p:cNvPr id="3" name="副标题 2"/>
          <p:cNvSpPr>
            <a:spLocks noGrp="1"/>
          </p:cNvSpPr>
          <p:nvPr>
            <p:ph type="subTitle" idx="1"/>
          </p:nvPr>
        </p:nvSpPr>
        <p:spPr>
          <a:xfrm>
            <a:off x="4008446" y="5052205"/>
            <a:ext cx="4219071" cy="481682"/>
          </a:xfrm>
        </p:spPr>
        <p:txBody>
          <a:bodyPr/>
          <a:lstStyle/>
          <a:p>
            <a:r>
              <a:rPr lang="zh-CN" altLang="en-US" sz="1800"/>
              <a:t>汇报人：喜爱</a:t>
            </a:r>
            <a:r>
              <a:rPr lang="en-US" altLang="zh-CN" sz="1800"/>
              <a:t>PPT</a:t>
            </a:r>
            <a:endParaRPr lang="zh-CN" altLang="en-US" sz="1800" dirty="0"/>
          </a:p>
        </p:txBody>
      </p:sp>
      <p:pic>
        <p:nvPicPr>
          <p:cNvPr id="7" name="图片 6"/>
          <p:cNvPicPr>
            <a:picLocks noChangeAspect="1"/>
          </p:cNvPicPr>
          <p:nvPr/>
        </p:nvPicPr>
        <p:blipFill rotWithShape="1">
          <a:blip r:embed="rId4" cstate="screen"/>
          <a:srcRect/>
          <a:stretch>
            <a:fillRect/>
          </a:stretch>
        </p:blipFill>
        <p:spPr>
          <a:xfrm>
            <a:off x="161842" y="228600"/>
            <a:ext cx="3526706" cy="2181434"/>
          </a:xfrm>
          <a:prstGeom prst="rect">
            <a:avLst/>
          </a:prstGeom>
        </p:spPr>
      </p:pic>
      <p:pic>
        <p:nvPicPr>
          <p:cNvPr id="9" name="图片 8"/>
          <p:cNvPicPr>
            <a:picLocks noChangeAspect="1"/>
          </p:cNvPicPr>
          <p:nvPr/>
        </p:nvPicPr>
        <p:blipFill rotWithShape="1">
          <a:blip r:embed="rId5" cstate="screen"/>
          <a:srcRect/>
          <a:stretch>
            <a:fillRect/>
          </a:stretch>
        </p:blipFill>
        <p:spPr>
          <a:xfrm rot="20125916">
            <a:off x="10546448" y="169427"/>
            <a:ext cx="1373959" cy="1122364"/>
          </a:xfrm>
          <a:prstGeom prst="rect">
            <a:avLst/>
          </a:prstGeom>
        </p:spPr>
      </p:pic>
      <p:pic>
        <p:nvPicPr>
          <p:cNvPr id="16" name="图片 15"/>
          <p:cNvPicPr>
            <a:picLocks noChangeAspect="1"/>
          </p:cNvPicPr>
          <p:nvPr/>
        </p:nvPicPr>
        <p:blipFill rotWithShape="1">
          <a:blip r:embed="rId6" cstate="screen"/>
          <a:srcRect/>
          <a:stretch>
            <a:fillRect/>
          </a:stretch>
        </p:blipFill>
        <p:spPr>
          <a:xfrm>
            <a:off x="9251706" y="3261364"/>
            <a:ext cx="1715191" cy="2151157"/>
          </a:xfrm>
          <a:prstGeom prst="rect">
            <a:avLst/>
          </a:prstGeom>
        </p:spPr>
      </p:pic>
      <p:pic>
        <p:nvPicPr>
          <p:cNvPr id="17" name="图片 16"/>
          <p:cNvPicPr>
            <a:picLocks noChangeAspect="1"/>
          </p:cNvPicPr>
          <p:nvPr/>
        </p:nvPicPr>
        <p:blipFill rotWithShape="1">
          <a:blip r:embed="rId7" cstate="screen"/>
          <a:srcRect/>
          <a:stretch>
            <a:fillRect/>
          </a:stretch>
        </p:blipFill>
        <p:spPr>
          <a:xfrm>
            <a:off x="2214330" y="1550141"/>
            <a:ext cx="1538875" cy="1798495"/>
          </a:xfrm>
          <a:prstGeom prst="rect">
            <a:avLst/>
          </a:prstGeom>
        </p:spPr>
      </p:pic>
      <p:pic>
        <p:nvPicPr>
          <p:cNvPr id="18" name="图片 17"/>
          <p:cNvPicPr>
            <a:picLocks noChangeAspect="1"/>
          </p:cNvPicPr>
          <p:nvPr/>
        </p:nvPicPr>
        <p:blipFill rotWithShape="1">
          <a:blip r:embed="rId8" cstate="screen"/>
          <a:srcRect r="-13992"/>
          <a:stretch>
            <a:fillRect/>
          </a:stretch>
        </p:blipFill>
        <p:spPr>
          <a:xfrm rot="1557181">
            <a:off x="8237580" y="1008210"/>
            <a:ext cx="1682637" cy="2120557"/>
          </a:xfrm>
          <a:prstGeom prst="rect">
            <a:avLst/>
          </a:prstGeom>
        </p:spPr>
      </p:pic>
      <p:pic>
        <p:nvPicPr>
          <p:cNvPr id="19" name="图片 18"/>
          <p:cNvPicPr>
            <a:picLocks noChangeAspect="1"/>
          </p:cNvPicPr>
          <p:nvPr/>
        </p:nvPicPr>
        <p:blipFill rotWithShape="1">
          <a:blip r:embed="rId9" cstate="screen"/>
          <a:srcRect r="-10765"/>
          <a:stretch>
            <a:fillRect/>
          </a:stretch>
        </p:blipFill>
        <p:spPr>
          <a:xfrm>
            <a:off x="10068660" y="5381047"/>
            <a:ext cx="2181135" cy="1487851"/>
          </a:xfrm>
          <a:prstGeom prst="rect">
            <a:avLst/>
          </a:prstGeom>
        </p:spPr>
      </p:pic>
      <p:pic>
        <p:nvPicPr>
          <p:cNvPr id="21" name="图片 20"/>
          <p:cNvPicPr>
            <a:picLocks noChangeAspect="1"/>
          </p:cNvPicPr>
          <p:nvPr/>
        </p:nvPicPr>
        <p:blipFill rotWithShape="1">
          <a:blip r:embed="rId10" cstate="screen"/>
          <a:srcRect/>
          <a:stretch>
            <a:fillRect/>
          </a:stretch>
        </p:blipFill>
        <p:spPr>
          <a:xfrm>
            <a:off x="1381547" y="4996402"/>
            <a:ext cx="1665566" cy="1913879"/>
          </a:xfrm>
          <a:prstGeom prst="rect">
            <a:avLst/>
          </a:prstGeom>
        </p:spPr>
      </p:pic>
      <p:sp>
        <p:nvSpPr>
          <p:cNvPr id="22" name="矩形 21"/>
          <p:cNvSpPr/>
          <p:nvPr/>
        </p:nvSpPr>
        <p:spPr>
          <a:xfrm>
            <a:off x="823190" y="2566879"/>
            <a:ext cx="323165" cy="3297903"/>
          </a:xfrm>
          <a:prstGeom prst="rect">
            <a:avLst/>
          </a:prstGeom>
          <a:noFill/>
        </p:spPr>
        <p:txBody>
          <a:bodyPr vert="eaVert"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3" name="矩形 22"/>
          <p:cNvSpPr/>
          <p:nvPr/>
        </p:nvSpPr>
        <p:spPr>
          <a:xfrm>
            <a:off x="11282095" y="1448953"/>
            <a:ext cx="323165" cy="3297903"/>
          </a:xfrm>
          <a:prstGeom prst="rect">
            <a:avLst/>
          </a:prstGeom>
          <a:noFill/>
        </p:spPr>
        <p:txBody>
          <a:bodyPr vert="eaVert"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grpSp>
        <p:nvGrpSpPr>
          <p:cNvPr id="33" name="组合 32"/>
          <p:cNvGrpSpPr/>
          <p:nvPr/>
        </p:nvGrpSpPr>
        <p:grpSpPr>
          <a:xfrm>
            <a:off x="4396145" y="4985765"/>
            <a:ext cx="3443672" cy="422248"/>
            <a:chOff x="4480845" y="4629570"/>
            <a:chExt cx="3443672" cy="534926"/>
          </a:xfrm>
        </p:grpSpPr>
        <p:cxnSp>
          <p:nvCxnSpPr>
            <p:cNvPr id="31" name="直接连接符 30"/>
            <p:cNvCxnSpPr/>
            <p:nvPr/>
          </p:nvCxnSpPr>
          <p:spPr>
            <a:xfrm>
              <a:off x="4480845" y="4629570"/>
              <a:ext cx="34436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480845" y="5164496"/>
              <a:ext cx="34436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31" presetClass="entr" presetSubtype="0" fill="hold" nodeType="withEffect">
                                  <p:stCondLst>
                                    <p:cond delay="24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style.rotation</p:attrName>
                                        </p:attrNameLst>
                                      </p:cBhvr>
                                      <p:tavLst>
                                        <p:tav tm="0">
                                          <p:val>
                                            <p:fltVal val="90"/>
                                          </p:val>
                                        </p:tav>
                                        <p:tav tm="100000">
                                          <p:val>
                                            <p:fltVal val="0"/>
                                          </p:val>
                                        </p:tav>
                                      </p:tavLst>
                                    </p:anim>
                                    <p:animEffect transition="in" filter="fade">
                                      <p:cBhvr>
                                        <p:cTn id="18" dur="1000"/>
                                        <p:tgtEl>
                                          <p:spTgt spid="21"/>
                                        </p:tgtEl>
                                      </p:cBhvr>
                                    </p:animEffect>
                                  </p:childTnLst>
                                </p:cTn>
                              </p:par>
                              <p:par>
                                <p:cTn id="19" presetID="31" presetClass="entr" presetSubtype="0" fill="hold" nodeType="withEffect">
                                  <p:stCondLst>
                                    <p:cond delay="68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par>
                                <p:cTn id="25" presetID="31" presetClass="entr" presetSubtype="0" fill="hold" nodeType="withEffect">
                                  <p:stCondLst>
                                    <p:cond delay="9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par>
                                <p:cTn id="31" presetID="31" presetClass="entr" presetSubtype="0" fill="hold" nodeType="withEffect">
                                  <p:stCondLst>
                                    <p:cond delay="112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ppt_w</p:attrName>
                                        </p:attrNameLst>
                                      </p:cBhvr>
                                      <p:tavLst>
                                        <p:tav tm="0">
                                          <p:val>
                                            <p:fltVal val="0"/>
                                          </p:val>
                                        </p:tav>
                                        <p:tav tm="100000">
                                          <p:val>
                                            <p:strVal val="#ppt_w"/>
                                          </p:val>
                                        </p:tav>
                                      </p:tavLst>
                                    </p:anim>
                                    <p:anim calcmode="lin" valueType="num">
                                      <p:cBhvr>
                                        <p:cTn id="34" dur="1000" fill="hold"/>
                                        <p:tgtEl>
                                          <p:spTgt spid="17"/>
                                        </p:tgtEl>
                                        <p:attrNameLst>
                                          <p:attrName>ppt_h</p:attrName>
                                        </p:attrNameLst>
                                      </p:cBhvr>
                                      <p:tavLst>
                                        <p:tav tm="0">
                                          <p:val>
                                            <p:fltVal val="0"/>
                                          </p:val>
                                        </p:tav>
                                        <p:tav tm="100000">
                                          <p:val>
                                            <p:strVal val="#ppt_h"/>
                                          </p:val>
                                        </p:tav>
                                      </p:tavLst>
                                    </p:anim>
                                    <p:anim calcmode="lin" valueType="num">
                                      <p:cBhvr>
                                        <p:cTn id="35" dur="1000" fill="hold"/>
                                        <p:tgtEl>
                                          <p:spTgt spid="17"/>
                                        </p:tgtEl>
                                        <p:attrNameLst>
                                          <p:attrName>style.rotation</p:attrName>
                                        </p:attrNameLst>
                                      </p:cBhvr>
                                      <p:tavLst>
                                        <p:tav tm="0">
                                          <p:val>
                                            <p:fltVal val="90"/>
                                          </p:val>
                                        </p:tav>
                                        <p:tav tm="100000">
                                          <p:val>
                                            <p:fltVal val="0"/>
                                          </p:val>
                                        </p:tav>
                                      </p:tavLst>
                                    </p:anim>
                                    <p:animEffect transition="in" filter="fade">
                                      <p:cBhvr>
                                        <p:cTn id="36" dur="1000"/>
                                        <p:tgtEl>
                                          <p:spTgt spid="17"/>
                                        </p:tgtEl>
                                      </p:cBhvr>
                                    </p:animEffect>
                                  </p:childTnLst>
                                </p:cTn>
                              </p:par>
                            </p:childTnLst>
                          </p:cTn>
                        </p:par>
                        <p:par>
                          <p:cTn id="37" fill="hold">
                            <p:stCondLst>
                              <p:cond delay="1000"/>
                            </p:stCondLst>
                            <p:childTnLst>
                              <p:par>
                                <p:cTn id="38" presetID="2" presetClass="entr" presetSubtype="4"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2000"/>
                            </p:stCondLst>
                            <p:childTnLst>
                              <p:par>
                                <p:cTn id="53" presetID="53" presetClass="entr" presetSubtype="528" fill="hold" grpId="0" nodeType="afterEffect">
                                  <p:stCondLst>
                                    <p:cond delay="0"/>
                                  </p:stCondLst>
                                  <p:iterate type="lt">
                                    <p:tmPct val="10000"/>
                                  </p:iterate>
                                  <p:childTnLst>
                                    <p:set>
                                      <p:cBhvr>
                                        <p:cTn id="54" dur="1" fill="hold">
                                          <p:stCondLst>
                                            <p:cond delay="0"/>
                                          </p:stCondLst>
                                        </p:cTn>
                                        <p:tgtEl>
                                          <p:spTgt spid="2"/>
                                        </p:tgtEl>
                                        <p:attrNameLst>
                                          <p:attrName>style.visibility</p:attrName>
                                        </p:attrNameLst>
                                      </p:cBhvr>
                                      <p:to>
                                        <p:strVal val="visible"/>
                                      </p:to>
                                    </p:set>
                                    <p:anim calcmode="lin" valueType="num">
                                      <p:cBhvr>
                                        <p:cTn id="55" dur="1000" fill="hold"/>
                                        <p:tgtEl>
                                          <p:spTgt spid="2"/>
                                        </p:tgtEl>
                                        <p:attrNameLst>
                                          <p:attrName>ppt_w</p:attrName>
                                        </p:attrNameLst>
                                      </p:cBhvr>
                                      <p:tavLst>
                                        <p:tav tm="0">
                                          <p:val>
                                            <p:fltVal val="0"/>
                                          </p:val>
                                        </p:tav>
                                        <p:tav tm="100000">
                                          <p:val>
                                            <p:strVal val="#ppt_w"/>
                                          </p:val>
                                        </p:tav>
                                      </p:tavLst>
                                    </p:anim>
                                    <p:anim calcmode="lin" valueType="num">
                                      <p:cBhvr>
                                        <p:cTn id="56" dur="1000" fill="hold"/>
                                        <p:tgtEl>
                                          <p:spTgt spid="2"/>
                                        </p:tgtEl>
                                        <p:attrNameLst>
                                          <p:attrName>ppt_h</p:attrName>
                                        </p:attrNameLst>
                                      </p:cBhvr>
                                      <p:tavLst>
                                        <p:tav tm="0">
                                          <p:val>
                                            <p:fltVal val="0"/>
                                          </p:val>
                                        </p:tav>
                                        <p:tav tm="100000">
                                          <p:val>
                                            <p:strVal val="#ppt_h"/>
                                          </p:val>
                                        </p:tav>
                                      </p:tavLst>
                                    </p:anim>
                                    <p:animEffect transition="in" filter="fade">
                                      <p:cBhvr>
                                        <p:cTn id="57" dur="1000"/>
                                        <p:tgtEl>
                                          <p:spTgt spid="2"/>
                                        </p:tgtEl>
                                      </p:cBhvr>
                                    </p:animEffect>
                                    <p:anim calcmode="lin" valueType="num">
                                      <p:cBhvr>
                                        <p:cTn id="58" dur="1000" fill="hold"/>
                                        <p:tgtEl>
                                          <p:spTgt spid="2"/>
                                        </p:tgtEl>
                                        <p:attrNameLst>
                                          <p:attrName>ppt_x</p:attrName>
                                        </p:attrNameLst>
                                      </p:cBhvr>
                                      <p:tavLst>
                                        <p:tav tm="0">
                                          <p:val>
                                            <p:fltVal val="0.5"/>
                                          </p:val>
                                        </p:tav>
                                        <p:tav tm="100000">
                                          <p:val>
                                            <p:strVal val="#ppt_x"/>
                                          </p:val>
                                        </p:tav>
                                      </p:tavLst>
                                    </p:anim>
                                    <p:anim calcmode="lin" valueType="num">
                                      <p:cBhvr>
                                        <p:cTn id="59" dur="1000" fill="hold"/>
                                        <p:tgtEl>
                                          <p:spTgt spid="2"/>
                                        </p:tgtEl>
                                        <p:attrNameLst>
                                          <p:attrName>ppt_y</p:attrName>
                                        </p:attrNameLst>
                                      </p:cBhvr>
                                      <p:tavLst>
                                        <p:tav tm="0">
                                          <p:val>
                                            <p:fltVal val="0.5"/>
                                          </p:val>
                                        </p:tav>
                                        <p:tav tm="100000">
                                          <p:val>
                                            <p:strVal val="#ppt_y"/>
                                          </p:val>
                                        </p:tav>
                                      </p:tavLst>
                                    </p:anim>
                                  </p:childTnLst>
                                </p:cTn>
                              </p:par>
                            </p:childTnLst>
                          </p:cTn>
                        </p:par>
                        <p:par>
                          <p:cTn id="60" fill="hold">
                            <p:stCondLst>
                              <p:cond delay="7420"/>
                            </p:stCondLst>
                            <p:childTnLst>
                              <p:par>
                                <p:cTn id="61" presetID="16" presetClass="entr" presetSubtype="21"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arn(inVertical)">
                                      <p:cBhvr>
                                        <p:cTn id="63" dur="500"/>
                                        <p:tgtEl>
                                          <p:spTgt spid="33"/>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animEffect transition="in" filter="barn(inVertical)">
                                      <p:cBhvr>
                                        <p:cTn id="6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a:stretch>
            <a:fillRect/>
          </a:stretch>
        </p:blipFill>
        <p:spPr>
          <a:xfrm rot="5400000">
            <a:off x="2682189" y="-2651811"/>
            <a:ext cx="6827622" cy="12192000"/>
          </a:xfrm>
          <a:prstGeom prst="rect">
            <a:avLst/>
          </a:prstGeom>
        </p:spPr>
      </p:pic>
      <p:grpSp>
        <p:nvGrpSpPr>
          <p:cNvPr id="15" name="组合 14"/>
          <p:cNvGrpSpPr/>
          <p:nvPr/>
        </p:nvGrpSpPr>
        <p:grpSpPr>
          <a:xfrm>
            <a:off x="1595575" y="71755"/>
            <a:ext cx="9000850" cy="6755765"/>
            <a:chOff x="1813559" y="71755"/>
            <a:chExt cx="9000850" cy="6755765"/>
          </a:xfrm>
        </p:grpSpPr>
        <p:pic>
          <p:nvPicPr>
            <p:cNvPr id="13" name="图片 12"/>
            <p:cNvPicPr>
              <a:picLocks noChangeAspect="1"/>
            </p:cNvPicPr>
            <p:nvPr/>
          </p:nvPicPr>
          <p:blipFill rotWithShape="1">
            <a:blip r:embed="rId3" cstate="screen"/>
            <a:srcRect/>
            <a:stretch>
              <a:fillRect/>
            </a:stretch>
          </p:blipFill>
          <p:spPr>
            <a:xfrm rot="5400000">
              <a:off x="2936101" y="-1050787"/>
              <a:ext cx="6755765" cy="9000850"/>
            </a:xfrm>
            <a:prstGeom prst="rect">
              <a:avLst/>
            </a:prstGeom>
          </p:spPr>
        </p:pic>
        <p:sp>
          <p:nvSpPr>
            <p:cNvPr id="14" name="矩形 13"/>
            <p:cNvSpPr/>
            <p:nvPr/>
          </p:nvSpPr>
          <p:spPr>
            <a:xfrm rot="21298772">
              <a:off x="2547918" y="1763153"/>
              <a:ext cx="7354266" cy="3958178"/>
            </a:xfrm>
            <a:prstGeom prst="rect">
              <a:avLst/>
            </a:prstGeom>
            <a:solidFill>
              <a:srgbClr val="FFFCE1"/>
            </a:solidFill>
            <a:ln>
              <a:solidFill>
                <a:srgbClr val="FFF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ctrTitle"/>
          </p:nvPr>
        </p:nvSpPr>
        <p:spPr>
          <a:xfrm>
            <a:off x="3986465" y="1982752"/>
            <a:ext cx="4219071" cy="1139862"/>
          </a:xfrm>
          <a:effectLst>
            <a:outerShdw blurRad="50800" dist="38100" dir="2700000" algn="tl" rotWithShape="0">
              <a:prstClr val="black">
                <a:alpha val="40000"/>
              </a:prstClr>
            </a:outerShdw>
          </a:effectLst>
        </p:spPr>
        <p:txBody>
          <a:bodyPr/>
          <a:lstStyle/>
          <a:p>
            <a:r>
              <a:rPr lang="en-US" altLang="zh-CN" dirty="0">
                <a:ln w="12700">
                  <a:solidFill>
                    <a:srgbClr val="FC7E03"/>
                  </a:solidFill>
                </a:ln>
                <a:solidFill>
                  <a:schemeClr val="bg1"/>
                </a:solidFill>
                <a:effectLst>
                  <a:innerShdw blurRad="63500" dist="50800" dir="13500000">
                    <a:prstClr val="black">
                      <a:alpha val="50000"/>
                    </a:prstClr>
                  </a:innerShdw>
                  <a:reflection blurRad="6350" stA="55000" endA="300" endPos="45500" dir="5400000" sy="-100000" algn="bl" rotWithShape="0"/>
                </a:effectLst>
              </a:rPr>
              <a:t>PART 01</a:t>
            </a:r>
            <a:endParaRPr lang="zh-CN" altLang="en-US" dirty="0">
              <a:ln w="12700">
                <a:solidFill>
                  <a:srgbClr val="FC7E03"/>
                </a:solidFill>
              </a:ln>
              <a:solidFill>
                <a:schemeClr val="bg1"/>
              </a:solidFill>
              <a:effectLst>
                <a:innerShdw blurRad="63500" dist="50800" dir="13500000">
                  <a:prstClr val="black">
                    <a:alpha val="50000"/>
                  </a:prstClr>
                </a:innerShdw>
                <a:reflection blurRad="6350" stA="55000" endA="300" endPos="45500" dir="5400000" sy="-100000" algn="bl" rotWithShape="0"/>
              </a:effectLst>
            </a:endParaRPr>
          </a:p>
        </p:txBody>
      </p:sp>
      <p:pic>
        <p:nvPicPr>
          <p:cNvPr id="7" name="图片 6"/>
          <p:cNvPicPr>
            <a:picLocks noChangeAspect="1"/>
          </p:cNvPicPr>
          <p:nvPr/>
        </p:nvPicPr>
        <p:blipFill rotWithShape="1">
          <a:blip r:embed="rId4" cstate="screen"/>
          <a:srcRect/>
          <a:stretch>
            <a:fillRect/>
          </a:stretch>
        </p:blipFill>
        <p:spPr>
          <a:xfrm>
            <a:off x="161842" y="228600"/>
            <a:ext cx="3526706" cy="2181434"/>
          </a:xfrm>
          <a:prstGeom prst="rect">
            <a:avLst/>
          </a:prstGeom>
        </p:spPr>
      </p:pic>
      <p:pic>
        <p:nvPicPr>
          <p:cNvPr id="9" name="图片 8"/>
          <p:cNvPicPr>
            <a:picLocks noChangeAspect="1"/>
          </p:cNvPicPr>
          <p:nvPr/>
        </p:nvPicPr>
        <p:blipFill rotWithShape="1">
          <a:blip r:embed="rId5" cstate="screen"/>
          <a:srcRect/>
          <a:stretch>
            <a:fillRect/>
          </a:stretch>
        </p:blipFill>
        <p:spPr>
          <a:xfrm rot="20125916">
            <a:off x="10546448" y="169427"/>
            <a:ext cx="1373959" cy="1122364"/>
          </a:xfrm>
          <a:prstGeom prst="rect">
            <a:avLst/>
          </a:prstGeom>
        </p:spPr>
      </p:pic>
      <p:pic>
        <p:nvPicPr>
          <p:cNvPr id="16" name="图片 15"/>
          <p:cNvPicPr>
            <a:picLocks noChangeAspect="1"/>
          </p:cNvPicPr>
          <p:nvPr/>
        </p:nvPicPr>
        <p:blipFill rotWithShape="1">
          <a:blip r:embed="rId6" cstate="screen"/>
          <a:srcRect/>
          <a:stretch>
            <a:fillRect/>
          </a:stretch>
        </p:blipFill>
        <p:spPr>
          <a:xfrm>
            <a:off x="9646548" y="970057"/>
            <a:ext cx="1715191" cy="2151157"/>
          </a:xfrm>
          <a:prstGeom prst="rect">
            <a:avLst/>
          </a:prstGeom>
        </p:spPr>
      </p:pic>
      <p:pic>
        <p:nvPicPr>
          <p:cNvPr id="17" name="图片 16"/>
          <p:cNvPicPr>
            <a:picLocks noChangeAspect="1"/>
          </p:cNvPicPr>
          <p:nvPr/>
        </p:nvPicPr>
        <p:blipFill rotWithShape="1">
          <a:blip r:embed="rId7" cstate="screen"/>
          <a:srcRect/>
          <a:stretch>
            <a:fillRect/>
          </a:stretch>
        </p:blipFill>
        <p:spPr>
          <a:xfrm>
            <a:off x="1500346" y="1030561"/>
            <a:ext cx="3321675" cy="3882067"/>
          </a:xfrm>
          <a:prstGeom prst="rect">
            <a:avLst/>
          </a:prstGeom>
        </p:spPr>
      </p:pic>
      <p:pic>
        <p:nvPicPr>
          <p:cNvPr id="18" name="图片 17"/>
          <p:cNvPicPr>
            <a:picLocks noChangeAspect="1"/>
          </p:cNvPicPr>
          <p:nvPr/>
        </p:nvPicPr>
        <p:blipFill rotWithShape="1">
          <a:blip r:embed="rId8" cstate="screen"/>
          <a:srcRect r="-13992"/>
          <a:stretch>
            <a:fillRect/>
          </a:stretch>
        </p:blipFill>
        <p:spPr>
          <a:xfrm rot="1177712">
            <a:off x="8245828" y="3051372"/>
            <a:ext cx="2264400" cy="2853729"/>
          </a:xfrm>
          <a:prstGeom prst="rect">
            <a:avLst/>
          </a:prstGeom>
        </p:spPr>
      </p:pic>
      <p:pic>
        <p:nvPicPr>
          <p:cNvPr id="19" name="图片 18"/>
          <p:cNvPicPr>
            <a:picLocks noChangeAspect="1"/>
          </p:cNvPicPr>
          <p:nvPr/>
        </p:nvPicPr>
        <p:blipFill rotWithShape="1">
          <a:blip r:embed="rId9" cstate="screen"/>
          <a:srcRect r="-10765"/>
          <a:stretch>
            <a:fillRect/>
          </a:stretch>
        </p:blipFill>
        <p:spPr>
          <a:xfrm>
            <a:off x="10068660" y="5381047"/>
            <a:ext cx="2181135" cy="1487851"/>
          </a:xfrm>
          <a:prstGeom prst="rect">
            <a:avLst/>
          </a:prstGeom>
        </p:spPr>
      </p:pic>
      <p:pic>
        <p:nvPicPr>
          <p:cNvPr id="20" name="图片 19"/>
          <p:cNvPicPr>
            <a:picLocks noChangeAspect="1"/>
          </p:cNvPicPr>
          <p:nvPr/>
        </p:nvPicPr>
        <p:blipFill rotWithShape="1">
          <a:blip r:embed="rId10" cstate="screen"/>
          <a:srcRect/>
          <a:stretch>
            <a:fillRect/>
          </a:stretch>
        </p:blipFill>
        <p:spPr>
          <a:xfrm>
            <a:off x="8048468" y="221612"/>
            <a:ext cx="2150993" cy="2181434"/>
          </a:xfrm>
          <a:prstGeom prst="rect">
            <a:avLst/>
          </a:prstGeom>
        </p:spPr>
      </p:pic>
      <p:pic>
        <p:nvPicPr>
          <p:cNvPr id="21" name="图片 20"/>
          <p:cNvPicPr>
            <a:picLocks noChangeAspect="1"/>
          </p:cNvPicPr>
          <p:nvPr/>
        </p:nvPicPr>
        <p:blipFill rotWithShape="1">
          <a:blip r:embed="rId11" cstate="screen"/>
          <a:srcRect/>
          <a:stretch>
            <a:fillRect/>
          </a:stretch>
        </p:blipFill>
        <p:spPr>
          <a:xfrm>
            <a:off x="1381547" y="4996402"/>
            <a:ext cx="1665566" cy="1913879"/>
          </a:xfrm>
          <a:prstGeom prst="rect">
            <a:avLst/>
          </a:prstGeom>
        </p:spPr>
      </p:pic>
      <p:sp>
        <p:nvSpPr>
          <p:cNvPr id="22" name="矩形 21"/>
          <p:cNvSpPr/>
          <p:nvPr/>
        </p:nvSpPr>
        <p:spPr>
          <a:xfrm>
            <a:off x="823190" y="2566879"/>
            <a:ext cx="323165" cy="3297903"/>
          </a:xfrm>
          <a:prstGeom prst="rect">
            <a:avLst/>
          </a:prstGeom>
          <a:noFill/>
        </p:spPr>
        <p:txBody>
          <a:bodyPr vert="eaVert"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3" name="矩形 22"/>
          <p:cNvSpPr/>
          <p:nvPr/>
        </p:nvSpPr>
        <p:spPr>
          <a:xfrm>
            <a:off x="11282095" y="1448953"/>
            <a:ext cx="323165" cy="3297903"/>
          </a:xfrm>
          <a:prstGeom prst="rect">
            <a:avLst/>
          </a:prstGeom>
          <a:noFill/>
        </p:spPr>
        <p:txBody>
          <a:bodyPr vert="eaVert"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4" name="矩形 23"/>
          <p:cNvSpPr/>
          <p:nvPr/>
        </p:nvSpPr>
        <p:spPr>
          <a:xfrm rot="21212671">
            <a:off x="3662429" y="5559642"/>
            <a:ext cx="3953628" cy="230832"/>
          </a:xfrm>
          <a:prstGeom prst="rect">
            <a:avLst/>
          </a:prstGeom>
          <a:noFill/>
        </p:spPr>
        <p:txBody>
          <a:bodyPr vert="horz"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9" name="标题 1"/>
          <p:cNvSpPr txBox="1"/>
          <p:nvPr/>
        </p:nvSpPr>
        <p:spPr>
          <a:xfrm rot="21563302">
            <a:off x="3637984" y="3184920"/>
            <a:ext cx="4916032" cy="988663"/>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zh-CN" altLang="en-US" sz="4400" dirty="0">
                <a:ln w="12700">
                  <a:solidFill>
                    <a:srgbClr val="FC7E03"/>
                  </a:solidFill>
                </a:ln>
                <a:solidFill>
                  <a:schemeClr val="bg1"/>
                </a:solidFill>
                <a:effectLst>
                  <a:innerShdw blurRad="63500" dist="50800" dir="13500000">
                    <a:prstClr val="black">
                      <a:alpha val="50000"/>
                    </a:prstClr>
                  </a:innerShdw>
                  <a:reflection blurRad="6350" stA="55000" endA="300" endPos="45500" dir="5400000" sy="-100000" algn="bl" rotWithShape="0"/>
                </a:effectLst>
              </a:rPr>
              <a:t>坚持稳定一个中心</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style.rotation</p:attrName>
                                        </p:attrNameLst>
                                      </p:cBhvr>
                                      <p:tavLst>
                                        <p:tav tm="0">
                                          <p:val>
                                            <p:fltVal val="90"/>
                                          </p:val>
                                        </p:tav>
                                        <p:tav tm="100000">
                                          <p:val>
                                            <p:fltVal val="0"/>
                                          </p:val>
                                        </p:tav>
                                      </p:tavLst>
                                    </p:anim>
                                    <p:animEffect transition="in" filter="fade">
                                      <p:cBhvr>
                                        <p:cTn id="18" dur="1000"/>
                                        <p:tgtEl>
                                          <p:spTgt spid="21"/>
                                        </p:tgtEl>
                                      </p:cBhvr>
                                    </p:animEffect>
                                  </p:childTnLst>
                                </p:cTn>
                              </p:par>
                              <p:par>
                                <p:cTn id="19" presetID="3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par>
                                <p:cTn id="25" presetID="3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par>
                                <p:cTn id="31" presetID="3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par>
                                <p:cTn id="37" presetID="3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childTnLst>
                          </p:cTn>
                        </p:par>
                        <p:par>
                          <p:cTn id="43" fill="hold">
                            <p:stCondLst>
                              <p:cond delay="1000"/>
                            </p:stCondLst>
                            <p:childTnLst>
                              <p:par>
                                <p:cTn id="44" presetID="2" presetClass="entr" presetSubtype="4"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par>
                                <p:cTn id="48" presetID="22" presetClass="entr" presetSubtype="1"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500"/>
                                        <p:tgtEl>
                                          <p:spTgt spid="9"/>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arn(outVertical)">
                                      <p:cBhvr>
                                        <p:cTn id="60" dur="500"/>
                                        <p:tgtEl>
                                          <p:spTgt spid="24"/>
                                        </p:tgtEl>
                                      </p:cBhvr>
                                    </p:animEffect>
                                  </p:childTnLst>
                                </p:cTn>
                              </p:par>
                            </p:childTnLst>
                          </p:cTn>
                        </p:par>
                        <p:par>
                          <p:cTn id="61" fill="hold">
                            <p:stCondLst>
                              <p:cond delay="2000"/>
                            </p:stCondLst>
                            <p:childTnLst>
                              <p:par>
                                <p:cTn id="62" presetID="52"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Scale>
                                      <p:cBhvr>
                                        <p:cTn id="64"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2"/>
                                        </p:tgtEl>
                                        <p:attrNameLst>
                                          <p:attrName>ppt_x</p:attrName>
                                          <p:attrName>ppt_y</p:attrName>
                                        </p:attrNameLst>
                                      </p:cBhvr>
                                    </p:animMotion>
                                    <p:animEffect transition="in" filter="fade">
                                      <p:cBhvr>
                                        <p:cTn id="66" dur="1000"/>
                                        <p:tgtEl>
                                          <p:spTgt spid="2"/>
                                        </p:tgtEl>
                                      </p:cBhvr>
                                    </p:animEffect>
                                  </p:childTnLst>
                                </p:cTn>
                              </p:par>
                            </p:childTnLst>
                          </p:cTn>
                        </p:par>
                        <p:par>
                          <p:cTn id="67" fill="hold">
                            <p:stCondLst>
                              <p:cond delay="3000"/>
                            </p:stCondLst>
                            <p:childTnLst>
                              <p:par>
                                <p:cTn id="68" presetID="12" presetClass="entr" presetSubtype="4" fill="hold" grpId="0" nodeType="afterEffect">
                                  <p:stCondLst>
                                    <p:cond delay="0"/>
                                  </p:stCondLst>
                                  <p:iterate type="lt">
                                    <p:tmPct val="10000"/>
                                  </p:iterate>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750"/>
                                        <p:tgtEl>
                                          <p:spTgt spid="29"/>
                                        </p:tgtEl>
                                        <p:attrNameLst>
                                          <p:attrName>ppt_y</p:attrName>
                                        </p:attrNameLst>
                                      </p:cBhvr>
                                      <p:tavLst>
                                        <p:tav tm="0">
                                          <p:val>
                                            <p:strVal val="#ppt_y+#ppt_h*1.125000"/>
                                          </p:val>
                                        </p:tav>
                                        <p:tav tm="100000">
                                          <p:val>
                                            <p:strVal val="#ppt_y"/>
                                          </p:val>
                                        </p:tav>
                                      </p:tavLst>
                                    </p:anim>
                                    <p:animEffect transition="in" filter="wipe(up)">
                                      <p:cBhvr>
                                        <p:cTn id="71"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96995" y="462478"/>
            <a:ext cx="1207472" cy="740861"/>
            <a:chOff x="5682623" y="1332371"/>
            <a:chExt cx="1207472" cy="740861"/>
          </a:xfrm>
        </p:grpSpPr>
        <p:pic>
          <p:nvPicPr>
            <p:cNvPr id="15" name="图片 14"/>
            <p:cNvPicPr>
              <a:picLocks noChangeAspect="1"/>
            </p:cNvPicPr>
            <p:nvPr/>
          </p:nvPicPr>
          <p:blipFill rotWithShape="1">
            <a:blip r:embed="rId6" cstate="screen"/>
            <a:srcRect/>
            <a:stretch>
              <a:fillRect/>
            </a:stretch>
          </p:blipFill>
          <p:spPr>
            <a:xfrm>
              <a:off x="5682623" y="1332371"/>
              <a:ext cx="1207472" cy="740861"/>
            </a:xfrm>
            <a:prstGeom prst="rect">
              <a:avLst/>
            </a:prstGeom>
          </p:spPr>
        </p:pic>
        <p:sp>
          <p:nvSpPr>
            <p:cNvPr id="16" name="文本框 15"/>
            <p:cNvSpPr txBox="1"/>
            <p:nvPr/>
          </p:nvSpPr>
          <p:spPr>
            <a:xfrm>
              <a:off x="5947187" y="1332371"/>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01</a:t>
              </a:r>
            </a:p>
          </p:txBody>
        </p:sp>
      </p:grpSp>
      <p:sp>
        <p:nvSpPr>
          <p:cNvPr id="17" name="文本框 16"/>
          <p:cNvSpPr txBox="1"/>
          <p:nvPr/>
        </p:nvSpPr>
        <p:spPr>
          <a:xfrm>
            <a:off x="1404467" y="523427"/>
            <a:ext cx="2965854" cy="461665"/>
          </a:xfrm>
          <a:prstGeom prst="rect">
            <a:avLst/>
          </a:prstGeom>
          <a:noFill/>
        </p:spPr>
        <p:txBody>
          <a:bodyPr wrap="square" rtlCol="0">
            <a:spAutoFit/>
          </a:bodyPr>
          <a:lstStyle/>
          <a:p>
            <a:pPr lvl="0">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坚持稳定一个中心</a:t>
            </a:r>
            <a:endPar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sym typeface="+mn-ea"/>
            </a:endParaRPr>
          </a:p>
        </p:txBody>
      </p:sp>
      <p:sp>
        <p:nvSpPr>
          <p:cNvPr id="8" name="MH_Other_1"/>
          <p:cNvSpPr/>
          <p:nvPr>
            <p:custDataLst>
              <p:tags r:id="rId1"/>
            </p:custDataLst>
          </p:nvPr>
        </p:nvSpPr>
        <p:spPr>
          <a:xfrm>
            <a:off x="5118723" y="2923873"/>
            <a:ext cx="4235450" cy="1752600"/>
          </a:xfrm>
          <a:custGeom>
            <a:avLst/>
            <a:gdLst>
              <a:gd name="connsiteX0" fmla="*/ 0 w 6264876"/>
              <a:gd name="connsiteY0" fmla="*/ 0 h 2335427"/>
              <a:gd name="connsiteX1" fmla="*/ 2965622 w 6264876"/>
              <a:gd name="connsiteY1" fmla="*/ 0 h 2335427"/>
              <a:gd name="connsiteX2" fmla="*/ 2965622 w 6264876"/>
              <a:gd name="connsiteY2" fmla="*/ 2335427 h 2335427"/>
              <a:gd name="connsiteX3" fmla="*/ 6264876 w 6264876"/>
              <a:gd name="connsiteY3" fmla="*/ 2335427 h 2335427"/>
              <a:gd name="connsiteX0-1" fmla="*/ 0 w 8447973"/>
              <a:gd name="connsiteY0-2" fmla="*/ 0 h 2335427"/>
              <a:gd name="connsiteX1-3" fmla="*/ 2965622 w 8447973"/>
              <a:gd name="connsiteY1-4" fmla="*/ 0 h 2335427"/>
              <a:gd name="connsiteX2-5" fmla="*/ 2965622 w 8447973"/>
              <a:gd name="connsiteY2-6" fmla="*/ 2335427 h 2335427"/>
              <a:gd name="connsiteX3-7" fmla="*/ 8447973 w 8447973"/>
              <a:gd name="connsiteY3-8" fmla="*/ 2323070 h 2335427"/>
              <a:gd name="connsiteX0-9" fmla="*/ 0 w 7229869"/>
              <a:gd name="connsiteY0-10" fmla="*/ 0 h 2335427"/>
              <a:gd name="connsiteX1-11" fmla="*/ 2965622 w 7229869"/>
              <a:gd name="connsiteY1-12" fmla="*/ 0 h 2335427"/>
              <a:gd name="connsiteX2-13" fmla="*/ 2965622 w 7229869"/>
              <a:gd name="connsiteY2-14" fmla="*/ 2335427 h 2335427"/>
              <a:gd name="connsiteX3-15" fmla="*/ 7229869 w 7229869"/>
              <a:gd name="connsiteY3-16" fmla="*/ 2323070 h 2335427"/>
            </a:gdLst>
            <a:ahLst/>
            <a:cxnLst>
              <a:cxn ang="0">
                <a:pos x="connsiteX0-1" y="connsiteY0-2"/>
              </a:cxn>
              <a:cxn ang="0">
                <a:pos x="connsiteX1-3" y="connsiteY1-4"/>
              </a:cxn>
              <a:cxn ang="0">
                <a:pos x="connsiteX2-5" y="connsiteY2-6"/>
              </a:cxn>
              <a:cxn ang="0">
                <a:pos x="connsiteX3-7" y="connsiteY3-8"/>
              </a:cxn>
            </a:cxnLst>
            <a:rect l="l" t="t" r="r" b="b"/>
            <a:pathLst>
              <a:path w="7229869" h="2335427">
                <a:moveTo>
                  <a:pt x="0" y="0"/>
                </a:moveTo>
                <a:lnTo>
                  <a:pt x="2965622" y="0"/>
                </a:lnTo>
                <a:lnTo>
                  <a:pt x="2965622" y="2335427"/>
                </a:lnTo>
                <a:lnTo>
                  <a:pt x="7229869" y="2323070"/>
                </a:lnTo>
              </a:path>
            </a:pathLst>
          </a:custGeom>
          <a:noFill/>
          <a:ln>
            <a:solidFill>
              <a:schemeClr val="accent1"/>
            </a:solidFill>
            <a:prstDash val="sys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latin typeface="+mn-ea"/>
            </a:endParaRPr>
          </a:p>
        </p:txBody>
      </p:sp>
      <p:sp>
        <p:nvSpPr>
          <p:cNvPr id="9" name="MH_SubTitle_1"/>
          <p:cNvSpPr/>
          <p:nvPr>
            <p:custDataLst>
              <p:tags r:id="rId2"/>
            </p:custDataLst>
          </p:nvPr>
        </p:nvSpPr>
        <p:spPr>
          <a:xfrm>
            <a:off x="3550273" y="2234899"/>
            <a:ext cx="1719262" cy="1423987"/>
          </a:xfrm>
          <a:custGeom>
            <a:avLst/>
            <a:gdLst>
              <a:gd name="connsiteX0" fmla="*/ 699275 w 1719403"/>
              <a:gd name="connsiteY0" fmla="*/ 190606 h 1424663"/>
              <a:gd name="connsiteX1" fmla="*/ 334183 w 1719403"/>
              <a:gd name="connsiteY1" fmla="*/ 352648 h 1424663"/>
              <a:gd name="connsiteX2" fmla="*/ 352647 w 1719403"/>
              <a:gd name="connsiteY2" fmla="*/ 1090480 h 1424663"/>
              <a:gd name="connsiteX3" fmla="*/ 1090480 w 1719403"/>
              <a:gd name="connsiteY3" fmla="*/ 1072016 h 1424663"/>
              <a:gd name="connsiteX4" fmla="*/ 1450163 w 1719403"/>
              <a:gd name="connsiteY4" fmla="*/ 693867 h 1424663"/>
              <a:gd name="connsiteX5" fmla="*/ 1072015 w 1719403"/>
              <a:gd name="connsiteY5" fmla="*/ 334183 h 1424663"/>
              <a:gd name="connsiteX6" fmla="*/ 699275 w 1719403"/>
              <a:gd name="connsiteY6" fmla="*/ 190606 h 1424663"/>
              <a:gd name="connsiteX7" fmla="*/ 694510 w 1719403"/>
              <a:gd name="connsiteY7" fmla="*/ 224 h 1424663"/>
              <a:gd name="connsiteX8" fmla="*/ 1203266 w 1719403"/>
              <a:gd name="connsiteY8" fmla="*/ 196195 h 1424663"/>
              <a:gd name="connsiteX9" fmla="*/ 1719403 w 1719403"/>
              <a:gd name="connsiteY9" fmla="*/ 687129 h 1424663"/>
              <a:gd name="connsiteX10" fmla="*/ 1228468 w 1719403"/>
              <a:gd name="connsiteY10" fmla="*/ 1203266 h 1424663"/>
              <a:gd name="connsiteX11" fmla="*/ 221397 w 1719403"/>
              <a:gd name="connsiteY11" fmla="*/ 1228469 h 1424663"/>
              <a:gd name="connsiteX12" fmla="*/ 196194 w 1719403"/>
              <a:gd name="connsiteY12" fmla="*/ 221397 h 1424663"/>
              <a:gd name="connsiteX13" fmla="*/ 694510 w 1719403"/>
              <a:gd name="connsiteY13" fmla="*/ 224 h 14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9403" h="1424663">
                <a:moveTo>
                  <a:pt x="699275" y="190606"/>
                </a:moveTo>
                <a:cubicBezTo>
                  <a:pt x="565753" y="193947"/>
                  <a:pt x="433507" y="248225"/>
                  <a:pt x="334183" y="352648"/>
                </a:cubicBezTo>
                <a:cubicBezTo>
                  <a:pt x="135535" y="561494"/>
                  <a:pt x="143802" y="891833"/>
                  <a:pt x="352647" y="1090480"/>
                </a:cubicBezTo>
                <a:cubicBezTo>
                  <a:pt x="561493" y="1289128"/>
                  <a:pt x="891832" y="1280861"/>
                  <a:pt x="1090480" y="1072016"/>
                </a:cubicBezTo>
                <a:lnTo>
                  <a:pt x="1450163" y="693867"/>
                </a:lnTo>
                <a:lnTo>
                  <a:pt x="1072015" y="334183"/>
                </a:lnTo>
                <a:cubicBezTo>
                  <a:pt x="967592" y="234860"/>
                  <a:pt x="832796" y="187264"/>
                  <a:pt x="699275" y="190606"/>
                </a:cubicBezTo>
                <a:close/>
                <a:moveTo>
                  <a:pt x="694510" y="224"/>
                </a:moveTo>
                <a:cubicBezTo>
                  <a:pt x="876754" y="-4336"/>
                  <a:pt x="1060738" y="60627"/>
                  <a:pt x="1203266" y="196195"/>
                </a:cubicBezTo>
                <a:lnTo>
                  <a:pt x="1719403" y="687129"/>
                </a:lnTo>
                <a:lnTo>
                  <a:pt x="1228468" y="1203266"/>
                </a:lnTo>
                <a:cubicBezTo>
                  <a:pt x="957333" y="1488321"/>
                  <a:pt x="506451" y="1499605"/>
                  <a:pt x="221397" y="1228469"/>
                </a:cubicBezTo>
                <a:cubicBezTo>
                  <a:pt x="-63658" y="957333"/>
                  <a:pt x="-74942" y="506452"/>
                  <a:pt x="196194" y="221397"/>
                </a:cubicBezTo>
                <a:cubicBezTo>
                  <a:pt x="331762" y="78870"/>
                  <a:pt x="512266" y="4786"/>
                  <a:pt x="694510" y="224"/>
                </a:cubicBezTo>
                <a:close/>
              </a:path>
            </a:pathLst>
          </a:custGeom>
          <a:pattFill prst="dkUpDiag">
            <a:fgClr>
              <a:schemeClr val="bg1"/>
            </a:fgClr>
            <a:bgClr>
              <a:schemeClr val="accent1">
                <a:lumMod val="40000"/>
                <a:lumOff val="6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144000" anchor="ctr">
            <a:normAutofit/>
          </a:bodyPr>
          <a:lstStyle/>
          <a:p>
            <a:pPr algn="ctr">
              <a:defRPr/>
            </a:pPr>
            <a:r>
              <a:rPr lang="zh-CN" altLang="en-US" sz="2000" dirty="0">
                <a:solidFill>
                  <a:schemeClr val="tx1"/>
                </a:solidFill>
              </a:rPr>
              <a:t>教学</a:t>
            </a:r>
          </a:p>
        </p:txBody>
      </p:sp>
      <p:sp>
        <p:nvSpPr>
          <p:cNvPr id="10" name="MH_SubTitle_3"/>
          <p:cNvSpPr/>
          <p:nvPr>
            <p:custDataLst>
              <p:tags r:id="rId3"/>
            </p:custDataLst>
          </p:nvPr>
        </p:nvSpPr>
        <p:spPr>
          <a:xfrm>
            <a:off x="5810873" y="4265311"/>
            <a:ext cx="1039812" cy="862013"/>
          </a:xfrm>
          <a:custGeom>
            <a:avLst/>
            <a:gdLst>
              <a:gd name="connsiteX0" fmla="*/ 699275 w 1719403"/>
              <a:gd name="connsiteY0" fmla="*/ 190606 h 1424663"/>
              <a:gd name="connsiteX1" fmla="*/ 334183 w 1719403"/>
              <a:gd name="connsiteY1" fmla="*/ 352648 h 1424663"/>
              <a:gd name="connsiteX2" fmla="*/ 352647 w 1719403"/>
              <a:gd name="connsiteY2" fmla="*/ 1090480 h 1424663"/>
              <a:gd name="connsiteX3" fmla="*/ 1090480 w 1719403"/>
              <a:gd name="connsiteY3" fmla="*/ 1072016 h 1424663"/>
              <a:gd name="connsiteX4" fmla="*/ 1450163 w 1719403"/>
              <a:gd name="connsiteY4" fmla="*/ 693867 h 1424663"/>
              <a:gd name="connsiteX5" fmla="*/ 1072015 w 1719403"/>
              <a:gd name="connsiteY5" fmla="*/ 334183 h 1424663"/>
              <a:gd name="connsiteX6" fmla="*/ 699275 w 1719403"/>
              <a:gd name="connsiteY6" fmla="*/ 190606 h 1424663"/>
              <a:gd name="connsiteX7" fmla="*/ 694510 w 1719403"/>
              <a:gd name="connsiteY7" fmla="*/ 224 h 1424663"/>
              <a:gd name="connsiteX8" fmla="*/ 1203266 w 1719403"/>
              <a:gd name="connsiteY8" fmla="*/ 196195 h 1424663"/>
              <a:gd name="connsiteX9" fmla="*/ 1719403 w 1719403"/>
              <a:gd name="connsiteY9" fmla="*/ 687129 h 1424663"/>
              <a:gd name="connsiteX10" fmla="*/ 1228468 w 1719403"/>
              <a:gd name="connsiteY10" fmla="*/ 1203266 h 1424663"/>
              <a:gd name="connsiteX11" fmla="*/ 221397 w 1719403"/>
              <a:gd name="connsiteY11" fmla="*/ 1228469 h 1424663"/>
              <a:gd name="connsiteX12" fmla="*/ 196194 w 1719403"/>
              <a:gd name="connsiteY12" fmla="*/ 221397 h 1424663"/>
              <a:gd name="connsiteX13" fmla="*/ 694510 w 1719403"/>
              <a:gd name="connsiteY13" fmla="*/ 224 h 14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9403" h="1424663">
                <a:moveTo>
                  <a:pt x="699275" y="190606"/>
                </a:moveTo>
                <a:cubicBezTo>
                  <a:pt x="565753" y="193947"/>
                  <a:pt x="433507" y="248225"/>
                  <a:pt x="334183" y="352648"/>
                </a:cubicBezTo>
                <a:cubicBezTo>
                  <a:pt x="135535" y="561494"/>
                  <a:pt x="143802" y="891833"/>
                  <a:pt x="352647" y="1090480"/>
                </a:cubicBezTo>
                <a:cubicBezTo>
                  <a:pt x="561493" y="1289128"/>
                  <a:pt x="891832" y="1280861"/>
                  <a:pt x="1090480" y="1072016"/>
                </a:cubicBezTo>
                <a:lnTo>
                  <a:pt x="1450163" y="693867"/>
                </a:lnTo>
                <a:lnTo>
                  <a:pt x="1072015" y="334183"/>
                </a:lnTo>
                <a:cubicBezTo>
                  <a:pt x="967592" y="234860"/>
                  <a:pt x="832796" y="187264"/>
                  <a:pt x="699275" y="190606"/>
                </a:cubicBezTo>
                <a:close/>
                <a:moveTo>
                  <a:pt x="694510" y="224"/>
                </a:moveTo>
                <a:cubicBezTo>
                  <a:pt x="876754" y="-4336"/>
                  <a:pt x="1060738" y="60627"/>
                  <a:pt x="1203266" y="196195"/>
                </a:cubicBezTo>
                <a:lnTo>
                  <a:pt x="1719403" y="687129"/>
                </a:lnTo>
                <a:lnTo>
                  <a:pt x="1228468" y="1203266"/>
                </a:lnTo>
                <a:cubicBezTo>
                  <a:pt x="957333" y="1488321"/>
                  <a:pt x="506451" y="1499605"/>
                  <a:pt x="221397" y="1228469"/>
                </a:cubicBezTo>
                <a:cubicBezTo>
                  <a:pt x="-63658" y="957333"/>
                  <a:pt x="-74942" y="506452"/>
                  <a:pt x="196194" y="221397"/>
                </a:cubicBezTo>
                <a:cubicBezTo>
                  <a:pt x="331762" y="78870"/>
                  <a:pt x="512266" y="4786"/>
                  <a:pt x="694510" y="224"/>
                </a:cubicBezTo>
                <a:close/>
              </a:path>
            </a:pathLst>
          </a:custGeom>
          <a:pattFill prst="dkUpDiag">
            <a:fgClr>
              <a:schemeClr val="bg1"/>
            </a:fgClr>
            <a:bgClr>
              <a:schemeClr val="accent1">
                <a:lumMod val="40000"/>
                <a:lumOff val="6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144000" anchor="ctr">
            <a:normAutofit/>
          </a:bodyPr>
          <a:lstStyle/>
          <a:p>
            <a:pPr algn="ctr">
              <a:defRPr/>
            </a:pPr>
            <a:r>
              <a:rPr lang="zh-CN" altLang="en-US" sz="1400" dirty="0">
                <a:solidFill>
                  <a:schemeClr val="tx1"/>
                </a:solidFill>
              </a:rPr>
              <a:t>保障</a:t>
            </a:r>
          </a:p>
        </p:txBody>
      </p:sp>
      <p:sp>
        <p:nvSpPr>
          <p:cNvPr id="11" name="MH_SubTitle_2"/>
          <p:cNvSpPr/>
          <p:nvPr>
            <p:custDataLst>
              <p:tags r:id="rId4"/>
            </p:custDataLst>
          </p:nvPr>
        </p:nvSpPr>
        <p:spPr>
          <a:xfrm>
            <a:off x="6409360" y="1871360"/>
            <a:ext cx="863600" cy="1041400"/>
          </a:xfrm>
          <a:custGeom>
            <a:avLst/>
            <a:gdLst>
              <a:gd name="connsiteX0" fmla="*/ 350238 w 713554"/>
              <a:gd name="connsiteY0" fmla="*/ 95466 h 861176"/>
              <a:gd name="connsiteX1" fmla="*/ 167379 w 713554"/>
              <a:gd name="connsiteY1" fmla="*/ 176627 h 861176"/>
              <a:gd name="connsiteX2" fmla="*/ 176627 w 713554"/>
              <a:gd name="connsiteY2" fmla="*/ 546175 h 861176"/>
              <a:gd name="connsiteX3" fmla="*/ 366025 w 713554"/>
              <a:gd name="connsiteY3" fmla="*/ 726326 h 861176"/>
              <a:gd name="connsiteX4" fmla="*/ 546176 w 713554"/>
              <a:gd name="connsiteY4" fmla="*/ 536927 h 861176"/>
              <a:gd name="connsiteX5" fmla="*/ 618088 w 713554"/>
              <a:gd name="connsiteY5" fmla="*/ 350237 h 861176"/>
              <a:gd name="connsiteX6" fmla="*/ 536928 w 713554"/>
              <a:gd name="connsiteY6" fmla="*/ 167378 h 861176"/>
              <a:gd name="connsiteX7" fmla="*/ 350238 w 713554"/>
              <a:gd name="connsiteY7" fmla="*/ 95466 h 861176"/>
              <a:gd name="connsiteX8" fmla="*/ 347852 w 713554"/>
              <a:gd name="connsiteY8" fmla="*/ 112 h 861176"/>
              <a:gd name="connsiteX9" fmla="*/ 602666 w 713554"/>
              <a:gd name="connsiteY9" fmla="*/ 98266 h 861176"/>
              <a:gd name="connsiteX10" fmla="*/ 713442 w 713554"/>
              <a:gd name="connsiteY10" fmla="*/ 347851 h 861176"/>
              <a:gd name="connsiteX11" fmla="*/ 615288 w 713554"/>
              <a:gd name="connsiteY11" fmla="*/ 602665 h 861176"/>
              <a:gd name="connsiteX12" fmla="*/ 369400 w 713554"/>
              <a:gd name="connsiteY12" fmla="*/ 861176 h 861176"/>
              <a:gd name="connsiteX13" fmla="*/ 110889 w 713554"/>
              <a:gd name="connsiteY13" fmla="*/ 615288 h 861176"/>
              <a:gd name="connsiteX14" fmla="*/ 98266 w 713554"/>
              <a:gd name="connsiteY14" fmla="*/ 110889 h 861176"/>
              <a:gd name="connsiteX15" fmla="*/ 347852 w 713554"/>
              <a:gd name="connsiteY15" fmla="*/ 112 h 86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3554" h="861176">
                <a:moveTo>
                  <a:pt x="350238" y="95466"/>
                </a:moveTo>
                <a:cubicBezTo>
                  <a:pt x="283363" y="97140"/>
                  <a:pt x="217126" y="124326"/>
                  <a:pt x="167379" y="176627"/>
                </a:cubicBezTo>
                <a:cubicBezTo>
                  <a:pt x="67884" y="281228"/>
                  <a:pt x="72025" y="446681"/>
                  <a:pt x="176627" y="546175"/>
                </a:cubicBezTo>
                <a:lnTo>
                  <a:pt x="366025" y="726326"/>
                </a:lnTo>
                <a:lnTo>
                  <a:pt x="546176" y="536927"/>
                </a:lnTo>
                <a:cubicBezTo>
                  <a:pt x="595923" y="484626"/>
                  <a:pt x="619761" y="417113"/>
                  <a:pt x="618088" y="350237"/>
                </a:cubicBezTo>
                <a:cubicBezTo>
                  <a:pt x="616414" y="283362"/>
                  <a:pt x="589229" y="217125"/>
                  <a:pt x="536928" y="167378"/>
                </a:cubicBezTo>
                <a:cubicBezTo>
                  <a:pt x="484627" y="117631"/>
                  <a:pt x="417113" y="93793"/>
                  <a:pt x="350238" y="95466"/>
                </a:cubicBezTo>
                <a:close/>
                <a:moveTo>
                  <a:pt x="347852" y="112"/>
                </a:moveTo>
                <a:cubicBezTo>
                  <a:pt x="439130" y="-2172"/>
                  <a:pt x="531280" y="30365"/>
                  <a:pt x="602666" y="98266"/>
                </a:cubicBezTo>
                <a:cubicBezTo>
                  <a:pt x="674052" y="166166"/>
                  <a:pt x="711157" y="256573"/>
                  <a:pt x="713442" y="347851"/>
                </a:cubicBezTo>
                <a:cubicBezTo>
                  <a:pt x="715726" y="439129"/>
                  <a:pt x="683189" y="531279"/>
                  <a:pt x="615288" y="602665"/>
                </a:cubicBezTo>
                <a:lnTo>
                  <a:pt x="369400" y="861176"/>
                </a:lnTo>
                <a:lnTo>
                  <a:pt x="110889" y="615288"/>
                </a:lnTo>
                <a:cubicBezTo>
                  <a:pt x="-31883" y="479488"/>
                  <a:pt x="-37534" y="253660"/>
                  <a:pt x="98266" y="110889"/>
                </a:cubicBezTo>
                <a:cubicBezTo>
                  <a:pt x="166166" y="39503"/>
                  <a:pt x="256573" y="2397"/>
                  <a:pt x="347852" y="112"/>
                </a:cubicBezTo>
                <a:close/>
              </a:path>
            </a:pathLst>
          </a:custGeom>
          <a:pattFill prst="dkUpDiag">
            <a:fgClr>
              <a:schemeClr val="bg1"/>
            </a:fgClr>
            <a:bgClr>
              <a:schemeClr val="accent1">
                <a:lumMod val="40000"/>
                <a:lumOff val="6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a:defRPr/>
            </a:pPr>
            <a:r>
              <a:rPr lang="zh-CN" altLang="en-US" sz="1400" dirty="0">
                <a:solidFill>
                  <a:schemeClr val="tx1"/>
                </a:solidFill>
              </a:rPr>
              <a:t>方法</a:t>
            </a:r>
          </a:p>
        </p:txBody>
      </p:sp>
      <p:sp>
        <p:nvSpPr>
          <p:cNvPr id="12" name="TextBox 6"/>
          <p:cNvSpPr txBox="1"/>
          <p:nvPr/>
        </p:nvSpPr>
        <p:spPr>
          <a:xfrm>
            <a:off x="9354173" y="4034478"/>
            <a:ext cx="1737870" cy="461665"/>
          </a:xfrm>
          <a:prstGeom prst="rect">
            <a:avLst/>
          </a:prstGeom>
          <a:solidFill>
            <a:schemeClr val="accent1"/>
          </a:solidFill>
          <a:ln>
            <a:solidFill>
              <a:srgbClr val="FC7E03"/>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一个中心</a:t>
            </a:r>
          </a:p>
        </p:txBody>
      </p:sp>
      <p:sp>
        <p:nvSpPr>
          <p:cNvPr id="13" name="文本框 12"/>
          <p:cNvSpPr txBox="1"/>
          <p:nvPr/>
        </p:nvSpPr>
        <p:spPr>
          <a:xfrm>
            <a:off x="993994" y="2051457"/>
            <a:ext cx="2407917" cy="1721369"/>
          </a:xfrm>
          <a:prstGeom prst="rect">
            <a:avLst/>
          </a:prstGeom>
          <a:noFill/>
        </p:spPr>
        <p:txBody>
          <a:bodyPr vert="horz" wrap="square" rtlCol="0">
            <a:spAutoFit/>
          </a:bodyPr>
          <a:lstStyle/>
          <a:p>
            <a:pPr algn="just">
              <a:lnSpc>
                <a:spcPct val="150000"/>
              </a:lnSpc>
            </a:pPr>
            <a:r>
              <a:rPr lang="zh-CN" altLang="en-US" sz="1200" dirty="0"/>
              <a:t>教学是学校的中心工作，在注重全体学生全面发展的前提下，各项工作的任务是最大限度地提高教学质量。稳定教学这个中心，当然首先要稳定教师队伍，提高教师队伍的教学水平和业务素质。</a:t>
            </a:r>
          </a:p>
        </p:txBody>
      </p:sp>
      <p:sp>
        <p:nvSpPr>
          <p:cNvPr id="18" name="文本框 17"/>
          <p:cNvSpPr txBox="1"/>
          <p:nvPr/>
        </p:nvSpPr>
        <p:spPr>
          <a:xfrm>
            <a:off x="7368927" y="1835327"/>
            <a:ext cx="2106738" cy="1444370"/>
          </a:xfrm>
          <a:prstGeom prst="rect">
            <a:avLst/>
          </a:prstGeom>
          <a:noFill/>
        </p:spPr>
        <p:txBody>
          <a:bodyPr vert="horz" wrap="square" rtlCol="0">
            <a:spAutoFit/>
          </a:bodyPr>
          <a:lstStyle/>
          <a:p>
            <a:pPr algn="just">
              <a:lnSpc>
                <a:spcPct val="150000"/>
              </a:lnSpc>
            </a:pPr>
            <a:r>
              <a:rPr lang="zh-CN" altLang="en-US" sz="1200" dirty="0"/>
              <a:t>我们将通过各种方法和开展教学教研活动，使全体教师思想行动到位，把教师的智慧和力量统一到学校的大发展上来。</a:t>
            </a:r>
          </a:p>
        </p:txBody>
      </p:sp>
      <p:sp>
        <p:nvSpPr>
          <p:cNvPr id="19" name="文本框 18"/>
          <p:cNvSpPr txBox="1"/>
          <p:nvPr/>
        </p:nvSpPr>
        <p:spPr>
          <a:xfrm>
            <a:off x="9475665" y="4586309"/>
            <a:ext cx="1446958" cy="1167371"/>
          </a:xfrm>
          <a:prstGeom prst="rect">
            <a:avLst/>
          </a:prstGeom>
          <a:noFill/>
        </p:spPr>
        <p:txBody>
          <a:bodyPr vert="horz" wrap="square" rtlCol="0">
            <a:spAutoFit/>
          </a:bodyPr>
          <a:lstStyle/>
          <a:p>
            <a:pPr algn="ctr">
              <a:lnSpc>
                <a:spcPct val="150000"/>
              </a:lnSpc>
            </a:pPr>
            <a:r>
              <a:rPr lang="zh-CN" altLang="en-US" sz="1200" dirty="0"/>
              <a:t>实现教学实施过程标准化、教学服务标准化、考核评价的标准化。</a:t>
            </a:r>
          </a:p>
        </p:txBody>
      </p:sp>
      <p:sp>
        <p:nvSpPr>
          <p:cNvPr id="20" name="文本框 19"/>
          <p:cNvSpPr txBox="1"/>
          <p:nvPr/>
        </p:nvSpPr>
        <p:spPr>
          <a:xfrm>
            <a:off x="4564415" y="5167202"/>
            <a:ext cx="3356708" cy="1167371"/>
          </a:xfrm>
          <a:prstGeom prst="rect">
            <a:avLst/>
          </a:prstGeom>
          <a:noFill/>
        </p:spPr>
        <p:txBody>
          <a:bodyPr vert="horz" wrap="square" rtlCol="0">
            <a:spAutoFit/>
          </a:bodyPr>
          <a:lstStyle/>
          <a:p>
            <a:pPr algn="ctr">
              <a:lnSpc>
                <a:spcPct val="150000"/>
              </a:lnSpc>
            </a:pPr>
            <a:r>
              <a:rPr lang="zh-CN" altLang="en-US" sz="1200" dirty="0"/>
              <a:t>另一方面，创造良好的教学制度保障、采用先进的教学手段和条件，观念认识可以飞跃、突变，方向必须正确，目标必须统一，防止任何顾此失彼现象发生。</a:t>
            </a:r>
          </a:p>
        </p:txBody>
      </p:sp>
      <p:sp>
        <p:nvSpPr>
          <p:cNvPr id="21" name="矩形 20"/>
          <p:cNvSpPr/>
          <p:nvPr/>
        </p:nvSpPr>
        <p:spPr>
          <a:xfrm>
            <a:off x="9384546" y="4496144"/>
            <a:ext cx="1677124" cy="1257548"/>
          </a:xfrm>
          <a:prstGeom prst="rect">
            <a:avLst/>
          </a:prstGeom>
          <a:noFill/>
          <a:ln>
            <a:solidFill>
              <a:srgbClr val="FC7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500"/>
                                        <p:tgtEl>
                                          <p:spTgt spid="17"/>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250" fill="hold"/>
                                        <p:tgtEl>
                                          <p:spTgt spid="13"/>
                                        </p:tgtEl>
                                        <p:attrNameLst>
                                          <p:attrName>ppt_w</p:attrName>
                                        </p:attrNameLst>
                                      </p:cBhvr>
                                      <p:tavLst>
                                        <p:tav tm="0">
                                          <p:val>
                                            <p:strVal val="#ppt_w+.3"/>
                                          </p:val>
                                        </p:tav>
                                        <p:tav tm="100000">
                                          <p:val>
                                            <p:strVal val="#ppt_w"/>
                                          </p:val>
                                        </p:tav>
                                      </p:tavLst>
                                    </p:anim>
                                    <p:anim calcmode="lin" valueType="num">
                                      <p:cBhvr>
                                        <p:cTn id="23" dur="1250" fill="hold"/>
                                        <p:tgtEl>
                                          <p:spTgt spid="13"/>
                                        </p:tgtEl>
                                        <p:attrNameLst>
                                          <p:attrName>ppt_h</p:attrName>
                                        </p:attrNameLst>
                                      </p:cBhvr>
                                      <p:tavLst>
                                        <p:tav tm="0">
                                          <p:val>
                                            <p:strVal val="#ppt_h"/>
                                          </p:val>
                                        </p:tav>
                                        <p:tav tm="100000">
                                          <p:val>
                                            <p:strVal val="#ppt_h"/>
                                          </p:val>
                                        </p:tav>
                                      </p:tavLst>
                                    </p:anim>
                                    <p:animEffect transition="in" filter="fade">
                                      <p:cBhvr>
                                        <p:cTn id="24" dur="1250"/>
                                        <p:tgtEl>
                                          <p:spTgt spid="13"/>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1000"/>
                                        <p:tgtEl>
                                          <p:spTgt spid="8"/>
                                        </p:tgtEl>
                                      </p:cBhvr>
                                    </p:animEffect>
                                  </p:childTnLst>
                                </p:cTn>
                              </p:par>
                            </p:childTnLst>
                          </p:cTn>
                        </p:par>
                        <p:par>
                          <p:cTn id="29" fill="hold">
                            <p:stCondLst>
                              <p:cond delay="4000"/>
                            </p:stCondLst>
                            <p:childTnLst>
                              <p:par>
                                <p:cTn id="30" presetID="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childTnLst>
                          </p:cTn>
                        </p:par>
                        <p:par>
                          <p:cTn id="34" fill="hold">
                            <p:stCondLst>
                              <p:cond delay="4500"/>
                            </p:stCondLst>
                            <p:childTnLst>
                              <p:par>
                                <p:cTn id="35" presetID="50" presetClass="entr" presetSubtype="0" decel="10000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250" fill="hold"/>
                                        <p:tgtEl>
                                          <p:spTgt spid="18"/>
                                        </p:tgtEl>
                                        <p:attrNameLst>
                                          <p:attrName>ppt_w</p:attrName>
                                        </p:attrNameLst>
                                      </p:cBhvr>
                                      <p:tavLst>
                                        <p:tav tm="0">
                                          <p:val>
                                            <p:strVal val="#ppt_w+.3"/>
                                          </p:val>
                                        </p:tav>
                                        <p:tav tm="100000">
                                          <p:val>
                                            <p:strVal val="#ppt_w"/>
                                          </p:val>
                                        </p:tav>
                                      </p:tavLst>
                                    </p:anim>
                                    <p:anim calcmode="lin" valueType="num">
                                      <p:cBhvr>
                                        <p:cTn id="38" dur="1250" fill="hold"/>
                                        <p:tgtEl>
                                          <p:spTgt spid="18"/>
                                        </p:tgtEl>
                                        <p:attrNameLst>
                                          <p:attrName>ppt_h</p:attrName>
                                        </p:attrNameLst>
                                      </p:cBhvr>
                                      <p:tavLst>
                                        <p:tav tm="0">
                                          <p:val>
                                            <p:strVal val="#ppt_h"/>
                                          </p:val>
                                        </p:tav>
                                        <p:tav tm="100000">
                                          <p:val>
                                            <p:strVal val="#ppt_h"/>
                                          </p:val>
                                        </p:tav>
                                      </p:tavLst>
                                    </p:anim>
                                    <p:animEffect transition="in" filter="fade">
                                      <p:cBhvr>
                                        <p:cTn id="39" dur="1250"/>
                                        <p:tgtEl>
                                          <p:spTgt spid="18"/>
                                        </p:tgtEl>
                                      </p:cBhvr>
                                    </p:animEffect>
                                  </p:childTnLst>
                                </p:cTn>
                              </p:par>
                            </p:childTnLst>
                          </p:cTn>
                        </p:par>
                        <p:par>
                          <p:cTn id="40" fill="hold">
                            <p:stCondLst>
                              <p:cond delay="6000"/>
                            </p:stCondLst>
                            <p:childTnLst>
                              <p:par>
                                <p:cTn id="41" presetID="2" presetClass="entr" presetSubtype="12"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50" presetClass="entr" presetSubtype="0" decel="10000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1250" fill="hold"/>
                                        <p:tgtEl>
                                          <p:spTgt spid="20"/>
                                        </p:tgtEl>
                                        <p:attrNameLst>
                                          <p:attrName>ppt_w</p:attrName>
                                        </p:attrNameLst>
                                      </p:cBhvr>
                                      <p:tavLst>
                                        <p:tav tm="0">
                                          <p:val>
                                            <p:strVal val="#ppt_w+.3"/>
                                          </p:val>
                                        </p:tav>
                                        <p:tav tm="100000">
                                          <p:val>
                                            <p:strVal val="#ppt_w"/>
                                          </p:val>
                                        </p:tav>
                                      </p:tavLst>
                                    </p:anim>
                                    <p:anim calcmode="lin" valueType="num">
                                      <p:cBhvr>
                                        <p:cTn id="49" dur="1250" fill="hold"/>
                                        <p:tgtEl>
                                          <p:spTgt spid="20"/>
                                        </p:tgtEl>
                                        <p:attrNameLst>
                                          <p:attrName>ppt_h</p:attrName>
                                        </p:attrNameLst>
                                      </p:cBhvr>
                                      <p:tavLst>
                                        <p:tav tm="0">
                                          <p:val>
                                            <p:strVal val="#ppt_h"/>
                                          </p:val>
                                        </p:tav>
                                        <p:tav tm="100000">
                                          <p:val>
                                            <p:strVal val="#ppt_h"/>
                                          </p:val>
                                        </p:tav>
                                      </p:tavLst>
                                    </p:anim>
                                    <p:animEffect transition="in" filter="fade">
                                      <p:cBhvr>
                                        <p:cTn id="50" dur="1250"/>
                                        <p:tgtEl>
                                          <p:spTgt spid="20"/>
                                        </p:tgtEl>
                                      </p:cBhvr>
                                    </p:animEffect>
                                  </p:childTnLst>
                                </p:cTn>
                              </p:par>
                            </p:childTnLst>
                          </p:cTn>
                        </p:par>
                        <p:par>
                          <p:cTn id="51" fill="hold">
                            <p:stCondLst>
                              <p:cond delay="8000"/>
                            </p:stCondLst>
                            <p:childTnLst>
                              <p:par>
                                <p:cTn id="52" presetID="22" presetClass="entr" presetSubtype="1"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up)">
                                      <p:cBhvr>
                                        <p:cTn id="54" dur="500"/>
                                        <p:tgtEl>
                                          <p:spTgt spid="12"/>
                                        </p:tgtEl>
                                      </p:cBhvr>
                                    </p:animEffect>
                                  </p:childTnLst>
                                </p:cTn>
                              </p:par>
                            </p:childTnLst>
                          </p:cTn>
                        </p:par>
                        <p:par>
                          <p:cTn id="55" fill="hold">
                            <p:stCondLst>
                              <p:cond delay="8500"/>
                            </p:stCondLst>
                            <p:childTnLst>
                              <p:par>
                                <p:cTn id="56" presetID="16" presetClass="entr" presetSubtype="26"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Horizontal)">
                                      <p:cBhvr>
                                        <p:cTn id="58" dur="500"/>
                                        <p:tgtEl>
                                          <p:spTgt spid="21"/>
                                        </p:tgtEl>
                                      </p:cBhvr>
                                    </p:animEffect>
                                  </p:childTnLst>
                                </p:cTn>
                              </p:par>
                            </p:childTnLst>
                          </p:cTn>
                        </p:par>
                        <p:par>
                          <p:cTn id="59" fill="hold">
                            <p:stCondLst>
                              <p:cond delay="9000"/>
                            </p:stCondLst>
                            <p:childTnLst>
                              <p:par>
                                <p:cTn id="60" presetID="50" presetClass="entr" presetSubtype="0" decel="10000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250" fill="hold"/>
                                        <p:tgtEl>
                                          <p:spTgt spid="19"/>
                                        </p:tgtEl>
                                        <p:attrNameLst>
                                          <p:attrName>ppt_w</p:attrName>
                                        </p:attrNameLst>
                                      </p:cBhvr>
                                      <p:tavLst>
                                        <p:tav tm="0">
                                          <p:val>
                                            <p:strVal val="#ppt_w+.3"/>
                                          </p:val>
                                        </p:tav>
                                        <p:tav tm="100000">
                                          <p:val>
                                            <p:strVal val="#ppt_w"/>
                                          </p:val>
                                        </p:tav>
                                      </p:tavLst>
                                    </p:anim>
                                    <p:anim calcmode="lin" valueType="num">
                                      <p:cBhvr>
                                        <p:cTn id="63" dur="1250" fill="hold"/>
                                        <p:tgtEl>
                                          <p:spTgt spid="19"/>
                                        </p:tgtEl>
                                        <p:attrNameLst>
                                          <p:attrName>ppt_h</p:attrName>
                                        </p:attrNameLst>
                                      </p:cBhvr>
                                      <p:tavLst>
                                        <p:tav tm="0">
                                          <p:val>
                                            <p:strVal val="#ppt_h"/>
                                          </p:val>
                                        </p:tav>
                                        <p:tav tm="100000">
                                          <p:val>
                                            <p:strVal val="#ppt_h"/>
                                          </p:val>
                                        </p:tav>
                                      </p:tavLst>
                                    </p:anim>
                                    <p:animEffect transition="in" filter="fade">
                                      <p:cBhvr>
                                        <p:cTn id="64"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animBg="1"/>
      <p:bldP spid="9" grpId="0" animBg="1"/>
      <p:bldP spid="10" grpId="0" animBg="1"/>
      <p:bldP spid="11" grpId="0" animBg="1"/>
      <p:bldP spid="12" grpId="0" animBg="1"/>
      <p:bldP spid="13" grpId="0"/>
      <p:bldP spid="18" grpId="0"/>
      <p:bldP spid="19" grpId="0"/>
      <p:bldP spid="20"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96995" y="462478"/>
            <a:ext cx="1207472" cy="740861"/>
            <a:chOff x="5682623" y="1332371"/>
            <a:chExt cx="1207472" cy="740861"/>
          </a:xfrm>
        </p:grpSpPr>
        <p:pic>
          <p:nvPicPr>
            <p:cNvPr id="15" name="图片 14"/>
            <p:cNvPicPr>
              <a:picLocks noChangeAspect="1"/>
            </p:cNvPicPr>
            <p:nvPr/>
          </p:nvPicPr>
          <p:blipFill rotWithShape="1">
            <a:blip r:embed="rId2" cstate="screen"/>
            <a:srcRect/>
            <a:stretch>
              <a:fillRect/>
            </a:stretch>
          </p:blipFill>
          <p:spPr>
            <a:xfrm>
              <a:off x="5682623" y="1332371"/>
              <a:ext cx="1207472" cy="740861"/>
            </a:xfrm>
            <a:prstGeom prst="rect">
              <a:avLst/>
            </a:prstGeom>
          </p:spPr>
        </p:pic>
        <p:sp>
          <p:nvSpPr>
            <p:cNvPr id="16" name="文本框 15"/>
            <p:cNvSpPr txBox="1"/>
            <p:nvPr/>
          </p:nvSpPr>
          <p:spPr>
            <a:xfrm>
              <a:off x="5947187" y="1332371"/>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01</a:t>
              </a:r>
            </a:p>
          </p:txBody>
        </p:sp>
      </p:grpSp>
      <p:sp>
        <p:nvSpPr>
          <p:cNvPr id="17" name="文本框 16"/>
          <p:cNvSpPr txBox="1"/>
          <p:nvPr/>
        </p:nvSpPr>
        <p:spPr>
          <a:xfrm>
            <a:off x="1404467" y="523427"/>
            <a:ext cx="2965854" cy="461665"/>
          </a:xfrm>
          <a:prstGeom prst="rect">
            <a:avLst/>
          </a:prstGeom>
          <a:noFill/>
        </p:spPr>
        <p:txBody>
          <a:bodyPr wrap="square" rtlCol="0">
            <a:spAutoFit/>
          </a:bodyPr>
          <a:lstStyle/>
          <a:p>
            <a:pPr lvl="0">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坚持稳定一个中心</a:t>
            </a:r>
            <a:endPar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sym typeface="+mn-ea"/>
            </a:endParaRPr>
          </a:p>
        </p:txBody>
      </p:sp>
      <p:sp>
        <p:nvSpPr>
          <p:cNvPr id="22" name="Rectangle 43"/>
          <p:cNvSpPr>
            <a:spLocks noChangeArrowheads="1"/>
          </p:cNvSpPr>
          <p:nvPr/>
        </p:nvSpPr>
        <p:spPr bwMode="auto">
          <a:xfrm>
            <a:off x="7813631" y="1695438"/>
            <a:ext cx="35907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eaLnBrk="0" fontAlgn="base" hangingPunct="0">
              <a:spcBef>
                <a:spcPct val="0"/>
              </a:spcBef>
              <a:spcAft>
                <a:spcPct val="0"/>
              </a:spcAft>
              <a:defRPr/>
            </a:pPr>
            <a:r>
              <a:rPr lang="zh-CN" altLang="en-US" sz="2000" b="1" dirty="0">
                <a:solidFill>
                  <a:schemeClr val="accent2"/>
                </a:solidFill>
                <a:latin typeface="Open Sans Semibold" panose="020B0706030804020204" pitchFamily="34" charset="0"/>
              </a:rPr>
              <a:t>加强每一个教师的工作作风建设</a:t>
            </a:r>
            <a:endParaRPr kumimoji="0" lang="en-US" altLang="en-US" sz="1600" b="0" i="0" u="none" strike="noStrike" kern="1200" cap="none" spc="0" normalizeH="0" baseline="0" noProof="0" dirty="0">
              <a:ln>
                <a:noFill/>
              </a:ln>
              <a:solidFill>
                <a:schemeClr val="accent2"/>
              </a:solidFill>
              <a:effectLst/>
              <a:uLnTx/>
              <a:uFillTx/>
              <a:ea typeface="+mn-ea"/>
              <a:cs typeface="+mn-cs"/>
            </a:endParaRPr>
          </a:p>
        </p:txBody>
      </p:sp>
      <p:sp>
        <p:nvSpPr>
          <p:cNvPr id="23" name="Rectangle 44"/>
          <p:cNvSpPr>
            <a:spLocks noChangeArrowheads="1"/>
          </p:cNvSpPr>
          <p:nvPr/>
        </p:nvSpPr>
        <p:spPr bwMode="auto">
          <a:xfrm>
            <a:off x="7813631" y="4455207"/>
            <a:ext cx="38472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eaLnBrk="0" fontAlgn="base" hangingPunct="0">
              <a:spcBef>
                <a:spcPct val="0"/>
              </a:spcBef>
              <a:spcAft>
                <a:spcPct val="0"/>
              </a:spcAft>
              <a:defRPr/>
            </a:pPr>
            <a:r>
              <a:rPr lang="zh-CN" altLang="en-US" sz="2000" b="1" dirty="0">
                <a:solidFill>
                  <a:schemeClr val="accent3"/>
                </a:solidFill>
                <a:latin typeface="Open Sans Semibold" panose="020B0706030804020204" pitchFamily="34" charset="0"/>
              </a:rPr>
              <a:t>制定科学、全面、客观的评价标准</a:t>
            </a:r>
            <a:endParaRPr kumimoji="0" lang="en-US" altLang="en-US" sz="1600" b="0" i="0" u="none" strike="noStrike" kern="1200" cap="none" spc="0" normalizeH="0" baseline="0" noProof="0" dirty="0">
              <a:ln>
                <a:noFill/>
              </a:ln>
              <a:solidFill>
                <a:schemeClr val="accent3"/>
              </a:solidFill>
              <a:effectLst/>
              <a:uLnTx/>
              <a:uFillTx/>
              <a:ea typeface="+mn-ea"/>
              <a:cs typeface="+mn-cs"/>
            </a:endParaRPr>
          </a:p>
        </p:txBody>
      </p:sp>
      <p:sp>
        <p:nvSpPr>
          <p:cNvPr id="24" name="Rectangle 45"/>
          <p:cNvSpPr>
            <a:spLocks noChangeArrowheads="1"/>
          </p:cNvSpPr>
          <p:nvPr/>
        </p:nvSpPr>
        <p:spPr bwMode="auto">
          <a:xfrm>
            <a:off x="461559" y="2989031"/>
            <a:ext cx="3353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lgn="r" eaLnBrk="0" fontAlgn="base" hangingPunct="0">
              <a:spcBef>
                <a:spcPct val="0"/>
              </a:spcBef>
              <a:spcAft>
                <a:spcPct val="0"/>
              </a:spcAft>
              <a:defRPr/>
            </a:pPr>
            <a:r>
              <a:rPr lang="zh-CN" altLang="en-US" sz="2000" b="1" dirty="0">
                <a:solidFill>
                  <a:schemeClr val="accent1"/>
                </a:solidFill>
                <a:latin typeface="Open Sans Semibold" panose="020B0706030804020204" pitchFamily="34" charset="0"/>
              </a:rPr>
              <a:t>做好教学实施过程标准化工作</a:t>
            </a:r>
            <a:endParaRPr kumimoji="0" lang="en-US" altLang="en-US" sz="1600" b="0" i="0" u="none" strike="noStrike" kern="1200" cap="none" spc="0" normalizeH="0" baseline="0" noProof="0" dirty="0">
              <a:ln>
                <a:noFill/>
              </a:ln>
              <a:solidFill>
                <a:schemeClr val="accent1"/>
              </a:solidFill>
              <a:effectLst/>
              <a:uLnTx/>
              <a:uFillTx/>
            </a:endParaRPr>
          </a:p>
        </p:txBody>
      </p:sp>
      <p:grpSp>
        <p:nvGrpSpPr>
          <p:cNvPr id="4" name="组合 3"/>
          <p:cNvGrpSpPr/>
          <p:nvPr/>
        </p:nvGrpSpPr>
        <p:grpSpPr>
          <a:xfrm>
            <a:off x="4929155" y="1915215"/>
            <a:ext cx="2681499" cy="1818610"/>
            <a:chOff x="4929155" y="1915215"/>
            <a:chExt cx="2681499" cy="1818610"/>
          </a:xfrm>
        </p:grpSpPr>
        <p:sp>
          <p:nvSpPr>
            <p:cNvPr id="6" name="Freeform 34"/>
            <p:cNvSpPr/>
            <p:nvPr/>
          </p:nvSpPr>
          <p:spPr bwMode="auto">
            <a:xfrm>
              <a:off x="4929155" y="1915215"/>
              <a:ext cx="1129491" cy="1147343"/>
            </a:xfrm>
            <a:custGeom>
              <a:avLst/>
              <a:gdLst>
                <a:gd name="T0" fmla="*/ 20973 w 431"/>
                <a:gd name="T1" fmla="*/ 409728 h 437"/>
                <a:gd name="T2" fmla="*/ 667631 w 431"/>
                <a:gd name="T3" fmla="*/ 1530350 h 437"/>
                <a:gd name="T4" fmla="*/ 1506538 w 431"/>
                <a:gd name="T5" fmla="*/ 77043 h 437"/>
                <a:gd name="T6" fmla="*/ 52432 w 431"/>
                <a:gd name="T7" fmla="*/ 304669 h 437"/>
                <a:gd name="T8" fmla="*/ 20973 w 431"/>
                <a:gd name="T9" fmla="*/ 409728 h 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437">
                  <a:moveTo>
                    <a:pt x="6" y="117"/>
                  </a:moveTo>
                  <a:cubicBezTo>
                    <a:pt x="191" y="437"/>
                    <a:pt x="191" y="437"/>
                    <a:pt x="191" y="437"/>
                  </a:cubicBezTo>
                  <a:cubicBezTo>
                    <a:pt x="431" y="22"/>
                    <a:pt x="431" y="22"/>
                    <a:pt x="431" y="22"/>
                  </a:cubicBezTo>
                  <a:cubicBezTo>
                    <a:pt x="289" y="0"/>
                    <a:pt x="144" y="22"/>
                    <a:pt x="15" y="87"/>
                  </a:cubicBezTo>
                  <a:cubicBezTo>
                    <a:pt x="4" y="93"/>
                    <a:pt x="0" y="107"/>
                    <a:pt x="6" y="117"/>
                  </a:cubicBezTo>
                  <a:close/>
                </a:path>
              </a:pathLst>
            </a:custGeom>
            <a:solidFill>
              <a:schemeClr val="accent2">
                <a:lumMod val="40000"/>
                <a:lumOff val="6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Freeform 35"/>
            <p:cNvSpPr/>
            <p:nvPr/>
          </p:nvSpPr>
          <p:spPr bwMode="auto">
            <a:xfrm>
              <a:off x="6588280" y="2642421"/>
              <a:ext cx="1022374" cy="1091404"/>
            </a:xfrm>
            <a:custGeom>
              <a:avLst/>
              <a:gdLst>
                <a:gd name="T0" fmla="*/ 1041978 w 390"/>
                <a:gd name="T1" fmla="*/ 300946 h 416"/>
                <a:gd name="T2" fmla="*/ 835681 w 390"/>
                <a:gd name="T3" fmla="*/ 0 h 416"/>
                <a:gd name="T4" fmla="*/ 0 w 390"/>
                <a:gd name="T5" fmla="*/ 1452239 h 416"/>
                <a:gd name="T6" fmla="*/ 1286738 w 390"/>
                <a:gd name="T7" fmla="*/ 1455738 h 416"/>
                <a:gd name="T8" fmla="*/ 1360166 w 390"/>
                <a:gd name="T9" fmla="*/ 1371753 h 416"/>
                <a:gd name="T10" fmla="*/ 1041978 w 390"/>
                <a:gd name="T11" fmla="*/ 300946 h 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0" h="416">
                  <a:moveTo>
                    <a:pt x="298" y="86"/>
                  </a:moveTo>
                  <a:cubicBezTo>
                    <a:pt x="280" y="56"/>
                    <a:pt x="261" y="27"/>
                    <a:pt x="239" y="0"/>
                  </a:cubicBezTo>
                  <a:cubicBezTo>
                    <a:pt x="0" y="415"/>
                    <a:pt x="0" y="415"/>
                    <a:pt x="0" y="415"/>
                  </a:cubicBezTo>
                  <a:cubicBezTo>
                    <a:pt x="368" y="416"/>
                    <a:pt x="368" y="416"/>
                    <a:pt x="368" y="416"/>
                  </a:cubicBezTo>
                  <a:cubicBezTo>
                    <a:pt x="380" y="416"/>
                    <a:pt x="390" y="405"/>
                    <a:pt x="389" y="392"/>
                  </a:cubicBezTo>
                  <a:cubicBezTo>
                    <a:pt x="383" y="285"/>
                    <a:pt x="352" y="180"/>
                    <a:pt x="298" y="86"/>
                  </a:cubicBezTo>
                  <a:close/>
                </a:path>
              </a:pathLst>
            </a:custGeom>
            <a:solidFill>
              <a:schemeClr val="accent2">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Freeform 36"/>
            <p:cNvSpPr/>
            <p:nvPr/>
          </p:nvSpPr>
          <p:spPr bwMode="auto">
            <a:xfrm>
              <a:off x="5429035" y="1973535"/>
              <a:ext cx="1786476" cy="1757910"/>
            </a:xfrm>
            <a:custGeom>
              <a:avLst/>
              <a:gdLst>
                <a:gd name="T0" fmla="*/ 1109192 w 681"/>
                <a:gd name="T1" fmla="*/ 55994 h 670"/>
                <a:gd name="T2" fmla="*/ 839767 w 681"/>
                <a:gd name="T3" fmla="*/ 0 h 670"/>
                <a:gd name="T4" fmla="*/ 0 w 681"/>
                <a:gd name="T5" fmla="*/ 1452338 h 670"/>
                <a:gd name="T6" fmla="*/ 489864 w 681"/>
                <a:gd name="T7" fmla="*/ 2306242 h 670"/>
                <a:gd name="T8" fmla="*/ 556345 w 681"/>
                <a:gd name="T9" fmla="*/ 2344738 h 670"/>
                <a:gd name="T10" fmla="*/ 1546570 w 681"/>
                <a:gd name="T11" fmla="*/ 2344738 h 670"/>
                <a:gd name="T12" fmla="*/ 2382838 w 681"/>
                <a:gd name="T13" fmla="*/ 892400 h 670"/>
                <a:gd name="T14" fmla="*/ 1109192 w 681"/>
                <a:gd name="T15" fmla="*/ 55994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1" h="670">
                  <a:moveTo>
                    <a:pt x="317" y="16"/>
                  </a:moveTo>
                  <a:cubicBezTo>
                    <a:pt x="291" y="9"/>
                    <a:pt x="265" y="4"/>
                    <a:pt x="240" y="0"/>
                  </a:cubicBezTo>
                  <a:cubicBezTo>
                    <a:pt x="0" y="415"/>
                    <a:pt x="0" y="415"/>
                    <a:pt x="0" y="415"/>
                  </a:cubicBezTo>
                  <a:cubicBezTo>
                    <a:pt x="140" y="659"/>
                    <a:pt x="140" y="659"/>
                    <a:pt x="140" y="659"/>
                  </a:cubicBezTo>
                  <a:cubicBezTo>
                    <a:pt x="144" y="666"/>
                    <a:pt x="151" y="670"/>
                    <a:pt x="159" y="670"/>
                  </a:cubicBezTo>
                  <a:cubicBezTo>
                    <a:pt x="442" y="670"/>
                    <a:pt x="442" y="670"/>
                    <a:pt x="442" y="670"/>
                  </a:cubicBezTo>
                  <a:cubicBezTo>
                    <a:pt x="681" y="255"/>
                    <a:pt x="681" y="255"/>
                    <a:pt x="681" y="255"/>
                  </a:cubicBezTo>
                  <a:cubicBezTo>
                    <a:pt x="589" y="139"/>
                    <a:pt x="463" y="55"/>
                    <a:pt x="317" y="16"/>
                  </a:cubicBezTo>
                  <a:close/>
                </a:path>
              </a:pathLst>
            </a:custGeom>
            <a:solidFill>
              <a:schemeClr val="accent2"/>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5" name="Rectangle 46"/>
            <p:cNvSpPr>
              <a:spLocks noChangeArrowheads="1"/>
            </p:cNvSpPr>
            <p:nvPr/>
          </p:nvSpPr>
          <p:spPr bwMode="auto">
            <a:xfrm>
              <a:off x="5970960" y="2218007"/>
              <a:ext cx="57227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800" b="1" i="0" u="none" strike="noStrike" kern="1200" cap="none" spc="0" normalizeH="0" baseline="0" noProof="0" dirty="0">
                  <a:ln>
                    <a:noFill/>
                  </a:ln>
                  <a:solidFill>
                    <a:schemeClr val="bg1"/>
                  </a:solidFill>
                  <a:effectLst/>
                  <a:uLnTx/>
                  <a:uFillTx/>
                  <a:latin typeface="Montserrat" panose="02000505000000020004" pitchFamily="2" charset="0"/>
                  <a:ea typeface="+mn-ea"/>
                  <a:cs typeface="+mn-cs"/>
                </a:rPr>
                <a:t>2</a:t>
              </a:r>
              <a:endParaRPr kumimoji="0" lang="en-US" altLang="en-US" sz="1200" b="0" i="0" u="none" strike="noStrike" kern="1200" cap="none" spc="0" normalizeH="0" baseline="0" noProof="0" dirty="0">
                <a:ln>
                  <a:noFill/>
                </a:ln>
                <a:solidFill>
                  <a:schemeClr val="bg1"/>
                </a:solidFill>
                <a:effectLst/>
                <a:uLnTx/>
                <a:uFillTx/>
                <a:ea typeface="+mn-ea"/>
                <a:cs typeface="+mn-cs"/>
              </a:endParaRPr>
            </a:p>
          </p:txBody>
        </p:sp>
      </p:grpSp>
      <p:grpSp>
        <p:nvGrpSpPr>
          <p:cNvPr id="5" name="组合 4"/>
          <p:cNvGrpSpPr/>
          <p:nvPr/>
        </p:nvGrpSpPr>
        <p:grpSpPr>
          <a:xfrm>
            <a:off x="4927965" y="3829041"/>
            <a:ext cx="2682689" cy="1779334"/>
            <a:chOff x="4927965" y="3829041"/>
            <a:chExt cx="2682689" cy="1779334"/>
          </a:xfrm>
        </p:grpSpPr>
        <p:sp>
          <p:nvSpPr>
            <p:cNvPr id="9" name="Freeform 37"/>
            <p:cNvSpPr/>
            <p:nvPr/>
          </p:nvSpPr>
          <p:spPr bwMode="auto">
            <a:xfrm>
              <a:off x="5424274" y="3829041"/>
              <a:ext cx="1788856" cy="1760291"/>
            </a:xfrm>
            <a:custGeom>
              <a:avLst/>
              <a:gdLst>
                <a:gd name="T0" fmla="*/ 496794 w 682"/>
                <a:gd name="T1" fmla="*/ 38490 h 671"/>
                <a:gd name="T2" fmla="*/ 0 w 682"/>
                <a:gd name="T3" fmla="*/ 895776 h 671"/>
                <a:gd name="T4" fmla="*/ 839653 w 682"/>
                <a:gd name="T5" fmla="*/ 2347913 h 671"/>
                <a:gd name="T6" fmla="*/ 2386013 w 682"/>
                <a:gd name="T7" fmla="*/ 1455636 h 671"/>
                <a:gd name="T8" fmla="*/ 1546360 w 682"/>
                <a:gd name="T9" fmla="*/ 3499 h 671"/>
                <a:gd name="T10" fmla="*/ 563267 w 682"/>
                <a:gd name="T11" fmla="*/ 0 h 671"/>
                <a:gd name="T12" fmla="*/ 496794 w 682"/>
                <a:gd name="T13" fmla="*/ 38490 h 6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2" h="671">
                  <a:moveTo>
                    <a:pt x="142" y="11"/>
                  </a:moveTo>
                  <a:cubicBezTo>
                    <a:pt x="0" y="256"/>
                    <a:pt x="0" y="256"/>
                    <a:pt x="0" y="256"/>
                  </a:cubicBezTo>
                  <a:cubicBezTo>
                    <a:pt x="240" y="671"/>
                    <a:pt x="240" y="671"/>
                    <a:pt x="240" y="671"/>
                  </a:cubicBezTo>
                  <a:cubicBezTo>
                    <a:pt x="418" y="645"/>
                    <a:pt x="574" y="551"/>
                    <a:pt x="682" y="416"/>
                  </a:cubicBezTo>
                  <a:cubicBezTo>
                    <a:pt x="442" y="1"/>
                    <a:pt x="442" y="1"/>
                    <a:pt x="442" y="1"/>
                  </a:cubicBezTo>
                  <a:cubicBezTo>
                    <a:pt x="161" y="0"/>
                    <a:pt x="161" y="0"/>
                    <a:pt x="161" y="0"/>
                  </a:cubicBezTo>
                  <a:cubicBezTo>
                    <a:pt x="153" y="0"/>
                    <a:pt x="146" y="5"/>
                    <a:pt x="142" y="11"/>
                  </a:cubicBezTo>
                  <a:close/>
                </a:path>
              </a:pathLst>
            </a:custGeom>
            <a:solidFill>
              <a:schemeClr val="accent3"/>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Freeform 38"/>
            <p:cNvSpPr/>
            <p:nvPr/>
          </p:nvSpPr>
          <p:spPr bwMode="auto">
            <a:xfrm>
              <a:off x="4927965" y="4497927"/>
              <a:ext cx="1128300" cy="1110448"/>
            </a:xfrm>
            <a:custGeom>
              <a:avLst/>
              <a:gdLst>
                <a:gd name="T0" fmla="*/ 20999 w 430"/>
                <a:gd name="T1" fmla="*/ 1116981 h 423"/>
                <a:gd name="T2" fmla="*/ 52498 w 430"/>
                <a:gd name="T3" fmla="*/ 1222026 h 423"/>
                <a:gd name="T4" fmla="*/ 1144462 w 430"/>
                <a:gd name="T5" fmla="*/ 1481138 h 423"/>
                <a:gd name="T6" fmla="*/ 1147962 w 430"/>
                <a:gd name="T7" fmla="*/ 1481138 h 423"/>
                <a:gd name="T8" fmla="*/ 1504950 w 430"/>
                <a:gd name="T9" fmla="*/ 1453126 h 423"/>
                <a:gd name="T10" fmla="*/ 664978 w 430"/>
                <a:gd name="T11" fmla="*/ 0 h 423"/>
                <a:gd name="T12" fmla="*/ 20999 w 430"/>
                <a:gd name="T13" fmla="*/ 1116981 h 4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 h="423">
                  <a:moveTo>
                    <a:pt x="6" y="319"/>
                  </a:moveTo>
                  <a:cubicBezTo>
                    <a:pt x="0" y="330"/>
                    <a:pt x="4" y="344"/>
                    <a:pt x="15" y="349"/>
                  </a:cubicBezTo>
                  <a:cubicBezTo>
                    <a:pt x="111" y="397"/>
                    <a:pt x="218" y="423"/>
                    <a:pt x="327" y="423"/>
                  </a:cubicBezTo>
                  <a:cubicBezTo>
                    <a:pt x="327" y="423"/>
                    <a:pt x="328" y="423"/>
                    <a:pt x="328" y="423"/>
                  </a:cubicBezTo>
                  <a:cubicBezTo>
                    <a:pt x="363" y="423"/>
                    <a:pt x="397" y="420"/>
                    <a:pt x="430" y="415"/>
                  </a:cubicBezTo>
                  <a:cubicBezTo>
                    <a:pt x="190" y="0"/>
                    <a:pt x="190" y="0"/>
                    <a:pt x="190" y="0"/>
                  </a:cubicBezTo>
                  <a:lnTo>
                    <a:pt x="6" y="319"/>
                  </a:lnTo>
                  <a:close/>
                </a:path>
              </a:pathLst>
            </a:custGeom>
            <a:solidFill>
              <a:schemeClr val="accent3">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 name="Freeform 39"/>
            <p:cNvSpPr/>
            <p:nvPr/>
          </p:nvSpPr>
          <p:spPr bwMode="auto">
            <a:xfrm>
              <a:off x="6583520" y="3831421"/>
              <a:ext cx="1027134" cy="1089024"/>
            </a:xfrm>
            <a:custGeom>
              <a:avLst/>
              <a:gdLst>
                <a:gd name="T0" fmla="*/ 0 w 392"/>
                <a:gd name="T1" fmla="*/ 0 h 415"/>
                <a:gd name="T2" fmla="*/ 838783 w 392"/>
                <a:gd name="T3" fmla="*/ 1452563 h 415"/>
                <a:gd name="T4" fmla="*/ 1366518 w 392"/>
                <a:gd name="T5" fmla="*/ 80503 h 415"/>
                <a:gd name="T6" fmla="*/ 1289630 w 392"/>
                <a:gd name="T7" fmla="*/ 0 h 415"/>
                <a:gd name="T8" fmla="*/ 0 w 392"/>
                <a:gd name="T9" fmla="*/ 0 h 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2" h="415">
                  <a:moveTo>
                    <a:pt x="0" y="0"/>
                  </a:moveTo>
                  <a:cubicBezTo>
                    <a:pt x="240" y="415"/>
                    <a:pt x="240" y="415"/>
                    <a:pt x="240" y="415"/>
                  </a:cubicBezTo>
                  <a:cubicBezTo>
                    <a:pt x="327" y="306"/>
                    <a:pt x="382" y="171"/>
                    <a:pt x="391" y="23"/>
                  </a:cubicBezTo>
                  <a:cubicBezTo>
                    <a:pt x="392" y="11"/>
                    <a:pt x="382" y="0"/>
                    <a:pt x="369" y="0"/>
                  </a:cubicBezTo>
                  <a:lnTo>
                    <a:pt x="0" y="0"/>
                  </a:lnTo>
                  <a:close/>
                </a:path>
              </a:pathLst>
            </a:custGeom>
            <a:solidFill>
              <a:schemeClr val="accent3">
                <a:lumMod val="40000"/>
                <a:lumOff val="6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6" name="Rectangle 47"/>
            <p:cNvSpPr>
              <a:spLocks noChangeArrowheads="1"/>
            </p:cNvSpPr>
            <p:nvPr/>
          </p:nvSpPr>
          <p:spPr bwMode="auto">
            <a:xfrm>
              <a:off x="5996982" y="3975917"/>
              <a:ext cx="57227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800" b="1" i="0" u="none" strike="noStrike" kern="1200" cap="none" spc="0" normalizeH="0" baseline="0" noProof="0" dirty="0">
                  <a:ln>
                    <a:noFill/>
                  </a:ln>
                  <a:solidFill>
                    <a:schemeClr val="bg1"/>
                  </a:solidFill>
                  <a:effectLst/>
                  <a:uLnTx/>
                  <a:uFillTx/>
                  <a:latin typeface="Montserrat" panose="02000505000000020004" pitchFamily="2" charset="0"/>
                  <a:ea typeface="+mn-ea"/>
                  <a:cs typeface="+mn-cs"/>
                </a:rPr>
                <a:t>3</a:t>
              </a:r>
              <a:endParaRPr kumimoji="0" lang="en-US" altLang="en-US" sz="1200" b="0" i="0" u="none" strike="noStrike" kern="1200" cap="none" spc="0" normalizeH="0" baseline="0" noProof="0" dirty="0">
                <a:ln>
                  <a:noFill/>
                </a:ln>
                <a:solidFill>
                  <a:schemeClr val="bg1"/>
                </a:solidFill>
                <a:effectLst/>
                <a:uLnTx/>
                <a:uFillTx/>
                <a:ea typeface="+mn-ea"/>
                <a:cs typeface="+mn-cs"/>
              </a:endParaRPr>
            </a:p>
          </p:txBody>
        </p:sp>
      </p:grpSp>
      <p:grpSp>
        <p:nvGrpSpPr>
          <p:cNvPr id="3" name="组合 2"/>
          <p:cNvGrpSpPr/>
          <p:nvPr/>
        </p:nvGrpSpPr>
        <p:grpSpPr>
          <a:xfrm>
            <a:off x="3911543" y="2235376"/>
            <a:ext cx="1811469" cy="3088543"/>
            <a:chOff x="3911543" y="2235376"/>
            <a:chExt cx="1811469" cy="3088543"/>
          </a:xfrm>
        </p:grpSpPr>
        <p:sp>
          <p:nvSpPr>
            <p:cNvPr id="12" name="Freeform 40"/>
            <p:cNvSpPr/>
            <p:nvPr/>
          </p:nvSpPr>
          <p:spPr bwMode="auto">
            <a:xfrm>
              <a:off x="4084120" y="2235376"/>
              <a:ext cx="1259221" cy="874789"/>
            </a:xfrm>
            <a:custGeom>
              <a:avLst/>
              <a:gdLst>
                <a:gd name="T0" fmla="*/ 1035738 w 480"/>
                <a:gd name="T1" fmla="*/ 49055 h 333"/>
                <a:gd name="T2" fmla="*/ 927265 w 480"/>
                <a:gd name="T3" fmla="*/ 24528 h 333"/>
                <a:gd name="T4" fmla="*/ 157460 w 480"/>
                <a:gd name="T5" fmla="*/ 840946 h 333"/>
                <a:gd name="T6" fmla="*/ 0 w 480"/>
                <a:gd name="T7" fmla="*/ 1166813 h 333"/>
                <a:gd name="T8" fmla="*/ 1679575 w 480"/>
                <a:gd name="T9" fmla="*/ 1166813 h 333"/>
                <a:gd name="T10" fmla="*/ 1035738 w 480"/>
                <a:gd name="T11" fmla="*/ 49055 h 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0" h="333">
                  <a:moveTo>
                    <a:pt x="296" y="14"/>
                  </a:moveTo>
                  <a:cubicBezTo>
                    <a:pt x="290" y="3"/>
                    <a:pt x="275" y="0"/>
                    <a:pt x="265" y="7"/>
                  </a:cubicBezTo>
                  <a:cubicBezTo>
                    <a:pt x="175" y="66"/>
                    <a:pt x="99" y="146"/>
                    <a:pt x="45" y="240"/>
                  </a:cubicBezTo>
                  <a:cubicBezTo>
                    <a:pt x="28" y="270"/>
                    <a:pt x="13" y="301"/>
                    <a:pt x="0" y="333"/>
                  </a:cubicBezTo>
                  <a:cubicBezTo>
                    <a:pt x="480" y="333"/>
                    <a:pt x="480" y="333"/>
                    <a:pt x="480" y="333"/>
                  </a:cubicBezTo>
                  <a:lnTo>
                    <a:pt x="296" y="14"/>
                  </a:lnTo>
                  <a:close/>
                </a:path>
              </a:pathLst>
            </a:custGeom>
            <a:solidFill>
              <a:schemeClr val="accent1">
                <a:lumMod val="40000"/>
                <a:lumOff val="6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 name="Freeform 41"/>
            <p:cNvSpPr/>
            <p:nvPr/>
          </p:nvSpPr>
          <p:spPr bwMode="auto">
            <a:xfrm>
              <a:off x="4084120" y="4447939"/>
              <a:ext cx="1259221" cy="875980"/>
            </a:xfrm>
            <a:custGeom>
              <a:avLst/>
              <a:gdLst>
                <a:gd name="T0" fmla="*/ 1032239 w 480"/>
                <a:gd name="T1" fmla="*/ 1119425 h 334"/>
                <a:gd name="T2" fmla="*/ 1679575 w 480"/>
                <a:gd name="T3" fmla="*/ 0 h 334"/>
                <a:gd name="T4" fmla="*/ 0 w 480"/>
                <a:gd name="T5" fmla="*/ 0 h 334"/>
                <a:gd name="T6" fmla="*/ 923766 w 480"/>
                <a:gd name="T7" fmla="*/ 1143913 h 334"/>
                <a:gd name="T8" fmla="*/ 1032239 w 480"/>
                <a:gd name="T9" fmla="*/ 1119425 h 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0" h="334">
                  <a:moveTo>
                    <a:pt x="295" y="320"/>
                  </a:moveTo>
                  <a:cubicBezTo>
                    <a:pt x="480" y="0"/>
                    <a:pt x="480" y="0"/>
                    <a:pt x="480" y="0"/>
                  </a:cubicBezTo>
                  <a:cubicBezTo>
                    <a:pt x="0" y="0"/>
                    <a:pt x="0" y="0"/>
                    <a:pt x="0" y="0"/>
                  </a:cubicBezTo>
                  <a:cubicBezTo>
                    <a:pt x="51" y="130"/>
                    <a:pt x="140" y="246"/>
                    <a:pt x="264" y="327"/>
                  </a:cubicBezTo>
                  <a:cubicBezTo>
                    <a:pt x="274" y="334"/>
                    <a:pt x="288" y="331"/>
                    <a:pt x="295" y="320"/>
                  </a:cubicBezTo>
                  <a:close/>
                </a:path>
              </a:pathLst>
            </a:custGeom>
            <a:solidFill>
              <a:schemeClr val="accent1">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8" name="Freeform 42"/>
            <p:cNvSpPr/>
            <p:nvPr/>
          </p:nvSpPr>
          <p:spPr bwMode="auto">
            <a:xfrm>
              <a:off x="3911543" y="3110166"/>
              <a:ext cx="1811469" cy="1337774"/>
            </a:xfrm>
            <a:custGeom>
              <a:avLst/>
              <a:gdLst>
                <a:gd name="T0" fmla="*/ 1909163 w 691"/>
                <a:gd name="T1" fmla="*/ 0 h 510"/>
                <a:gd name="T2" fmla="*/ 230778 w 691"/>
                <a:gd name="T3" fmla="*/ 0 h 510"/>
                <a:gd name="T4" fmla="*/ 230778 w 691"/>
                <a:gd name="T5" fmla="*/ 1784350 h 510"/>
                <a:gd name="T6" fmla="*/ 1909163 w 691"/>
                <a:gd name="T7" fmla="*/ 1784350 h 510"/>
                <a:gd name="T8" fmla="*/ 2402188 w 691"/>
                <a:gd name="T9" fmla="*/ 934160 h 510"/>
                <a:gd name="T10" fmla="*/ 2402188 w 691"/>
                <a:gd name="T11" fmla="*/ 857188 h 510"/>
                <a:gd name="T12" fmla="*/ 1909163 w 691"/>
                <a:gd name="T13" fmla="*/ 0 h 5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1" h="510">
                  <a:moveTo>
                    <a:pt x="546" y="0"/>
                  </a:moveTo>
                  <a:cubicBezTo>
                    <a:pt x="66" y="0"/>
                    <a:pt x="66" y="0"/>
                    <a:pt x="66" y="0"/>
                  </a:cubicBezTo>
                  <a:cubicBezTo>
                    <a:pt x="0" y="167"/>
                    <a:pt x="3" y="350"/>
                    <a:pt x="66" y="510"/>
                  </a:cubicBezTo>
                  <a:cubicBezTo>
                    <a:pt x="546" y="510"/>
                    <a:pt x="546" y="510"/>
                    <a:pt x="546" y="510"/>
                  </a:cubicBezTo>
                  <a:cubicBezTo>
                    <a:pt x="687" y="267"/>
                    <a:pt x="687" y="267"/>
                    <a:pt x="687" y="267"/>
                  </a:cubicBezTo>
                  <a:cubicBezTo>
                    <a:pt x="691" y="260"/>
                    <a:pt x="691" y="252"/>
                    <a:pt x="687" y="245"/>
                  </a:cubicBezTo>
                  <a:lnTo>
                    <a:pt x="546" y="0"/>
                  </a:lnTo>
                  <a:close/>
                </a:path>
              </a:pathLst>
            </a:custGeom>
            <a:solidFill>
              <a:schemeClr val="accent1"/>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7" name="Rectangle 48"/>
            <p:cNvSpPr>
              <a:spLocks noChangeArrowheads="1"/>
            </p:cNvSpPr>
            <p:nvPr/>
          </p:nvSpPr>
          <p:spPr bwMode="auto">
            <a:xfrm>
              <a:off x="4438587" y="3082466"/>
              <a:ext cx="57227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800" b="1" i="0" u="none" strike="noStrike" kern="1200" cap="none" spc="0" normalizeH="0" baseline="0" noProof="0" dirty="0">
                  <a:ln>
                    <a:noFill/>
                  </a:ln>
                  <a:solidFill>
                    <a:schemeClr val="bg1"/>
                  </a:solidFill>
                  <a:effectLst/>
                  <a:uLnTx/>
                  <a:uFillTx/>
                  <a:latin typeface="Montserrat" panose="02000505000000020004" pitchFamily="2" charset="0"/>
                  <a:ea typeface="+mn-ea"/>
                  <a:cs typeface="+mn-cs"/>
                </a:rPr>
                <a:t>1</a:t>
              </a:r>
              <a:endParaRPr kumimoji="0" lang="en-US" altLang="en-US" sz="1200" b="0" i="0" u="none" strike="noStrike" kern="1200" cap="none" spc="0" normalizeH="0" baseline="0" noProof="0" dirty="0">
                <a:ln>
                  <a:noFill/>
                </a:ln>
                <a:solidFill>
                  <a:schemeClr val="bg1"/>
                </a:solidFill>
                <a:effectLst/>
                <a:uLnTx/>
                <a:uFillTx/>
                <a:ea typeface="+mn-ea"/>
                <a:cs typeface="+mn-cs"/>
              </a:endParaRPr>
            </a:p>
          </p:txBody>
        </p:sp>
      </p:grpSp>
      <p:sp>
        <p:nvSpPr>
          <p:cNvPr id="28" name="文本框 27"/>
          <p:cNvSpPr txBox="1"/>
          <p:nvPr/>
        </p:nvSpPr>
        <p:spPr>
          <a:xfrm>
            <a:off x="461559" y="3476740"/>
            <a:ext cx="3326130" cy="959943"/>
          </a:xfrm>
          <a:prstGeom prst="rect">
            <a:avLst/>
          </a:prstGeom>
          <a:solidFill>
            <a:schemeClr val="bg1"/>
          </a:solidFill>
        </p:spPr>
        <p:txBody>
          <a:bodyPr wrap="square" rtlCol="0">
            <a:spAutoFit/>
          </a:bodyPr>
          <a:lstStyle/>
          <a:p>
            <a:pPr algn="just">
              <a:lnSpc>
                <a:spcPct val="120000"/>
              </a:lnSpc>
            </a:pPr>
            <a:r>
              <a:rPr lang="zh-CN" altLang="en-US" sz="1200" dirty="0">
                <a:latin typeface="微软雅黑" panose="020B0503020204020204" pitchFamily="34" charset="-122"/>
                <a:ea typeface="微软雅黑" panose="020B0503020204020204" pitchFamily="34" charset="-122"/>
              </a:rPr>
              <a:t>每一个教师要在学期初认真分析上一学期的成绩和教学工作，进行科学而客观的教学反思，有针对性的制定本学期的具体教学目标和教学指标并制定好实现教学目标的措施。</a:t>
            </a:r>
          </a:p>
        </p:txBody>
      </p:sp>
      <p:sp>
        <p:nvSpPr>
          <p:cNvPr id="29" name="文本框 28"/>
          <p:cNvSpPr txBox="1"/>
          <p:nvPr/>
        </p:nvSpPr>
        <p:spPr>
          <a:xfrm>
            <a:off x="7757436" y="2175541"/>
            <a:ext cx="3615836" cy="738344"/>
          </a:xfrm>
          <a:prstGeom prst="rect">
            <a:avLst/>
          </a:prstGeom>
          <a:solidFill>
            <a:schemeClr val="bg1"/>
          </a:solidFill>
        </p:spPr>
        <p:txBody>
          <a:bodyPr wrap="square" rtlCol="0">
            <a:spAutoFit/>
          </a:bodyPr>
          <a:lstStyle/>
          <a:p>
            <a:pPr algn="just">
              <a:lnSpc>
                <a:spcPct val="120000"/>
              </a:lnSpc>
            </a:pPr>
            <a:r>
              <a:rPr lang="zh-CN" altLang="en-US" sz="1200" dirty="0">
                <a:latin typeface="微软雅黑" panose="020B0503020204020204" pitchFamily="34" charset="-122"/>
                <a:ea typeface="微软雅黑" panose="020B0503020204020204" pitchFamily="34" charset="-122"/>
              </a:rPr>
              <a:t>实现教学服务的标准化。教师为学生服务思想观念和工作思路，教师要把工作思想定位到“一切为了学生，为了一切学生”上来。</a:t>
            </a:r>
          </a:p>
        </p:txBody>
      </p:sp>
      <p:sp>
        <p:nvSpPr>
          <p:cNvPr id="30" name="文本框 29"/>
          <p:cNvSpPr txBox="1"/>
          <p:nvPr/>
        </p:nvSpPr>
        <p:spPr>
          <a:xfrm>
            <a:off x="7757436" y="4901446"/>
            <a:ext cx="3847207" cy="959943"/>
          </a:xfrm>
          <a:prstGeom prst="rect">
            <a:avLst/>
          </a:prstGeom>
          <a:solidFill>
            <a:schemeClr val="bg1"/>
          </a:solidFill>
        </p:spPr>
        <p:txBody>
          <a:bodyPr wrap="square" rtlCol="0">
            <a:spAutoFit/>
          </a:bodyPr>
          <a:lstStyle/>
          <a:p>
            <a:pPr algn="just">
              <a:lnSpc>
                <a:spcPct val="120000"/>
              </a:lnSpc>
            </a:pPr>
            <a:r>
              <a:rPr lang="zh-CN" altLang="en-US" sz="1200" dirty="0">
                <a:latin typeface="微软雅黑" panose="020B0503020204020204" pitchFamily="34" charset="-122"/>
                <a:ea typeface="微软雅黑" panose="020B0503020204020204" pitchFamily="34" charset="-122"/>
              </a:rPr>
              <a:t>实现考核的标准化。加强对考试的研究，强调把实习成绩划分到考试过程中。建设能充分反应学生成绩发展态势的资料平台，形成由学生、教师互动的师生成绩和能力素质评价、反馈、提高的发展性格局。</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500"/>
                                            <p:tgtEl>
                                              <p:spTgt spid="17"/>
                                            </p:tgtEl>
                                          </p:cBhvr>
                                        </p:animEffect>
                                      </p:childTnLst>
                                    </p:cTn>
                                  </p:par>
                                </p:childTnLst>
                              </p:cTn>
                            </p:par>
                            <p:par>
                              <p:cTn id="14" fill="hold">
                                <p:stCondLst>
                                  <p:cond delay="1000"/>
                                </p:stCondLst>
                                <p:childTnLst>
                                  <p:par>
                                    <p:cTn id="15" presetID="2" presetClass="entr" presetSubtype="8" fill="hold" nodeType="afterEffect" p14:presetBounceEnd="53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53000">
                                          <p:cBhvr additive="base">
                                            <p:cTn id="17" dur="750" fill="hold"/>
                                            <p:tgtEl>
                                              <p:spTgt spid="3"/>
                                            </p:tgtEl>
                                            <p:attrNameLst>
                                              <p:attrName>ppt_x</p:attrName>
                                            </p:attrNameLst>
                                          </p:cBhvr>
                                          <p:tavLst>
                                            <p:tav tm="0">
                                              <p:val>
                                                <p:strVal val="0-#ppt_w/2"/>
                                              </p:val>
                                            </p:tav>
                                            <p:tav tm="100000">
                                              <p:val>
                                                <p:strVal val="#ppt_x"/>
                                              </p:val>
                                            </p:tav>
                                          </p:tavLst>
                                        </p:anim>
                                        <p:anim calcmode="lin" valueType="num" p14:bounceEnd="53000">
                                          <p:cBhvr additive="base">
                                            <p:cTn id="18" dur="7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3" fill="hold" nodeType="withEffect" p14:presetBounceEnd="53000">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14:bounceEnd="53000">
                                          <p:cBhvr additive="base">
                                            <p:cTn id="21" dur="750" fill="hold"/>
                                            <p:tgtEl>
                                              <p:spTgt spid="4"/>
                                            </p:tgtEl>
                                            <p:attrNameLst>
                                              <p:attrName>ppt_x</p:attrName>
                                            </p:attrNameLst>
                                          </p:cBhvr>
                                          <p:tavLst>
                                            <p:tav tm="0">
                                              <p:val>
                                                <p:strVal val="1+#ppt_w/2"/>
                                              </p:val>
                                            </p:tav>
                                            <p:tav tm="100000">
                                              <p:val>
                                                <p:strVal val="#ppt_x"/>
                                              </p:val>
                                            </p:tav>
                                          </p:tavLst>
                                        </p:anim>
                                        <p:anim calcmode="lin" valueType="num" p14:bounceEnd="53000">
                                          <p:cBhvr additive="base">
                                            <p:cTn id="22" dur="750" fill="hold"/>
                                            <p:tgtEl>
                                              <p:spTgt spid="4"/>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14:presetBounceEnd="53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53000">
                                          <p:cBhvr additive="base">
                                            <p:cTn id="25" dur="750" fill="hold"/>
                                            <p:tgtEl>
                                              <p:spTgt spid="5"/>
                                            </p:tgtEl>
                                            <p:attrNameLst>
                                              <p:attrName>ppt_x</p:attrName>
                                            </p:attrNameLst>
                                          </p:cBhvr>
                                          <p:tavLst>
                                            <p:tav tm="0">
                                              <p:val>
                                                <p:strVal val="1+#ppt_w/2"/>
                                              </p:val>
                                            </p:tav>
                                            <p:tav tm="100000">
                                              <p:val>
                                                <p:strVal val="#ppt_x"/>
                                              </p:val>
                                            </p:tav>
                                          </p:tavLst>
                                        </p:anim>
                                        <p:anim calcmode="lin" valueType="num" p14:bounceEnd="53000">
                                          <p:cBhvr additive="base">
                                            <p:cTn id="26" dur="75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0"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edge">
                                          <p:cBhvr>
                                            <p:cTn id="30" dur="1500"/>
                                            <p:tgtEl>
                                              <p:spTgt spid="24"/>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edge">
                                          <p:cBhvr>
                                            <p:cTn id="33" dur="1500"/>
                                            <p:tgtEl>
                                              <p:spTgt spid="28"/>
                                            </p:tgtEl>
                                          </p:cBhvr>
                                        </p:animEffect>
                                      </p:childTnLst>
                                    </p:cTn>
                                  </p:par>
                                </p:childTnLst>
                              </p:cTn>
                            </p:par>
                            <p:par>
                              <p:cTn id="34" fill="hold">
                                <p:stCondLst>
                                  <p:cond delay="3500"/>
                                </p:stCondLst>
                                <p:childTnLst>
                                  <p:par>
                                    <p:cTn id="35" presetID="2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edge">
                                          <p:cBhvr>
                                            <p:cTn id="37" dur="1500"/>
                                            <p:tgtEl>
                                              <p:spTgt spid="22"/>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edge">
                                          <p:cBhvr>
                                            <p:cTn id="40" dur="1500"/>
                                            <p:tgtEl>
                                              <p:spTgt spid="29"/>
                                            </p:tgtEl>
                                          </p:cBhvr>
                                        </p:animEffect>
                                      </p:childTnLst>
                                    </p:cTn>
                                  </p:par>
                                </p:childTnLst>
                              </p:cTn>
                            </p:par>
                            <p:par>
                              <p:cTn id="41" fill="hold">
                                <p:stCondLst>
                                  <p:cond delay="5000"/>
                                </p:stCondLst>
                                <p:childTnLst>
                                  <p:par>
                                    <p:cTn id="42" presetID="20"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edge">
                                          <p:cBhvr>
                                            <p:cTn id="44" dur="1500"/>
                                            <p:tgtEl>
                                              <p:spTgt spid="23"/>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edge">
                                          <p:cBhvr>
                                            <p:cTn id="47"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24" grpId="0"/>
          <p:bldP spid="28" grpId="0" animBg="1"/>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500"/>
                                            <p:tgtEl>
                                              <p:spTgt spid="17"/>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0-#ppt_w/2"/>
                                              </p:val>
                                            </p:tav>
                                            <p:tav tm="100000">
                                              <p:val>
                                                <p:strVal val="#ppt_x"/>
                                              </p:val>
                                            </p:tav>
                                          </p:tavLst>
                                        </p:anim>
                                        <p:anim calcmode="lin" valueType="num">
                                          <p:cBhvr additive="base">
                                            <p:cTn id="18" dur="7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750" fill="hold"/>
                                            <p:tgtEl>
                                              <p:spTgt spid="4"/>
                                            </p:tgtEl>
                                            <p:attrNameLst>
                                              <p:attrName>ppt_x</p:attrName>
                                            </p:attrNameLst>
                                          </p:cBhvr>
                                          <p:tavLst>
                                            <p:tav tm="0">
                                              <p:val>
                                                <p:strVal val="1+#ppt_w/2"/>
                                              </p:val>
                                            </p:tav>
                                            <p:tav tm="100000">
                                              <p:val>
                                                <p:strVal val="#ppt_x"/>
                                              </p:val>
                                            </p:tav>
                                          </p:tavLst>
                                        </p:anim>
                                        <p:anim calcmode="lin" valueType="num">
                                          <p:cBhvr additive="base">
                                            <p:cTn id="22" dur="750" fill="hold"/>
                                            <p:tgtEl>
                                              <p:spTgt spid="4"/>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1+#ppt_w/2"/>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0"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edge">
                                          <p:cBhvr>
                                            <p:cTn id="30" dur="1500"/>
                                            <p:tgtEl>
                                              <p:spTgt spid="24"/>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edge">
                                          <p:cBhvr>
                                            <p:cTn id="33" dur="1500"/>
                                            <p:tgtEl>
                                              <p:spTgt spid="28"/>
                                            </p:tgtEl>
                                          </p:cBhvr>
                                        </p:animEffect>
                                      </p:childTnLst>
                                    </p:cTn>
                                  </p:par>
                                </p:childTnLst>
                              </p:cTn>
                            </p:par>
                            <p:par>
                              <p:cTn id="34" fill="hold">
                                <p:stCondLst>
                                  <p:cond delay="3500"/>
                                </p:stCondLst>
                                <p:childTnLst>
                                  <p:par>
                                    <p:cTn id="35" presetID="2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edge">
                                          <p:cBhvr>
                                            <p:cTn id="37" dur="1500"/>
                                            <p:tgtEl>
                                              <p:spTgt spid="22"/>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edge">
                                          <p:cBhvr>
                                            <p:cTn id="40" dur="1500"/>
                                            <p:tgtEl>
                                              <p:spTgt spid="29"/>
                                            </p:tgtEl>
                                          </p:cBhvr>
                                        </p:animEffect>
                                      </p:childTnLst>
                                    </p:cTn>
                                  </p:par>
                                </p:childTnLst>
                              </p:cTn>
                            </p:par>
                            <p:par>
                              <p:cTn id="41" fill="hold">
                                <p:stCondLst>
                                  <p:cond delay="5000"/>
                                </p:stCondLst>
                                <p:childTnLst>
                                  <p:par>
                                    <p:cTn id="42" presetID="20"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edge">
                                          <p:cBhvr>
                                            <p:cTn id="44" dur="1500"/>
                                            <p:tgtEl>
                                              <p:spTgt spid="23"/>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edge">
                                          <p:cBhvr>
                                            <p:cTn id="47"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24" grpId="0"/>
          <p:bldP spid="28" grpId="0" animBg="1"/>
          <p:bldP spid="29" grpId="0" animBg="1"/>
          <p:bldP spid="30"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a:stretch>
            <a:fillRect/>
          </a:stretch>
        </p:blipFill>
        <p:spPr>
          <a:xfrm rot="5400000">
            <a:off x="2682189" y="-2651811"/>
            <a:ext cx="6827622" cy="12192000"/>
          </a:xfrm>
          <a:prstGeom prst="rect">
            <a:avLst/>
          </a:prstGeom>
        </p:spPr>
      </p:pic>
      <p:grpSp>
        <p:nvGrpSpPr>
          <p:cNvPr id="15" name="组合 14"/>
          <p:cNvGrpSpPr/>
          <p:nvPr/>
        </p:nvGrpSpPr>
        <p:grpSpPr>
          <a:xfrm>
            <a:off x="1595575" y="71755"/>
            <a:ext cx="9000850" cy="6755765"/>
            <a:chOff x="1813559" y="71755"/>
            <a:chExt cx="9000850" cy="6755765"/>
          </a:xfrm>
        </p:grpSpPr>
        <p:pic>
          <p:nvPicPr>
            <p:cNvPr id="13" name="图片 12"/>
            <p:cNvPicPr>
              <a:picLocks noChangeAspect="1"/>
            </p:cNvPicPr>
            <p:nvPr/>
          </p:nvPicPr>
          <p:blipFill rotWithShape="1">
            <a:blip r:embed="rId3" cstate="screen"/>
            <a:srcRect/>
            <a:stretch>
              <a:fillRect/>
            </a:stretch>
          </p:blipFill>
          <p:spPr>
            <a:xfrm rot="5400000">
              <a:off x="2936101" y="-1050787"/>
              <a:ext cx="6755765" cy="9000850"/>
            </a:xfrm>
            <a:prstGeom prst="rect">
              <a:avLst/>
            </a:prstGeom>
          </p:spPr>
        </p:pic>
        <p:sp>
          <p:nvSpPr>
            <p:cNvPr id="14" name="矩形 13"/>
            <p:cNvSpPr/>
            <p:nvPr/>
          </p:nvSpPr>
          <p:spPr>
            <a:xfrm rot="21298772">
              <a:off x="2547918" y="1763153"/>
              <a:ext cx="7354266" cy="3958178"/>
            </a:xfrm>
            <a:prstGeom prst="rect">
              <a:avLst/>
            </a:prstGeom>
            <a:solidFill>
              <a:srgbClr val="FFFCE1"/>
            </a:solidFill>
            <a:ln>
              <a:solidFill>
                <a:srgbClr val="FFF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ctrTitle"/>
          </p:nvPr>
        </p:nvSpPr>
        <p:spPr>
          <a:xfrm>
            <a:off x="3986465" y="1982752"/>
            <a:ext cx="4219071" cy="1139862"/>
          </a:xfrm>
          <a:effectLst>
            <a:outerShdw blurRad="50800" dist="38100" dir="2700000" algn="tl" rotWithShape="0">
              <a:prstClr val="black">
                <a:alpha val="40000"/>
              </a:prstClr>
            </a:outerShdw>
          </a:effectLst>
        </p:spPr>
        <p:txBody>
          <a:bodyPr/>
          <a:lstStyle/>
          <a:p>
            <a:r>
              <a:rPr lang="en-US" altLang="zh-CN" dirty="0">
                <a:ln w="12700">
                  <a:solidFill>
                    <a:srgbClr val="FC7E03"/>
                  </a:solidFill>
                </a:ln>
                <a:solidFill>
                  <a:schemeClr val="bg1"/>
                </a:solidFill>
                <a:effectLst>
                  <a:innerShdw blurRad="63500" dist="50800" dir="13500000">
                    <a:prstClr val="black">
                      <a:alpha val="50000"/>
                    </a:prstClr>
                  </a:innerShdw>
                  <a:reflection blurRad="6350" stA="55000" endA="300" endPos="45500" dir="5400000" sy="-100000" algn="bl" rotWithShape="0"/>
                </a:effectLst>
              </a:rPr>
              <a:t>PART 02</a:t>
            </a:r>
            <a:endParaRPr lang="zh-CN" altLang="en-US" dirty="0">
              <a:ln w="12700">
                <a:solidFill>
                  <a:srgbClr val="FC7E03"/>
                </a:solidFill>
              </a:ln>
              <a:solidFill>
                <a:schemeClr val="bg1"/>
              </a:solidFill>
              <a:effectLst>
                <a:innerShdw blurRad="63500" dist="50800" dir="13500000">
                  <a:prstClr val="black">
                    <a:alpha val="50000"/>
                  </a:prstClr>
                </a:innerShdw>
                <a:reflection blurRad="6350" stA="55000" endA="300" endPos="45500" dir="5400000" sy="-100000" algn="bl" rotWithShape="0"/>
              </a:effectLst>
            </a:endParaRPr>
          </a:p>
        </p:txBody>
      </p:sp>
      <p:pic>
        <p:nvPicPr>
          <p:cNvPr id="7" name="图片 6"/>
          <p:cNvPicPr>
            <a:picLocks noChangeAspect="1"/>
          </p:cNvPicPr>
          <p:nvPr/>
        </p:nvPicPr>
        <p:blipFill rotWithShape="1">
          <a:blip r:embed="rId4" cstate="screen"/>
          <a:srcRect/>
          <a:stretch>
            <a:fillRect/>
          </a:stretch>
        </p:blipFill>
        <p:spPr>
          <a:xfrm>
            <a:off x="161842" y="228600"/>
            <a:ext cx="3526706" cy="2181434"/>
          </a:xfrm>
          <a:prstGeom prst="rect">
            <a:avLst/>
          </a:prstGeom>
        </p:spPr>
      </p:pic>
      <p:pic>
        <p:nvPicPr>
          <p:cNvPr id="9" name="图片 8"/>
          <p:cNvPicPr>
            <a:picLocks noChangeAspect="1"/>
          </p:cNvPicPr>
          <p:nvPr/>
        </p:nvPicPr>
        <p:blipFill rotWithShape="1">
          <a:blip r:embed="rId5" cstate="screen"/>
          <a:srcRect/>
          <a:stretch>
            <a:fillRect/>
          </a:stretch>
        </p:blipFill>
        <p:spPr>
          <a:xfrm rot="20125916">
            <a:off x="10546448" y="169427"/>
            <a:ext cx="1373959" cy="1122364"/>
          </a:xfrm>
          <a:prstGeom prst="rect">
            <a:avLst/>
          </a:prstGeom>
        </p:spPr>
      </p:pic>
      <p:pic>
        <p:nvPicPr>
          <p:cNvPr id="16" name="图片 15"/>
          <p:cNvPicPr>
            <a:picLocks noChangeAspect="1"/>
          </p:cNvPicPr>
          <p:nvPr/>
        </p:nvPicPr>
        <p:blipFill rotWithShape="1">
          <a:blip r:embed="rId6" cstate="screen"/>
          <a:srcRect/>
          <a:stretch>
            <a:fillRect/>
          </a:stretch>
        </p:blipFill>
        <p:spPr>
          <a:xfrm>
            <a:off x="9646548" y="970057"/>
            <a:ext cx="1715191" cy="2151157"/>
          </a:xfrm>
          <a:prstGeom prst="rect">
            <a:avLst/>
          </a:prstGeom>
        </p:spPr>
      </p:pic>
      <p:pic>
        <p:nvPicPr>
          <p:cNvPr id="17" name="图片 16"/>
          <p:cNvPicPr>
            <a:picLocks noChangeAspect="1"/>
          </p:cNvPicPr>
          <p:nvPr/>
        </p:nvPicPr>
        <p:blipFill rotWithShape="1">
          <a:blip r:embed="rId7" cstate="screen"/>
          <a:srcRect/>
          <a:stretch>
            <a:fillRect/>
          </a:stretch>
        </p:blipFill>
        <p:spPr>
          <a:xfrm>
            <a:off x="1500346" y="1030561"/>
            <a:ext cx="3321675" cy="3882067"/>
          </a:xfrm>
          <a:prstGeom prst="rect">
            <a:avLst/>
          </a:prstGeom>
        </p:spPr>
      </p:pic>
      <p:pic>
        <p:nvPicPr>
          <p:cNvPr id="18" name="图片 17"/>
          <p:cNvPicPr>
            <a:picLocks noChangeAspect="1"/>
          </p:cNvPicPr>
          <p:nvPr/>
        </p:nvPicPr>
        <p:blipFill rotWithShape="1">
          <a:blip r:embed="rId8" cstate="screen"/>
          <a:srcRect r="-13992"/>
          <a:stretch>
            <a:fillRect/>
          </a:stretch>
        </p:blipFill>
        <p:spPr>
          <a:xfrm rot="1177712">
            <a:off x="8245828" y="3051372"/>
            <a:ext cx="2264400" cy="2853729"/>
          </a:xfrm>
          <a:prstGeom prst="rect">
            <a:avLst/>
          </a:prstGeom>
        </p:spPr>
      </p:pic>
      <p:pic>
        <p:nvPicPr>
          <p:cNvPr id="19" name="图片 18"/>
          <p:cNvPicPr>
            <a:picLocks noChangeAspect="1"/>
          </p:cNvPicPr>
          <p:nvPr/>
        </p:nvPicPr>
        <p:blipFill rotWithShape="1">
          <a:blip r:embed="rId9" cstate="screen"/>
          <a:srcRect r="-10765"/>
          <a:stretch>
            <a:fillRect/>
          </a:stretch>
        </p:blipFill>
        <p:spPr>
          <a:xfrm>
            <a:off x="10068660" y="5381047"/>
            <a:ext cx="2181135" cy="1487851"/>
          </a:xfrm>
          <a:prstGeom prst="rect">
            <a:avLst/>
          </a:prstGeom>
        </p:spPr>
      </p:pic>
      <p:pic>
        <p:nvPicPr>
          <p:cNvPr id="20" name="图片 19"/>
          <p:cNvPicPr>
            <a:picLocks noChangeAspect="1"/>
          </p:cNvPicPr>
          <p:nvPr/>
        </p:nvPicPr>
        <p:blipFill rotWithShape="1">
          <a:blip r:embed="rId10" cstate="screen"/>
          <a:srcRect/>
          <a:stretch>
            <a:fillRect/>
          </a:stretch>
        </p:blipFill>
        <p:spPr>
          <a:xfrm>
            <a:off x="8048468" y="221612"/>
            <a:ext cx="2150993" cy="2181434"/>
          </a:xfrm>
          <a:prstGeom prst="rect">
            <a:avLst/>
          </a:prstGeom>
        </p:spPr>
      </p:pic>
      <p:pic>
        <p:nvPicPr>
          <p:cNvPr id="21" name="图片 20"/>
          <p:cNvPicPr>
            <a:picLocks noChangeAspect="1"/>
          </p:cNvPicPr>
          <p:nvPr/>
        </p:nvPicPr>
        <p:blipFill rotWithShape="1">
          <a:blip r:embed="rId11" cstate="screen"/>
          <a:srcRect/>
          <a:stretch>
            <a:fillRect/>
          </a:stretch>
        </p:blipFill>
        <p:spPr>
          <a:xfrm>
            <a:off x="1381547" y="4996402"/>
            <a:ext cx="1665566" cy="1913879"/>
          </a:xfrm>
          <a:prstGeom prst="rect">
            <a:avLst/>
          </a:prstGeom>
        </p:spPr>
      </p:pic>
      <p:sp>
        <p:nvSpPr>
          <p:cNvPr id="22" name="矩形 21"/>
          <p:cNvSpPr/>
          <p:nvPr/>
        </p:nvSpPr>
        <p:spPr>
          <a:xfrm>
            <a:off x="823190" y="2566879"/>
            <a:ext cx="323165" cy="3297903"/>
          </a:xfrm>
          <a:prstGeom prst="rect">
            <a:avLst/>
          </a:prstGeom>
          <a:noFill/>
        </p:spPr>
        <p:txBody>
          <a:bodyPr vert="eaVert"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3" name="矩形 22"/>
          <p:cNvSpPr/>
          <p:nvPr/>
        </p:nvSpPr>
        <p:spPr>
          <a:xfrm>
            <a:off x="11282095" y="1448953"/>
            <a:ext cx="323165" cy="3297903"/>
          </a:xfrm>
          <a:prstGeom prst="rect">
            <a:avLst/>
          </a:prstGeom>
          <a:noFill/>
        </p:spPr>
        <p:txBody>
          <a:bodyPr vert="eaVert"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4" name="矩形 23"/>
          <p:cNvSpPr/>
          <p:nvPr/>
        </p:nvSpPr>
        <p:spPr>
          <a:xfrm rot="21212671">
            <a:off x="3662429" y="5559642"/>
            <a:ext cx="3953628" cy="230832"/>
          </a:xfrm>
          <a:prstGeom prst="rect">
            <a:avLst/>
          </a:prstGeom>
          <a:noFill/>
        </p:spPr>
        <p:txBody>
          <a:bodyPr vert="horz"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9" name="标题 1"/>
          <p:cNvSpPr txBox="1"/>
          <p:nvPr/>
        </p:nvSpPr>
        <p:spPr>
          <a:xfrm rot="21563302">
            <a:off x="3637984" y="3184920"/>
            <a:ext cx="4916032" cy="988663"/>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zh-CN" altLang="en-US" sz="4400" dirty="0">
                <a:ln w="12700">
                  <a:solidFill>
                    <a:srgbClr val="FC7E03"/>
                  </a:solidFill>
                </a:ln>
                <a:solidFill>
                  <a:schemeClr val="bg1"/>
                </a:solidFill>
                <a:effectLst>
                  <a:innerShdw blurRad="63500" dist="50800" dir="13500000">
                    <a:prstClr val="black">
                      <a:alpha val="50000"/>
                    </a:prstClr>
                  </a:innerShdw>
                  <a:reflection blurRad="6350" stA="55000" endA="300" endPos="45500" dir="5400000" sy="-100000" algn="bl" rotWithShape="0"/>
                </a:effectLst>
              </a:rPr>
              <a:t>认真落实两个到位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style.rotation</p:attrName>
                                        </p:attrNameLst>
                                      </p:cBhvr>
                                      <p:tavLst>
                                        <p:tav tm="0">
                                          <p:val>
                                            <p:fltVal val="90"/>
                                          </p:val>
                                        </p:tav>
                                        <p:tav tm="100000">
                                          <p:val>
                                            <p:fltVal val="0"/>
                                          </p:val>
                                        </p:tav>
                                      </p:tavLst>
                                    </p:anim>
                                    <p:animEffect transition="in" filter="fade">
                                      <p:cBhvr>
                                        <p:cTn id="18" dur="1000"/>
                                        <p:tgtEl>
                                          <p:spTgt spid="21"/>
                                        </p:tgtEl>
                                      </p:cBhvr>
                                    </p:animEffect>
                                  </p:childTnLst>
                                </p:cTn>
                              </p:par>
                              <p:par>
                                <p:cTn id="19" presetID="3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par>
                                <p:cTn id="25" presetID="3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par>
                                <p:cTn id="31" presetID="3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par>
                                <p:cTn id="37" presetID="3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childTnLst>
                          </p:cTn>
                        </p:par>
                        <p:par>
                          <p:cTn id="43" fill="hold">
                            <p:stCondLst>
                              <p:cond delay="1000"/>
                            </p:stCondLst>
                            <p:childTnLst>
                              <p:par>
                                <p:cTn id="44" presetID="2" presetClass="entr" presetSubtype="4"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par>
                                <p:cTn id="48" presetID="22" presetClass="entr" presetSubtype="1"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500"/>
                                        <p:tgtEl>
                                          <p:spTgt spid="9"/>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arn(outVertical)">
                                      <p:cBhvr>
                                        <p:cTn id="60" dur="500"/>
                                        <p:tgtEl>
                                          <p:spTgt spid="24"/>
                                        </p:tgtEl>
                                      </p:cBhvr>
                                    </p:animEffect>
                                  </p:childTnLst>
                                </p:cTn>
                              </p:par>
                            </p:childTnLst>
                          </p:cTn>
                        </p:par>
                        <p:par>
                          <p:cTn id="61" fill="hold">
                            <p:stCondLst>
                              <p:cond delay="2000"/>
                            </p:stCondLst>
                            <p:childTnLst>
                              <p:par>
                                <p:cTn id="62" presetID="52"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Scale>
                                      <p:cBhvr>
                                        <p:cTn id="64"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2"/>
                                        </p:tgtEl>
                                        <p:attrNameLst>
                                          <p:attrName>ppt_x</p:attrName>
                                          <p:attrName>ppt_y</p:attrName>
                                        </p:attrNameLst>
                                      </p:cBhvr>
                                    </p:animMotion>
                                    <p:animEffect transition="in" filter="fade">
                                      <p:cBhvr>
                                        <p:cTn id="66" dur="1000"/>
                                        <p:tgtEl>
                                          <p:spTgt spid="2"/>
                                        </p:tgtEl>
                                      </p:cBhvr>
                                    </p:animEffect>
                                  </p:childTnLst>
                                </p:cTn>
                              </p:par>
                            </p:childTnLst>
                          </p:cTn>
                        </p:par>
                        <p:par>
                          <p:cTn id="67" fill="hold">
                            <p:stCondLst>
                              <p:cond delay="3000"/>
                            </p:stCondLst>
                            <p:childTnLst>
                              <p:par>
                                <p:cTn id="68" presetID="12" presetClass="entr" presetSubtype="4" fill="hold" grpId="0" nodeType="afterEffect">
                                  <p:stCondLst>
                                    <p:cond delay="0"/>
                                  </p:stCondLst>
                                  <p:iterate type="lt">
                                    <p:tmPct val="10000"/>
                                  </p:iterate>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750"/>
                                        <p:tgtEl>
                                          <p:spTgt spid="29"/>
                                        </p:tgtEl>
                                        <p:attrNameLst>
                                          <p:attrName>ppt_y</p:attrName>
                                        </p:attrNameLst>
                                      </p:cBhvr>
                                      <p:tavLst>
                                        <p:tav tm="0">
                                          <p:val>
                                            <p:strVal val="#ppt_y+#ppt_h*1.125000"/>
                                          </p:val>
                                        </p:tav>
                                        <p:tav tm="100000">
                                          <p:val>
                                            <p:strVal val="#ppt_y"/>
                                          </p:val>
                                        </p:tav>
                                      </p:tavLst>
                                    </p:anim>
                                    <p:animEffect transition="in" filter="wipe(up)">
                                      <p:cBhvr>
                                        <p:cTn id="71"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96995" y="462478"/>
            <a:ext cx="1207472" cy="740861"/>
            <a:chOff x="5682623" y="1332371"/>
            <a:chExt cx="1207472" cy="740861"/>
          </a:xfrm>
        </p:grpSpPr>
        <p:pic>
          <p:nvPicPr>
            <p:cNvPr id="15" name="图片 14"/>
            <p:cNvPicPr>
              <a:picLocks noChangeAspect="1"/>
            </p:cNvPicPr>
            <p:nvPr/>
          </p:nvPicPr>
          <p:blipFill rotWithShape="1">
            <a:blip r:embed="rId2" cstate="screen"/>
            <a:srcRect/>
            <a:stretch>
              <a:fillRect/>
            </a:stretch>
          </p:blipFill>
          <p:spPr>
            <a:xfrm>
              <a:off x="5682623" y="1332371"/>
              <a:ext cx="1207472" cy="740861"/>
            </a:xfrm>
            <a:prstGeom prst="rect">
              <a:avLst/>
            </a:prstGeom>
          </p:spPr>
        </p:pic>
        <p:sp>
          <p:nvSpPr>
            <p:cNvPr id="16" name="文本框 15"/>
            <p:cNvSpPr txBox="1"/>
            <p:nvPr/>
          </p:nvSpPr>
          <p:spPr>
            <a:xfrm>
              <a:off x="5947187" y="1332371"/>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02</a:t>
              </a:r>
            </a:p>
          </p:txBody>
        </p:sp>
      </p:grpSp>
      <p:sp>
        <p:nvSpPr>
          <p:cNvPr id="17" name="文本框 16"/>
          <p:cNvSpPr txBox="1"/>
          <p:nvPr/>
        </p:nvSpPr>
        <p:spPr>
          <a:xfrm>
            <a:off x="1404467" y="523427"/>
            <a:ext cx="2965854" cy="461665"/>
          </a:xfrm>
          <a:prstGeom prst="rect">
            <a:avLst/>
          </a:prstGeom>
          <a:noFill/>
        </p:spPr>
        <p:txBody>
          <a:bodyPr wrap="square" rtlCol="0">
            <a:spAutoFit/>
          </a:bodyPr>
          <a:lstStyle/>
          <a:p>
            <a:pPr lvl="0">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认真落实两个到位</a:t>
            </a:r>
          </a:p>
        </p:txBody>
      </p:sp>
      <p:grpSp>
        <p:nvGrpSpPr>
          <p:cNvPr id="3" name="组合 2"/>
          <p:cNvGrpSpPr/>
          <p:nvPr/>
        </p:nvGrpSpPr>
        <p:grpSpPr>
          <a:xfrm>
            <a:off x="2871224" y="953482"/>
            <a:ext cx="6700496" cy="5725110"/>
            <a:chOff x="3176409" y="953482"/>
            <a:chExt cx="6014442" cy="5138925"/>
          </a:xfrm>
        </p:grpSpPr>
        <p:grpSp>
          <p:nvGrpSpPr>
            <p:cNvPr id="8" name="组合 7"/>
            <p:cNvGrpSpPr/>
            <p:nvPr/>
          </p:nvGrpSpPr>
          <p:grpSpPr>
            <a:xfrm rot="2507477" flipH="1">
              <a:off x="3754959" y="953712"/>
              <a:ext cx="5316155" cy="5095769"/>
              <a:chOff x="2305197" y="1621071"/>
              <a:chExt cx="4172353" cy="3999385"/>
            </a:xfrm>
            <a:gradFill>
              <a:gsLst>
                <a:gs pos="77000">
                  <a:schemeClr val="accent1">
                    <a:lumMod val="45000"/>
                    <a:lumOff val="55000"/>
                  </a:schemeClr>
                </a:gs>
                <a:gs pos="0">
                  <a:schemeClr val="accent2"/>
                </a:gs>
                <a:gs pos="100000">
                  <a:schemeClr val="accent1"/>
                </a:gs>
              </a:gsLst>
              <a:lin ang="5400000" scaled="1"/>
            </a:gradFill>
          </p:grpSpPr>
          <p:sp>
            <p:nvSpPr>
              <p:cNvPr id="9" name="空心弧 8"/>
              <p:cNvSpPr/>
              <p:nvPr/>
            </p:nvSpPr>
            <p:spPr>
              <a:xfrm rot="10984381">
                <a:off x="2305197" y="1621071"/>
                <a:ext cx="2464167" cy="2464167"/>
              </a:xfrm>
              <a:prstGeom prst="blockArc">
                <a:avLst>
                  <a:gd name="adj1" fmla="val 13403562"/>
                  <a:gd name="adj2" fmla="val 6626987"/>
                  <a:gd name="adj3" fmla="val 6566"/>
                </a:avLst>
              </a:prstGeom>
              <a:grp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a typeface="宋体" panose="02010600030101010101" pitchFamily="2" charset="-122"/>
                </a:endParaRPr>
              </a:p>
            </p:txBody>
          </p:sp>
          <p:sp>
            <p:nvSpPr>
              <p:cNvPr id="10" name="空心弧 9"/>
              <p:cNvSpPr/>
              <p:nvPr/>
            </p:nvSpPr>
            <p:spPr>
              <a:xfrm rot="8834616" flipH="1">
                <a:off x="4013383" y="3156289"/>
                <a:ext cx="2464167" cy="2464167"/>
              </a:xfrm>
              <a:prstGeom prst="blockArc">
                <a:avLst>
                  <a:gd name="adj1" fmla="val 13403562"/>
                  <a:gd name="adj2" fmla="val 6626987"/>
                  <a:gd name="adj3" fmla="val 6566"/>
                </a:avLst>
              </a:prstGeom>
              <a:grp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a typeface="宋体" panose="02010600030101010101" pitchFamily="2" charset="-122"/>
                </a:endParaRPr>
              </a:p>
            </p:txBody>
          </p:sp>
        </p:grpSp>
        <p:grpSp>
          <p:nvGrpSpPr>
            <p:cNvPr id="2" name="组合 1"/>
            <p:cNvGrpSpPr/>
            <p:nvPr/>
          </p:nvGrpSpPr>
          <p:grpSpPr>
            <a:xfrm>
              <a:off x="3176409" y="953482"/>
              <a:ext cx="6014442" cy="5138925"/>
              <a:chOff x="3176409" y="953482"/>
              <a:chExt cx="6014442" cy="5138925"/>
            </a:xfrm>
          </p:grpSpPr>
          <p:sp>
            <p:nvSpPr>
              <p:cNvPr id="6" name="Oval 65"/>
              <p:cNvSpPr>
                <a:spLocks noChangeArrowheads="1"/>
              </p:cNvSpPr>
              <p:nvPr/>
            </p:nvSpPr>
            <p:spPr bwMode="auto">
              <a:xfrm rot="4809">
                <a:off x="6960655" y="4912752"/>
                <a:ext cx="1826717" cy="27001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7" name="Oval 65"/>
              <p:cNvSpPr>
                <a:spLocks noChangeArrowheads="1"/>
              </p:cNvSpPr>
              <p:nvPr/>
            </p:nvSpPr>
            <p:spPr bwMode="auto">
              <a:xfrm rot="4809">
                <a:off x="3176409" y="5822394"/>
                <a:ext cx="1826717" cy="27001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1" name="空心弧 10"/>
              <p:cNvSpPr/>
              <p:nvPr/>
            </p:nvSpPr>
            <p:spPr>
              <a:xfrm rot="10309526">
                <a:off x="3453830" y="4672518"/>
                <a:ext cx="1300706" cy="1300706"/>
              </a:xfrm>
              <a:prstGeom prst="blockArc">
                <a:avLst>
                  <a:gd name="adj1" fmla="val 6648503"/>
                  <a:gd name="adj2" fmla="val 6494987"/>
                  <a:gd name="adj3" fmla="val 15651"/>
                </a:avLst>
              </a:prstGeom>
              <a:solidFill>
                <a:schemeClr val="accent1"/>
              </a:solidFill>
              <a:ln w="25400" cap="flat" cmpd="sng" algn="ctr">
                <a:solidFill>
                  <a:schemeClr val="accent1"/>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a typeface="宋体" panose="02010600030101010101" pitchFamily="2" charset="-122"/>
                </a:endParaRPr>
              </a:p>
            </p:txBody>
          </p:sp>
          <p:sp>
            <p:nvSpPr>
              <p:cNvPr id="12" name="空心弧 11"/>
              <p:cNvSpPr/>
              <p:nvPr/>
            </p:nvSpPr>
            <p:spPr>
              <a:xfrm rot="21249858">
                <a:off x="7890145" y="953482"/>
                <a:ext cx="1300706" cy="1300706"/>
              </a:xfrm>
              <a:prstGeom prst="blockArc">
                <a:avLst>
                  <a:gd name="adj1" fmla="val 6648503"/>
                  <a:gd name="adj2" fmla="val 6494987"/>
                  <a:gd name="adj3" fmla="val 15651"/>
                </a:avLst>
              </a:prstGeom>
              <a:solidFill>
                <a:schemeClr val="accent2"/>
              </a:solidFill>
              <a:ln w="25400" cap="flat" cmpd="sng" algn="ctr">
                <a:solidFill>
                  <a:schemeClr val="accent2"/>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a typeface="宋体" panose="02010600030101010101" pitchFamily="2" charset="-122"/>
                </a:endParaRPr>
              </a:p>
            </p:txBody>
          </p:sp>
          <p:sp>
            <p:nvSpPr>
              <p:cNvPr id="13" name="TextBox 21"/>
              <p:cNvSpPr txBox="1"/>
              <p:nvPr/>
            </p:nvSpPr>
            <p:spPr>
              <a:xfrm rot="4809" flipH="1">
                <a:off x="3675155" y="5148826"/>
                <a:ext cx="829224" cy="34809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2400" dirty="0">
                    <a:solidFill>
                      <a:sysClr val="windowText" lastClr="000000">
                        <a:lumMod val="75000"/>
                        <a:lumOff val="25000"/>
                      </a:sysClr>
                    </a:solidFill>
                    <a:cs typeface="Times New Roman" panose="02020603050405020304" pitchFamily="18" charset="0"/>
                  </a:rPr>
                  <a:t>实施</a:t>
                </a:r>
              </a:p>
            </p:txBody>
          </p:sp>
          <p:sp>
            <p:nvSpPr>
              <p:cNvPr id="18" name="TextBox 22"/>
              <p:cNvSpPr txBox="1"/>
              <p:nvPr/>
            </p:nvSpPr>
            <p:spPr>
              <a:xfrm rot="4809" flipH="1">
                <a:off x="8125813" y="1488323"/>
                <a:ext cx="829224" cy="33552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2400" dirty="0">
                    <a:solidFill>
                      <a:sysClr val="windowText" lastClr="000000">
                        <a:lumMod val="75000"/>
                        <a:lumOff val="25000"/>
                      </a:sysClr>
                    </a:solidFill>
                    <a:cs typeface="Times New Roman" panose="02020603050405020304" pitchFamily="18" charset="0"/>
                  </a:rPr>
                  <a:t>落实</a:t>
                </a:r>
              </a:p>
            </p:txBody>
          </p:sp>
        </p:grpSp>
      </p:grpSp>
      <p:sp>
        <p:nvSpPr>
          <p:cNvPr id="21" name="TextBox 49"/>
          <p:cNvSpPr txBox="1"/>
          <p:nvPr/>
        </p:nvSpPr>
        <p:spPr>
          <a:xfrm>
            <a:off x="3563923" y="2802595"/>
            <a:ext cx="2532077" cy="1998689"/>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实施新课改，思想行动到位。新课改自始至终贯穿先进的教育理念，在教学手段方面，强调运用现代教育技术，在学习方法方面，在继承接受性学习的基础上，积极提倡研究性学习、探究性学习、实践性学习、体验性学习。</a:t>
            </a:r>
          </a:p>
        </p:txBody>
      </p:sp>
      <p:sp>
        <p:nvSpPr>
          <p:cNvPr id="22" name="TextBox 50"/>
          <p:cNvSpPr txBox="1"/>
          <p:nvPr/>
        </p:nvSpPr>
        <p:spPr>
          <a:xfrm>
            <a:off x="6934475" y="2918229"/>
            <a:ext cx="2333357" cy="1167692"/>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落实逐级负责制，充分发挥教研组在教学中的重要作用，使学校的教学举措和政策的得以切实落实，确保各组的工作到位。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500"/>
                                        <p:tgtEl>
                                          <p:spTgt spid="1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750"/>
                                        <p:tgtEl>
                                          <p:spTgt spid="3"/>
                                        </p:tgtEl>
                                      </p:cBhvr>
                                    </p:animEffect>
                                  </p:childTnLst>
                                </p:cTn>
                              </p:par>
                              <p:par>
                                <p:cTn id="18" presetID="37" presetClass="entr" presetSubtype="0" fill="hold" grpId="0" nodeType="withEffect">
                                  <p:stCondLst>
                                    <p:cond delay="75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900" decel="100000" fill="hold"/>
                                        <p:tgtEl>
                                          <p:spTgt spid="2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175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900" decel="100000" fill="hold"/>
                                        <p:tgtEl>
                                          <p:spTgt spid="22"/>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a:stretch>
            <a:fillRect/>
          </a:stretch>
        </p:blipFill>
        <p:spPr>
          <a:xfrm rot="5400000">
            <a:off x="2682189" y="-2651811"/>
            <a:ext cx="6827622" cy="12192000"/>
          </a:xfrm>
          <a:prstGeom prst="rect">
            <a:avLst/>
          </a:prstGeom>
        </p:spPr>
      </p:pic>
      <p:grpSp>
        <p:nvGrpSpPr>
          <p:cNvPr id="15" name="组合 14"/>
          <p:cNvGrpSpPr/>
          <p:nvPr/>
        </p:nvGrpSpPr>
        <p:grpSpPr>
          <a:xfrm>
            <a:off x="1595575" y="71755"/>
            <a:ext cx="9000850" cy="6755765"/>
            <a:chOff x="1813559" y="71755"/>
            <a:chExt cx="9000850" cy="6755765"/>
          </a:xfrm>
        </p:grpSpPr>
        <p:pic>
          <p:nvPicPr>
            <p:cNvPr id="13" name="图片 12"/>
            <p:cNvPicPr>
              <a:picLocks noChangeAspect="1"/>
            </p:cNvPicPr>
            <p:nvPr/>
          </p:nvPicPr>
          <p:blipFill rotWithShape="1">
            <a:blip r:embed="rId3" cstate="screen"/>
            <a:srcRect/>
            <a:stretch>
              <a:fillRect/>
            </a:stretch>
          </p:blipFill>
          <p:spPr>
            <a:xfrm rot="5400000">
              <a:off x="2936101" y="-1050787"/>
              <a:ext cx="6755765" cy="9000850"/>
            </a:xfrm>
            <a:prstGeom prst="rect">
              <a:avLst/>
            </a:prstGeom>
          </p:spPr>
        </p:pic>
        <p:sp>
          <p:nvSpPr>
            <p:cNvPr id="14" name="矩形 13"/>
            <p:cNvSpPr/>
            <p:nvPr/>
          </p:nvSpPr>
          <p:spPr>
            <a:xfrm rot="21298772">
              <a:off x="2547918" y="1763153"/>
              <a:ext cx="7354266" cy="3958178"/>
            </a:xfrm>
            <a:prstGeom prst="rect">
              <a:avLst/>
            </a:prstGeom>
            <a:solidFill>
              <a:srgbClr val="FFFCE1"/>
            </a:solidFill>
            <a:ln>
              <a:solidFill>
                <a:srgbClr val="FFF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ctrTitle"/>
          </p:nvPr>
        </p:nvSpPr>
        <p:spPr>
          <a:xfrm>
            <a:off x="3986465" y="1982752"/>
            <a:ext cx="4219071" cy="1139862"/>
          </a:xfrm>
          <a:effectLst>
            <a:outerShdw blurRad="50800" dist="38100" dir="2700000" algn="tl" rotWithShape="0">
              <a:prstClr val="black">
                <a:alpha val="40000"/>
              </a:prstClr>
            </a:outerShdw>
          </a:effectLst>
        </p:spPr>
        <p:txBody>
          <a:bodyPr/>
          <a:lstStyle/>
          <a:p>
            <a:r>
              <a:rPr lang="en-US" altLang="zh-CN" dirty="0">
                <a:ln w="12700">
                  <a:solidFill>
                    <a:srgbClr val="FC7E03"/>
                  </a:solidFill>
                </a:ln>
                <a:solidFill>
                  <a:schemeClr val="bg1"/>
                </a:solidFill>
                <a:effectLst>
                  <a:innerShdw blurRad="63500" dist="50800" dir="13500000">
                    <a:prstClr val="black">
                      <a:alpha val="50000"/>
                    </a:prstClr>
                  </a:innerShdw>
                  <a:reflection blurRad="6350" stA="55000" endA="300" endPos="45500" dir="5400000" sy="-100000" algn="bl" rotWithShape="0"/>
                </a:effectLst>
              </a:rPr>
              <a:t>PART 03</a:t>
            </a:r>
            <a:endParaRPr lang="zh-CN" altLang="en-US" dirty="0">
              <a:ln w="12700">
                <a:solidFill>
                  <a:srgbClr val="FC7E03"/>
                </a:solidFill>
              </a:ln>
              <a:solidFill>
                <a:schemeClr val="bg1"/>
              </a:solidFill>
              <a:effectLst>
                <a:innerShdw blurRad="63500" dist="50800" dir="13500000">
                  <a:prstClr val="black">
                    <a:alpha val="50000"/>
                  </a:prstClr>
                </a:innerShdw>
                <a:reflection blurRad="6350" stA="55000" endA="300" endPos="45500" dir="5400000" sy="-100000" algn="bl" rotWithShape="0"/>
              </a:effectLst>
            </a:endParaRPr>
          </a:p>
        </p:txBody>
      </p:sp>
      <p:pic>
        <p:nvPicPr>
          <p:cNvPr id="7" name="图片 6"/>
          <p:cNvPicPr>
            <a:picLocks noChangeAspect="1"/>
          </p:cNvPicPr>
          <p:nvPr/>
        </p:nvPicPr>
        <p:blipFill rotWithShape="1">
          <a:blip r:embed="rId4" cstate="screen"/>
          <a:srcRect/>
          <a:stretch>
            <a:fillRect/>
          </a:stretch>
        </p:blipFill>
        <p:spPr>
          <a:xfrm>
            <a:off x="161842" y="228600"/>
            <a:ext cx="3526706" cy="2181434"/>
          </a:xfrm>
          <a:prstGeom prst="rect">
            <a:avLst/>
          </a:prstGeom>
        </p:spPr>
      </p:pic>
      <p:pic>
        <p:nvPicPr>
          <p:cNvPr id="9" name="图片 8"/>
          <p:cNvPicPr>
            <a:picLocks noChangeAspect="1"/>
          </p:cNvPicPr>
          <p:nvPr/>
        </p:nvPicPr>
        <p:blipFill rotWithShape="1">
          <a:blip r:embed="rId5" cstate="screen"/>
          <a:srcRect/>
          <a:stretch>
            <a:fillRect/>
          </a:stretch>
        </p:blipFill>
        <p:spPr>
          <a:xfrm rot="20125916">
            <a:off x="10546448" y="169427"/>
            <a:ext cx="1373959" cy="1122364"/>
          </a:xfrm>
          <a:prstGeom prst="rect">
            <a:avLst/>
          </a:prstGeom>
        </p:spPr>
      </p:pic>
      <p:pic>
        <p:nvPicPr>
          <p:cNvPr id="16" name="图片 15"/>
          <p:cNvPicPr>
            <a:picLocks noChangeAspect="1"/>
          </p:cNvPicPr>
          <p:nvPr/>
        </p:nvPicPr>
        <p:blipFill rotWithShape="1">
          <a:blip r:embed="rId6" cstate="screen"/>
          <a:srcRect/>
          <a:stretch>
            <a:fillRect/>
          </a:stretch>
        </p:blipFill>
        <p:spPr>
          <a:xfrm>
            <a:off x="9646548" y="970057"/>
            <a:ext cx="1715191" cy="2151157"/>
          </a:xfrm>
          <a:prstGeom prst="rect">
            <a:avLst/>
          </a:prstGeom>
        </p:spPr>
      </p:pic>
      <p:pic>
        <p:nvPicPr>
          <p:cNvPr id="17" name="图片 16"/>
          <p:cNvPicPr>
            <a:picLocks noChangeAspect="1"/>
          </p:cNvPicPr>
          <p:nvPr/>
        </p:nvPicPr>
        <p:blipFill rotWithShape="1">
          <a:blip r:embed="rId7" cstate="screen"/>
          <a:srcRect/>
          <a:stretch>
            <a:fillRect/>
          </a:stretch>
        </p:blipFill>
        <p:spPr>
          <a:xfrm>
            <a:off x="1500346" y="1030561"/>
            <a:ext cx="3321675" cy="3882067"/>
          </a:xfrm>
          <a:prstGeom prst="rect">
            <a:avLst/>
          </a:prstGeom>
        </p:spPr>
      </p:pic>
      <p:pic>
        <p:nvPicPr>
          <p:cNvPr id="18" name="图片 17"/>
          <p:cNvPicPr>
            <a:picLocks noChangeAspect="1"/>
          </p:cNvPicPr>
          <p:nvPr/>
        </p:nvPicPr>
        <p:blipFill rotWithShape="1">
          <a:blip r:embed="rId8" cstate="screen"/>
          <a:srcRect r="-13992"/>
          <a:stretch>
            <a:fillRect/>
          </a:stretch>
        </p:blipFill>
        <p:spPr>
          <a:xfrm rot="1177712">
            <a:off x="8245828" y="3051372"/>
            <a:ext cx="2264400" cy="2853729"/>
          </a:xfrm>
          <a:prstGeom prst="rect">
            <a:avLst/>
          </a:prstGeom>
        </p:spPr>
      </p:pic>
      <p:pic>
        <p:nvPicPr>
          <p:cNvPr id="19" name="图片 18"/>
          <p:cNvPicPr>
            <a:picLocks noChangeAspect="1"/>
          </p:cNvPicPr>
          <p:nvPr/>
        </p:nvPicPr>
        <p:blipFill rotWithShape="1">
          <a:blip r:embed="rId9" cstate="screen"/>
          <a:srcRect r="-10765"/>
          <a:stretch>
            <a:fillRect/>
          </a:stretch>
        </p:blipFill>
        <p:spPr>
          <a:xfrm>
            <a:off x="10068660" y="5381047"/>
            <a:ext cx="2181135" cy="1487851"/>
          </a:xfrm>
          <a:prstGeom prst="rect">
            <a:avLst/>
          </a:prstGeom>
        </p:spPr>
      </p:pic>
      <p:pic>
        <p:nvPicPr>
          <p:cNvPr id="20" name="图片 19"/>
          <p:cNvPicPr>
            <a:picLocks noChangeAspect="1"/>
          </p:cNvPicPr>
          <p:nvPr/>
        </p:nvPicPr>
        <p:blipFill rotWithShape="1">
          <a:blip r:embed="rId10" cstate="screen"/>
          <a:srcRect/>
          <a:stretch>
            <a:fillRect/>
          </a:stretch>
        </p:blipFill>
        <p:spPr>
          <a:xfrm>
            <a:off x="8048468" y="221612"/>
            <a:ext cx="2150993" cy="2181434"/>
          </a:xfrm>
          <a:prstGeom prst="rect">
            <a:avLst/>
          </a:prstGeom>
        </p:spPr>
      </p:pic>
      <p:pic>
        <p:nvPicPr>
          <p:cNvPr id="21" name="图片 20"/>
          <p:cNvPicPr>
            <a:picLocks noChangeAspect="1"/>
          </p:cNvPicPr>
          <p:nvPr/>
        </p:nvPicPr>
        <p:blipFill rotWithShape="1">
          <a:blip r:embed="rId11" cstate="screen"/>
          <a:srcRect/>
          <a:stretch>
            <a:fillRect/>
          </a:stretch>
        </p:blipFill>
        <p:spPr>
          <a:xfrm>
            <a:off x="1381547" y="4996402"/>
            <a:ext cx="1665566" cy="1913879"/>
          </a:xfrm>
          <a:prstGeom prst="rect">
            <a:avLst/>
          </a:prstGeom>
        </p:spPr>
      </p:pic>
      <p:sp>
        <p:nvSpPr>
          <p:cNvPr id="22" name="矩形 21"/>
          <p:cNvSpPr/>
          <p:nvPr/>
        </p:nvSpPr>
        <p:spPr>
          <a:xfrm>
            <a:off x="823190" y="2566879"/>
            <a:ext cx="323165" cy="3297903"/>
          </a:xfrm>
          <a:prstGeom prst="rect">
            <a:avLst/>
          </a:prstGeom>
          <a:noFill/>
        </p:spPr>
        <p:txBody>
          <a:bodyPr vert="eaVert"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3" name="矩形 22"/>
          <p:cNvSpPr/>
          <p:nvPr/>
        </p:nvSpPr>
        <p:spPr>
          <a:xfrm>
            <a:off x="11282095" y="1448953"/>
            <a:ext cx="323165" cy="3297903"/>
          </a:xfrm>
          <a:prstGeom prst="rect">
            <a:avLst/>
          </a:prstGeom>
          <a:noFill/>
        </p:spPr>
        <p:txBody>
          <a:bodyPr vert="eaVert"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4" name="矩形 23"/>
          <p:cNvSpPr/>
          <p:nvPr/>
        </p:nvSpPr>
        <p:spPr>
          <a:xfrm rot="21212671">
            <a:off x="3662429" y="5559642"/>
            <a:ext cx="3953628" cy="230832"/>
          </a:xfrm>
          <a:prstGeom prst="rect">
            <a:avLst/>
          </a:prstGeom>
          <a:noFill/>
        </p:spPr>
        <p:txBody>
          <a:bodyPr vert="horz" wrap="square" lIns="91440" tIns="45720" rIns="91440" bIns="45720">
            <a:spAutoFit/>
          </a:bodyPr>
          <a:lstStyle/>
          <a:p>
            <a:pPr algn="dist"/>
            <a:r>
              <a:rPr lang="en-US" altLang="zh-CN" sz="900" b="0" cap="none" spc="0" dirty="0">
                <a:ln w="0"/>
                <a:solidFill>
                  <a:schemeClr val="tx1"/>
                </a:solidFill>
                <a:effectLst>
                  <a:outerShdw blurRad="38100" dist="19050" dir="2700000" algn="tl" rotWithShape="0">
                    <a:schemeClr val="dk1">
                      <a:alpha val="40000"/>
                    </a:schemeClr>
                  </a:outerShdw>
                </a:effectLst>
              </a:rPr>
              <a:t>BACK/ TO/ SCHOOL</a:t>
            </a:r>
            <a:endParaRPr lang="zh-CN" altLang="en-US" sz="900" b="0" cap="none" spc="0" dirty="0">
              <a:ln w="0"/>
              <a:solidFill>
                <a:schemeClr val="tx1"/>
              </a:solidFill>
              <a:effectLst>
                <a:outerShdw blurRad="38100" dist="19050" dir="2700000" algn="tl" rotWithShape="0">
                  <a:schemeClr val="dk1">
                    <a:alpha val="40000"/>
                  </a:schemeClr>
                </a:outerShdw>
              </a:effectLst>
            </a:endParaRPr>
          </a:p>
        </p:txBody>
      </p:sp>
      <p:sp>
        <p:nvSpPr>
          <p:cNvPr id="29" name="标题 1"/>
          <p:cNvSpPr txBox="1"/>
          <p:nvPr/>
        </p:nvSpPr>
        <p:spPr>
          <a:xfrm rot="21563302">
            <a:off x="3641896" y="3184899"/>
            <a:ext cx="4916032" cy="1721525"/>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nSpc>
                <a:spcPct val="100000"/>
              </a:lnSpc>
            </a:pPr>
            <a:r>
              <a:rPr lang="zh-CN" altLang="en-US" sz="4400" dirty="0">
                <a:ln w="12700">
                  <a:solidFill>
                    <a:srgbClr val="FC7E03"/>
                  </a:solidFill>
                </a:ln>
                <a:solidFill>
                  <a:schemeClr val="bg1"/>
                </a:solidFill>
                <a:effectLst>
                  <a:innerShdw blurRad="63500" dist="50800" dir="13500000">
                    <a:prstClr val="black">
                      <a:alpha val="50000"/>
                    </a:prstClr>
                  </a:innerShdw>
                  <a:reflection blurRad="6350" stA="55000" endA="300" endPos="45500" dir="5400000" sy="-100000" algn="bl" rotWithShape="0"/>
                </a:effectLst>
              </a:rPr>
              <a:t>着力实施“名师优生”工程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style.rotation</p:attrName>
                                        </p:attrNameLst>
                                      </p:cBhvr>
                                      <p:tavLst>
                                        <p:tav tm="0">
                                          <p:val>
                                            <p:fltVal val="90"/>
                                          </p:val>
                                        </p:tav>
                                        <p:tav tm="100000">
                                          <p:val>
                                            <p:fltVal val="0"/>
                                          </p:val>
                                        </p:tav>
                                      </p:tavLst>
                                    </p:anim>
                                    <p:animEffect transition="in" filter="fade">
                                      <p:cBhvr>
                                        <p:cTn id="18" dur="1000"/>
                                        <p:tgtEl>
                                          <p:spTgt spid="21"/>
                                        </p:tgtEl>
                                      </p:cBhvr>
                                    </p:animEffect>
                                  </p:childTnLst>
                                </p:cTn>
                              </p:par>
                              <p:par>
                                <p:cTn id="19" presetID="3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par>
                                <p:cTn id="25" presetID="3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par>
                                <p:cTn id="31" presetID="3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par>
                                <p:cTn id="37" presetID="3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childTnLst>
                          </p:cTn>
                        </p:par>
                        <p:par>
                          <p:cTn id="43" fill="hold">
                            <p:stCondLst>
                              <p:cond delay="1000"/>
                            </p:stCondLst>
                            <p:childTnLst>
                              <p:par>
                                <p:cTn id="44" presetID="2" presetClass="entr" presetSubtype="4"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par>
                                <p:cTn id="48" presetID="22" presetClass="entr" presetSubtype="1"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500"/>
                                        <p:tgtEl>
                                          <p:spTgt spid="9"/>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arn(outVertical)">
                                      <p:cBhvr>
                                        <p:cTn id="60" dur="500"/>
                                        <p:tgtEl>
                                          <p:spTgt spid="24"/>
                                        </p:tgtEl>
                                      </p:cBhvr>
                                    </p:animEffect>
                                  </p:childTnLst>
                                </p:cTn>
                              </p:par>
                            </p:childTnLst>
                          </p:cTn>
                        </p:par>
                        <p:par>
                          <p:cTn id="61" fill="hold">
                            <p:stCondLst>
                              <p:cond delay="2000"/>
                            </p:stCondLst>
                            <p:childTnLst>
                              <p:par>
                                <p:cTn id="62" presetID="52"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Scale>
                                      <p:cBhvr>
                                        <p:cTn id="64"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2"/>
                                        </p:tgtEl>
                                        <p:attrNameLst>
                                          <p:attrName>ppt_x</p:attrName>
                                          <p:attrName>ppt_y</p:attrName>
                                        </p:attrNameLst>
                                      </p:cBhvr>
                                    </p:animMotion>
                                    <p:animEffect transition="in" filter="fade">
                                      <p:cBhvr>
                                        <p:cTn id="66" dur="1000"/>
                                        <p:tgtEl>
                                          <p:spTgt spid="2"/>
                                        </p:tgtEl>
                                      </p:cBhvr>
                                    </p:animEffect>
                                  </p:childTnLst>
                                </p:cTn>
                              </p:par>
                            </p:childTnLst>
                          </p:cTn>
                        </p:par>
                        <p:par>
                          <p:cTn id="67" fill="hold">
                            <p:stCondLst>
                              <p:cond delay="3000"/>
                            </p:stCondLst>
                            <p:childTnLst>
                              <p:par>
                                <p:cTn id="68" presetID="12" presetClass="entr" presetSubtype="4" fill="hold" grpId="0" nodeType="afterEffect">
                                  <p:stCondLst>
                                    <p:cond delay="0"/>
                                  </p:stCondLst>
                                  <p:iterate type="lt">
                                    <p:tmPct val="10000"/>
                                  </p:iterate>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750"/>
                                        <p:tgtEl>
                                          <p:spTgt spid="29"/>
                                        </p:tgtEl>
                                        <p:attrNameLst>
                                          <p:attrName>ppt_y</p:attrName>
                                        </p:attrNameLst>
                                      </p:cBhvr>
                                      <p:tavLst>
                                        <p:tav tm="0">
                                          <p:val>
                                            <p:strVal val="#ppt_y+#ppt_h*1.125000"/>
                                          </p:val>
                                        </p:tav>
                                        <p:tav tm="100000">
                                          <p:val>
                                            <p:strVal val="#ppt_y"/>
                                          </p:val>
                                        </p:tav>
                                      </p:tavLst>
                                    </p:anim>
                                    <p:animEffect transition="in" filter="wipe(up)">
                                      <p:cBhvr>
                                        <p:cTn id="71"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2467619" y="1954778"/>
            <a:ext cx="7247843" cy="3676915"/>
          </a:xfrm>
          <a:prstGeom prst="rect">
            <a:avLst/>
          </a:prstGeom>
          <a:gradFill flip="none" rotWithShape="1">
            <a:gsLst>
              <a:gs pos="67000">
                <a:schemeClr val="accent1"/>
              </a:gs>
              <a:gs pos="0">
                <a:schemeClr val="accent2"/>
              </a:gs>
            </a:gsLst>
            <a:lin ang="18900000" scaled="1"/>
            <a:tileRect/>
          </a:gradFill>
          <a:ln w="28575" cap="flat" cmpd="sng" algn="ctr">
            <a:noFill/>
            <a:prstDash val="solid"/>
          </a:ln>
          <a:effectLst>
            <a:outerShdw blurRad="44450" dist="27940" dir="5400000" algn="ctr">
              <a:srgbClr val="7A4D20"/>
            </a:outerShdw>
          </a:effectLst>
          <a:scene3d>
            <a:camera prst="orthographicFront">
              <a:rot lat="0" lon="0" rev="0"/>
            </a:camera>
            <a:lightRig rig="balanced" dir="t">
              <a:rot lat="0" lon="0" rev="8700000"/>
            </a:lightRig>
          </a:scene3d>
          <a:sp3d>
            <a:bevelT w="171450" h="6350"/>
          </a:sp3d>
        </p:spPr>
        <p:txBody>
          <a:bodyPr rtlCol="0" anchor="ct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35" name="矩形 34"/>
          <p:cNvSpPr/>
          <p:nvPr/>
        </p:nvSpPr>
        <p:spPr>
          <a:xfrm>
            <a:off x="2582524" y="2115133"/>
            <a:ext cx="7026952" cy="3259083"/>
          </a:xfrm>
          <a:prstGeom prst="rect">
            <a:avLst/>
          </a:prstGeom>
          <a:solidFill>
            <a:sysClr val="window" lastClr="FFFFFF"/>
          </a:solidFill>
          <a:ln w="25400" cap="flat" cmpd="sng" algn="ctr">
            <a:noFill/>
            <a:prstDash val="solid"/>
          </a:ln>
          <a:effectLst>
            <a:outerShdw blurRad="50800" dist="25400" dir="5400000" algn="t"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6" name="矩形 2"/>
          <p:cNvSpPr/>
          <p:nvPr/>
        </p:nvSpPr>
        <p:spPr>
          <a:xfrm>
            <a:off x="1716775" y="5241794"/>
            <a:ext cx="9144000" cy="1033463"/>
          </a:xfrm>
          <a:custGeom>
            <a:avLst/>
            <a:gdLst>
              <a:gd name="connsiteX0" fmla="*/ 0 w 8748464"/>
              <a:gd name="connsiteY0" fmla="*/ 0 h 2808312"/>
              <a:gd name="connsiteX1" fmla="*/ 8748464 w 8748464"/>
              <a:gd name="connsiteY1" fmla="*/ 0 h 2808312"/>
              <a:gd name="connsiteX2" fmla="*/ 8748464 w 8748464"/>
              <a:gd name="connsiteY2" fmla="*/ 2808312 h 2808312"/>
              <a:gd name="connsiteX3" fmla="*/ 0 w 8748464"/>
              <a:gd name="connsiteY3" fmla="*/ 2808312 h 2808312"/>
              <a:gd name="connsiteX4" fmla="*/ 0 w 8748464"/>
              <a:gd name="connsiteY4" fmla="*/ 0 h 2808312"/>
              <a:gd name="connsiteX0-1" fmla="*/ 0 w 8748464"/>
              <a:gd name="connsiteY0-2" fmla="*/ 0 h 2808312"/>
              <a:gd name="connsiteX1-3" fmla="*/ 6942813 w 8748464"/>
              <a:gd name="connsiteY1-4" fmla="*/ 11574 h 2808312"/>
              <a:gd name="connsiteX2-5" fmla="*/ 8748464 w 8748464"/>
              <a:gd name="connsiteY2-6" fmla="*/ 2808312 h 2808312"/>
              <a:gd name="connsiteX3-7" fmla="*/ 0 w 8748464"/>
              <a:gd name="connsiteY3-8" fmla="*/ 2808312 h 2808312"/>
              <a:gd name="connsiteX4-9" fmla="*/ 0 w 8748464"/>
              <a:gd name="connsiteY4-10" fmla="*/ 0 h 2808312"/>
              <a:gd name="connsiteX0-11" fmla="*/ 0 w 8748464"/>
              <a:gd name="connsiteY0-12" fmla="*/ 0 h 2808312"/>
              <a:gd name="connsiteX1-13" fmla="*/ 7486824 w 8748464"/>
              <a:gd name="connsiteY1-14" fmla="*/ 11574 h 2808312"/>
              <a:gd name="connsiteX2-15" fmla="*/ 8748464 w 8748464"/>
              <a:gd name="connsiteY2-16" fmla="*/ 2808312 h 2808312"/>
              <a:gd name="connsiteX3-17" fmla="*/ 0 w 8748464"/>
              <a:gd name="connsiteY3-18" fmla="*/ 2808312 h 2808312"/>
              <a:gd name="connsiteX4-19" fmla="*/ 0 w 8748464"/>
              <a:gd name="connsiteY4-20" fmla="*/ 0 h 2808312"/>
              <a:gd name="connsiteX0-21" fmla="*/ 0 w 8748464"/>
              <a:gd name="connsiteY0-22" fmla="*/ 0 h 2808312"/>
              <a:gd name="connsiteX1-23" fmla="*/ 7752601 w 8748464"/>
              <a:gd name="connsiteY1-24" fmla="*/ 11575 h 2808312"/>
              <a:gd name="connsiteX2-25" fmla="*/ 8748464 w 8748464"/>
              <a:gd name="connsiteY2-26" fmla="*/ 2808312 h 2808312"/>
              <a:gd name="connsiteX3-27" fmla="*/ 0 w 8748464"/>
              <a:gd name="connsiteY3-28" fmla="*/ 2808312 h 2808312"/>
              <a:gd name="connsiteX4-29" fmla="*/ 0 w 8748464"/>
              <a:gd name="connsiteY4-30" fmla="*/ 0 h 28083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748464" h="2808312">
                <a:moveTo>
                  <a:pt x="0" y="0"/>
                </a:moveTo>
                <a:lnTo>
                  <a:pt x="7752601" y="11575"/>
                </a:lnTo>
                <a:lnTo>
                  <a:pt x="8748464" y="2808312"/>
                </a:lnTo>
                <a:lnTo>
                  <a:pt x="0" y="2808312"/>
                </a:lnTo>
                <a:lnTo>
                  <a:pt x="0" y="0"/>
                </a:lnTo>
                <a:close/>
              </a:path>
            </a:pathLst>
          </a:custGeom>
          <a:gradFill flip="none" rotWithShape="1">
            <a:gsLst>
              <a:gs pos="67000">
                <a:schemeClr val="accent1"/>
              </a:gs>
              <a:gs pos="0">
                <a:schemeClr val="accent2"/>
              </a:gs>
            </a:gsLst>
            <a:lin ang="18900000" scaled="1"/>
            <a:tileRect/>
          </a:gradFill>
          <a:ln w="28575" cap="flat" cmpd="sng" algn="ctr">
            <a:noFill/>
            <a:prstDash val="solid"/>
          </a:ln>
          <a:effectLst>
            <a:outerShdw blurRad="44450" dist="27940" dir="5400000" algn="ctr">
              <a:srgbClr val="7A4D20"/>
            </a:outerShdw>
          </a:effectLst>
          <a:scene3d>
            <a:camera prst="orthographicFront">
              <a:rot lat="0" lon="0" rev="0"/>
            </a:camera>
            <a:lightRig rig="balanced" dir="t">
              <a:rot lat="0" lon="0" rev="8700000"/>
            </a:lightRig>
          </a:scene3d>
          <a:sp3d>
            <a:bevelT w="171450" h="6350"/>
          </a:sp3d>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pic>
        <p:nvPicPr>
          <p:cNvPr id="37" name="图片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559" y="3665304"/>
            <a:ext cx="2842041" cy="2070184"/>
          </a:xfrm>
          <a:prstGeom prst="rect">
            <a:avLst/>
          </a:prstGeom>
          <a:effectLst>
            <a:outerShdw blurRad="50800" dist="38100" dir="5400000" algn="t" rotWithShape="0">
              <a:prstClr val="black">
                <a:alpha val="40000"/>
              </a:prstClr>
            </a:outerShdw>
          </a:effectLst>
        </p:spPr>
      </p:pic>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985" y="5098318"/>
            <a:ext cx="2376264" cy="1027353"/>
          </a:xfrm>
          <a:prstGeom prst="rect">
            <a:avLst/>
          </a:prstGeom>
          <a:effectLst>
            <a:outerShdw blurRad="50800" dist="38100" dir="5400000" algn="t" rotWithShape="0">
              <a:prstClr val="black">
                <a:alpha val="40000"/>
              </a:prstClr>
            </a:outerShdw>
          </a:effectLst>
        </p:spPr>
      </p:pic>
      <p:sp>
        <p:nvSpPr>
          <p:cNvPr id="39" name="TextBox 16"/>
          <p:cNvSpPr txBox="1"/>
          <p:nvPr/>
        </p:nvSpPr>
        <p:spPr>
          <a:xfrm>
            <a:off x="4772561" y="5459419"/>
            <a:ext cx="2646878" cy="461665"/>
          </a:xfrm>
          <a:prstGeom prst="rect">
            <a:avLst/>
          </a:prstGeom>
          <a:noFill/>
        </p:spPr>
        <p:txBody>
          <a:bodyPr wrap="none" rtlCol="0">
            <a:spAutoFit/>
          </a:bodyPr>
          <a:lstStyle/>
          <a:p>
            <a:pPr>
              <a:defRPr/>
            </a:pPr>
            <a:r>
              <a:rPr lang="zh-CN" altLang="en-US" sz="2400" b="1" kern="0" dirty="0">
                <a:solidFill>
                  <a:sysClr val="window" lastClr="FFFFFF"/>
                </a:solidFill>
                <a:latin typeface="微软雅黑" panose="020B0503020204020204" pitchFamily="34" charset="-122"/>
                <a:ea typeface="微软雅黑" panose="020B0503020204020204" pitchFamily="34" charset="-122"/>
              </a:rPr>
              <a:t>“名师优生”工程</a:t>
            </a:r>
          </a:p>
        </p:txBody>
      </p:sp>
      <p:grpSp>
        <p:nvGrpSpPr>
          <p:cNvPr id="14" name="组合 13"/>
          <p:cNvGrpSpPr/>
          <p:nvPr/>
        </p:nvGrpSpPr>
        <p:grpSpPr>
          <a:xfrm>
            <a:off x="196995" y="462478"/>
            <a:ext cx="1207472" cy="740861"/>
            <a:chOff x="5682623" y="1332371"/>
            <a:chExt cx="1207472" cy="740861"/>
          </a:xfrm>
        </p:grpSpPr>
        <p:pic>
          <p:nvPicPr>
            <p:cNvPr id="15" name="图片 14"/>
            <p:cNvPicPr>
              <a:picLocks noChangeAspect="1"/>
            </p:cNvPicPr>
            <p:nvPr/>
          </p:nvPicPr>
          <p:blipFill rotWithShape="1">
            <a:blip r:embed="rId4" cstate="screen"/>
            <a:srcRect/>
            <a:stretch>
              <a:fillRect/>
            </a:stretch>
          </p:blipFill>
          <p:spPr>
            <a:xfrm>
              <a:off x="5682623" y="1332371"/>
              <a:ext cx="1207472" cy="740861"/>
            </a:xfrm>
            <a:prstGeom prst="rect">
              <a:avLst/>
            </a:prstGeom>
          </p:spPr>
        </p:pic>
        <p:sp>
          <p:nvSpPr>
            <p:cNvPr id="16" name="文本框 15"/>
            <p:cNvSpPr txBox="1"/>
            <p:nvPr/>
          </p:nvSpPr>
          <p:spPr>
            <a:xfrm>
              <a:off x="5947187" y="1332371"/>
              <a:ext cx="730250" cy="5835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20204" pitchFamily="34" charset="0"/>
                  <a:ea typeface="宋体" panose="02010600030101010101" pitchFamily="2" charset="-122"/>
                  <a:cs typeface="+mn-cs"/>
                </a:rPr>
                <a:t>03</a:t>
              </a:r>
            </a:p>
          </p:txBody>
        </p:sp>
      </p:grpSp>
      <p:sp>
        <p:nvSpPr>
          <p:cNvPr id="17" name="文本框 16"/>
          <p:cNvSpPr txBox="1"/>
          <p:nvPr/>
        </p:nvSpPr>
        <p:spPr>
          <a:xfrm>
            <a:off x="1309742" y="410104"/>
            <a:ext cx="3063874" cy="830997"/>
          </a:xfrm>
          <a:prstGeom prst="rect">
            <a:avLst/>
          </a:prstGeom>
          <a:noFill/>
        </p:spPr>
        <p:txBody>
          <a:bodyPr wrap="square" rtlCol="0">
            <a:spAutoFit/>
          </a:bodyPr>
          <a:lstStyle/>
          <a:p>
            <a:pPr lvl="0" algn="ctr">
              <a:defRPr/>
            </a:pPr>
            <a:r>
              <a:rPr lang="zh-CN" altLang="en-US" sz="2400" b="1" dirty="0">
                <a:solidFill>
                  <a:schemeClr val="accent1"/>
                </a:solidFill>
                <a:latin typeface="微软雅黑" panose="020B0503020204020204" pitchFamily="34" charset="-122"/>
                <a:ea typeface="微软雅黑" panose="020B0503020204020204" pitchFamily="34" charset="-122"/>
                <a:sym typeface="+mn-ea"/>
              </a:rPr>
              <a:t>着力实施“名师优生”工程</a:t>
            </a:r>
          </a:p>
        </p:txBody>
      </p:sp>
      <p:grpSp>
        <p:nvGrpSpPr>
          <p:cNvPr id="19" name="组合 18"/>
          <p:cNvGrpSpPr/>
          <p:nvPr/>
        </p:nvGrpSpPr>
        <p:grpSpPr>
          <a:xfrm>
            <a:off x="3181351" y="2688851"/>
            <a:ext cx="805539" cy="804428"/>
            <a:chOff x="3751263" y="2855913"/>
            <a:chExt cx="1150938" cy="1149350"/>
          </a:xfrm>
        </p:grpSpPr>
        <p:sp>
          <p:nvSpPr>
            <p:cNvPr id="20" name="Oval 18"/>
            <p:cNvSpPr>
              <a:spLocks noChangeArrowheads="1"/>
            </p:cNvSpPr>
            <p:nvPr/>
          </p:nvSpPr>
          <p:spPr bwMode="auto">
            <a:xfrm>
              <a:off x="3751263" y="2855913"/>
              <a:ext cx="1150938" cy="1149350"/>
            </a:xfrm>
            <a:prstGeom prst="ellipse">
              <a:avLst/>
            </a:prstGeom>
            <a:solidFill>
              <a:srgbClr val="F26B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216"/>
            <p:cNvSpPr/>
            <p:nvPr/>
          </p:nvSpPr>
          <p:spPr bwMode="auto">
            <a:xfrm>
              <a:off x="4033838" y="3079750"/>
              <a:ext cx="863600" cy="925513"/>
            </a:xfrm>
            <a:custGeom>
              <a:avLst/>
              <a:gdLst>
                <a:gd name="T0" fmla="*/ 137 w 266"/>
                <a:gd name="T1" fmla="*/ 0 h 285"/>
                <a:gd name="T2" fmla="*/ 266 w 266"/>
                <a:gd name="T3" fmla="*/ 128 h 285"/>
                <a:gd name="T4" fmla="*/ 90 w 266"/>
                <a:gd name="T5" fmla="*/ 285 h 285"/>
                <a:gd name="T6" fmla="*/ 45 w 266"/>
                <a:gd name="T7" fmla="*/ 280 h 285"/>
                <a:gd name="T8" fmla="*/ 0 w 266"/>
                <a:gd name="T9" fmla="*/ 234 h 285"/>
                <a:gd name="T10" fmla="*/ 84 w 266"/>
                <a:gd name="T11" fmla="*/ 164 h 285"/>
                <a:gd name="T12" fmla="*/ 76 w 266"/>
                <a:gd name="T13" fmla="*/ 42 h 285"/>
                <a:gd name="T14" fmla="*/ 137 w 266"/>
                <a:gd name="T15" fmla="*/ 0 h 2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285">
                  <a:moveTo>
                    <a:pt x="137" y="0"/>
                  </a:moveTo>
                  <a:cubicBezTo>
                    <a:pt x="266" y="128"/>
                    <a:pt x="266" y="128"/>
                    <a:pt x="266" y="128"/>
                  </a:cubicBezTo>
                  <a:cubicBezTo>
                    <a:pt x="256" y="216"/>
                    <a:pt x="181" y="285"/>
                    <a:pt x="90" y="285"/>
                  </a:cubicBezTo>
                  <a:cubicBezTo>
                    <a:pt x="74" y="285"/>
                    <a:pt x="60" y="283"/>
                    <a:pt x="45" y="280"/>
                  </a:cubicBezTo>
                  <a:cubicBezTo>
                    <a:pt x="0" y="234"/>
                    <a:pt x="0" y="234"/>
                    <a:pt x="0" y="234"/>
                  </a:cubicBezTo>
                  <a:cubicBezTo>
                    <a:pt x="84" y="164"/>
                    <a:pt x="84" y="164"/>
                    <a:pt x="84" y="164"/>
                  </a:cubicBezTo>
                  <a:cubicBezTo>
                    <a:pt x="76" y="42"/>
                    <a:pt x="76" y="42"/>
                    <a:pt x="76" y="42"/>
                  </a:cubicBezTo>
                  <a:cubicBezTo>
                    <a:pt x="137" y="0"/>
                    <a:pt x="137" y="0"/>
                    <a:pt x="137" y="0"/>
                  </a:cubicBezTo>
                  <a:close/>
                </a:path>
              </a:pathLst>
            </a:custGeom>
            <a:solidFill>
              <a:srgbClr val="C44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217"/>
            <p:cNvSpPr/>
            <p:nvPr/>
          </p:nvSpPr>
          <p:spPr bwMode="auto">
            <a:xfrm>
              <a:off x="4014788" y="3492500"/>
              <a:ext cx="620713" cy="347663"/>
            </a:xfrm>
            <a:custGeom>
              <a:avLst/>
              <a:gdLst>
                <a:gd name="T0" fmla="*/ 6 w 191"/>
                <a:gd name="T1" fmla="*/ 107 h 107"/>
                <a:gd name="T2" fmla="*/ 76 w 191"/>
                <a:gd name="T3" fmla="*/ 29 h 107"/>
                <a:gd name="T4" fmla="*/ 76 w 191"/>
                <a:gd name="T5" fmla="*/ 0 h 107"/>
                <a:gd name="T6" fmla="*/ 95 w 191"/>
                <a:gd name="T7" fmla="*/ 0 h 107"/>
                <a:gd name="T8" fmla="*/ 96 w 191"/>
                <a:gd name="T9" fmla="*/ 0 h 107"/>
                <a:gd name="T10" fmla="*/ 115 w 191"/>
                <a:gd name="T11" fmla="*/ 0 h 107"/>
                <a:gd name="T12" fmla="*/ 115 w 191"/>
                <a:gd name="T13" fmla="*/ 29 h 107"/>
                <a:gd name="T14" fmla="*/ 185 w 191"/>
                <a:gd name="T15" fmla="*/ 107 h 107"/>
                <a:gd name="T16" fmla="*/ 6 w 191"/>
                <a:gd name="T1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6" y="107"/>
                  </a:moveTo>
                  <a:cubicBezTo>
                    <a:pt x="7" y="71"/>
                    <a:pt x="0" y="35"/>
                    <a:pt x="76" y="29"/>
                  </a:cubicBezTo>
                  <a:cubicBezTo>
                    <a:pt x="76" y="26"/>
                    <a:pt x="76" y="3"/>
                    <a:pt x="76" y="0"/>
                  </a:cubicBezTo>
                  <a:cubicBezTo>
                    <a:pt x="95" y="0"/>
                    <a:pt x="95" y="0"/>
                    <a:pt x="95" y="0"/>
                  </a:cubicBezTo>
                  <a:cubicBezTo>
                    <a:pt x="96" y="0"/>
                    <a:pt x="96" y="0"/>
                    <a:pt x="96" y="0"/>
                  </a:cubicBezTo>
                  <a:cubicBezTo>
                    <a:pt x="115" y="0"/>
                    <a:pt x="115" y="0"/>
                    <a:pt x="115" y="0"/>
                  </a:cubicBezTo>
                  <a:cubicBezTo>
                    <a:pt x="115" y="3"/>
                    <a:pt x="115" y="26"/>
                    <a:pt x="115" y="29"/>
                  </a:cubicBezTo>
                  <a:cubicBezTo>
                    <a:pt x="191" y="35"/>
                    <a:pt x="185" y="71"/>
                    <a:pt x="185" y="107"/>
                  </a:cubicBezTo>
                  <a:cubicBezTo>
                    <a:pt x="6" y="107"/>
                    <a:pt x="6" y="107"/>
                    <a:pt x="6" y="107"/>
                  </a:cubicBezTo>
                  <a:close/>
                </a:path>
              </a:pathLst>
            </a:custGeom>
            <a:solidFill>
              <a:srgbClr val="FBCC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218"/>
            <p:cNvSpPr/>
            <p:nvPr/>
          </p:nvSpPr>
          <p:spPr bwMode="auto">
            <a:xfrm>
              <a:off x="4262438" y="3495675"/>
              <a:ext cx="128588" cy="49213"/>
            </a:xfrm>
            <a:custGeom>
              <a:avLst/>
              <a:gdLst>
                <a:gd name="T0" fmla="*/ 40 w 40"/>
                <a:gd name="T1" fmla="*/ 0 h 15"/>
                <a:gd name="T2" fmla="*/ 0 w 40"/>
                <a:gd name="T3" fmla="*/ 0 h 15"/>
                <a:gd name="T4" fmla="*/ 40 w 40"/>
                <a:gd name="T5" fmla="*/ 0 h 15"/>
              </a:gdLst>
              <a:ahLst/>
              <a:cxnLst>
                <a:cxn ang="0">
                  <a:pos x="T0" y="T1"/>
                </a:cxn>
                <a:cxn ang="0">
                  <a:pos x="T2" y="T3"/>
                </a:cxn>
                <a:cxn ang="0">
                  <a:pos x="T4" y="T5"/>
                </a:cxn>
              </a:cxnLst>
              <a:rect l="0" t="0" r="r" b="b"/>
              <a:pathLst>
                <a:path w="40" h="15">
                  <a:moveTo>
                    <a:pt x="40" y="0"/>
                  </a:moveTo>
                  <a:cubicBezTo>
                    <a:pt x="0" y="0"/>
                    <a:pt x="0" y="0"/>
                    <a:pt x="0" y="0"/>
                  </a:cubicBezTo>
                  <a:cubicBezTo>
                    <a:pt x="4" y="15"/>
                    <a:pt x="35" y="15"/>
                    <a:pt x="40" y="0"/>
                  </a:cubicBezTo>
                  <a:close/>
                </a:path>
              </a:pathLst>
            </a:custGeom>
            <a:solidFill>
              <a:srgbClr val="CC9B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219"/>
            <p:cNvSpPr/>
            <p:nvPr/>
          </p:nvSpPr>
          <p:spPr bwMode="auto">
            <a:xfrm>
              <a:off x="4125913" y="3044825"/>
              <a:ext cx="398463" cy="469900"/>
            </a:xfrm>
            <a:custGeom>
              <a:avLst/>
              <a:gdLst>
                <a:gd name="T0" fmla="*/ 6 w 123"/>
                <a:gd name="T1" fmla="*/ 69 h 145"/>
                <a:gd name="T2" fmla="*/ 12 w 123"/>
                <a:gd name="T3" fmla="*/ 108 h 145"/>
                <a:gd name="T4" fmla="*/ 62 w 123"/>
                <a:gd name="T5" fmla="*/ 145 h 145"/>
                <a:gd name="T6" fmla="*/ 111 w 123"/>
                <a:gd name="T7" fmla="*/ 108 h 145"/>
                <a:gd name="T8" fmla="*/ 117 w 123"/>
                <a:gd name="T9" fmla="*/ 69 h 145"/>
                <a:gd name="T10" fmla="*/ 62 w 123"/>
                <a:gd name="T11" fmla="*/ 0 h 145"/>
                <a:gd name="T12" fmla="*/ 6 w 123"/>
                <a:gd name="T13" fmla="*/ 69 h 145"/>
              </a:gdLst>
              <a:ahLst/>
              <a:cxnLst>
                <a:cxn ang="0">
                  <a:pos x="T0" y="T1"/>
                </a:cxn>
                <a:cxn ang="0">
                  <a:pos x="T2" y="T3"/>
                </a:cxn>
                <a:cxn ang="0">
                  <a:pos x="T4" y="T5"/>
                </a:cxn>
                <a:cxn ang="0">
                  <a:pos x="T6" y="T7"/>
                </a:cxn>
                <a:cxn ang="0">
                  <a:pos x="T8" y="T9"/>
                </a:cxn>
                <a:cxn ang="0">
                  <a:pos x="T10" y="T11"/>
                </a:cxn>
                <a:cxn ang="0">
                  <a:pos x="T12" y="T13"/>
                </a:cxn>
              </a:cxnLst>
              <a:rect l="0" t="0" r="r" b="b"/>
              <a:pathLst>
                <a:path w="123" h="145">
                  <a:moveTo>
                    <a:pt x="6" y="69"/>
                  </a:moveTo>
                  <a:cubicBezTo>
                    <a:pt x="0" y="68"/>
                    <a:pt x="1" y="107"/>
                    <a:pt x="12" y="108"/>
                  </a:cubicBezTo>
                  <a:cubicBezTo>
                    <a:pt x="21" y="128"/>
                    <a:pt x="38" y="145"/>
                    <a:pt x="62" y="145"/>
                  </a:cubicBezTo>
                  <a:cubicBezTo>
                    <a:pt x="85" y="145"/>
                    <a:pt x="102" y="128"/>
                    <a:pt x="111" y="108"/>
                  </a:cubicBezTo>
                  <a:cubicBezTo>
                    <a:pt x="121" y="108"/>
                    <a:pt x="123" y="68"/>
                    <a:pt x="117" y="69"/>
                  </a:cubicBezTo>
                  <a:cubicBezTo>
                    <a:pt x="119" y="26"/>
                    <a:pt x="118" y="0"/>
                    <a:pt x="62" y="0"/>
                  </a:cubicBezTo>
                  <a:cubicBezTo>
                    <a:pt x="6" y="0"/>
                    <a:pt x="4" y="25"/>
                    <a:pt x="6" y="69"/>
                  </a:cubicBezTo>
                  <a:close/>
                </a:path>
              </a:pathLst>
            </a:custGeom>
            <a:solidFill>
              <a:srgbClr val="FBCC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220"/>
            <p:cNvSpPr/>
            <p:nvPr/>
          </p:nvSpPr>
          <p:spPr bwMode="auto">
            <a:xfrm>
              <a:off x="4014788" y="3586163"/>
              <a:ext cx="620713" cy="254000"/>
            </a:xfrm>
            <a:custGeom>
              <a:avLst/>
              <a:gdLst>
                <a:gd name="T0" fmla="*/ 6 w 191"/>
                <a:gd name="T1" fmla="*/ 78 h 78"/>
                <a:gd name="T2" fmla="*/ 76 w 191"/>
                <a:gd name="T3" fmla="*/ 0 h 78"/>
                <a:gd name="T4" fmla="*/ 115 w 191"/>
                <a:gd name="T5" fmla="*/ 0 h 78"/>
                <a:gd name="T6" fmla="*/ 185 w 191"/>
                <a:gd name="T7" fmla="*/ 78 h 78"/>
                <a:gd name="T8" fmla="*/ 6 w 191"/>
                <a:gd name="T9" fmla="*/ 78 h 78"/>
              </a:gdLst>
              <a:ahLst/>
              <a:cxnLst>
                <a:cxn ang="0">
                  <a:pos x="T0" y="T1"/>
                </a:cxn>
                <a:cxn ang="0">
                  <a:pos x="T2" y="T3"/>
                </a:cxn>
                <a:cxn ang="0">
                  <a:pos x="T4" y="T5"/>
                </a:cxn>
                <a:cxn ang="0">
                  <a:pos x="T6" y="T7"/>
                </a:cxn>
                <a:cxn ang="0">
                  <a:pos x="T8" y="T9"/>
                </a:cxn>
              </a:cxnLst>
              <a:rect l="0" t="0" r="r" b="b"/>
              <a:pathLst>
                <a:path w="191" h="78">
                  <a:moveTo>
                    <a:pt x="6" y="78"/>
                  </a:moveTo>
                  <a:cubicBezTo>
                    <a:pt x="7" y="42"/>
                    <a:pt x="0" y="6"/>
                    <a:pt x="76" y="0"/>
                  </a:cubicBezTo>
                  <a:cubicBezTo>
                    <a:pt x="89" y="6"/>
                    <a:pt x="102" y="6"/>
                    <a:pt x="115" y="0"/>
                  </a:cubicBezTo>
                  <a:cubicBezTo>
                    <a:pt x="191" y="6"/>
                    <a:pt x="185" y="42"/>
                    <a:pt x="185" y="78"/>
                  </a:cubicBezTo>
                  <a:cubicBezTo>
                    <a:pt x="6" y="78"/>
                    <a:pt x="6" y="78"/>
                    <a:pt x="6"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221"/>
            <p:cNvSpPr/>
            <p:nvPr/>
          </p:nvSpPr>
          <p:spPr bwMode="auto">
            <a:xfrm>
              <a:off x="4119563" y="2982913"/>
              <a:ext cx="454025" cy="334963"/>
            </a:xfrm>
            <a:custGeom>
              <a:avLst/>
              <a:gdLst>
                <a:gd name="T0" fmla="*/ 108 w 140"/>
                <a:gd name="T1" fmla="*/ 103 h 103"/>
                <a:gd name="T2" fmla="*/ 119 w 140"/>
                <a:gd name="T3" fmla="*/ 88 h 103"/>
                <a:gd name="T4" fmla="*/ 29 w 140"/>
                <a:gd name="T5" fmla="*/ 24 h 103"/>
                <a:gd name="T6" fmla="*/ 8 w 140"/>
                <a:gd name="T7" fmla="*/ 88 h 103"/>
                <a:gd name="T8" fmla="*/ 19 w 140"/>
                <a:gd name="T9" fmla="*/ 103 h 103"/>
                <a:gd name="T10" fmla="*/ 29 w 140"/>
                <a:gd name="T11" fmla="*/ 55 h 103"/>
                <a:gd name="T12" fmla="*/ 53 w 140"/>
                <a:gd name="T13" fmla="*/ 65 h 103"/>
                <a:gd name="T14" fmla="*/ 86 w 140"/>
                <a:gd name="T15" fmla="*/ 68 h 103"/>
                <a:gd name="T16" fmla="*/ 108 w 140"/>
                <a:gd name="T1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03">
                  <a:moveTo>
                    <a:pt x="108" y="103"/>
                  </a:moveTo>
                  <a:cubicBezTo>
                    <a:pt x="108" y="93"/>
                    <a:pt x="110" y="87"/>
                    <a:pt x="119" y="88"/>
                  </a:cubicBezTo>
                  <a:cubicBezTo>
                    <a:pt x="140" y="6"/>
                    <a:pt x="58" y="0"/>
                    <a:pt x="29" y="24"/>
                  </a:cubicBezTo>
                  <a:cubicBezTo>
                    <a:pt x="3" y="27"/>
                    <a:pt x="0" y="58"/>
                    <a:pt x="8" y="88"/>
                  </a:cubicBezTo>
                  <a:cubicBezTo>
                    <a:pt x="17" y="87"/>
                    <a:pt x="19" y="93"/>
                    <a:pt x="19" y="103"/>
                  </a:cubicBezTo>
                  <a:cubicBezTo>
                    <a:pt x="22" y="84"/>
                    <a:pt x="21" y="65"/>
                    <a:pt x="29" y="55"/>
                  </a:cubicBezTo>
                  <a:cubicBezTo>
                    <a:pt x="37" y="58"/>
                    <a:pt x="45" y="63"/>
                    <a:pt x="53" y="65"/>
                  </a:cubicBezTo>
                  <a:cubicBezTo>
                    <a:pt x="71" y="67"/>
                    <a:pt x="80" y="65"/>
                    <a:pt x="86" y="68"/>
                  </a:cubicBezTo>
                  <a:cubicBezTo>
                    <a:pt x="100" y="77"/>
                    <a:pt x="106" y="84"/>
                    <a:pt x="108" y="10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222"/>
            <p:cNvSpPr>
              <a:spLocks noEditPoints="1"/>
            </p:cNvSpPr>
            <p:nvPr/>
          </p:nvSpPr>
          <p:spPr bwMode="auto">
            <a:xfrm>
              <a:off x="4194176" y="3278188"/>
              <a:ext cx="109538" cy="65088"/>
            </a:xfrm>
            <a:custGeom>
              <a:avLst/>
              <a:gdLst>
                <a:gd name="T0" fmla="*/ 0 w 69"/>
                <a:gd name="T1" fmla="*/ 0 h 41"/>
                <a:gd name="T2" fmla="*/ 69 w 69"/>
                <a:gd name="T3" fmla="*/ 0 h 41"/>
                <a:gd name="T4" fmla="*/ 69 w 69"/>
                <a:gd name="T5" fmla="*/ 41 h 41"/>
                <a:gd name="T6" fmla="*/ 0 w 69"/>
                <a:gd name="T7" fmla="*/ 41 h 41"/>
                <a:gd name="T8" fmla="*/ 0 w 69"/>
                <a:gd name="T9" fmla="*/ 0 h 41"/>
                <a:gd name="T10" fmla="*/ 0 w 69"/>
                <a:gd name="T11" fmla="*/ 0 h 41"/>
                <a:gd name="T12" fmla="*/ 6 w 69"/>
                <a:gd name="T13" fmla="*/ 6 h 41"/>
                <a:gd name="T14" fmla="*/ 6 w 69"/>
                <a:gd name="T15" fmla="*/ 33 h 41"/>
                <a:gd name="T16" fmla="*/ 61 w 69"/>
                <a:gd name="T17" fmla="*/ 33 h 41"/>
                <a:gd name="T18" fmla="*/ 61 w 69"/>
                <a:gd name="T19" fmla="*/ 6 h 41"/>
                <a:gd name="T20" fmla="*/ 6 w 69"/>
                <a:gd name="T21" fmla="*/ 6 h 41"/>
                <a:gd name="T22" fmla="*/ 6 w 69"/>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41">
                  <a:moveTo>
                    <a:pt x="0" y="0"/>
                  </a:moveTo>
                  <a:lnTo>
                    <a:pt x="69" y="0"/>
                  </a:lnTo>
                  <a:lnTo>
                    <a:pt x="69" y="41"/>
                  </a:lnTo>
                  <a:lnTo>
                    <a:pt x="0" y="41"/>
                  </a:lnTo>
                  <a:lnTo>
                    <a:pt x="0" y="0"/>
                  </a:lnTo>
                  <a:lnTo>
                    <a:pt x="0" y="0"/>
                  </a:lnTo>
                  <a:close/>
                  <a:moveTo>
                    <a:pt x="6" y="6"/>
                  </a:moveTo>
                  <a:lnTo>
                    <a:pt x="6" y="33"/>
                  </a:lnTo>
                  <a:lnTo>
                    <a:pt x="61" y="33"/>
                  </a:lnTo>
                  <a:lnTo>
                    <a:pt x="61" y="6"/>
                  </a:lnTo>
                  <a:lnTo>
                    <a:pt x="6"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223"/>
            <p:cNvSpPr>
              <a:spLocks noEditPoints="1"/>
            </p:cNvSpPr>
            <p:nvPr/>
          </p:nvSpPr>
          <p:spPr bwMode="auto">
            <a:xfrm>
              <a:off x="4346576" y="3278188"/>
              <a:ext cx="109538" cy="65088"/>
            </a:xfrm>
            <a:custGeom>
              <a:avLst/>
              <a:gdLst>
                <a:gd name="T0" fmla="*/ 0 w 69"/>
                <a:gd name="T1" fmla="*/ 0 h 41"/>
                <a:gd name="T2" fmla="*/ 69 w 69"/>
                <a:gd name="T3" fmla="*/ 0 h 41"/>
                <a:gd name="T4" fmla="*/ 69 w 69"/>
                <a:gd name="T5" fmla="*/ 41 h 41"/>
                <a:gd name="T6" fmla="*/ 0 w 69"/>
                <a:gd name="T7" fmla="*/ 41 h 41"/>
                <a:gd name="T8" fmla="*/ 0 w 69"/>
                <a:gd name="T9" fmla="*/ 0 h 41"/>
                <a:gd name="T10" fmla="*/ 0 w 69"/>
                <a:gd name="T11" fmla="*/ 0 h 41"/>
                <a:gd name="T12" fmla="*/ 8 w 69"/>
                <a:gd name="T13" fmla="*/ 6 h 41"/>
                <a:gd name="T14" fmla="*/ 8 w 69"/>
                <a:gd name="T15" fmla="*/ 33 h 41"/>
                <a:gd name="T16" fmla="*/ 63 w 69"/>
                <a:gd name="T17" fmla="*/ 33 h 41"/>
                <a:gd name="T18" fmla="*/ 63 w 69"/>
                <a:gd name="T19" fmla="*/ 6 h 41"/>
                <a:gd name="T20" fmla="*/ 8 w 69"/>
                <a:gd name="T21" fmla="*/ 6 h 41"/>
                <a:gd name="T22" fmla="*/ 8 w 69"/>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41">
                  <a:moveTo>
                    <a:pt x="0" y="0"/>
                  </a:moveTo>
                  <a:lnTo>
                    <a:pt x="69" y="0"/>
                  </a:lnTo>
                  <a:lnTo>
                    <a:pt x="69" y="41"/>
                  </a:lnTo>
                  <a:lnTo>
                    <a:pt x="0" y="41"/>
                  </a:lnTo>
                  <a:lnTo>
                    <a:pt x="0" y="0"/>
                  </a:lnTo>
                  <a:lnTo>
                    <a:pt x="0" y="0"/>
                  </a:lnTo>
                  <a:close/>
                  <a:moveTo>
                    <a:pt x="8" y="6"/>
                  </a:moveTo>
                  <a:lnTo>
                    <a:pt x="8" y="33"/>
                  </a:lnTo>
                  <a:lnTo>
                    <a:pt x="63" y="33"/>
                  </a:lnTo>
                  <a:lnTo>
                    <a:pt x="63" y="6"/>
                  </a:lnTo>
                  <a:lnTo>
                    <a:pt x="8" y="6"/>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224"/>
            <p:cNvSpPr/>
            <p:nvPr/>
          </p:nvSpPr>
          <p:spPr bwMode="auto">
            <a:xfrm>
              <a:off x="4300538" y="3294063"/>
              <a:ext cx="49213" cy="12700"/>
            </a:xfrm>
            <a:custGeom>
              <a:avLst/>
              <a:gdLst>
                <a:gd name="T0" fmla="*/ 0 w 31"/>
                <a:gd name="T1" fmla="*/ 0 h 8"/>
                <a:gd name="T2" fmla="*/ 31 w 31"/>
                <a:gd name="T3" fmla="*/ 0 h 8"/>
                <a:gd name="T4" fmla="*/ 31 w 31"/>
                <a:gd name="T5" fmla="*/ 8 h 8"/>
                <a:gd name="T6" fmla="*/ 0 w 31"/>
                <a:gd name="T7" fmla="*/ 8 h 8"/>
                <a:gd name="T8" fmla="*/ 0 w 31"/>
                <a:gd name="T9" fmla="*/ 0 h 8"/>
                <a:gd name="T10" fmla="*/ 0 w 31"/>
                <a:gd name="T11" fmla="*/ 0 h 8"/>
              </a:gdLst>
              <a:ahLst/>
              <a:cxnLst>
                <a:cxn ang="0">
                  <a:pos x="T0" y="T1"/>
                </a:cxn>
                <a:cxn ang="0">
                  <a:pos x="T2" y="T3"/>
                </a:cxn>
                <a:cxn ang="0">
                  <a:pos x="T4" y="T5"/>
                </a:cxn>
                <a:cxn ang="0">
                  <a:pos x="T6" y="T7"/>
                </a:cxn>
                <a:cxn ang="0">
                  <a:pos x="T8" y="T9"/>
                </a:cxn>
                <a:cxn ang="0">
                  <a:pos x="T10" y="T11"/>
                </a:cxn>
              </a:cxnLst>
              <a:rect l="0" t="0" r="r" b="b"/>
              <a:pathLst>
                <a:path w="31" h="8">
                  <a:moveTo>
                    <a:pt x="0" y="0"/>
                  </a:moveTo>
                  <a:lnTo>
                    <a:pt x="31" y="0"/>
                  </a:lnTo>
                  <a:lnTo>
                    <a:pt x="31" y="8"/>
                  </a:lnTo>
                  <a:lnTo>
                    <a:pt x="0" y="8"/>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225"/>
            <p:cNvSpPr/>
            <p:nvPr/>
          </p:nvSpPr>
          <p:spPr bwMode="auto">
            <a:xfrm>
              <a:off x="4287838" y="3613150"/>
              <a:ext cx="77788" cy="227013"/>
            </a:xfrm>
            <a:custGeom>
              <a:avLst/>
              <a:gdLst>
                <a:gd name="T0" fmla="*/ 0 w 49"/>
                <a:gd name="T1" fmla="*/ 26 h 143"/>
                <a:gd name="T2" fmla="*/ 12 w 49"/>
                <a:gd name="T3" fmla="*/ 55 h 143"/>
                <a:gd name="T4" fmla="*/ 6 w 49"/>
                <a:gd name="T5" fmla="*/ 143 h 143"/>
                <a:gd name="T6" fmla="*/ 41 w 49"/>
                <a:gd name="T7" fmla="*/ 143 h 143"/>
                <a:gd name="T8" fmla="*/ 35 w 49"/>
                <a:gd name="T9" fmla="*/ 57 h 143"/>
                <a:gd name="T10" fmla="*/ 49 w 49"/>
                <a:gd name="T11" fmla="*/ 26 h 143"/>
                <a:gd name="T12" fmla="*/ 25 w 49"/>
                <a:gd name="T13" fmla="*/ 0 h 143"/>
                <a:gd name="T14" fmla="*/ 0 w 49"/>
                <a:gd name="T15" fmla="*/ 26 h 143"/>
                <a:gd name="T16" fmla="*/ 0 w 49"/>
                <a:gd name="T17"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43">
                  <a:moveTo>
                    <a:pt x="0" y="26"/>
                  </a:moveTo>
                  <a:lnTo>
                    <a:pt x="12" y="55"/>
                  </a:lnTo>
                  <a:lnTo>
                    <a:pt x="6" y="143"/>
                  </a:lnTo>
                  <a:lnTo>
                    <a:pt x="41" y="143"/>
                  </a:lnTo>
                  <a:lnTo>
                    <a:pt x="35" y="57"/>
                  </a:lnTo>
                  <a:lnTo>
                    <a:pt x="49" y="26"/>
                  </a:lnTo>
                  <a:lnTo>
                    <a:pt x="25" y="0"/>
                  </a:lnTo>
                  <a:lnTo>
                    <a:pt x="0" y="26"/>
                  </a:lnTo>
                  <a:lnTo>
                    <a:pt x="0" y="26"/>
                  </a:lnTo>
                  <a:close/>
                </a:path>
              </a:pathLst>
            </a:custGeom>
            <a:solidFill>
              <a:srgbClr val="1197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33" name="TextBox 30"/>
          <p:cNvSpPr txBox="1"/>
          <p:nvPr/>
        </p:nvSpPr>
        <p:spPr>
          <a:xfrm>
            <a:off x="5056899" y="2674607"/>
            <a:ext cx="3944582" cy="1998689"/>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要加强教师教育思想观念、教学方法手段特别是现代教育技术的应用、教师职业道德的培训，通过多种方法，促进教师个体的全面发展，提高教师的素质。学校要尽可能创造各种教师学习的机会。要结合校级评选工作，认真组织好青年教师的评优课，新任教师的检查课、汇报课，优秀教师的示范课、研究课，通过说课、评课活动，提高教师队伍整体业务水平。</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500"/>
                                            <p:tgtEl>
                                              <p:spTgt spid="17"/>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outVertical)">
                                          <p:cBhvr>
                                            <p:cTn id="17" dur="500"/>
                                            <p:tgtEl>
                                              <p:spTgt spid="36"/>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000"/>
                                </p:stCondLst>
                                <p:childTnLst>
                                  <p:par>
                                    <p:cTn id="26" presetID="2" presetClass="entr" presetSubtype="1" fill="hold" nodeType="afterEffect" p14:presetBounceEnd="53000">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14:bounceEnd="53000">
                                          <p:cBhvr additive="base">
                                            <p:cTn id="28" dur="750" fill="hold"/>
                                            <p:tgtEl>
                                              <p:spTgt spid="37"/>
                                            </p:tgtEl>
                                            <p:attrNameLst>
                                              <p:attrName>ppt_x</p:attrName>
                                            </p:attrNameLst>
                                          </p:cBhvr>
                                          <p:tavLst>
                                            <p:tav tm="0">
                                              <p:val>
                                                <p:strVal val="#ppt_x"/>
                                              </p:val>
                                            </p:tav>
                                            <p:tav tm="100000">
                                              <p:val>
                                                <p:strVal val="#ppt_x"/>
                                              </p:val>
                                            </p:tav>
                                          </p:tavLst>
                                        </p:anim>
                                        <p:anim calcmode="lin" valueType="num" p14:bounceEnd="53000">
                                          <p:cBhvr additive="base">
                                            <p:cTn id="29" dur="750" fill="hold"/>
                                            <p:tgtEl>
                                              <p:spTgt spid="37"/>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750" fill="hold"/>
                                            <p:tgtEl>
                                              <p:spTgt spid="19"/>
                                            </p:tgtEl>
                                            <p:attrNameLst>
                                              <p:attrName>ppt_w</p:attrName>
                                            </p:attrNameLst>
                                          </p:cBhvr>
                                          <p:tavLst>
                                            <p:tav tm="0">
                                              <p:val>
                                                <p:fltVal val="0"/>
                                              </p:val>
                                            </p:tav>
                                            <p:tav tm="100000">
                                              <p:val>
                                                <p:strVal val="#ppt_w"/>
                                              </p:val>
                                            </p:tav>
                                          </p:tavLst>
                                        </p:anim>
                                        <p:anim calcmode="lin" valueType="num">
                                          <p:cBhvr>
                                            <p:cTn id="34" dur="750" fill="hold"/>
                                            <p:tgtEl>
                                              <p:spTgt spid="19"/>
                                            </p:tgtEl>
                                            <p:attrNameLst>
                                              <p:attrName>ppt_h</p:attrName>
                                            </p:attrNameLst>
                                          </p:cBhvr>
                                          <p:tavLst>
                                            <p:tav tm="0">
                                              <p:val>
                                                <p:fltVal val="0"/>
                                              </p:val>
                                            </p:tav>
                                            <p:tav tm="100000">
                                              <p:val>
                                                <p:strVal val="#ppt_h"/>
                                              </p:val>
                                            </p:tav>
                                          </p:tavLst>
                                        </p:anim>
                                        <p:anim calcmode="lin" valueType="num">
                                          <p:cBhvr>
                                            <p:cTn id="35" dur="750" fill="hold"/>
                                            <p:tgtEl>
                                              <p:spTgt spid="19"/>
                                            </p:tgtEl>
                                            <p:attrNameLst>
                                              <p:attrName>style.rotation</p:attrName>
                                            </p:attrNameLst>
                                          </p:cBhvr>
                                          <p:tavLst>
                                            <p:tav tm="0">
                                              <p:val>
                                                <p:fltVal val="90"/>
                                              </p:val>
                                            </p:tav>
                                            <p:tav tm="100000">
                                              <p:val>
                                                <p:fltVal val="0"/>
                                              </p:val>
                                            </p:tav>
                                          </p:tavLst>
                                        </p:anim>
                                        <p:animEffect transition="in" filter="fade">
                                          <p:cBhvr>
                                            <p:cTn id="36" dur="750"/>
                                            <p:tgtEl>
                                              <p:spTgt spid="19"/>
                                            </p:tgtEl>
                                          </p:cBhvr>
                                        </p:animEffect>
                                      </p:childTnLst>
                                    </p:cTn>
                                  </p:par>
                                </p:childTnLst>
                              </p:cTn>
                            </p:par>
                            <p:par>
                              <p:cTn id="37" fill="hold">
                                <p:stCondLst>
                                  <p:cond delay="4000"/>
                                </p:stCondLst>
                                <p:childTnLst>
                                  <p:par>
                                    <p:cTn id="38" presetID="6" presetClass="entr" presetSubtype="16"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circle(in)">
                                          <p:cBhvr>
                                            <p:cTn id="40" dur="1000"/>
                                            <p:tgtEl>
                                              <p:spTgt spid="39"/>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61" presetClass="path" presetSubtype="0" accel="50000" decel="50000" fill="hold" nodeType="withEffect">
                                      <p:stCondLst>
                                        <p:cond delay="0"/>
                                      </p:stCondLst>
                                      <p:childTnLst>
                                        <p:animMotion origin="layout" path="M -0.07591 -0.35949 C -0.08294 -0.36968 -0.0905 -0.38172 -0.09714 -0.38449 C -0.1043 -0.38658 -0.11185 -0.38496 -0.1194 -0.38357 C -0.12695 -0.38218 -0.13203 -0.37477 -0.1375 -0.3669 C -0.14245 -0.35926 -0.14766 -0.35023 -0.15013 -0.33449 C -0.15313 -0.3213 -0.15352 -0.30139 -0.15261 -0.28125 C -0.15195 -0.26227 -0.14961 -0.24144 -0.14623 -0.22084 C -0.14258 -0.20047 -0.13815 -0.1801 -0.13307 -0.1632 C -0.12748 -0.14422 -0.12083 -0.12778 -0.11315 -0.11598 C -0.10625 -0.10371 -0.09857 -0.09398 -0.09128 -0.09121 C -0.08412 -0.08658 -0.07617 -0.08889 -0.07031 -0.09306 C -0.06432 -0.09537 -0.05781 -0.10209 -0.05404 -0.11459 C -0.05065 -0.12639 -0.04987 -0.14422 -0.05221 -0.16551 C -0.05521 -0.18635 -0.06172 -0.20486 -0.06836 -0.21528 C -0.07474 -0.22431 -0.08229 -0.22824 -0.08945 -0.22523 C -0.09649 -0.22014 -0.10208 -0.21412 -0.10547 -0.20185 C -0.10886 -0.19005 -0.11016 -0.19074 -0.10951 -0.15301 C -0.11003 -0.11829 -0.1013 -0.09005 -0.09766 -0.07153 C -0.09349 -0.05348 -0.08815 -0.04005 -0.0819 -0.02338 C -0.07474 -0.00556 -0.06628 0.00764 -0.05951 0.01597 C -0.05274 0.02453 -0.04649 0.02592 -0.03659 0.02662 C -0.02695 0.02569 -0.02292 0.02245 -0.01667 0.01782 C -0.01029 0.01365 -0.00404 0.00902 0.00208 0.0044 " pathEditMode="relative" rAng="4080000" ptsTypes="AAAAAAAAAAAAAAAAAAAAAAA">
                                          <p:cBhvr>
                                            <p:cTn id="46" dur="2000" fill="hold"/>
                                            <p:tgtEl>
                                              <p:spTgt spid="38"/>
                                            </p:tgtEl>
                                            <p:attrNameLst>
                                              <p:attrName>ppt_x</p:attrName>
                                              <p:attrName>ppt_y</p:attrName>
                                            </p:attrNameLst>
                                          </p:cBhvr>
                                          <p:rCtr x="-859" y="18750"/>
                                        </p:animMotion>
                                      </p:childTnLst>
                                    </p:cTn>
                                  </p:par>
                                  <p:par>
                                    <p:cTn id="47" presetID="53" presetClass="entr" presetSubtype="16" fill="hold" grpId="0" nodeType="withEffect">
                                      <p:stCondLst>
                                        <p:cond delay="0"/>
                                      </p:stCondLst>
                                      <p:iterate type="lt">
                                        <p:tmPct val="4747"/>
                                      </p:iterate>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9" grpId="0"/>
          <p:bldP spid="17"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3" dur="500"/>
                                            <p:tgtEl>
                                              <p:spTgt spid="17"/>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outVertical)">
                                          <p:cBhvr>
                                            <p:cTn id="17" dur="500"/>
                                            <p:tgtEl>
                                              <p:spTgt spid="36"/>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000"/>
                                </p:stCondLst>
                                <p:childTnLst>
                                  <p:par>
                                    <p:cTn id="26" presetID="2" presetClass="entr" presetSubtype="1"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750" fill="hold"/>
                                            <p:tgtEl>
                                              <p:spTgt spid="37"/>
                                            </p:tgtEl>
                                            <p:attrNameLst>
                                              <p:attrName>ppt_x</p:attrName>
                                            </p:attrNameLst>
                                          </p:cBhvr>
                                          <p:tavLst>
                                            <p:tav tm="0">
                                              <p:val>
                                                <p:strVal val="#ppt_x"/>
                                              </p:val>
                                            </p:tav>
                                            <p:tav tm="100000">
                                              <p:val>
                                                <p:strVal val="#ppt_x"/>
                                              </p:val>
                                            </p:tav>
                                          </p:tavLst>
                                        </p:anim>
                                        <p:anim calcmode="lin" valueType="num">
                                          <p:cBhvr additive="base">
                                            <p:cTn id="29" dur="750" fill="hold"/>
                                            <p:tgtEl>
                                              <p:spTgt spid="37"/>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750" fill="hold"/>
                                            <p:tgtEl>
                                              <p:spTgt spid="19"/>
                                            </p:tgtEl>
                                            <p:attrNameLst>
                                              <p:attrName>ppt_w</p:attrName>
                                            </p:attrNameLst>
                                          </p:cBhvr>
                                          <p:tavLst>
                                            <p:tav tm="0">
                                              <p:val>
                                                <p:fltVal val="0"/>
                                              </p:val>
                                            </p:tav>
                                            <p:tav tm="100000">
                                              <p:val>
                                                <p:strVal val="#ppt_w"/>
                                              </p:val>
                                            </p:tav>
                                          </p:tavLst>
                                        </p:anim>
                                        <p:anim calcmode="lin" valueType="num">
                                          <p:cBhvr>
                                            <p:cTn id="34" dur="750" fill="hold"/>
                                            <p:tgtEl>
                                              <p:spTgt spid="19"/>
                                            </p:tgtEl>
                                            <p:attrNameLst>
                                              <p:attrName>ppt_h</p:attrName>
                                            </p:attrNameLst>
                                          </p:cBhvr>
                                          <p:tavLst>
                                            <p:tav tm="0">
                                              <p:val>
                                                <p:fltVal val="0"/>
                                              </p:val>
                                            </p:tav>
                                            <p:tav tm="100000">
                                              <p:val>
                                                <p:strVal val="#ppt_h"/>
                                              </p:val>
                                            </p:tav>
                                          </p:tavLst>
                                        </p:anim>
                                        <p:anim calcmode="lin" valueType="num">
                                          <p:cBhvr>
                                            <p:cTn id="35" dur="750" fill="hold"/>
                                            <p:tgtEl>
                                              <p:spTgt spid="19"/>
                                            </p:tgtEl>
                                            <p:attrNameLst>
                                              <p:attrName>style.rotation</p:attrName>
                                            </p:attrNameLst>
                                          </p:cBhvr>
                                          <p:tavLst>
                                            <p:tav tm="0">
                                              <p:val>
                                                <p:fltVal val="90"/>
                                              </p:val>
                                            </p:tav>
                                            <p:tav tm="100000">
                                              <p:val>
                                                <p:fltVal val="0"/>
                                              </p:val>
                                            </p:tav>
                                          </p:tavLst>
                                        </p:anim>
                                        <p:animEffect transition="in" filter="fade">
                                          <p:cBhvr>
                                            <p:cTn id="36" dur="750"/>
                                            <p:tgtEl>
                                              <p:spTgt spid="19"/>
                                            </p:tgtEl>
                                          </p:cBhvr>
                                        </p:animEffect>
                                      </p:childTnLst>
                                    </p:cTn>
                                  </p:par>
                                </p:childTnLst>
                              </p:cTn>
                            </p:par>
                            <p:par>
                              <p:cTn id="37" fill="hold">
                                <p:stCondLst>
                                  <p:cond delay="4000"/>
                                </p:stCondLst>
                                <p:childTnLst>
                                  <p:par>
                                    <p:cTn id="38" presetID="6" presetClass="entr" presetSubtype="16"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circle(in)">
                                          <p:cBhvr>
                                            <p:cTn id="40" dur="1000"/>
                                            <p:tgtEl>
                                              <p:spTgt spid="39"/>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61" presetClass="path" presetSubtype="0" accel="50000" decel="50000" fill="hold" nodeType="withEffect">
                                      <p:stCondLst>
                                        <p:cond delay="0"/>
                                      </p:stCondLst>
                                      <p:childTnLst>
                                        <p:animMotion origin="layout" path="M -0.07591 -0.35949 C -0.08294 -0.36968 -0.0905 -0.38172 -0.09714 -0.38449 C -0.1043 -0.38658 -0.11185 -0.38496 -0.1194 -0.38357 C -0.12695 -0.38218 -0.13203 -0.37477 -0.1375 -0.3669 C -0.14245 -0.35926 -0.14766 -0.35023 -0.15013 -0.33449 C -0.15313 -0.3213 -0.15352 -0.30139 -0.15261 -0.28125 C -0.15195 -0.26227 -0.14961 -0.24144 -0.14623 -0.22084 C -0.14258 -0.20047 -0.13815 -0.1801 -0.13307 -0.1632 C -0.12748 -0.14422 -0.12083 -0.12778 -0.11315 -0.11598 C -0.10625 -0.10371 -0.09857 -0.09398 -0.09128 -0.09121 C -0.08412 -0.08658 -0.07617 -0.08889 -0.07031 -0.09306 C -0.06432 -0.09537 -0.05781 -0.10209 -0.05404 -0.11459 C -0.05065 -0.12639 -0.04987 -0.14422 -0.05221 -0.16551 C -0.05521 -0.18635 -0.06172 -0.20486 -0.06836 -0.21528 C -0.07474 -0.22431 -0.08229 -0.22824 -0.08945 -0.22523 C -0.09649 -0.22014 -0.10208 -0.21412 -0.10547 -0.20185 C -0.10886 -0.19005 -0.11016 -0.19074 -0.10951 -0.15301 C -0.11003 -0.11829 -0.1013 -0.09005 -0.09766 -0.07153 C -0.09349 -0.05348 -0.08815 -0.04005 -0.0819 -0.02338 C -0.07474 -0.00556 -0.06628 0.00764 -0.05951 0.01597 C -0.05274 0.02453 -0.04649 0.02592 -0.03659 0.02662 C -0.02695 0.02569 -0.02292 0.02245 -0.01667 0.01782 C -0.01029 0.01365 -0.00404 0.00902 0.00208 0.0044 " pathEditMode="relative" rAng="4080000" ptsTypes="AAAAAAAAAAAAAAAAAAAAAAA">
                                          <p:cBhvr>
                                            <p:cTn id="46" dur="2000" fill="hold"/>
                                            <p:tgtEl>
                                              <p:spTgt spid="38"/>
                                            </p:tgtEl>
                                            <p:attrNameLst>
                                              <p:attrName>ppt_x</p:attrName>
                                              <p:attrName>ppt_y</p:attrName>
                                            </p:attrNameLst>
                                          </p:cBhvr>
                                          <p:rCtr x="-859" y="18750"/>
                                        </p:animMotion>
                                      </p:childTnLst>
                                    </p:cTn>
                                  </p:par>
                                  <p:par>
                                    <p:cTn id="47" presetID="53" presetClass="entr" presetSubtype="16" fill="hold" grpId="0" nodeType="withEffect">
                                      <p:stCondLst>
                                        <p:cond delay="0"/>
                                      </p:stCondLst>
                                      <p:iterate type="lt">
                                        <p:tmPct val="4747"/>
                                      </p:iterate>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9" grpId="0"/>
          <p:bldP spid="17" grpId="0"/>
          <p:bldP spid="33"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90218115326"/>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PA" val="v5.2.3"/>
</p:tagLst>
</file>

<file path=ppt/tags/tag11.xml><?xml version="1.0" encoding="utf-8"?>
<p:tagLst xmlns:a="http://schemas.openxmlformats.org/drawingml/2006/main" xmlns:r="http://schemas.openxmlformats.org/officeDocument/2006/relationships" xmlns:p="http://schemas.openxmlformats.org/presentationml/2006/main">
  <p:tag name="PA" val="v5.2.3"/>
</p:tagLst>
</file>

<file path=ppt/tags/tag12.xml><?xml version="1.0" encoding="utf-8"?>
<p:tagLst xmlns:a="http://schemas.openxmlformats.org/drawingml/2006/main" xmlns:r="http://schemas.openxmlformats.org/officeDocument/2006/relationships" xmlns:p="http://schemas.openxmlformats.org/presentationml/2006/main">
  <p:tag name="PA" val="v5.2.3"/>
</p:tagLst>
</file>

<file path=ppt/tags/tag13.xml><?xml version="1.0" encoding="utf-8"?>
<p:tagLst xmlns:a="http://schemas.openxmlformats.org/drawingml/2006/main" xmlns:r="http://schemas.openxmlformats.org/officeDocument/2006/relationships" xmlns:p="http://schemas.openxmlformats.org/presentationml/2006/main">
  <p:tag name="PA" val="v5.2.3"/>
</p:tagLst>
</file>

<file path=ppt/tags/tag14.xml><?xml version="1.0" encoding="utf-8"?>
<p:tagLst xmlns:a="http://schemas.openxmlformats.org/drawingml/2006/main" xmlns:r="http://schemas.openxmlformats.org/officeDocument/2006/relationships" xmlns:p="http://schemas.openxmlformats.org/presentationml/2006/main">
  <p:tag name="PA" val="v5.2.3"/>
</p:tagLst>
</file>

<file path=ppt/tags/tag15.xml><?xml version="1.0" encoding="utf-8"?>
<p:tagLst xmlns:a="http://schemas.openxmlformats.org/drawingml/2006/main" xmlns:r="http://schemas.openxmlformats.org/officeDocument/2006/relationships" xmlns:p="http://schemas.openxmlformats.org/presentationml/2006/main">
  <p:tag name="PA" val="v5.2.3"/>
</p:tagLst>
</file>

<file path=ppt/tags/tag16.xml><?xml version="1.0" encoding="utf-8"?>
<p:tagLst xmlns:a="http://schemas.openxmlformats.org/drawingml/2006/main" xmlns:r="http://schemas.openxmlformats.org/officeDocument/2006/relationships" xmlns:p="http://schemas.openxmlformats.org/presentationml/2006/main">
  <p:tag name="PA" val="v5.2.3"/>
</p:tagLst>
</file>

<file path=ppt/tags/tag17.xml><?xml version="1.0" encoding="utf-8"?>
<p:tagLst xmlns:a="http://schemas.openxmlformats.org/drawingml/2006/main" xmlns:r="http://schemas.openxmlformats.org/officeDocument/2006/relationships" xmlns:p="http://schemas.openxmlformats.org/presentationml/2006/main">
  <p:tag name="PA" val="v5.2.3"/>
</p:tagLst>
</file>

<file path=ppt/tags/tag18.xml><?xml version="1.0" encoding="utf-8"?>
<p:tagLst xmlns:a="http://schemas.openxmlformats.org/drawingml/2006/main" xmlns:r="http://schemas.openxmlformats.org/officeDocument/2006/relationships" xmlns:p="http://schemas.openxmlformats.org/presentationml/2006/main">
  <p:tag name="PA" val="v5.2.3"/>
</p:tagLst>
</file>

<file path=ppt/tags/tag19.xml><?xml version="1.0" encoding="utf-8"?>
<p:tagLst xmlns:a="http://schemas.openxmlformats.org/drawingml/2006/main" xmlns:r="http://schemas.openxmlformats.org/officeDocument/2006/relationships" xmlns:p="http://schemas.openxmlformats.org/presentationml/2006/main">
  <p:tag name="PA" val="v5.2.3"/>
</p:tagLst>
</file>

<file path=ppt/tags/tag2.xml><?xml version="1.0" encoding="utf-8"?>
<p:tagLst xmlns:a="http://schemas.openxmlformats.org/drawingml/2006/main" xmlns:r="http://schemas.openxmlformats.org/officeDocument/2006/relationships" xmlns:p="http://schemas.openxmlformats.org/presentationml/2006/main">
  <p:tag name="MH" val="20190218115326"/>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PA" val="v5.2.3"/>
</p:tagLst>
</file>

<file path=ppt/tags/tag3.xml><?xml version="1.0" encoding="utf-8"?>
<p:tagLst xmlns:a="http://schemas.openxmlformats.org/drawingml/2006/main" xmlns:r="http://schemas.openxmlformats.org/officeDocument/2006/relationships" xmlns:p="http://schemas.openxmlformats.org/presentationml/2006/main">
  <p:tag name="MH" val="20190218115326"/>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90218115326"/>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PA" val="v5.2.3"/>
</p:tagLst>
</file>

<file path=ppt/tags/tag6.xml><?xml version="1.0" encoding="utf-8"?>
<p:tagLst xmlns:a="http://schemas.openxmlformats.org/drawingml/2006/main" xmlns:r="http://schemas.openxmlformats.org/officeDocument/2006/relationships" xmlns:p="http://schemas.openxmlformats.org/presentationml/2006/main">
  <p:tag name="PA" val="v5.2.3"/>
</p:tagLst>
</file>

<file path=ppt/tags/tag7.xml><?xml version="1.0" encoding="utf-8"?>
<p:tagLst xmlns:a="http://schemas.openxmlformats.org/drawingml/2006/main" xmlns:r="http://schemas.openxmlformats.org/officeDocument/2006/relationships" xmlns:p="http://schemas.openxmlformats.org/presentationml/2006/main">
  <p:tag name="PA" val="v5.2.3"/>
</p:tagLst>
</file>

<file path=ppt/tags/tag8.xml><?xml version="1.0" encoding="utf-8"?>
<p:tagLst xmlns:a="http://schemas.openxmlformats.org/drawingml/2006/main" xmlns:r="http://schemas.openxmlformats.org/officeDocument/2006/relationships" xmlns:p="http://schemas.openxmlformats.org/presentationml/2006/main">
  <p:tag name="PA" val="v5.2.3"/>
</p:tagLst>
</file>

<file path=ppt/tags/tag9.xml><?xml version="1.0" encoding="utf-8"?>
<p:tagLst xmlns:a="http://schemas.openxmlformats.org/drawingml/2006/main" xmlns:r="http://schemas.openxmlformats.org/officeDocument/2006/relationships" xmlns:p="http://schemas.openxmlformats.org/presentationml/2006/main">
  <p:tag name="PA" val="v5.2.3"/>
</p:tagLst>
</file>

<file path=ppt/theme/theme1.xml><?xml version="1.0" encoding="utf-8"?>
<a:theme xmlns:a="http://schemas.openxmlformats.org/drawingml/2006/main" name="Office 主题​​">
  <a:themeElements>
    <a:clrScheme name="自定义 47">
      <a:dk1>
        <a:sysClr val="windowText" lastClr="000000"/>
      </a:dk1>
      <a:lt1>
        <a:sysClr val="window" lastClr="FFFFFF"/>
      </a:lt1>
      <a:dk2>
        <a:srgbClr val="44546A"/>
      </a:dk2>
      <a:lt2>
        <a:srgbClr val="E7E6E6"/>
      </a:lt2>
      <a:accent1>
        <a:srgbClr val="FC7E03"/>
      </a:accent1>
      <a:accent2>
        <a:srgbClr val="E13C89"/>
      </a:accent2>
      <a:accent3>
        <a:srgbClr val="53A2CD"/>
      </a:accent3>
      <a:accent4>
        <a:srgbClr val="299A4E"/>
      </a:accent4>
      <a:accent5>
        <a:srgbClr val="5B9BD5"/>
      </a:accent5>
      <a:accent6>
        <a:srgbClr val="70AD47"/>
      </a:accent6>
      <a:hlink>
        <a:srgbClr val="0563C1"/>
      </a:hlink>
      <a:folHlink>
        <a:srgbClr val="954F72"/>
      </a:folHlink>
    </a:clrScheme>
    <a:fontScheme name="自定义 5">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1850</Words>
  <Application>Microsoft Office PowerPoint</Application>
  <PresentationFormat>宽屏</PresentationFormat>
  <Paragraphs>146</Paragraphs>
  <Slides>21</Slides>
  <Notes>0</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Montserrat</vt:lpstr>
      <vt:lpstr>Open Sans Semibold</vt:lpstr>
      <vt:lpstr>等线</vt:lpstr>
      <vt:lpstr>微软雅黑</vt:lpstr>
      <vt:lpstr>微软雅黑</vt:lpstr>
      <vt:lpstr>Agency FB</vt:lpstr>
      <vt:lpstr>Arial</vt:lpstr>
      <vt:lpstr>Britannic Bold</vt:lpstr>
      <vt:lpstr>Calibri</vt:lpstr>
      <vt:lpstr>Segoe UI</vt:lpstr>
      <vt:lpstr>Wingdings</vt:lpstr>
      <vt:lpstr>Office 主题​​</vt:lpstr>
      <vt:lpstr>新学期</vt:lpstr>
      <vt:lpstr>PowerPoint 演示文稿</vt:lpstr>
      <vt:lpstr>PART 01</vt:lpstr>
      <vt:lpstr>PowerPoint 演示文稿</vt:lpstr>
      <vt:lpstr>PowerPoint 演示文稿</vt:lpstr>
      <vt:lpstr>PART 02</vt:lpstr>
      <vt:lpstr>PowerPoint 演示文稿</vt:lpstr>
      <vt:lpstr>PART 03</vt:lpstr>
      <vt:lpstr>PowerPoint 演示文稿</vt:lpstr>
      <vt:lpstr>PowerPoint 演示文稿</vt:lpstr>
      <vt:lpstr>PART 04</vt:lpstr>
      <vt:lpstr>PowerPoint 演示文稿</vt:lpstr>
      <vt:lpstr>PowerPoint 演示文稿</vt:lpstr>
      <vt:lpstr>PowerPoint 演示文稿</vt:lpstr>
      <vt:lpstr>PART 05</vt:lpstr>
      <vt:lpstr>PowerPoint 演示文稿</vt:lpstr>
      <vt:lpstr>PowerPoint 演示文稿</vt:lpstr>
      <vt:lpstr>PowerPoint 演示文稿</vt:lpstr>
      <vt:lpstr>PowerPoint 演示文稿</vt:lpstr>
      <vt:lpstr>PowerPoint 演示文稿</vt:lpstr>
      <vt:lpstr>新学期，新任务， 新观念，新气象， 盼望新一年能够取得新业绩！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233</cp:revision>
  <dcterms:created xsi:type="dcterms:W3CDTF">2018-04-18T06:17:00Z</dcterms:created>
  <dcterms:modified xsi:type="dcterms:W3CDTF">2021-03-17T06:59:24Z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