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63" r:id="rId5"/>
    <p:sldId id="264" r:id="rId6"/>
    <p:sldId id="265" r:id="rId7"/>
    <p:sldId id="267" r:id="rId8"/>
    <p:sldId id="268" r:id="rId9"/>
    <p:sldId id="259" r:id="rId10"/>
    <p:sldId id="270" r:id="rId11"/>
    <p:sldId id="271" r:id="rId12"/>
    <p:sldId id="272" r:id="rId13"/>
    <p:sldId id="273" r:id="rId14"/>
    <p:sldId id="274" r:id="rId15"/>
    <p:sldId id="260" r:id="rId16"/>
    <p:sldId id="275" r:id="rId17"/>
    <p:sldId id="276" r:id="rId18"/>
    <p:sldId id="277" r:id="rId19"/>
    <p:sldId id="278" r:id="rId20"/>
    <p:sldId id="280" r:id="rId21"/>
    <p:sldId id="261" r:id="rId22"/>
    <p:sldId id="281" r:id="rId23"/>
    <p:sldId id="282" r:id="rId24"/>
    <p:sldId id="283" r:id="rId25"/>
    <p:sldId id="284" r:id="rId26"/>
    <p:sldId id="286" r:id="rId27"/>
    <p:sldId id="262" r:id="rId28"/>
    <p:sldId id="287" r:id="rId29"/>
    <p:sldId id="288" r:id="rId30"/>
    <p:sldId id="289" r:id="rId31"/>
    <p:sldId id="290" r:id="rId32"/>
    <p:sldId id="291" r:id="rId33"/>
    <p:sldId id="292" r:id="rId34"/>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0" d="100"/>
          <a:sy n="120" d="100"/>
        </p:scale>
        <p:origin x="1326"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68263"/>
            <a:ext cx="9299576" cy="526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31138" y="223838"/>
            <a:ext cx="10239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163" y="3883025"/>
            <a:ext cx="1517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61263" y="4276725"/>
            <a:ext cx="12938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5838CD7-C7CF-4186-83E1-803F6CC14248}" type="datetimeFigureOut">
              <a:rPr lang="zh-CN" altLang="en-US" smtClean="0"/>
              <a:t>2021/3/17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7EB08A-02D4-4D8A-AA40-C913564217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838CD7-C7CF-4186-83E1-803F6CC14248}" type="datetimeFigureOut">
              <a:rPr lang="zh-CN" altLang="en-US" smtClean="0"/>
              <a:t>2021/3/17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7EB08A-02D4-4D8A-AA40-C913564217C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9038" y="385762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a:grpSpLocks noChangeAspect="1"/>
          </p:cNvGrpSpPr>
          <p:nvPr/>
        </p:nvGrpSpPr>
        <p:grpSpPr bwMode="auto">
          <a:xfrm>
            <a:off x="2146300" y="1565275"/>
            <a:ext cx="809625" cy="706438"/>
            <a:chOff x="2202212" y="1702183"/>
            <a:chExt cx="661189" cy="577688"/>
          </a:xfrm>
        </p:grpSpPr>
        <p:grpSp>
          <p:nvGrpSpPr>
            <p:cNvPr id="10" name="组合 49"/>
            <p:cNvGrpSpPr/>
            <p:nvPr/>
          </p:nvGrpSpPr>
          <p:grpSpPr bwMode="auto">
            <a:xfrm>
              <a:off x="2257678" y="1707420"/>
              <a:ext cx="550258" cy="550258"/>
              <a:chOff x="3827533" y="704007"/>
              <a:chExt cx="550258" cy="550258"/>
            </a:xfrm>
          </p:grpSpPr>
          <p:sp>
            <p:nvSpPr>
              <p:cNvPr id="12" name="矩形 11"/>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3" name="直接连接符 12"/>
              <p:cNvCxnSpPr>
                <a:stCxn id="12" idx="1"/>
                <a:endCxn id="12"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
            <p:cNvSpPr txBox="1">
              <a:spLocks noChangeArrowheads="1"/>
            </p:cNvSpPr>
            <p:nvPr/>
          </p:nvSpPr>
          <p:spPr bwMode="auto">
            <a:xfrm>
              <a:off x="2202212"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老</a:t>
              </a:r>
            </a:p>
          </p:txBody>
        </p:sp>
      </p:grpSp>
      <p:grpSp>
        <p:nvGrpSpPr>
          <p:cNvPr id="15" name="组合 14"/>
          <p:cNvGrpSpPr>
            <a:grpSpLocks noChangeAspect="1"/>
          </p:cNvGrpSpPr>
          <p:nvPr/>
        </p:nvGrpSpPr>
        <p:grpSpPr bwMode="auto">
          <a:xfrm>
            <a:off x="2997200" y="1565275"/>
            <a:ext cx="811213" cy="706438"/>
            <a:chOff x="3054233" y="1702183"/>
            <a:chExt cx="661189" cy="577688"/>
          </a:xfrm>
        </p:grpSpPr>
        <p:grpSp>
          <p:nvGrpSpPr>
            <p:cNvPr id="16" name="组合 13"/>
            <p:cNvGrpSpPr/>
            <p:nvPr/>
          </p:nvGrpSpPr>
          <p:grpSpPr bwMode="auto">
            <a:xfrm>
              <a:off x="3083065" y="1707420"/>
              <a:ext cx="550258" cy="550258"/>
              <a:chOff x="3827533" y="704007"/>
              <a:chExt cx="550258" cy="550258"/>
            </a:xfrm>
          </p:grpSpPr>
          <p:sp>
            <p:nvSpPr>
              <p:cNvPr id="18" name="矩形 17"/>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9" name="直接连接符 18"/>
              <p:cNvCxnSpPr>
                <a:stCxn id="18" idx="1"/>
                <a:endCxn id="18"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0"/>
                <a:endCxn id="18"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41"/>
            <p:cNvSpPr txBox="1">
              <a:spLocks noChangeArrowheads="1"/>
            </p:cNvSpPr>
            <p:nvPr/>
          </p:nvSpPr>
          <p:spPr bwMode="auto">
            <a:xfrm>
              <a:off x="3054233"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师</a:t>
              </a:r>
            </a:p>
          </p:txBody>
        </p:sp>
      </p:grpSp>
      <p:grpSp>
        <p:nvGrpSpPr>
          <p:cNvPr id="21" name="组合 20"/>
          <p:cNvGrpSpPr>
            <a:grpSpLocks noChangeAspect="1"/>
          </p:cNvGrpSpPr>
          <p:nvPr/>
        </p:nvGrpSpPr>
        <p:grpSpPr bwMode="auto">
          <a:xfrm>
            <a:off x="3833813" y="1565275"/>
            <a:ext cx="809625" cy="706438"/>
            <a:chOff x="3890374" y="1702183"/>
            <a:chExt cx="661189" cy="577688"/>
          </a:xfrm>
        </p:grpSpPr>
        <p:grpSp>
          <p:nvGrpSpPr>
            <p:cNvPr id="22" name="组合 18"/>
            <p:cNvGrpSpPr/>
            <p:nvPr/>
          </p:nvGrpSpPr>
          <p:grpSpPr bwMode="auto">
            <a:xfrm>
              <a:off x="3908452" y="1707420"/>
              <a:ext cx="550258" cy="550258"/>
              <a:chOff x="3827533" y="704007"/>
              <a:chExt cx="550258" cy="550258"/>
            </a:xfrm>
          </p:grpSpPr>
          <p:sp>
            <p:nvSpPr>
              <p:cNvPr id="24" name="矩形 23"/>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25" name="直接连接符 24"/>
              <p:cNvCxnSpPr>
                <a:stCxn id="24" idx="1"/>
                <a:endCxn id="24"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0"/>
                <a:endCxn id="24"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42"/>
            <p:cNvSpPr txBox="1">
              <a:spLocks noChangeArrowheads="1"/>
            </p:cNvSpPr>
            <p:nvPr/>
          </p:nvSpPr>
          <p:spPr bwMode="auto">
            <a:xfrm>
              <a:off x="389037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您</a:t>
              </a:r>
            </a:p>
          </p:txBody>
        </p:sp>
      </p:grpSp>
      <p:grpSp>
        <p:nvGrpSpPr>
          <p:cNvPr id="27" name="组合 26"/>
          <p:cNvGrpSpPr>
            <a:grpSpLocks noChangeAspect="1"/>
          </p:cNvGrpSpPr>
          <p:nvPr/>
        </p:nvGrpSpPr>
        <p:grpSpPr bwMode="auto">
          <a:xfrm>
            <a:off x="4648200" y="1565275"/>
            <a:ext cx="809625" cy="707886"/>
            <a:chOff x="4705007" y="1702183"/>
            <a:chExt cx="661189" cy="578872"/>
          </a:xfrm>
        </p:grpSpPr>
        <p:grpSp>
          <p:nvGrpSpPr>
            <p:cNvPr id="28" name="组合 23"/>
            <p:cNvGrpSpPr/>
            <p:nvPr/>
          </p:nvGrpSpPr>
          <p:grpSpPr bwMode="auto">
            <a:xfrm>
              <a:off x="4733839" y="1707420"/>
              <a:ext cx="550258" cy="550258"/>
              <a:chOff x="3827533" y="704007"/>
              <a:chExt cx="550258" cy="550258"/>
            </a:xfrm>
          </p:grpSpPr>
          <p:sp>
            <p:nvSpPr>
              <p:cNvPr id="30" name="矩形 29"/>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1" name="直接连接符 30"/>
              <p:cNvCxnSpPr>
                <a:stCxn id="30" idx="1"/>
                <a:endCxn id="30"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0"/>
                <a:endCxn id="30"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文本框 43"/>
            <p:cNvSpPr txBox="1">
              <a:spLocks noChangeArrowheads="1"/>
            </p:cNvSpPr>
            <p:nvPr/>
          </p:nvSpPr>
          <p:spPr bwMode="auto">
            <a:xfrm>
              <a:off x="4705007" y="1702183"/>
              <a:ext cx="661189" cy="5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辛</a:t>
              </a:r>
            </a:p>
          </p:txBody>
        </p:sp>
      </p:grpSp>
      <p:grpSp>
        <p:nvGrpSpPr>
          <p:cNvPr id="33" name="组合 32"/>
          <p:cNvGrpSpPr>
            <a:grpSpLocks noChangeAspect="1"/>
          </p:cNvGrpSpPr>
          <p:nvPr/>
        </p:nvGrpSpPr>
        <p:grpSpPr bwMode="auto">
          <a:xfrm>
            <a:off x="5473700" y="1565275"/>
            <a:ext cx="809625" cy="706438"/>
            <a:chOff x="5530394" y="1702183"/>
            <a:chExt cx="661189" cy="577688"/>
          </a:xfrm>
        </p:grpSpPr>
        <p:grpSp>
          <p:nvGrpSpPr>
            <p:cNvPr id="34" name="组合 33"/>
            <p:cNvGrpSpPr/>
            <p:nvPr/>
          </p:nvGrpSpPr>
          <p:grpSpPr bwMode="auto">
            <a:xfrm>
              <a:off x="5559226" y="1707420"/>
              <a:ext cx="550258" cy="550258"/>
              <a:chOff x="3827533" y="704007"/>
              <a:chExt cx="550258" cy="550258"/>
            </a:xfrm>
          </p:grpSpPr>
          <p:sp>
            <p:nvSpPr>
              <p:cNvPr id="36" name="矩形 3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7" name="直接连接符 36"/>
              <p:cNvCxnSpPr>
                <a:stCxn id="36" idx="1"/>
                <a:endCxn id="3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0"/>
                <a:endCxn id="3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44"/>
            <p:cNvSpPr txBox="1">
              <a:spLocks noChangeArrowheads="1"/>
            </p:cNvSpPr>
            <p:nvPr/>
          </p:nvSpPr>
          <p:spPr bwMode="auto">
            <a:xfrm>
              <a:off x="553039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苦</a:t>
              </a:r>
            </a:p>
          </p:txBody>
        </p:sp>
      </p:grpSp>
      <p:grpSp>
        <p:nvGrpSpPr>
          <p:cNvPr id="39" name="组合 38"/>
          <p:cNvGrpSpPr>
            <a:grpSpLocks noChangeAspect="1"/>
          </p:cNvGrpSpPr>
          <p:nvPr/>
        </p:nvGrpSpPr>
        <p:grpSpPr bwMode="auto">
          <a:xfrm>
            <a:off x="6272213" y="1565275"/>
            <a:ext cx="811212" cy="706438"/>
            <a:chOff x="6329147" y="1702183"/>
            <a:chExt cx="661189" cy="577688"/>
          </a:xfrm>
        </p:grpSpPr>
        <p:grpSp>
          <p:nvGrpSpPr>
            <p:cNvPr id="40" name="组合 37"/>
            <p:cNvGrpSpPr/>
            <p:nvPr/>
          </p:nvGrpSpPr>
          <p:grpSpPr bwMode="auto">
            <a:xfrm>
              <a:off x="6384613" y="1707420"/>
              <a:ext cx="550258" cy="550258"/>
              <a:chOff x="3827533" y="704007"/>
              <a:chExt cx="550258" cy="550258"/>
            </a:xfrm>
          </p:grpSpPr>
          <p:sp>
            <p:nvSpPr>
              <p:cNvPr id="42" name="矩形 41"/>
              <p:cNvSpPr/>
              <p:nvPr/>
            </p:nvSpPr>
            <p:spPr>
              <a:xfrm>
                <a:off x="3827705" y="703963"/>
                <a:ext cx="549913"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43" name="直接连接符 42"/>
              <p:cNvCxnSpPr>
                <a:stCxn id="42" idx="1"/>
                <a:endCxn id="42" idx="3"/>
              </p:cNvCxnSpPr>
              <p:nvPr/>
            </p:nvCxnSpPr>
            <p:spPr>
              <a:xfrm>
                <a:off x="3827705" y="979176"/>
                <a:ext cx="5499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0"/>
                <a:endCxn id="42" idx="2"/>
              </p:cNvCxnSpPr>
              <p:nvPr/>
            </p:nvCxnSpPr>
            <p:spPr>
              <a:xfrm>
                <a:off x="4103309"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文本框 45"/>
            <p:cNvSpPr txBox="1">
              <a:spLocks noChangeArrowheads="1"/>
            </p:cNvSpPr>
            <p:nvPr/>
          </p:nvSpPr>
          <p:spPr bwMode="auto">
            <a:xfrm>
              <a:off x="6329147"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了</a:t>
              </a:r>
            </a:p>
          </p:txBody>
        </p:sp>
      </p:grpSp>
      <p:cxnSp>
        <p:nvCxnSpPr>
          <p:cNvPr id="45" name="直接连接符 44"/>
          <p:cNvCxnSpPr/>
          <p:nvPr/>
        </p:nvCxnSpPr>
        <p:spPr>
          <a:xfrm flipV="1">
            <a:off x="1951038" y="2451100"/>
            <a:ext cx="5387975" cy="0"/>
          </a:xfrm>
          <a:prstGeom prst="line">
            <a:avLst/>
          </a:prstGeom>
          <a:ln w="19050">
            <a:solidFill>
              <a:schemeClr val="bg1"/>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46" name="文本框 45"/>
          <p:cNvSpPr txBox="1">
            <a:spLocks noChangeArrowheads="1"/>
          </p:cNvSpPr>
          <p:nvPr/>
        </p:nvSpPr>
        <p:spPr bwMode="auto">
          <a:xfrm>
            <a:off x="2063750" y="2549525"/>
            <a:ext cx="514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1800" dirty="0">
                <a:solidFill>
                  <a:schemeClr val="bg1"/>
                </a:solidFill>
                <a:latin typeface="方正卡通简体" panose="03000509000000000000" pitchFamily="65" charset="-122"/>
                <a:ea typeface="方正卡通简体" panose="03000509000000000000" pitchFamily="65" charset="-122"/>
              </a:rPr>
              <a:t>适用于教师节、培训课件、答辩汇报等演示</a:t>
            </a:r>
          </a:p>
        </p:txBody>
      </p:sp>
      <p:pic>
        <p:nvPicPr>
          <p:cNvPr id="47" name="图片 4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
          <p:cNvGrpSpPr>
            <a:grpSpLocks noChangeAspect="1"/>
          </p:cNvGrpSpPr>
          <p:nvPr/>
        </p:nvGrpSpPr>
        <p:grpSpPr bwMode="auto">
          <a:xfrm>
            <a:off x="1806575" y="2147888"/>
            <a:ext cx="449263" cy="292100"/>
            <a:chOff x="2432" y="1329"/>
            <a:chExt cx="657" cy="426"/>
          </a:xfrm>
        </p:grpSpPr>
        <p:sp>
          <p:nvSpPr>
            <p:cNvPr id="49"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0"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1"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2"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3"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4"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5"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grpSp>
      <p:pic>
        <p:nvPicPr>
          <p:cNvPr id="56" name="轻快儿童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32640" y="-6237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6"/>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7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10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125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0" presetClass="path" presetSubtype="0" accel="50000" decel="50000" fill="hold" nodeType="withEffect">
                                  <p:stCondLst>
                                    <p:cond delay="150"/>
                                  </p:stCondLst>
                                  <p:childTnLst>
                                    <p:animMotion origin="layout" path="M -0.00347 0.00092 L 0.59826 0.00247 " pathEditMode="relative" ptsTypes="AA">
                                      <p:cBhvr>
                                        <p:cTn id="31" dur="1500" fill="hold"/>
                                        <p:tgtEl>
                                          <p:spTgt spid="48"/>
                                        </p:tgtEl>
                                        <p:attrNameLst>
                                          <p:attrName>ppt_x</p:attrName>
                                          <p:attrName>ppt_y</p:attrName>
                                        </p:attrNameLst>
                                      </p:cBhvr>
                                    </p:animMotion>
                                  </p:childTnLst>
                                </p:cTn>
                              </p:par>
                              <p:par>
                                <p:cTn id="32" presetID="22" presetClass="entr" presetSubtype="8" fill="hold" nodeType="withEffect">
                                  <p:stCondLst>
                                    <p:cond delay="3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1250"/>
                                        <p:tgtEl>
                                          <p:spTgt spid="45"/>
                                        </p:tgtEl>
                                      </p:cBhvr>
                                    </p:animEffect>
                                  </p:childTnLst>
                                </p:cTn>
                              </p:par>
                            </p:childTnLst>
                          </p:cTn>
                        </p:par>
                        <p:par>
                          <p:cTn id="35" fill="hold">
                            <p:stCondLst>
                              <p:cond delay="1000"/>
                            </p:stCondLst>
                            <p:childTnLst>
                              <p:par>
                                <p:cTn id="36" presetID="12" presetClass="entr" presetSubtype="4" fill="hold" grpId="0" nodeType="afterEffect">
                                  <p:stCondLst>
                                    <p:cond delay="0"/>
                                  </p:stCondLst>
                                  <p:iterate type="lt">
                                    <p:tmPct val="15000"/>
                                  </p:iterate>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p:tgtEl>
                                          <p:spTgt spid="46"/>
                                        </p:tgtEl>
                                        <p:attrNameLst>
                                          <p:attrName>ppt_y</p:attrName>
                                        </p:attrNameLst>
                                      </p:cBhvr>
                                      <p:tavLst>
                                        <p:tav tm="0">
                                          <p:val>
                                            <p:strVal val="#ppt_y+#ppt_h*1.125000"/>
                                          </p:val>
                                        </p:tav>
                                        <p:tav tm="100000">
                                          <p:val>
                                            <p:strVal val="#ppt_y"/>
                                          </p:val>
                                        </p:tav>
                                      </p:tavLst>
                                    </p:anim>
                                    <p:animEffect transition="in" filter="wipe(up)">
                                      <p:cBhvr>
                                        <p:cTn id="39" dur="500"/>
                                        <p:tgtEl>
                                          <p:spTgt spid="46"/>
                                        </p:tgtEl>
                                      </p:cBhvr>
                                    </p:animEffect>
                                  </p:childTnLst>
                                </p:cTn>
                              </p:par>
                            </p:childTnLst>
                          </p:cTn>
                        </p:par>
                        <p:par>
                          <p:cTn id="40" fill="hold">
                            <p:stCondLst>
                              <p:cond delay="52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anim calcmode="lin" valueType="num">
                                      <p:cBhvr>
                                        <p:cTn id="49" dur="500" fill="hold"/>
                                        <p:tgtEl>
                                          <p:spTgt spid="47"/>
                                        </p:tgtEl>
                                        <p:attrNameLst>
                                          <p:attrName>ppt_x</p:attrName>
                                        </p:attrNameLst>
                                      </p:cBhvr>
                                      <p:tavLst>
                                        <p:tav tm="0">
                                          <p:val>
                                            <p:strVal val="#ppt_x"/>
                                          </p:val>
                                        </p:tav>
                                        <p:tav tm="100000">
                                          <p:val>
                                            <p:strVal val="#ppt_x"/>
                                          </p:val>
                                        </p:tav>
                                      </p:tavLst>
                                    </p:anim>
                                    <p:anim calcmode="lin" valueType="num">
                                      <p:cBhvr>
                                        <p:cTn id="5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350" fill="hold"/>
                                        <p:tgtEl>
                                          <p:spTgt spid="5"/>
                                        </p:tgtEl>
                                        <p:attrNameLst>
                                          <p:attrName>ppt_x</p:attrName>
                                        </p:attrNameLst>
                                      </p:cBhvr>
                                      <p:tavLst>
                                        <p:tav tm="0">
                                          <p:val>
                                            <p:strVal val="0-#ppt_w/2"/>
                                          </p:val>
                                        </p:tav>
                                        <p:tav tm="100000">
                                          <p:val>
                                            <p:strVal val="#ppt_x"/>
                                          </p:val>
                                        </p:tav>
                                      </p:tavLst>
                                    </p:anim>
                                    <p:anim calcmode="lin" valueType="num">
                                      <p:cBhvr additive="base">
                                        <p:cTn id="56" dur="350" fill="hold"/>
                                        <p:tgtEl>
                                          <p:spTgt spid="5"/>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15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350" fill="hold"/>
                                        <p:tgtEl>
                                          <p:spTgt spid="4"/>
                                        </p:tgtEl>
                                        <p:attrNameLst>
                                          <p:attrName>ppt_x</p:attrName>
                                        </p:attrNameLst>
                                      </p:cBhvr>
                                      <p:tavLst>
                                        <p:tav tm="0">
                                          <p:val>
                                            <p:strVal val="0-#ppt_w/2"/>
                                          </p:val>
                                        </p:tav>
                                        <p:tav tm="100000">
                                          <p:val>
                                            <p:strVal val="#ppt_x"/>
                                          </p:val>
                                        </p:tav>
                                      </p:tavLst>
                                    </p:anim>
                                    <p:anim calcmode="lin" valueType="num">
                                      <p:cBhvr additive="base">
                                        <p:cTn id="60" dur="35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30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350" fill="hold"/>
                                        <p:tgtEl>
                                          <p:spTgt spid="6"/>
                                        </p:tgtEl>
                                        <p:attrNameLst>
                                          <p:attrName>ppt_x</p:attrName>
                                        </p:attrNameLst>
                                      </p:cBhvr>
                                      <p:tavLst>
                                        <p:tav tm="0">
                                          <p:val>
                                            <p:strVal val="0-#ppt_w/2"/>
                                          </p:val>
                                        </p:tav>
                                        <p:tav tm="100000">
                                          <p:val>
                                            <p:strVal val="#ppt_x"/>
                                          </p:val>
                                        </p:tav>
                                      </p:tavLst>
                                    </p:anim>
                                    <p:anim calcmode="lin" valueType="num">
                                      <p:cBhvr additive="base">
                                        <p:cTn id="64"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fill="hold"/>
                                        <p:tgtEl>
                                          <p:spTgt spid="7"/>
                                        </p:tgtEl>
                                        <p:attrNameLst>
                                          <p:attrName>ppt_w</p:attrName>
                                        </p:attrNameLst>
                                      </p:cBhvr>
                                      <p:tavLst>
                                        <p:tav tm="0">
                                          <p:val>
                                            <p:fltVal val="0"/>
                                          </p:val>
                                        </p:tav>
                                        <p:tav tm="100000">
                                          <p:val>
                                            <p:strVal val="#ppt_w"/>
                                          </p:val>
                                        </p:tav>
                                      </p:tavLst>
                                    </p:anim>
                                    <p:anim calcmode="lin" valueType="num">
                                      <p:cBhvr>
                                        <p:cTn id="70" dur="500" fill="hold"/>
                                        <p:tgtEl>
                                          <p:spTgt spid="7"/>
                                        </p:tgtEl>
                                        <p:attrNameLst>
                                          <p:attrName>ppt_h</p:attrName>
                                        </p:attrNameLst>
                                      </p:cBhvr>
                                      <p:tavLst>
                                        <p:tav tm="0">
                                          <p:val>
                                            <p:fltVal val="0"/>
                                          </p:val>
                                        </p:tav>
                                        <p:tav tm="100000">
                                          <p:val>
                                            <p:strVal val="#ppt_h"/>
                                          </p:val>
                                        </p:tav>
                                      </p:tavLst>
                                    </p:anim>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175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remove" display="0">
                  <p:stCondLst>
                    <p:cond delay="indefinite"/>
                  </p:stCondLst>
                  <p:endCondLst>
                    <p:cond evt="onStopAudio" delay="0">
                      <p:tgtEl>
                        <p:sldTgt/>
                      </p:tgtEl>
                    </p:cond>
                  </p:endCondLst>
                </p:cTn>
                <p:tgtEl>
                  <p:spTgt spid="56"/>
                </p:tgtEl>
              </p:cMediaNode>
            </p:audio>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原创设计师QQ598969553            _1"/>
          <p:cNvSpPr/>
          <p:nvPr/>
        </p:nvSpPr>
        <p:spPr bwMode="auto">
          <a:xfrm rot="18900000">
            <a:off x="5524639" y="1028442"/>
            <a:ext cx="1309559" cy="130955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sp>
        <p:nvSpPr>
          <p:cNvPr id="11" name="原创设计师QQ598969553            _2"/>
          <p:cNvSpPr/>
          <p:nvPr/>
        </p:nvSpPr>
        <p:spPr bwMode="auto">
          <a:xfrm rot="18900000">
            <a:off x="6012882" y="1976722"/>
            <a:ext cx="1311892" cy="130955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sp>
        <p:nvSpPr>
          <p:cNvPr id="12" name="原创设计师QQ598969553            _3"/>
          <p:cNvSpPr/>
          <p:nvPr/>
        </p:nvSpPr>
        <p:spPr bwMode="auto">
          <a:xfrm rot="18900000">
            <a:off x="5066592" y="2466957"/>
            <a:ext cx="1309559" cy="130955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sp>
        <p:nvSpPr>
          <p:cNvPr id="13" name="原创设计师QQ598969553            _4"/>
          <p:cNvSpPr/>
          <p:nvPr/>
        </p:nvSpPr>
        <p:spPr bwMode="auto">
          <a:xfrm rot="18900000">
            <a:off x="4577183" y="1518674"/>
            <a:ext cx="1309559" cy="130955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solidFill>
                <a:schemeClr val="bg1"/>
              </a:solidFill>
              <a:latin typeface="方正卡通简体" panose="03000509000000000000" pitchFamily="65" charset="-122"/>
            </a:endParaRPr>
          </a:p>
        </p:txBody>
      </p:sp>
      <p:cxnSp>
        <p:nvCxnSpPr>
          <p:cNvPr id="14" name="原创设计师QQ598969553            _5"/>
          <p:cNvCxnSpPr/>
          <p:nvPr/>
        </p:nvCxnSpPr>
        <p:spPr>
          <a:xfrm>
            <a:off x="4305964" y="1923805"/>
            <a:ext cx="244704"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5" name="原创设计师QQ598969553            _6"/>
          <p:cNvCxnSpPr/>
          <p:nvPr/>
        </p:nvCxnSpPr>
        <p:spPr>
          <a:xfrm>
            <a:off x="4359621" y="3624038"/>
            <a:ext cx="89379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6" name="原创设计师QQ598969553            _7"/>
          <p:cNvCxnSpPr/>
          <p:nvPr/>
        </p:nvCxnSpPr>
        <p:spPr>
          <a:xfrm flipH="1">
            <a:off x="6610560" y="1197039"/>
            <a:ext cx="106951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7" name="原创设计师QQ598969553            _8"/>
          <p:cNvCxnSpPr/>
          <p:nvPr/>
        </p:nvCxnSpPr>
        <p:spPr>
          <a:xfrm flipH="1">
            <a:off x="7340029" y="2899748"/>
            <a:ext cx="34004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8" name="原创设计师QQ598969553            _9"/>
          <p:cNvSpPr txBox="1"/>
          <p:nvPr/>
        </p:nvSpPr>
        <p:spPr>
          <a:xfrm>
            <a:off x="466776" y="1367045"/>
            <a:ext cx="2325208" cy="2553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indent="215900" algn="just">
              <a:lnSpc>
                <a:spcPct val="150000"/>
              </a:lnSpc>
            </a:pPr>
            <a:r>
              <a:rPr lang="zh-CN" altLang="en-US" sz="10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19" name="原创设计师QQ598969553            _10"/>
          <p:cNvCxnSpPr/>
          <p:nvPr/>
        </p:nvCxnSpPr>
        <p:spPr>
          <a:xfrm flipV="1">
            <a:off x="3080635" y="963187"/>
            <a:ext cx="0" cy="3360812"/>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20" name="原创设计师QQ598969553            _11"/>
          <p:cNvSpPr>
            <a:spLocks noChangeArrowheads="1"/>
          </p:cNvSpPr>
          <p:nvPr/>
        </p:nvSpPr>
        <p:spPr bwMode="auto">
          <a:xfrm>
            <a:off x="3335993" y="1742184"/>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
        <p:nvSpPr>
          <p:cNvPr id="21" name="原创设计师QQ598969553            _12"/>
          <p:cNvSpPr>
            <a:spLocks noChangeArrowheads="1"/>
          </p:cNvSpPr>
          <p:nvPr/>
        </p:nvSpPr>
        <p:spPr bwMode="auto">
          <a:xfrm>
            <a:off x="7795312" y="1005207"/>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
        <p:nvSpPr>
          <p:cNvPr id="22" name="原创设计师QQ598969553            _13"/>
          <p:cNvSpPr>
            <a:spLocks noChangeArrowheads="1"/>
          </p:cNvSpPr>
          <p:nvPr/>
        </p:nvSpPr>
        <p:spPr bwMode="auto">
          <a:xfrm>
            <a:off x="3393475" y="3350301"/>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
        <p:nvSpPr>
          <p:cNvPr id="23" name="原创设计师QQ598969553            _14"/>
          <p:cNvSpPr>
            <a:spLocks noChangeArrowheads="1"/>
          </p:cNvSpPr>
          <p:nvPr/>
        </p:nvSpPr>
        <p:spPr bwMode="auto">
          <a:xfrm>
            <a:off x="7846095" y="2706059"/>
            <a:ext cx="877163" cy="507575"/>
          </a:xfrm>
          <a:prstGeom prst="rect">
            <a:avLst/>
          </a:prstGeom>
          <a:noFill/>
          <a:ln w="9525">
            <a:noFill/>
            <a:miter lim="800000"/>
          </a:ln>
        </p:spPr>
        <p:txBody>
          <a:bodyPr wrap="none">
            <a:spAutoFit/>
          </a:bodyPr>
          <a:lstStyle/>
          <a:p>
            <a:r>
              <a:rPr lang="zh-CN" altLang="en-US" sz="1350" dirty="0">
                <a:solidFill>
                  <a:schemeClr val="bg1"/>
                </a:solidFill>
                <a:latin typeface="方正卡通简体" panose="03000509000000000000" pitchFamily="65" charset="-122"/>
                <a:ea typeface="方正卡通简体" panose="03000509000000000000" pitchFamily="65" charset="-122"/>
              </a:rPr>
              <a:t>点击此处</a:t>
            </a:r>
            <a:endParaRPr lang="en-US" altLang="zh-CN" sz="1350" dirty="0">
              <a:solidFill>
                <a:schemeClr val="bg1"/>
              </a:solidFill>
              <a:latin typeface="方正卡通简体" panose="03000509000000000000" pitchFamily="65" charset="-122"/>
              <a:ea typeface="方正卡通简体" panose="03000509000000000000" pitchFamily="65" charset="-122"/>
            </a:endParaRPr>
          </a:p>
          <a:p>
            <a:r>
              <a:rPr lang="zh-CN" altLang="en-US" sz="1350" dirty="0">
                <a:solidFill>
                  <a:schemeClr val="bg1"/>
                </a:solidFill>
                <a:latin typeface="方正卡通简体" panose="03000509000000000000" pitchFamily="65" charset="-122"/>
                <a:ea typeface="方正卡通简体" panose="03000509000000000000" pitchFamily="65" charset="-122"/>
              </a:rPr>
              <a:t>添加内容</a:t>
            </a: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49" presetClass="entr" presetSubtype="0" decel="10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p:stCondLst>
                              <p:cond delay="350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0"/>
                            </p:stCondLst>
                            <p:childTnLst>
                              <p:par>
                                <p:cTn id="41" presetID="49" presetClass="entr" presetSubtype="0"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360"/>
                                          </p:val>
                                        </p:tav>
                                        <p:tav tm="100000">
                                          <p:val>
                                            <p:fltVal val="0"/>
                                          </p:val>
                                        </p:tav>
                                      </p:tavLst>
                                    </p:anim>
                                    <p:animEffect transition="in" filter="fade">
                                      <p:cBhvr>
                                        <p:cTn id="46" dur="500"/>
                                        <p:tgtEl>
                                          <p:spTgt spid="12"/>
                                        </p:tgtEl>
                                      </p:cBhvr>
                                    </p:animEffect>
                                  </p:childTnLst>
                                </p:cTn>
                              </p:par>
                            </p:childTnLst>
                          </p:cTn>
                        </p:par>
                        <p:par>
                          <p:cTn id="47" fill="hold">
                            <p:stCondLst>
                              <p:cond delay="5500"/>
                            </p:stCondLst>
                            <p:childTnLst>
                              <p:par>
                                <p:cTn id="48" presetID="22" presetClass="entr" presetSubtype="2"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500"/>
                                        <p:tgtEl>
                                          <p:spTgt spid="15"/>
                                        </p:tgtEl>
                                      </p:cBhvr>
                                    </p:animEffect>
                                  </p:childTnLst>
                                </p:cTn>
                              </p:par>
                            </p:childTnLst>
                          </p:cTn>
                        </p:par>
                        <p:par>
                          <p:cTn id="51" fill="hold">
                            <p:stCondLst>
                              <p:cond delay="6000"/>
                            </p:stCondLst>
                            <p:childTnLst>
                              <p:par>
                                <p:cTn id="52" presetID="2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par>
                          <p:cTn id="55" fill="hold">
                            <p:stCondLst>
                              <p:cond delay="6500"/>
                            </p:stCondLst>
                            <p:childTnLst>
                              <p:par>
                                <p:cTn id="56" presetID="49" presetClass="entr" presetSubtype="0" decel="10000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 calcmode="lin" valueType="num">
                                      <p:cBhvr>
                                        <p:cTn id="60" dur="500" fill="hold"/>
                                        <p:tgtEl>
                                          <p:spTgt spid="11"/>
                                        </p:tgtEl>
                                        <p:attrNameLst>
                                          <p:attrName>style.rotation</p:attrName>
                                        </p:attrNameLst>
                                      </p:cBhvr>
                                      <p:tavLst>
                                        <p:tav tm="0">
                                          <p:val>
                                            <p:fltVal val="360"/>
                                          </p:val>
                                        </p:tav>
                                        <p:tav tm="100000">
                                          <p:val>
                                            <p:fltVal val="0"/>
                                          </p:val>
                                        </p:tav>
                                      </p:tavLst>
                                    </p:anim>
                                    <p:animEffect transition="in" filter="fade">
                                      <p:cBhvr>
                                        <p:cTn id="61" dur="500"/>
                                        <p:tgtEl>
                                          <p:spTgt spid="11"/>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par>
                          <p:cTn id="70" fill="hold">
                            <p:stCondLst>
                              <p:cond delay="8000"/>
                            </p:stCondLst>
                            <p:childTnLst>
                              <p:par>
                                <p:cTn id="71" presetID="2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par>
                          <p:cTn id="74" fill="hold">
                            <p:stCondLst>
                              <p:cond delay="850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8"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Rectangle 13" descr="FD1DDF730CE4456e89755B07FE1653D0# #Rectangle 13"/>
          <p:cNvSpPr>
            <a:spLocks noChangeArrowheads="1"/>
          </p:cNvSpPr>
          <p:nvPr/>
        </p:nvSpPr>
        <p:spPr bwMode="auto">
          <a:xfrm>
            <a:off x="5795962" y="1502954"/>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11" name="Freeform 5"/>
          <p:cNvSpPr/>
          <p:nvPr/>
        </p:nvSpPr>
        <p:spPr bwMode="auto">
          <a:xfrm rot="1800000">
            <a:off x="4488657" y="1106476"/>
            <a:ext cx="1084660" cy="1556147"/>
          </a:xfrm>
          <a:custGeom>
            <a:avLst/>
            <a:gdLst>
              <a:gd name="T0" fmla="*/ 722779 w 4733"/>
              <a:gd name="T1" fmla="*/ 0 h 6775"/>
              <a:gd name="T2" fmla="*/ 1445864 w 4733"/>
              <a:gd name="T3" fmla="*/ 724253 h 6775"/>
              <a:gd name="T4" fmla="*/ 1336500 w 4733"/>
              <a:gd name="T5" fmla="*/ 1107502 h 6775"/>
              <a:gd name="T6" fmla="*/ 1336500 w 4733"/>
              <a:gd name="T7" fmla="*/ 1107502 h 6775"/>
              <a:gd name="T8" fmla="*/ 1333140 w 4733"/>
              <a:gd name="T9" fmla="*/ 1112705 h 6775"/>
              <a:gd name="T10" fmla="*/ 1331307 w 4733"/>
              <a:gd name="T11" fmla="*/ 1115767 h 6775"/>
              <a:gd name="T12" fmla="*/ 722779 w 4733"/>
              <a:gd name="T13" fmla="*/ 2073887 h 6775"/>
              <a:gd name="T14" fmla="*/ 114557 w 4733"/>
              <a:gd name="T15" fmla="*/ 1115767 h 6775"/>
              <a:gd name="T16" fmla="*/ 112724 w 4733"/>
              <a:gd name="T17" fmla="*/ 1112705 h 6775"/>
              <a:gd name="T18" fmla="*/ 109058 w 4733"/>
              <a:gd name="T19" fmla="*/ 1107502 h 6775"/>
              <a:gd name="T20" fmla="*/ 109058 w 4733"/>
              <a:gd name="T21" fmla="*/ 1107502 h 6775"/>
              <a:gd name="T22" fmla="*/ 0 w 4733"/>
              <a:gd name="T23" fmla="*/ 724253 h 6775"/>
              <a:gd name="T24" fmla="*/ 722779 w 4733"/>
              <a:gd name="T25" fmla="*/ 0 h 6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5">
                <a:moveTo>
                  <a:pt x="2366" y="0"/>
                </a:moveTo>
                <a:cubicBezTo>
                  <a:pt x="3673" y="0"/>
                  <a:pt x="4733" y="1060"/>
                  <a:pt x="4733" y="2366"/>
                </a:cubicBezTo>
                <a:cubicBezTo>
                  <a:pt x="4733" y="2826"/>
                  <a:pt x="4602" y="3255"/>
                  <a:pt x="4375" y="3618"/>
                </a:cubicBezTo>
                <a:lnTo>
                  <a:pt x="4364" y="3635"/>
                </a:lnTo>
                <a:lnTo>
                  <a:pt x="4358" y="3645"/>
                </a:lnTo>
                <a:lnTo>
                  <a:pt x="2366" y="6775"/>
                </a:lnTo>
                <a:lnTo>
                  <a:pt x="375" y="3645"/>
                </a:lnTo>
                <a:lnTo>
                  <a:pt x="369" y="3635"/>
                </a:lnTo>
                <a:lnTo>
                  <a:pt x="357" y="3618"/>
                </a:lnTo>
                <a:cubicBezTo>
                  <a:pt x="131" y="3255"/>
                  <a:pt x="0" y="2826"/>
                  <a:pt x="0" y="2366"/>
                </a:cubicBezTo>
                <a:cubicBezTo>
                  <a:pt x="0" y="1060"/>
                  <a:pt x="1060" y="0"/>
                  <a:pt x="2366" y="0"/>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Freeform 6"/>
          <p:cNvSpPr/>
          <p:nvPr/>
        </p:nvSpPr>
        <p:spPr bwMode="auto">
          <a:xfrm rot="1800000">
            <a:off x="3570685" y="2695961"/>
            <a:ext cx="1084659" cy="1556147"/>
          </a:xfrm>
          <a:custGeom>
            <a:avLst/>
            <a:gdLst>
              <a:gd name="T0" fmla="*/ 722779 w 4733"/>
              <a:gd name="T1" fmla="*/ 2073887 h 6776"/>
              <a:gd name="T2" fmla="*/ 1445864 w 4733"/>
              <a:gd name="T3" fmla="*/ 1349434 h 6776"/>
              <a:gd name="T4" fmla="*/ 1336500 w 4733"/>
              <a:gd name="T5" fmla="*/ 966549 h 6776"/>
              <a:gd name="T6" fmla="*/ 1336500 w 4733"/>
              <a:gd name="T7" fmla="*/ 966549 h 6776"/>
              <a:gd name="T8" fmla="*/ 1333140 w 4733"/>
              <a:gd name="T9" fmla="*/ 961040 h 6776"/>
              <a:gd name="T10" fmla="*/ 1331307 w 4733"/>
              <a:gd name="T11" fmla="*/ 957979 h 6776"/>
              <a:gd name="T12" fmla="*/ 722779 w 4733"/>
              <a:gd name="T13" fmla="*/ 0 h 6776"/>
              <a:gd name="T14" fmla="*/ 114557 w 4733"/>
              <a:gd name="T15" fmla="*/ 957979 h 6776"/>
              <a:gd name="T16" fmla="*/ 112724 w 4733"/>
              <a:gd name="T17" fmla="*/ 961040 h 6776"/>
              <a:gd name="T18" fmla="*/ 109058 w 4733"/>
              <a:gd name="T19" fmla="*/ 966549 h 6776"/>
              <a:gd name="T20" fmla="*/ 109058 w 4733"/>
              <a:gd name="T21" fmla="*/ 966549 h 6776"/>
              <a:gd name="T22" fmla="*/ 0 w 4733"/>
              <a:gd name="T23" fmla="*/ 1349434 h 6776"/>
              <a:gd name="T24" fmla="*/ 722779 w 4733"/>
              <a:gd name="T25" fmla="*/ 2073887 h 6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3" h="6776">
                <a:moveTo>
                  <a:pt x="2366" y="6776"/>
                </a:moveTo>
                <a:cubicBezTo>
                  <a:pt x="3673" y="6776"/>
                  <a:pt x="4733" y="5716"/>
                  <a:pt x="4733" y="4409"/>
                </a:cubicBezTo>
                <a:cubicBezTo>
                  <a:pt x="4733" y="3950"/>
                  <a:pt x="4602" y="3521"/>
                  <a:pt x="4375" y="3158"/>
                </a:cubicBezTo>
                <a:lnTo>
                  <a:pt x="4364" y="3140"/>
                </a:lnTo>
                <a:lnTo>
                  <a:pt x="4358" y="3130"/>
                </a:lnTo>
                <a:lnTo>
                  <a:pt x="2366" y="0"/>
                </a:lnTo>
                <a:lnTo>
                  <a:pt x="375" y="3130"/>
                </a:lnTo>
                <a:lnTo>
                  <a:pt x="369" y="3140"/>
                </a:lnTo>
                <a:lnTo>
                  <a:pt x="357" y="3158"/>
                </a:lnTo>
                <a:cubicBezTo>
                  <a:pt x="131" y="3521"/>
                  <a:pt x="0" y="3950"/>
                  <a:pt x="0" y="4409"/>
                </a:cubicBezTo>
                <a:cubicBezTo>
                  <a:pt x="0" y="5716"/>
                  <a:pt x="1060" y="6776"/>
                  <a:pt x="2366" y="6776"/>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3" name="Freeform 7"/>
          <p:cNvSpPr/>
          <p:nvPr/>
        </p:nvSpPr>
        <p:spPr bwMode="auto">
          <a:xfrm rot="1800000">
            <a:off x="3381375" y="1129098"/>
            <a:ext cx="1493044" cy="1165622"/>
          </a:xfrm>
          <a:custGeom>
            <a:avLst/>
            <a:gdLst>
              <a:gd name="T0" fmla="*/ 200118 w 6517"/>
              <a:gd name="T1" fmla="*/ 463841 h 5082"/>
              <a:gd name="T2" fmla="*/ 1188179 w 6517"/>
              <a:gd name="T3" fmla="*/ 200406 h 5082"/>
              <a:gd name="T4" fmla="*/ 1464066 w 6517"/>
              <a:gd name="T5" fmla="*/ 487095 h 5082"/>
              <a:gd name="T6" fmla="*/ 1464066 w 6517"/>
              <a:gd name="T7" fmla="*/ 487095 h 5082"/>
              <a:gd name="T8" fmla="*/ 1467121 w 6517"/>
              <a:gd name="T9" fmla="*/ 492602 h 5082"/>
              <a:gd name="T10" fmla="*/ 1468954 w 6517"/>
              <a:gd name="T11" fmla="*/ 495968 h 5082"/>
              <a:gd name="T12" fmla="*/ 1991093 w 6517"/>
              <a:gd name="T13" fmla="*/ 1503201 h 5082"/>
              <a:gd name="T14" fmla="*/ 858825 w 6517"/>
              <a:gd name="T15" fmla="*/ 1550320 h 5082"/>
              <a:gd name="T16" fmla="*/ 855159 w 6517"/>
              <a:gd name="T17" fmla="*/ 1550320 h 5082"/>
              <a:gd name="T18" fmla="*/ 848743 w 6517"/>
              <a:gd name="T19" fmla="*/ 1550626 h 5082"/>
              <a:gd name="T20" fmla="*/ 848743 w 6517"/>
              <a:gd name="T21" fmla="*/ 1550626 h 5082"/>
              <a:gd name="T22" fmla="*/ 463173 w 6517"/>
              <a:gd name="T23" fmla="*/ 1453329 h 5082"/>
              <a:gd name="T24" fmla="*/ 200118 w 6517"/>
              <a:gd name="T25" fmla="*/ 463841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7" h="5082">
                <a:moveTo>
                  <a:pt x="655" y="1516"/>
                </a:moveTo>
                <a:cubicBezTo>
                  <a:pt x="1310" y="385"/>
                  <a:pt x="2759" y="0"/>
                  <a:pt x="3889" y="655"/>
                </a:cubicBezTo>
                <a:cubicBezTo>
                  <a:pt x="4287" y="885"/>
                  <a:pt x="4592" y="1214"/>
                  <a:pt x="4792" y="1592"/>
                </a:cubicBezTo>
                <a:lnTo>
                  <a:pt x="4802" y="1610"/>
                </a:lnTo>
                <a:lnTo>
                  <a:pt x="4808" y="1621"/>
                </a:lnTo>
                <a:lnTo>
                  <a:pt x="6517" y="4913"/>
                </a:lnTo>
                <a:lnTo>
                  <a:pt x="2811" y="5067"/>
                </a:lnTo>
                <a:lnTo>
                  <a:pt x="2799" y="5067"/>
                </a:lnTo>
                <a:lnTo>
                  <a:pt x="2778" y="5068"/>
                </a:lnTo>
                <a:cubicBezTo>
                  <a:pt x="2350" y="5082"/>
                  <a:pt x="1913" y="4980"/>
                  <a:pt x="1516" y="4750"/>
                </a:cubicBezTo>
                <a:cubicBezTo>
                  <a:pt x="385" y="4095"/>
                  <a:pt x="0" y="2647"/>
                  <a:pt x="655" y="1516"/>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Freeform 8"/>
          <p:cNvSpPr/>
          <p:nvPr/>
        </p:nvSpPr>
        <p:spPr bwMode="auto">
          <a:xfrm rot="1800000">
            <a:off x="4269582" y="3061482"/>
            <a:ext cx="1493044" cy="1166813"/>
          </a:xfrm>
          <a:custGeom>
            <a:avLst/>
            <a:gdLst>
              <a:gd name="T0" fmla="*/ 1791006 w 6518"/>
              <a:gd name="T1" fmla="*/ 1091068 h 5082"/>
              <a:gd name="T2" fmla="*/ 1527991 w 6518"/>
              <a:gd name="T3" fmla="*/ 101580 h 5082"/>
              <a:gd name="T4" fmla="*/ 1142480 w 6518"/>
              <a:gd name="T5" fmla="*/ 4283 h 5082"/>
              <a:gd name="T6" fmla="*/ 1142480 w 6518"/>
              <a:gd name="T7" fmla="*/ 4283 h 5082"/>
              <a:gd name="T8" fmla="*/ 1136065 w 6518"/>
              <a:gd name="T9" fmla="*/ 4283 h 5082"/>
              <a:gd name="T10" fmla="*/ 1132400 w 6518"/>
              <a:gd name="T11" fmla="*/ 4589 h 5082"/>
              <a:gd name="T12" fmla="*/ 0 w 6518"/>
              <a:gd name="T13" fmla="*/ 51402 h 5082"/>
              <a:gd name="T14" fmla="*/ 522364 w 6518"/>
              <a:gd name="T15" fmla="*/ 1058941 h 5082"/>
              <a:gd name="T16" fmla="*/ 523891 w 6518"/>
              <a:gd name="T17" fmla="*/ 1062001 h 5082"/>
              <a:gd name="T18" fmla="*/ 526946 w 6518"/>
              <a:gd name="T19" fmla="*/ 1067814 h 5082"/>
              <a:gd name="T20" fmla="*/ 526946 w 6518"/>
              <a:gd name="T21" fmla="*/ 1067814 h 5082"/>
              <a:gd name="T22" fmla="*/ 802791 w 6518"/>
              <a:gd name="T23" fmla="*/ 1354503 h 5082"/>
              <a:gd name="T24" fmla="*/ 1791006 w 6518"/>
              <a:gd name="T25" fmla="*/ 1091068 h 50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18" h="5082">
                <a:moveTo>
                  <a:pt x="5863" y="3566"/>
                </a:moveTo>
                <a:cubicBezTo>
                  <a:pt x="6518" y="2435"/>
                  <a:pt x="6132" y="987"/>
                  <a:pt x="5002" y="332"/>
                </a:cubicBezTo>
                <a:cubicBezTo>
                  <a:pt x="4604" y="101"/>
                  <a:pt x="4168" y="0"/>
                  <a:pt x="3740" y="14"/>
                </a:cubicBezTo>
                <a:lnTo>
                  <a:pt x="3719" y="14"/>
                </a:lnTo>
                <a:lnTo>
                  <a:pt x="3707" y="15"/>
                </a:lnTo>
                <a:lnTo>
                  <a:pt x="0" y="168"/>
                </a:lnTo>
                <a:lnTo>
                  <a:pt x="1710" y="3461"/>
                </a:lnTo>
                <a:lnTo>
                  <a:pt x="1715" y="3471"/>
                </a:lnTo>
                <a:lnTo>
                  <a:pt x="1725" y="3490"/>
                </a:lnTo>
                <a:cubicBezTo>
                  <a:pt x="1926" y="3868"/>
                  <a:pt x="2231" y="4196"/>
                  <a:pt x="2628" y="4427"/>
                </a:cubicBezTo>
                <a:cubicBezTo>
                  <a:pt x="3759" y="5082"/>
                  <a:pt x="5207" y="4696"/>
                  <a:pt x="5863" y="3566"/>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Freeform 9"/>
          <p:cNvSpPr/>
          <p:nvPr/>
        </p:nvSpPr>
        <p:spPr bwMode="auto">
          <a:xfrm rot="1800000">
            <a:off x="2765822" y="2192326"/>
            <a:ext cx="1495425" cy="1166813"/>
          </a:xfrm>
          <a:custGeom>
            <a:avLst/>
            <a:gdLst>
              <a:gd name="T0" fmla="*/ 199525 w 6523"/>
              <a:gd name="T1" fmla="*/ 1089935 h 5083"/>
              <a:gd name="T2" fmla="*/ 464744 w 6523"/>
              <a:gd name="T3" fmla="*/ 101254 h 5083"/>
              <a:gd name="T4" fmla="*/ 850350 w 6523"/>
              <a:gd name="T5" fmla="*/ 4589 h 5083"/>
              <a:gd name="T6" fmla="*/ 850350 w 6523"/>
              <a:gd name="T7" fmla="*/ 4589 h 5083"/>
              <a:gd name="T8" fmla="*/ 857072 w 6523"/>
              <a:gd name="T9" fmla="*/ 4894 h 5083"/>
              <a:gd name="T10" fmla="*/ 860433 w 6523"/>
              <a:gd name="T11" fmla="*/ 5200 h 5083"/>
              <a:gd name="T12" fmla="*/ 1993112 w 6523"/>
              <a:gd name="T13" fmla="*/ 54451 h 5083"/>
              <a:gd name="T14" fmla="*/ 1468480 w 6523"/>
              <a:gd name="T15" fmla="*/ 1060568 h 5083"/>
              <a:gd name="T16" fmla="*/ 1466647 w 6523"/>
              <a:gd name="T17" fmla="*/ 1063628 h 5083"/>
              <a:gd name="T18" fmla="*/ 1463897 w 6523"/>
              <a:gd name="T19" fmla="*/ 1069440 h 5083"/>
              <a:gd name="T20" fmla="*/ 1463591 w 6523"/>
              <a:gd name="T21" fmla="*/ 1069440 h 5083"/>
              <a:gd name="T22" fmla="*/ 1187067 w 6523"/>
              <a:gd name="T23" fmla="*/ 1355460 h 5083"/>
              <a:gd name="T24" fmla="*/ 199525 w 6523"/>
              <a:gd name="T25" fmla="*/ 1089935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3" h="5083">
                <a:moveTo>
                  <a:pt x="653" y="3563"/>
                </a:moveTo>
                <a:cubicBezTo>
                  <a:pt x="0" y="2431"/>
                  <a:pt x="389" y="983"/>
                  <a:pt x="1521" y="331"/>
                </a:cubicBezTo>
                <a:cubicBezTo>
                  <a:pt x="1919" y="101"/>
                  <a:pt x="2356" y="0"/>
                  <a:pt x="2783" y="15"/>
                </a:cubicBez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6" name="Freeform 10"/>
          <p:cNvSpPr/>
          <p:nvPr/>
        </p:nvSpPr>
        <p:spPr bwMode="auto">
          <a:xfrm rot="1800000">
            <a:off x="4882754" y="1999445"/>
            <a:ext cx="1495425" cy="1166813"/>
          </a:xfrm>
          <a:custGeom>
            <a:avLst/>
            <a:gdLst>
              <a:gd name="T0" fmla="*/ 1793862 w 6522"/>
              <a:gd name="T1" fmla="*/ 465280 h 5083"/>
              <a:gd name="T2" fmla="*/ 805863 w 6522"/>
              <a:gd name="T3" fmla="*/ 199755 h 5083"/>
              <a:gd name="T4" fmla="*/ 529296 w 6522"/>
              <a:gd name="T5" fmla="*/ 485775 h 5083"/>
              <a:gd name="T6" fmla="*/ 529296 w 6522"/>
              <a:gd name="T7" fmla="*/ 485775 h 5083"/>
              <a:gd name="T8" fmla="*/ 526240 w 6522"/>
              <a:gd name="T9" fmla="*/ 491281 h 5083"/>
              <a:gd name="T10" fmla="*/ 524712 w 6522"/>
              <a:gd name="T11" fmla="*/ 494646 h 5083"/>
              <a:gd name="T12" fmla="*/ 0 w 6522"/>
              <a:gd name="T13" fmla="*/ 1500458 h 5083"/>
              <a:gd name="T14" fmla="*/ 1132547 w 6522"/>
              <a:gd name="T15" fmla="*/ 1550015 h 5083"/>
              <a:gd name="T16" fmla="*/ 1136214 w 6522"/>
              <a:gd name="T17" fmla="*/ 1550320 h 5083"/>
              <a:gd name="T18" fmla="*/ 1142632 w 6522"/>
              <a:gd name="T19" fmla="*/ 1550320 h 5083"/>
              <a:gd name="T20" fmla="*/ 1142632 w 6522"/>
              <a:gd name="T21" fmla="*/ 1550320 h 5083"/>
              <a:gd name="T22" fmla="*/ 1528603 w 6522"/>
              <a:gd name="T23" fmla="*/ 1453961 h 5083"/>
              <a:gd name="T24" fmla="*/ 1793862 w 6522"/>
              <a:gd name="T25" fmla="*/ 465280 h 50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22" h="5083">
                <a:moveTo>
                  <a:pt x="5870" y="1521"/>
                </a:moveTo>
                <a:cubicBezTo>
                  <a:pt x="5217" y="389"/>
                  <a:pt x="3769" y="0"/>
                  <a:pt x="2637" y="653"/>
                </a:cubicBezTo>
                <a:cubicBezTo>
                  <a:pt x="2239" y="882"/>
                  <a:pt x="1934" y="1210"/>
                  <a:pt x="1732" y="1588"/>
                </a:cubicBezTo>
                <a:lnTo>
                  <a:pt x="1722" y="1606"/>
                </a:lnTo>
                <a:lnTo>
                  <a:pt x="1717" y="1617"/>
                </a:lnTo>
                <a:lnTo>
                  <a:pt x="0" y="4905"/>
                </a:lnTo>
                <a:lnTo>
                  <a:pt x="3706" y="5067"/>
                </a:lnTo>
                <a:lnTo>
                  <a:pt x="3718" y="5068"/>
                </a:lnTo>
                <a:lnTo>
                  <a:pt x="3739" y="5068"/>
                </a:lnTo>
                <a:cubicBezTo>
                  <a:pt x="4167" y="5083"/>
                  <a:pt x="4604" y="4983"/>
                  <a:pt x="5002" y="4753"/>
                </a:cubicBezTo>
                <a:cubicBezTo>
                  <a:pt x="6134" y="4100"/>
                  <a:pt x="6522" y="2653"/>
                  <a:pt x="5870" y="1521"/>
                </a:cubicBez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7" name="TextBox 8"/>
          <p:cNvSpPr txBox="1">
            <a:spLocks noChangeArrowheads="1"/>
          </p:cNvSpPr>
          <p:nvPr/>
        </p:nvSpPr>
        <p:spPr bwMode="auto">
          <a:xfrm>
            <a:off x="4923841" y="1557723"/>
            <a:ext cx="498850"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01</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18" name="TextBox 9"/>
          <p:cNvSpPr txBox="1">
            <a:spLocks noChangeArrowheads="1"/>
          </p:cNvSpPr>
          <p:nvPr/>
        </p:nvSpPr>
        <p:spPr bwMode="auto">
          <a:xfrm>
            <a:off x="5349260" y="2460217"/>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02</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19" name="TextBox 10"/>
          <p:cNvSpPr txBox="1">
            <a:spLocks noChangeArrowheads="1"/>
          </p:cNvSpPr>
          <p:nvPr/>
        </p:nvSpPr>
        <p:spPr bwMode="auto">
          <a:xfrm>
            <a:off x="4818654" y="3382951"/>
            <a:ext cx="50205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03</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0" name="TextBox 11"/>
          <p:cNvSpPr txBox="1">
            <a:spLocks noChangeArrowheads="1"/>
          </p:cNvSpPr>
          <p:nvPr/>
        </p:nvSpPr>
        <p:spPr bwMode="auto">
          <a:xfrm>
            <a:off x="3825260" y="3282939"/>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04</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1" name="TextBox 12"/>
          <p:cNvSpPr txBox="1">
            <a:spLocks noChangeArrowheads="1"/>
          </p:cNvSpPr>
          <p:nvPr/>
        </p:nvSpPr>
        <p:spPr bwMode="auto">
          <a:xfrm>
            <a:off x="3224591" y="2506651"/>
            <a:ext cx="505262"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05</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2" name="TextBox 13"/>
          <p:cNvSpPr txBox="1">
            <a:spLocks noChangeArrowheads="1"/>
          </p:cNvSpPr>
          <p:nvPr/>
        </p:nvSpPr>
        <p:spPr bwMode="auto">
          <a:xfrm>
            <a:off x="3814362" y="1557723"/>
            <a:ext cx="502056"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2700" dirty="0">
                <a:solidFill>
                  <a:schemeClr val="bg1"/>
                </a:solidFill>
                <a:latin typeface="方正卡通简体" panose="03000509000000000000" pitchFamily="65" charset="-122"/>
                <a:ea typeface="方正卡通简体" panose="03000509000000000000" pitchFamily="65" charset="-122"/>
                <a:cs typeface="Kozuka Gothic Pr6N M"/>
              </a:rPr>
              <a:t>06</a:t>
            </a:r>
            <a:endParaRPr lang="zh-CN" altLang="en-US" sz="2700">
              <a:solidFill>
                <a:schemeClr val="bg1"/>
              </a:solidFill>
              <a:latin typeface="方正卡通简体" panose="03000509000000000000" pitchFamily="65" charset="-122"/>
              <a:ea typeface="方正卡通简体" panose="03000509000000000000" pitchFamily="65" charset="-122"/>
              <a:cs typeface="Kozuka Gothic Pr6N M"/>
            </a:endParaRPr>
          </a:p>
        </p:txBody>
      </p:sp>
      <p:sp>
        <p:nvSpPr>
          <p:cNvPr id="23" name="TextBox 17"/>
          <p:cNvSpPr txBox="1">
            <a:spLocks noChangeArrowheads="1"/>
          </p:cNvSpPr>
          <p:nvPr/>
        </p:nvSpPr>
        <p:spPr bwMode="auto">
          <a:xfrm>
            <a:off x="4947047" y="1225538"/>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24" name="Rectangle 13" descr="FD1DDF730CE4456e89755B07FE1653D0# #Rectangle 13"/>
          <p:cNvSpPr>
            <a:spLocks noChangeArrowheads="1"/>
          </p:cNvSpPr>
          <p:nvPr/>
        </p:nvSpPr>
        <p:spPr bwMode="auto">
          <a:xfrm>
            <a:off x="6331744" y="2660241"/>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25" name="TextBox 19"/>
          <p:cNvSpPr txBox="1">
            <a:spLocks noChangeArrowheads="1"/>
          </p:cNvSpPr>
          <p:nvPr/>
        </p:nvSpPr>
        <p:spPr bwMode="auto">
          <a:xfrm>
            <a:off x="5460206" y="2382826"/>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26" name="Rectangle 13" descr="FD1DDF730CE4456e89755B07FE1653D0# #Rectangle 13"/>
          <p:cNvSpPr>
            <a:spLocks noChangeArrowheads="1"/>
          </p:cNvSpPr>
          <p:nvPr/>
        </p:nvSpPr>
        <p:spPr bwMode="auto">
          <a:xfrm>
            <a:off x="5795962" y="3790145"/>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1"/>
          <p:cNvSpPr txBox="1">
            <a:spLocks noChangeArrowheads="1"/>
          </p:cNvSpPr>
          <p:nvPr/>
        </p:nvSpPr>
        <p:spPr bwMode="auto">
          <a:xfrm>
            <a:off x="4947047" y="3512729"/>
            <a:ext cx="172402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28" name="Rectangle 13" descr="FD1DDF730CE4456e89755B07FE1653D0# #Rectangle 13"/>
          <p:cNvSpPr>
            <a:spLocks noChangeArrowheads="1"/>
          </p:cNvSpPr>
          <p:nvPr/>
        </p:nvSpPr>
        <p:spPr bwMode="auto">
          <a:xfrm>
            <a:off x="1006078" y="1502954"/>
            <a:ext cx="2376488" cy="4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29" name="TextBox 23"/>
          <p:cNvSpPr txBox="1">
            <a:spLocks noChangeArrowheads="1"/>
          </p:cNvSpPr>
          <p:nvPr/>
        </p:nvSpPr>
        <p:spPr bwMode="auto">
          <a:xfrm>
            <a:off x="1659732" y="1225538"/>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30" name="Rectangle 13" descr="FD1DDF730CE4456e89755B07FE1653D0# #Rectangle 13"/>
          <p:cNvSpPr>
            <a:spLocks noChangeArrowheads="1"/>
          </p:cNvSpPr>
          <p:nvPr/>
        </p:nvSpPr>
        <p:spPr bwMode="auto">
          <a:xfrm>
            <a:off x="427435" y="2660241"/>
            <a:ext cx="2375297"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31" name="TextBox 25"/>
          <p:cNvSpPr txBox="1">
            <a:spLocks noChangeArrowheads="1"/>
          </p:cNvSpPr>
          <p:nvPr/>
        </p:nvSpPr>
        <p:spPr bwMode="auto">
          <a:xfrm>
            <a:off x="1079897" y="2382826"/>
            <a:ext cx="172283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
        <p:nvSpPr>
          <p:cNvPr id="32" name="Rectangle 13" descr="FD1DDF730CE4456e89755B07FE1653D0# #Rectangle 13"/>
          <p:cNvSpPr>
            <a:spLocks noChangeArrowheads="1"/>
          </p:cNvSpPr>
          <p:nvPr/>
        </p:nvSpPr>
        <p:spPr bwMode="auto">
          <a:xfrm>
            <a:off x="1006078" y="3790145"/>
            <a:ext cx="2376488"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单击此处添加简短说明，添加简短文字，</a:t>
            </a:r>
            <a:endParaRPr lang="en-US" altLang="zh-CN" sz="975" dirty="0">
              <a:solidFill>
                <a:schemeClr val="bg1"/>
              </a:solidFill>
              <a:latin typeface="方正卡通简体" panose="03000509000000000000" pitchFamily="65" charset="-122"/>
              <a:ea typeface="方正卡通简体" panose="03000509000000000000" pitchFamily="65" charset="-122"/>
            </a:endParaRPr>
          </a:p>
          <a:p>
            <a:pPr algn="r" eaLnBrk="1" hangingPunct="1">
              <a:lnSpc>
                <a:spcPct val="150000"/>
              </a:lnSpc>
              <a:spcBef>
                <a:spcPct val="0"/>
              </a:spcBef>
              <a:buFont typeface="Arial" panose="020B0604020202020204" pitchFamily="34" charset="0"/>
              <a:buNone/>
              <a:defRPr/>
            </a:pPr>
            <a:r>
              <a:rPr lang="zh-CN" altLang="en-US" sz="975" dirty="0">
                <a:solidFill>
                  <a:schemeClr val="bg1"/>
                </a:solidFill>
                <a:latin typeface="方正卡通简体" panose="03000509000000000000" pitchFamily="65" charset="-122"/>
                <a:ea typeface="方正卡通简体" panose="03000509000000000000" pitchFamily="65" charset="-122"/>
              </a:rPr>
              <a:t>具体文字添加此处。</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33" name="TextBox 27"/>
          <p:cNvSpPr txBox="1">
            <a:spLocks noChangeArrowheads="1"/>
          </p:cNvSpPr>
          <p:nvPr/>
        </p:nvSpPr>
        <p:spPr bwMode="auto">
          <a:xfrm>
            <a:off x="1659732" y="3512729"/>
            <a:ext cx="1722835"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r"/>
            <a:r>
              <a:rPr lang="zh-CN" altLang="en-US" sz="1575" b="1">
                <a:solidFill>
                  <a:schemeClr val="bg1"/>
                </a:solidFill>
                <a:latin typeface="方正卡通简体" panose="03000509000000000000" pitchFamily="65" charset="-122"/>
                <a:ea typeface="方正卡通简体" panose="03000509000000000000" pitchFamily="65"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52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fltVal val="0.5"/>
                                          </p:val>
                                        </p:tav>
                                        <p:tav tm="100000">
                                          <p:val>
                                            <p:strVal val="#ppt_x"/>
                                          </p:val>
                                        </p:tav>
                                      </p:tavLst>
                                    </p:anim>
                                    <p:anim calcmode="lin" valueType="num">
                                      <p:cBhvr>
                                        <p:cTn id="24" dur="500" fill="hold"/>
                                        <p:tgtEl>
                                          <p:spTgt spid="17"/>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2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4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6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6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anim calcmode="lin" valueType="num">
                                      <p:cBhvr>
                                        <p:cTn id="65" dur="500" fill="hold"/>
                                        <p:tgtEl>
                                          <p:spTgt spid="20"/>
                                        </p:tgtEl>
                                        <p:attrNameLst>
                                          <p:attrName>ppt_x</p:attrName>
                                        </p:attrNameLst>
                                      </p:cBhvr>
                                      <p:tavLst>
                                        <p:tav tm="0">
                                          <p:val>
                                            <p:fltVal val="0.5"/>
                                          </p:val>
                                        </p:tav>
                                        <p:tav tm="100000">
                                          <p:val>
                                            <p:strVal val="#ppt_x"/>
                                          </p:val>
                                        </p:tav>
                                      </p:tavLst>
                                    </p:anim>
                                    <p:anim calcmode="lin" valueType="num">
                                      <p:cBhvr>
                                        <p:cTn id="66" dur="500" fill="hold"/>
                                        <p:tgtEl>
                                          <p:spTgt spid="20"/>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8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fltVal val="0.5"/>
                                          </p:val>
                                        </p:tav>
                                        <p:tav tm="100000">
                                          <p:val>
                                            <p:strVal val="#ppt_x"/>
                                          </p:val>
                                        </p:tav>
                                      </p:tavLst>
                                    </p:anim>
                                    <p:anim calcmode="lin" valueType="num">
                                      <p:cBhvr>
                                        <p:cTn id="73" dur="500" fill="hold"/>
                                        <p:tgtEl>
                                          <p:spTgt spid="15"/>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80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anim calcmode="lin" valueType="num">
                                      <p:cBhvr>
                                        <p:cTn id="79" dur="500" fill="hold"/>
                                        <p:tgtEl>
                                          <p:spTgt spid="21"/>
                                        </p:tgtEl>
                                        <p:attrNameLst>
                                          <p:attrName>ppt_x</p:attrName>
                                        </p:attrNameLst>
                                      </p:cBhvr>
                                      <p:tavLst>
                                        <p:tav tm="0">
                                          <p:val>
                                            <p:fltVal val="0.5"/>
                                          </p:val>
                                        </p:tav>
                                        <p:tav tm="100000">
                                          <p:val>
                                            <p:strVal val="#ppt_x"/>
                                          </p:val>
                                        </p:tav>
                                      </p:tavLst>
                                    </p:anim>
                                    <p:anim calcmode="lin" valueType="num">
                                      <p:cBhvr>
                                        <p:cTn id="80" dur="500" fill="hold"/>
                                        <p:tgtEl>
                                          <p:spTgt spid="21"/>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100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anim calcmode="lin" valueType="num">
                                      <p:cBhvr>
                                        <p:cTn id="86" dur="500" fill="hold"/>
                                        <p:tgtEl>
                                          <p:spTgt spid="13"/>
                                        </p:tgtEl>
                                        <p:attrNameLst>
                                          <p:attrName>ppt_x</p:attrName>
                                        </p:attrNameLst>
                                      </p:cBhvr>
                                      <p:tavLst>
                                        <p:tav tm="0">
                                          <p:val>
                                            <p:fltVal val="0.5"/>
                                          </p:val>
                                        </p:tav>
                                        <p:tav tm="100000">
                                          <p:val>
                                            <p:strVal val="#ppt_x"/>
                                          </p:val>
                                        </p:tav>
                                      </p:tavLst>
                                    </p:anim>
                                    <p:anim calcmode="lin" valueType="num">
                                      <p:cBhvr>
                                        <p:cTn id="87" dur="500" fill="hold"/>
                                        <p:tgtEl>
                                          <p:spTgt spid="13"/>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10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anim calcmode="lin" valueType="num">
                                      <p:cBhvr>
                                        <p:cTn id="93" dur="500" fill="hold"/>
                                        <p:tgtEl>
                                          <p:spTgt spid="22"/>
                                        </p:tgtEl>
                                        <p:attrNameLst>
                                          <p:attrName>ppt_x</p:attrName>
                                        </p:attrNameLst>
                                      </p:cBhvr>
                                      <p:tavLst>
                                        <p:tav tm="0">
                                          <p:val>
                                            <p:fltVal val="0.5"/>
                                          </p:val>
                                        </p:tav>
                                        <p:tav tm="100000">
                                          <p:val>
                                            <p:strVal val="#ppt_x"/>
                                          </p:val>
                                        </p:tav>
                                      </p:tavLst>
                                    </p:anim>
                                    <p:anim calcmode="lin" valueType="num">
                                      <p:cBhvr>
                                        <p:cTn id="94" dur="500" fill="hold"/>
                                        <p:tgtEl>
                                          <p:spTgt spid="22"/>
                                        </p:tgtEl>
                                        <p:attrNameLst>
                                          <p:attrName>ppt_y</p:attrName>
                                        </p:attrNameLst>
                                      </p:cBhvr>
                                      <p:tavLst>
                                        <p:tav tm="0">
                                          <p:val>
                                            <p:fltVal val="0.5"/>
                                          </p:val>
                                        </p:tav>
                                        <p:tav tm="100000">
                                          <p:val>
                                            <p:strVal val="#ppt_y"/>
                                          </p:val>
                                        </p:tav>
                                      </p:tavLst>
                                    </p:anim>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par>
                                <p:cTn id="102" presetID="22" presetClass="entr" presetSubtype="8" fill="hold" grpId="0" nodeType="withEffect">
                                  <p:stCondLst>
                                    <p:cond delay="20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par>
                                <p:cTn id="105" presetID="22" presetClass="entr" presetSubtype="8" fill="hold" grpId="0" nodeType="withEffect">
                                  <p:stCondLst>
                                    <p:cond delay="20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par>
                                <p:cTn id="111" presetID="22" presetClass="entr" presetSubtype="8"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left)">
                                      <p:cBhvr>
                                        <p:cTn id="113" dur="500"/>
                                        <p:tgtEl>
                                          <p:spTgt spid="26"/>
                                        </p:tgtEl>
                                      </p:cBhvr>
                                    </p:animEffect>
                                  </p:childTnLst>
                                </p:cTn>
                              </p:par>
                              <p:par>
                                <p:cTn id="114" presetID="22" presetClass="entr" presetSubtype="2" fill="hold" grpId="0" nodeType="withEffect">
                                  <p:stCondLst>
                                    <p:cond delay="600"/>
                                  </p:stCondLst>
                                  <p:childTnLst>
                                    <p:set>
                                      <p:cBhvr>
                                        <p:cTn id="115" dur="1" fill="hold">
                                          <p:stCondLst>
                                            <p:cond delay="0"/>
                                          </p:stCondLst>
                                        </p:cTn>
                                        <p:tgtEl>
                                          <p:spTgt spid="33"/>
                                        </p:tgtEl>
                                        <p:attrNameLst>
                                          <p:attrName>style.visibility</p:attrName>
                                        </p:attrNameLst>
                                      </p:cBhvr>
                                      <p:to>
                                        <p:strVal val="visible"/>
                                      </p:to>
                                    </p:set>
                                    <p:animEffect transition="in" filter="wipe(right)">
                                      <p:cBhvr>
                                        <p:cTn id="116" dur="500"/>
                                        <p:tgtEl>
                                          <p:spTgt spid="33"/>
                                        </p:tgtEl>
                                      </p:cBhvr>
                                    </p:animEffect>
                                  </p:childTnLst>
                                </p:cTn>
                              </p:par>
                              <p:par>
                                <p:cTn id="117" presetID="22" presetClass="entr" presetSubtype="2" fill="hold" grpId="0" nodeType="withEffect">
                                  <p:stCondLst>
                                    <p:cond delay="600"/>
                                  </p:stCondLst>
                                  <p:childTnLst>
                                    <p:set>
                                      <p:cBhvr>
                                        <p:cTn id="118" dur="1" fill="hold">
                                          <p:stCondLst>
                                            <p:cond delay="0"/>
                                          </p:stCondLst>
                                        </p:cTn>
                                        <p:tgtEl>
                                          <p:spTgt spid="32"/>
                                        </p:tgtEl>
                                        <p:attrNameLst>
                                          <p:attrName>style.visibility</p:attrName>
                                        </p:attrNameLst>
                                      </p:cBhvr>
                                      <p:to>
                                        <p:strVal val="visible"/>
                                      </p:to>
                                    </p:set>
                                    <p:animEffect transition="in" filter="wipe(right)">
                                      <p:cBhvr>
                                        <p:cTn id="119" dur="500"/>
                                        <p:tgtEl>
                                          <p:spTgt spid="32"/>
                                        </p:tgtEl>
                                      </p:cBhvr>
                                    </p:animEffect>
                                  </p:childTnLst>
                                </p:cTn>
                              </p:par>
                              <p:par>
                                <p:cTn id="120" presetID="22" presetClass="entr" presetSubtype="2" fill="hold" grpId="0" nodeType="withEffect">
                                  <p:stCondLst>
                                    <p:cond delay="800"/>
                                  </p:stCondLst>
                                  <p:childTnLst>
                                    <p:set>
                                      <p:cBhvr>
                                        <p:cTn id="121" dur="1" fill="hold">
                                          <p:stCondLst>
                                            <p:cond delay="0"/>
                                          </p:stCondLst>
                                        </p:cTn>
                                        <p:tgtEl>
                                          <p:spTgt spid="31"/>
                                        </p:tgtEl>
                                        <p:attrNameLst>
                                          <p:attrName>style.visibility</p:attrName>
                                        </p:attrNameLst>
                                      </p:cBhvr>
                                      <p:to>
                                        <p:strVal val="visible"/>
                                      </p:to>
                                    </p:set>
                                    <p:animEffect transition="in" filter="wipe(right)">
                                      <p:cBhvr>
                                        <p:cTn id="122" dur="500"/>
                                        <p:tgtEl>
                                          <p:spTgt spid="31"/>
                                        </p:tgtEl>
                                      </p:cBhvr>
                                    </p:animEffect>
                                  </p:childTnLst>
                                </p:cTn>
                              </p:par>
                              <p:par>
                                <p:cTn id="123" presetID="22" presetClass="entr" presetSubtype="2" fill="hold" grpId="0" nodeType="withEffect">
                                  <p:stCondLst>
                                    <p:cond delay="800"/>
                                  </p:stCondLst>
                                  <p:childTnLst>
                                    <p:set>
                                      <p:cBhvr>
                                        <p:cTn id="124" dur="1" fill="hold">
                                          <p:stCondLst>
                                            <p:cond delay="0"/>
                                          </p:stCondLst>
                                        </p:cTn>
                                        <p:tgtEl>
                                          <p:spTgt spid="30"/>
                                        </p:tgtEl>
                                        <p:attrNameLst>
                                          <p:attrName>style.visibility</p:attrName>
                                        </p:attrNameLst>
                                      </p:cBhvr>
                                      <p:to>
                                        <p:strVal val="visible"/>
                                      </p:to>
                                    </p:set>
                                    <p:animEffect transition="in" filter="wipe(right)">
                                      <p:cBhvr>
                                        <p:cTn id="125" dur="500"/>
                                        <p:tgtEl>
                                          <p:spTgt spid="30"/>
                                        </p:tgtEl>
                                      </p:cBhvr>
                                    </p:animEffect>
                                  </p:childTnLst>
                                </p:cTn>
                              </p:par>
                              <p:par>
                                <p:cTn id="126" presetID="22" presetClass="entr" presetSubtype="2" fill="hold" grpId="0" nodeType="withEffect">
                                  <p:stCondLst>
                                    <p:cond delay="1000"/>
                                  </p:stCondLst>
                                  <p:childTnLst>
                                    <p:set>
                                      <p:cBhvr>
                                        <p:cTn id="127" dur="1" fill="hold">
                                          <p:stCondLst>
                                            <p:cond delay="0"/>
                                          </p:stCondLst>
                                        </p:cTn>
                                        <p:tgtEl>
                                          <p:spTgt spid="29"/>
                                        </p:tgtEl>
                                        <p:attrNameLst>
                                          <p:attrName>style.visibility</p:attrName>
                                        </p:attrNameLst>
                                      </p:cBhvr>
                                      <p:to>
                                        <p:strVal val="visible"/>
                                      </p:to>
                                    </p:set>
                                    <p:animEffect transition="in" filter="wipe(right)">
                                      <p:cBhvr>
                                        <p:cTn id="128" dur="500"/>
                                        <p:tgtEl>
                                          <p:spTgt spid="29"/>
                                        </p:tgtEl>
                                      </p:cBhvr>
                                    </p:animEffect>
                                  </p:childTnLst>
                                </p:cTn>
                              </p:par>
                              <p:par>
                                <p:cTn id="129" presetID="22" presetClass="entr" presetSubtype="2" fill="hold" grpId="0" nodeType="withEffect">
                                  <p:stCondLst>
                                    <p:cond delay="100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椭圆 9"/>
          <p:cNvSpPr/>
          <p:nvPr/>
        </p:nvSpPr>
        <p:spPr>
          <a:xfrm>
            <a:off x="2043267" y="963578"/>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2</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1" name="椭圆 10"/>
          <p:cNvSpPr/>
          <p:nvPr/>
        </p:nvSpPr>
        <p:spPr>
          <a:xfrm>
            <a:off x="2043267" y="3578191"/>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6</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2" name="椭圆 11"/>
          <p:cNvSpPr/>
          <p:nvPr/>
        </p:nvSpPr>
        <p:spPr>
          <a:xfrm>
            <a:off x="3350573" y="2270885"/>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4</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3" name="椭圆 12"/>
          <p:cNvSpPr/>
          <p:nvPr/>
        </p:nvSpPr>
        <p:spPr>
          <a:xfrm>
            <a:off x="735960" y="2270885"/>
            <a:ext cx="686990"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8</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4" name="椭圆 13"/>
          <p:cNvSpPr/>
          <p:nvPr/>
        </p:nvSpPr>
        <p:spPr>
          <a:xfrm rot="2700000">
            <a:off x="2970763" y="134696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3</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5" name="椭圆 14"/>
          <p:cNvSpPr/>
          <p:nvPr/>
        </p:nvSpPr>
        <p:spPr>
          <a:xfrm rot="2700000">
            <a:off x="1122913" y="319481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7</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6" name="椭圆 15"/>
          <p:cNvSpPr/>
          <p:nvPr/>
        </p:nvSpPr>
        <p:spPr>
          <a:xfrm rot="18900000">
            <a:off x="2970763" y="319481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5</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7" name="椭圆 16"/>
          <p:cNvSpPr/>
          <p:nvPr/>
        </p:nvSpPr>
        <p:spPr>
          <a:xfrm rot="18900000">
            <a:off x="1122913" y="1346960"/>
            <a:ext cx="686991" cy="6869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200" dirty="0">
                <a:solidFill>
                  <a:schemeClr val="bg1"/>
                </a:solidFill>
                <a:latin typeface="方正卡通简体" panose="03000509000000000000" pitchFamily="65" charset="-122"/>
                <a:ea typeface="方正卡通简体" panose="03000509000000000000" pitchFamily="65" charset="-122"/>
              </a:rPr>
              <a:t>1</a:t>
            </a:r>
            <a:endParaRPr lang="zh-CN" alt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8" name="等腰三角形 17"/>
          <p:cNvSpPr/>
          <p:nvPr/>
        </p:nvSpPr>
        <p:spPr>
          <a:xfrm>
            <a:off x="2308776" y="1677954"/>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9" name="等腰三角形 18"/>
          <p:cNvSpPr/>
          <p:nvPr/>
        </p:nvSpPr>
        <p:spPr>
          <a:xfrm flipV="1">
            <a:off x="2308776" y="3397216"/>
            <a:ext cx="154781" cy="15359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0" name="等腰三角形 19"/>
          <p:cNvSpPr/>
          <p:nvPr/>
        </p:nvSpPr>
        <p:spPr>
          <a:xfrm rot="5400000">
            <a:off x="3168407" y="2537585"/>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1" name="等腰三角形 20"/>
          <p:cNvSpPr/>
          <p:nvPr/>
        </p:nvSpPr>
        <p:spPr>
          <a:xfrm rot="5400000" flipV="1">
            <a:off x="1449740" y="2538181"/>
            <a:ext cx="154781" cy="15359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2" name="等腰三角形 21"/>
          <p:cNvSpPr/>
          <p:nvPr/>
        </p:nvSpPr>
        <p:spPr>
          <a:xfrm rot="2700000">
            <a:off x="2917185" y="192917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3" name="等腰三角形 22"/>
          <p:cNvSpPr/>
          <p:nvPr/>
        </p:nvSpPr>
        <p:spPr>
          <a:xfrm rot="2700000" flipV="1">
            <a:off x="1701557" y="3144804"/>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4" name="等腰三角形 23"/>
          <p:cNvSpPr/>
          <p:nvPr/>
        </p:nvSpPr>
        <p:spPr>
          <a:xfrm rot="8100000">
            <a:off x="2917185" y="3144804"/>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5" name="等腰三角形 24"/>
          <p:cNvSpPr/>
          <p:nvPr/>
        </p:nvSpPr>
        <p:spPr>
          <a:xfrm rot="8100000" flipV="1">
            <a:off x="1701557" y="1929176"/>
            <a:ext cx="154781" cy="15478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6" name="椭圆 25"/>
          <p:cNvSpPr/>
          <p:nvPr/>
        </p:nvSpPr>
        <p:spPr>
          <a:xfrm>
            <a:off x="1643217" y="1870835"/>
            <a:ext cx="1487090" cy="14870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7" name="TextBox 23"/>
          <p:cNvSpPr txBox="1">
            <a:spLocks noChangeArrowheads="1"/>
          </p:cNvSpPr>
          <p:nvPr/>
        </p:nvSpPr>
        <p:spPr bwMode="auto">
          <a:xfrm>
            <a:off x="1945635" y="2183969"/>
            <a:ext cx="882253" cy="854080"/>
          </a:xfrm>
          <a:prstGeom prst="rect">
            <a:avLst/>
          </a:prstGeom>
          <a:noFill/>
          <a:ln>
            <a:noFill/>
          </a:ln>
        </p:spPr>
        <p:txBody>
          <a:bodyPr lIns="0" tIns="0"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775" b="1" dirty="0">
                <a:solidFill>
                  <a:schemeClr val="bg1"/>
                </a:solidFill>
                <a:latin typeface="方正卡通简体" panose="03000509000000000000" pitchFamily="65" charset="-122"/>
                <a:ea typeface="方正卡通简体" panose="03000509000000000000" pitchFamily="65" charset="-122"/>
              </a:rPr>
              <a:t>输入文字</a:t>
            </a:r>
            <a:endParaRPr lang="en-US" altLang="zh-CN" sz="2775" b="1" dirty="0">
              <a:solidFill>
                <a:schemeClr val="bg1"/>
              </a:solidFill>
              <a:latin typeface="方正卡通简体" panose="03000509000000000000" pitchFamily="65" charset="-122"/>
              <a:ea typeface="方正卡通简体" panose="03000509000000000000" pitchFamily="65" charset="-122"/>
            </a:endParaRPr>
          </a:p>
        </p:txBody>
      </p:sp>
      <p:sp>
        <p:nvSpPr>
          <p:cNvPr id="28" name="圆角矩形 27"/>
          <p:cNvSpPr/>
          <p:nvPr/>
        </p:nvSpPr>
        <p:spPr>
          <a:xfrm>
            <a:off x="4836472" y="1200513"/>
            <a:ext cx="3438525" cy="863203"/>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9" name="圆角矩形 28"/>
          <p:cNvSpPr/>
          <p:nvPr/>
        </p:nvSpPr>
        <p:spPr>
          <a:xfrm>
            <a:off x="4836472" y="2244691"/>
            <a:ext cx="3438525" cy="863204"/>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30" name="圆角矩形 29"/>
          <p:cNvSpPr/>
          <p:nvPr/>
        </p:nvSpPr>
        <p:spPr>
          <a:xfrm>
            <a:off x="4836472" y="3288870"/>
            <a:ext cx="3438525" cy="863203"/>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grpSp>
        <p:nvGrpSpPr>
          <p:cNvPr id="31" name="组合 30"/>
          <p:cNvGrpSpPr/>
          <p:nvPr/>
        </p:nvGrpSpPr>
        <p:grpSpPr>
          <a:xfrm>
            <a:off x="4662477" y="1456542"/>
            <a:ext cx="351046" cy="351046"/>
            <a:chOff x="3683368" y="2342383"/>
            <a:chExt cx="351046" cy="351046"/>
          </a:xfrm>
          <a:solidFill>
            <a:srgbClr val="92951D"/>
          </a:solidFill>
        </p:grpSpPr>
        <p:sp>
          <p:nvSpPr>
            <p:cNvPr id="32" name="椭圆 31"/>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44242"/>
                </a:solidFill>
                <a:latin typeface="方正卡通简体" panose="03000509000000000000" pitchFamily="65" charset="-122"/>
                <a:ea typeface="方正卡通简体" panose="03000509000000000000" pitchFamily="65" charset="-122"/>
              </a:endParaRPr>
            </a:p>
          </p:txBody>
        </p:sp>
        <p:sp>
          <p:nvSpPr>
            <p:cNvPr id="33" name="TextBox 29"/>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方正卡通简体" panose="03000509000000000000" pitchFamily="65" charset="-122"/>
                  <a:ea typeface="方正卡通简体" panose="03000509000000000000" pitchFamily="65" charset="-122"/>
                </a:rPr>
                <a:t>1</a:t>
              </a:r>
              <a:endParaRPr lang="zh-CN" altLang="en-US" sz="2175" b="1" dirty="0">
                <a:solidFill>
                  <a:srgbClr val="244242"/>
                </a:solidFill>
                <a:latin typeface="方正卡通简体" panose="03000509000000000000" pitchFamily="65" charset="-122"/>
                <a:ea typeface="方正卡通简体" panose="03000509000000000000" pitchFamily="65" charset="-122"/>
              </a:endParaRPr>
            </a:p>
          </p:txBody>
        </p:sp>
      </p:grpSp>
      <p:grpSp>
        <p:nvGrpSpPr>
          <p:cNvPr id="34" name="组合 33"/>
          <p:cNvGrpSpPr/>
          <p:nvPr/>
        </p:nvGrpSpPr>
        <p:grpSpPr>
          <a:xfrm>
            <a:off x="4662477" y="2500782"/>
            <a:ext cx="351046" cy="351046"/>
            <a:chOff x="3683368" y="2342383"/>
            <a:chExt cx="351046" cy="351046"/>
          </a:xfrm>
          <a:solidFill>
            <a:srgbClr val="FEC160"/>
          </a:solidFill>
        </p:grpSpPr>
        <p:sp>
          <p:nvSpPr>
            <p:cNvPr id="35" name="椭圆 34"/>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244242"/>
                </a:solidFill>
                <a:latin typeface="方正卡通简体" panose="03000509000000000000" pitchFamily="65" charset="-122"/>
                <a:ea typeface="方正卡通简体" panose="03000509000000000000" pitchFamily="65" charset="-122"/>
              </a:endParaRPr>
            </a:p>
          </p:txBody>
        </p:sp>
        <p:sp>
          <p:nvSpPr>
            <p:cNvPr id="36" name="TextBox 32"/>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方正卡通简体" panose="03000509000000000000" pitchFamily="65" charset="-122"/>
                  <a:ea typeface="方正卡通简体" panose="03000509000000000000" pitchFamily="65" charset="-122"/>
                </a:rPr>
                <a:t>2</a:t>
              </a:r>
              <a:endParaRPr lang="zh-CN" altLang="en-US" sz="2175" b="1" dirty="0">
                <a:solidFill>
                  <a:srgbClr val="244242"/>
                </a:solidFill>
                <a:latin typeface="方正卡通简体" panose="03000509000000000000" pitchFamily="65" charset="-122"/>
                <a:ea typeface="方正卡通简体" panose="03000509000000000000" pitchFamily="65" charset="-122"/>
              </a:endParaRPr>
            </a:p>
          </p:txBody>
        </p:sp>
      </p:grpSp>
      <p:grpSp>
        <p:nvGrpSpPr>
          <p:cNvPr id="37" name="组合 36"/>
          <p:cNvGrpSpPr/>
          <p:nvPr/>
        </p:nvGrpSpPr>
        <p:grpSpPr>
          <a:xfrm>
            <a:off x="4662477" y="3545022"/>
            <a:ext cx="351046" cy="351046"/>
            <a:chOff x="3683368" y="2342383"/>
            <a:chExt cx="351046" cy="351046"/>
          </a:xfrm>
          <a:solidFill>
            <a:srgbClr val="FF7862"/>
          </a:solidFill>
        </p:grpSpPr>
        <p:sp>
          <p:nvSpPr>
            <p:cNvPr id="38" name="椭圆 37"/>
            <p:cNvSpPr/>
            <p:nvPr/>
          </p:nvSpPr>
          <p:spPr>
            <a:xfrm>
              <a:off x="3683368" y="2342383"/>
              <a:ext cx="351046" cy="351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39" name="TextBox 35"/>
            <p:cNvSpPr txBox="1"/>
            <p:nvPr/>
          </p:nvSpPr>
          <p:spPr>
            <a:xfrm>
              <a:off x="3786883" y="2348629"/>
              <a:ext cx="144016" cy="334707"/>
            </a:xfrm>
            <a:prstGeom prst="rect">
              <a:avLst/>
            </a:prstGeom>
            <a:noFill/>
          </p:spPr>
          <p:txBody>
            <a:bodyPr lIns="0" tIns="0" rIns="0" bIns="0">
              <a:spAutoFit/>
            </a:bodyPr>
            <a:lstStyle/>
            <a:p>
              <a:pPr algn="ctr">
                <a:defRPr/>
              </a:pPr>
              <a:r>
                <a:rPr lang="en-US" altLang="zh-CN" sz="2175" b="1" dirty="0">
                  <a:solidFill>
                    <a:srgbClr val="244242"/>
                  </a:solidFill>
                  <a:latin typeface="方正卡通简体" panose="03000509000000000000" pitchFamily="65" charset="-122"/>
                  <a:ea typeface="方正卡通简体" panose="03000509000000000000" pitchFamily="65" charset="-122"/>
                </a:rPr>
                <a:t>3</a:t>
              </a:r>
              <a:endParaRPr lang="zh-CN" altLang="en-US" sz="2175" b="1" dirty="0">
                <a:solidFill>
                  <a:srgbClr val="244242"/>
                </a:solidFill>
                <a:latin typeface="方正卡通简体" panose="03000509000000000000" pitchFamily="65" charset="-122"/>
                <a:ea typeface="方正卡通简体" panose="03000509000000000000" pitchFamily="65" charset="-122"/>
              </a:endParaRPr>
            </a:p>
          </p:txBody>
        </p:sp>
      </p:grpSp>
      <p:sp>
        <p:nvSpPr>
          <p:cNvPr id="40" name="TextBox 36"/>
          <p:cNvSpPr txBox="1"/>
          <p:nvPr/>
        </p:nvSpPr>
        <p:spPr>
          <a:xfrm>
            <a:off x="5126985" y="1469039"/>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方正卡通简体" panose="03000509000000000000" pitchFamily="65" charset="-122"/>
                <a:ea typeface="方正卡通简体" panose="03000509000000000000" pitchFamily="65" charset="-122"/>
              </a:rPr>
              <a:t>……</a:t>
            </a: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41" name="TextBox 37"/>
          <p:cNvSpPr txBox="1"/>
          <p:nvPr/>
        </p:nvSpPr>
        <p:spPr>
          <a:xfrm>
            <a:off x="5126985" y="2513216"/>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方正卡通简体" panose="03000509000000000000" pitchFamily="65" charset="-122"/>
                <a:ea typeface="方正卡通简体" panose="03000509000000000000" pitchFamily="65" charset="-122"/>
              </a:rPr>
              <a:t>……</a:t>
            </a: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42" name="TextBox 38"/>
          <p:cNvSpPr txBox="1"/>
          <p:nvPr/>
        </p:nvSpPr>
        <p:spPr>
          <a:xfrm>
            <a:off x="5126985" y="3558585"/>
            <a:ext cx="2942034" cy="333425"/>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sz="900" dirty="0">
                <a:solidFill>
                  <a:schemeClr val="bg1"/>
                </a:solidFill>
                <a:latin typeface="方正卡通简体" panose="03000509000000000000" pitchFamily="65" charset="-122"/>
                <a:ea typeface="方正卡通简体" panose="03000509000000000000" pitchFamily="65" charset="-122"/>
              </a:rPr>
              <a:t>……</a:t>
            </a: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64" presetClass="path" presetSubtype="0" accel="50000" decel="50000" fill="hold" grpId="1" nodeType="withEffect">
                                  <p:stCondLst>
                                    <p:cond delay="0"/>
                                  </p:stCondLst>
                                  <p:childTnLst>
                                    <p:animMotion origin="layout" path="M 2.5E-6 0.16605 L 2.5E-6 6.17284E-7 " pathEditMode="relative" rAng="0" ptsTypes="AA">
                                      <p:cBhvr>
                                        <p:cTn id="25" dur="500" fill="hold"/>
                                        <p:tgtEl>
                                          <p:spTgt spid="18"/>
                                        </p:tgtEl>
                                        <p:attrNameLst>
                                          <p:attrName>ppt_x</p:attrName>
                                          <p:attrName>ppt_y</p:attrName>
                                        </p:attrNameLst>
                                      </p:cBhvr>
                                      <p:rCtr x="0" y="-8302"/>
                                    </p:animMotion>
                                  </p:childTnLst>
                                </p:cTn>
                              </p:par>
                              <p:par>
                                <p:cTn id="26" presetID="1" presetClass="entr" presetSubtype="0" fill="hold" grpId="0" nodeType="withEffect">
                                  <p:stCondLst>
                                    <p:cond delay="200"/>
                                  </p:stCondLst>
                                  <p:childTnLst>
                                    <p:set>
                                      <p:cBhvr>
                                        <p:cTn id="27" dur="1" fill="hold">
                                          <p:stCondLst>
                                            <p:cond delay="0"/>
                                          </p:stCondLst>
                                        </p:cTn>
                                        <p:tgtEl>
                                          <p:spTgt spid="22"/>
                                        </p:tgtEl>
                                        <p:attrNameLst>
                                          <p:attrName>style.visibility</p:attrName>
                                        </p:attrNameLst>
                                      </p:cBhvr>
                                      <p:to>
                                        <p:strVal val="visible"/>
                                      </p:to>
                                    </p:set>
                                  </p:childTnLst>
                                </p:cTn>
                              </p:par>
                              <p:par>
                                <p:cTn id="28" presetID="64" presetClass="path" presetSubtype="0" accel="50000" decel="50000" fill="hold" grpId="1" nodeType="withEffect">
                                  <p:stCondLst>
                                    <p:cond delay="200"/>
                                  </p:stCondLst>
                                  <p:childTnLst>
                                    <p:animMotion origin="layout" path="M -0.06632 0.11852 L -5.55556E-7 -3.45679E-6 " pathEditMode="relative" rAng="0" ptsTypes="AA">
                                      <p:cBhvr>
                                        <p:cTn id="29" dur="500" fill="hold"/>
                                        <p:tgtEl>
                                          <p:spTgt spid="22"/>
                                        </p:tgtEl>
                                        <p:attrNameLst>
                                          <p:attrName>ppt_x</p:attrName>
                                          <p:attrName>ppt_y</p:attrName>
                                        </p:attrNameLst>
                                      </p:cBhvr>
                                      <p:rCtr x="3316" y="-5926"/>
                                    </p:animMotion>
                                  </p:childTnLst>
                                </p:cTn>
                              </p:par>
                              <p:par>
                                <p:cTn id="30" presetID="1" presetClass="entr" presetSubtype="0" fill="hold" grpId="0" nodeType="withEffect">
                                  <p:stCondLst>
                                    <p:cond delay="400"/>
                                  </p:stCondLst>
                                  <p:childTnLst>
                                    <p:set>
                                      <p:cBhvr>
                                        <p:cTn id="31" dur="1" fill="hold">
                                          <p:stCondLst>
                                            <p:cond delay="0"/>
                                          </p:stCondLst>
                                        </p:cTn>
                                        <p:tgtEl>
                                          <p:spTgt spid="20"/>
                                        </p:tgtEl>
                                        <p:attrNameLst>
                                          <p:attrName>style.visibility</p:attrName>
                                        </p:attrNameLst>
                                      </p:cBhvr>
                                      <p:to>
                                        <p:strVal val="visible"/>
                                      </p:to>
                                    </p:set>
                                  </p:childTnLst>
                                </p:cTn>
                              </p:par>
                              <p:par>
                                <p:cTn id="32" presetID="64" presetClass="path" presetSubtype="0" accel="50000" decel="50000" fill="hold" grpId="1" nodeType="withEffect">
                                  <p:stCondLst>
                                    <p:cond delay="400"/>
                                  </p:stCondLst>
                                  <p:childTnLst>
                                    <p:animMotion origin="layout" path="M -0.09427 -0.00061 L -1.11111E-6 -3.33333E-6 " pathEditMode="relative" rAng="0" ptsTypes="AA">
                                      <p:cBhvr>
                                        <p:cTn id="33" dur="500" fill="hold"/>
                                        <p:tgtEl>
                                          <p:spTgt spid="20"/>
                                        </p:tgtEl>
                                        <p:attrNameLst>
                                          <p:attrName>ppt_x</p:attrName>
                                          <p:attrName>ppt_y</p:attrName>
                                        </p:attrNameLst>
                                      </p:cBhvr>
                                      <p:rCtr x="4705" y="31"/>
                                    </p:animMotion>
                                  </p:childTnLst>
                                </p:cTn>
                              </p:par>
                              <p:par>
                                <p:cTn id="34" presetID="1" presetClass="entr" presetSubtype="0" fill="hold" grpId="0" nodeType="withEffect">
                                  <p:stCondLst>
                                    <p:cond delay="600"/>
                                  </p:stCondLst>
                                  <p:childTnLst>
                                    <p:set>
                                      <p:cBhvr>
                                        <p:cTn id="35" dur="1" fill="hold">
                                          <p:stCondLst>
                                            <p:cond delay="0"/>
                                          </p:stCondLst>
                                        </p:cTn>
                                        <p:tgtEl>
                                          <p:spTgt spid="24"/>
                                        </p:tgtEl>
                                        <p:attrNameLst>
                                          <p:attrName>style.visibility</p:attrName>
                                        </p:attrNameLst>
                                      </p:cBhvr>
                                      <p:to>
                                        <p:strVal val="visible"/>
                                      </p:to>
                                    </p:set>
                                  </p:childTnLst>
                                </p:cTn>
                              </p:par>
                              <p:par>
                                <p:cTn id="36" presetID="64" presetClass="path" presetSubtype="0" accel="50000" decel="50000" fill="hold" grpId="1" nodeType="withEffect">
                                  <p:stCondLst>
                                    <p:cond delay="600"/>
                                  </p:stCondLst>
                                  <p:childTnLst>
                                    <p:animMotion origin="layout" path="M -0.06632 -0.11882 L -5.55556E-7 -4.5679E-6 " pathEditMode="relative" rAng="0" ptsTypes="AA">
                                      <p:cBhvr>
                                        <p:cTn id="37" dur="500" fill="hold"/>
                                        <p:tgtEl>
                                          <p:spTgt spid="24"/>
                                        </p:tgtEl>
                                        <p:attrNameLst>
                                          <p:attrName>ppt_x</p:attrName>
                                          <p:attrName>ppt_y</p:attrName>
                                        </p:attrNameLst>
                                      </p:cBhvr>
                                      <p:rCtr x="3316" y="5926"/>
                                    </p:animMotion>
                                  </p:childTnLst>
                                </p:cTn>
                              </p:par>
                              <p:par>
                                <p:cTn id="38" presetID="1" presetClass="entr" presetSubtype="0" fill="hold" grpId="0" nodeType="withEffect">
                                  <p:stCondLst>
                                    <p:cond delay="800"/>
                                  </p:stCondLst>
                                  <p:childTnLst>
                                    <p:set>
                                      <p:cBhvr>
                                        <p:cTn id="39" dur="1" fill="hold">
                                          <p:stCondLst>
                                            <p:cond delay="0"/>
                                          </p:stCondLst>
                                        </p:cTn>
                                        <p:tgtEl>
                                          <p:spTgt spid="19"/>
                                        </p:tgtEl>
                                        <p:attrNameLst>
                                          <p:attrName>style.visibility</p:attrName>
                                        </p:attrNameLst>
                                      </p:cBhvr>
                                      <p:to>
                                        <p:strVal val="visible"/>
                                      </p:to>
                                    </p:set>
                                  </p:childTnLst>
                                </p:cTn>
                              </p:par>
                              <p:par>
                                <p:cTn id="40" presetID="64" presetClass="path" presetSubtype="0" accel="50000" decel="50000" fill="hold" grpId="1" nodeType="withEffect">
                                  <p:stCondLst>
                                    <p:cond delay="800"/>
                                  </p:stCondLst>
                                  <p:childTnLst>
                                    <p:animMotion origin="layout" path="M -0.00052 -0.16729 L 2.5E-6 1.35802E-6 " pathEditMode="relative" rAng="0" ptsTypes="AA">
                                      <p:cBhvr>
                                        <p:cTn id="41" dur="500" fill="hold"/>
                                        <p:tgtEl>
                                          <p:spTgt spid="19"/>
                                        </p:tgtEl>
                                        <p:attrNameLst>
                                          <p:attrName>ppt_x</p:attrName>
                                          <p:attrName>ppt_y</p:attrName>
                                        </p:attrNameLst>
                                      </p:cBhvr>
                                      <p:rCtr x="17" y="8364"/>
                                    </p:animMotion>
                                  </p:childTnLst>
                                </p:cTn>
                              </p:par>
                              <p:par>
                                <p:cTn id="42" presetID="1" presetClass="entr" presetSubtype="0" fill="hold" grpId="0" nodeType="withEffect">
                                  <p:stCondLst>
                                    <p:cond delay="1000"/>
                                  </p:stCondLst>
                                  <p:childTnLst>
                                    <p:set>
                                      <p:cBhvr>
                                        <p:cTn id="43" dur="1" fill="hold">
                                          <p:stCondLst>
                                            <p:cond delay="0"/>
                                          </p:stCondLst>
                                        </p:cTn>
                                        <p:tgtEl>
                                          <p:spTgt spid="23"/>
                                        </p:tgtEl>
                                        <p:attrNameLst>
                                          <p:attrName>style.visibility</p:attrName>
                                        </p:attrNameLst>
                                      </p:cBhvr>
                                      <p:to>
                                        <p:strVal val="visible"/>
                                      </p:to>
                                    </p:set>
                                  </p:childTnLst>
                                </p:cTn>
                              </p:par>
                              <p:par>
                                <p:cTn id="44" presetID="64" presetClass="path" presetSubtype="0" accel="50000" decel="50000" fill="hold" grpId="1" nodeType="withEffect">
                                  <p:stCondLst>
                                    <p:cond delay="1000"/>
                                  </p:stCondLst>
                                  <p:childTnLst>
                                    <p:animMotion origin="layout" path="M 0.06598 -0.11882 L -4.44444E-6 -4.5679E-6 " pathEditMode="relative" rAng="0" ptsTypes="AA">
                                      <p:cBhvr>
                                        <p:cTn id="45" dur="500" fill="hold"/>
                                        <p:tgtEl>
                                          <p:spTgt spid="23"/>
                                        </p:tgtEl>
                                        <p:attrNameLst>
                                          <p:attrName>ppt_x</p:attrName>
                                          <p:attrName>ppt_y</p:attrName>
                                        </p:attrNameLst>
                                      </p:cBhvr>
                                      <p:rCtr x="-3299" y="5926"/>
                                    </p:animMotion>
                                  </p:childTnLst>
                                </p:cTn>
                              </p:par>
                              <p:par>
                                <p:cTn id="46" presetID="1" presetClass="entr" presetSubtype="0" fill="hold" grpId="0" nodeType="withEffect">
                                  <p:stCondLst>
                                    <p:cond delay="1200"/>
                                  </p:stCondLst>
                                  <p:childTnLst>
                                    <p:set>
                                      <p:cBhvr>
                                        <p:cTn id="47" dur="1" fill="hold">
                                          <p:stCondLst>
                                            <p:cond delay="0"/>
                                          </p:stCondLst>
                                        </p:cTn>
                                        <p:tgtEl>
                                          <p:spTgt spid="21"/>
                                        </p:tgtEl>
                                        <p:attrNameLst>
                                          <p:attrName>style.visibility</p:attrName>
                                        </p:attrNameLst>
                                      </p:cBhvr>
                                      <p:to>
                                        <p:strVal val="visible"/>
                                      </p:to>
                                    </p:set>
                                  </p:childTnLst>
                                </p:cTn>
                              </p:par>
                              <p:par>
                                <p:cTn id="48" presetID="64" presetClass="path" presetSubtype="0" accel="50000" decel="50000" fill="hold" grpId="1" nodeType="withEffect">
                                  <p:stCondLst>
                                    <p:cond delay="1200"/>
                                  </p:stCondLst>
                                  <p:childTnLst>
                                    <p:animMotion origin="layout" path="M 0.09375 -0.00031 L -3.88889E-6 -3.33333E-6 " pathEditMode="relative" rAng="0" ptsTypes="AA">
                                      <p:cBhvr>
                                        <p:cTn id="49" dur="500" fill="hold"/>
                                        <p:tgtEl>
                                          <p:spTgt spid="21"/>
                                        </p:tgtEl>
                                        <p:attrNameLst>
                                          <p:attrName>ppt_x</p:attrName>
                                          <p:attrName>ppt_y</p:attrName>
                                        </p:attrNameLst>
                                      </p:cBhvr>
                                      <p:rCtr x="-4688" y="0"/>
                                    </p:animMotion>
                                  </p:childTnLst>
                                </p:cTn>
                              </p:par>
                              <p:par>
                                <p:cTn id="50" presetID="1" presetClass="entr" presetSubtype="0" fill="hold" grpId="0" nodeType="withEffect">
                                  <p:stCondLst>
                                    <p:cond delay="1400"/>
                                  </p:stCondLst>
                                  <p:childTnLst>
                                    <p:set>
                                      <p:cBhvr>
                                        <p:cTn id="51" dur="1" fill="hold">
                                          <p:stCondLst>
                                            <p:cond delay="0"/>
                                          </p:stCondLst>
                                        </p:cTn>
                                        <p:tgtEl>
                                          <p:spTgt spid="25"/>
                                        </p:tgtEl>
                                        <p:attrNameLst>
                                          <p:attrName>style.visibility</p:attrName>
                                        </p:attrNameLst>
                                      </p:cBhvr>
                                      <p:to>
                                        <p:strVal val="visible"/>
                                      </p:to>
                                    </p:set>
                                  </p:childTnLst>
                                </p:cTn>
                              </p:par>
                              <p:par>
                                <p:cTn id="52" presetID="64" presetClass="path" presetSubtype="0" accel="50000" decel="50000" fill="hold" grpId="1" nodeType="withEffect">
                                  <p:stCondLst>
                                    <p:cond delay="1400"/>
                                  </p:stCondLst>
                                  <p:childTnLst>
                                    <p:animMotion origin="layout" path="M 0.06615 0.1176 L -4.44444E-6 -3.45679E-6 " pathEditMode="relative" rAng="0" ptsTypes="AA">
                                      <p:cBhvr>
                                        <p:cTn id="53" dur="500" fill="hold"/>
                                        <p:tgtEl>
                                          <p:spTgt spid="25"/>
                                        </p:tgtEl>
                                        <p:attrNameLst>
                                          <p:attrName>ppt_x</p:attrName>
                                          <p:attrName>ppt_y</p:attrName>
                                        </p:attrNameLst>
                                      </p:cBhvr>
                                      <p:rCtr x="-3316" y="-5895"/>
                                    </p:animMotion>
                                  </p:childTnLst>
                                </p:cTn>
                              </p:par>
                            </p:childTnLst>
                          </p:cTn>
                        </p:par>
                        <p:par>
                          <p:cTn id="54" fill="hold">
                            <p:stCondLst>
                              <p:cond delay="2500"/>
                            </p:stCondLst>
                            <p:childTnLst>
                              <p:par>
                                <p:cTn id="55" presetID="1" presetClass="entr" presetSubtype="0" fill="hold" grpId="1"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64" presetClass="path" presetSubtype="0" accel="50000" decel="50000" fill="hold" grpId="0" nodeType="withEffect">
                                  <p:stCondLst>
                                    <p:cond delay="0"/>
                                  </p:stCondLst>
                                  <p:childTnLst>
                                    <p:animMotion origin="layout" path="M 2.5E-6 0.25432 L 2.5E-6 -2.34568E-6 " pathEditMode="relative" rAng="0" ptsTypes="AA">
                                      <p:cBhvr>
                                        <p:cTn id="58" dur="500" fill="hold"/>
                                        <p:tgtEl>
                                          <p:spTgt spid="10"/>
                                        </p:tgtEl>
                                        <p:attrNameLst>
                                          <p:attrName>ppt_x</p:attrName>
                                          <p:attrName>ppt_y</p:attrName>
                                        </p:attrNameLst>
                                      </p:cBhvr>
                                      <p:rCtr x="0" y="-12716"/>
                                    </p:animMotion>
                                  </p:childTnLst>
                                </p:cTn>
                              </p:par>
                              <p:par>
                                <p:cTn id="59" presetID="1" presetClass="entr" presetSubtype="0" fill="hold" grpId="1" nodeType="withEffect">
                                  <p:stCondLst>
                                    <p:cond delay="200"/>
                                  </p:stCondLst>
                                  <p:childTnLst>
                                    <p:set>
                                      <p:cBhvr>
                                        <p:cTn id="60" dur="1" fill="hold">
                                          <p:stCondLst>
                                            <p:cond delay="0"/>
                                          </p:stCondLst>
                                        </p:cTn>
                                        <p:tgtEl>
                                          <p:spTgt spid="14"/>
                                        </p:tgtEl>
                                        <p:attrNameLst>
                                          <p:attrName>style.visibility</p:attrName>
                                        </p:attrNameLst>
                                      </p:cBhvr>
                                      <p:to>
                                        <p:strVal val="visible"/>
                                      </p:to>
                                    </p:set>
                                  </p:childTnLst>
                                </p:cTn>
                              </p:par>
                              <p:par>
                                <p:cTn id="61" presetID="64" presetClass="path" presetSubtype="0" accel="50000" decel="50000" fill="hold" grpId="0" nodeType="withEffect">
                                  <p:stCondLst>
                                    <p:cond delay="200"/>
                                  </p:stCondLst>
                                  <p:childTnLst>
                                    <p:animMotion origin="layout" path="M -0.10087 0.17993 L 3.61111E-6 4.93827E-6 " pathEditMode="relative" rAng="0" ptsTypes="AA">
                                      <p:cBhvr>
                                        <p:cTn id="62" dur="500" fill="hold"/>
                                        <p:tgtEl>
                                          <p:spTgt spid="14"/>
                                        </p:tgtEl>
                                        <p:attrNameLst>
                                          <p:attrName>ppt_x</p:attrName>
                                          <p:attrName>ppt_y</p:attrName>
                                        </p:attrNameLst>
                                      </p:cBhvr>
                                      <p:rCtr x="5035" y="-9012"/>
                                    </p:animMotion>
                                  </p:childTnLst>
                                </p:cTn>
                              </p:par>
                              <p:par>
                                <p:cTn id="63" presetID="1" presetClass="entr" presetSubtype="0" fill="hold" grpId="1" nodeType="withEffect">
                                  <p:stCondLst>
                                    <p:cond delay="400"/>
                                  </p:stCondLst>
                                  <p:childTnLst>
                                    <p:set>
                                      <p:cBhvr>
                                        <p:cTn id="64" dur="1" fill="hold">
                                          <p:stCondLst>
                                            <p:cond delay="0"/>
                                          </p:stCondLst>
                                        </p:cTn>
                                        <p:tgtEl>
                                          <p:spTgt spid="12"/>
                                        </p:tgtEl>
                                        <p:attrNameLst>
                                          <p:attrName>style.visibility</p:attrName>
                                        </p:attrNameLst>
                                      </p:cBhvr>
                                      <p:to>
                                        <p:strVal val="visible"/>
                                      </p:to>
                                    </p:set>
                                  </p:childTnLst>
                                </p:cTn>
                              </p:par>
                              <p:par>
                                <p:cTn id="65" presetID="64" presetClass="path" presetSubtype="0" accel="50000" decel="50000" fill="hold" grpId="0" nodeType="withEffect">
                                  <p:stCondLst>
                                    <p:cond delay="400"/>
                                  </p:stCondLst>
                                  <p:childTnLst>
                                    <p:animMotion origin="layout" path="M -0.14253 0.00031 L -3.05556E-6 -4.69136E-6 " pathEditMode="relative" rAng="0" ptsTypes="AA">
                                      <p:cBhvr>
                                        <p:cTn id="66" dur="500" fill="hold"/>
                                        <p:tgtEl>
                                          <p:spTgt spid="12"/>
                                        </p:tgtEl>
                                        <p:attrNameLst>
                                          <p:attrName>ppt_x</p:attrName>
                                          <p:attrName>ppt_y</p:attrName>
                                        </p:attrNameLst>
                                      </p:cBhvr>
                                      <p:rCtr x="7118" y="-31"/>
                                    </p:animMotion>
                                  </p:childTnLst>
                                </p:cTn>
                              </p:par>
                              <p:par>
                                <p:cTn id="67" presetID="1" presetClass="entr" presetSubtype="0" fill="hold" grpId="1" nodeType="withEffect">
                                  <p:stCondLst>
                                    <p:cond delay="600"/>
                                  </p:stCondLst>
                                  <p:childTnLst>
                                    <p:set>
                                      <p:cBhvr>
                                        <p:cTn id="68" dur="1" fill="hold">
                                          <p:stCondLst>
                                            <p:cond delay="0"/>
                                          </p:stCondLst>
                                        </p:cTn>
                                        <p:tgtEl>
                                          <p:spTgt spid="16"/>
                                        </p:tgtEl>
                                        <p:attrNameLst>
                                          <p:attrName>style.visibility</p:attrName>
                                        </p:attrNameLst>
                                      </p:cBhvr>
                                      <p:to>
                                        <p:strVal val="visible"/>
                                      </p:to>
                                    </p:set>
                                  </p:childTnLst>
                                </p:cTn>
                              </p:par>
                              <p:par>
                                <p:cTn id="69" presetID="64" presetClass="path" presetSubtype="0" accel="50000" decel="50000" fill="hold" grpId="0" nodeType="withEffect">
                                  <p:stCondLst>
                                    <p:cond delay="600"/>
                                  </p:stCondLst>
                                  <p:childTnLst>
                                    <p:animMotion origin="layout" path="M -0.10174 -0.17993 L 3.61111E-6 -4.32099E-6 " pathEditMode="relative" rAng="0" ptsTypes="AA">
                                      <p:cBhvr>
                                        <p:cTn id="70" dur="500" fill="hold"/>
                                        <p:tgtEl>
                                          <p:spTgt spid="16"/>
                                        </p:tgtEl>
                                        <p:attrNameLst>
                                          <p:attrName>ppt_x</p:attrName>
                                          <p:attrName>ppt_y</p:attrName>
                                        </p:attrNameLst>
                                      </p:cBhvr>
                                      <p:rCtr x="5087" y="8981"/>
                                    </p:animMotion>
                                  </p:childTnLst>
                                </p:cTn>
                              </p:par>
                              <p:par>
                                <p:cTn id="71" presetID="1" presetClass="entr" presetSubtype="0" fill="hold" grpId="1" nodeType="withEffect">
                                  <p:stCondLst>
                                    <p:cond delay="800"/>
                                  </p:stCondLst>
                                  <p:childTnLst>
                                    <p:set>
                                      <p:cBhvr>
                                        <p:cTn id="72" dur="1" fill="hold">
                                          <p:stCondLst>
                                            <p:cond delay="0"/>
                                          </p:stCondLst>
                                        </p:cTn>
                                        <p:tgtEl>
                                          <p:spTgt spid="11"/>
                                        </p:tgtEl>
                                        <p:attrNameLst>
                                          <p:attrName>style.visibility</p:attrName>
                                        </p:attrNameLst>
                                      </p:cBhvr>
                                      <p:to>
                                        <p:strVal val="visible"/>
                                      </p:to>
                                    </p:set>
                                  </p:childTnLst>
                                </p:cTn>
                              </p:par>
                              <p:par>
                                <p:cTn id="73" presetID="64" presetClass="path" presetSubtype="0" accel="50000" decel="50000" fill="hold" grpId="0" nodeType="withEffect">
                                  <p:stCondLst>
                                    <p:cond delay="800"/>
                                  </p:stCondLst>
                                  <p:childTnLst>
                                    <p:animMotion origin="layout" path="M -0.0007 -0.25433 L 2.5E-6 4.32099E-6 " pathEditMode="relative" rAng="0" ptsTypes="AA">
                                      <p:cBhvr>
                                        <p:cTn id="74" dur="500" fill="hold"/>
                                        <p:tgtEl>
                                          <p:spTgt spid="11"/>
                                        </p:tgtEl>
                                        <p:attrNameLst>
                                          <p:attrName>ppt_x</p:attrName>
                                          <p:attrName>ppt_y</p:attrName>
                                        </p:attrNameLst>
                                      </p:cBhvr>
                                      <p:rCtr x="35" y="12716"/>
                                    </p:animMotion>
                                  </p:childTnLst>
                                </p:cTn>
                              </p:par>
                              <p:par>
                                <p:cTn id="75" presetID="1" presetClass="entr" presetSubtype="0" fill="hold" grpId="1" nodeType="withEffect">
                                  <p:stCondLst>
                                    <p:cond delay="1000"/>
                                  </p:stCondLst>
                                  <p:childTnLst>
                                    <p:set>
                                      <p:cBhvr>
                                        <p:cTn id="76" dur="1" fill="hold">
                                          <p:stCondLst>
                                            <p:cond delay="0"/>
                                          </p:stCondLst>
                                        </p:cTn>
                                        <p:tgtEl>
                                          <p:spTgt spid="15"/>
                                        </p:tgtEl>
                                        <p:attrNameLst>
                                          <p:attrName>style.visibility</p:attrName>
                                        </p:attrNameLst>
                                      </p:cBhvr>
                                      <p:to>
                                        <p:strVal val="visible"/>
                                      </p:to>
                                    </p:set>
                                  </p:childTnLst>
                                </p:cTn>
                              </p:par>
                              <p:par>
                                <p:cTn id="77" presetID="64" presetClass="path" presetSubtype="0" accel="50000" decel="50000" fill="hold" grpId="0" nodeType="withEffect">
                                  <p:stCondLst>
                                    <p:cond delay="1000"/>
                                  </p:stCondLst>
                                  <p:childTnLst>
                                    <p:animMotion origin="layout" path="M 0.1007 -0.17963 L -3.05556E-6 -4.32099E-6 " pathEditMode="relative" rAng="0" ptsTypes="AA">
                                      <p:cBhvr>
                                        <p:cTn id="78" dur="500" fill="hold"/>
                                        <p:tgtEl>
                                          <p:spTgt spid="15"/>
                                        </p:tgtEl>
                                        <p:attrNameLst>
                                          <p:attrName>ppt_x</p:attrName>
                                          <p:attrName>ppt_y</p:attrName>
                                        </p:attrNameLst>
                                      </p:cBhvr>
                                      <p:rCtr x="-5035" y="8981"/>
                                    </p:animMotion>
                                  </p:childTnLst>
                                </p:cTn>
                              </p:par>
                              <p:par>
                                <p:cTn id="79" presetID="1" presetClass="entr" presetSubtype="0" fill="hold" grpId="1" nodeType="withEffect">
                                  <p:stCondLst>
                                    <p:cond delay="1200"/>
                                  </p:stCondLst>
                                  <p:childTnLst>
                                    <p:set>
                                      <p:cBhvr>
                                        <p:cTn id="80" dur="1" fill="hold">
                                          <p:stCondLst>
                                            <p:cond delay="0"/>
                                          </p:stCondLst>
                                        </p:cTn>
                                        <p:tgtEl>
                                          <p:spTgt spid="13"/>
                                        </p:tgtEl>
                                        <p:attrNameLst>
                                          <p:attrName>style.visibility</p:attrName>
                                        </p:attrNameLst>
                                      </p:cBhvr>
                                      <p:to>
                                        <p:strVal val="visible"/>
                                      </p:to>
                                    </p:set>
                                  </p:childTnLst>
                                </p:cTn>
                              </p:par>
                              <p:par>
                                <p:cTn id="81" presetID="64" presetClass="path" presetSubtype="0" accel="50000" decel="50000" fill="hold" grpId="0" nodeType="withEffect">
                                  <p:stCondLst>
                                    <p:cond delay="1200"/>
                                  </p:stCondLst>
                                  <p:childTnLst>
                                    <p:animMotion origin="layout" path="M 0.14166 -0.0003 L 4.44444E-6 -4.69136E-6 " pathEditMode="relative" rAng="0" ptsTypes="AA">
                                      <p:cBhvr>
                                        <p:cTn id="82" dur="500" fill="hold"/>
                                        <p:tgtEl>
                                          <p:spTgt spid="13"/>
                                        </p:tgtEl>
                                        <p:attrNameLst>
                                          <p:attrName>ppt_x</p:attrName>
                                          <p:attrName>ppt_y</p:attrName>
                                        </p:attrNameLst>
                                      </p:cBhvr>
                                      <p:rCtr x="-7083" y="0"/>
                                    </p:animMotion>
                                  </p:childTnLst>
                                </p:cTn>
                              </p:par>
                              <p:par>
                                <p:cTn id="83" presetID="1" presetClass="entr" presetSubtype="0" fill="hold" grpId="1" nodeType="withEffect">
                                  <p:stCondLst>
                                    <p:cond delay="1400"/>
                                  </p:stCondLst>
                                  <p:childTnLst>
                                    <p:set>
                                      <p:cBhvr>
                                        <p:cTn id="84" dur="1" fill="hold">
                                          <p:stCondLst>
                                            <p:cond delay="0"/>
                                          </p:stCondLst>
                                        </p:cTn>
                                        <p:tgtEl>
                                          <p:spTgt spid="17"/>
                                        </p:tgtEl>
                                        <p:attrNameLst>
                                          <p:attrName>style.visibility</p:attrName>
                                        </p:attrNameLst>
                                      </p:cBhvr>
                                      <p:to>
                                        <p:strVal val="visible"/>
                                      </p:to>
                                    </p:set>
                                  </p:childTnLst>
                                </p:cTn>
                              </p:par>
                              <p:par>
                                <p:cTn id="85" presetID="64" presetClass="path" presetSubtype="0" accel="50000" decel="50000" fill="hold" grpId="0" nodeType="withEffect">
                                  <p:stCondLst>
                                    <p:cond delay="1400"/>
                                  </p:stCondLst>
                                  <p:childTnLst>
                                    <p:animMotion origin="layout" path="M 0.10018 0.17777 L -3.05556E-6 4.93827E-6 " pathEditMode="relative" rAng="0" ptsTypes="AA">
                                      <p:cBhvr>
                                        <p:cTn id="86" dur="500" fill="hold"/>
                                        <p:tgtEl>
                                          <p:spTgt spid="17"/>
                                        </p:tgtEl>
                                        <p:attrNameLst>
                                          <p:attrName>ppt_x</p:attrName>
                                          <p:attrName>ppt_y</p:attrName>
                                        </p:attrNameLst>
                                      </p:cBhvr>
                                      <p:rCtr x="-5017" y="-8889"/>
                                    </p:animMotion>
                                  </p:childTnLst>
                                </p:cTn>
                              </p:par>
                            </p:childTnLst>
                          </p:cTn>
                        </p:par>
                        <p:par>
                          <p:cTn id="87" fill="hold">
                            <p:stCondLst>
                              <p:cond delay="2500"/>
                            </p:stCondLst>
                            <p:childTnLst>
                              <p:par>
                                <p:cTn id="88" presetID="2" presetClass="entr" presetSubtype="2"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1+#ppt_w/2"/>
                                          </p:val>
                                        </p:tav>
                                        <p:tav tm="100000">
                                          <p:val>
                                            <p:strVal val="#ppt_x"/>
                                          </p:val>
                                        </p:tav>
                                      </p:tavLst>
                                    </p:anim>
                                    <p:anim calcmode="lin" valueType="num">
                                      <p:cBhvr additive="base">
                                        <p:cTn id="95" dur="500" fill="hold"/>
                                        <p:tgtEl>
                                          <p:spTgt spid="31"/>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additive="base">
                                        <p:cTn id="98" dur="500" fill="hold"/>
                                        <p:tgtEl>
                                          <p:spTgt spid="40"/>
                                        </p:tgtEl>
                                        <p:attrNameLst>
                                          <p:attrName>ppt_x</p:attrName>
                                        </p:attrNameLst>
                                      </p:cBhvr>
                                      <p:tavLst>
                                        <p:tav tm="0">
                                          <p:val>
                                            <p:strVal val="1+#ppt_w/2"/>
                                          </p:val>
                                        </p:tav>
                                        <p:tav tm="100000">
                                          <p:val>
                                            <p:strVal val="#ppt_x"/>
                                          </p:val>
                                        </p:tav>
                                      </p:tavLst>
                                    </p:anim>
                                    <p:anim calcmode="lin" valueType="num">
                                      <p:cBhvr additive="base">
                                        <p:cTn id="99" dur="500" fill="hold"/>
                                        <p:tgtEl>
                                          <p:spTgt spid="40"/>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300"/>
                                  </p:stCondLst>
                                  <p:childTnLst>
                                    <p:set>
                                      <p:cBhvr>
                                        <p:cTn id="101" dur="1" fill="hold">
                                          <p:stCondLst>
                                            <p:cond delay="0"/>
                                          </p:stCondLst>
                                        </p:cTn>
                                        <p:tgtEl>
                                          <p:spTgt spid="29"/>
                                        </p:tgtEl>
                                        <p:attrNameLst>
                                          <p:attrName>style.visibility</p:attrName>
                                        </p:attrNameLst>
                                      </p:cBhvr>
                                      <p:to>
                                        <p:strVal val="visible"/>
                                      </p:to>
                                    </p:set>
                                    <p:anim calcmode="lin" valueType="num">
                                      <p:cBhvr additive="base">
                                        <p:cTn id="102" dur="500" fill="hold"/>
                                        <p:tgtEl>
                                          <p:spTgt spid="29"/>
                                        </p:tgtEl>
                                        <p:attrNameLst>
                                          <p:attrName>ppt_x</p:attrName>
                                        </p:attrNameLst>
                                      </p:cBhvr>
                                      <p:tavLst>
                                        <p:tav tm="0">
                                          <p:val>
                                            <p:strVal val="1+#ppt_w/2"/>
                                          </p:val>
                                        </p:tav>
                                        <p:tav tm="100000">
                                          <p:val>
                                            <p:strVal val="#ppt_x"/>
                                          </p:val>
                                        </p:tav>
                                      </p:tavLst>
                                    </p:anim>
                                    <p:anim calcmode="lin" valueType="num">
                                      <p:cBhvr additive="base">
                                        <p:cTn id="103" dur="500" fill="hold"/>
                                        <p:tgtEl>
                                          <p:spTgt spid="29"/>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30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1+#ppt_w/2"/>
                                          </p:val>
                                        </p:tav>
                                        <p:tav tm="100000">
                                          <p:val>
                                            <p:strVal val="#ppt_x"/>
                                          </p:val>
                                        </p:tav>
                                      </p:tavLst>
                                    </p:anim>
                                    <p:anim calcmode="lin" valueType="num">
                                      <p:cBhvr additive="base">
                                        <p:cTn id="107" dur="500" fill="hold"/>
                                        <p:tgtEl>
                                          <p:spTgt spid="34"/>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30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500" fill="hold"/>
                                        <p:tgtEl>
                                          <p:spTgt spid="41"/>
                                        </p:tgtEl>
                                        <p:attrNameLst>
                                          <p:attrName>ppt_x</p:attrName>
                                        </p:attrNameLst>
                                      </p:cBhvr>
                                      <p:tavLst>
                                        <p:tav tm="0">
                                          <p:val>
                                            <p:strVal val="1+#ppt_w/2"/>
                                          </p:val>
                                        </p:tav>
                                        <p:tav tm="100000">
                                          <p:val>
                                            <p:strVal val="#ppt_x"/>
                                          </p:val>
                                        </p:tav>
                                      </p:tavLst>
                                    </p:anim>
                                    <p:anim calcmode="lin" valueType="num">
                                      <p:cBhvr additive="base">
                                        <p:cTn id="111" dur="500" fill="hold"/>
                                        <p:tgtEl>
                                          <p:spTgt spid="4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60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1+#ppt_w/2"/>
                                          </p:val>
                                        </p:tav>
                                        <p:tav tm="100000">
                                          <p:val>
                                            <p:strVal val="#ppt_x"/>
                                          </p:val>
                                        </p:tav>
                                      </p:tavLst>
                                    </p:anim>
                                    <p:anim calcmode="lin" valueType="num">
                                      <p:cBhvr additive="base">
                                        <p:cTn id="115" dur="500" fill="hold"/>
                                        <p:tgtEl>
                                          <p:spTgt spid="30"/>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60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500" fill="hold"/>
                                        <p:tgtEl>
                                          <p:spTgt spid="37"/>
                                        </p:tgtEl>
                                        <p:attrNameLst>
                                          <p:attrName>ppt_x</p:attrName>
                                        </p:attrNameLst>
                                      </p:cBhvr>
                                      <p:tavLst>
                                        <p:tav tm="0">
                                          <p:val>
                                            <p:strVal val="1+#ppt_w/2"/>
                                          </p:val>
                                        </p:tav>
                                        <p:tav tm="100000">
                                          <p:val>
                                            <p:strVal val="#ppt_x"/>
                                          </p:val>
                                        </p:tav>
                                      </p:tavLst>
                                    </p:anim>
                                    <p:anim calcmode="lin" valueType="num">
                                      <p:cBhvr additive="base">
                                        <p:cTn id="119" dur="500" fill="hold"/>
                                        <p:tgtEl>
                                          <p:spTgt spid="3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60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500" fill="hold"/>
                                        <p:tgtEl>
                                          <p:spTgt spid="42"/>
                                        </p:tgtEl>
                                        <p:attrNameLst>
                                          <p:attrName>ppt_x</p:attrName>
                                        </p:attrNameLst>
                                      </p:cBhvr>
                                      <p:tavLst>
                                        <p:tav tm="0">
                                          <p:val>
                                            <p:strVal val="1+#ppt_w/2"/>
                                          </p:val>
                                        </p:tav>
                                        <p:tav tm="100000">
                                          <p:val>
                                            <p:strVal val="#ppt_x"/>
                                          </p:val>
                                        </p:tav>
                                      </p:tavLst>
                                    </p:anim>
                                    <p:anim calcmode="lin" valueType="num">
                                      <p:cBhvr additive="base">
                                        <p:cTn id="12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p:bldP spid="28" grpId="0" animBg="1"/>
      <p:bldP spid="29" grpId="0" animBg="1"/>
      <p:bldP spid="30"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11"/>
          <p:cNvSpPr/>
          <p:nvPr/>
        </p:nvSpPr>
        <p:spPr bwMode="auto">
          <a:xfrm>
            <a:off x="3887089" y="1727158"/>
            <a:ext cx="1456247" cy="1500317"/>
          </a:xfrm>
          <a:custGeom>
            <a:avLst/>
            <a:gdLst>
              <a:gd name="T0" fmla="*/ 276 w 322"/>
              <a:gd name="T1" fmla="*/ 284 h 332"/>
              <a:gd name="T2" fmla="*/ 162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2" y="332"/>
                </a:cubicBezTo>
                <a:cubicBezTo>
                  <a:pt x="72" y="332"/>
                  <a:pt x="0" y="259"/>
                  <a:pt x="0" y="170"/>
                </a:cubicBezTo>
                <a:cubicBezTo>
                  <a:pt x="0" y="125"/>
                  <a:pt x="18" y="81"/>
                  <a:pt x="47" y="51"/>
                </a:cubicBezTo>
                <a:cubicBezTo>
                  <a:pt x="77" y="22"/>
                  <a:pt x="117"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方正卡通简体" panose="03000509000000000000" pitchFamily="65" charset="-122"/>
                <a:ea typeface="方正卡通简体" panose="03000509000000000000" pitchFamily="65" charset="-122"/>
                <a:cs typeface="UKIJ Qolyazma" pitchFamily="18" charset="0"/>
              </a:rPr>
              <a:t>43</a:t>
            </a:r>
            <a:r>
              <a:rPr lang="en-US" altLang="zh-CN" sz="3000" dirty="0">
                <a:solidFill>
                  <a:schemeClr val="bg1"/>
                </a:solidFill>
                <a:latin typeface="方正卡通简体" panose="03000509000000000000" pitchFamily="65" charset="-122"/>
                <a:ea typeface="方正卡通简体" panose="03000509000000000000" pitchFamily="65" charset="-122"/>
                <a:cs typeface="UKIJ Qolyazma" pitchFamily="18" charset="0"/>
              </a:rPr>
              <a:t>%</a:t>
            </a:r>
            <a:endParaRPr lang="zh-CN" altLang="en-US" sz="3000">
              <a:solidFill>
                <a:schemeClr val="bg1"/>
              </a:solidFill>
              <a:latin typeface="方正卡通简体" panose="03000509000000000000" pitchFamily="65" charset="-122"/>
              <a:ea typeface="方正卡通简体" panose="03000509000000000000" pitchFamily="65" charset="-122"/>
              <a:cs typeface="UKIJ Qolyazma" pitchFamily="18" charset="0"/>
            </a:endParaRPr>
          </a:p>
        </p:txBody>
      </p:sp>
      <p:sp>
        <p:nvSpPr>
          <p:cNvPr id="11" name="Freeform 6"/>
          <p:cNvSpPr/>
          <p:nvPr/>
        </p:nvSpPr>
        <p:spPr bwMode="auto">
          <a:xfrm>
            <a:off x="1661450" y="1727158"/>
            <a:ext cx="1456247" cy="1500317"/>
          </a:xfrm>
          <a:custGeom>
            <a:avLst/>
            <a:gdLst>
              <a:gd name="T0" fmla="*/ 276 w 322"/>
              <a:gd name="T1" fmla="*/ 284 h 332"/>
              <a:gd name="T2" fmla="*/ 161 w 322"/>
              <a:gd name="T3" fmla="*/ 332 h 332"/>
              <a:gd name="T4" fmla="*/ 0 w 322"/>
              <a:gd name="T5" fmla="*/ 170 h 332"/>
              <a:gd name="T6" fmla="*/ 47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6" y="332"/>
                  <a:pt x="161" y="332"/>
                </a:cubicBezTo>
                <a:cubicBezTo>
                  <a:pt x="72" y="332"/>
                  <a:pt x="0" y="259"/>
                  <a:pt x="0" y="170"/>
                </a:cubicBezTo>
                <a:cubicBezTo>
                  <a:pt x="0" y="125"/>
                  <a:pt x="18" y="81"/>
                  <a:pt x="47" y="51"/>
                </a:cubicBezTo>
                <a:cubicBezTo>
                  <a:pt x="76" y="22"/>
                  <a:pt x="117"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方正卡通简体" panose="03000509000000000000" pitchFamily="65" charset="-122"/>
                <a:ea typeface="方正卡通简体" panose="03000509000000000000" pitchFamily="65" charset="-122"/>
                <a:cs typeface="UKIJ Qolyazma" pitchFamily="18" charset="0"/>
              </a:rPr>
              <a:t>31</a:t>
            </a:r>
            <a:r>
              <a:rPr lang="en-US" altLang="zh-CN" sz="3000" dirty="0">
                <a:solidFill>
                  <a:schemeClr val="bg1"/>
                </a:solidFill>
                <a:latin typeface="方正卡通简体" panose="03000509000000000000" pitchFamily="65" charset="-122"/>
                <a:ea typeface="方正卡通简体" panose="03000509000000000000" pitchFamily="65" charset="-122"/>
                <a:cs typeface="UKIJ Qolyazma" pitchFamily="18" charset="0"/>
              </a:rPr>
              <a:t>%</a:t>
            </a:r>
            <a:endParaRPr lang="zh-CN" altLang="en-US" sz="3000" dirty="0">
              <a:solidFill>
                <a:schemeClr val="bg1"/>
              </a:solidFill>
              <a:latin typeface="方正卡通简体" panose="03000509000000000000" pitchFamily="65" charset="-122"/>
              <a:ea typeface="方正卡通简体" panose="03000509000000000000" pitchFamily="65" charset="-122"/>
              <a:cs typeface="UKIJ Qolyazma" pitchFamily="18" charset="0"/>
            </a:endParaRPr>
          </a:p>
        </p:txBody>
      </p:sp>
      <p:sp>
        <p:nvSpPr>
          <p:cNvPr id="12" name="Freeform 16"/>
          <p:cNvSpPr/>
          <p:nvPr/>
        </p:nvSpPr>
        <p:spPr bwMode="auto">
          <a:xfrm>
            <a:off x="6112728" y="1727158"/>
            <a:ext cx="1458162" cy="1500317"/>
          </a:xfrm>
          <a:custGeom>
            <a:avLst/>
            <a:gdLst>
              <a:gd name="T0" fmla="*/ 276 w 322"/>
              <a:gd name="T1" fmla="*/ 284 h 332"/>
              <a:gd name="T2" fmla="*/ 162 w 322"/>
              <a:gd name="T3" fmla="*/ 332 h 332"/>
              <a:gd name="T4" fmla="*/ 0 w 322"/>
              <a:gd name="T5" fmla="*/ 170 h 332"/>
              <a:gd name="T6" fmla="*/ 48 w 322"/>
              <a:gd name="T7" fmla="*/ 51 h 332"/>
              <a:gd name="T8" fmla="*/ 162 w 322"/>
              <a:gd name="T9" fmla="*/ 0 h 332"/>
              <a:gd name="T10" fmla="*/ 322 w 322"/>
              <a:gd name="T11" fmla="*/ 0 h 332"/>
              <a:gd name="T12" fmla="*/ 322 w 322"/>
              <a:gd name="T13" fmla="*/ 170 h 332"/>
              <a:gd name="T14" fmla="*/ 276 w 322"/>
              <a:gd name="T15" fmla="*/ 284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332">
                <a:moveTo>
                  <a:pt x="276" y="284"/>
                </a:moveTo>
                <a:cubicBezTo>
                  <a:pt x="246" y="314"/>
                  <a:pt x="207" y="332"/>
                  <a:pt x="162" y="332"/>
                </a:cubicBezTo>
                <a:cubicBezTo>
                  <a:pt x="72" y="332"/>
                  <a:pt x="0" y="259"/>
                  <a:pt x="0" y="170"/>
                </a:cubicBezTo>
                <a:cubicBezTo>
                  <a:pt x="0" y="125"/>
                  <a:pt x="18" y="81"/>
                  <a:pt x="48" y="51"/>
                </a:cubicBezTo>
                <a:cubicBezTo>
                  <a:pt x="77" y="22"/>
                  <a:pt x="118" y="0"/>
                  <a:pt x="162" y="0"/>
                </a:cubicBezTo>
                <a:cubicBezTo>
                  <a:pt x="322" y="0"/>
                  <a:pt x="322" y="0"/>
                  <a:pt x="322" y="0"/>
                </a:cubicBezTo>
                <a:cubicBezTo>
                  <a:pt x="322" y="170"/>
                  <a:pt x="322" y="170"/>
                  <a:pt x="322" y="170"/>
                </a:cubicBezTo>
                <a:cubicBezTo>
                  <a:pt x="322" y="214"/>
                  <a:pt x="305" y="255"/>
                  <a:pt x="276" y="284"/>
                </a:cubicBezTo>
                <a:close/>
              </a:path>
            </a:pathLst>
          </a:custGeom>
          <a:noFill/>
          <a:ln>
            <a:solidFill>
              <a:schemeClr val="bg1"/>
            </a:solidFill>
          </a:ln>
          <a:effectLst>
            <a:outerShdw algn="tl" rotWithShape="0">
              <a:schemeClr val="bg1"/>
            </a:outerShdw>
          </a:effectLst>
        </p:spPr>
        <p:txBody>
          <a:bodyPr vert="horz" wrap="square" lIns="68580" tIns="486000" rIns="68580" bIns="34290" numCol="1" anchor="t" anchorCtr="0" compatLnSpc="1"/>
          <a:lstStyle/>
          <a:p>
            <a:pPr algn="ctr"/>
            <a:r>
              <a:rPr lang="en-US" altLang="zh-CN" sz="5400" dirty="0">
                <a:solidFill>
                  <a:schemeClr val="bg1"/>
                </a:solidFill>
                <a:latin typeface="方正卡通简体" panose="03000509000000000000" pitchFamily="65" charset="-122"/>
                <a:ea typeface="方正卡通简体" panose="03000509000000000000" pitchFamily="65" charset="-122"/>
                <a:cs typeface="UKIJ Qolyazma" pitchFamily="18" charset="0"/>
              </a:rPr>
              <a:t>82</a:t>
            </a:r>
            <a:r>
              <a:rPr lang="en-US" altLang="zh-CN" sz="3000" dirty="0">
                <a:solidFill>
                  <a:schemeClr val="bg1"/>
                </a:solidFill>
                <a:latin typeface="方正卡通简体" panose="03000509000000000000" pitchFamily="65" charset="-122"/>
                <a:ea typeface="方正卡通简体" panose="03000509000000000000" pitchFamily="65" charset="-122"/>
                <a:cs typeface="UKIJ Qolyazma" pitchFamily="18" charset="0"/>
              </a:rPr>
              <a:t>%</a:t>
            </a:r>
            <a:endParaRPr lang="zh-CN" altLang="en-US" sz="3000" dirty="0">
              <a:solidFill>
                <a:schemeClr val="bg1"/>
              </a:solidFill>
              <a:latin typeface="方正卡通简体" panose="03000509000000000000" pitchFamily="65" charset="-122"/>
              <a:ea typeface="方正卡通简体" panose="03000509000000000000" pitchFamily="65" charset="-122"/>
              <a:cs typeface="UKIJ Qolyazma" pitchFamily="18" charset="0"/>
            </a:endParaRPr>
          </a:p>
        </p:txBody>
      </p:sp>
      <p:sp>
        <p:nvSpPr>
          <p:cNvPr id="13" name="TextBox 31"/>
          <p:cNvSpPr txBox="1"/>
          <p:nvPr/>
        </p:nvSpPr>
        <p:spPr>
          <a:xfrm>
            <a:off x="1662525"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单击添加文本单击添加</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文本单击添加文本单击</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添加文本单击添加文本</a:t>
            </a:r>
          </a:p>
        </p:txBody>
      </p:sp>
      <p:sp>
        <p:nvSpPr>
          <p:cNvPr id="14" name="TextBox 32"/>
          <p:cNvSpPr txBox="1"/>
          <p:nvPr/>
        </p:nvSpPr>
        <p:spPr>
          <a:xfrm>
            <a:off x="3819979"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单击添加文本单击添加</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文本单击添加文本单击</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添加文本单击添加文本</a:t>
            </a:r>
          </a:p>
        </p:txBody>
      </p:sp>
      <p:sp>
        <p:nvSpPr>
          <p:cNvPr id="15" name="TextBox 33"/>
          <p:cNvSpPr txBox="1"/>
          <p:nvPr/>
        </p:nvSpPr>
        <p:spPr>
          <a:xfrm>
            <a:off x="6088231" y="3239326"/>
            <a:ext cx="1531188" cy="923330"/>
          </a:xfrm>
          <a:prstGeom prst="rect">
            <a:avLst/>
          </a:prstGeom>
          <a:noFill/>
        </p:spPr>
        <p:txBody>
          <a:bodyPr wrap="none" rtlCol="0" anchor="t">
            <a:spAutoFit/>
          </a:bodyPr>
          <a:lstStyle/>
          <a:p>
            <a:pPr algn="ctr">
              <a:lnSpc>
                <a:spcPct val="150000"/>
              </a:lnSpc>
            </a:pPr>
            <a:endParaRPr lang="en-US" altLang="zh-CN" sz="4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单击添加文本单击添加</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文本单击添加文本单击</a:t>
            </a:r>
            <a:endParaRPr lang="en-US" altLang="zh-CN" sz="1050" dirty="0">
              <a:solidFill>
                <a:schemeClr val="bg1"/>
              </a:solidFill>
              <a:latin typeface="方正卡通简体" panose="03000509000000000000" pitchFamily="65" charset="-122"/>
              <a:ea typeface="方正卡通简体" panose="03000509000000000000" pitchFamily="65" charset="-122"/>
              <a:cs typeface="华文黑体" pitchFamily="2" charset="-122"/>
            </a:endParaRPr>
          </a:p>
          <a:p>
            <a:pPr algn="ctr">
              <a:lnSpc>
                <a:spcPct val="150000"/>
              </a:lnSpc>
            </a:pPr>
            <a:r>
              <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rPr>
              <a:t>添加文本单击添加文本</a:t>
            </a:r>
          </a:p>
        </p:txBody>
      </p:sp>
      <p:sp>
        <p:nvSpPr>
          <p:cNvPr id="16" name="TextBox 34"/>
          <p:cNvSpPr txBox="1"/>
          <p:nvPr/>
        </p:nvSpPr>
        <p:spPr>
          <a:xfrm>
            <a:off x="1951066" y="1240274"/>
            <a:ext cx="954107" cy="323165"/>
          </a:xfrm>
          <a:prstGeom prst="rect">
            <a:avLst/>
          </a:prstGeom>
          <a:noFill/>
        </p:spPr>
        <p:txBody>
          <a:bodyPr wrap="none" rtlCol="0">
            <a:spAutoFit/>
          </a:bodyPr>
          <a:lstStyle/>
          <a:p>
            <a:pPr algn="ctr"/>
            <a:r>
              <a:rPr lang="zh-CN" altLang="en-US" sz="1500">
                <a:solidFill>
                  <a:schemeClr val="bg1"/>
                </a:solidFill>
                <a:latin typeface="方正卡通简体" panose="03000509000000000000" pitchFamily="65" charset="-122"/>
                <a:ea typeface="方正卡通简体" panose="03000509000000000000" pitchFamily="65" charset="-122"/>
                <a:cs typeface="华文黑体" pitchFamily="2" charset="-122"/>
              </a:rPr>
              <a:t>添加标题</a:t>
            </a:r>
            <a:endPar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endParaRPr>
          </a:p>
        </p:txBody>
      </p:sp>
      <p:sp>
        <p:nvSpPr>
          <p:cNvPr id="17" name="TextBox 35"/>
          <p:cNvSpPr txBox="1"/>
          <p:nvPr/>
        </p:nvSpPr>
        <p:spPr>
          <a:xfrm>
            <a:off x="4286734" y="1240274"/>
            <a:ext cx="954107" cy="323165"/>
          </a:xfrm>
          <a:prstGeom prst="rect">
            <a:avLst/>
          </a:prstGeom>
          <a:noFill/>
        </p:spPr>
        <p:txBody>
          <a:bodyPr wrap="none" rtlCol="0">
            <a:spAutoFit/>
          </a:bodyPr>
          <a:lstStyle/>
          <a:p>
            <a:pPr algn="ctr"/>
            <a:r>
              <a:rPr lang="zh-CN" altLang="en-US" sz="1500">
                <a:solidFill>
                  <a:schemeClr val="bg1"/>
                </a:solidFill>
                <a:latin typeface="方正卡通简体" panose="03000509000000000000" pitchFamily="65" charset="-122"/>
                <a:ea typeface="方正卡通简体" panose="03000509000000000000" pitchFamily="65" charset="-122"/>
                <a:cs typeface="华文黑体" pitchFamily="2" charset="-122"/>
              </a:rPr>
              <a:t>添加标题</a:t>
            </a:r>
            <a:endPar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endParaRPr>
          </a:p>
        </p:txBody>
      </p:sp>
      <p:sp>
        <p:nvSpPr>
          <p:cNvPr id="18" name="TextBox 36"/>
          <p:cNvSpPr txBox="1"/>
          <p:nvPr/>
        </p:nvSpPr>
        <p:spPr>
          <a:xfrm>
            <a:off x="6537379" y="1240274"/>
            <a:ext cx="954107" cy="323165"/>
          </a:xfrm>
          <a:prstGeom prst="rect">
            <a:avLst/>
          </a:prstGeom>
          <a:noFill/>
        </p:spPr>
        <p:txBody>
          <a:bodyPr wrap="none" rtlCol="0">
            <a:spAutoFit/>
          </a:bodyPr>
          <a:lstStyle/>
          <a:p>
            <a:pPr algn="ctr"/>
            <a:r>
              <a:rPr lang="zh-CN" altLang="en-US" sz="1500">
                <a:solidFill>
                  <a:schemeClr val="bg1"/>
                </a:solidFill>
                <a:latin typeface="方正卡通简体" panose="03000509000000000000" pitchFamily="65" charset="-122"/>
                <a:ea typeface="方正卡通简体" panose="03000509000000000000" pitchFamily="65" charset="-122"/>
                <a:cs typeface="华文黑体" pitchFamily="2" charset="-122"/>
              </a:rPr>
              <a:t>添加标题</a:t>
            </a:r>
            <a:endParaRPr lang="zh-CN" altLang="en-US" sz="1050">
              <a:solidFill>
                <a:schemeClr val="bg1"/>
              </a:solidFill>
              <a:latin typeface="方正卡通简体" panose="03000509000000000000" pitchFamily="65" charset="-122"/>
              <a:ea typeface="方正卡通简体" panose="03000509000000000000" pitchFamily="65"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4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Round Diagonal Corner Rectangle 34"/>
          <p:cNvSpPr/>
          <p:nvPr/>
        </p:nvSpPr>
        <p:spPr>
          <a:xfrm>
            <a:off x="66470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1" name="Round Diagonal Corner Rectangle 35"/>
          <p:cNvSpPr/>
          <p:nvPr/>
        </p:nvSpPr>
        <p:spPr>
          <a:xfrm>
            <a:off x="270317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2" name="Round Diagonal Corner Rectangle 36"/>
          <p:cNvSpPr/>
          <p:nvPr/>
        </p:nvSpPr>
        <p:spPr>
          <a:xfrm>
            <a:off x="4732345"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3" name="Round Diagonal Corner Rectangle 37"/>
          <p:cNvSpPr/>
          <p:nvPr/>
        </p:nvSpPr>
        <p:spPr>
          <a:xfrm>
            <a:off x="6761066" y="1474799"/>
            <a:ext cx="1728210" cy="1843424"/>
          </a:xfrm>
          <a:prstGeom prst="round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grpSp>
        <p:nvGrpSpPr>
          <p:cNvPr id="14" name="Group 78"/>
          <p:cNvGrpSpPr/>
          <p:nvPr/>
        </p:nvGrpSpPr>
        <p:grpSpPr>
          <a:xfrm>
            <a:off x="3317310" y="1691716"/>
            <a:ext cx="499942" cy="688192"/>
            <a:chOff x="3291055" y="1604118"/>
            <a:chExt cx="552452" cy="760475"/>
          </a:xfrm>
          <a:solidFill>
            <a:schemeClr val="bg1"/>
          </a:solidFill>
        </p:grpSpPr>
        <p:sp>
          <p:nvSpPr>
            <p:cNvPr id="1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grpSp>
        <p:nvGrpSpPr>
          <p:cNvPr id="22" name="Group 79"/>
          <p:cNvGrpSpPr/>
          <p:nvPr/>
        </p:nvGrpSpPr>
        <p:grpSpPr>
          <a:xfrm>
            <a:off x="1208902" y="1706649"/>
            <a:ext cx="639819" cy="658327"/>
            <a:chOff x="1222376" y="1701801"/>
            <a:chExt cx="768350" cy="790576"/>
          </a:xfrm>
          <a:solidFill>
            <a:schemeClr val="bg1"/>
          </a:solidFill>
        </p:grpSpPr>
        <p:sp>
          <p:nvSpPr>
            <p:cNvPr id="23"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4"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5"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6"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grpSp>
        <p:nvGrpSpPr>
          <p:cNvPr id="27" name="Group 72"/>
          <p:cNvGrpSpPr/>
          <p:nvPr/>
        </p:nvGrpSpPr>
        <p:grpSpPr>
          <a:xfrm>
            <a:off x="5159286" y="1617506"/>
            <a:ext cx="873880" cy="836612"/>
            <a:chOff x="5105401" y="1701801"/>
            <a:chExt cx="873880" cy="836612"/>
          </a:xfrm>
          <a:solidFill>
            <a:schemeClr val="bg1"/>
          </a:solidFill>
        </p:grpSpPr>
        <p:sp>
          <p:nvSpPr>
            <p:cNvPr id="28"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9"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0"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1"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2"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3"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4"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grpSp>
        <p:nvGrpSpPr>
          <p:cNvPr id="35" name="Group 74"/>
          <p:cNvGrpSpPr/>
          <p:nvPr/>
        </p:nvGrpSpPr>
        <p:grpSpPr>
          <a:xfrm>
            <a:off x="7248828" y="1724662"/>
            <a:ext cx="752687" cy="622300"/>
            <a:chOff x="7309384" y="1676401"/>
            <a:chExt cx="752687" cy="622300"/>
          </a:xfrm>
          <a:solidFill>
            <a:schemeClr val="bg1"/>
          </a:solidFill>
        </p:grpSpPr>
        <p:sp>
          <p:nvSpPr>
            <p:cNvPr id="3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3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sp>
        <p:nvSpPr>
          <p:cNvPr id="39" name="TextBox 80"/>
          <p:cNvSpPr txBox="1"/>
          <p:nvPr/>
        </p:nvSpPr>
        <p:spPr>
          <a:xfrm>
            <a:off x="79528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0" name="TextBox 81"/>
          <p:cNvSpPr txBox="1"/>
          <p:nvPr/>
        </p:nvSpPr>
        <p:spPr>
          <a:xfrm>
            <a:off x="689164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1" name="TextBox 82"/>
          <p:cNvSpPr txBox="1"/>
          <p:nvPr/>
        </p:nvSpPr>
        <p:spPr>
          <a:xfrm>
            <a:off x="4862696"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2" name="TextBox 83"/>
          <p:cNvSpPr txBox="1"/>
          <p:nvPr/>
        </p:nvSpPr>
        <p:spPr>
          <a:xfrm>
            <a:off x="2833751" y="2493699"/>
            <a:ext cx="1525226" cy="752514"/>
          </a:xfrm>
          <a:prstGeom prst="rect">
            <a:avLst/>
          </a:prstGeom>
          <a:noFill/>
        </p:spPr>
        <p:txBody>
          <a:bodyPr wrap="square" rtlCol="0">
            <a:spAutoFit/>
          </a:bodyPr>
          <a:lstStyle/>
          <a:p>
            <a:pPr lvl="0" algn="ctr" defTabSz="914400">
              <a:spcBef>
                <a:spcPct val="20000"/>
              </a:spcBef>
              <a:defRPr/>
            </a:pPr>
            <a:r>
              <a:rPr lang="zh-CN" altLang="en-US" sz="10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000" dirty="0">
              <a:solidFill>
                <a:schemeClr val="bg1"/>
              </a:solidFill>
              <a:latin typeface="方正卡通简体" panose="03000509000000000000" pitchFamily="65" charset="-122"/>
              <a:ea typeface="方正卡通简体" panose="03000509000000000000" pitchFamily="65" charset="-122"/>
            </a:endParaRPr>
          </a:p>
          <a:p>
            <a:pPr lvl="0" algn="ctr" defTabSz="914400">
              <a:lnSpc>
                <a:spcPct val="150000"/>
              </a:lnSpc>
              <a:spcBef>
                <a:spcPct val="20000"/>
              </a:spcBef>
              <a:defRPr/>
            </a:pPr>
            <a:r>
              <a:rPr lang="zh-CN" altLang="en-US" sz="7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p>
        </p:txBody>
      </p:sp>
      <p:sp>
        <p:nvSpPr>
          <p:cNvPr id="43" name="Footer Text"/>
          <p:cNvSpPr txBox="1"/>
          <p:nvPr/>
        </p:nvSpPr>
        <p:spPr>
          <a:xfrm>
            <a:off x="1269999" y="3900201"/>
            <a:ext cx="6908801" cy="623248"/>
          </a:xfrm>
          <a:prstGeom prst="rect">
            <a:avLst/>
          </a:prstGeom>
          <a:noFill/>
        </p:spPr>
        <p:txBody>
          <a:bodyPr wrap="square" lIns="0" tIns="0" rIns="0" bIns="0" rtlCol="0">
            <a:spAutoFit/>
          </a:bodyPr>
          <a:lstStyle/>
          <a:p>
            <a:pPr algn="ctr">
              <a:lnSpc>
                <a:spcPct val="150000"/>
              </a:lnSpc>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cxnSp>
        <p:nvCxnSpPr>
          <p:cNvPr id="44" name="Straight Line buttom"/>
          <p:cNvCxnSpPr/>
          <p:nvPr/>
        </p:nvCxnSpPr>
        <p:spPr>
          <a:xfrm>
            <a:off x="685800" y="3766750"/>
            <a:ext cx="7772400" cy="0"/>
          </a:xfrm>
          <a:prstGeom prst="line">
            <a:avLst/>
          </a:prstGeom>
          <a:ln w="190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5" name="Arc 86"/>
          <p:cNvSpPr/>
          <p:nvPr/>
        </p:nvSpPr>
        <p:spPr>
          <a:xfrm rot="19051047">
            <a:off x="1828032" y="998474"/>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46" name="Arc 87"/>
          <p:cNvSpPr/>
          <p:nvPr/>
        </p:nvSpPr>
        <p:spPr>
          <a:xfrm rot="19051047">
            <a:off x="3807812" y="998475"/>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47" name="Arc 88"/>
          <p:cNvSpPr/>
          <p:nvPr/>
        </p:nvSpPr>
        <p:spPr>
          <a:xfrm rot="19051047">
            <a:off x="5787591" y="998475"/>
            <a:ext cx="1636328" cy="1636328"/>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dir="u"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accel="50000" decel="5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2" presetClass="entr" presetSubtype="4" accel="50000" decel="5000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accel="50000" decel="5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2" presetClass="entr" presetSubtype="4" accel="50000" decel="5000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2" presetClass="entr" presetSubtype="4" accel="50000" decel="5000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8" presetClass="entr" presetSubtype="6"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strips(downRight)">
                                      <p:cBhvr>
                                        <p:cTn id="73" dur="500"/>
                                        <p:tgtEl>
                                          <p:spTgt spid="45"/>
                                        </p:tgtEl>
                                      </p:cBhvr>
                                    </p:animEffect>
                                  </p:childTnLst>
                                </p:cTn>
                              </p:par>
                            </p:childTnLst>
                          </p:cTn>
                        </p:par>
                        <p:par>
                          <p:cTn id="74" fill="hold">
                            <p:stCondLst>
                              <p:cond delay="6500"/>
                            </p:stCondLst>
                            <p:childTnLst>
                              <p:par>
                                <p:cTn id="75" presetID="18" presetClass="entr" presetSubtype="6"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strips(downRight)">
                                      <p:cBhvr>
                                        <p:cTn id="77" dur="500"/>
                                        <p:tgtEl>
                                          <p:spTgt spid="46"/>
                                        </p:tgtEl>
                                      </p:cBhvr>
                                    </p:animEffect>
                                  </p:childTnLst>
                                </p:cTn>
                              </p:par>
                            </p:childTnLst>
                          </p:cTn>
                        </p:par>
                        <p:par>
                          <p:cTn id="78" fill="hold">
                            <p:stCondLst>
                              <p:cond delay="7000"/>
                            </p:stCondLst>
                            <p:childTnLst>
                              <p:par>
                                <p:cTn id="79" presetID="18" presetClass="entr" presetSubtype="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strips(downRight)">
                                      <p:cBhvr>
                                        <p:cTn id="81" dur="500"/>
                                        <p:tgtEl>
                                          <p:spTgt spid="47"/>
                                        </p:tgtEl>
                                      </p:cBhvr>
                                    </p:animEffect>
                                  </p:childTnLst>
                                </p:cTn>
                              </p:par>
                            </p:childTnLst>
                          </p:cTn>
                        </p:par>
                        <p:par>
                          <p:cTn id="82" fill="hold">
                            <p:stCondLst>
                              <p:cond delay="7500"/>
                            </p:stCondLst>
                            <p:childTnLst>
                              <p:par>
                                <p:cTn id="83" presetID="13" presetClass="entr" presetSubtype="16" fill="hold"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plus(in)">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39" grpId="0"/>
      <p:bldP spid="40" grpId="0"/>
      <p:bldP spid="41" grpId="0"/>
      <p:bldP spid="42" grpId="0"/>
      <p:bldP spid="43" grpId="0"/>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3" y="1992104"/>
            <a:ext cx="429577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3.</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584"/>
            <a:ext cx="1304926" cy="1304926"/>
            <a:chOff x="2400299" y="1661025"/>
            <a:chExt cx="1304926" cy="1304926"/>
          </a:xfrm>
        </p:grpSpPr>
        <p:sp>
          <p:nvSpPr>
            <p:cNvPr id="4" name="流程图: 联系 3"/>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621755" y="1736734"/>
              <a:ext cx="842963" cy="987847"/>
            </a:xfrm>
            <a:custGeom>
              <a:avLst/>
              <a:gdLst>
                <a:gd name="T0" fmla="*/ 475097 w 2555916"/>
                <a:gd name="T1" fmla="*/ 450608 h 2994042"/>
                <a:gd name="T2" fmla="*/ 687034 w 2555916"/>
                <a:gd name="T3" fmla="*/ 495421 h 2994042"/>
                <a:gd name="T4" fmla="*/ 924488 w 2555916"/>
                <a:gd name="T5" fmla="*/ 521629 h 2994042"/>
                <a:gd name="T6" fmla="*/ 1069868 w 2555916"/>
                <a:gd name="T7" fmla="*/ 471996 h 2994042"/>
                <a:gd name="T8" fmla="*/ 1570391 w 2555916"/>
                <a:gd name="T9" fmla="*/ 644320 h 2994042"/>
                <a:gd name="T10" fmla="*/ 1359013 w 2555916"/>
                <a:gd name="T11" fmla="*/ 1052980 h 2994042"/>
                <a:gd name="T12" fmla="*/ 1626235 w 2555916"/>
                <a:gd name="T13" fmla="*/ 1399714 h 2994042"/>
                <a:gd name="T14" fmla="*/ 1265554 w 2555916"/>
                <a:gd name="T15" fmla="*/ 1881896 h 2994042"/>
                <a:gd name="T16" fmla="*/ 1041715 w 2555916"/>
                <a:gd name="T17" fmla="*/ 1870067 h 2994042"/>
                <a:gd name="T18" fmla="*/ 962333 w 2555916"/>
                <a:gd name="T19" fmla="*/ 1838757 h 2994042"/>
                <a:gd name="T20" fmla="*/ 647343 w 2555916"/>
                <a:gd name="T21" fmla="*/ 1874938 h 2994042"/>
                <a:gd name="T22" fmla="*/ 423965 w 2555916"/>
                <a:gd name="T23" fmla="*/ 1878649 h 2994042"/>
                <a:gd name="T24" fmla="*/ 45054 w 2555916"/>
                <a:gd name="T25" fmla="*/ 1323641 h 2994042"/>
                <a:gd name="T26" fmla="*/ 48977 w 2555916"/>
                <a:gd name="T27" fmla="*/ 752399 h 2994042"/>
                <a:gd name="T28" fmla="*/ 345045 w 2555916"/>
                <a:gd name="T29" fmla="*/ 476403 h 2994042"/>
                <a:gd name="T30" fmla="*/ 475097 w 2555916"/>
                <a:gd name="T31" fmla="*/ 450608 h 2994042"/>
                <a:gd name="T32" fmla="*/ 1173725 w 2555916"/>
                <a:gd name="T33" fmla="*/ 0 h 2994042"/>
                <a:gd name="T34" fmla="*/ 784636 w 2555916"/>
                <a:gd name="T35" fmla="*/ 465642 h 2994042"/>
                <a:gd name="T36" fmla="*/ 1173725 w 2555916"/>
                <a:gd name="T37" fmla="*/ 0 h 29940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5916" h="2994042">
                  <a:moveTo>
                    <a:pt x="746699" y="708210"/>
                  </a:moveTo>
                  <a:cubicBezTo>
                    <a:pt x="938009" y="701546"/>
                    <a:pt x="1079795" y="778641"/>
                    <a:pt x="1079795" y="778641"/>
                  </a:cubicBezTo>
                  <a:cubicBezTo>
                    <a:pt x="1299219" y="874874"/>
                    <a:pt x="1452997" y="819832"/>
                    <a:pt x="1452997" y="819832"/>
                  </a:cubicBezTo>
                  <a:cubicBezTo>
                    <a:pt x="1509212" y="792858"/>
                    <a:pt x="1681487" y="741825"/>
                    <a:pt x="1681487" y="741825"/>
                  </a:cubicBezTo>
                  <a:cubicBezTo>
                    <a:pt x="2198673" y="590550"/>
                    <a:pt x="2468147" y="1012662"/>
                    <a:pt x="2468147" y="1012662"/>
                  </a:cubicBezTo>
                  <a:cubicBezTo>
                    <a:pt x="2076449" y="1214240"/>
                    <a:pt x="2135929" y="1654943"/>
                    <a:pt x="2135929" y="1654943"/>
                  </a:cubicBezTo>
                  <a:cubicBezTo>
                    <a:pt x="2198673" y="2086532"/>
                    <a:pt x="2555916" y="2199897"/>
                    <a:pt x="2555916" y="2199897"/>
                  </a:cubicBezTo>
                  <a:cubicBezTo>
                    <a:pt x="2286443" y="2823587"/>
                    <a:pt x="1989042" y="2957730"/>
                    <a:pt x="1989042" y="2957730"/>
                  </a:cubicBezTo>
                  <a:cubicBezTo>
                    <a:pt x="1814954" y="3044849"/>
                    <a:pt x="1637240" y="2939139"/>
                    <a:pt x="1637240" y="2939139"/>
                  </a:cubicBezTo>
                  <a:cubicBezTo>
                    <a:pt x="1612940" y="2920913"/>
                    <a:pt x="1512477" y="2889929"/>
                    <a:pt x="1512477" y="2889929"/>
                  </a:cubicBezTo>
                  <a:cubicBezTo>
                    <a:pt x="1206735" y="2812651"/>
                    <a:pt x="1017414" y="2946794"/>
                    <a:pt x="1017414" y="2946794"/>
                  </a:cubicBezTo>
                  <a:cubicBezTo>
                    <a:pt x="819751" y="3049588"/>
                    <a:pt x="666336" y="2952626"/>
                    <a:pt x="666336" y="2952626"/>
                  </a:cubicBezTo>
                  <a:cubicBezTo>
                    <a:pt x="284068" y="2773284"/>
                    <a:pt x="70811" y="2080335"/>
                    <a:pt x="70811" y="2080335"/>
                  </a:cubicBezTo>
                  <a:cubicBezTo>
                    <a:pt x="-92034" y="1522623"/>
                    <a:pt x="76976" y="1182527"/>
                    <a:pt x="76976" y="1182527"/>
                  </a:cubicBezTo>
                  <a:cubicBezTo>
                    <a:pt x="246349" y="826758"/>
                    <a:pt x="542299" y="748751"/>
                    <a:pt x="542299" y="748751"/>
                  </a:cubicBezTo>
                  <a:cubicBezTo>
                    <a:pt x="613657" y="721959"/>
                    <a:pt x="682929" y="710431"/>
                    <a:pt x="746699" y="708210"/>
                  </a:cubicBezTo>
                  <a:close/>
                  <a:moveTo>
                    <a:pt x="1844717" y="0"/>
                  </a:moveTo>
                  <a:cubicBezTo>
                    <a:pt x="1844717" y="719082"/>
                    <a:pt x="1233195" y="731838"/>
                    <a:pt x="1233195" y="731838"/>
                  </a:cubicBezTo>
                  <a:cubicBezTo>
                    <a:pt x="1195429" y="98769"/>
                    <a:pt x="1844717" y="0"/>
                    <a:pt x="1844717" y="0"/>
                  </a:cubicBez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81"/>
          <p:cNvSpPr/>
          <p:nvPr/>
        </p:nvSpPr>
        <p:spPr>
          <a:xfrm rot="2539609">
            <a:off x="5104214" y="323749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82"/>
          <p:cNvSpPr/>
          <p:nvPr/>
        </p:nvSpPr>
        <p:spPr>
          <a:xfrm>
            <a:off x="5237205" y="2638527"/>
            <a:ext cx="526420" cy="80131"/>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83"/>
          <p:cNvSpPr/>
          <p:nvPr/>
        </p:nvSpPr>
        <p:spPr>
          <a:xfrm rot="19060391">
            <a:off x="5104214" y="203956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85"/>
          <p:cNvSpPr/>
          <p:nvPr/>
        </p:nvSpPr>
        <p:spPr>
          <a:xfrm>
            <a:off x="5405283" y="12294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14" name="Freeform 87"/>
          <p:cNvSpPr/>
          <p:nvPr/>
        </p:nvSpPr>
        <p:spPr>
          <a:xfrm>
            <a:off x="5712368" y="226728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15" name="Freeform 89"/>
          <p:cNvSpPr/>
          <p:nvPr/>
        </p:nvSpPr>
        <p:spPr>
          <a:xfrm>
            <a:off x="5405283" y="332280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16" name="Freeform 109"/>
          <p:cNvSpPr/>
          <p:nvPr/>
        </p:nvSpPr>
        <p:spPr>
          <a:xfrm>
            <a:off x="3901427" y="2038536"/>
            <a:ext cx="1287880" cy="1287875"/>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3600" kern="1200" dirty="0">
              <a:solidFill>
                <a:schemeClr val="bg1"/>
              </a:solidFill>
              <a:latin typeface="方正卡通简体" panose="03000509000000000000" pitchFamily="65" charset="-122"/>
              <a:ea typeface="方正卡通简体" panose="03000509000000000000" pitchFamily="65" charset="-122"/>
            </a:endParaRPr>
          </a:p>
        </p:txBody>
      </p:sp>
      <p:sp>
        <p:nvSpPr>
          <p:cNvPr id="17" name="Freeform 28"/>
          <p:cNvSpPr/>
          <p:nvPr/>
        </p:nvSpPr>
        <p:spPr>
          <a:xfrm rot="19060391" flipH="1">
            <a:off x="3462284" y="323749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29"/>
          <p:cNvSpPr/>
          <p:nvPr/>
        </p:nvSpPr>
        <p:spPr>
          <a:xfrm flipH="1">
            <a:off x="3315999" y="2638527"/>
            <a:ext cx="526420" cy="80131"/>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30"/>
          <p:cNvSpPr/>
          <p:nvPr/>
        </p:nvSpPr>
        <p:spPr>
          <a:xfrm rot="2539609" flipH="1">
            <a:off x="3462284" y="2039562"/>
            <a:ext cx="480923" cy="80131"/>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31"/>
          <p:cNvSpPr/>
          <p:nvPr/>
        </p:nvSpPr>
        <p:spPr>
          <a:xfrm>
            <a:off x="2796853" y="1229447"/>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2400" kern="1200" dirty="0">
              <a:solidFill>
                <a:schemeClr val="bg1"/>
              </a:solidFill>
              <a:latin typeface="方正卡通简体" panose="03000509000000000000" pitchFamily="65" charset="-122"/>
              <a:ea typeface="方正卡通简体" panose="03000509000000000000" pitchFamily="65" charset="-122"/>
            </a:endParaRPr>
          </a:p>
        </p:txBody>
      </p:sp>
      <p:sp>
        <p:nvSpPr>
          <p:cNvPr id="21" name="Freeform 32"/>
          <p:cNvSpPr/>
          <p:nvPr/>
        </p:nvSpPr>
        <p:spPr>
          <a:xfrm>
            <a:off x="2524933" y="226728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sz="4000" kern="1200" dirty="0">
              <a:solidFill>
                <a:schemeClr val="bg1"/>
              </a:solidFill>
              <a:latin typeface="方正卡通简体" panose="03000509000000000000" pitchFamily="65" charset="-122"/>
              <a:ea typeface="方正卡通简体" panose="03000509000000000000" pitchFamily="65" charset="-122"/>
            </a:endParaRPr>
          </a:p>
        </p:txBody>
      </p:sp>
      <p:sp>
        <p:nvSpPr>
          <p:cNvPr id="22" name="Freeform 33"/>
          <p:cNvSpPr/>
          <p:nvPr/>
        </p:nvSpPr>
        <p:spPr>
          <a:xfrm>
            <a:off x="2812968" y="3322809"/>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noFill/>
          <a:ln w="127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379" tIns="106379" rIns="106379" bIns="106379" numCol="1" spcCol="1270" anchor="ctr" anchorCtr="0">
            <a:noAutofit/>
          </a:bodyPr>
          <a:lstStyle/>
          <a:p>
            <a:pPr lvl="0" algn="ctr" defTabSz="666750">
              <a:lnSpc>
                <a:spcPct val="90000"/>
              </a:lnSpc>
              <a:spcBef>
                <a:spcPct val="0"/>
              </a:spcBef>
              <a:spcAft>
                <a:spcPct val="35000"/>
              </a:spcAft>
            </a:pPr>
            <a:endParaRPr lang="en-US" kern="1200" dirty="0">
              <a:solidFill>
                <a:schemeClr val="bg1"/>
              </a:solidFill>
              <a:latin typeface="方正卡通简体" panose="03000509000000000000" pitchFamily="65" charset="-122"/>
              <a:ea typeface="方正卡通简体" panose="03000509000000000000" pitchFamily="65" charset="-122"/>
            </a:endParaRPr>
          </a:p>
        </p:txBody>
      </p:sp>
      <p:grpSp>
        <p:nvGrpSpPr>
          <p:cNvPr id="23" name="Group 66"/>
          <p:cNvGrpSpPr/>
          <p:nvPr/>
        </p:nvGrpSpPr>
        <p:grpSpPr>
          <a:xfrm>
            <a:off x="6565983" y="2289221"/>
            <a:ext cx="1950078" cy="601995"/>
            <a:chOff x="5601300" y="1697287"/>
            <a:chExt cx="1950078" cy="601995"/>
          </a:xfrm>
        </p:grpSpPr>
        <p:sp>
          <p:nvSpPr>
            <p:cNvPr id="24" name="Text Placeholder 3"/>
            <p:cNvSpPr txBox="1"/>
            <p:nvPr/>
          </p:nvSpPr>
          <p:spPr>
            <a:xfrm>
              <a:off x="5601300" y="169728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25"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26" name="Group 69"/>
          <p:cNvGrpSpPr/>
          <p:nvPr/>
        </p:nvGrpSpPr>
        <p:grpSpPr>
          <a:xfrm>
            <a:off x="6337907" y="1192238"/>
            <a:ext cx="1947726" cy="623323"/>
            <a:chOff x="5603652" y="1675959"/>
            <a:chExt cx="1947726" cy="623323"/>
          </a:xfrm>
        </p:grpSpPr>
        <p:sp>
          <p:nvSpPr>
            <p:cNvPr id="27" name="Text Placeholder 3"/>
            <p:cNvSpPr txBox="1"/>
            <p:nvPr/>
          </p:nvSpPr>
          <p:spPr>
            <a:xfrm>
              <a:off x="5603652" y="1675959"/>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28"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29" name="Group 72"/>
          <p:cNvGrpSpPr/>
          <p:nvPr/>
        </p:nvGrpSpPr>
        <p:grpSpPr>
          <a:xfrm>
            <a:off x="750028" y="3384686"/>
            <a:ext cx="1947726" cy="621902"/>
            <a:chOff x="5603652" y="1677380"/>
            <a:chExt cx="1947726" cy="621902"/>
          </a:xfrm>
        </p:grpSpPr>
        <p:sp>
          <p:nvSpPr>
            <p:cNvPr id="30" name="Text Placeholder 3"/>
            <p:cNvSpPr txBox="1"/>
            <p:nvPr/>
          </p:nvSpPr>
          <p:spPr>
            <a:xfrm>
              <a:off x="6935825" y="1677380"/>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31"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2" name="Group 75"/>
          <p:cNvGrpSpPr/>
          <p:nvPr/>
        </p:nvGrpSpPr>
        <p:grpSpPr>
          <a:xfrm>
            <a:off x="508688" y="2347760"/>
            <a:ext cx="1947726" cy="619941"/>
            <a:chOff x="5603652" y="1679341"/>
            <a:chExt cx="1947726" cy="619941"/>
          </a:xfrm>
        </p:grpSpPr>
        <p:sp>
          <p:nvSpPr>
            <p:cNvPr id="33" name="Text Placeholder 3"/>
            <p:cNvSpPr txBox="1"/>
            <p:nvPr/>
          </p:nvSpPr>
          <p:spPr>
            <a:xfrm>
              <a:off x="6935825" y="1679341"/>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34"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5" name="Group 72"/>
          <p:cNvGrpSpPr/>
          <p:nvPr/>
        </p:nvGrpSpPr>
        <p:grpSpPr>
          <a:xfrm>
            <a:off x="750028" y="1310834"/>
            <a:ext cx="1947726" cy="586277"/>
            <a:chOff x="5603652" y="1713005"/>
            <a:chExt cx="1947726" cy="586277"/>
          </a:xfrm>
        </p:grpSpPr>
        <p:sp>
          <p:nvSpPr>
            <p:cNvPr id="36" name="Text Placeholder 3"/>
            <p:cNvSpPr txBox="1"/>
            <p:nvPr/>
          </p:nvSpPr>
          <p:spPr>
            <a:xfrm>
              <a:off x="6935825" y="1713005"/>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rPr>
                <a:t>添加标题</a:t>
              </a:r>
              <a:endParaRPr kumimoji="0" lang="en-US" sz="1200"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37"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8" name="Group 69"/>
          <p:cNvGrpSpPr/>
          <p:nvPr/>
        </p:nvGrpSpPr>
        <p:grpSpPr>
          <a:xfrm>
            <a:off x="6337907" y="3384686"/>
            <a:ext cx="1947726" cy="603826"/>
            <a:chOff x="5603652" y="1695456"/>
            <a:chExt cx="1947726" cy="603826"/>
          </a:xfrm>
        </p:grpSpPr>
        <p:sp>
          <p:nvSpPr>
            <p:cNvPr id="39" name="Text Placeholder 3"/>
            <p:cNvSpPr txBox="1"/>
            <p:nvPr/>
          </p:nvSpPr>
          <p:spPr>
            <a:xfrm>
              <a:off x="5603652" y="1695456"/>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40" name="Text Placeholder 3"/>
            <p:cNvSpPr txBox="1"/>
            <p:nvPr/>
          </p:nvSpPr>
          <p:spPr>
            <a:xfrm>
              <a:off x="5603652" y="1929950"/>
              <a:ext cx="1947726" cy="36933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sp>
        <p:nvSpPr>
          <p:cNvPr id="41" name="Freeform 62"/>
          <p:cNvSpPr>
            <a:spLocks noEditPoints="1"/>
          </p:cNvSpPr>
          <p:nvPr/>
        </p:nvSpPr>
        <p:spPr bwMode="auto">
          <a:xfrm>
            <a:off x="3042951" y="1474224"/>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2" name="Freeform 66"/>
          <p:cNvSpPr>
            <a:spLocks noEditPoints="1"/>
          </p:cNvSpPr>
          <p:nvPr/>
        </p:nvSpPr>
        <p:spPr bwMode="auto">
          <a:xfrm>
            <a:off x="2728576" y="2503511"/>
            <a:ext cx="422299" cy="32755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3" name="Freeform 6"/>
          <p:cNvSpPr>
            <a:spLocks noEditPoints="1"/>
          </p:cNvSpPr>
          <p:nvPr/>
        </p:nvSpPr>
        <p:spPr bwMode="auto">
          <a:xfrm>
            <a:off x="3041503" y="3591077"/>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4" name="Freeform 57"/>
          <p:cNvSpPr>
            <a:spLocks noEditPoints="1"/>
          </p:cNvSpPr>
          <p:nvPr/>
        </p:nvSpPr>
        <p:spPr bwMode="auto">
          <a:xfrm>
            <a:off x="5690841" y="1517091"/>
            <a:ext cx="283922" cy="25170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5" name="Freeform 131"/>
          <p:cNvSpPr/>
          <p:nvPr/>
        </p:nvSpPr>
        <p:spPr bwMode="auto">
          <a:xfrm>
            <a:off x="5949433" y="252810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6" name="Freeform 5"/>
          <p:cNvSpPr>
            <a:spLocks noEditPoints="1"/>
          </p:cNvSpPr>
          <p:nvPr/>
        </p:nvSpPr>
        <p:spPr bwMode="auto">
          <a:xfrm>
            <a:off x="5632727" y="3550253"/>
            <a:ext cx="367725" cy="36772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47" name="Freeform 42"/>
          <p:cNvSpPr>
            <a:spLocks noEditPoints="1"/>
          </p:cNvSpPr>
          <p:nvPr/>
        </p:nvSpPr>
        <p:spPr bwMode="auto">
          <a:xfrm>
            <a:off x="4262931" y="2439363"/>
            <a:ext cx="564873" cy="48622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3000"/>
                            </p:stCondLst>
                            <p:childTnLst>
                              <p:par>
                                <p:cTn id="23" presetID="18" presetClass="entr" presetSubtype="9"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upLeft)">
                                      <p:cBhvr>
                                        <p:cTn id="25" dur="500"/>
                                        <p:tgtEl>
                                          <p:spTgt spid="19"/>
                                        </p:tgtEl>
                                      </p:cBhvr>
                                    </p:animEffect>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4500"/>
                            </p:stCondLst>
                            <p:childTnLst>
                              <p:par>
                                <p:cTn id="39" presetID="2" presetClass="entr" presetSubtype="8" accel="50000" decel="5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18" presetClass="entr" presetSubtype="1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strips(downLeft)">
                                      <p:cBhvr>
                                        <p:cTn id="46" dur="500"/>
                                        <p:tgtEl>
                                          <p:spTgt spid="1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6500"/>
                            </p:stCondLst>
                            <p:childTnLst>
                              <p:par>
                                <p:cTn id="60" presetID="2" presetClass="entr" presetSubtype="8"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0-#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2" presetClass="entr" presetSubtype="8" accel="50000" decel="5000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18" presetClass="entr" presetSubtype="3"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strips(upRight)">
                                      <p:cBhvr>
                                        <p:cTn id="88" dur="500"/>
                                        <p:tgtEl>
                                          <p:spTgt spid="12"/>
                                        </p:tgtEl>
                                      </p:cBhvr>
                                    </p:animEffect>
                                  </p:childTnLst>
                                </p:cTn>
                              </p:par>
                            </p:childTnLst>
                          </p:cTn>
                        </p:par>
                        <p:par>
                          <p:cTn id="89" fill="hold">
                            <p:stCondLst>
                              <p:cond delay="9500"/>
                            </p:stCondLst>
                            <p:childTnLst>
                              <p:par>
                                <p:cTn id="90" presetID="53" presetClass="entr" presetSubtype="16"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Effect transition="in" filter="fade">
                                      <p:cBhvr>
                                        <p:cTn id="94" dur="500"/>
                                        <p:tgtEl>
                                          <p:spTgt spid="13"/>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500" fill="hold"/>
                                        <p:tgtEl>
                                          <p:spTgt spid="44"/>
                                        </p:tgtEl>
                                        <p:attrNameLst>
                                          <p:attrName>ppt_w</p:attrName>
                                        </p:attrNameLst>
                                      </p:cBhvr>
                                      <p:tavLst>
                                        <p:tav tm="0">
                                          <p:val>
                                            <p:fltVal val="0"/>
                                          </p:val>
                                        </p:tav>
                                        <p:tav tm="100000">
                                          <p:val>
                                            <p:strVal val="#ppt_w"/>
                                          </p:val>
                                        </p:tav>
                                      </p:tavLst>
                                    </p:anim>
                                    <p:anim calcmode="lin" valueType="num">
                                      <p:cBhvr>
                                        <p:cTn id="99" dur="500" fill="hold"/>
                                        <p:tgtEl>
                                          <p:spTgt spid="44"/>
                                        </p:tgtEl>
                                        <p:attrNameLst>
                                          <p:attrName>ppt_h</p:attrName>
                                        </p:attrNameLst>
                                      </p:cBhvr>
                                      <p:tavLst>
                                        <p:tav tm="0">
                                          <p:val>
                                            <p:fltVal val="0"/>
                                          </p:val>
                                        </p:tav>
                                        <p:tav tm="100000">
                                          <p:val>
                                            <p:strVal val="#ppt_h"/>
                                          </p:val>
                                        </p:tav>
                                      </p:tavLst>
                                    </p:anim>
                                    <p:animEffect transition="in" filter="fade">
                                      <p:cBhvr>
                                        <p:cTn id="100" dur="500"/>
                                        <p:tgtEl>
                                          <p:spTgt spid="44"/>
                                        </p:tgtEl>
                                      </p:cBhvr>
                                    </p:animEffect>
                                  </p:childTnLst>
                                </p:cTn>
                              </p:par>
                            </p:childTnLst>
                          </p:cTn>
                        </p:par>
                        <p:par>
                          <p:cTn id="101" fill="hold">
                            <p:stCondLst>
                              <p:cond delay="10500"/>
                            </p:stCondLst>
                            <p:childTnLst>
                              <p:par>
                                <p:cTn id="102" presetID="2" presetClass="entr" presetSubtype="2" accel="50000" decel="50000"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1+#ppt_w/2"/>
                                          </p:val>
                                        </p:tav>
                                        <p:tav tm="100000">
                                          <p:val>
                                            <p:strVal val="#ppt_x"/>
                                          </p:val>
                                        </p:tav>
                                      </p:tavLst>
                                    </p:anim>
                                    <p:anim calcmode="lin" valueType="num">
                                      <p:cBhvr additive="base">
                                        <p:cTn id="105" dur="500" fill="hold"/>
                                        <p:tgtEl>
                                          <p:spTgt spid="26"/>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18" presetClass="entr" presetSubtype="6"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strips(downRight)">
                                      <p:cBhvr>
                                        <p:cTn id="109" dur="500"/>
                                        <p:tgtEl>
                                          <p:spTgt spid="11"/>
                                        </p:tgtEl>
                                      </p:cBhvr>
                                    </p:animEffect>
                                  </p:childTnLst>
                                </p:cTn>
                              </p:par>
                            </p:childTnLst>
                          </p:cTn>
                        </p:par>
                        <p:par>
                          <p:cTn id="110" fill="hold">
                            <p:stCondLst>
                              <p:cond delay="11500"/>
                            </p:stCondLst>
                            <p:childTnLst>
                              <p:par>
                                <p:cTn id="111" presetID="53" presetClass="entr" presetSubtype="16"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500" fill="hold"/>
                                        <p:tgtEl>
                                          <p:spTgt spid="14"/>
                                        </p:tgtEl>
                                        <p:attrNameLst>
                                          <p:attrName>ppt_w</p:attrName>
                                        </p:attrNameLst>
                                      </p:cBhvr>
                                      <p:tavLst>
                                        <p:tav tm="0">
                                          <p:val>
                                            <p:fltVal val="0"/>
                                          </p:val>
                                        </p:tav>
                                        <p:tav tm="100000">
                                          <p:val>
                                            <p:strVal val="#ppt_w"/>
                                          </p:val>
                                        </p:tav>
                                      </p:tavLst>
                                    </p:anim>
                                    <p:anim calcmode="lin" valueType="num">
                                      <p:cBhvr>
                                        <p:cTn id="114" dur="500" fill="hold"/>
                                        <p:tgtEl>
                                          <p:spTgt spid="14"/>
                                        </p:tgtEl>
                                        <p:attrNameLst>
                                          <p:attrName>ppt_h</p:attrName>
                                        </p:attrNameLst>
                                      </p:cBhvr>
                                      <p:tavLst>
                                        <p:tav tm="0">
                                          <p:val>
                                            <p:fltVal val="0"/>
                                          </p:val>
                                        </p:tav>
                                        <p:tav tm="100000">
                                          <p:val>
                                            <p:strVal val="#ppt_h"/>
                                          </p:val>
                                        </p:tav>
                                      </p:tavLst>
                                    </p:anim>
                                    <p:animEffect transition="in" filter="fade">
                                      <p:cBhvr>
                                        <p:cTn id="115" dur="500"/>
                                        <p:tgtEl>
                                          <p:spTgt spid="14"/>
                                        </p:tgtEl>
                                      </p:cBhvr>
                                    </p:animEffect>
                                  </p:childTnLst>
                                </p:cTn>
                              </p:par>
                            </p:childTnLst>
                          </p:cTn>
                        </p:par>
                        <p:par>
                          <p:cTn id="116" fill="hold">
                            <p:stCondLst>
                              <p:cond delay="12000"/>
                            </p:stCondLst>
                            <p:childTnLst>
                              <p:par>
                                <p:cTn id="117" presetID="53" presetClass="entr" presetSubtype="16"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500" fill="hold"/>
                                        <p:tgtEl>
                                          <p:spTgt spid="45"/>
                                        </p:tgtEl>
                                        <p:attrNameLst>
                                          <p:attrName>ppt_w</p:attrName>
                                        </p:attrNameLst>
                                      </p:cBhvr>
                                      <p:tavLst>
                                        <p:tav tm="0">
                                          <p:val>
                                            <p:fltVal val="0"/>
                                          </p:val>
                                        </p:tav>
                                        <p:tav tm="100000">
                                          <p:val>
                                            <p:strVal val="#ppt_w"/>
                                          </p:val>
                                        </p:tav>
                                      </p:tavLst>
                                    </p:anim>
                                    <p:anim calcmode="lin" valueType="num">
                                      <p:cBhvr>
                                        <p:cTn id="120" dur="500" fill="hold"/>
                                        <p:tgtEl>
                                          <p:spTgt spid="45"/>
                                        </p:tgtEl>
                                        <p:attrNameLst>
                                          <p:attrName>ppt_h</p:attrName>
                                        </p:attrNameLst>
                                      </p:cBhvr>
                                      <p:tavLst>
                                        <p:tav tm="0">
                                          <p:val>
                                            <p:fltVal val="0"/>
                                          </p:val>
                                        </p:tav>
                                        <p:tav tm="100000">
                                          <p:val>
                                            <p:strVal val="#ppt_h"/>
                                          </p:val>
                                        </p:tav>
                                      </p:tavLst>
                                    </p:anim>
                                    <p:animEffect transition="in" filter="fade">
                                      <p:cBhvr>
                                        <p:cTn id="121" dur="500"/>
                                        <p:tgtEl>
                                          <p:spTgt spid="45"/>
                                        </p:tgtEl>
                                      </p:cBhvr>
                                    </p:animEffect>
                                  </p:childTnLst>
                                </p:cTn>
                              </p:par>
                            </p:childTnLst>
                          </p:cTn>
                        </p:par>
                        <p:par>
                          <p:cTn id="122" fill="hold">
                            <p:stCondLst>
                              <p:cond delay="12500"/>
                            </p:stCondLst>
                            <p:childTnLst>
                              <p:par>
                                <p:cTn id="123" presetID="2" presetClass="entr" presetSubtype="2" accel="50000" decel="50000"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1+#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childTnLst>
                          </p:cTn>
                        </p:par>
                        <p:par>
                          <p:cTn id="127" fill="hold">
                            <p:stCondLst>
                              <p:cond delay="13000"/>
                            </p:stCondLst>
                            <p:childTnLst>
                              <p:par>
                                <p:cTn id="128" presetID="18" presetClass="entr" presetSubtype="6" fill="hold" nodeType="after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strips(downRight)">
                                      <p:cBhvr>
                                        <p:cTn id="130" dur="500"/>
                                        <p:tgtEl>
                                          <p:spTgt spid="10"/>
                                        </p:tgtEl>
                                      </p:cBhvr>
                                    </p:animEffect>
                                  </p:childTnLst>
                                </p:cTn>
                              </p:par>
                            </p:childTnLst>
                          </p:cTn>
                        </p:par>
                        <p:par>
                          <p:cTn id="131" fill="hold">
                            <p:stCondLst>
                              <p:cond delay="13500"/>
                            </p:stCondLst>
                            <p:childTnLst>
                              <p:par>
                                <p:cTn id="132" presetID="53" presetClass="entr" presetSubtype="16"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par>
                          <p:cTn id="137" fill="hold">
                            <p:stCondLst>
                              <p:cond delay="14000"/>
                            </p:stCondLst>
                            <p:childTnLst>
                              <p:par>
                                <p:cTn id="138" presetID="53" presetClass="entr" presetSubtype="16" fill="hold" grpId="0" nodeType="afterEffect">
                                  <p:stCondLst>
                                    <p:cond delay="0"/>
                                  </p:stCondLst>
                                  <p:childTnLst>
                                    <p:set>
                                      <p:cBhvr>
                                        <p:cTn id="139" dur="1" fill="hold">
                                          <p:stCondLst>
                                            <p:cond delay="0"/>
                                          </p:stCondLst>
                                        </p:cTn>
                                        <p:tgtEl>
                                          <p:spTgt spid="46"/>
                                        </p:tgtEl>
                                        <p:attrNameLst>
                                          <p:attrName>style.visibility</p:attrName>
                                        </p:attrNameLst>
                                      </p:cBhvr>
                                      <p:to>
                                        <p:strVal val="visible"/>
                                      </p:to>
                                    </p:set>
                                    <p:anim calcmode="lin" valueType="num">
                                      <p:cBhvr>
                                        <p:cTn id="140" dur="500" fill="hold"/>
                                        <p:tgtEl>
                                          <p:spTgt spid="46"/>
                                        </p:tgtEl>
                                        <p:attrNameLst>
                                          <p:attrName>ppt_w</p:attrName>
                                        </p:attrNameLst>
                                      </p:cBhvr>
                                      <p:tavLst>
                                        <p:tav tm="0">
                                          <p:val>
                                            <p:fltVal val="0"/>
                                          </p:val>
                                        </p:tav>
                                        <p:tav tm="100000">
                                          <p:val>
                                            <p:strVal val="#ppt_w"/>
                                          </p:val>
                                        </p:tav>
                                      </p:tavLst>
                                    </p:anim>
                                    <p:anim calcmode="lin" valueType="num">
                                      <p:cBhvr>
                                        <p:cTn id="141" dur="500" fill="hold"/>
                                        <p:tgtEl>
                                          <p:spTgt spid="46"/>
                                        </p:tgtEl>
                                        <p:attrNameLst>
                                          <p:attrName>ppt_h</p:attrName>
                                        </p:attrNameLst>
                                      </p:cBhvr>
                                      <p:tavLst>
                                        <p:tav tm="0">
                                          <p:val>
                                            <p:fltVal val="0"/>
                                          </p:val>
                                        </p:tav>
                                        <p:tav tm="100000">
                                          <p:val>
                                            <p:strVal val="#ppt_h"/>
                                          </p:val>
                                        </p:tav>
                                      </p:tavLst>
                                    </p:anim>
                                    <p:animEffect transition="in" filter="fade">
                                      <p:cBhvr>
                                        <p:cTn id="142" dur="500"/>
                                        <p:tgtEl>
                                          <p:spTgt spid="46"/>
                                        </p:tgtEl>
                                      </p:cBhvr>
                                    </p:animEffect>
                                  </p:childTnLst>
                                </p:cTn>
                              </p:par>
                            </p:childTnLst>
                          </p:cTn>
                        </p:par>
                        <p:par>
                          <p:cTn id="143" fill="hold">
                            <p:stCondLst>
                              <p:cond delay="14500"/>
                            </p:stCondLst>
                            <p:childTnLst>
                              <p:par>
                                <p:cTn id="144" presetID="2" presetClass="entr" presetSubtype="2" accel="50000" decel="50000" fill="hold" nodeType="afterEffect">
                                  <p:stCondLst>
                                    <p:cond delay="0"/>
                                  </p:stCondLst>
                                  <p:childTnLst>
                                    <p:set>
                                      <p:cBhvr>
                                        <p:cTn id="145" dur="1" fill="hold">
                                          <p:stCondLst>
                                            <p:cond delay="0"/>
                                          </p:stCondLst>
                                        </p:cTn>
                                        <p:tgtEl>
                                          <p:spTgt spid="38"/>
                                        </p:tgtEl>
                                        <p:attrNameLst>
                                          <p:attrName>style.visibility</p:attrName>
                                        </p:attrNameLst>
                                      </p:cBhvr>
                                      <p:to>
                                        <p:strVal val="visible"/>
                                      </p:to>
                                    </p:set>
                                    <p:anim calcmode="lin" valueType="num">
                                      <p:cBhvr additive="base">
                                        <p:cTn id="146" dur="500" fill="hold"/>
                                        <p:tgtEl>
                                          <p:spTgt spid="38"/>
                                        </p:tgtEl>
                                        <p:attrNameLst>
                                          <p:attrName>ppt_x</p:attrName>
                                        </p:attrNameLst>
                                      </p:cBhvr>
                                      <p:tavLst>
                                        <p:tav tm="0">
                                          <p:val>
                                            <p:strVal val="1+#ppt_w/2"/>
                                          </p:val>
                                        </p:tav>
                                        <p:tav tm="100000">
                                          <p:val>
                                            <p:strVal val="#ppt_x"/>
                                          </p:val>
                                        </p:tav>
                                      </p:tavLst>
                                    </p:anim>
                                    <p:anim calcmode="lin" valueType="num">
                                      <p:cBhvr additive="base">
                                        <p:cTn id="14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15" grpId="0" animBg="1"/>
      <p:bldP spid="16" grpId="0" animBg="1"/>
      <p:bldP spid="20" grpId="0" animBg="1"/>
      <p:bldP spid="21" grpId="0" animBg="1"/>
      <p:bldP spid="22" grpId="0" animBg="1"/>
      <p:bldP spid="41" grpId="0" animBg="1"/>
      <p:bldP spid="42" grpId="0" animBg="1"/>
      <p:bldP spid="43" grpId="0" animBg="1"/>
      <p:bldP spid="44" grpId="0" animBg="1"/>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a:xfrm>
            <a:off x="1512926" y="1304685"/>
            <a:ext cx="2027143" cy="2020491"/>
            <a:chOff x="1440917" y="1548121"/>
            <a:chExt cx="2027143" cy="2020491"/>
          </a:xfrm>
          <a:solidFill>
            <a:srgbClr val="92D050"/>
          </a:solidFill>
        </p:grpSpPr>
        <p:sp>
          <p:nvSpPr>
            <p:cNvPr id="11"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TextBox 9"/>
            <p:cNvSpPr txBox="1">
              <a:spLocks noChangeArrowheads="1"/>
            </p:cNvSpPr>
            <p:nvPr/>
          </p:nvSpPr>
          <p:spPr bwMode="auto">
            <a:xfrm>
              <a:off x="1981291" y="2360405"/>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方正卡通简体" panose="03000509000000000000" pitchFamily="65" charset="-122"/>
                  <a:ea typeface="方正卡通简体" panose="03000509000000000000" pitchFamily="65" charset="-122"/>
                </a:rPr>
                <a:t>输入文字</a:t>
              </a:r>
            </a:p>
          </p:txBody>
        </p:sp>
      </p:grpSp>
      <p:grpSp>
        <p:nvGrpSpPr>
          <p:cNvPr id="13" name="组合 12"/>
          <p:cNvGrpSpPr/>
          <p:nvPr/>
        </p:nvGrpSpPr>
        <p:grpSpPr>
          <a:xfrm>
            <a:off x="3183677" y="2701391"/>
            <a:ext cx="1640481" cy="1635098"/>
            <a:chOff x="3111668" y="2944827"/>
            <a:chExt cx="1640481" cy="1635098"/>
          </a:xfrm>
          <a:solidFill>
            <a:srgbClr val="92D050"/>
          </a:solidFill>
        </p:grpSpPr>
        <p:sp>
          <p:nvSpPr>
            <p:cNvPr id="14"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TextBox 9"/>
            <p:cNvSpPr txBox="1">
              <a:spLocks noChangeArrowheads="1"/>
            </p:cNvSpPr>
            <p:nvPr/>
          </p:nvSpPr>
          <p:spPr bwMode="auto">
            <a:xfrm>
              <a:off x="3358021" y="3500743"/>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方正卡通简体" panose="03000509000000000000" pitchFamily="65" charset="-122"/>
                  <a:ea typeface="方正卡通简体" panose="03000509000000000000" pitchFamily="65" charset="-122"/>
                </a:rPr>
                <a:t>输入文字</a:t>
              </a:r>
            </a:p>
          </p:txBody>
        </p:sp>
      </p:grpSp>
      <p:grpSp>
        <p:nvGrpSpPr>
          <p:cNvPr id="16" name="组合 15"/>
          <p:cNvGrpSpPr/>
          <p:nvPr/>
        </p:nvGrpSpPr>
        <p:grpSpPr>
          <a:xfrm>
            <a:off x="4326373" y="1666940"/>
            <a:ext cx="1300156" cy="1295980"/>
            <a:chOff x="4254365" y="1910376"/>
            <a:chExt cx="1300156" cy="1295980"/>
          </a:xfrm>
          <a:solidFill>
            <a:srgbClr val="92D050"/>
          </a:solidFill>
        </p:grpSpPr>
        <p:sp>
          <p:nvSpPr>
            <p:cNvPr id="17"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TextBox 9"/>
            <p:cNvSpPr txBox="1">
              <a:spLocks noChangeArrowheads="1"/>
            </p:cNvSpPr>
            <p:nvPr/>
          </p:nvSpPr>
          <p:spPr bwMode="auto">
            <a:xfrm>
              <a:off x="4266315" y="2348444"/>
              <a:ext cx="1223412" cy="40395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025" b="1" dirty="0">
                  <a:solidFill>
                    <a:schemeClr val="bg1"/>
                  </a:solidFill>
                  <a:latin typeface="方正卡通简体" panose="03000509000000000000" pitchFamily="65" charset="-122"/>
                  <a:ea typeface="方正卡通简体" panose="03000509000000000000" pitchFamily="65" charset="-122"/>
                </a:rPr>
                <a:t>输入文字</a:t>
              </a:r>
            </a:p>
          </p:txBody>
        </p:sp>
      </p:grpSp>
      <p:grpSp>
        <p:nvGrpSpPr>
          <p:cNvPr id="19" name="组合 18"/>
          <p:cNvGrpSpPr/>
          <p:nvPr/>
        </p:nvGrpSpPr>
        <p:grpSpPr>
          <a:xfrm>
            <a:off x="3467271" y="966055"/>
            <a:ext cx="1073299" cy="1069851"/>
            <a:chOff x="3395261" y="1209491"/>
            <a:chExt cx="1073298" cy="1069851"/>
          </a:xfrm>
          <a:solidFill>
            <a:srgbClr val="92D050"/>
          </a:solidFill>
        </p:grpSpPr>
        <p:sp>
          <p:nvSpPr>
            <p:cNvPr id="20"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1" name="TextBox 9"/>
            <p:cNvSpPr txBox="1">
              <a:spLocks noChangeArrowheads="1"/>
            </p:cNvSpPr>
            <p:nvPr/>
          </p:nvSpPr>
          <p:spPr bwMode="auto">
            <a:xfrm>
              <a:off x="3462848" y="1653121"/>
              <a:ext cx="992578" cy="3347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1575" b="1" dirty="0">
                  <a:solidFill>
                    <a:schemeClr val="bg1"/>
                  </a:solidFill>
                  <a:latin typeface="方正卡通简体" panose="03000509000000000000" pitchFamily="65" charset="-122"/>
                  <a:ea typeface="方正卡通简体" panose="03000509000000000000" pitchFamily="65" charset="-122"/>
                </a:rPr>
                <a:t>输入文字</a:t>
              </a:r>
            </a:p>
          </p:txBody>
        </p:sp>
      </p:grpSp>
      <p:sp>
        <p:nvSpPr>
          <p:cNvPr id="22" name="TextBox 22"/>
          <p:cNvSpPr txBox="1"/>
          <p:nvPr/>
        </p:nvSpPr>
        <p:spPr>
          <a:xfrm>
            <a:off x="4761310" y="1117388"/>
            <a:ext cx="3338513"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23" name="TextBox 23"/>
          <p:cNvSpPr txBox="1"/>
          <p:nvPr/>
        </p:nvSpPr>
        <p:spPr>
          <a:xfrm>
            <a:off x="5795963" y="2061553"/>
            <a:ext cx="2664619"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24" name="TextBox 24"/>
          <p:cNvSpPr txBox="1"/>
          <p:nvPr/>
        </p:nvSpPr>
        <p:spPr>
          <a:xfrm>
            <a:off x="4976813" y="3361716"/>
            <a:ext cx="3123010" cy="38472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
        <p:nvSpPr>
          <p:cNvPr id="25" name="TextBox 25"/>
          <p:cNvSpPr txBox="1"/>
          <p:nvPr/>
        </p:nvSpPr>
        <p:spPr>
          <a:xfrm>
            <a:off x="766763" y="3361716"/>
            <a:ext cx="1759744" cy="577081"/>
          </a:xfrm>
          <a:prstGeom prst="rect">
            <a:avLst/>
          </a:prstGeom>
          <a:noFill/>
        </p:spPr>
        <p:txBody>
          <a:bodyPr lIns="0" tIns="0" rIns="0" bIns="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点击输入本栏的具体文字，简明扼要的说明分项内容，此为概念图解，请根据您的具体内容酌情修改</a:t>
            </a:r>
            <a:endParaRPr lang="en-US" altLang="zh-CN" sz="90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2" fill="hold"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40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2"/>
          <p:cNvSpPr txBox="1"/>
          <p:nvPr/>
        </p:nvSpPr>
        <p:spPr>
          <a:xfrm>
            <a:off x="4257498" y="2873318"/>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600" dirty="0">
              <a:solidFill>
                <a:schemeClr val="bg1"/>
              </a:solidFill>
              <a:latin typeface="方正卡通简体" panose="03000509000000000000" pitchFamily="65" charset="-122"/>
              <a:ea typeface="方正卡通简体"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600" dirty="0">
              <a:solidFill>
                <a:schemeClr val="bg1"/>
              </a:solidFill>
              <a:latin typeface="方正卡通简体" panose="03000509000000000000" pitchFamily="65" charset="-122"/>
              <a:ea typeface="方正卡通简体" panose="03000509000000000000" pitchFamily="65" charset="-122"/>
            </a:endParaRPr>
          </a:p>
        </p:txBody>
      </p:sp>
      <p:sp>
        <p:nvSpPr>
          <p:cNvPr id="11" name="TextBox 4"/>
          <p:cNvSpPr txBox="1"/>
          <p:nvPr/>
        </p:nvSpPr>
        <p:spPr>
          <a:xfrm>
            <a:off x="2385836" y="3627380"/>
            <a:ext cx="1915909" cy="507831"/>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dirty="0">
              <a:solidFill>
                <a:schemeClr val="bg1"/>
              </a:solidFill>
              <a:latin typeface="方正卡通简体" panose="03000509000000000000" pitchFamily="65" charset="-122"/>
              <a:ea typeface="方正卡通简体"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dirty="0">
              <a:solidFill>
                <a:schemeClr val="bg1"/>
              </a:solidFill>
              <a:latin typeface="方正卡通简体" panose="03000509000000000000" pitchFamily="65" charset="-122"/>
              <a:ea typeface="方正卡通简体" panose="03000509000000000000" pitchFamily="65" charset="-122"/>
            </a:endParaRPr>
          </a:p>
        </p:txBody>
      </p:sp>
      <p:sp>
        <p:nvSpPr>
          <p:cNvPr id="12" name="TextBox 5"/>
          <p:cNvSpPr txBox="1"/>
          <p:nvPr/>
        </p:nvSpPr>
        <p:spPr>
          <a:xfrm>
            <a:off x="6045023" y="1912880"/>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400" dirty="0">
              <a:solidFill>
                <a:schemeClr val="bg1"/>
              </a:solidFill>
              <a:latin typeface="方正卡通简体" panose="03000509000000000000" pitchFamily="65" charset="-122"/>
              <a:ea typeface="方正卡通简体" panose="03000509000000000000" pitchFamily="65"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方正卡通简体" panose="03000509000000000000" pitchFamily="65" charset="-122"/>
                <a:ea typeface="方正卡通简体" panose="03000509000000000000" pitchFamily="65" charset="-122"/>
              </a:rPr>
              <a:t>点击此处输入文字</a:t>
            </a:r>
            <a:endParaRPr lang="en-US" altLang="zh-CN" sz="1400" dirty="0">
              <a:solidFill>
                <a:schemeClr val="bg1"/>
              </a:solidFill>
              <a:latin typeface="方正卡通简体" panose="03000509000000000000" pitchFamily="65" charset="-122"/>
              <a:ea typeface="方正卡通简体" panose="03000509000000000000" pitchFamily="65" charset="-122"/>
            </a:endParaRPr>
          </a:p>
        </p:txBody>
      </p:sp>
      <p:grpSp>
        <p:nvGrpSpPr>
          <p:cNvPr id="13" name="组合 12"/>
          <p:cNvGrpSpPr/>
          <p:nvPr/>
        </p:nvGrpSpPr>
        <p:grpSpPr>
          <a:xfrm>
            <a:off x="774523" y="1585855"/>
            <a:ext cx="1944688" cy="2681281"/>
            <a:chOff x="681032" y="1902140"/>
            <a:chExt cx="1944688" cy="2681281"/>
          </a:xfrm>
        </p:grpSpPr>
        <p:sp>
          <p:nvSpPr>
            <p:cNvPr id="14"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5"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6"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点击录</a:t>
              </a:r>
              <a:endParaRPr kumimoji="0" lang="en-US" altLang="zh-CN" sz="24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入内容</a:t>
              </a:r>
            </a:p>
          </p:txBody>
        </p:sp>
      </p:grpSp>
      <p:grpSp>
        <p:nvGrpSpPr>
          <p:cNvPr id="17" name="组合 16"/>
          <p:cNvGrpSpPr/>
          <p:nvPr/>
        </p:nvGrpSpPr>
        <p:grpSpPr>
          <a:xfrm>
            <a:off x="3239911" y="1212793"/>
            <a:ext cx="1439862" cy="1946260"/>
            <a:chOff x="3146420" y="1529078"/>
            <a:chExt cx="1439862" cy="1946260"/>
          </a:xfrm>
        </p:grpSpPr>
        <p:sp>
          <p:nvSpPr>
            <p:cNvPr id="18"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9"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0" name="矩形​​ 17"/>
            <p:cNvSpPr>
              <a:spLocks noChangeArrowheads="1"/>
            </p:cNvSpPr>
            <p:nvPr/>
          </p:nvSpPr>
          <p:spPr bwMode="auto">
            <a:xfrm>
              <a:off x="3357908" y="1855757"/>
              <a:ext cx="958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点击录</a:t>
              </a:r>
              <a:endParaRPr kumimoji="0" lang="en-US" altLang="zh-CN" sz="20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入内容</a:t>
              </a:r>
            </a:p>
          </p:txBody>
        </p:sp>
      </p:grpSp>
      <p:grpSp>
        <p:nvGrpSpPr>
          <p:cNvPr id="21" name="组合 20"/>
          <p:cNvGrpSpPr/>
          <p:nvPr/>
        </p:nvGrpSpPr>
        <p:grpSpPr>
          <a:xfrm>
            <a:off x="5167136" y="936568"/>
            <a:ext cx="1012825" cy="1357676"/>
            <a:chOff x="5073645" y="1252853"/>
            <a:chExt cx="1012825" cy="1357676"/>
          </a:xfrm>
        </p:grpSpPr>
        <p:sp>
          <p:nvSpPr>
            <p:cNvPr id="22"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3"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4"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点击录</a:t>
              </a:r>
              <a:endParaRPr kumimoji="0" lang="en-US" altLang="zh-CN" sz="16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362">
                                          <p:stCondLst>
                                            <p:cond delay="0"/>
                                          </p:stCondLst>
                                        </p:cTn>
                                        <p:tgtEl>
                                          <p:spTgt spid="13"/>
                                        </p:tgtEl>
                                      </p:cBhvr>
                                    </p:animEffect>
                                    <p:anim calcmode="lin" valueType="num">
                                      <p:cBhvr>
                                        <p:cTn id="14"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3"/>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19" dur="16">
                                          <p:stCondLst>
                                            <p:cond delay="406"/>
                                          </p:stCondLst>
                                        </p:cTn>
                                        <p:tgtEl>
                                          <p:spTgt spid="13"/>
                                        </p:tgtEl>
                                      </p:cBhvr>
                                      <p:to x="100000" y="60000"/>
                                    </p:animScale>
                                    <p:animScale>
                                      <p:cBhvr>
                                        <p:cTn id="20" dur="104" decel="50000">
                                          <p:stCondLst>
                                            <p:cond delay="423"/>
                                          </p:stCondLst>
                                        </p:cTn>
                                        <p:tgtEl>
                                          <p:spTgt spid="13"/>
                                        </p:tgtEl>
                                      </p:cBhvr>
                                      <p:to x="100000" y="100000"/>
                                    </p:animScale>
                                    <p:animScale>
                                      <p:cBhvr>
                                        <p:cTn id="21" dur="16">
                                          <p:stCondLst>
                                            <p:cond delay="820"/>
                                          </p:stCondLst>
                                        </p:cTn>
                                        <p:tgtEl>
                                          <p:spTgt spid="13"/>
                                        </p:tgtEl>
                                      </p:cBhvr>
                                      <p:to x="100000" y="80000"/>
                                    </p:animScale>
                                    <p:animScale>
                                      <p:cBhvr>
                                        <p:cTn id="22" dur="104" decel="50000">
                                          <p:stCondLst>
                                            <p:cond delay="836"/>
                                          </p:stCondLst>
                                        </p:cTn>
                                        <p:tgtEl>
                                          <p:spTgt spid="13"/>
                                        </p:tgtEl>
                                      </p:cBhvr>
                                      <p:to x="100000" y="100000"/>
                                    </p:animScale>
                                    <p:animScale>
                                      <p:cBhvr>
                                        <p:cTn id="23" dur="16">
                                          <p:stCondLst>
                                            <p:cond delay="1026"/>
                                          </p:stCondLst>
                                        </p:cTn>
                                        <p:tgtEl>
                                          <p:spTgt spid="13"/>
                                        </p:tgtEl>
                                      </p:cBhvr>
                                      <p:to x="100000" y="90000"/>
                                    </p:animScale>
                                    <p:animScale>
                                      <p:cBhvr>
                                        <p:cTn id="24" dur="104" decel="50000">
                                          <p:stCondLst>
                                            <p:cond delay="1042"/>
                                          </p:stCondLst>
                                        </p:cTn>
                                        <p:tgtEl>
                                          <p:spTgt spid="13"/>
                                        </p:tgtEl>
                                      </p:cBhvr>
                                      <p:to x="100000" y="100000"/>
                                    </p:animScale>
                                    <p:animScale>
                                      <p:cBhvr>
                                        <p:cTn id="25" dur="16">
                                          <p:stCondLst>
                                            <p:cond delay="1130"/>
                                          </p:stCondLst>
                                        </p:cTn>
                                        <p:tgtEl>
                                          <p:spTgt spid="13"/>
                                        </p:tgtEl>
                                      </p:cBhvr>
                                      <p:to x="100000" y="95000"/>
                                    </p:animScale>
                                    <p:animScale>
                                      <p:cBhvr>
                                        <p:cTn id="26" dur="104" decel="50000">
                                          <p:stCondLst>
                                            <p:cond delay="1146"/>
                                          </p:stCondLst>
                                        </p:cTn>
                                        <p:tgtEl>
                                          <p:spTgt spid="13"/>
                                        </p:tgtEl>
                                      </p:cBhvr>
                                      <p:to x="100000" y="100000"/>
                                    </p:animScale>
                                  </p:childTnLst>
                                </p:cTn>
                              </p:par>
                              <p:par>
                                <p:cTn id="27" presetID="26" presetClass="entr" presetSubtype="0"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362">
                                          <p:stCondLst>
                                            <p:cond delay="0"/>
                                          </p:stCondLst>
                                        </p:cTn>
                                        <p:tgtEl>
                                          <p:spTgt spid="17"/>
                                        </p:tgtEl>
                                      </p:cBhvr>
                                    </p:animEffect>
                                    <p:anim calcmode="lin" valueType="num">
                                      <p:cBhvr>
                                        <p:cTn id="3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3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3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35" dur="16">
                                          <p:stCondLst>
                                            <p:cond delay="406"/>
                                          </p:stCondLst>
                                        </p:cTn>
                                        <p:tgtEl>
                                          <p:spTgt spid="17"/>
                                        </p:tgtEl>
                                      </p:cBhvr>
                                      <p:to x="100000" y="60000"/>
                                    </p:animScale>
                                    <p:animScale>
                                      <p:cBhvr>
                                        <p:cTn id="36" dur="104" decel="50000">
                                          <p:stCondLst>
                                            <p:cond delay="423"/>
                                          </p:stCondLst>
                                        </p:cTn>
                                        <p:tgtEl>
                                          <p:spTgt spid="17"/>
                                        </p:tgtEl>
                                      </p:cBhvr>
                                      <p:to x="100000" y="100000"/>
                                    </p:animScale>
                                    <p:animScale>
                                      <p:cBhvr>
                                        <p:cTn id="37" dur="16">
                                          <p:stCondLst>
                                            <p:cond delay="820"/>
                                          </p:stCondLst>
                                        </p:cTn>
                                        <p:tgtEl>
                                          <p:spTgt spid="17"/>
                                        </p:tgtEl>
                                      </p:cBhvr>
                                      <p:to x="100000" y="80000"/>
                                    </p:animScale>
                                    <p:animScale>
                                      <p:cBhvr>
                                        <p:cTn id="38" dur="104" decel="50000">
                                          <p:stCondLst>
                                            <p:cond delay="836"/>
                                          </p:stCondLst>
                                        </p:cTn>
                                        <p:tgtEl>
                                          <p:spTgt spid="17"/>
                                        </p:tgtEl>
                                      </p:cBhvr>
                                      <p:to x="100000" y="100000"/>
                                    </p:animScale>
                                    <p:animScale>
                                      <p:cBhvr>
                                        <p:cTn id="39" dur="16">
                                          <p:stCondLst>
                                            <p:cond delay="1026"/>
                                          </p:stCondLst>
                                        </p:cTn>
                                        <p:tgtEl>
                                          <p:spTgt spid="17"/>
                                        </p:tgtEl>
                                      </p:cBhvr>
                                      <p:to x="100000" y="90000"/>
                                    </p:animScale>
                                    <p:animScale>
                                      <p:cBhvr>
                                        <p:cTn id="40" dur="104" decel="50000">
                                          <p:stCondLst>
                                            <p:cond delay="1042"/>
                                          </p:stCondLst>
                                        </p:cTn>
                                        <p:tgtEl>
                                          <p:spTgt spid="17"/>
                                        </p:tgtEl>
                                      </p:cBhvr>
                                      <p:to x="100000" y="100000"/>
                                    </p:animScale>
                                    <p:animScale>
                                      <p:cBhvr>
                                        <p:cTn id="41" dur="16">
                                          <p:stCondLst>
                                            <p:cond delay="1130"/>
                                          </p:stCondLst>
                                        </p:cTn>
                                        <p:tgtEl>
                                          <p:spTgt spid="17"/>
                                        </p:tgtEl>
                                      </p:cBhvr>
                                      <p:to x="100000" y="95000"/>
                                    </p:animScale>
                                    <p:animScale>
                                      <p:cBhvr>
                                        <p:cTn id="42" dur="104" decel="50000">
                                          <p:stCondLst>
                                            <p:cond delay="1146"/>
                                          </p:stCondLst>
                                        </p:cTn>
                                        <p:tgtEl>
                                          <p:spTgt spid="17"/>
                                        </p:tgtEl>
                                      </p:cBhvr>
                                      <p:to x="100000" y="100000"/>
                                    </p:animScale>
                                  </p:childTnLst>
                                </p:cTn>
                              </p:par>
                              <p:par>
                                <p:cTn id="43" presetID="26" presetClass="entr" presetSubtype="0" fill="hold" nodeType="withEffect">
                                  <p:stCondLst>
                                    <p:cond delay="50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362">
                                          <p:stCondLst>
                                            <p:cond delay="0"/>
                                          </p:stCondLst>
                                        </p:cTn>
                                        <p:tgtEl>
                                          <p:spTgt spid="21"/>
                                        </p:tgtEl>
                                      </p:cBhvr>
                                    </p:animEffect>
                                    <p:anim calcmode="lin" valueType="num">
                                      <p:cBhvr>
                                        <p:cTn id="46"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7"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8"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49"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50"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51" dur="16">
                                          <p:stCondLst>
                                            <p:cond delay="406"/>
                                          </p:stCondLst>
                                        </p:cTn>
                                        <p:tgtEl>
                                          <p:spTgt spid="21"/>
                                        </p:tgtEl>
                                      </p:cBhvr>
                                      <p:to x="100000" y="60000"/>
                                    </p:animScale>
                                    <p:animScale>
                                      <p:cBhvr>
                                        <p:cTn id="52" dur="104" decel="50000">
                                          <p:stCondLst>
                                            <p:cond delay="423"/>
                                          </p:stCondLst>
                                        </p:cTn>
                                        <p:tgtEl>
                                          <p:spTgt spid="21"/>
                                        </p:tgtEl>
                                      </p:cBhvr>
                                      <p:to x="100000" y="100000"/>
                                    </p:animScale>
                                    <p:animScale>
                                      <p:cBhvr>
                                        <p:cTn id="53" dur="16">
                                          <p:stCondLst>
                                            <p:cond delay="820"/>
                                          </p:stCondLst>
                                        </p:cTn>
                                        <p:tgtEl>
                                          <p:spTgt spid="21"/>
                                        </p:tgtEl>
                                      </p:cBhvr>
                                      <p:to x="100000" y="80000"/>
                                    </p:animScale>
                                    <p:animScale>
                                      <p:cBhvr>
                                        <p:cTn id="54" dur="104" decel="50000">
                                          <p:stCondLst>
                                            <p:cond delay="836"/>
                                          </p:stCondLst>
                                        </p:cTn>
                                        <p:tgtEl>
                                          <p:spTgt spid="21"/>
                                        </p:tgtEl>
                                      </p:cBhvr>
                                      <p:to x="100000" y="100000"/>
                                    </p:animScale>
                                    <p:animScale>
                                      <p:cBhvr>
                                        <p:cTn id="55" dur="16">
                                          <p:stCondLst>
                                            <p:cond delay="1026"/>
                                          </p:stCondLst>
                                        </p:cTn>
                                        <p:tgtEl>
                                          <p:spTgt spid="21"/>
                                        </p:tgtEl>
                                      </p:cBhvr>
                                      <p:to x="100000" y="90000"/>
                                    </p:animScale>
                                    <p:animScale>
                                      <p:cBhvr>
                                        <p:cTn id="56" dur="104" decel="50000">
                                          <p:stCondLst>
                                            <p:cond delay="1042"/>
                                          </p:stCondLst>
                                        </p:cTn>
                                        <p:tgtEl>
                                          <p:spTgt spid="21"/>
                                        </p:tgtEl>
                                      </p:cBhvr>
                                      <p:to x="100000" y="100000"/>
                                    </p:animScale>
                                    <p:animScale>
                                      <p:cBhvr>
                                        <p:cTn id="57" dur="16">
                                          <p:stCondLst>
                                            <p:cond delay="1130"/>
                                          </p:stCondLst>
                                        </p:cTn>
                                        <p:tgtEl>
                                          <p:spTgt spid="21"/>
                                        </p:tgtEl>
                                      </p:cBhvr>
                                      <p:to x="100000" y="95000"/>
                                    </p:animScale>
                                    <p:animScale>
                                      <p:cBhvr>
                                        <p:cTn id="58" dur="104" decel="50000">
                                          <p:stCondLst>
                                            <p:cond delay="1146"/>
                                          </p:stCondLst>
                                        </p:cTn>
                                        <p:tgtEl>
                                          <p:spTgt spid="21"/>
                                        </p:tgtEl>
                                      </p:cBhvr>
                                      <p:to x="100000" y="100000"/>
                                    </p:animScale>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right)">
                                      <p:cBhvr>
                                        <p:cTn id="62" dur="250"/>
                                        <p:tgtEl>
                                          <p:spTgt spid="12"/>
                                        </p:tgtEl>
                                      </p:cBhvr>
                                    </p:animEffect>
                                  </p:childTnLst>
                                </p:cTn>
                              </p:par>
                              <p:par>
                                <p:cTn id="63" presetID="22" presetClass="entr" presetSubtype="2" fill="hold" grpId="0" nodeType="withEffect">
                                  <p:stCondLst>
                                    <p:cond delay="250"/>
                                  </p:stCondLst>
                                  <p:childTnLst>
                                    <p:set>
                                      <p:cBhvr>
                                        <p:cTn id="64" dur="1" fill="hold">
                                          <p:stCondLst>
                                            <p:cond delay="0"/>
                                          </p:stCondLst>
                                        </p:cTn>
                                        <p:tgtEl>
                                          <p:spTgt spid="10"/>
                                        </p:tgtEl>
                                        <p:attrNameLst>
                                          <p:attrName>style.visibility</p:attrName>
                                        </p:attrNameLst>
                                      </p:cBhvr>
                                      <p:to>
                                        <p:strVal val="visible"/>
                                      </p:to>
                                    </p:set>
                                    <p:animEffect transition="in" filter="wipe(right)">
                                      <p:cBhvr>
                                        <p:cTn id="65" dur="250"/>
                                        <p:tgtEl>
                                          <p:spTgt spid="10"/>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11"/>
                                        </p:tgtEl>
                                        <p:attrNameLst>
                                          <p:attrName>style.visibility</p:attrName>
                                        </p:attrNameLst>
                                      </p:cBhvr>
                                      <p:to>
                                        <p:strVal val="visible"/>
                                      </p:to>
                                    </p:set>
                                    <p:animEffect transition="in" filter="wipe(right)">
                                      <p:cBhvr>
                                        <p:cTn id="6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椭圆 9"/>
          <p:cNvSpPr/>
          <p:nvPr/>
        </p:nvSpPr>
        <p:spPr>
          <a:xfrm>
            <a:off x="1504951" y="1011742"/>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1" name="椭圆 10"/>
          <p:cNvSpPr/>
          <p:nvPr/>
        </p:nvSpPr>
        <p:spPr>
          <a:xfrm>
            <a:off x="1629966" y="1131996"/>
            <a:ext cx="1133475"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文本框 11"/>
          <p:cNvSpPr txBox="1">
            <a:spLocks noChangeArrowheads="1"/>
          </p:cNvSpPr>
          <p:nvPr/>
        </p:nvSpPr>
        <p:spPr bwMode="auto">
          <a:xfrm>
            <a:off x="1791891" y="1318923"/>
            <a:ext cx="93463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方正卡通简体" panose="03000509000000000000" pitchFamily="65" charset="-122"/>
                <a:ea typeface="方正卡通简体" panose="03000509000000000000" pitchFamily="65" charset="-122"/>
              </a:rPr>
              <a:t>01</a:t>
            </a:r>
            <a:endParaRPr lang="zh-CN" altLang="en-US" sz="4500" dirty="0">
              <a:solidFill>
                <a:schemeClr val="bg1"/>
              </a:solidFill>
              <a:latin typeface="方正卡通简体" panose="03000509000000000000" pitchFamily="65" charset="-122"/>
              <a:ea typeface="方正卡通简体" panose="03000509000000000000" pitchFamily="65" charset="-122"/>
            </a:endParaRPr>
          </a:p>
        </p:txBody>
      </p:sp>
      <p:sp>
        <p:nvSpPr>
          <p:cNvPr id="13" name="文本框 12"/>
          <p:cNvSpPr txBox="1"/>
          <p:nvPr/>
        </p:nvSpPr>
        <p:spPr>
          <a:xfrm>
            <a:off x="1516260" y="3585792"/>
            <a:ext cx="6011466" cy="938719"/>
          </a:xfrm>
          <a:prstGeom prst="rect">
            <a:avLst/>
          </a:prstGeom>
          <a:noFill/>
          <a:effectLst>
            <a:outerShdw sx="1000" sy="1000" algn="ctr" rotWithShape="0">
              <a:srgbClr val="000000"/>
            </a:outerShdw>
          </a:effectLst>
        </p:spPr>
        <p:txBody>
          <a:bodyPr>
            <a:spAutoFit/>
          </a:bodyPr>
          <a:lstStyle/>
          <a:p>
            <a:pPr algn="ctr">
              <a:lnSpc>
                <a:spcPct val="150000"/>
              </a:lnSpc>
              <a:defRPr/>
            </a:pPr>
            <a:r>
              <a:rPr lang="zh-CN" altLang="en-US" sz="1000" dirty="0">
                <a:solidFill>
                  <a:schemeClr val="bg1"/>
                </a:solidFill>
                <a:latin typeface="方正卡通简体" panose="03000509000000000000" pitchFamily="65" charset="-122"/>
                <a:ea typeface="方正卡通简体" panose="03000509000000000000" pitchFamily="65" charset="-122"/>
              </a:rPr>
              <a:t>可以输入一下简单的概括性的内容文字，用户可以在投影机或者计算机上进行演示，也可以用户可以在投影机或者计算机上进行演示这里可以输入一下简单的概括性的内容文字，用户可以在投影机或者计算机上进行演示，也可以用户可以在投影机或者计算机上进行演示</a:t>
            </a:r>
          </a:p>
          <a:p>
            <a:pPr algn="ctr">
              <a:defRPr/>
            </a:pPr>
            <a:endParaRPr lang="zh-CN" altLang="en-US" sz="1000" dirty="0">
              <a:solidFill>
                <a:schemeClr val="bg1"/>
              </a:solidFill>
              <a:latin typeface="方正卡通简体" panose="03000509000000000000" pitchFamily="65" charset="-122"/>
              <a:ea typeface="方正卡通简体" panose="03000509000000000000" pitchFamily="65" charset="-122"/>
            </a:endParaRPr>
          </a:p>
        </p:txBody>
      </p:sp>
      <p:sp>
        <p:nvSpPr>
          <p:cNvPr id="14" name="椭圆 13"/>
          <p:cNvSpPr/>
          <p:nvPr/>
        </p:nvSpPr>
        <p:spPr>
          <a:xfrm>
            <a:off x="3687367" y="1011742"/>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椭圆 14"/>
          <p:cNvSpPr/>
          <p:nvPr/>
        </p:nvSpPr>
        <p:spPr>
          <a:xfrm>
            <a:off x="3812381" y="1131996"/>
            <a:ext cx="1133475"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6" name="文本框 15"/>
          <p:cNvSpPr txBox="1">
            <a:spLocks noChangeArrowheads="1"/>
          </p:cNvSpPr>
          <p:nvPr/>
        </p:nvSpPr>
        <p:spPr bwMode="auto">
          <a:xfrm>
            <a:off x="3974306" y="1318923"/>
            <a:ext cx="10953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方正卡通简体" panose="03000509000000000000" pitchFamily="65" charset="-122"/>
                <a:ea typeface="方正卡通简体" panose="03000509000000000000" pitchFamily="65" charset="-122"/>
              </a:rPr>
              <a:t>02</a:t>
            </a:r>
            <a:endParaRPr lang="zh-CN" altLang="en-US" sz="4500" dirty="0">
              <a:solidFill>
                <a:schemeClr val="bg1"/>
              </a:solidFill>
              <a:latin typeface="方正卡通简体" panose="03000509000000000000" pitchFamily="65" charset="-122"/>
              <a:ea typeface="方正卡通简体" panose="03000509000000000000" pitchFamily="65" charset="-122"/>
            </a:endParaRPr>
          </a:p>
        </p:txBody>
      </p:sp>
      <p:sp>
        <p:nvSpPr>
          <p:cNvPr id="17" name="椭圆 16"/>
          <p:cNvSpPr/>
          <p:nvPr/>
        </p:nvSpPr>
        <p:spPr>
          <a:xfrm>
            <a:off x="5869782" y="1011742"/>
            <a:ext cx="1383506" cy="1383506"/>
          </a:xfrm>
          <a:prstGeom prst="ellipse">
            <a:avLst/>
          </a:prstGeom>
          <a:noFill/>
          <a:ln w="28575">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椭圆 17"/>
          <p:cNvSpPr/>
          <p:nvPr/>
        </p:nvSpPr>
        <p:spPr>
          <a:xfrm>
            <a:off x="5993606" y="1131996"/>
            <a:ext cx="1134666" cy="1134665"/>
          </a:xfrm>
          <a:prstGeom prst="ellipse">
            <a:avLst/>
          </a:prstGeom>
          <a:noFill/>
          <a:ln w="6350">
            <a:solidFill>
              <a:schemeClr val="bg1"/>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9" name="文本框 18"/>
          <p:cNvSpPr txBox="1">
            <a:spLocks noChangeArrowheads="1"/>
          </p:cNvSpPr>
          <p:nvPr/>
        </p:nvSpPr>
        <p:spPr bwMode="auto">
          <a:xfrm>
            <a:off x="6156722" y="1318923"/>
            <a:ext cx="971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4500" dirty="0">
                <a:solidFill>
                  <a:schemeClr val="bg1"/>
                </a:solidFill>
                <a:latin typeface="方正卡通简体" panose="03000509000000000000" pitchFamily="65" charset="-122"/>
                <a:ea typeface="方正卡通简体" panose="03000509000000000000" pitchFamily="65" charset="-122"/>
              </a:rPr>
              <a:t>03</a:t>
            </a:r>
            <a:endParaRPr lang="zh-CN" altLang="en-US" sz="4500" dirty="0">
              <a:solidFill>
                <a:schemeClr val="bg1"/>
              </a:solidFill>
              <a:latin typeface="方正卡通简体" panose="03000509000000000000" pitchFamily="65" charset="-122"/>
              <a:ea typeface="方正卡通简体" panose="03000509000000000000" pitchFamily="65" charset="-122"/>
            </a:endParaRPr>
          </a:p>
        </p:txBody>
      </p:sp>
      <p:sp>
        <p:nvSpPr>
          <p:cNvPr id="20" name="矩形 19"/>
          <p:cNvSpPr/>
          <p:nvPr/>
        </p:nvSpPr>
        <p:spPr>
          <a:xfrm>
            <a:off x="1324716" y="2697667"/>
            <a:ext cx="1706081" cy="512448"/>
          </a:xfrm>
          <a:prstGeom prst="rect">
            <a:avLst/>
          </a:prstGeom>
        </p:spPr>
        <p:txBody>
          <a:bodyPr wrap="square">
            <a:spAutoFit/>
          </a:bodyPr>
          <a:lstStyle/>
          <a:p>
            <a:pPr algn="ctr">
              <a:lnSpc>
                <a:spcPct val="130000"/>
              </a:lnSpc>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您的内容打在这里，或者通过您的内容打在这里</a:t>
            </a:r>
          </a:p>
        </p:txBody>
      </p:sp>
      <p:sp>
        <p:nvSpPr>
          <p:cNvPr id="21" name="矩形 20"/>
          <p:cNvSpPr/>
          <p:nvPr/>
        </p:nvSpPr>
        <p:spPr>
          <a:xfrm>
            <a:off x="3538089" y="2698858"/>
            <a:ext cx="1707356" cy="512448"/>
          </a:xfrm>
          <a:prstGeom prst="rect">
            <a:avLst/>
          </a:prstGeom>
        </p:spPr>
        <p:txBody>
          <a:bodyPr wrap="square">
            <a:spAutoFit/>
          </a:bodyPr>
          <a:lstStyle/>
          <a:p>
            <a:pPr algn="ctr">
              <a:lnSpc>
                <a:spcPct val="130000"/>
              </a:lnSpc>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您的内容打在这里，或者通过您的内容打在这里</a:t>
            </a:r>
          </a:p>
        </p:txBody>
      </p:sp>
      <p:sp>
        <p:nvSpPr>
          <p:cNvPr id="22" name="矩形 21"/>
          <p:cNvSpPr/>
          <p:nvPr/>
        </p:nvSpPr>
        <p:spPr>
          <a:xfrm>
            <a:off x="5735983" y="2698858"/>
            <a:ext cx="1707356" cy="512448"/>
          </a:xfrm>
          <a:prstGeom prst="rect">
            <a:avLst/>
          </a:prstGeom>
        </p:spPr>
        <p:txBody>
          <a:bodyPr wrap="square">
            <a:spAutoFit/>
          </a:bodyPr>
          <a:lstStyle/>
          <a:p>
            <a:pPr algn="ctr">
              <a:lnSpc>
                <a:spcPct val="130000"/>
              </a:lnSpc>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您的内容打在这里，或者通过您的内容打在这里</a:t>
            </a:r>
          </a:p>
        </p:txBody>
      </p:sp>
      <p:sp>
        <p:nvSpPr>
          <p:cNvPr id="23" name="等腰三角形 22"/>
          <p:cNvSpPr/>
          <p:nvPr/>
        </p:nvSpPr>
        <p:spPr>
          <a:xfrm rot="10800000">
            <a:off x="2075260" y="2511929"/>
            <a:ext cx="238125"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4" name="等腰三角形 23"/>
          <p:cNvSpPr/>
          <p:nvPr/>
        </p:nvSpPr>
        <p:spPr>
          <a:xfrm rot="10800000">
            <a:off x="4288631" y="2511929"/>
            <a:ext cx="239316"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5" name="等腰三角形 24"/>
          <p:cNvSpPr/>
          <p:nvPr/>
        </p:nvSpPr>
        <p:spPr>
          <a:xfrm rot="10800000">
            <a:off x="6492479" y="2511929"/>
            <a:ext cx="238125" cy="18573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cxnSp>
        <p:nvCxnSpPr>
          <p:cNvPr id="26" name="直接连接符 25"/>
          <p:cNvCxnSpPr/>
          <p:nvPr/>
        </p:nvCxnSpPr>
        <p:spPr>
          <a:xfrm>
            <a:off x="1397794" y="3633498"/>
            <a:ext cx="0" cy="715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630716" y="3633498"/>
            <a:ext cx="0" cy="715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750"/>
                                        <p:tgtEl>
                                          <p:spTgt spid="23"/>
                                        </p:tgtEl>
                                      </p:cBhvr>
                                    </p:animEffect>
                                    <p:anim calcmode="lin" valueType="num">
                                      <p:cBhvr>
                                        <p:cTn id="28" dur="750" fill="hold"/>
                                        <p:tgtEl>
                                          <p:spTgt spid="23"/>
                                        </p:tgtEl>
                                        <p:attrNameLst>
                                          <p:attrName>ppt_x</p:attrName>
                                        </p:attrNameLst>
                                      </p:cBhvr>
                                      <p:tavLst>
                                        <p:tav tm="0">
                                          <p:val>
                                            <p:strVal val="#ppt_x"/>
                                          </p:val>
                                        </p:tav>
                                        <p:tav tm="100000">
                                          <p:val>
                                            <p:strVal val="#ppt_x"/>
                                          </p:val>
                                        </p:tav>
                                      </p:tavLst>
                                    </p:anim>
                                    <p:anim calcmode="lin" valueType="num">
                                      <p:cBhvr>
                                        <p:cTn id="2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ppt_y</p:attrName>
                                        </p:attrNameLst>
                                      </p:cBhvr>
                                      <p:tavLst>
                                        <p:tav tm="0">
                                          <p:val>
                                            <p:strVal val="#ppt_y-#ppt_h*1.125000"/>
                                          </p:val>
                                        </p:tav>
                                        <p:tav tm="100000">
                                          <p:val>
                                            <p:strVal val="#ppt_y"/>
                                          </p:val>
                                        </p:tav>
                                      </p:tavLst>
                                    </p:anim>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750"/>
                                        <p:tgtEl>
                                          <p:spTgt spid="24"/>
                                        </p:tgtEl>
                                      </p:cBhvr>
                                    </p:animEffect>
                                    <p:anim calcmode="lin" valueType="num">
                                      <p:cBhvr>
                                        <p:cTn id="54" dur="750" fill="hold"/>
                                        <p:tgtEl>
                                          <p:spTgt spid="24"/>
                                        </p:tgtEl>
                                        <p:attrNameLst>
                                          <p:attrName>ppt_x</p:attrName>
                                        </p:attrNameLst>
                                      </p:cBhvr>
                                      <p:tavLst>
                                        <p:tav tm="0">
                                          <p:val>
                                            <p:strVal val="#ppt_x"/>
                                          </p:val>
                                        </p:tav>
                                        <p:tav tm="100000">
                                          <p:val>
                                            <p:strVal val="#ppt_x"/>
                                          </p:val>
                                        </p:tav>
                                      </p:tavLst>
                                    </p:anim>
                                    <p:anim calcmode="lin" valueType="num">
                                      <p:cBhvr>
                                        <p:cTn id="5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p:tgtEl>
                                          <p:spTgt spid="21"/>
                                        </p:tgtEl>
                                        <p:attrNameLst>
                                          <p:attrName>ppt_y</p:attrName>
                                        </p:attrNameLst>
                                      </p:cBhvr>
                                      <p:tavLst>
                                        <p:tav tm="0">
                                          <p:val>
                                            <p:strVal val="#ppt_y-#ppt_h*1.125000"/>
                                          </p:val>
                                        </p:tav>
                                        <p:tav tm="100000">
                                          <p:val>
                                            <p:strVal val="#ppt_y"/>
                                          </p:val>
                                        </p:tav>
                                      </p:tavLst>
                                    </p:anim>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750"/>
                                        <p:tgtEl>
                                          <p:spTgt spid="25"/>
                                        </p:tgtEl>
                                      </p:cBhvr>
                                    </p:animEffect>
                                    <p:anim calcmode="lin" valueType="num">
                                      <p:cBhvr>
                                        <p:cTn id="80" dur="750" fill="hold"/>
                                        <p:tgtEl>
                                          <p:spTgt spid="25"/>
                                        </p:tgtEl>
                                        <p:attrNameLst>
                                          <p:attrName>ppt_x</p:attrName>
                                        </p:attrNameLst>
                                      </p:cBhvr>
                                      <p:tavLst>
                                        <p:tav tm="0">
                                          <p:val>
                                            <p:strVal val="#ppt_x"/>
                                          </p:val>
                                        </p:tav>
                                        <p:tav tm="100000">
                                          <p:val>
                                            <p:strVal val="#ppt_x"/>
                                          </p:val>
                                        </p:tav>
                                      </p:tavLst>
                                    </p:anim>
                                    <p:anim calcmode="lin" valueType="num">
                                      <p:cBhvr>
                                        <p:cTn id="81"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1"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p:tgtEl>
                                          <p:spTgt spid="22"/>
                                        </p:tgtEl>
                                        <p:attrNameLst>
                                          <p:attrName>ppt_y</p:attrName>
                                        </p:attrNameLst>
                                      </p:cBhvr>
                                      <p:tavLst>
                                        <p:tav tm="0">
                                          <p:val>
                                            <p:strVal val="#ppt_y-#ppt_h*1.125000"/>
                                          </p:val>
                                        </p:tav>
                                        <p:tav tm="100000">
                                          <p:val>
                                            <p:strVal val="#ppt_y"/>
                                          </p:val>
                                        </p:tav>
                                      </p:tavLst>
                                    </p:anim>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500"/>
                            </p:stCondLst>
                            <p:childTnLst>
                              <p:par>
                                <p:cTn id="99" presetID="10" presetClass="entr" presetSubtype="0" fill="hold" grpId="0" nodeType="afterEffect">
                                  <p:stCondLst>
                                    <p:cond delay="0"/>
                                  </p:stCondLst>
                                  <p:iterate type="wd">
                                    <p:tmPct val="10000"/>
                                  </p:iterate>
                                  <p:childTnLst>
                                    <p:set>
                                      <p:cBhvr>
                                        <p:cTn id="100" dur="1" fill="hold">
                                          <p:stCondLst>
                                            <p:cond delay="0"/>
                                          </p:stCondLst>
                                        </p:cTn>
                                        <p:tgtEl>
                                          <p:spTgt spid="13"/>
                                        </p:tgtEl>
                                        <p:attrNameLst>
                                          <p:attrName>style.visibility</p:attrName>
                                        </p:attrNameLst>
                                      </p:cBhvr>
                                      <p:to>
                                        <p:strVal val="visible"/>
                                      </p:to>
                                    </p:set>
                                    <p:animEffect transition="in" filter="fade">
                                      <p:cBhvr>
                                        <p:cTn id="10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p:bldP spid="14" grpId="0" animBg="1"/>
      <p:bldP spid="15" grpId="0" animBg="1"/>
      <p:bldP spid="16" grpId="0"/>
      <p:bldP spid="17" grpId="0" animBg="1"/>
      <p:bldP spid="18" grpId="0" animBg="1"/>
      <p:bldP spid="19" grpId="0"/>
      <p:bldP spid="20" grpId="0"/>
      <p:bldP spid="21" grpId="0"/>
      <p:bldP spid="22" grpId="0"/>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44" y="129230"/>
            <a:ext cx="1563080" cy="141711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942" y="2325628"/>
            <a:ext cx="1914101" cy="1542254"/>
          </a:xfrm>
          <a:prstGeom prst="rect">
            <a:avLst/>
          </a:prstGeom>
        </p:spPr>
      </p:pic>
      <p:sp>
        <p:nvSpPr>
          <p:cNvPr id="7" name="文本框 6"/>
          <p:cNvSpPr txBox="1"/>
          <p:nvPr/>
        </p:nvSpPr>
        <p:spPr>
          <a:xfrm>
            <a:off x="1424001" y="1802408"/>
            <a:ext cx="2039446" cy="523220"/>
          </a:xfrm>
          <a:prstGeom prst="rect">
            <a:avLst/>
          </a:prstGeom>
          <a:noFill/>
        </p:spPr>
        <p:txBody>
          <a:bodyPr wrap="square" rtlCol="0">
            <a:spAutoFit/>
          </a:bodyPr>
          <a:lstStyle/>
          <a:p>
            <a:pPr algn="ctr"/>
            <a:r>
              <a:rPr lang="en-US" altLang="zh-CN" sz="2800" dirty="0">
                <a:solidFill>
                  <a:schemeClr val="bg1"/>
                </a:solidFill>
                <a:latin typeface="方正卡通简体" panose="03000509000000000000" pitchFamily="65" charset="-122"/>
                <a:ea typeface="方正卡通简体" panose="03000509000000000000" pitchFamily="65" charset="-122"/>
              </a:rPr>
              <a:t>Contents</a:t>
            </a:r>
            <a:endParaRPr lang="zh-CN" altLang="en-US" sz="2800" dirty="0">
              <a:solidFill>
                <a:schemeClr val="bg1"/>
              </a:solidFill>
              <a:latin typeface="方正卡通简体" panose="03000509000000000000" pitchFamily="65" charset="-122"/>
              <a:ea typeface="方正卡通简体" panose="03000509000000000000" pitchFamily="65" charset="-122"/>
            </a:endParaRPr>
          </a:p>
        </p:txBody>
      </p:sp>
      <p:grpSp>
        <p:nvGrpSpPr>
          <p:cNvPr id="8" name="组合 7"/>
          <p:cNvGrpSpPr/>
          <p:nvPr/>
        </p:nvGrpSpPr>
        <p:grpSpPr>
          <a:xfrm>
            <a:off x="4460128" y="1059929"/>
            <a:ext cx="326682" cy="326682"/>
            <a:chOff x="3309730" y="1431234"/>
            <a:chExt cx="2005562" cy="2005560"/>
          </a:xfrm>
        </p:grpSpPr>
        <p:sp>
          <p:nvSpPr>
            <p:cNvPr id="9" name="圆角矩形 8"/>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0" name="圆角矩形 9"/>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1" name="圆角矩形 10"/>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2" name="圆角矩形 11"/>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13" name="文本框 12"/>
          <p:cNvSpPr txBox="1"/>
          <p:nvPr/>
        </p:nvSpPr>
        <p:spPr>
          <a:xfrm>
            <a:off x="4477162" y="1025373"/>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1</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14" name="文本框 13"/>
          <p:cNvSpPr txBox="1"/>
          <p:nvPr/>
        </p:nvSpPr>
        <p:spPr>
          <a:xfrm>
            <a:off x="4907989" y="1081379"/>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5" name="组合 14"/>
          <p:cNvGrpSpPr/>
          <p:nvPr/>
        </p:nvGrpSpPr>
        <p:grpSpPr>
          <a:xfrm>
            <a:off x="4460128" y="1669529"/>
            <a:ext cx="326682" cy="326682"/>
            <a:chOff x="3309730" y="1431234"/>
            <a:chExt cx="2005562" cy="2005560"/>
          </a:xfrm>
        </p:grpSpPr>
        <p:sp>
          <p:nvSpPr>
            <p:cNvPr id="16" name="圆角矩形 15"/>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7" name="圆角矩形 16"/>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8" name="圆角矩形 17"/>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9" name="圆角矩形 18"/>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20" name="文本框 19"/>
          <p:cNvSpPr txBox="1"/>
          <p:nvPr/>
        </p:nvSpPr>
        <p:spPr>
          <a:xfrm>
            <a:off x="4477162" y="1634973"/>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2</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1" name="文本框 20"/>
          <p:cNvSpPr txBox="1"/>
          <p:nvPr/>
        </p:nvSpPr>
        <p:spPr>
          <a:xfrm>
            <a:off x="4907989" y="1690979"/>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22" name="组合 21"/>
          <p:cNvGrpSpPr/>
          <p:nvPr/>
        </p:nvGrpSpPr>
        <p:grpSpPr>
          <a:xfrm>
            <a:off x="4460128" y="2304178"/>
            <a:ext cx="326682" cy="326682"/>
            <a:chOff x="3309730" y="1431234"/>
            <a:chExt cx="2005562" cy="2005560"/>
          </a:xfrm>
        </p:grpSpPr>
        <p:sp>
          <p:nvSpPr>
            <p:cNvPr id="23" name="圆角矩形 22"/>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4" name="圆角矩形 23"/>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5" name="圆角矩形 24"/>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6" name="圆角矩形 25"/>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27" name="文本框 26"/>
          <p:cNvSpPr txBox="1"/>
          <p:nvPr/>
        </p:nvSpPr>
        <p:spPr>
          <a:xfrm>
            <a:off x="4477162" y="2269622"/>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3</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8" name="文本框 27"/>
          <p:cNvSpPr txBox="1"/>
          <p:nvPr/>
        </p:nvSpPr>
        <p:spPr>
          <a:xfrm>
            <a:off x="4907989" y="2325628"/>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29" name="组合 28"/>
          <p:cNvGrpSpPr/>
          <p:nvPr/>
        </p:nvGrpSpPr>
        <p:grpSpPr>
          <a:xfrm>
            <a:off x="4460128" y="2938827"/>
            <a:ext cx="326682" cy="326682"/>
            <a:chOff x="3309730" y="1431234"/>
            <a:chExt cx="2005562" cy="2005560"/>
          </a:xfrm>
        </p:grpSpPr>
        <p:sp>
          <p:nvSpPr>
            <p:cNvPr id="30" name="圆角矩形 29"/>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1" name="圆角矩形 30"/>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2" name="圆角矩形 31"/>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3" name="圆角矩形 32"/>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34" name="文本框 33"/>
          <p:cNvSpPr txBox="1"/>
          <p:nvPr/>
        </p:nvSpPr>
        <p:spPr>
          <a:xfrm>
            <a:off x="4477162" y="2904271"/>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4</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35" name="文本框 34"/>
          <p:cNvSpPr txBox="1"/>
          <p:nvPr/>
        </p:nvSpPr>
        <p:spPr>
          <a:xfrm>
            <a:off x="4907989" y="2960277"/>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6" name="组合 35"/>
          <p:cNvGrpSpPr/>
          <p:nvPr/>
        </p:nvGrpSpPr>
        <p:grpSpPr>
          <a:xfrm>
            <a:off x="4469211" y="3590790"/>
            <a:ext cx="326682" cy="326682"/>
            <a:chOff x="3309730" y="1431234"/>
            <a:chExt cx="2005562" cy="2005560"/>
          </a:xfrm>
        </p:grpSpPr>
        <p:sp>
          <p:nvSpPr>
            <p:cNvPr id="37" name="圆角矩形 36"/>
            <p:cNvSpPr/>
            <p:nvPr/>
          </p:nvSpPr>
          <p:spPr>
            <a:xfrm rot="1205372">
              <a:off x="3309730"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8" name="圆角矩形 37"/>
            <p:cNvSpPr/>
            <p:nvPr/>
          </p:nvSpPr>
          <p:spPr>
            <a:xfrm rot="4239047">
              <a:off x="3309731" y="1431234"/>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9" name="圆角矩形 38"/>
            <p:cNvSpPr/>
            <p:nvPr/>
          </p:nvSpPr>
          <p:spPr>
            <a:xfrm rot="5400000">
              <a:off x="3309731" y="1431235"/>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40" name="圆角矩形 39"/>
            <p:cNvSpPr/>
            <p:nvPr/>
          </p:nvSpPr>
          <p:spPr>
            <a:xfrm rot="2743524">
              <a:off x="3317526" y="1439028"/>
              <a:ext cx="1997766" cy="1997766"/>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卡通简体" panose="03000509000000000000" pitchFamily="65" charset="-122"/>
                <a:ea typeface="方正卡通简体" panose="03000509000000000000" pitchFamily="65" charset="-122"/>
              </a:endParaRPr>
            </a:p>
          </p:txBody>
        </p:sp>
      </p:grpSp>
      <p:sp>
        <p:nvSpPr>
          <p:cNvPr id="41" name="文本框 40"/>
          <p:cNvSpPr txBox="1"/>
          <p:nvPr/>
        </p:nvSpPr>
        <p:spPr>
          <a:xfrm>
            <a:off x="4486245" y="3556234"/>
            <a:ext cx="338689" cy="338554"/>
          </a:xfrm>
          <a:prstGeom prst="rect">
            <a:avLst/>
          </a:prstGeom>
          <a:noFill/>
        </p:spPr>
        <p:txBody>
          <a:bodyPr wrap="square" rtlCol="0">
            <a:spAutoFit/>
          </a:bodyPr>
          <a:lstStyle/>
          <a:p>
            <a:r>
              <a:rPr lang="en-US" altLang="zh-CN" sz="1600" dirty="0">
                <a:solidFill>
                  <a:schemeClr val="bg1"/>
                </a:solidFill>
                <a:latin typeface="方正卡通简体" panose="03000509000000000000" pitchFamily="65" charset="-122"/>
                <a:ea typeface="方正卡通简体" panose="03000509000000000000" pitchFamily="65" charset="-122"/>
              </a:rPr>
              <a:t>5</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42" name="文本框 41"/>
          <p:cNvSpPr txBox="1"/>
          <p:nvPr/>
        </p:nvSpPr>
        <p:spPr>
          <a:xfrm>
            <a:off x="4917072" y="3612240"/>
            <a:ext cx="1536174" cy="276999"/>
          </a:xfrm>
          <a:prstGeom prst="rect">
            <a:avLst/>
          </a:prstGeom>
          <a:noFill/>
        </p:spPr>
        <p:txBody>
          <a:bodyPr wrap="square" rtlCol="0">
            <a:spAutoFit/>
          </a:bodyPr>
          <a:lstStyle/>
          <a:p>
            <a:pPr algn="dist"/>
            <a:r>
              <a:rPr lang="zh-CN" altLang="en-US" sz="1200" b="1" dirty="0">
                <a:solidFill>
                  <a:schemeClr val="bg1"/>
                </a:solidFill>
                <a:latin typeface="方正卡通简体" panose="03000509000000000000" pitchFamily="65" charset="-122"/>
                <a:ea typeface="方正卡通简体" panose="03000509000000000000" pitchFamily="65" charset="-122"/>
              </a:rPr>
              <a:t>单击添加标题</a:t>
            </a:r>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391" y="3668926"/>
            <a:ext cx="2361092" cy="1405701"/>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95814" y="167245"/>
            <a:ext cx="1907425" cy="13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100" fill="hold"/>
                                        <p:tgtEl>
                                          <p:spTgt spid="5"/>
                                        </p:tgtEl>
                                        <p:attrNameLst>
                                          <p:attrName>ppt_w</p:attrName>
                                        </p:attrNameLst>
                                      </p:cBhvr>
                                      <p:tavLst>
                                        <p:tav tm="0">
                                          <p:val>
                                            <p:fltVal val="0"/>
                                          </p:val>
                                        </p:tav>
                                        <p:tav tm="100000">
                                          <p:val>
                                            <p:strVal val="#ppt_w"/>
                                          </p:val>
                                        </p:tav>
                                      </p:tavLst>
                                    </p:anim>
                                    <p:anim calcmode="lin" valueType="num">
                                      <p:cBhvr>
                                        <p:cTn id="8" dur="1100" fill="hold"/>
                                        <p:tgtEl>
                                          <p:spTgt spid="5"/>
                                        </p:tgtEl>
                                        <p:attrNameLst>
                                          <p:attrName>ppt_h</p:attrName>
                                        </p:attrNameLst>
                                      </p:cBhvr>
                                      <p:tavLst>
                                        <p:tav tm="0">
                                          <p:val>
                                            <p:fltVal val="0"/>
                                          </p:val>
                                        </p:tav>
                                        <p:tav tm="100000">
                                          <p:val>
                                            <p:strVal val="#ppt_h"/>
                                          </p:val>
                                        </p:tav>
                                      </p:tavLst>
                                    </p:anim>
                                    <p:animEffect transition="in" filter="fade">
                                      <p:cBhvr>
                                        <p:cTn id="9" dur="1100"/>
                                        <p:tgtEl>
                                          <p:spTgt spid="5"/>
                                        </p:tgtEl>
                                      </p:cBhvr>
                                    </p:animEffect>
                                  </p:childTnLst>
                                </p:cTn>
                              </p:par>
                            </p:childTnLst>
                          </p:cTn>
                        </p:par>
                        <p:par>
                          <p:cTn id="10" fill="hold">
                            <p:stCondLst>
                              <p:cond delay="1500"/>
                            </p:stCondLst>
                            <p:childTnLst>
                              <p:par>
                                <p:cTn id="11" presetID="26" presetClass="emph" presetSubtype="0" fill="hold" nodeType="afterEffect">
                                  <p:stCondLst>
                                    <p:cond delay="0"/>
                                  </p:stCondLst>
                                  <p:childTnLst>
                                    <p:animEffect transition="out" filter="fade">
                                      <p:cBhvr>
                                        <p:cTn id="12" dur="300" tmFilter="0, 0; .2, .5; .8, .5; 1, 0"/>
                                        <p:tgtEl>
                                          <p:spTgt spid="5"/>
                                        </p:tgtEl>
                                      </p:cBhvr>
                                    </p:animEffect>
                                    <p:animScale>
                                      <p:cBhvr>
                                        <p:cTn id="13" dur="150" autoRev="1" fill="hold"/>
                                        <p:tgtEl>
                                          <p:spTgt spid="5"/>
                                        </p:tgtEl>
                                      </p:cBhvr>
                                      <p:by x="105000" y="105000"/>
                                    </p:animScale>
                                  </p:childTnLst>
                                </p:cTn>
                              </p:par>
                            </p:childTnLst>
                          </p:cTn>
                        </p:par>
                        <p:par>
                          <p:cTn id="14" fill="hold">
                            <p:stCondLst>
                              <p:cond delay="2000"/>
                            </p:stCondLst>
                            <p:childTnLst>
                              <p:par>
                                <p:cTn id="15" presetID="26" presetClass="emph" presetSubtype="0" fill="hold" nodeType="afterEffect">
                                  <p:stCondLst>
                                    <p:cond delay="0"/>
                                  </p:stCondLst>
                                  <p:childTnLst>
                                    <p:animEffect transition="out" filter="fade">
                                      <p:cBhvr>
                                        <p:cTn id="16" dur="300" tmFilter="0, 0; .2, .5; .8, .5; 1, 0"/>
                                        <p:tgtEl>
                                          <p:spTgt spid="5"/>
                                        </p:tgtEl>
                                      </p:cBhvr>
                                    </p:animEffect>
                                    <p:animScale>
                                      <p:cBhvr>
                                        <p:cTn id="17" dur="150" autoRev="1" fill="hold"/>
                                        <p:tgtEl>
                                          <p:spTgt spid="5"/>
                                        </p:tgtEl>
                                      </p:cBhvr>
                                      <p:by x="105000" y="105000"/>
                                    </p:animScale>
                                  </p:childTnLst>
                                </p:cTn>
                              </p:par>
                            </p:childTnLst>
                          </p:cTn>
                        </p:par>
                        <p:par>
                          <p:cTn id="18" fill="hold">
                            <p:stCondLst>
                              <p:cond delay="2500"/>
                            </p:stCondLst>
                            <p:childTnLst>
                              <p:par>
                                <p:cTn id="19" presetID="26" presetClass="emph" presetSubtype="0" fill="hold" nodeType="afterEffect">
                                  <p:stCondLst>
                                    <p:cond delay="0"/>
                                  </p:stCondLst>
                                  <p:childTnLst>
                                    <p:animEffect transition="out" filter="fade">
                                      <p:cBhvr>
                                        <p:cTn id="20" dur="300" tmFilter="0, 0; .2, .5; .8, .5; 1, 0"/>
                                        <p:tgtEl>
                                          <p:spTgt spid="5"/>
                                        </p:tgtEl>
                                      </p:cBhvr>
                                    </p:animEffect>
                                    <p:animScale>
                                      <p:cBhvr>
                                        <p:cTn id="21" dur="150" autoRev="1" fill="hold"/>
                                        <p:tgtEl>
                                          <p:spTgt spid="5"/>
                                        </p:tgtEl>
                                      </p:cBhvr>
                                      <p:by x="105000" y="105000"/>
                                    </p:animScale>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17" presetClass="entr" presetSubtype="1" fill="hold" grpId="0" nodeType="withEffect">
                                  <p:stCondLst>
                                    <p:cond delay="0"/>
                                  </p:stCondLst>
                                  <p:iterate type="lt">
                                    <p:tmPct val="10000"/>
                                  </p:iterate>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32" dur="5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33" dur="500" fill="hold"/>
                                        <p:tgtEl>
                                          <p:spTgt spid="7">
                                            <p:txEl>
                                              <p:pRg st="0" end="0"/>
                                            </p:txEl>
                                          </p:spTgt>
                                        </p:tgtEl>
                                        <p:attrNameLst>
                                          <p:attrName>ppt_h</p:attrName>
                                        </p:attrNameLst>
                                      </p:cBhvr>
                                      <p:tavLst>
                                        <p:tav tm="0">
                                          <p:val>
                                            <p:fltVal val="0"/>
                                          </p:val>
                                        </p:tav>
                                        <p:tav tm="100000">
                                          <p:val>
                                            <p:strVal val="#ppt_h"/>
                                          </p:val>
                                        </p:tav>
                                      </p:tavLst>
                                    </p:anim>
                                  </p:childTnLst>
                                </p:cTn>
                              </p:par>
                              <p:par>
                                <p:cTn id="34" presetID="1" presetClass="entr" presetSubtype="0" fill="hold" nodeType="withEffect">
                                  <p:stCondLst>
                                    <p:cond delay="800"/>
                                  </p:stCondLst>
                                  <p:childTnLst>
                                    <p:set>
                                      <p:cBhvr>
                                        <p:cTn id="35" dur="1" fill="hold">
                                          <p:stCondLst>
                                            <p:cond delay="0"/>
                                          </p:stCondLst>
                                        </p:cTn>
                                        <p:tgtEl>
                                          <p:spTgt spid="8"/>
                                        </p:tgtEl>
                                        <p:attrNameLst>
                                          <p:attrName>style.visibility</p:attrName>
                                        </p:attrNameLst>
                                      </p:cBhvr>
                                      <p:to>
                                        <p:strVal val="visible"/>
                                      </p:to>
                                    </p:set>
                                  </p:childTnLst>
                                </p:cTn>
                              </p:par>
                              <p:par>
                                <p:cTn id="36" presetID="8" presetClass="emph" presetSubtype="0" fill="hold" nodeType="withEffect">
                                  <p:stCondLst>
                                    <p:cond delay="800"/>
                                  </p:stCondLst>
                                  <p:childTnLst>
                                    <p:animRot by="21600000">
                                      <p:cBhvr>
                                        <p:cTn id="37" dur="3000" fill="hold"/>
                                        <p:tgtEl>
                                          <p:spTgt spid="8"/>
                                        </p:tgtEl>
                                        <p:attrNameLst>
                                          <p:attrName>r</p:attrName>
                                        </p:attrNameLst>
                                      </p:cBhvr>
                                    </p:animRot>
                                  </p:childTnLst>
                                </p:cTn>
                              </p:par>
                              <p:par>
                                <p:cTn id="38" presetID="53" presetClass="entr" presetSubtype="16" fill="hold" grpId="0" nodeType="withEffect">
                                  <p:stCondLst>
                                    <p:cond delay="8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22" presetClass="entr" presetSubtype="8" fill="hold" grpId="0" nodeType="withEffect">
                                  <p:stCondLst>
                                    <p:cond delay="130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1" presetClass="entr" presetSubtype="0" fill="hold" nodeType="withEffect">
                                  <p:stCondLst>
                                    <p:cond delay="1800"/>
                                  </p:stCondLst>
                                  <p:childTnLst>
                                    <p:set>
                                      <p:cBhvr>
                                        <p:cTn id="47" dur="1" fill="hold">
                                          <p:stCondLst>
                                            <p:cond delay="0"/>
                                          </p:stCondLst>
                                        </p:cTn>
                                        <p:tgtEl>
                                          <p:spTgt spid="15"/>
                                        </p:tgtEl>
                                        <p:attrNameLst>
                                          <p:attrName>style.visibility</p:attrName>
                                        </p:attrNameLst>
                                      </p:cBhvr>
                                      <p:to>
                                        <p:strVal val="visible"/>
                                      </p:to>
                                    </p:set>
                                  </p:childTnLst>
                                </p:cTn>
                              </p:par>
                              <p:par>
                                <p:cTn id="48" presetID="8" presetClass="emph" presetSubtype="0" fill="hold" nodeType="withEffect">
                                  <p:stCondLst>
                                    <p:cond delay="1800"/>
                                  </p:stCondLst>
                                  <p:childTnLst>
                                    <p:animRot by="21600000">
                                      <p:cBhvr>
                                        <p:cTn id="49" dur="3000" fill="hold"/>
                                        <p:tgtEl>
                                          <p:spTgt spid="15"/>
                                        </p:tgtEl>
                                        <p:attrNameLst>
                                          <p:attrName>r</p:attrName>
                                        </p:attrNameLst>
                                      </p:cBhvr>
                                    </p:animRot>
                                  </p:childTnLst>
                                </p:cTn>
                              </p:par>
                              <p:par>
                                <p:cTn id="50" presetID="53" presetClass="entr" presetSubtype="16" fill="hold" grpId="0" nodeType="withEffect">
                                  <p:stCondLst>
                                    <p:cond delay="180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22" presetClass="entr" presetSubtype="8" fill="hold" grpId="0" nodeType="withEffect">
                                  <p:stCondLst>
                                    <p:cond delay="230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1" presetClass="entr" presetSubtype="0" fill="hold" nodeType="withEffect">
                                  <p:stCondLst>
                                    <p:cond delay="2700"/>
                                  </p:stCondLst>
                                  <p:childTnLst>
                                    <p:set>
                                      <p:cBhvr>
                                        <p:cTn id="59" dur="1" fill="hold">
                                          <p:stCondLst>
                                            <p:cond delay="0"/>
                                          </p:stCondLst>
                                        </p:cTn>
                                        <p:tgtEl>
                                          <p:spTgt spid="22"/>
                                        </p:tgtEl>
                                        <p:attrNameLst>
                                          <p:attrName>style.visibility</p:attrName>
                                        </p:attrNameLst>
                                      </p:cBhvr>
                                      <p:to>
                                        <p:strVal val="visible"/>
                                      </p:to>
                                    </p:set>
                                  </p:childTnLst>
                                </p:cTn>
                              </p:par>
                              <p:par>
                                <p:cTn id="60" presetID="8" presetClass="emph" presetSubtype="0" fill="hold" nodeType="withEffect">
                                  <p:stCondLst>
                                    <p:cond delay="2700"/>
                                  </p:stCondLst>
                                  <p:childTnLst>
                                    <p:animRot by="21600000">
                                      <p:cBhvr>
                                        <p:cTn id="61" dur="3000" fill="hold"/>
                                        <p:tgtEl>
                                          <p:spTgt spid="22"/>
                                        </p:tgtEl>
                                        <p:attrNameLst>
                                          <p:attrName>r</p:attrName>
                                        </p:attrNameLst>
                                      </p:cBhvr>
                                    </p:animRot>
                                  </p:childTnLst>
                                </p:cTn>
                              </p:par>
                              <p:par>
                                <p:cTn id="62" presetID="53" presetClass="entr" presetSubtype="16" fill="hold" grpId="0" nodeType="withEffect">
                                  <p:stCondLst>
                                    <p:cond delay="270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22" presetClass="entr" presetSubtype="8" fill="hold" grpId="0" nodeType="withEffect">
                                  <p:stCondLst>
                                    <p:cond delay="320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par>
                                <p:cTn id="70" presetID="1" presetClass="entr" presetSubtype="0" fill="hold" nodeType="withEffect">
                                  <p:stCondLst>
                                    <p:cond delay="3700"/>
                                  </p:stCondLst>
                                  <p:childTnLst>
                                    <p:set>
                                      <p:cBhvr>
                                        <p:cTn id="71" dur="1" fill="hold">
                                          <p:stCondLst>
                                            <p:cond delay="0"/>
                                          </p:stCondLst>
                                        </p:cTn>
                                        <p:tgtEl>
                                          <p:spTgt spid="29"/>
                                        </p:tgtEl>
                                        <p:attrNameLst>
                                          <p:attrName>style.visibility</p:attrName>
                                        </p:attrNameLst>
                                      </p:cBhvr>
                                      <p:to>
                                        <p:strVal val="visible"/>
                                      </p:to>
                                    </p:set>
                                  </p:childTnLst>
                                </p:cTn>
                              </p:par>
                              <p:par>
                                <p:cTn id="72" presetID="8" presetClass="emph" presetSubtype="0" fill="hold" nodeType="withEffect">
                                  <p:stCondLst>
                                    <p:cond delay="3700"/>
                                  </p:stCondLst>
                                  <p:childTnLst>
                                    <p:animRot by="21600000">
                                      <p:cBhvr>
                                        <p:cTn id="73" dur="3000" fill="hold"/>
                                        <p:tgtEl>
                                          <p:spTgt spid="29"/>
                                        </p:tgtEl>
                                        <p:attrNameLst>
                                          <p:attrName>r</p:attrName>
                                        </p:attrNameLst>
                                      </p:cBhvr>
                                    </p:animRot>
                                  </p:childTnLst>
                                </p:cTn>
                              </p:par>
                              <p:par>
                                <p:cTn id="74" presetID="53" presetClass="entr" presetSubtype="16" fill="hold" grpId="0" nodeType="withEffect">
                                  <p:stCondLst>
                                    <p:cond delay="370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par>
                                <p:cTn id="79" presetID="22" presetClass="entr" presetSubtype="8" fill="hold" grpId="0" nodeType="withEffect">
                                  <p:stCondLst>
                                    <p:cond delay="420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par>
                                <p:cTn id="82" presetID="1" presetClass="entr" presetSubtype="0" fill="hold" nodeType="withEffect">
                                  <p:stCondLst>
                                    <p:cond delay="4700"/>
                                  </p:stCondLst>
                                  <p:childTnLst>
                                    <p:set>
                                      <p:cBhvr>
                                        <p:cTn id="83" dur="1" fill="hold">
                                          <p:stCondLst>
                                            <p:cond delay="0"/>
                                          </p:stCondLst>
                                        </p:cTn>
                                        <p:tgtEl>
                                          <p:spTgt spid="36"/>
                                        </p:tgtEl>
                                        <p:attrNameLst>
                                          <p:attrName>style.visibility</p:attrName>
                                        </p:attrNameLst>
                                      </p:cBhvr>
                                      <p:to>
                                        <p:strVal val="visible"/>
                                      </p:to>
                                    </p:set>
                                  </p:childTnLst>
                                </p:cTn>
                              </p:par>
                              <p:par>
                                <p:cTn id="84" presetID="8" presetClass="emph" presetSubtype="0" fill="hold" nodeType="withEffect">
                                  <p:stCondLst>
                                    <p:cond delay="4700"/>
                                  </p:stCondLst>
                                  <p:childTnLst>
                                    <p:animRot by="21600000">
                                      <p:cBhvr>
                                        <p:cTn id="85" dur="3000" fill="hold"/>
                                        <p:tgtEl>
                                          <p:spTgt spid="36"/>
                                        </p:tgtEl>
                                        <p:attrNameLst>
                                          <p:attrName>r</p:attrName>
                                        </p:attrNameLst>
                                      </p:cBhvr>
                                    </p:animRot>
                                  </p:childTnLst>
                                </p:cTn>
                              </p:par>
                              <p:par>
                                <p:cTn id="86" presetID="53" presetClass="entr" presetSubtype="16" fill="hold" grpId="0" nodeType="withEffect">
                                  <p:stCondLst>
                                    <p:cond delay="470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animEffect transition="in" filter="fade">
                                      <p:cBhvr>
                                        <p:cTn id="90" dur="500"/>
                                        <p:tgtEl>
                                          <p:spTgt spid="41"/>
                                        </p:tgtEl>
                                      </p:cBhvr>
                                    </p:animEffect>
                                  </p:childTnLst>
                                </p:cTn>
                              </p:par>
                              <p:par>
                                <p:cTn id="91" presetID="22" presetClass="entr" presetSubtype="8" fill="hold" grpId="0" nodeType="withEffect">
                                  <p:stCondLst>
                                    <p:cond delay="520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9700"/>
                            </p:stCondLst>
                            <p:childTnLst>
                              <p:par>
                                <p:cTn id="95" presetID="42"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childTnLst>
                          </p:cTn>
                        </p:par>
                        <p:par>
                          <p:cTn id="100" fill="hold">
                            <p:stCondLst>
                              <p:cond delay="10700"/>
                            </p:stCondLst>
                            <p:childTnLst>
                              <p:par>
                                <p:cTn id="101" presetID="42" presetClass="entr" presetSubtype="0"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anim calcmode="lin" valueType="num">
                                      <p:cBhvr>
                                        <p:cTn id="104" dur="500" fill="hold"/>
                                        <p:tgtEl>
                                          <p:spTgt spid="45"/>
                                        </p:tgtEl>
                                        <p:attrNameLst>
                                          <p:attrName>ppt_x</p:attrName>
                                        </p:attrNameLst>
                                      </p:cBhvr>
                                      <p:tavLst>
                                        <p:tav tm="0">
                                          <p:val>
                                            <p:strVal val="#ppt_x"/>
                                          </p:val>
                                        </p:tav>
                                        <p:tav tm="100000">
                                          <p:val>
                                            <p:strVal val="#ppt_x"/>
                                          </p:val>
                                        </p:tav>
                                      </p:tavLst>
                                    </p:anim>
                                    <p:anim calcmode="lin" valueType="num">
                                      <p:cBhvr>
                                        <p:cTn id="10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3" grpId="0"/>
      <p:bldP spid="14" grpId="0"/>
      <p:bldP spid="20" grpId="0"/>
      <p:bldP spid="21" grpId="0"/>
      <p:bldP spid="27" grpId="0"/>
      <p:bldP spid="28" grpId="0"/>
      <p:bldP spid="34" grpId="0"/>
      <p:bldP spid="35"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31"/>
          <p:cNvSpPr txBox="1"/>
          <p:nvPr/>
        </p:nvSpPr>
        <p:spPr>
          <a:xfrm>
            <a:off x="6966808" y="1342197"/>
            <a:ext cx="1717923" cy="161583"/>
          </a:xfrm>
          <a:prstGeom prst="rect">
            <a:avLst/>
          </a:prstGeom>
          <a:noFill/>
        </p:spPr>
        <p:txBody>
          <a:bodyPr wrap="square" lIns="0" tIns="0" rIns="0" bIns="0" rtlCol="0" anchor="ctr">
            <a:spAutoFit/>
          </a:bodyPr>
          <a:lstStyle/>
          <a:p>
            <a:r>
              <a:rPr lang="zh-CN" altLang="en-US" sz="1050">
                <a:solidFill>
                  <a:schemeClr val="bg1"/>
                </a:solidFill>
                <a:latin typeface="方正卡通简体" panose="03000509000000000000" pitchFamily="65" charset="-122"/>
                <a:ea typeface="方正卡通简体" panose="03000509000000000000" pitchFamily="65" charset="-122"/>
              </a:rPr>
              <a:t>添加标题文字</a:t>
            </a:r>
            <a:endParaRPr lang="zh-CN" altLang="en-US" sz="1050" dirty="0">
              <a:solidFill>
                <a:schemeClr val="bg1"/>
              </a:solidFill>
              <a:latin typeface="方正卡通简体" panose="03000509000000000000" pitchFamily="65" charset="-122"/>
              <a:ea typeface="方正卡通简体" panose="03000509000000000000" pitchFamily="65" charset="-122"/>
            </a:endParaRPr>
          </a:p>
        </p:txBody>
      </p:sp>
      <p:sp>
        <p:nvSpPr>
          <p:cNvPr id="11" name="Text Placeholder 32"/>
          <p:cNvSpPr txBox="1"/>
          <p:nvPr/>
        </p:nvSpPr>
        <p:spPr>
          <a:xfrm>
            <a:off x="6996596" y="1549922"/>
            <a:ext cx="1225719"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12" name="TextBox 33"/>
          <p:cNvSpPr txBox="1"/>
          <p:nvPr/>
        </p:nvSpPr>
        <p:spPr>
          <a:xfrm>
            <a:off x="6966808" y="2354253"/>
            <a:ext cx="1717923"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13" name="Text Placeholder 32"/>
          <p:cNvSpPr txBox="1"/>
          <p:nvPr/>
        </p:nvSpPr>
        <p:spPr>
          <a:xfrm>
            <a:off x="6996596" y="2561978"/>
            <a:ext cx="1225719"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14" name="TextBox 35"/>
          <p:cNvSpPr txBox="1"/>
          <p:nvPr/>
        </p:nvSpPr>
        <p:spPr>
          <a:xfrm>
            <a:off x="6966808" y="3366309"/>
            <a:ext cx="1717923"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15" name="Text Placeholder 32"/>
          <p:cNvSpPr txBox="1"/>
          <p:nvPr/>
        </p:nvSpPr>
        <p:spPr>
          <a:xfrm>
            <a:off x="6996596" y="3574033"/>
            <a:ext cx="1225719"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16" name="Rounded Rectangle 37"/>
          <p:cNvSpPr/>
          <p:nvPr/>
        </p:nvSpPr>
        <p:spPr>
          <a:xfrm>
            <a:off x="6356039" y="1360842"/>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17" name="Rounded Rectangle 38"/>
          <p:cNvSpPr/>
          <p:nvPr/>
        </p:nvSpPr>
        <p:spPr>
          <a:xfrm>
            <a:off x="6356039" y="2372896"/>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8" name="Rounded Rectangle 39"/>
          <p:cNvSpPr/>
          <p:nvPr/>
        </p:nvSpPr>
        <p:spPr>
          <a:xfrm>
            <a:off x="6356039" y="3384951"/>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19" name="TextBox 40"/>
          <p:cNvSpPr txBox="1"/>
          <p:nvPr/>
        </p:nvSpPr>
        <p:spPr>
          <a:xfrm flipH="1">
            <a:off x="456104" y="1342197"/>
            <a:ext cx="1717923"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20" name="Text Placeholder 32"/>
          <p:cNvSpPr txBox="1"/>
          <p:nvPr/>
        </p:nvSpPr>
        <p:spPr>
          <a:xfrm flipH="1">
            <a:off x="933153" y="1549922"/>
            <a:ext cx="1240872"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1" name="TextBox 42"/>
          <p:cNvSpPr txBox="1"/>
          <p:nvPr/>
        </p:nvSpPr>
        <p:spPr>
          <a:xfrm flipH="1">
            <a:off x="456104" y="2354253"/>
            <a:ext cx="1717923"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22" name="Text Placeholder 32"/>
          <p:cNvSpPr txBox="1"/>
          <p:nvPr/>
        </p:nvSpPr>
        <p:spPr>
          <a:xfrm flipH="1">
            <a:off x="933153" y="2561978"/>
            <a:ext cx="1240872"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3" name="TextBox 44"/>
          <p:cNvSpPr txBox="1"/>
          <p:nvPr/>
        </p:nvSpPr>
        <p:spPr>
          <a:xfrm flipH="1">
            <a:off x="456104" y="3366309"/>
            <a:ext cx="1717923"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添加标题文字</a:t>
            </a:r>
          </a:p>
        </p:txBody>
      </p:sp>
      <p:sp>
        <p:nvSpPr>
          <p:cNvPr id="24" name="Text Placeholder 32"/>
          <p:cNvSpPr txBox="1"/>
          <p:nvPr/>
        </p:nvSpPr>
        <p:spPr>
          <a:xfrm flipH="1">
            <a:off x="933153" y="3574033"/>
            <a:ext cx="1240872" cy="59398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7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a:p>
            <a:pPr marL="0" indent="0" algn="r">
              <a:lnSpc>
                <a:spcPct val="130000"/>
              </a:lnSpc>
              <a:spcBef>
                <a:spcPts val="0"/>
              </a:spcBef>
              <a:buNone/>
            </a:pPr>
            <a:r>
              <a:rPr lang="en-US" sz="700" dirty="0">
                <a:solidFill>
                  <a:schemeClr val="bg1"/>
                </a:solidFill>
                <a:latin typeface="方正卡通简体" panose="03000509000000000000" pitchFamily="65" charset="-122"/>
                <a:ea typeface="方正卡通简体" panose="03000509000000000000" pitchFamily="65" charset="-122"/>
              </a:rPr>
              <a:t>. </a:t>
            </a:r>
          </a:p>
        </p:txBody>
      </p:sp>
      <p:sp>
        <p:nvSpPr>
          <p:cNvPr id="25" name="Rounded Rectangle 46"/>
          <p:cNvSpPr/>
          <p:nvPr/>
        </p:nvSpPr>
        <p:spPr>
          <a:xfrm flipH="1">
            <a:off x="2331278" y="1360842"/>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26" name="Rounded Rectangle 47"/>
          <p:cNvSpPr/>
          <p:nvPr/>
        </p:nvSpPr>
        <p:spPr>
          <a:xfrm flipH="1">
            <a:off x="2331278" y="2372896"/>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27" name="Rounded Rectangle 48"/>
          <p:cNvSpPr/>
          <p:nvPr/>
        </p:nvSpPr>
        <p:spPr>
          <a:xfrm flipH="1">
            <a:off x="2331278" y="3384951"/>
            <a:ext cx="453521" cy="453521"/>
          </a:xfrm>
          <a:prstGeom prst="roundRect">
            <a:avLst>
              <a:gd name="adj" fmla="val 165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28" name="Freeform 5"/>
          <p:cNvSpPr/>
          <p:nvPr/>
        </p:nvSpPr>
        <p:spPr bwMode="auto">
          <a:xfrm>
            <a:off x="3197204" y="2317478"/>
            <a:ext cx="1371600" cy="564356"/>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29" name="Freeform 6"/>
          <p:cNvSpPr/>
          <p:nvPr/>
        </p:nvSpPr>
        <p:spPr bwMode="auto">
          <a:xfrm>
            <a:off x="4568804" y="2317478"/>
            <a:ext cx="1373981" cy="564356"/>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0" name="Freeform 7"/>
          <p:cNvSpPr/>
          <p:nvPr/>
        </p:nvSpPr>
        <p:spPr bwMode="auto">
          <a:xfrm>
            <a:off x="3702029" y="2599656"/>
            <a:ext cx="866775" cy="1268016"/>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1" name="Freeform 8"/>
          <p:cNvSpPr/>
          <p:nvPr/>
        </p:nvSpPr>
        <p:spPr bwMode="auto">
          <a:xfrm>
            <a:off x="4568804" y="1331640"/>
            <a:ext cx="869156" cy="1268016"/>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2" name="Freeform 9"/>
          <p:cNvSpPr/>
          <p:nvPr/>
        </p:nvSpPr>
        <p:spPr bwMode="auto">
          <a:xfrm>
            <a:off x="4568804" y="2599656"/>
            <a:ext cx="869156" cy="1268016"/>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3" name="Freeform 10"/>
          <p:cNvSpPr/>
          <p:nvPr/>
        </p:nvSpPr>
        <p:spPr bwMode="auto">
          <a:xfrm>
            <a:off x="3702029" y="1331640"/>
            <a:ext cx="866775" cy="1268016"/>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noFill/>
          <a:ln w="3175">
            <a:solidFill>
              <a:schemeClr val="bg1"/>
            </a:solidFill>
          </a:ln>
        </p:spPr>
        <p:txBody>
          <a:bodyPr vert="horz" wrap="square" lIns="68580" tIns="34290" rIns="68580" bIns="34290" numCol="1" anchor="t" anchorCtr="0" compatLnSpc="1"/>
          <a:lstStyle/>
          <a:p>
            <a:endParaRPr lang="id-ID" sz="1055">
              <a:solidFill>
                <a:schemeClr val="bg1"/>
              </a:solidFill>
              <a:latin typeface="方正卡通简体" panose="03000509000000000000" pitchFamily="65" charset="-122"/>
              <a:ea typeface="方正卡通简体" panose="03000509000000000000" pitchFamily="65" charset="-122"/>
            </a:endParaRPr>
          </a:p>
        </p:txBody>
      </p:sp>
      <p:sp>
        <p:nvSpPr>
          <p:cNvPr id="34" name="Oval 51"/>
          <p:cNvSpPr/>
          <p:nvPr/>
        </p:nvSpPr>
        <p:spPr>
          <a:xfrm>
            <a:off x="3834825" y="1464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35" name="Oval 52"/>
          <p:cNvSpPr/>
          <p:nvPr/>
        </p:nvSpPr>
        <p:spPr>
          <a:xfrm>
            <a:off x="4919498" y="1464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36" name="Oval 53"/>
          <p:cNvSpPr/>
          <p:nvPr/>
        </p:nvSpPr>
        <p:spPr>
          <a:xfrm>
            <a:off x="3834825" y="3345251"/>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5" dirty="0">
              <a:solidFill>
                <a:schemeClr val="bg1"/>
              </a:solidFill>
              <a:latin typeface="方正卡通简体" panose="03000509000000000000" pitchFamily="65" charset="-122"/>
              <a:ea typeface="方正卡通简体" panose="03000509000000000000" pitchFamily="65" charset="-122"/>
            </a:endParaRPr>
          </a:p>
        </p:txBody>
      </p:sp>
      <p:sp>
        <p:nvSpPr>
          <p:cNvPr id="37" name="Oval 54"/>
          <p:cNvSpPr/>
          <p:nvPr/>
        </p:nvSpPr>
        <p:spPr>
          <a:xfrm>
            <a:off x="4919498" y="3345251"/>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38" name="Oval 55"/>
          <p:cNvSpPr/>
          <p:nvPr/>
        </p:nvSpPr>
        <p:spPr>
          <a:xfrm>
            <a:off x="5456471" y="2407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
        <p:nvSpPr>
          <p:cNvPr id="39" name="Oval 56"/>
          <p:cNvSpPr/>
          <p:nvPr/>
        </p:nvSpPr>
        <p:spPr>
          <a:xfrm>
            <a:off x="3300094" y="2407118"/>
            <a:ext cx="389943" cy="3899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animBg="1"/>
      <p:bldP spid="17" grpId="0" animBg="1"/>
      <p:bldP spid="18" grpId="0" animBg="1"/>
      <p:bldP spid="19" grpId="0"/>
      <p:bldP spid="20" grpId="0"/>
      <p:bldP spid="21" grpId="0"/>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3" y="1992104"/>
            <a:ext cx="435292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4.</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584"/>
            <a:ext cx="1304926" cy="1304926"/>
            <a:chOff x="2400299" y="1661025"/>
            <a:chExt cx="1304926" cy="1304926"/>
          </a:xfrm>
        </p:grpSpPr>
        <p:sp>
          <p:nvSpPr>
            <p:cNvPr id="4" name="流程图: 联系 3"/>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581175" y="1933860"/>
              <a:ext cx="943174" cy="75925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60" name="组合 59"/>
          <p:cNvGrpSpPr/>
          <p:nvPr/>
        </p:nvGrpSpPr>
        <p:grpSpPr bwMode="auto">
          <a:xfrm>
            <a:off x="3351213" y="2685940"/>
            <a:ext cx="1958975" cy="1871663"/>
            <a:chOff x="3065829" y="2668267"/>
            <a:chExt cx="1872107" cy="1761728"/>
          </a:xfrm>
        </p:grpSpPr>
        <p:sp>
          <p:nvSpPr>
            <p:cNvPr id="61" name="椭圆 60"/>
            <p:cNvSpPr/>
            <p:nvPr/>
          </p:nvSpPr>
          <p:spPr>
            <a:xfrm>
              <a:off x="3114376" y="2668267"/>
              <a:ext cx="1762875" cy="17617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2" name="椭圆 61"/>
            <p:cNvSpPr/>
            <p:nvPr/>
          </p:nvSpPr>
          <p:spPr>
            <a:xfrm>
              <a:off x="4441842" y="2760911"/>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3" name="椭圆 62"/>
            <p:cNvSpPr/>
            <p:nvPr/>
          </p:nvSpPr>
          <p:spPr>
            <a:xfrm>
              <a:off x="3439037" y="2760911"/>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4" name="椭圆 63"/>
            <p:cNvSpPr/>
            <p:nvPr/>
          </p:nvSpPr>
          <p:spPr>
            <a:xfrm>
              <a:off x="3065829" y="3493096"/>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5" name="椭圆 64"/>
            <p:cNvSpPr/>
            <p:nvPr/>
          </p:nvSpPr>
          <p:spPr>
            <a:xfrm>
              <a:off x="4818084" y="3493096"/>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6" name="椭圆 65"/>
            <p:cNvSpPr/>
            <p:nvPr/>
          </p:nvSpPr>
          <p:spPr>
            <a:xfrm>
              <a:off x="4441842" y="4223788"/>
              <a:ext cx="119852"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67" name="椭圆 66"/>
            <p:cNvSpPr/>
            <p:nvPr/>
          </p:nvSpPr>
          <p:spPr>
            <a:xfrm>
              <a:off x="3439037" y="4201373"/>
              <a:ext cx="119851" cy="1195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grpSp>
          <p:nvGrpSpPr>
            <p:cNvPr id="68" name="组合 46"/>
            <p:cNvGrpSpPr/>
            <p:nvPr/>
          </p:nvGrpSpPr>
          <p:grpSpPr bwMode="auto">
            <a:xfrm>
              <a:off x="3269294" y="2943617"/>
              <a:ext cx="1465544" cy="1202498"/>
              <a:chOff x="3269294" y="2943617"/>
              <a:chExt cx="1465544" cy="1202498"/>
            </a:xfrm>
          </p:grpSpPr>
          <p:sp>
            <p:nvSpPr>
              <p:cNvPr id="69" name="任意多边形 68"/>
              <p:cNvSpPr/>
              <p:nvPr/>
            </p:nvSpPr>
            <p:spPr>
              <a:xfrm>
                <a:off x="4281029" y="2955164"/>
                <a:ext cx="153228" cy="213679"/>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0" name="任意多边形 69"/>
              <p:cNvSpPr/>
              <p:nvPr/>
            </p:nvSpPr>
            <p:spPr>
              <a:xfrm flipV="1">
                <a:off x="4475219" y="3525970"/>
                <a:ext cx="259425" cy="43334"/>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1" name="任意多边形 70"/>
              <p:cNvSpPr/>
              <p:nvPr/>
            </p:nvSpPr>
            <p:spPr>
              <a:xfrm>
                <a:off x="3595298" y="2943210"/>
                <a:ext cx="142608" cy="213679"/>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2" name="任意多边形 71"/>
              <p:cNvSpPr/>
              <p:nvPr/>
            </p:nvSpPr>
            <p:spPr>
              <a:xfrm>
                <a:off x="3269121" y="3557350"/>
                <a:ext cx="247288" cy="43333"/>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3" name="任意多边形 72"/>
              <p:cNvSpPr/>
              <p:nvPr/>
            </p:nvSpPr>
            <p:spPr>
              <a:xfrm>
                <a:off x="3581645" y="3936891"/>
                <a:ext cx="156261" cy="209196"/>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74" name="任意多边形 73"/>
              <p:cNvSpPr/>
              <p:nvPr/>
            </p:nvSpPr>
            <p:spPr>
              <a:xfrm>
                <a:off x="4267376" y="3936891"/>
                <a:ext cx="141090" cy="209196"/>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grpSp>
      </p:grpSp>
      <p:grpSp>
        <p:nvGrpSpPr>
          <p:cNvPr id="75" name="组合 74"/>
          <p:cNvGrpSpPr/>
          <p:nvPr/>
        </p:nvGrpSpPr>
        <p:grpSpPr bwMode="auto">
          <a:xfrm>
            <a:off x="865188" y="1050815"/>
            <a:ext cx="7494587" cy="1674813"/>
            <a:chOff x="2954339" y="1349947"/>
            <a:chExt cx="7162269" cy="1576155"/>
          </a:xfrm>
        </p:grpSpPr>
        <p:sp>
          <p:nvSpPr>
            <p:cNvPr id="76" name="矩形 75"/>
            <p:cNvSpPr>
              <a:spLocks noChangeArrowheads="1"/>
            </p:cNvSpPr>
            <p:nvPr/>
          </p:nvSpPr>
          <p:spPr bwMode="auto">
            <a:xfrm>
              <a:off x="2954339" y="1695058"/>
              <a:ext cx="7162269" cy="12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lnSpc>
                  <a:spcPct val="13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30000"/>
                </a:lnSpc>
                <a:spcBef>
                  <a:spcPts val="0"/>
                </a:spcBef>
                <a:spcAft>
                  <a:spcPts val="0"/>
                </a:spcAft>
                <a:defRPr/>
              </a:pP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sp>
          <p:nvSpPr>
            <p:cNvPr id="77" name="矩形 76"/>
            <p:cNvSpPr/>
            <p:nvPr/>
          </p:nvSpPr>
          <p:spPr>
            <a:xfrm>
              <a:off x="2963442" y="1349947"/>
              <a:ext cx="960329" cy="318219"/>
            </a:xfrm>
            <a:prstGeom prst="rect">
              <a:avLst/>
            </a:prstGeom>
          </p:spPr>
          <p:txBody>
            <a:bodyPr wrap="none">
              <a:spAutoFit/>
            </a:bodyPr>
            <a:lstStyle/>
            <a:p>
              <a:pPr eaLnBrk="1" fontAlgn="auto" hangingPunct="1">
                <a:spcBef>
                  <a:spcPts val="0"/>
                </a:spcBef>
                <a:spcAft>
                  <a:spcPts val="0"/>
                </a:spcAft>
                <a:defRPr/>
              </a:pPr>
              <a:r>
                <a:rPr lang="zh-CN" altLang="en-US" sz="1600" dirty="0">
                  <a:solidFill>
                    <a:schemeClr val="bg1"/>
                  </a:solidFill>
                  <a:latin typeface="方正卡通简体" panose="03000509000000000000" pitchFamily="65" charset="-122"/>
                  <a:ea typeface="方正卡通简体" panose="03000509000000000000" pitchFamily="65" charset="-122"/>
                </a:rPr>
                <a:t>选题背景</a:t>
              </a:r>
            </a:p>
          </p:txBody>
        </p:sp>
      </p:grpSp>
      <p:grpSp>
        <p:nvGrpSpPr>
          <p:cNvPr id="78" name="组合 77"/>
          <p:cNvGrpSpPr/>
          <p:nvPr/>
        </p:nvGrpSpPr>
        <p:grpSpPr bwMode="auto">
          <a:xfrm>
            <a:off x="3833813" y="3125678"/>
            <a:ext cx="979487" cy="993775"/>
            <a:chOff x="3254772" y="2872916"/>
            <a:chExt cx="936104" cy="936104"/>
          </a:xfrm>
        </p:grpSpPr>
        <p:sp>
          <p:nvSpPr>
            <p:cNvPr id="79" name="椭圆 78"/>
            <p:cNvSpPr/>
            <p:nvPr/>
          </p:nvSpPr>
          <p:spPr>
            <a:xfrm>
              <a:off x="3254772" y="2872916"/>
              <a:ext cx="936104" cy="9361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80" name="矩形 79"/>
            <p:cNvSpPr/>
            <p:nvPr/>
          </p:nvSpPr>
          <p:spPr>
            <a:xfrm>
              <a:off x="3470213" y="3186944"/>
              <a:ext cx="580936" cy="304411"/>
            </a:xfrm>
            <a:prstGeom prst="rect">
              <a:avLst/>
            </a:prstGeom>
          </p:spPr>
          <p:txBody>
            <a:bodyPr wrap="none">
              <a:spAutoFit/>
            </a:bodyPr>
            <a:lstStyle/>
            <a:p>
              <a:pPr eaLnBrk="1" fontAlgn="auto" hangingPunct="1">
                <a:spcBef>
                  <a:spcPts val="0"/>
                </a:spcBef>
                <a:spcAft>
                  <a:spcPts val="0"/>
                </a:spcAft>
                <a:defRPr/>
              </a:pPr>
              <a:r>
                <a:rPr lang="zh-CN" altLang="en-US" sz="1500" dirty="0">
                  <a:solidFill>
                    <a:schemeClr val="bg1"/>
                  </a:solidFill>
                  <a:latin typeface="方正卡通简体" panose="03000509000000000000" pitchFamily="65" charset="-122"/>
                  <a:ea typeface="方正卡通简体" panose="03000509000000000000" pitchFamily="65" charset="-122"/>
                </a:rPr>
                <a:t>标题</a:t>
              </a:r>
              <a:r>
                <a:rPr lang="en-US" altLang="zh-CN" sz="1500" dirty="0">
                  <a:solidFill>
                    <a:schemeClr val="bg1"/>
                  </a:solidFill>
                  <a:latin typeface="方正卡通简体" panose="03000509000000000000" pitchFamily="65" charset="-122"/>
                  <a:ea typeface="方正卡通简体" panose="03000509000000000000" pitchFamily="65" charset="-122"/>
                </a:rPr>
                <a:t> </a:t>
              </a:r>
              <a:endParaRPr lang="zh-CN" altLang="en-US" sz="15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81" name="组合 80"/>
          <p:cNvGrpSpPr/>
          <p:nvPr/>
        </p:nvGrpSpPr>
        <p:grpSpPr bwMode="auto">
          <a:xfrm>
            <a:off x="5516563" y="3112978"/>
            <a:ext cx="2078037" cy="1212983"/>
            <a:chOff x="789157" y="3505487"/>
            <a:chExt cx="1985951" cy="1142502"/>
          </a:xfrm>
        </p:grpSpPr>
        <p:sp>
          <p:nvSpPr>
            <p:cNvPr id="82" name="TextBox 23"/>
            <p:cNvSpPr txBox="1"/>
            <p:nvPr/>
          </p:nvSpPr>
          <p:spPr>
            <a:xfrm>
              <a:off x="789157" y="3505487"/>
              <a:ext cx="837468" cy="282603"/>
            </a:xfrm>
            <a:prstGeom prst="rect">
              <a:avLst/>
            </a:prstGeom>
            <a:noFill/>
          </p:spPr>
          <p:txBody>
            <a:bodyPr wrap="none">
              <a:spAutoFit/>
            </a:bodyPr>
            <a:lstStyle/>
            <a:p>
              <a:pPr eaLnBrk="1" fontAlgn="auto" hangingPunct="1">
                <a:spcBef>
                  <a:spcPts val="0"/>
                </a:spcBef>
                <a:spcAft>
                  <a:spcPts val="0"/>
                </a:spcAft>
                <a:defRPr/>
              </a:pPr>
              <a:r>
                <a:rPr lang="zh-CN" altLang="en-US" sz="13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83" name="矩形 82"/>
            <p:cNvSpPr/>
            <p:nvPr/>
          </p:nvSpPr>
          <p:spPr>
            <a:xfrm>
              <a:off x="811914" y="3800052"/>
              <a:ext cx="1963194" cy="847937"/>
            </a:xfrm>
            <a:prstGeom prst="rect">
              <a:avLst/>
            </a:prstGeom>
          </p:spPr>
          <p:txBody>
            <a:bodyPr>
              <a:spAutoFit/>
            </a:bodyPr>
            <a:lstStyle/>
            <a:p>
              <a:pPr algn="r" eaLnBrk="1" fontAlgn="auto" hangingPunct="1">
                <a:lnSpc>
                  <a:spcPts val="2105"/>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84" name="组合 83"/>
          <p:cNvGrpSpPr/>
          <p:nvPr/>
        </p:nvGrpSpPr>
        <p:grpSpPr bwMode="auto">
          <a:xfrm>
            <a:off x="992188" y="3122502"/>
            <a:ext cx="2054225" cy="1203457"/>
            <a:chOff x="812496" y="3514973"/>
            <a:chExt cx="1962612" cy="1132996"/>
          </a:xfrm>
        </p:grpSpPr>
        <p:sp>
          <p:nvSpPr>
            <p:cNvPr id="85" name="TextBox 26"/>
            <p:cNvSpPr txBox="1"/>
            <p:nvPr/>
          </p:nvSpPr>
          <p:spPr>
            <a:xfrm>
              <a:off x="864064" y="3514973"/>
              <a:ext cx="838736" cy="282470"/>
            </a:xfrm>
            <a:prstGeom prst="rect">
              <a:avLst/>
            </a:prstGeom>
            <a:noFill/>
          </p:spPr>
          <p:txBody>
            <a:bodyPr wrap="none">
              <a:spAutoFit/>
            </a:bodyPr>
            <a:lstStyle/>
            <a:p>
              <a:pPr eaLnBrk="1" fontAlgn="auto" hangingPunct="1">
                <a:spcBef>
                  <a:spcPts val="0"/>
                </a:spcBef>
                <a:spcAft>
                  <a:spcPts val="0"/>
                </a:spcAft>
                <a:defRPr/>
              </a:pPr>
              <a:r>
                <a:rPr lang="zh-CN" altLang="en-US" sz="13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86" name="矩形 85"/>
            <p:cNvSpPr/>
            <p:nvPr/>
          </p:nvSpPr>
          <p:spPr>
            <a:xfrm>
              <a:off x="812496" y="3800432"/>
              <a:ext cx="1962612" cy="847537"/>
            </a:xfrm>
            <a:prstGeom prst="rect">
              <a:avLst/>
            </a:prstGeom>
          </p:spPr>
          <p:txBody>
            <a:bodyPr>
              <a:spAutoFit/>
            </a:bodyPr>
            <a:lstStyle/>
            <a:p>
              <a:pPr algn="r" eaLnBrk="1" fontAlgn="auto" hangingPunct="1">
                <a:lnSpc>
                  <a:spcPts val="2105"/>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a:t>
              </a:r>
              <a:endParaRPr lang="en-US" altLang="zh-CN" sz="1200"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18" presetClass="entr" presetSubtype="6"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trips(downRight)">
                                      <p:cBhvr>
                                        <p:cTn id="13" dur="1000"/>
                                        <p:tgtEl>
                                          <p:spTgt spid="75"/>
                                        </p:tgtEl>
                                      </p:cBhvr>
                                    </p:animEffect>
                                  </p:childTnLst>
                                </p:cTn>
                              </p:par>
                              <p:par>
                                <p:cTn id="14" presetID="49" presetClass="entr" presetSubtype="0" decel="100000" fill="hold" nodeType="withEffect">
                                  <p:stCondLst>
                                    <p:cond delay="1000"/>
                                  </p:stCondLst>
                                  <p:childTnLst>
                                    <p:set>
                                      <p:cBhvr>
                                        <p:cTn id="15" dur="1" fill="hold">
                                          <p:stCondLst>
                                            <p:cond delay="0"/>
                                          </p:stCondLst>
                                        </p:cTn>
                                        <p:tgtEl>
                                          <p:spTgt spid="60"/>
                                        </p:tgtEl>
                                        <p:attrNameLst>
                                          <p:attrName>style.visibility</p:attrName>
                                        </p:attrNameLst>
                                      </p:cBhvr>
                                      <p:to>
                                        <p:strVal val="visible"/>
                                      </p:to>
                                    </p:set>
                                    <p:anim calcmode="lin" valueType="num">
                                      <p:cBhvr>
                                        <p:cTn id="16" dur="1000" fill="hold"/>
                                        <p:tgtEl>
                                          <p:spTgt spid="60"/>
                                        </p:tgtEl>
                                        <p:attrNameLst>
                                          <p:attrName>ppt_w</p:attrName>
                                        </p:attrNameLst>
                                      </p:cBhvr>
                                      <p:tavLst>
                                        <p:tav tm="0">
                                          <p:val>
                                            <p:fltVal val="0"/>
                                          </p:val>
                                        </p:tav>
                                        <p:tav tm="100000">
                                          <p:val>
                                            <p:strVal val="#ppt_w"/>
                                          </p:val>
                                        </p:tav>
                                      </p:tavLst>
                                    </p:anim>
                                    <p:anim calcmode="lin" valueType="num">
                                      <p:cBhvr>
                                        <p:cTn id="17" dur="1000" fill="hold"/>
                                        <p:tgtEl>
                                          <p:spTgt spid="60"/>
                                        </p:tgtEl>
                                        <p:attrNameLst>
                                          <p:attrName>ppt_h</p:attrName>
                                        </p:attrNameLst>
                                      </p:cBhvr>
                                      <p:tavLst>
                                        <p:tav tm="0">
                                          <p:val>
                                            <p:fltVal val="0"/>
                                          </p:val>
                                        </p:tav>
                                        <p:tav tm="100000">
                                          <p:val>
                                            <p:strVal val="#ppt_h"/>
                                          </p:val>
                                        </p:tav>
                                      </p:tavLst>
                                    </p:anim>
                                    <p:anim calcmode="lin" valueType="num">
                                      <p:cBhvr>
                                        <p:cTn id="18" dur="1000" fill="hold"/>
                                        <p:tgtEl>
                                          <p:spTgt spid="60"/>
                                        </p:tgtEl>
                                        <p:attrNameLst>
                                          <p:attrName>style.rotation</p:attrName>
                                        </p:attrNameLst>
                                      </p:cBhvr>
                                      <p:tavLst>
                                        <p:tav tm="0">
                                          <p:val>
                                            <p:fltVal val="360"/>
                                          </p:val>
                                        </p:tav>
                                        <p:tav tm="100000">
                                          <p:val>
                                            <p:fltVal val="0"/>
                                          </p:val>
                                        </p:tav>
                                      </p:tavLst>
                                    </p:anim>
                                    <p:animEffect transition="in" filter="fade">
                                      <p:cBhvr>
                                        <p:cTn id="19" dur="1000"/>
                                        <p:tgtEl>
                                          <p:spTgt spid="60"/>
                                        </p:tgtEl>
                                      </p:cBhvr>
                                    </p:animEffect>
                                  </p:childTnLst>
                                </p:cTn>
                              </p:par>
                              <p:par>
                                <p:cTn id="20" presetID="49" presetClass="entr" presetSubtype="0" decel="100000" fill="hold" nodeType="withEffect">
                                  <p:stCondLst>
                                    <p:cond delay="1100"/>
                                  </p:stCondLst>
                                  <p:childTnLst>
                                    <p:set>
                                      <p:cBhvr>
                                        <p:cTn id="21" dur="1" fill="hold">
                                          <p:stCondLst>
                                            <p:cond delay="0"/>
                                          </p:stCondLst>
                                        </p:cTn>
                                        <p:tgtEl>
                                          <p:spTgt spid="78"/>
                                        </p:tgtEl>
                                        <p:attrNameLst>
                                          <p:attrName>style.visibility</p:attrName>
                                        </p:attrNameLst>
                                      </p:cBhvr>
                                      <p:to>
                                        <p:strVal val="visible"/>
                                      </p:to>
                                    </p:set>
                                    <p:anim calcmode="lin" valueType="num">
                                      <p:cBhvr>
                                        <p:cTn id="22" dur="1000" fill="hold"/>
                                        <p:tgtEl>
                                          <p:spTgt spid="78"/>
                                        </p:tgtEl>
                                        <p:attrNameLst>
                                          <p:attrName>ppt_w</p:attrName>
                                        </p:attrNameLst>
                                      </p:cBhvr>
                                      <p:tavLst>
                                        <p:tav tm="0">
                                          <p:val>
                                            <p:fltVal val="0"/>
                                          </p:val>
                                        </p:tav>
                                        <p:tav tm="100000">
                                          <p:val>
                                            <p:strVal val="#ppt_w"/>
                                          </p:val>
                                        </p:tav>
                                      </p:tavLst>
                                    </p:anim>
                                    <p:anim calcmode="lin" valueType="num">
                                      <p:cBhvr>
                                        <p:cTn id="23" dur="1000" fill="hold"/>
                                        <p:tgtEl>
                                          <p:spTgt spid="78"/>
                                        </p:tgtEl>
                                        <p:attrNameLst>
                                          <p:attrName>ppt_h</p:attrName>
                                        </p:attrNameLst>
                                      </p:cBhvr>
                                      <p:tavLst>
                                        <p:tav tm="0">
                                          <p:val>
                                            <p:fltVal val="0"/>
                                          </p:val>
                                        </p:tav>
                                        <p:tav tm="100000">
                                          <p:val>
                                            <p:strVal val="#ppt_h"/>
                                          </p:val>
                                        </p:tav>
                                      </p:tavLst>
                                    </p:anim>
                                    <p:anim calcmode="lin" valueType="num">
                                      <p:cBhvr>
                                        <p:cTn id="24" dur="1000" fill="hold"/>
                                        <p:tgtEl>
                                          <p:spTgt spid="78"/>
                                        </p:tgtEl>
                                        <p:attrNameLst>
                                          <p:attrName>style.rotation</p:attrName>
                                        </p:attrNameLst>
                                      </p:cBhvr>
                                      <p:tavLst>
                                        <p:tav tm="0">
                                          <p:val>
                                            <p:fltVal val="360"/>
                                          </p:val>
                                        </p:tav>
                                        <p:tav tm="100000">
                                          <p:val>
                                            <p:fltVal val="0"/>
                                          </p:val>
                                        </p:tav>
                                      </p:tavLst>
                                    </p:anim>
                                    <p:animEffect transition="in" filter="fade">
                                      <p:cBhvr>
                                        <p:cTn id="25" dur="1000"/>
                                        <p:tgtEl>
                                          <p:spTgt spid="78"/>
                                        </p:tgtEl>
                                      </p:cBhvr>
                                    </p:animEffect>
                                  </p:childTnLst>
                                </p:cTn>
                              </p:par>
                              <p:par>
                                <p:cTn id="26" presetID="22" presetClass="entr" presetSubtype="2" fill="hold" nodeType="withEffect">
                                  <p:stCondLst>
                                    <p:cond delay="2000"/>
                                  </p:stCondLst>
                                  <p:childTnLst>
                                    <p:set>
                                      <p:cBhvr>
                                        <p:cTn id="27" dur="1" fill="hold">
                                          <p:stCondLst>
                                            <p:cond delay="0"/>
                                          </p:stCondLst>
                                        </p:cTn>
                                        <p:tgtEl>
                                          <p:spTgt spid="84"/>
                                        </p:tgtEl>
                                        <p:attrNameLst>
                                          <p:attrName>style.visibility</p:attrName>
                                        </p:attrNameLst>
                                      </p:cBhvr>
                                      <p:to>
                                        <p:strVal val="visible"/>
                                      </p:to>
                                    </p:set>
                                    <p:animEffect transition="in" filter="wipe(right)">
                                      <p:cBhvr>
                                        <p:cTn id="28" dur="500"/>
                                        <p:tgtEl>
                                          <p:spTgt spid="84"/>
                                        </p:tgtEl>
                                      </p:cBhvr>
                                    </p:animEffect>
                                  </p:childTnLst>
                                </p:cTn>
                              </p:par>
                              <p:par>
                                <p:cTn id="29" presetID="22" presetClass="entr" presetSubtype="8" fill="hold" nodeType="withEffect">
                                  <p:stCondLst>
                                    <p:cond delay="200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bwMode="auto">
          <a:xfrm>
            <a:off x="3246438" y="1025525"/>
            <a:ext cx="4060825" cy="728663"/>
            <a:chOff x="2979323" y="1026214"/>
            <a:chExt cx="4060212" cy="728676"/>
          </a:xfrm>
        </p:grpSpPr>
        <p:sp>
          <p:nvSpPr>
            <p:cNvPr id="11"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12"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13" name="组合 12"/>
          <p:cNvGrpSpPr/>
          <p:nvPr/>
        </p:nvGrpSpPr>
        <p:grpSpPr bwMode="auto">
          <a:xfrm>
            <a:off x="1925638" y="1093788"/>
            <a:ext cx="1138237" cy="593725"/>
            <a:chOff x="1726132" y="1094478"/>
            <a:chExt cx="1138715" cy="593540"/>
          </a:xfrm>
        </p:grpSpPr>
        <p:sp>
          <p:nvSpPr>
            <p:cNvPr id="14" name="Chevron 36"/>
            <p:cNvSpPr/>
            <p:nvPr/>
          </p:nvSpPr>
          <p:spPr>
            <a:xfrm>
              <a:off x="1726132" y="1094478"/>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15"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220182"/>
              <a:ext cx="442310" cy="3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bwMode="auto">
          <a:xfrm>
            <a:off x="1925638" y="2784475"/>
            <a:ext cx="1138237" cy="593725"/>
            <a:chOff x="1726132" y="2785177"/>
            <a:chExt cx="1138715" cy="593540"/>
          </a:xfrm>
        </p:grpSpPr>
        <p:sp>
          <p:nvSpPr>
            <p:cNvPr id="17" name="Chevron 38"/>
            <p:cNvSpPr/>
            <p:nvPr/>
          </p:nvSpPr>
          <p:spPr>
            <a:xfrm>
              <a:off x="1726132" y="2785177"/>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18"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2908577"/>
              <a:ext cx="549575" cy="3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bwMode="auto">
          <a:xfrm>
            <a:off x="1925638" y="1936750"/>
            <a:ext cx="1138237" cy="593725"/>
            <a:chOff x="1726132" y="1936732"/>
            <a:chExt cx="1138715" cy="593540"/>
          </a:xfrm>
        </p:grpSpPr>
        <p:sp>
          <p:nvSpPr>
            <p:cNvPr id="20" name="Chevron 37"/>
            <p:cNvSpPr/>
            <p:nvPr/>
          </p:nvSpPr>
          <p:spPr>
            <a:xfrm>
              <a:off x="1726132" y="1936732"/>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21"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5861" y="2032176"/>
              <a:ext cx="379256" cy="40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bwMode="auto">
          <a:xfrm>
            <a:off x="1925638" y="3622675"/>
            <a:ext cx="1138237" cy="593725"/>
            <a:chOff x="1726132" y="3623065"/>
            <a:chExt cx="1138715" cy="593540"/>
          </a:xfrm>
        </p:grpSpPr>
        <p:sp>
          <p:nvSpPr>
            <p:cNvPr id="23" name="Chevron 39"/>
            <p:cNvSpPr/>
            <p:nvPr/>
          </p:nvSpPr>
          <p:spPr>
            <a:xfrm>
              <a:off x="1726132" y="3623065"/>
              <a:ext cx="1138715" cy="593540"/>
            </a:xfrm>
            <a:prstGeom prst="chevron">
              <a:avLst>
                <a:gd name="adj" fmla="val 2702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en-AU" sz="2100" dirty="0">
                  <a:solidFill>
                    <a:schemeClr val="bg1"/>
                  </a:solidFill>
                  <a:latin typeface="方正卡通简体" panose="03000509000000000000" pitchFamily="65" charset="-122"/>
                  <a:ea typeface="方正卡通简体" panose="03000509000000000000" pitchFamily="65" charset="-122"/>
                </a:rPr>
                <a:t></a:t>
              </a:r>
              <a:endParaRPr lang="en-US" sz="2100" dirty="0">
                <a:solidFill>
                  <a:schemeClr val="bg1"/>
                </a:solidFill>
                <a:latin typeface="方正卡通简体" panose="03000509000000000000" pitchFamily="65" charset="-122"/>
                <a:ea typeface="方正卡通简体" panose="03000509000000000000" pitchFamily="65" charset="-122"/>
              </a:endParaRPr>
            </a:p>
          </p:txBody>
        </p:sp>
        <p:pic>
          <p:nvPicPr>
            <p:cNvPr id="24"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1" y="3661291"/>
              <a:ext cx="409363" cy="5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3252788" y="1868488"/>
            <a:ext cx="4060825" cy="728662"/>
            <a:chOff x="2979323" y="1026214"/>
            <a:chExt cx="4060212" cy="728676"/>
          </a:xfrm>
        </p:grpSpPr>
        <p:sp>
          <p:nvSpPr>
            <p:cNvPr id="26" name="TextBox 28"/>
            <p:cNvSpPr txBox="1"/>
            <p:nvPr/>
          </p:nvSpPr>
          <p:spPr>
            <a:xfrm>
              <a:off x="2979323" y="1026214"/>
              <a:ext cx="1514246" cy="307981"/>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9"/>
            <p:cNvSpPr txBox="1"/>
            <p:nvPr/>
          </p:nvSpPr>
          <p:spPr>
            <a:xfrm>
              <a:off x="2985672" y="1246880"/>
              <a:ext cx="4053863" cy="508010"/>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28" name="组合 27"/>
          <p:cNvGrpSpPr/>
          <p:nvPr/>
        </p:nvGrpSpPr>
        <p:grpSpPr bwMode="auto">
          <a:xfrm>
            <a:off x="3249613" y="2717800"/>
            <a:ext cx="4060825" cy="728663"/>
            <a:chOff x="2979323" y="1026214"/>
            <a:chExt cx="4060212" cy="728676"/>
          </a:xfrm>
        </p:grpSpPr>
        <p:sp>
          <p:nvSpPr>
            <p:cNvPr id="29"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30"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31" name="组合 30"/>
          <p:cNvGrpSpPr/>
          <p:nvPr/>
        </p:nvGrpSpPr>
        <p:grpSpPr bwMode="auto">
          <a:xfrm>
            <a:off x="3259138" y="3556000"/>
            <a:ext cx="4060825" cy="728663"/>
            <a:chOff x="2979323" y="1026214"/>
            <a:chExt cx="4060212" cy="728676"/>
          </a:xfrm>
        </p:grpSpPr>
        <p:sp>
          <p:nvSpPr>
            <p:cNvPr id="32" name="TextBox 28"/>
            <p:cNvSpPr txBox="1"/>
            <p:nvPr/>
          </p:nvSpPr>
          <p:spPr>
            <a:xfrm>
              <a:off x="2979323" y="1026214"/>
              <a:ext cx="1514246" cy="307980"/>
            </a:xfrm>
            <a:prstGeom prst="rect">
              <a:avLst/>
            </a:prstGeom>
            <a:noFill/>
          </p:spPr>
          <p:txBody>
            <a:bodyPr lIns="27000" rIns="27000">
              <a:spAutoFit/>
            </a:bodyPr>
            <a:lstStyle/>
            <a:p>
              <a:pP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endParaRPr lang="en-AU" sz="1400" b="1" dirty="0">
                <a:solidFill>
                  <a:schemeClr val="bg1"/>
                </a:solidFill>
                <a:latin typeface="方正卡通简体" panose="03000509000000000000" pitchFamily="65" charset="-122"/>
                <a:ea typeface="方正卡通简体" panose="03000509000000000000" pitchFamily="65" charset="-122"/>
              </a:endParaRPr>
            </a:p>
          </p:txBody>
        </p:sp>
        <p:sp>
          <p:nvSpPr>
            <p:cNvPr id="33" name="TextBox 29"/>
            <p:cNvSpPr txBox="1"/>
            <p:nvPr/>
          </p:nvSpPr>
          <p:spPr>
            <a:xfrm>
              <a:off x="2985672" y="1246881"/>
              <a:ext cx="4053863" cy="508009"/>
            </a:xfrm>
            <a:prstGeom prst="rect">
              <a:avLst/>
            </a:prstGeom>
            <a:noFill/>
          </p:spPr>
          <p:txBody>
            <a:bodyPr lIns="27000" rIns="27000">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lnSpc>
                  <a:spcPct val="150000"/>
                </a:lnSpc>
              </a:pPr>
              <a:r>
                <a:rPr lang="zh-CN" altLang="en-US" sz="90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a:t>
              </a:r>
              <a:endParaRPr lang="id-ID" altLang="zh-CN" sz="900">
                <a:solidFill>
                  <a:schemeClr val="bg1"/>
                </a:solidFill>
                <a:latin typeface="方正卡通简体" panose="03000509000000000000" pitchFamily="65" charset="-122"/>
                <a:ea typeface="方正卡通简体" panose="03000509000000000000" pitchFamily="65" charset="-122"/>
                <a:cs typeface="Open Sans Ligh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400" fill="hold"/>
                                        <p:tgtEl>
                                          <p:spTgt spid="13"/>
                                        </p:tgtEl>
                                        <p:attrNameLst>
                                          <p:attrName>ppt_x</p:attrName>
                                        </p:attrNameLst>
                                      </p:cBhvr>
                                      <p:tavLst>
                                        <p:tav tm="0">
                                          <p:val>
                                            <p:strVal val="0-#ppt_w/2"/>
                                          </p:val>
                                        </p:tav>
                                        <p:tav tm="100000">
                                          <p:val>
                                            <p:strVal val="#ppt_x"/>
                                          </p:val>
                                        </p:tav>
                                      </p:tavLst>
                                    </p:anim>
                                    <p:anim calcmode="lin" valueType="num">
                                      <p:cBhvr additive="base">
                                        <p:cTn id="14" dur="4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1+#ppt_w/2"/>
                                          </p:val>
                                        </p:tav>
                                        <p:tav tm="100000">
                                          <p:val>
                                            <p:strVal val="#ppt_x"/>
                                          </p:val>
                                        </p:tav>
                                      </p:tavLst>
                                    </p:anim>
                                    <p:anim calcmode="lin" valueType="num">
                                      <p:cBhvr additive="base">
                                        <p:cTn id="18" dur="4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400" fill="hold"/>
                                        <p:tgtEl>
                                          <p:spTgt spid="19"/>
                                        </p:tgtEl>
                                        <p:attrNameLst>
                                          <p:attrName>ppt_x</p:attrName>
                                        </p:attrNameLst>
                                      </p:cBhvr>
                                      <p:tavLst>
                                        <p:tav tm="0">
                                          <p:val>
                                            <p:strVal val="0-#ppt_w/2"/>
                                          </p:val>
                                        </p:tav>
                                        <p:tav tm="100000">
                                          <p:val>
                                            <p:strVal val="#ppt_x"/>
                                          </p:val>
                                        </p:tav>
                                      </p:tavLst>
                                    </p:anim>
                                    <p:anim calcmode="lin" valueType="num">
                                      <p:cBhvr additive="base">
                                        <p:cTn id="23" dur="4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400" fill="hold"/>
                                        <p:tgtEl>
                                          <p:spTgt spid="25"/>
                                        </p:tgtEl>
                                        <p:attrNameLst>
                                          <p:attrName>ppt_x</p:attrName>
                                        </p:attrNameLst>
                                      </p:cBhvr>
                                      <p:tavLst>
                                        <p:tav tm="0">
                                          <p:val>
                                            <p:strVal val="1+#ppt_w/2"/>
                                          </p:val>
                                        </p:tav>
                                        <p:tav tm="100000">
                                          <p:val>
                                            <p:strVal val="#ppt_x"/>
                                          </p:val>
                                        </p:tav>
                                      </p:tavLst>
                                    </p:anim>
                                    <p:anim calcmode="lin" valueType="num">
                                      <p:cBhvr additive="base">
                                        <p:cTn id="27" dur="4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400" fill="hold"/>
                                        <p:tgtEl>
                                          <p:spTgt spid="16"/>
                                        </p:tgtEl>
                                        <p:attrNameLst>
                                          <p:attrName>ppt_x</p:attrName>
                                        </p:attrNameLst>
                                      </p:cBhvr>
                                      <p:tavLst>
                                        <p:tav tm="0">
                                          <p:val>
                                            <p:strVal val="0-#ppt_w/2"/>
                                          </p:val>
                                        </p:tav>
                                        <p:tav tm="100000">
                                          <p:val>
                                            <p:strVal val="#ppt_x"/>
                                          </p:val>
                                        </p:tav>
                                      </p:tavLst>
                                    </p:anim>
                                    <p:anim calcmode="lin" valueType="num">
                                      <p:cBhvr additive="base">
                                        <p:cTn id="32" dur="4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400" fill="hold"/>
                                        <p:tgtEl>
                                          <p:spTgt spid="28"/>
                                        </p:tgtEl>
                                        <p:attrNameLst>
                                          <p:attrName>ppt_x</p:attrName>
                                        </p:attrNameLst>
                                      </p:cBhvr>
                                      <p:tavLst>
                                        <p:tav tm="0">
                                          <p:val>
                                            <p:strVal val="1+#ppt_w/2"/>
                                          </p:val>
                                        </p:tav>
                                        <p:tav tm="100000">
                                          <p:val>
                                            <p:strVal val="#ppt_x"/>
                                          </p:val>
                                        </p:tav>
                                      </p:tavLst>
                                    </p:anim>
                                    <p:anim calcmode="lin" valueType="num">
                                      <p:cBhvr additive="base">
                                        <p:cTn id="36" dur="4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400" fill="hold"/>
                                        <p:tgtEl>
                                          <p:spTgt spid="22"/>
                                        </p:tgtEl>
                                        <p:attrNameLst>
                                          <p:attrName>ppt_x</p:attrName>
                                        </p:attrNameLst>
                                      </p:cBhvr>
                                      <p:tavLst>
                                        <p:tav tm="0">
                                          <p:val>
                                            <p:strVal val="0-#ppt_w/2"/>
                                          </p:val>
                                        </p:tav>
                                        <p:tav tm="100000">
                                          <p:val>
                                            <p:strVal val="#ppt_x"/>
                                          </p:val>
                                        </p:tav>
                                      </p:tavLst>
                                    </p:anim>
                                    <p:anim calcmode="lin" valueType="num">
                                      <p:cBhvr additive="base">
                                        <p:cTn id="41" dur="4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400" fill="hold"/>
                                        <p:tgtEl>
                                          <p:spTgt spid="31"/>
                                        </p:tgtEl>
                                        <p:attrNameLst>
                                          <p:attrName>ppt_x</p:attrName>
                                        </p:attrNameLst>
                                      </p:cBhvr>
                                      <p:tavLst>
                                        <p:tav tm="0">
                                          <p:val>
                                            <p:strVal val="1+#ppt_w/2"/>
                                          </p:val>
                                        </p:tav>
                                        <p:tav tm="100000">
                                          <p:val>
                                            <p:strVal val="#ppt_x"/>
                                          </p:val>
                                        </p:tav>
                                      </p:tavLst>
                                    </p:anim>
                                    <p:anim calcmode="lin" valueType="num">
                                      <p:cBhvr additive="base">
                                        <p:cTn id="45" dur="4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bwMode="auto">
          <a:xfrm>
            <a:off x="1419225" y="1270000"/>
            <a:ext cx="1214438" cy="2355850"/>
            <a:chOff x="1419709" y="1270654"/>
            <a:chExt cx="1213553" cy="2354901"/>
          </a:xfrm>
        </p:grpSpPr>
        <p:sp>
          <p:nvSpPr>
            <p:cNvPr id="11" name="圆角矩形 10"/>
            <p:cNvSpPr/>
            <p:nvPr/>
          </p:nvSpPr>
          <p:spPr bwMode="auto">
            <a:xfrm rot="5400000">
              <a:off x="849035"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2" name="椭圆 11"/>
            <p:cNvSpPr/>
            <p:nvPr/>
          </p:nvSpPr>
          <p:spPr bwMode="auto">
            <a:xfrm>
              <a:off x="1551376"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13"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1</a:t>
              </a:r>
            </a:p>
          </p:txBody>
        </p:sp>
        <p:sp>
          <p:nvSpPr>
            <p:cNvPr id="14" name="矩形 261"/>
            <p:cNvSpPr>
              <a:spLocks noChangeArrowheads="1"/>
            </p:cNvSpPr>
            <p:nvPr/>
          </p:nvSpPr>
          <p:spPr bwMode="auto">
            <a:xfrm>
              <a:off x="1625934" y="1951418"/>
              <a:ext cx="80110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15" name="Text Box 39"/>
            <p:cNvSpPr txBox="1">
              <a:spLocks noChangeArrowheads="1"/>
            </p:cNvSpPr>
            <p:nvPr/>
          </p:nvSpPr>
          <p:spPr bwMode="auto">
            <a:xfrm>
              <a:off x="1499026" y="2711523"/>
              <a:ext cx="1086646"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sp>
        <p:nvSpPr>
          <p:cNvPr id="16" name="TextBox 36"/>
          <p:cNvSpPr txBox="1"/>
          <p:nvPr/>
        </p:nvSpPr>
        <p:spPr>
          <a:xfrm>
            <a:off x="1422470" y="3821732"/>
            <a:ext cx="6318180" cy="842538"/>
          </a:xfrm>
          <a:prstGeom prst="rect">
            <a:avLst/>
          </a:prstGeom>
          <a:noFill/>
        </p:spPr>
        <p:txBody>
          <a:bodyPr wrap="square">
            <a:spAutoFit/>
          </a:bodyPr>
          <a:lstStyle/>
          <a:p>
            <a:pPr algn="ctr" defTabSz="684530" eaLnBrk="1" fontAlgn="auto" hangingPunct="1">
              <a:lnSpc>
                <a:spcPct val="150000"/>
              </a:lnSpc>
              <a:spcBef>
                <a:spcPts val="0"/>
              </a:spcBef>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a:t>
            </a:r>
            <a:r>
              <a:rPr lang="zh-CN" altLang="en-US" sz="1050" dirty="0">
                <a:solidFill>
                  <a:schemeClr val="bg1"/>
                </a:solidFill>
                <a:latin typeface="方正卡通简体" panose="03000509000000000000" pitchFamily="65" charset="-122"/>
                <a:ea typeface="方正卡通简体" panose="03000509000000000000" pitchFamily="65" charset="-122"/>
              </a:rPr>
              <a:t>这里，或者通过复制您的文本后</a:t>
            </a:r>
            <a:endParaRPr lang="zh-CN" altLang="en-US" sz="105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nvGrpSpPr>
          <p:cNvPr id="17" name="组合 16"/>
          <p:cNvGrpSpPr/>
          <p:nvPr/>
        </p:nvGrpSpPr>
        <p:grpSpPr bwMode="auto">
          <a:xfrm>
            <a:off x="3155950" y="1270000"/>
            <a:ext cx="1214438" cy="2355850"/>
            <a:chOff x="3156432" y="1270654"/>
            <a:chExt cx="1213553" cy="2354901"/>
          </a:xfrm>
        </p:grpSpPr>
        <p:sp>
          <p:nvSpPr>
            <p:cNvPr id="18" name="圆角矩形 17"/>
            <p:cNvSpPr/>
            <p:nvPr/>
          </p:nvSpPr>
          <p:spPr bwMode="auto">
            <a:xfrm rot="5400000">
              <a:off x="2585758"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19" name="椭圆 18"/>
            <p:cNvSpPr/>
            <p:nvPr/>
          </p:nvSpPr>
          <p:spPr bwMode="auto">
            <a:xfrm>
              <a:off x="3288099"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20" name="Text Box 39"/>
            <p:cNvSpPr txBox="1">
              <a:spLocks noChangeArrowheads="1"/>
            </p:cNvSpPr>
            <p:nvPr/>
          </p:nvSpPr>
          <p:spPr bwMode="auto">
            <a:xfrm>
              <a:off x="3241741" y="1355957"/>
              <a:ext cx="1042932" cy="738366"/>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2</a:t>
              </a:r>
            </a:p>
          </p:txBody>
        </p:sp>
        <p:sp>
          <p:nvSpPr>
            <p:cNvPr id="21" name="矩形 261"/>
            <p:cNvSpPr>
              <a:spLocks noChangeArrowheads="1"/>
            </p:cNvSpPr>
            <p:nvPr/>
          </p:nvSpPr>
          <p:spPr bwMode="auto">
            <a:xfrm>
              <a:off x="3362657" y="1951418"/>
              <a:ext cx="80110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22" name="Text Box 39"/>
            <p:cNvSpPr txBox="1">
              <a:spLocks noChangeArrowheads="1"/>
            </p:cNvSpPr>
            <p:nvPr/>
          </p:nvSpPr>
          <p:spPr bwMode="auto">
            <a:xfrm>
              <a:off x="3219886" y="2711523"/>
              <a:ext cx="1086646"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23" name="组合 22"/>
          <p:cNvGrpSpPr/>
          <p:nvPr/>
        </p:nvGrpSpPr>
        <p:grpSpPr bwMode="auto">
          <a:xfrm>
            <a:off x="4897438" y="1270000"/>
            <a:ext cx="1212850" cy="2355850"/>
            <a:chOff x="4896956" y="1270654"/>
            <a:chExt cx="1213553" cy="2354901"/>
          </a:xfrm>
        </p:grpSpPr>
        <p:sp>
          <p:nvSpPr>
            <p:cNvPr id="24" name="圆角矩形 23"/>
            <p:cNvSpPr/>
            <p:nvPr/>
          </p:nvSpPr>
          <p:spPr bwMode="auto">
            <a:xfrm rot="5400000">
              <a:off x="4326282"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25" name="椭圆 24"/>
            <p:cNvSpPr/>
            <p:nvPr/>
          </p:nvSpPr>
          <p:spPr bwMode="auto">
            <a:xfrm>
              <a:off x="5028794"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26"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3</a:t>
              </a:r>
            </a:p>
          </p:txBody>
        </p:sp>
        <p:sp>
          <p:nvSpPr>
            <p:cNvPr id="27" name="矩形 261"/>
            <p:cNvSpPr>
              <a:spLocks noChangeArrowheads="1"/>
            </p:cNvSpPr>
            <p:nvPr/>
          </p:nvSpPr>
          <p:spPr bwMode="auto">
            <a:xfrm>
              <a:off x="5103451"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28" name="Text Box 39"/>
            <p:cNvSpPr txBox="1">
              <a:spLocks noChangeArrowheads="1"/>
            </p:cNvSpPr>
            <p:nvPr/>
          </p:nvSpPr>
          <p:spPr bwMode="auto">
            <a:xfrm>
              <a:off x="4965258"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29" name="组合 28"/>
          <p:cNvGrpSpPr/>
          <p:nvPr/>
        </p:nvGrpSpPr>
        <p:grpSpPr bwMode="auto">
          <a:xfrm>
            <a:off x="6591300" y="1270000"/>
            <a:ext cx="1212850" cy="2355850"/>
            <a:chOff x="6590610" y="1270654"/>
            <a:chExt cx="1213553" cy="2354901"/>
          </a:xfrm>
        </p:grpSpPr>
        <p:sp>
          <p:nvSpPr>
            <p:cNvPr id="30" name="圆角矩形 29"/>
            <p:cNvSpPr/>
            <p:nvPr/>
          </p:nvSpPr>
          <p:spPr bwMode="auto">
            <a:xfrm rot="5400000">
              <a:off x="6019936"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latin typeface="方正卡通简体" panose="03000509000000000000" pitchFamily="65" charset="-122"/>
                <a:ea typeface="方正卡通简体" panose="03000509000000000000" pitchFamily="65" charset="-122"/>
              </a:endParaRPr>
            </a:p>
          </p:txBody>
        </p:sp>
        <p:sp>
          <p:nvSpPr>
            <p:cNvPr id="31" name="椭圆 30"/>
            <p:cNvSpPr/>
            <p:nvPr/>
          </p:nvSpPr>
          <p:spPr bwMode="auto">
            <a:xfrm>
              <a:off x="6722449"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latin typeface="方正卡通简体" panose="03000509000000000000" pitchFamily="65" charset="-122"/>
                <a:ea typeface="方正卡通简体" panose="03000509000000000000" pitchFamily="65" charset="-122"/>
              </a:endParaRPr>
            </a:p>
          </p:txBody>
        </p:sp>
        <p:sp>
          <p:nvSpPr>
            <p:cNvPr id="32"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3200" b="1" spc="50" dirty="0">
                  <a:ln w="11430"/>
                  <a:solidFill>
                    <a:schemeClr val="bg1"/>
                  </a:solidFill>
                  <a:latin typeface="方正卡通简体" panose="03000509000000000000" pitchFamily="65" charset="-122"/>
                  <a:ea typeface="方正卡通简体" panose="03000509000000000000" pitchFamily="65" charset="-122"/>
                  <a:cs typeface="Arial" panose="020B0604020202020204" pitchFamily="34" charset="0"/>
                </a:rPr>
                <a:t>4</a:t>
              </a:r>
            </a:p>
          </p:txBody>
        </p:sp>
        <p:sp>
          <p:nvSpPr>
            <p:cNvPr id="33" name="矩形 261"/>
            <p:cNvSpPr>
              <a:spLocks noChangeArrowheads="1"/>
            </p:cNvSpPr>
            <p:nvPr/>
          </p:nvSpPr>
          <p:spPr bwMode="auto">
            <a:xfrm>
              <a:off x="6797105" y="1951418"/>
              <a:ext cx="800564" cy="2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4" name="Text Box 39"/>
            <p:cNvSpPr txBox="1">
              <a:spLocks noChangeArrowheads="1"/>
            </p:cNvSpPr>
            <p:nvPr/>
          </p:nvSpPr>
          <p:spPr bwMode="auto">
            <a:xfrm>
              <a:off x="6654147" y="2711523"/>
              <a:ext cx="1086479" cy="43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Aft>
                  <a:spcPts val="0"/>
                </a:spcAft>
                <a:defRPr/>
              </a:pPr>
              <a:r>
                <a:rPr lang="zh-CN" altLang="en-US" sz="1100" dirty="0">
                  <a:solidFill>
                    <a:schemeClr val="bg1"/>
                  </a:solidFill>
                  <a:latin typeface="方正卡通简体" panose="03000509000000000000" pitchFamily="65" charset="-122"/>
                  <a:ea typeface="方正卡通简体" panose="03000509000000000000" pitchFamily="65" charset="-122"/>
                </a:rPr>
                <a:t>您的内容打在这里或者</a:t>
              </a:r>
              <a:endParaRPr lang="en-US" altLang="zh-CN" sz="1100"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decel="666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66600" fill="hold" nodeType="withEffect">
                                  <p:stCondLst>
                                    <p:cond delay="1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decel="66600" fill="hold" nodeType="withEffect">
                                  <p:stCondLst>
                                    <p:cond delay="2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decel="66600" fill="hold" nodeType="withEffect">
                                  <p:stCondLst>
                                    <p:cond delay="3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a:xfrm>
            <a:off x="779542" y="1018548"/>
            <a:ext cx="4002346" cy="3310499"/>
            <a:chOff x="555625" y="293801"/>
            <a:chExt cx="7936025" cy="6564199"/>
          </a:xfrm>
          <a:noFill/>
        </p:grpSpPr>
        <p:sp>
          <p:nvSpPr>
            <p:cNvPr id="11" name="Freeform 36"/>
            <p:cNvSpPr/>
            <p:nvPr/>
          </p:nvSpPr>
          <p:spPr bwMode="auto">
            <a:xfrm>
              <a:off x="6807200" y="2041525"/>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2" name="Freeform 7"/>
            <p:cNvSpPr/>
            <p:nvPr/>
          </p:nvSpPr>
          <p:spPr bwMode="auto">
            <a:xfrm>
              <a:off x="5489575" y="6505575"/>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3" name="Freeform 8"/>
            <p:cNvSpPr/>
            <p:nvPr/>
          </p:nvSpPr>
          <p:spPr bwMode="auto">
            <a:xfrm>
              <a:off x="5506810" y="6535963"/>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4" name="Freeform 10"/>
            <p:cNvSpPr/>
            <p:nvPr/>
          </p:nvSpPr>
          <p:spPr bwMode="auto">
            <a:xfrm>
              <a:off x="5661025" y="5511800"/>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5" name="Freeform 11"/>
            <p:cNvSpPr/>
            <p:nvPr/>
          </p:nvSpPr>
          <p:spPr bwMode="auto">
            <a:xfrm>
              <a:off x="3673475" y="4854575"/>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6" name="Freeform 12"/>
            <p:cNvSpPr/>
            <p:nvPr/>
          </p:nvSpPr>
          <p:spPr bwMode="auto">
            <a:xfrm>
              <a:off x="4851400" y="5384800"/>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7" name="Freeform 13"/>
            <p:cNvSpPr/>
            <p:nvPr/>
          </p:nvSpPr>
          <p:spPr bwMode="auto">
            <a:xfrm>
              <a:off x="7381875" y="5387975"/>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8" name="Freeform 14"/>
            <p:cNvSpPr/>
            <p:nvPr/>
          </p:nvSpPr>
          <p:spPr bwMode="auto">
            <a:xfrm>
              <a:off x="7407275" y="5405437"/>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9" name="Freeform 15"/>
            <p:cNvSpPr/>
            <p:nvPr/>
          </p:nvSpPr>
          <p:spPr bwMode="auto">
            <a:xfrm>
              <a:off x="6708775" y="4911725"/>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0" name="Freeform 16"/>
            <p:cNvSpPr/>
            <p:nvPr/>
          </p:nvSpPr>
          <p:spPr bwMode="auto">
            <a:xfrm>
              <a:off x="4689475" y="4829175"/>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1" name="Freeform 17"/>
            <p:cNvSpPr/>
            <p:nvPr/>
          </p:nvSpPr>
          <p:spPr bwMode="auto">
            <a:xfrm>
              <a:off x="5508625" y="4654550"/>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2" name="Freeform 18"/>
            <p:cNvSpPr/>
            <p:nvPr/>
          </p:nvSpPr>
          <p:spPr bwMode="auto">
            <a:xfrm>
              <a:off x="6286500" y="4597400"/>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3" name="Freeform 19"/>
            <p:cNvSpPr/>
            <p:nvPr/>
          </p:nvSpPr>
          <p:spPr bwMode="auto">
            <a:xfrm>
              <a:off x="3746500" y="3927475"/>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4" name="Freeform 20"/>
            <p:cNvSpPr/>
            <p:nvPr/>
          </p:nvSpPr>
          <p:spPr bwMode="auto">
            <a:xfrm>
              <a:off x="873125" y="3270250"/>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5" name="Freeform 21"/>
            <p:cNvSpPr/>
            <p:nvPr/>
          </p:nvSpPr>
          <p:spPr bwMode="auto">
            <a:xfrm>
              <a:off x="6962775" y="4486275"/>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6" name="Freeform 22"/>
            <p:cNvSpPr/>
            <p:nvPr/>
          </p:nvSpPr>
          <p:spPr bwMode="auto">
            <a:xfrm>
              <a:off x="4975225" y="4273550"/>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7" name="Freeform 23"/>
            <p:cNvSpPr/>
            <p:nvPr/>
          </p:nvSpPr>
          <p:spPr bwMode="auto">
            <a:xfrm>
              <a:off x="5438775" y="4105275"/>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8" name="Freeform 24"/>
            <p:cNvSpPr/>
            <p:nvPr/>
          </p:nvSpPr>
          <p:spPr bwMode="auto">
            <a:xfrm>
              <a:off x="6423025" y="3759200"/>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9" name="Freeform 25"/>
            <p:cNvSpPr/>
            <p:nvPr/>
          </p:nvSpPr>
          <p:spPr bwMode="auto">
            <a:xfrm>
              <a:off x="6619875" y="3635375"/>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0" name="Freeform 26"/>
            <p:cNvSpPr/>
            <p:nvPr/>
          </p:nvSpPr>
          <p:spPr bwMode="auto">
            <a:xfrm>
              <a:off x="5727700" y="3489325"/>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1" name="Freeform 27"/>
            <p:cNvSpPr/>
            <p:nvPr/>
          </p:nvSpPr>
          <p:spPr bwMode="auto">
            <a:xfrm>
              <a:off x="5026025" y="2933700"/>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2" name="Freeform 28"/>
            <p:cNvSpPr/>
            <p:nvPr/>
          </p:nvSpPr>
          <p:spPr bwMode="auto">
            <a:xfrm>
              <a:off x="2622550" y="2911475"/>
              <a:ext cx="1962149"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3" name="Freeform 29"/>
            <p:cNvSpPr/>
            <p:nvPr/>
          </p:nvSpPr>
          <p:spPr bwMode="auto">
            <a:xfrm>
              <a:off x="5676900" y="2717800"/>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4" name="Freeform 30"/>
            <p:cNvSpPr/>
            <p:nvPr/>
          </p:nvSpPr>
          <p:spPr bwMode="auto">
            <a:xfrm>
              <a:off x="6384925" y="3101975"/>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5" name="Freeform 31"/>
            <p:cNvSpPr/>
            <p:nvPr/>
          </p:nvSpPr>
          <p:spPr bwMode="auto">
            <a:xfrm>
              <a:off x="4806950" y="3000375"/>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6" name="Freeform 32"/>
            <p:cNvSpPr/>
            <p:nvPr/>
          </p:nvSpPr>
          <p:spPr bwMode="auto">
            <a:xfrm>
              <a:off x="6108700" y="2295525"/>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7" name="Freeform 33"/>
            <p:cNvSpPr/>
            <p:nvPr/>
          </p:nvSpPr>
          <p:spPr bwMode="auto">
            <a:xfrm>
              <a:off x="555625" y="1035050"/>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8" name="Freeform 34"/>
            <p:cNvSpPr/>
            <p:nvPr/>
          </p:nvSpPr>
          <p:spPr bwMode="auto">
            <a:xfrm>
              <a:off x="3883025" y="361950"/>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7" y="870"/>
                  </a:lnTo>
                  <a:lnTo>
                    <a:pt x="2017"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9" name="Freeform 35"/>
            <p:cNvSpPr/>
            <p:nvPr/>
          </p:nvSpPr>
          <p:spPr bwMode="auto">
            <a:xfrm>
              <a:off x="6346825" y="2600325"/>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40" name="Freeform 37"/>
            <p:cNvSpPr/>
            <p:nvPr/>
          </p:nvSpPr>
          <p:spPr bwMode="auto">
            <a:xfrm>
              <a:off x="7004050" y="1552575"/>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41" name="Freeform 38"/>
            <p:cNvSpPr/>
            <p:nvPr/>
          </p:nvSpPr>
          <p:spPr bwMode="auto">
            <a:xfrm>
              <a:off x="6723175" y="29380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42" name="Freeform 39"/>
            <p:cNvSpPr/>
            <p:nvPr/>
          </p:nvSpPr>
          <p:spPr bwMode="auto">
            <a:xfrm>
              <a:off x="3181350" y="2301875"/>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grpSp>
      <p:grpSp>
        <p:nvGrpSpPr>
          <p:cNvPr id="43" name="组合 42"/>
          <p:cNvGrpSpPr/>
          <p:nvPr/>
        </p:nvGrpSpPr>
        <p:grpSpPr bwMode="auto">
          <a:xfrm>
            <a:off x="5783265" y="2584437"/>
            <a:ext cx="775302" cy="427454"/>
            <a:chOff x="4167266" y="1813810"/>
            <a:chExt cx="1034162" cy="568320"/>
          </a:xfrm>
        </p:grpSpPr>
        <p:sp>
          <p:nvSpPr>
            <p:cNvPr id="44" name="文本框 43"/>
            <p:cNvSpPr txBox="1"/>
            <p:nvPr/>
          </p:nvSpPr>
          <p:spPr>
            <a:xfrm>
              <a:off x="4167266" y="1813810"/>
              <a:ext cx="562779" cy="531965"/>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方正卡通简体" panose="03000509000000000000" pitchFamily="65" charset="-122"/>
                  <a:ea typeface="方正卡通简体" panose="03000509000000000000" pitchFamily="65" charset="-122"/>
                </a:rPr>
                <a:t>80</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sp>
          <p:nvSpPr>
            <p:cNvPr id="45" name="矩形 44"/>
            <p:cNvSpPr/>
            <p:nvPr/>
          </p:nvSpPr>
          <p:spPr>
            <a:xfrm>
              <a:off x="4724178" y="1932007"/>
              <a:ext cx="477250" cy="450123"/>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方正卡通简体" panose="03000509000000000000" pitchFamily="65" charset="-122"/>
                  <a:ea typeface="方正卡通简体" panose="03000509000000000000" pitchFamily="65" charset="-122"/>
                </a:rPr>
                <a:t>%</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46" name="组合 45"/>
          <p:cNvGrpSpPr/>
          <p:nvPr/>
        </p:nvGrpSpPr>
        <p:grpSpPr bwMode="auto">
          <a:xfrm>
            <a:off x="5783265" y="3521063"/>
            <a:ext cx="775302" cy="419516"/>
            <a:chOff x="4167266" y="1813810"/>
            <a:chExt cx="1034162" cy="559140"/>
          </a:xfrm>
        </p:grpSpPr>
        <p:sp>
          <p:nvSpPr>
            <p:cNvPr id="47" name="文本框 46"/>
            <p:cNvSpPr txBox="1"/>
            <p:nvPr/>
          </p:nvSpPr>
          <p:spPr>
            <a:xfrm>
              <a:off x="4167266" y="1813810"/>
              <a:ext cx="560642" cy="533276"/>
            </a:xfrm>
            <a:prstGeom prst="rect">
              <a:avLst/>
            </a:prstGeom>
            <a:noFill/>
          </p:spPr>
          <p:txBody>
            <a:bodyPr wrap="none">
              <a:spAutoFit/>
            </a:bodyPr>
            <a:lstStyle/>
            <a:p>
              <a:pPr eaLnBrk="1" fontAlgn="auto" hangingPunct="1">
                <a:spcBef>
                  <a:spcPts val="0"/>
                </a:spcBef>
                <a:spcAft>
                  <a:spcPts val="0"/>
                </a:spcAft>
                <a:defRPr/>
              </a:pPr>
              <a:r>
                <a:rPr lang="en-US" altLang="zh-CN" sz="2000" dirty="0">
                  <a:solidFill>
                    <a:schemeClr val="bg1"/>
                  </a:solidFill>
                  <a:latin typeface="方正卡通简体" panose="03000509000000000000" pitchFamily="65" charset="-122"/>
                  <a:ea typeface="方正卡通简体" panose="03000509000000000000" pitchFamily="65" charset="-122"/>
                </a:rPr>
                <a:t>65</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sp>
          <p:nvSpPr>
            <p:cNvPr id="48" name="矩形 47"/>
            <p:cNvSpPr/>
            <p:nvPr/>
          </p:nvSpPr>
          <p:spPr>
            <a:xfrm>
              <a:off x="4724178" y="1921718"/>
              <a:ext cx="477250" cy="451232"/>
            </a:xfrm>
            <a:prstGeom prst="rect">
              <a:avLst/>
            </a:prstGeom>
          </p:spPr>
          <p:txBody>
            <a:bodyPr wrap="none">
              <a:spAutoFit/>
            </a:bodyPr>
            <a:lstStyle/>
            <a:p>
              <a:pPr eaLnBrk="1" fontAlgn="auto" hangingPunct="1">
                <a:spcBef>
                  <a:spcPts val="0"/>
                </a:spcBef>
                <a:spcAft>
                  <a:spcPts val="0"/>
                </a:spcAft>
                <a:defRPr/>
              </a:pPr>
              <a:r>
                <a:rPr lang="en-US" altLang="zh-CN" sz="1600" dirty="0">
                  <a:solidFill>
                    <a:schemeClr val="bg1"/>
                  </a:solidFill>
                  <a:latin typeface="方正卡通简体" panose="03000509000000000000" pitchFamily="65" charset="-122"/>
                  <a:ea typeface="方正卡通简体" panose="03000509000000000000" pitchFamily="65" charset="-122"/>
                </a:rPr>
                <a:t>%</a:t>
              </a:r>
              <a:endParaRPr lang="zh-CN" altLang="en-US" sz="1600" dirty="0">
                <a:solidFill>
                  <a:schemeClr val="bg1"/>
                </a:solidFill>
                <a:latin typeface="方正卡通简体" panose="03000509000000000000" pitchFamily="65" charset="-122"/>
                <a:ea typeface="方正卡通简体" panose="03000509000000000000" pitchFamily="65" charset="-122"/>
              </a:endParaRPr>
            </a:p>
          </p:txBody>
        </p:sp>
      </p:grpSp>
      <p:sp>
        <p:nvSpPr>
          <p:cNvPr id="49" name="Freeform 19"/>
          <p:cNvSpPr/>
          <p:nvPr/>
        </p:nvSpPr>
        <p:spPr bwMode="auto">
          <a:xfrm>
            <a:off x="4970463" y="3471849"/>
            <a:ext cx="722312" cy="709613"/>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50" name="Freeform 10"/>
          <p:cNvSpPr/>
          <p:nvPr/>
        </p:nvSpPr>
        <p:spPr bwMode="auto">
          <a:xfrm>
            <a:off x="4891088" y="2584437"/>
            <a:ext cx="731837" cy="5619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noFill/>
          <a:ln w="9525">
            <a:solidFill>
              <a:schemeClr val="bg1"/>
            </a:solidFill>
            <a:round/>
          </a:ln>
        </p:spPr>
        <p:txBody>
          <a:bodyPr/>
          <a:lstStyle/>
          <a:p>
            <a:pP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grpSp>
        <p:nvGrpSpPr>
          <p:cNvPr id="51" name="组合 50"/>
          <p:cNvGrpSpPr/>
          <p:nvPr/>
        </p:nvGrpSpPr>
        <p:grpSpPr bwMode="auto">
          <a:xfrm>
            <a:off x="4970463" y="838187"/>
            <a:ext cx="3436937" cy="1300162"/>
            <a:chOff x="5545416" y="1067783"/>
            <a:chExt cx="3437717" cy="1299942"/>
          </a:xfrm>
        </p:grpSpPr>
        <p:sp>
          <p:nvSpPr>
            <p:cNvPr id="52" name="文本框 51"/>
            <p:cNvSpPr txBox="1"/>
            <p:nvPr/>
          </p:nvSpPr>
          <p:spPr>
            <a:xfrm>
              <a:off x="5553355" y="1067783"/>
              <a:ext cx="1190895" cy="296812"/>
            </a:xfrm>
            <a:prstGeom prst="rect">
              <a:avLst/>
            </a:prstGeom>
            <a:noFill/>
          </p:spPr>
          <p:txBody>
            <a:bodyPr>
              <a:spAutoFit/>
            </a:bodyPr>
            <a:lstStyle/>
            <a:p>
              <a:pPr eaLnBrk="1" fontAlgn="auto" hangingPunct="1">
                <a:spcBef>
                  <a:spcPts val="0"/>
                </a:spcBef>
                <a:spcAft>
                  <a:spcPts val="0"/>
                </a:spcAft>
                <a:defRPr/>
              </a:pPr>
              <a:r>
                <a:rPr lang="zh-CN" altLang="en-US" sz="2000" b="1" baseline="-3000" dirty="0">
                  <a:solidFill>
                    <a:schemeClr val="bg1"/>
                  </a:solidFill>
                  <a:latin typeface="方正卡通简体" panose="03000509000000000000" pitchFamily="65" charset="-122"/>
                  <a:ea typeface="方正卡通简体" panose="03000509000000000000" pitchFamily="65" charset="-122"/>
                </a:rPr>
                <a:t>添加标题</a:t>
              </a:r>
            </a:p>
          </p:txBody>
        </p:sp>
        <p:sp>
          <p:nvSpPr>
            <p:cNvPr id="53" name="文本框 52"/>
            <p:cNvSpPr txBox="1"/>
            <p:nvPr/>
          </p:nvSpPr>
          <p:spPr>
            <a:xfrm>
              <a:off x="5545416" y="1370944"/>
              <a:ext cx="3437717" cy="996781"/>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您的内容打在这里，或者通过复制您的文本后，在此框中选择粘贴，并选择只保留文字。您的内容打在这里，或者通过复制您的文本后，在此框中选择粘贴，并选择只保留文字，您的内容打在</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grpSp>
      <p:sp>
        <p:nvSpPr>
          <p:cNvPr id="54" name="文本框 53"/>
          <p:cNvSpPr txBox="1"/>
          <p:nvPr/>
        </p:nvSpPr>
        <p:spPr>
          <a:xfrm>
            <a:off x="6597650" y="2581262"/>
            <a:ext cx="2006600" cy="544765"/>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55" name="文本框 54"/>
          <p:cNvSpPr txBox="1"/>
          <p:nvPr/>
        </p:nvSpPr>
        <p:spPr>
          <a:xfrm>
            <a:off x="6597650" y="3470262"/>
            <a:ext cx="2006600" cy="544765"/>
          </a:xfrm>
          <a:prstGeom prst="rect">
            <a:avLst/>
          </a:prstGeom>
          <a:noFill/>
        </p:spPr>
        <p:txBody>
          <a:bodyPr>
            <a:spAutoFit/>
          </a:bodyPr>
          <a:lstStyle/>
          <a:p>
            <a:pPr defTabSz="684530" eaLnBrk="1" fontAlgn="auto" hangingPunct="1">
              <a:lnSpc>
                <a:spcPct val="14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4" decel="666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400" fill="hold"/>
                                        <p:tgtEl>
                                          <p:spTgt spid="10"/>
                                        </p:tgtEl>
                                        <p:attrNameLst>
                                          <p:attrName>ppt_x</p:attrName>
                                        </p:attrNameLst>
                                      </p:cBhvr>
                                      <p:tavLst>
                                        <p:tav tm="0">
                                          <p:val>
                                            <p:strVal val="#ppt_x"/>
                                          </p:val>
                                        </p:tav>
                                        <p:tav tm="100000">
                                          <p:val>
                                            <p:strVal val="#ppt_x"/>
                                          </p:val>
                                        </p:tav>
                                      </p:tavLst>
                                    </p:anim>
                                    <p:anim calcmode="lin" valueType="num">
                                      <p:cBhvr additive="base">
                                        <p:cTn id="14" dur="4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2" decel="666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400" fill="hold"/>
                                        <p:tgtEl>
                                          <p:spTgt spid="51"/>
                                        </p:tgtEl>
                                        <p:attrNameLst>
                                          <p:attrName>ppt_x</p:attrName>
                                        </p:attrNameLst>
                                      </p:cBhvr>
                                      <p:tavLst>
                                        <p:tav tm="0">
                                          <p:val>
                                            <p:strVal val="1+#ppt_w/2"/>
                                          </p:val>
                                        </p:tav>
                                        <p:tav tm="100000">
                                          <p:val>
                                            <p:strVal val="#ppt_x"/>
                                          </p:val>
                                        </p:tav>
                                      </p:tavLst>
                                    </p:anim>
                                    <p:anim calcmode="lin" valueType="num">
                                      <p:cBhvr additive="base">
                                        <p:cTn id="19" dur="40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250" fill="hold"/>
                                        <p:tgtEl>
                                          <p:spTgt spid="50"/>
                                        </p:tgtEl>
                                        <p:attrNameLst>
                                          <p:attrName>ppt_w</p:attrName>
                                        </p:attrNameLst>
                                      </p:cBhvr>
                                      <p:tavLst>
                                        <p:tav tm="0">
                                          <p:val>
                                            <p:fltVal val="0"/>
                                          </p:val>
                                        </p:tav>
                                        <p:tav tm="100000">
                                          <p:val>
                                            <p:strVal val="#ppt_w"/>
                                          </p:val>
                                        </p:tav>
                                      </p:tavLst>
                                    </p:anim>
                                    <p:anim calcmode="lin" valueType="num">
                                      <p:cBhvr>
                                        <p:cTn id="24" dur="250" fill="hold"/>
                                        <p:tgtEl>
                                          <p:spTgt spid="50"/>
                                        </p:tgtEl>
                                        <p:attrNameLst>
                                          <p:attrName>ppt_h</p:attrName>
                                        </p:attrNameLst>
                                      </p:cBhvr>
                                      <p:tavLst>
                                        <p:tav tm="0">
                                          <p:val>
                                            <p:fltVal val="0"/>
                                          </p:val>
                                        </p:tav>
                                        <p:tav tm="100000">
                                          <p:val>
                                            <p:strVal val="#ppt_h"/>
                                          </p:val>
                                        </p:tav>
                                      </p:tavLst>
                                    </p:anim>
                                    <p:animEffect transition="in" filter="fade">
                                      <p:cBhvr>
                                        <p:cTn id="25" dur="250"/>
                                        <p:tgtEl>
                                          <p:spTgt spid="50"/>
                                        </p:tgtEl>
                                      </p:cBhvr>
                                    </p:animEffect>
                                  </p:childTnLst>
                                </p:cTn>
                              </p:par>
                              <p:par>
                                <p:cTn id="26" presetID="6" presetClass="emph" presetSubtype="0" decel="100000" fill="hold" nodeType="withEffect">
                                  <p:stCondLst>
                                    <p:cond delay="200"/>
                                  </p:stCondLst>
                                  <p:childTnLst>
                                    <p:animScale>
                                      <p:cBhvr>
                                        <p:cTn id="27" dur="250" fill="hold"/>
                                        <p:tgtEl>
                                          <p:spTgt spid="50"/>
                                        </p:tgtEl>
                                      </p:cBhvr>
                                      <p:by x="110000" y="110000"/>
                                    </p:animScale>
                                  </p:childTnLst>
                                </p:cTn>
                              </p:par>
                              <p:par>
                                <p:cTn id="28" presetID="6" presetClass="emph" presetSubtype="0" decel="100000" fill="hold" nodeType="withEffect">
                                  <p:stCondLst>
                                    <p:cond delay="300"/>
                                  </p:stCondLst>
                                  <p:childTnLst>
                                    <p:animScale>
                                      <p:cBhvr>
                                        <p:cTn id="29" dur="250" fill="hold"/>
                                        <p:tgtEl>
                                          <p:spTgt spid="50"/>
                                        </p:tgtEl>
                                      </p:cBhvr>
                                      <p:by x="91000" y="91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250" fill="hold"/>
                                        <p:tgtEl>
                                          <p:spTgt spid="49"/>
                                        </p:tgtEl>
                                        <p:attrNameLst>
                                          <p:attrName>ppt_w</p:attrName>
                                        </p:attrNameLst>
                                      </p:cBhvr>
                                      <p:tavLst>
                                        <p:tav tm="0">
                                          <p:val>
                                            <p:fltVal val="0"/>
                                          </p:val>
                                        </p:tav>
                                        <p:tav tm="100000">
                                          <p:val>
                                            <p:strVal val="#ppt_w"/>
                                          </p:val>
                                        </p:tav>
                                      </p:tavLst>
                                    </p:anim>
                                    <p:anim calcmode="lin" valueType="num">
                                      <p:cBhvr>
                                        <p:cTn id="44" dur="250" fill="hold"/>
                                        <p:tgtEl>
                                          <p:spTgt spid="49"/>
                                        </p:tgtEl>
                                        <p:attrNameLst>
                                          <p:attrName>ppt_h</p:attrName>
                                        </p:attrNameLst>
                                      </p:cBhvr>
                                      <p:tavLst>
                                        <p:tav tm="0">
                                          <p:val>
                                            <p:fltVal val="0"/>
                                          </p:val>
                                        </p:tav>
                                        <p:tav tm="100000">
                                          <p:val>
                                            <p:strVal val="#ppt_h"/>
                                          </p:val>
                                        </p:tav>
                                      </p:tavLst>
                                    </p:anim>
                                    <p:animEffect transition="in" filter="fade">
                                      <p:cBhvr>
                                        <p:cTn id="45" dur="250"/>
                                        <p:tgtEl>
                                          <p:spTgt spid="49"/>
                                        </p:tgtEl>
                                      </p:cBhvr>
                                    </p:animEffect>
                                  </p:childTnLst>
                                </p:cTn>
                              </p:par>
                              <p:par>
                                <p:cTn id="46" presetID="6" presetClass="emph" presetSubtype="0" decel="100000" fill="hold" nodeType="withEffect">
                                  <p:stCondLst>
                                    <p:cond delay="200"/>
                                  </p:stCondLst>
                                  <p:childTnLst>
                                    <p:animScale>
                                      <p:cBhvr>
                                        <p:cTn id="47" dur="250" fill="hold"/>
                                        <p:tgtEl>
                                          <p:spTgt spid="49"/>
                                        </p:tgtEl>
                                      </p:cBhvr>
                                      <p:by x="110000" y="110000"/>
                                    </p:animScale>
                                  </p:childTnLst>
                                </p:cTn>
                              </p:par>
                              <p:par>
                                <p:cTn id="48" presetID="6" presetClass="emph" presetSubtype="0" decel="100000" fill="hold" nodeType="withEffect">
                                  <p:stCondLst>
                                    <p:cond delay="300"/>
                                  </p:stCondLst>
                                  <p:childTnLst>
                                    <p:animScale>
                                      <p:cBhvr>
                                        <p:cTn id="49" dur="250" fill="hold"/>
                                        <p:tgtEl>
                                          <p:spTgt spid="49"/>
                                        </p:tgtEl>
                                      </p:cBhvr>
                                      <p:by x="91000" y="91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8" name="Freeform 13"/>
          <p:cNvSpPr/>
          <p:nvPr/>
        </p:nvSpPr>
        <p:spPr bwMode="auto">
          <a:xfrm>
            <a:off x="2198323" y="2407844"/>
            <a:ext cx="667556" cy="671475"/>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noFill/>
          <a:ln>
            <a:solidFill>
              <a:schemeClr val="bg1"/>
            </a:solidFill>
          </a:ln>
        </p:spPr>
        <p:txBody>
          <a:bodyPr vert="horz" wrap="square" lIns="68580" tIns="34290" rIns="68580" bIns="34290" numCol="1" anchor="ctr" anchorCtr="0" compatLnSpc="1"/>
          <a:lstStyle/>
          <a:p>
            <a:pPr algn="ctr"/>
            <a:endParaRPr lang="en-AU" sz="1500" dirty="0">
              <a:solidFill>
                <a:schemeClr val="bg1"/>
              </a:solidFill>
              <a:latin typeface="方正卡通简体" panose="03000509000000000000" pitchFamily="65" charset="-122"/>
              <a:ea typeface="方正卡通简体" panose="03000509000000000000" pitchFamily="65" charset="-122"/>
            </a:endParaRPr>
          </a:p>
        </p:txBody>
      </p:sp>
      <p:sp>
        <p:nvSpPr>
          <p:cNvPr id="19" name="Freeform 14"/>
          <p:cNvSpPr/>
          <p:nvPr/>
        </p:nvSpPr>
        <p:spPr bwMode="auto">
          <a:xfrm>
            <a:off x="3214679" y="1386262"/>
            <a:ext cx="671475"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0" name="Freeform 15"/>
          <p:cNvSpPr/>
          <p:nvPr/>
        </p:nvSpPr>
        <p:spPr bwMode="auto">
          <a:xfrm>
            <a:off x="3214679" y="3429428"/>
            <a:ext cx="671475" cy="668863"/>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1" name="Freeform 16"/>
          <p:cNvSpPr/>
          <p:nvPr/>
        </p:nvSpPr>
        <p:spPr bwMode="auto">
          <a:xfrm>
            <a:off x="4234958" y="2407844"/>
            <a:ext cx="671475"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2" name="Freeform 17"/>
          <p:cNvSpPr/>
          <p:nvPr/>
        </p:nvSpPr>
        <p:spPr bwMode="auto">
          <a:xfrm>
            <a:off x="5255234" y="1386262"/>
            <a:ext cx="670169"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3" name="Freeform 18"/>
          <p:cNvSpPr/>
          <p:nvPr/>
        </p:nvSpPr>
        <p:spPr bwMode="auto">
          <a:xfrm>
            <a:off x="5255234" y="3429428"/>
            <a:ext cx="670169" cy="668863"/>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noFill/>
          <a:ln>
            <a:solidFill>
              <a:schemeClr val="bg1"/>
            </a:solidFill>
          </a:ln>
        </p:spPr>
        <p:txBody>
          <a:bodyPr vert="horz" wrap="square" lIns="68580" tIns="34290" rIns="68580" bIns="34290" numCol="1" anchor="ctr" anchorCtr="0" compatLnSpc="1"/>
          <a:lstStyle/>
          <a:p>
            <a:pPr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4" name="Freeform 19"/>
          <p:cNvSpPr/>
          <p:nvPr/>
        </p:nvSpPr>
        <p:spPr bwMode="auto">
          <a:xfrm>
            <a:off x="6275512" y="2407844"/>
            <a:ext cx="670169" cy="671475"/>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noFill/>
          <a:ln>
            <a:solidFill>
              <a:schemeClr val="bg1"/>
            </a:solidFill>
          </a:ln>
        </p:spPr>
        <p:txBody>
          <a:bodyPr vert="horz" wrap="square" lIns="68580" tIns="34290" rIns="68580" bIns="34290" numCol="1" anchor="ctr" anchorCtr="0" compatLnSpc="1"/>
          <a:lstStyle/>
          <a:p>
            <a:pPr lvl="0" algn="ctr"/>
            <a:endParaRPr lang="en-US" sz="1500" dirty="0">
              <a:solidFill>
                <a:schemeClr val="bg1"/>
              </a:solidFill>
              <a:latin typeface="方正卡通简体" panose="03000509000000000000" pitchFamily="65" charset="-122"/>
              <a:ea typeface="方正卡通简体" panose="03000509000000000000" pitchFamily="65" charset="-122"/>
            </a:endParaRPr>
          </a:p>
        </p:txBody>
      </p:sp>
      <p:sp>
        <p:nvSpPr>
          <p:cNvPr id="25" name="TextBox 42"/>
          <p:cNvSpPr txBox="1"/>
          <p:nvPr/>
        </p:nvSpPr>
        <p:spPr>
          <a:xfrm flipH="1">
            <a:off x="1258056" y="1423043"/>
            <a:ext cx="998615"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a:t>
            </a:r>
            <a:endParaRPr lang="en-AU" sz="1050" dirty="0">
              <a:solidFill>
                <a:schemeClr val="bg1"/>
              </a:solidFill>
              <a:latin typeface="方正卡通简体" panose="03000509000000000000" pitchFamily="65" charset="-122"/>
              <a:ea typeface="方正卡通简体" panose="03000509000000000000" pitchFamily="65" charset="-122"/>
            </a:endParaRPr>
          </a:p>
        </p:txBody>
      </p:sp>
      <p:sp>
        <p:nvSpPr>
          <p:cNvPr id="26" name="Text Placeholder 32"/>
          <p:cNvSpPr txBox="1"/>
          <p:nvPr/>
        </p:nvSpPr>
        <p:spPr>
          <a:xfrm flipH="1">
            <a:off x="1258053" y="1630768"/>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7" name="TextBox 46"/>
          <p:cNvSpPr txBox="1"/>
          <p:nvPr/>
        </p:nvSpPr>
        <p:spPr>
          <a:xfrm flipH="1">
            <a:off x="581894" y="2549616"/>
            <a:ext cx="998615"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28" name="Text Placeholder 32"/>
          <p:cNvSpPr txBox="1"/>
          <p:nvPr/>
        </p:nvSpPr>
        <p:spPr>
          <a:xfrm flipH="1">
            <a:off x="581892" y="2757340"/>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29" name="TextBox 49"/>
          <p:cNvSpPr txBox="1"/>
          <p:nvPr/>
        </p:nvSpPr>
        <p:spPr>
          <a:xfrm flipH="1">
            <a:off x="1288208" y="3661619"/>
            <a:ext cx="998615" cy="161583"/>
          </a:xfrm>
          <a:prstGeom prst="rect">
            <a:avLst/>
          </a:prstGeom>
          <a:noFill/>
        </p:spPr>
        <p:txBody>
          <a:bodyPr wrap="square" lIns="0" tIns="0" rIns="0" bIns="0" rtlCol="0" anchor="ctr">
            <a:spAutoFit/>
          </a:bodyPr>
          <a:lstStyle/>
          <a:p>
            <a:pPr algn="r"/>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0" name="Text Placeholder 32"/>
          <p:cNvSpPr txBox="1"/>
          <p:nvPr/>
        </p:nvSpPr>
        <p:spPr>
          <a:xfrm flipH="1">
            <a:off x="1288206" y="3869344"/>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31" name="TextBox 55"/>
          <p:cNvSpPr txBox="1"/>
          <p:nvPr/>
        </p:nvSpPr>
        <p:spPr>
          <a:xfrm flipH="1">
            <a:off x="2287925" y="1398089"/>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01</a:t>
            </a:r>
          </a:p>
        </p:txBody>
      </p:sp>
      <p:sp>
        <p:nvSpPr>
          <p:cNvPr id="32" name="TextBox 56"/>
          <p:cNvSpPr txBox="1"/>
          <p:nvPr/>
        </p:nvSpPr>
        <p:spPr>
          <a:xfrm flipH="1">
            <a:off x="1611761" y="2523576"/>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02</a:t>
            </a:r>
          </a:p>
        </p:txBody>
      </p:sp>
      <p:sp>
        <p:nvSpPr>
          <p:cNvPr id="33" name="TextBox 57"/>
          <p:cNvSpPr txBox="1"/>
          <p:nvPr/>
        </p:nvSpPr>
        <p:spPr>
          <a:xfrm flipH="1">
            <a:off x="2318075" y="3641528"/>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03</a:t>
            </a:r>
          </a:p>
        </p:txBody>
      </p:sp>
      <p:sp>
        <p:nvSpPr>
          <p:cNvPr id="34" name="TextBox 58"/>
          <p:cNvSpPr txBox="1"/>
          <p:nvPr/>
        </p:nvSpPr>
        <p:spPr>
          <a:xfrm>
            <a:off x="6835377" y="1423043"/>
            <a:ext cx="998615"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5" name="Text Placeholder 32"/>
          <p:cNvSpPr txBox="1"/>
          <p:nvPr/>
        </p:nvSpPr>
        <p:spPr>
          <a:xfrm>
            <a:off x="6835380" y="1630768"/>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36" name="TextBox 60"/>
          <p:cNvSpPr txBox="1"/>
          <p:nvPr/>
        </p:nvSpPr>
        <p:spPr>
          <a:xfrm>
            <a:off x="7511540" y="2549616"/>
            <a:ext cx="998615"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7" name="Text Placeholder 32"/>
          <p:cNvSpPr txBox="1"/>
          <p:nvPr/>
        </p:nvSpPr>
        <p:spPr>
          <a:xfrm>
            <a:off x="7511543" y="2757340"/>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38" name="TextBox 62"/>
          <p:cNvSpPr txBox="1"/>
          <p:nvPr/>
        </p:nvSpPr>
        <p:spPr>
          <a:xfrm>
            <a:off x="6805226" y="3661619"/>
            <a:ext cx="998615" cy="161583"/>
          </a:xfrm>
          <a:prstGeom prst="rect">
            <a:avLst/>
          </a:prstGeom>
          <a:noFill/>
        </p:spPr>
        <p:txBody>
          <a:bodyPr wrap="square" lIns="0" tIns="0" rIns="0" bIns="0" rtlCol="0" anchor="ctr">
            <a:spAutoFit/>
          </a:bodyPr>
          <a:lstStyle/>
          <a:p>
            <a:r>
              <a:rPr lang="zh-CN" altLang="en-US" sz="1050" dirty="0">
                <a:solidFill>
                  <a:schemeClr val="bg1"/>
                </a:solidFill>
                <a:latin typeface="方正卡通简体" panose="03000509000000000000" pitchFamily="65" charset="-122"/>
                <a:ea typeface="方正卡通简体" panose="03000509000000000000" pitchFamily="65" charset="-122"/>
              </a:rPr>
              <a:t>添加标题</a:t>
            </a:r>
          </a:p>
        </p:txBody>
      </p:sp>
      <p:sp>
        <p:nvSpPr>
          <p:cNvPr id="39" name="Text Placeholder 32"/>
          <p:cNvSpPr txBox="1"/>
          <p:nvPr/>
        </p:nvSpPr>
        <p:spPr>
          <a:xfrm>
            <a:off x="6805229" y="3869344"/>
            <a:ext cx="998614" cy="3219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600" dirty="0">
                <a:solidFill>
                  <a:schemeClr val="bg1"/>
                </a:solidFill>
                <a:latin typeface="方正卡通简体" panose="03000509000000000000" pitchFamily="65" charset="-122"/>
                <a:ea typeface="方正卡通简体" panose="03000509000000000000" pitchFamily="65" charset="-122"/>
              </a:rPr>
              <a:t>此处添加详细文本描述，建议与标题相关并符合整体语言风格，语言描述尽量。</a:t>
            </a:r>
          </a:p>
        </p:txBody>
      </p:sp>
      <p:sp>
        <p:nvSpPr>
          <p:cNvPr id="40" name="TextBox 64"/>
          <p:cNvSpPr txBox="1"/>
          <p:nvPr/>
        </p:nvSpPr>
        <p:spPr>
          <a:xfrm>
            <a:off x="6337475" y="1398089"/>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01</a:t>
            </a:r>
          </a:p>
        </p:txBody>
      </p:sp>
      <p:sp>
        <p:nvSpPr>
          <p:cNvPr id="41" name="TextBox 65"/>
          <p:cNvSpPr txBox="1"/>
          <p:nvPr/>
        </p:nvSpPr>
        <p:spPr>
          <a:xfrm>
            <a:off x="7013639" y="2523576"/>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02</a:t>
            </a:r>
          </a:p>
        </p:txBody>
      </p:sp>
      <p:sp>
        <p:nvSpPr>
          <p:cNvPr id="42" name="TextBox 66"/>
          <p:cNvSpPr txBox="1"/>
          <p:nvPr/>
        </p:nvSpPr>
        <p:spPr>
          <a:xfrm>
            <a:off x="6307325" y="3641528"/>
            <a:ext cx="466647" cy="323165"/>
          </a:xfrm>
          <a:prstGeom prst="rect">
            <a:avLst/>
          </a:prstGeom>
          <a:noFill/>
        </p:spPr>
        <p:txBody>
          <a:bodyPr wrap="square" lIns="0" tIns="0" rIns="0" bIns="0" rtlCol="0" anchor="ctr">
            <a:spAutoFit/>
          </a:bodyPr>
          <a:lstStyle/>
          <a:p>
            <a:pPr algn="ctr"/>
            <a:r>
              <a:rPr lang="en-AU" sz="2100" dirty="0">
                <a:solidFill>
                  <a:schemeClr val="bg1"/>
                </a:solidFill>
                <a:latin typeface="方正卡通简体" panose="03000509000000000000" pitchFamily="65" charset="-122"/>
                <a:ea typeface="方正卡通简体" panose="03000509000000000000" pitchFamily="65" charset="-122"/>
              </a:rPr>
              <a:t>03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2" y="1991937"/>
            <a:ext cx="3839359"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5.</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417"/>
            <a:ext cx="1304926" cy="1304926"/>
            <a:chOff x="2400299" y="1661025"/>
            <a:chExt cx="1304926" cy="1304926"/>
          </a:xfrm>
        </p:grpSpPr>
        <p:sp>
          <p:nvSpPr>
            <p:cNvPr id="4" name="流程图: 联系 3"/>
            <p:cNvSpPr/>
            <p:nvPr/>
          </p:nvSpPr>
          <p:spPr>
            <a:xfrm>
              <a:off x="2400299"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655093" y="1938263"/>
              <a:ext cx="795337" cy="750450"/>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12"/>
          <p:cNvSpPr/>
          <p:nvPr/>
        </p:nvSpPr>
        <p:spPr bwMode="auto">
          <a:xfrm>
            <a:off x="4616054" y="2704141"/>
            <a:ext cx="1418034" cy="1423988"/>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1" name="Freeform 13"/>
          <p:cNvSpPr/>
          <p:nvPr/>
        </p:nvSpPr>
        <p:spPr bwMode="auto">
          <a:xfrm>
            <a:off x="3109913" y="2704141"/>
            <a:ext cx="1418035" cy="1423988"/>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Freeform 14"/>
          <p:cNvSpPr/>
          <p:nvPr/>
        </p:nvSpPr>
        <p:spPr bwMode="auto">
          <a:xfrm>
            <a:off x="4616054" y="1198000"/>
            <a:ext cx="1418034" cy="1420416"/>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3" name="Freeform 15"/>
          <p:cNvSpPr/>
          <p:nvPr/>
        </p:nvSpPr>
        <p:spPr bwMode="auto">
          <a:xfrm>
            <a:off x="3109913" y="1198000"/>
            <a:ext cx="1418035" cy="1420416"/>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noFill/>
          <a:ln>
            <a:solidFill>
              <a:schemeClr val="bg1"/>
            </a:solidFill>
          </a:ln>
        </p:spPr>
        <p:txBody>
          <a:bodyPr lIns="91438" tIns="45719" rIns="91438" bIns="45719"/>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TextBox 18"/>
          <p:cNvSpPr txBox="1"/>
          <p:nvPr/>
        </p:nvSpPr>
        <p:spPr>
          <a:xfrm>
            <a:off x="756047" y="1515897"/>
            <a:ext cx="2128838"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
        <p:nvSpPr>
          <p:cNvPr id="15" name="TextBox 19"/>
          <p:cNvSpPr txBox="1">
            <a:spLocks noChangeArrowheads="1"/>
          </p:cNvSpPr>
          <p:nvPr/>
        </p:nvSpPr>
        <p:spPr bwMode="auto">
          <a:xfrm>
            <a:off x="3369469" y="1515898"/>
            <a:ext cx="898922"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6" name="TextBox 20"/>
          <p:cNvSpPr txBox="1">
            <a:spLocks noChangeArrowheads="1"/>
          </p:cNvSpPr>
          <p:nvPr/>
        </p:nvSpPr>
        <p:spPr bwMode="auto">
          <a:xfrm>
            <a:off x="4892279" y="1515898"/>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7" name="TextBox 21"/>
          <p:cNvSpPr txBox="1">
            <a:spLocks noChangeArrowheads="1"/>
          </p:cNvSpPr>
          <p:nvPr/>
        </p:nvSpPr>
        <p:spPr bwMode="auto">
          <a:xfrm>
            <a:off x="3381375" y="3024419"/>
            <a:ext cx="875110"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8" name="TextBox 22"/>
          <p:cNvSpPr txBox="1">
            <a:spLocks noChangeArrowheads="1"/>
          </p:cNvSpPr>
          <p:nvPr/>
        </p:nvSpPr>
        <p:spPr bwMode="auto">
          <a:xfrm>
            <a:off x="4892279" y="3024419"/>
            <a:ext cx="866775"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9" rIns="0" bIns="0">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zh-CN" altLang="en-US" sz="2400" b="1">
                <a:solidFill>
                  <a:schemeClr val="bg1"/>
                </a:solidFill>
                <a:latin typeface="方正卡通简体" panose="03000509000000000000" pitchFamily="65" charset="-122"/>
                <a:ea typeface="方正卡通简体" panose="03000509000000000000" pitchFamily="65" charset="-122"/>
              </a:rPr>
              <a:t>输入标题</a:t>
            </a:r>
          </a:p>
        </p:txBody>
      </p:sp>
      <p:sp>
        <p:nvSpPr>
          <p:cNvPr id="19" name="TextBox 23"/>
          <p:cNvSpPr txBox="1"/>
          <p:nvPr/>
        </p:nvSpPr>
        <p:spPr>
          <a:xfrm>
            <a:off x="6299598" y="1515897"/>
            <a:ext cx="2130028"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
        <p:nvSpPr>
          <p:cNvPr id="20" name="TextBox 24"/>
          <p:cNvSpPr txBox="1"/>
          <p:nvPr/>
        </p:nvSpPr>
        <p:spPr>
          <a:xfrm>
            <a:off x="821532" y="3116097"/>
            <a:ext cx="2070497"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
        <p:nvSpPr>
          <p:cNvPr id="21" name="TextBox 25"/>
          <p:cNvSpPr txBox="1"/>
          <p:nvPr/>
        </p:nvSpPr>
        <p:spPr>
          <a:xfrm>
            <a:off x="6299598" y="3116097"/>
            <a:ext cx="2130028" cy="597984"/>
          </a:xfrm>
          <a:prstGeom prst="rect">
            <a:avLst/>
          </a:prstGeom>
          <a:noFill/>
        </p:spPr>
        <p:txBody>
          <a:bodyPr lIns="0" tIns="0" rIns="0" bIns="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900"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点击输入简要文字内容，文字内容需概括精炼，不用多余的文字修饰，言简意赅的说明分项内容</a:t>
            </a:r>
            <a:r>
              <a:rPr lang="en-US" altLang="zh-CN" sz="900" dirty="0">
                <a:solidFill>
                  <a:schemeClr val="bg1"/>
                </a:solidFill>
                <a:latin typeface="方正卡通简体" panose="03000509000000000000" pitchFamily="65" charset="-122"/>
                <a:ea typeface="方正卡通简体" panose="03000509000000000000" pitchFamily="65"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528" repeatCount="2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400" fill="hold"/>
                                        <p:tgtEl>
                                          <p:spTgt spid="15"/>
                                        </p:tgtEl>
                                        <p:attrNameLst>
                                          <p:attrName>ppt_w</p:attrName>
                                        </p:attrNameLst>
                                      </p:cBhvr>
                                      <p:tavLst>
                                        <p:tav tm="0">
                                          <p:val>
                                            <p:fltVal val="0"/>
                                          </p:val>
                                        </p:tav>
                                        <p:tav tm="100000">
                                          <p:val>
                                            <p:strVal val="#ppt_w"/>
                                          </p:val>
                                        </p:tav>
                                      </p:tavLst>
                                    </p:anim>
                                    <p:anim calcmode="lin" valueType="num">
                                      <p:cBhvr>
                                        <p:cTn id="14" dur="400" fill="hold"/>
                                        <p:tgtEl>
                                          <p:spTgt spid="15"/>
                                        </p:tgtEl>
                                        <p:attrNameLst>
                                          <p:attrName>ppt_h</p:attrName>
                                        </p:attrNameLst>
                                      </p:cBhvr>
                                      <p:tavLst>
                                        <p:tav tm="0">
                                          <p:val>
                                            <p:fltVal val="0"/>
                                          </p:val>
                                        </p:tav>
                                        <p:tav tm="100000">
                                          <p:val>
                                            <p:strVal val="#ppt_h"/>
                                          </p:val>
                                        </p:tav>
                                      </p:tavLst>
                                    </p:anim>
                                    <p:animEffect transition="in" filter="fade">
                                      <p:cBhvr>
                                        <p:cTn id="15" dur="400"/>
                                        <p:tgtEl>
                                          <p:spTgt spid="15"/>
                                        </p:tgtEl>
                                      </p:cBhvr>
                                    </p:animEffect>
                                    <p:anim calcmode="lin" valueType="num">
                                      <p:cBhvr>
                                        <p:cTn id="16" dur="400" fill="hold"/>
                                        <p:tgtEl>
                                          <p:spTgt spid="15"/>
                                        </p:tgtEl>
                                        <p:attrNameLst>
                                          <p:attrName>ppt_x</p:attrName>
                                        </p:attrNameLst>
                                      </p:cBhvr>
                                      <p:tavLst>
                                        <p:tav tm="0">
                                          <p:val>
                                            <p:fltVal val="0.5"/>
                                          </p:val>
                                        </p:tav>
                                        <p:tav tm="100000">
                                          <p:val>
                                            <p:strVal val="#ppt_x"/>
                                          </p:val>
                                        </p:tav>
                                      </p:tavLst>
                                    </p:anim>
                                    <p:anim calcmode="lin" valueType="num">
                                      <p:cBhvr>
                                        <p:cTn id="17" dur="400" fill="hold"/>
                                        <p:tgtEl>
                                          <p:spTgt spid="15"/>
                                        </p:tgtEl>
                                        <p:attrNameLst>
                                          <p:attrName>ppt_y</p:attrName>
                                        </p:attrNameLst>
                                      </p:cBhvr>
                                      <p:tavLst>
                                        <p:tav tm="0">
                                          <p:val>
                                            <p:fltVal val="0.5"/>
                                          </p:val>
                                        </p:tav>
                                        <p:tav tm="100000">
                                          <p:val>
                                            <p:strVal val="#ppt_y"/>
                                          </p:val>
                                        </p:tav>
                                      </p:tavLst>
                                    </p:anim>
                                  </p:childTnLst>
                                </p:cTn>
                              </p:par>
                              <p:par>
                                <p:cTn id="18" presetID="53" presetClass="entr" presetSubtype="528" repeatCount="2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400" fill="hold"/>
                                        <p:tgtEl>
                                          <p:spTgt spid="13"/>
                                        </p:tgtEl>
                                        <p:attrNameLst>
                                          <p:attrName>ppt_w</p:attrName>
                                        </p:attrNameLst>
                                      </p:cBhvr>
                                      <p:tavLst>
                                        <p:tav tm="0">
                                          <p:val>
                                            <p:fltVal val="0"/>
                                          </p:val>
                                        </p:tav>
                                        <p:tav tm="100000">
                                          <p:val>
                                            <p:strVal val="#ppt_w"/>
                                          </p:val>
                                        </p:tav>
                                      </p:tavLst>
                                    </p:anim>
                                    <p:anim calcmode="lin" valueType="num">
                                      <p:cBhvr>
                                        <p:cTn id="21" dur="400" fill="hold"/>
                                        <p:tgtEl>
                                          <p:spTgt spid="13"/>
                                        </p:tgtEl>
                                        <p:attrNameLst>
                                          <p:attrName>ppt_h</p:attrName>
                                        </p:attrNameLst>
                                      </p:cBhvr>
                                      <p:tavLst>
                                        <p:tav tm="0">
                                          <p:val>
                                            <p:fltVal val="0"/>
                                          </p:val>
                                        </p:tav>
                                        <p:tav tm="100000">
                                          <p:val>
                                            <p:strVal val="#ppt_h"/>
                                          </p:val>
                                        </p:tav>
                                      </p:tavLst>
                                    </p:anim>
                                    <p:animEffect transition="in" filter="fade">
                                      <p:cBhvr>
                                        <p:cTn id="22" dur="400"/>
                                        <p:tgtEl>
                                          <p:spTgt spid="13"/>
                                        </p:tgtEl>
                                      </p:cBhvr>
                                    </p:animEffect>
                                    <p:anim calcmode="lin" valueType="num">
                                      <p:cBhvr>
                                        <p:cTn id="23" dur="400" fill="hold"/>
                                        <p:tgtEl>
                                          <p:spTgt spid="13"/>
                                        </p:tgtEl>
                                        <p:attrNameLst>
                                          <p:attrName>ppt_x</p:attrName>
                                        </p:attrNameLst>
                                      </p:cBhvr>
                                      <p:tavLst>
                                        <p:tav tm="0">
                                          <p:val>
                                            <p:fltVal val="0.5"/>
                                          </p:val>
                                        </p:tav>
                                        <p:tav tm="100000">
                                          <p:val>
                                            <p:strVal val="#ppt_x"/>
                                          </p:val>
                                        </p:tav>
                                      </p:tavLst>
                                    </p:anim>
                                    <p:anim calcmode="lin" valueType="num">
                                      <p:cBhvr>
                                        <p:cTn id="24" dur="400" fill="hold"/>
                                        <p:tgtEl>
                                          <p:spTgt spid="13"/>
                                        </p:tgtEl>
                                        <p:attrNameLst>
                                          <p:attrName>ppt_y</p:attrName>
                                        </p:attrNameLst>
                                      </p:cBhvr>
                                      <p:tavLst>
                                        <p:tav tm="0">
                                          <p:val>
                                            <p:fltVal val="0.5"/>
                                          </p:val>
                                        </p:tav>
                                        <p:tav tm="100000">
                                          <p:val>
                                            <p:strVal val="#ppt_y"/>
                                          </p:val>
                                        </p:tav>
                                      </p:tavLst>
                                    </p:anim>
                                  </p:childTnLst>
                                </p:cTn>
                              </p:par>
                            </p:childTnLst>
                          </p:cTn>
                        </p:par>
                        <p:par>
                          <p:cTn id="25" fill="hold">
                            <p:stCondLst>
                              <p:cond delay="2500"/>
                            </p:stCondLst>
                            <p:childTnLst>
                              <p:par>
                                <p:cTn id="26" presetID="53" presetClass="entr" presetSubtype="528" repeatCount="200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400" fill="hold"/>
                                        <p:tgtEl>
                                          <p:spTgt spid="16"/>
                                        </p:tgtEl>
                                        <p:attrNameLst>
                                          <p:attrName>ppt_w</p:attrName>
                                        </p:attrNameLst>
                                      </p:cBhvr>
                                      <p:tavLst>
                                        <p:tav tm="0">
                                          <p:val>
                                            <p:fltVal val="0"/>
                                          </p:val>
                                        </p:tav>
                                        <p:tav tm="100000">
                                          <p:val>
                                            <p:strVal val="#ppt_w"/>
                                          </p:val>
                                        </p:tav>
                                      </p:tavLst>
                                    </p:anim>
                                    <p:anim calcmode="lin" valueType="num">
                                      <p:cBhvr>
                                        <p:cTn id="29" dur="400" fill="hold"/>
                                        <p:tgtEl>
                                          <p:spTgt spid="16"/>
                                        </p:tgtEl>
                                        <p:attrNameLst>
                                          <p:attrName>ppt_h</p:attrName>
                                        </p:attrNameLst>
                                      </p:cBhvr>
                                      <p:tavLst>
                                        <p:tav tm="0">
                                          <p:val>
                                            <p:fltVal val="0"/>
                                          </p:val>
                                        </p:tav>
                                        <p:tav tm="100000">
                                          <p:val>
                                            <p:strVal val="#ppt_h"/>
                                          </p:val>
                                        </p:tav>
                                      </p:tavLst>
                                    </p:anim>
                                    <p:animEffect transition="in" filter="fade">
                                      <p:cBhvr>
                                        <p:cTn id="30" dur="400"/>
                                        <p:tgtEl>
                                          <p:spTgt spid="16"/>
                                        </p:tgtEl>
                                      </p:cBhvr>
                                    </p:animEffect>
                                    <p:anim calcmode="lin" valueType="num">
                                      <p:cBhvr>
                                        <p:cTn id="31" dur="400" fill="hold"/>
                                        <p:tgtEl>
                                          <p:spTgt spid="16"/>
                                        </p:tgtEl>
                                        <p:attrNameLst>
                                          <p:attrName>ppt_x</p:attrName>
                                        </p:attrNameLst>
                                      </p:cBhvr>
                                      <p:tavLst>
                                        <p:tav tm="0">
                                          <p:val>
                                            <p:fltVal val="0.5"/>
                                          </p:val>
                                        </p:tav>
                                        <p:tav tm="100000">
                                          <p:val>
                                            <p:strVal val="#ppt_x"/>
                                          </p:val>
                                        </p:tav>
                                      </p:tavLst>
                                    </p:anim>
                                    <p:anim calcmode="lin" valueType="num">
                                      <p:cBhvr>
                                        <p:cTn id="32" dur="400" fill="hold"/>
                                        <p:tgtEl>
                                          <p:spTgt spid="16"/>
                                        </p:tgtEl>
                                        <p:attrNameLst>
                                          <p:attrName>ppt_y</p:attrName>
                                        </p:attrNameLst>
                                      </p:cBhvr>
                                      <p:tavLst>
                                        <p:tav tm="0">
                                          <p:val>
                                            <p:fltVal val="0.5"/>
                                          </p:val>
                                        </p:tav>
                                        <p:tav tm="100000">
                                          <p:val>
                                            <p:strVal val="#ppt_y"/>
                                          </p:val>
                                        </p:tav>
                                      </p:tavLst>
                                    </p:anim>
                                  </p:childTnLst>
                                </p:cTn>
                              </p:par>
                              <p:par>
                                <p:cTn id="33" presetID="53" presetClass="entr" presetSubtype="528" repeatCount="2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400" fill="hold"/>
                                        <p:tgtEl>
                                          <p:spTgt spid="12"/>
                                        </p:tgtEl>
                                        <p:attrNameLst>
                                          <p:attrName>ppt_w</p:attrName>
                                        </p:attrNameLst>
                                      </p:cBhvr>
                                      <p:tavLst>
                                        <p:tav tm="0">
                                          <p:val>
                                            <p:fltVal val="0"/>
                                          </p:val>
                                        </p:tav>
                                        <p:tav tm="100000">
                                          <p:val>
                                            <p:strVal val="#ppt_w"/>
                                          </p:val>
                                        </p:tav>
                                      </p:tavLst>
                                    </p:anim>
                                    <p:anim calcmode="lin" valueType="num">
                                      <p:cBhvr>
                                        <p:cTn id="36" dur="400" fill="hold"/>
                                        <p:tgtEl>
                                          <p:spTgt spid="12"/>
                                        </p:tgtEl>
                                        <p:attrNameLst>
                                          <p:attrName>ppt_h</p:attrName>
                                        </p:attrNameLst>
                                      </p:cBhvr>
                                      <p:tavLst>
                                        <p:tav tm="0">
                                          <p:val>
                                            <p:fltVal val="0"/>
                                          </p:val>
                                        </p:tav>
                                        <p:tav tm="100000">
                                          <p:val>
                                            <p:strVal val="#ppt_h"/>
                                          </p:val>
                                        </p:tav>
                                      </p:tavLst>
                                    </p:anim>
                                    <p:animEffect transition="in" filter="fade">
                                      <p:cBhvr>
                                        <p:cTn id="37" dur="400"/>
                                        <p:tgtEl>
                                          <p:spTgt spid="12"/>
                                        </p:tgtEl>
                                      </p:cBhvr>
                                    </p:animEffect>
                                    <p:anim calcmode="lin" valueType="num">
                                      <p:cBhvr>
                                        <p:cTn id="38" dur="400" fill="hold"/>
                                        <p:tgtEl>
                                          <p:spTgt spid="12"/>
                                        </p:tgtEl>
                                        <p:attrNameLst>
                                          <p:attrName>ppt_x</p:attrName>
                                        </p:attrNameLst>
                                      </p:cBhvr>
                                      <p:tavLst>
                                        <p:tav tm="0">
                                          <p:val>
                                            <p:fltVal val="0.5"/>
                                          </p:val>
                                        </p:tav>
                                        <p:tav tm="100000">
                                          <p:val>
                                            <p:strVal val="#ppt_x"/>
                                          </p:val>
                                        </p:tav>
                                      </p:tavLst>
                                    </p:anim>
                                    <p:anim calcmode="lin" valueType="num">
                                      <p:cBhvr>
                                        <p:cTn id="39" dur="400" fill="hold"/>
                                        <p:tgtEl>
                                          <p:spTgt spid="12"/>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repeatCount="2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400" fill="hold"/>
                                        <p:tgtEl>
                                          <p:spTgt spid="17"/>
                                        </p:tgtEl>
                                        <p:attrNameLst>
                                          <p:attrName>ppt_w</p:attrName>
                                        </p:attrNameLst>
                                      </p:cBhvr>
                                      <p:tavLst>
                                        <p:tav tm="0">
                                          <p:val>
                                            <p:fltVal val="0"/>
                                          </p:val>
                                        </p:tav>
                                        <p:tav tm="100000">
                                          <p:val>
                                            <p:strVal val="#ppt_w"/>
                                          </p:val>
                                        </p:tav>
                                      </p:tavLst>
                                    </p:anim>
                                    <p:anim calcmode="lin" valueType="num">
                                      <p:cBhvr>
                                        <p:cTn id="44" dur="400" fill="hold"/>
                                        <p:tgtEl>
                                          <p:spTgt spid="17"/>
                                        </p:tgtEl>
                                        <p:attrNameLst>
                                          <p:attrName>ppt_h</p:attrName>
                                        </p:attrNameLst>
                                      </p:cBhvr>
                                      <p:tavLst>
                                        <p:tav tm="0">
                                          <p:val>
                                            <p:fltVal val="0"/>
                                          </p:val>
                                        </p:tav>
                                        <p:tav tm="100000">
                                          <p:val>
                                            <p:strVal val="#ppt_h"/>
                                          </p:val>
                                        </p:tav>
                                      </p:tavLst>
                                    </p:anim>
                                    <p:animEffect transition="in" filter="fade">
                                      <p:cBhvr>
                                        <p:cTn id="45" dur="400"/>
                                        <p:tgtEl>
                                          <p:spTgt spid="17"/>
                                        </p:tgtEl>
                                      </p:cBhvr>
                                    </p:animEffect>
                                    <p:anim calcmode="lin" valueType="num">
                                      <p:cBhvr>
                                        <p:cTn id="46" dur="400" fill="hold"/>
                                        <p:tgtEl>
                                          <p:spTgt spid="17"/>
                                        </p:tgtEl>
                                        <p:attrNameLst>
                                          <p:attrName>ppt_x</p:attrName>
                                        </p:attrNameLst>
                                      </p:cBhvr>
                                      <p:tavLst>
                                        <p:tav tm="0">
                                          <p:val>
                                            <p:fltVal val="0.5"/>
                                          </p:val>
                                        </p:tav>
                                        <p:tav tm="100000">
                                          <p:val>
                                            <p:strVal val="#ppt_x"/>
                                          </p:val>
                                        </p:tav>
                                      </p:tavLst>
                                    </p:anim>
                                    <p:anim calcmode="lin" valueType="num">
                                      <p:cBhvr>
                                        <p:cTn id="47" dur="400" fill="hold"/>
                                        <p:tgtEl>
                                          <p:spTgt spid="17"/>
                                        </p:tgtEl>
                                        <p:attrNameLst>
                                          <p:attrName>ppt_y</p:attrName>
                                        </p:attrNameLst>
                                      </p:cBhvr>
                                      <p:tavLst>
                                        <p:tav tm="0">
                                          <p:val>
                                            <p:fltVal val="0.5"/>
                                          </p:val>
                                        </p:tav>
                                        <p:tav tm="100000">
                                          <p:val>
                                            <p:strVal val="#ppt_y"/>
                                          </p:val>
                                        </p:tav>
                                      </p:tavLst>
                                    </p:anim>
                                  </p:childTnLst>
                                </p:cTn>
                              </p:par>
                              <p:par>
                                <p:cTn id="48" presetID="53" presetClass="entr" presetSubtype="528" repeatCount="2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fltVal val="0"/>
                                          </p:val>
                                        </p:tav>
                                        <p:tav tm="100000">
                                          <p:val>
                                            <p:strVal val="#ppt_w"/>
                                          </p:val>
                                        </p:tav>
                                      </p:tavLst>
                                    </p:anim>
                                    <p:anim calcmode="lin" valueType="num">
                                      <p:cBhvr>
                                        <p:cTn id="51" dur="400" fill="hold"/>
                                        <p:tgtEl>
                                          <p:spTgt spid="11"/>
                                        </p:tgtEl>
                                        <p:attrNameLst>
                                          <p:attrName>ppt_h</p:attrName>
                                        </p:attrNameLst>
                                      </p:cBhvr>
                                      <p:tavLst>
                                        <p:tav tm="0">
                                          <p:val>
                                            <p:fltVal val="0"/>
                                          </p:val>
                                        </p:tav>
                                        <p:tav tm="100000">
                                          <p:val>
                                            <p:strVal val="#ppt_h"/>
                                          </p:val>
                                        </p:tav>
                                      </p:tavLst>
                                    </p:anim>
                                    <p:animEffect transition="in" filter="fade">
                                      <p:cBhvr>
                                        <p:cTn id="52" dur="400"/>
                                        <p:tgtEl>
                                          <p:spTgt spid="11"/>
                                        </p:tgtEl>
                                      </p:cBhvr>
                                    </p:animEffect>
                                    <p:anim calcmode="lin" valueType="num">
                                      <p:cBhvr>
                                        <p:cTn id="53" dur="400" fill="hold"/>
                                        <p:tgtEl>
                                          <p:spTgt spid="11"/>
                                        </p:tgtEl>
                                        <p:attrNameLst>
                                          <p:attrName>ppt_x</p:attrName>
                                        </p:attrNameLst>
                                      </p:cBhvr>
                                      <p:tavLst>
                                        <p:tav tm="0">
                                          <p:val>
                                            <p:fltVal val="0.5"/>
                                          </p:val>
                                        </p:tav>
                                        <p:tav tm="100000">
                                          <p:val>
                                            <p:strVal val="#ppt_x"/>
                                          </p:val>
                                        </p:tav>
                                      </p:tavLst>
                                    </p:anim>
                                    <p:anim calcmode="lin" valueType="num">
                                      <p:cBhvr>
                                        <p:cTn id="54" dur="400" fill="hold"/>
                                        <p:tgtEl>
                                          <p:spTgt spid="11"/>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528" repeatCount="2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400" fill="hold"/>
                                        <p:tgtEl>
                                          <p:spTgt spid="18"/>
                                        </p:tgtEl>
                                        <p:attrNameLst>
                                          <p:attrName>ppt_w</p:attrName>
                                        </p:attrNameLst>
                                      </p:cBhvr>
                                      <p:tavLst>
                                        <p:tav tm="0">
                                          <p:val>
                                            <p:fltVal val="0"/>
                                          </p:val>
                                        </p:tav>
                                        <p:tav tm="100000">
                                          <p:val>
                                            <p:strVal val="#ppt_w"/>
                                          </p:val>
                                        </p:tav>
                                      </p:tavLst>
                                    </p:anim>
                                    <p:anim calcmode="lin" valueType="num">
                                      <p:cBhvr>
                                        <p:cTn id="59" dur="400" fill="hold"/>
                                        <p:tgtEl>
                                          <p:spTgt spid="18"/>
                                        </p:tgtEl>
                                        <p:attrNameLst>
                                          <p:attrName>ppt_h</p:attrName>
                                        </p:attrNameLst>
                                      </p:cBhvr>
                                      <p:tavLst>
                                        <p:tav tm="0">
                                          <p:val>
                                            <p:fltVal val="0"/>
                                          </p:val>
                                        </p:tav>
                                        <p:tav tm="100000">
                                          <p:val>
                                            <p:strVal val="#ppt_h"/>
                                          </p:val>
                                        </p:tav>
                                      </p:tavLst>
                                    </p:anim>
                                    <p:animEffect transition="in" filter="fade">
                                      <p:cBhvr>
                                        <p:cTn id="60" dur="400"/>
                                        <p:tgtEl>
                                          <p:spTgt spid="18"/>
                                        </p:tgtEl>
                                      </p:cBhvr>
                                    </p:animEffect>
                                    <p:anim calcmode="lin" valueType="num">
                                      <p:cBhvr>
                                        <p:cTn id="61" dur="400" fill="hold"/>
                                        <p:tgtEl>
                                          <p:spTgt spid="18"/>
                                        </p:tgtEl>
                                        <p:attrNameLst>
                                          <p:attrName>ppt_x</p:attrName>
                                        </p:attrNameLst>
                                      </p:cBhvr>
                                      <p:tavLst>
                                        <p:tav tm="0">
                                          <p:val>
                                            <p:fltVal val="0.5"/>
                                          </p:val>
                                        </p:tav>
                                        <p:tav tm="100000">
                                          <p:val>
                                            <p:strVal val="#ppt_x"/>
                                          </p:val>
                                        </p:tav>
                                      </p:tavLst>
                                    </p:anim>
                                    <p:anim calcmode="lin" valueType="num">
                                      <p:cBhvr>
                                        <p:cTn id="62" dur="400" fill="hold"/>
                                        <p:tgtEl>
                                          <p:spTgt spid="18"/>
                                        </p:tgtEl>
                                        <p:attrNameLst>
                                          <p:attrName>ppt_y</p:attrName>
                                        </p:attrNameLst>
                                      </p:cBhvr>
                                      <p:tavLst>
                                        <p:tav tm="0">
                                          <p:val>
                                            <p:fltVal val="0.5"/>
                                          </p:val>
                                        </p:tav>
                                        <p:tav tm="100000">
                                          <p:val>
                                            <p:strVal val="#ppt_y"/>
                                          </p:val>
                                        </p:tav>
                                      </p:tavLst>
                                    </p:anim>
                                  </p:childTnLst>
                                </p:cTn>
                              </p:par>
                              <p:par>
                                <p:cTn id="63" presetID="53" presetClass="entr" presetSubtype="528" repeatCount="200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400" fill="hold"/>
                                        <p:tgtEl>
                                          <p:spTgt spid="10"/>
                                        </p:tgtEl>
                                        <p:attrNameLst>
                                          <p:attrName>ppt_w</p:attrName>
                                        </p:attrNameLst>
                                      </p:cBhvr>
                                      <p:tavLst>
                                        <p:tav tm="0">
                                          <p:val>
                                            <p:fltVal val="0"/>
                                          </p:val>
                                        </p:tav>
                                        <p:tav tm="100000">
                                          <p:val>
                                            <p:strVal val="#ppt_w"/>
                                          </p:val>
                                        </p:tav>
                                      </p:tavLst>
                                    </p:anim>
                                    <p:anim calcmode="lin" valueType="num">
                                      <p:cBhvr>
                                        <p:cTn id="66" dur="400" fill="hold"/>
                                        <p:tgtEl>
                                          <p:spTgt spid="10"/>
                                        </p:tgtEl>
                                        <p:attrNameLst>
                                          <p:attrName>ppt_h</p:attrName>
                                        </p:attrNameLst>
                                      </p:cBhvr>
                                      <p:tavLst>
                                        <p:tav tm="0">
                                          <p:val>
                                            <p:fltVal val="0"/>
                                          </p:val>
                                        </p:tav>
                                        <p:tav tm="100000">
                                          <p:val>
                                            <p:strVal val="#ppt_h"/>
                                          </p:val>
                                        </p:tav>
                                      </p:tavLst>
                                    </p:anim>
                                    <p:animEffect transition="in" filter="fade">
                                      <p:cBhvr>
                                        <p:cTn id="67" dur="400"/>
                                        <p:tgtEl>
                                          <p:spTgt spid="10"/>
                                        </p:tgtEl>
                                      </p:cBhvr>
                                    </p:animEffect>
                                    <p:anim calcmode="lin" valueType="num">
                                      <p:cBhvr>
                                        <p:cTn id="68" dur="400" fill="hold"/>
                                        <p:tgtEl>
                                          <p:spTgt spid="10"/>
                                        </p:tgtEl>
                                        <p:attrNameLst>
                                          <p:attrName>ppt_x</p:attrName>
                                        </p:attrNameLst>
                                      </p:cBhvr>
                                      <p:tavLst>
                                        <p:tav tm="0">
                                          <p:val>
                                            <p:fltVal val="0.5"/>
                                          </p:val>
                                        </p:tav>
                                        <p:tav tm="100000">
                                          <p:val>
                                            <p:strVal val="#ppt_x"/>
                                          </p:val>
                                        </p:tav>
                                      </p:tavLst>
                                    </p:anim>
                                    <p:anim calcmode="lin" valueType="num">
                                      <p:cBhvr>
                                        <p:cTn id="69" dur="400" fill="hold"/>
                                        <p:tgtEl>
                                          <p:spTgt spid="10"/>
                                        </p:tgtEl>
                                        <p:attrNameLst>
                                          <p:attrName>ppt_y</p:attrName>
                                        </p:attrNameLst>
                                      </p:cBhvr>
                                      <p:tavLst>
                                        <p:tav tm="0">
                                          <p:val>
                                            <p:fltVal val="0.5"/>
                                          </p:val>
                                        </p:tav>
                                        <p:tav tm="100000">
                                          <p:val>
                                            <p:strVal val="#ppt_y"/>
                                          </p:val>
                                        </p:tav>
                                      </p:tavLst>
                                    </p:anim>
                                  </p:childTnLst>
                                </p:cTn>
                              </p:par>
                            </p:childTnLst>
                          </p:cTn>
                        </p:par>
                        <p:par>
                          <p:cTn id="70" fill="hold">
                            <p:stCondLst>
                              <p:cond delay="4000"/>
                            </p:stCondLst>
                            <p:childTnLst>
                              <p:par>
                                <p:cTn id="71" presetID="22" presetClass="entr" presetSubtype="2"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right)">
                                      <p:cBhvr>
                                        <p:cTn id="73" dur="500"/>
                                        <p:tgtEl>
                                          <p:spTgt spid="1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6"/>
          <p:cNvSpPr txBox="1"/>
          <p:nvPr/>
        </p:nvSpPr>
        <p:spPr>
          <a:xfrm>
            <a:off x="1177528" y="1047603"/>
            <a:ext cx="1724025" cy="230832"/>
          </a:xfrm>
          <a:prstGeom prst="rect">
            <a:avLst/>
          </a:prstGeom>
          <a:noFill/>
        </p:spPr>
        <p:txBody>
          <a:bodyPr lIns="0" tIns="0" rIns="0" bIns="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defRPr/>
            </a:pPr>
            <a:r>
              <a:rPr lang="zh-CN" altLang="en-US" sz="1500" dirty="0">
                <a:solidFill>
                  <a:schemeClr val="bg1"/>
                </a:solidFill>
                <a:latin typeface="方正卡通简体" panose="03000509000000000000" pitchFamily="65" charset="-122"/>
                <a:ea typeface="方正卡通简体" panose="03000509000000000000" pitchFamily="65" charset="-122"/>
              </a:rPr>
              <a:t>输入标题文本</a:t>
            </a:r>
          </a:p>
        </p:txBody>
      </p:sp>
      <p:sp>
        <p:nvSpPr>
          <p:cNvPr id="11" name="TextBox 7"/>
          <p:cNvSpPr txBox="1"/>
          <p:nvPr/>
        </p:nvSpPr>
        <p:spPr>
          <a:xfrm>
            <a:off x="1177528" y="1343171"/>
            <a:ext cx="2890838" cy="450123"/>
          </a:xfrm>
          <a:prstGeom prst="rect">
            <a:avLst/>
          </a:prstGeom>
          <a:noFill/>
        </p:spPr>
        <p:txBody>
          <a:bodyPr lIns="0" tIns="0" rIns="0" bIns="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defRPr/>
            </a:pPr>
            <a:r>
              <a:rPr lang="zh-CN" altLang="en-US" sz="975"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点击输入简要文字内容，文字内容需概括精炼，不用多余的文字修饰，言简意赅的说明该项内容。</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grpSp>
        <p:nvGrpSpPr>
          <p:cNvPr id="12" name="组合 11"/>
          <p:cNvGrpSpPr/>
          <p:nvPr/>
        </p:nvGrpSpPr>
        <p:grpSpPr>
          <a:xfrm>
            <a:off x="1042989" y="2203470"/>
            <a:ext cx="3503612" cy="1309688"/>
            <a:chOff x="1042988" y="2273002"/>
            <a:chExt cx="3503612" cy="1309688"/>
          </a:xfrm>
          <a:solidFill>
            <a:srgbClr val="BC3D05"/>
          </a:solidFill>
        </p:grpSpPr>
        <p:sp>
          <p:nvSpPr>
            <p:cNvPr id="13" name="Freeform 7"/>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TextBox 10"/>
            <p:cNvSpPr txBox="1"/>
            <p:nvPr/>
          </p:nvSpPr>
          <p:spPr>
            <a:xfrm>
              <a:off x="1749987" y="2455515"/>
              <a:ext cx="2088231" cy="392415"/>
            </a:xfrm>
            <a:prstGeom prst="rect">
              <a:avLst/>
            </a:prstGeom>
            <a:noFill/>
          </p:spPr>
          <p:txBody>
            <a:bodyPr>
              <a:spAutoFit/>
            </a:bodyPr>
            <a:lstStyle/>
            <a:p>
              <a:pPr algn="just">
                <a:defRPr/>
              </a:pPr>
              <a:r>
                <a:rPr lang="zh-CN" altLang="en-US" sz="975" dirty="0">
                  <a:solidFill>
                    <a:schemeClr val="bg1"/>
                  </a:solidFill>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solidFill>
                  <a:schemeClr val="bg1"/>
                </a:solidFill>
                <a:latin typeface="方正卡通简体" panose="03000509000000000000" pitchFamily="65" charset="-122"/>
                <a:ea typeface="方正卡通简体" panose="03000509000000000000" pitchFamily="65" charset="-122"/>
              </a:endParaRPr>
            </a:p>
          </p:txBody>
        </p:sp>
        <p:sp>
          <p:nvSpPr>
            <p:cNvPr id="15" name="矩形 14"/>
            <p:cNvSpPr/>
            <p:nvPr/>
          </p:nvSpPr>
          <p:spPr>
            <a:xfrm>
              <a:off x="1151814" y="2393960"/>
              <a:ext cx="510076"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01</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6" name="组合 15"/>
          <p:cNvGrpSpPr/>
          <p:nvPr/>
        </p:nvGrpSpPr>
        <p:grpSpPr>
          <a:xfrm>
            <a:off x="1042989" y="3262334"/>
            <a:ext cx="3503612" cy="1309688"/>
            <a:chOff x="1042988" y="3331865"/>
            <a:chExt cx="3503612" cy="1309688"/>
          </a:xfrm>
          <a:solidFill>
            <a:srgbClr val="973F13"/>
          </a:solidFill>
        </p:grpSpPr>
        <p:sp>
          <p:nvSpPr>
            <p:cNvPr id="17" name="Freeform 8"/>
            <p:cNvSpPr/>
            <p:nvPr/>
          </p:nvSpPr>
          <p:spPr bwMode="auto">
            <a:xfrm>
              <a:off x="1042988" y="3331865"/>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TextBox 14"/>
            <p:cNvSpPr txBox="1"/>
            <p:nvPr/>
          </p:nvSpPr>
          <p:spPr>
            <a:xfrm>
              <a:off x="1750678" y="3522860"/>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latin typeface="方正卡通简体" panose="03000509000000000000" pitchFamily="65" charset="-122"/>
                <a:ea typeface="方正卡通简体" panose="03000509000000000000" pitchFamily="65" charset="-122"/>
              </a:endParaRPr>
            </a:p>
          </p:txBody>
        </p:sp>
        <p:sp>
          <p:nvSpPr>
            <p:cNvPr id="19" name="矩形 18"/>
            <p:cNvSpPr/>
            <p:nvPr/>
          </p:nvSpPr>
          <p:spPr>
            <a:xfrm>
              <a:off x="1151814" y="3445916"/>
              <a:ext cx="514885"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02</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20" name="组合 19"/>
          <p:cNvGrpSpPr/>
          <p:nvPr/>
        </p:nvGrpSpPr>
        <p:grpSpPr>
          <a:xfrm>
            <a:off x="4635501" y="1651020"/>
            <a:ext cx="3503612" cy="1309688"/>
            <a:chOff x="4635500" y="1720552"/>
            <a:chExt cx="3503612" cy="1309688"/>
          </a:xfrm>
          <a:solidFill>
            <a:srgbClr val="973F13"/>
          </a:solidFill>
        </p:grpSpPr>
        <p:sp>
          <p:nvSpPr>
            <p:cNvPr id="21" name="Freeform 5"/>
            <p:cNvSpPr/>
            <p:nvPr/>
          </p:nvSpPr>
          <p:spPr bwMode="auto">
            <a:xfrm>
              <a:off x="4635500" y="172055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2" name="TextBox 18"/>
            <p:cNvSpPr txBox="1"/>
            <p:nvPr/>
          </p:nvSpPr>
          <p:spPr>
            <a:xfrm>
              <a:off x="5780228" y="1889055"/>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latin typeface="方正卡通简体" panose="03000509000000000000" pitchFamily="65" charset="-122"/>
                <a:ea typeface="方正卡通简体" panose="03000509000000000000" pitchFamily="65" charset="-122"/>
              </a:endParaRPr>
            </a:p>
          </p:txBody>
        </p:sp>
        <p:sp>
          <p:nvSpPr>
            <p:cNvPr id="23" name="矩形 22"/>
            <p:cNvSpPr/>
            <p:nvPr/>
          </p:nvSpPr>
          <p:spPr>
            <a:xfrm>
              <a:off x="5159007" y="1828562"/>
              <a:ext cx="511679"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03</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24" name="组合 23"/>
          <p:cNvGrpSpPr/>
          <p:nvPr/>
        </p:nvGrpSpPr>
        <p:grpSpPr>
          <a:xfrm>
            <a:off x="4635501" y="2711471"/>
            <a:ext cx="3503612" cy="1309688"/>
            <a:chOff x="4635500" y="2781002"/>
            <a:chExt cx="3503612" cy="1309688"/>
          </a:xfrm>
          <a:solidFill>
            <a:srgbClr val="BC3D05"/>
          </a:solidFill>
        </p:grpSpPr>
        <p:sp>
          <p:nvSpPr>
            <p:cNvPr id="25" name="Freeform 6"/>
            <p:cNvSpPr/>
            <p:nvPr/>
          </p:nvSpPr>
          <p:spPr bwMode="auto">
            <a:xfrm>
              <a:off x="4635500" y="278100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noFill/>
            <a:ln>
              <a:solidFill>
                <a:schemeClr val="bg1"/>
              </a:solidFill>
            </a:ln>
          </p:spPr>
          <p:txBody>
            <a:bodyPr/>
            <a:lstStyle/>
            <a:p>
              <a:pP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26" name="TextBox 22"/>
            <p:cNvSpPr txBox="1"/>
            <p:nvPr/>
          </p:nvSpPr>
          <p:spPr>
            <a:xfrm>
              <a:off x="5780227" y="2969175"/>
              <a:ext cx="2088231" cy="392415"/>
            </a:xfrm>
            <a:prstGeom prst="rect">
              <a:avLst/>
            </a:prstGeom>
            <a:noFill/>
          </p:spPr>
          <p:txBody>
            <a:bodyPr>
              <a:spAutoFit/>
            </a:bodyPr>
            <a:lstStyle>
              <a:defPPr>
                <a:defRPr lang="zh-CN"/>
              </a:defPPr>
              <a:lvl1pPr algn="just">
                <a:defRPr sz="900">
                  <a:solidFill>
                    <a:schemeClr val="bg1"/>
                  </a:solidFill>
                  <a:latin typeface="微软雅黑" panose="020B0503020204020204" pitchFamily="34" charset="-122"/>
                  <a:ea typeface="微软雅黑" panose="020B0503020204020204" pitchFamily="34" charset="-122"/>
                </a:defRPr>
              </a:lvl1pPr>
            </a:lstStyle>
            <a:p>
              <a:pPr>
                <a:defRPr/>
              </a:pPr>
              <a:r>
                <a:rPr lang="zh-CN" altLang="en-US" sz="975" dirty="0">
                  <a:latin typeface="方正卡通简体" panose="03000509000000000000" pitchFamily="65" charset="-122"/>
                  <a:ea typeface="方正卡通简体" panose="03000509000000000000" pitchFamily="65" charset="-122"/>
                </a:rPr>
                <a:t>点击输入简要文字内容，文字内容需概括精炼，不用多余的文字修饰。</a:t>
              </a:r>
              <a:endParaRPr lang="en-US" altLang="zh-CN" sz="975" dirty="0">
                <a:latin typeface="方正卡通简体" panose="03000509000000000000" pitchFamily="65" charset="-122"/>
                <a:ea typeface="方正卡通简体" panose="03000509000000000000" pitchFamily="65" charset="-122"/>
              </a:endParaRPr>
            </a:p>
          </p:txBody>
        </p:sp>
        <p:sp>
          <p:nvSpPr>
            <p:cNvPr id="27" name="矩形 26"/>
            <p:cNvSpPr/>
            <p:nvPr/>
          </p:nvSpPr>
          <p:spPr>
            <a:xfrm>
              <a:off x="5159007" y="2899082"/>
              <a:ext cx="514885" cy="519373"/>
            </a:xfrm>
            <a:prstGeom prst="rect">
              <a:avLst/>
            </a:prstGeom>
            <a:noFill/>
          </p:spPr>
          <p:txBody>
            <a:bodyPr wrap="none">
              <a:spAutoFit/>
            </a:bodyPr>
            <a:lstStyle/>
            <a:p>
              <a:pPr>
                <a:defRPr/>
              </a:pPr>
              <a:r>
                <a:rPr lang="en-US" altLang="zh-CN" sz="2775" b="1" dirty="0">
                  <a:solidFill>
                    <a:schemeClr val="bg1"/>
                  </a:solidFill>
                  <a:latin typeface="方正卡通简体" panose="03000509000000000000" pitchFamily="65" charset="-122"/>
                  <a:ea typeface="方正卡通简体" panose="03000509000000000000" pitchFamily="65" charset="-122"/>
                </a:rPr>
                <a:t>04</a:t>
              </a:r>
              <a:endParaRPr lang="zh-CN" altLang="en-US" sz="2775" b="1"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par>
                          <p:cTn id="23" fill="hold">
                            <p:stCondLst>
                              <p:cond delay="3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45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36627" y="1686077"/>
            <a:ext cx="1304926" cy="1304926"/>
            <a:chOff x="2562224" y="1661025"/>
            <a:chExt cx="1304926" cy="1304926"/>
          </a:xfrm>
        </p:grpSpPr>
        <p:sp>
          <p:nvSpPr>
            <p:cNvPr id="6" name="KSO_Shape"/>
            <p:cNvSpPr/>
            <p:nvPr/>
          </p:nvSpPr>
          <p:spPr bwMode="auto">
            <a:xfrm>
              <a:off x="2600325" y="1952038"/>
              <a:ext cx="1228725" cy="722900"/>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流程图: 联系 6"/>
            <p:cNvSpPr/>
            <p:nvPr/>
          </p:nvSpPr>
          <p:spPr>
            <a:xfrm>
              <a:off x="2562224"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8" name="文本框 7"/>
          <p:cNvSpPr txBox="1"/>
          <p:nvPr/>
        </p:nvSpPr>
        <p:spPr>
          <a:xfrm>
            <a:off x="3313003" y="1984597"/>
            <a:ext cx="499801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1.</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五边形 1"/>
          <p:cNvSpPr/>
          <p:nvPr/>
        </p:nvSpPr>
        <p:spPr>
          <a:xfrm>
            <a:off x="151075" y="1117709"/>
            <a:ext cx="1218563"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1" name="燕尾形 2"/>
          <p:cNvSpPr/>
          <p:nvPr/>
        </p:nvSpPr>
        <p:spPr>
          <a:xfrm>
            <a:off x="1257720" y="1130806"/>
            <a:ext cx="6366272" cy="672703"/>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2" name="五边形 112"/>
          <p:cNvSpPr/>
          <p:nvPr/>
        </p:nvSpPr>
        <p:spPr>
          <a:xfrm rot="10800000">
            <a:off x="7770439" y="1985675"/>
            <a:ext cx="1230438"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3" name="燕尾形 113"/>
          <p:cNvSpPr/>
          <p:nvPr/>
        </p:nvSpPr>
        <p:spPr>
          <a:xfrm rot="10800000">
            <a:off x="1594668" y="1998772"/>
            <a:ext cx="6366272" cy="672704"/>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4" name="五边形 114"/>
          <p:cNvSpPr/>
          <p:nvPr/>
        </p:nvSpPr>
        <p:spPr>
          <a:xfrm>
            <a:off x="151075" y="2809588"/>
            <a:ext cx="1218563"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5" name="燕尾形 115"/>
          <p:cNvSpPr/>
          <p:nvPr/>
        </p:nvSpPr>
        <p:spPr>
          <a:xfrm>
            <a:off x="1257720" y="2822684"/>
            <a:ext cx="6366272" cy="672704"/>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6" name="五边形 116"/>
          <p:cNvSpPr/>
          <p:nvPr/>
        </p:nvSpPr>
        <p:spPr>
          <a:xfrm rot="10800000">
            <a:off x="7770439" y="3678744"/>
            <a:ext cx="1230438" cy="685800"/>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7" name="燕尾形 117"/>
          <p:cNvSpPr/>
          <p:nvPr/>
        </p:nvSpPr>
        <p:spPr>
          <a:xfrm rot="10800000">
            <a:off x="1594668" y="3691840"/>
            <a:ext cx="6366272" cy="672704"/>
          </a:xfrm>
          <a:prstGeom prst="chevr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18" name="AutoShape 115"/>
          <p:cNvSpPr/>
          <p:nvPr/>
        </p:nvSpPr>
        <p:spPr bwMode="auto">
          <a:xfrm>
            <a:off x="552870" y="1248678"/>
            <a:ext cx="423863" cy="46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chemeClr val="bg1"/>
              </a:solidFill>
              <a:effectLst>
                <a:outerShdw blurRad="38100" dist="38100" dir="2700000" algn="tl">
                  <a:srgbClr val="000000"/>
                </a:outerShdw>
              </a:effectLst>
              <a:latin typeface="方正卡通简体" panose="03000509000000000000" pitchFamily="65" charset="-122"/>
              <a:ea typeface="方正卡通简体" panose="03000509000000000000" pitchFamily="65" charset="-122"/>
              <a:cs typeface="Gill Sans" charset="0"/>
              <a:sym typeface="Gill Sans" charset="0"/>
            </a:endParaRPr>
          </a:p>
        </p:txBody>
      </p:sp>
      <p:sp>
        <p:nvSpPr>
          <p:cNvPr id="19" name="AutoShape 29"/>
          <p:cNvSpPr/>
          <p:nvPr/>
        </p:nvSpPr>
        <p:spPr bwMode="auto">
          <a:xfrm>
            <a:off x="601686" y="2982228"/>
            <a:ext cx="425053" cy="426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chemeClr val="bg1"/>
              </a:solidFill>
              <a:effectLst>
                <a:outerShdw blurRad="38100" dist="38100" dir="2700000" algn="tl">
                  <a:srgbClr val="000000"/>
                </a:outerShdw>
              </a:effectLst>
              <a:latin typeface="方正卡通简体" panose="03000509000000000000" pitchFamily="65" charset="-122"/>
              <a:ea typeface="方正卡通简体" panose="03000509000000000000" pitchFamily="65" charset="-122"/>
              <a:cs typeface="Gill Sans" charset="0"/>
              <a:sym typeface="Gill Sans" charset="0"/>
            </a:endParaRPr>
          </a:p>
        </p:txBody>
      </p:sp>
      <p:grpSp>
        <p:nvGrpSpPr>
          <p:cNvPr id="20" name="Group 2"/>
          <p:cNvGrpSpPr/>
          <p:nvPr/>
        </p:nvGrpSpPr>
        <p:grpSpPr bwMode="auto">
          <a:xfrm>
            <a:off x="8331393" y="2038337"/>
            <a:ext cx="452651" cy="443967"/>
            <a:chOff x="1569458" y="688424"/>
            <a:chExt cx="334962" cy="331788"/>
          </a:xfrm>
          <a:solidFill>
            <a:schemeClr val="bg1"/>
          </a:solidFill>
        </p:grpSpPr>
        <p:sp>
          <p:nvSpPr>
            <p:cNvPr id="21"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2"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3"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4"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5"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6"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27" name="Group 587"/>
          <p:cNvGrpSpPr/>
          <p:nvPr/>
        </p:nvGrpSpPr>
        <p:grpSpPr bwMode="auto">
          <a:xfrm>
            <a:off x="8340757" y="3825829"/>
            <a:ext cx="476906" cy="417553"/>
            <a:chOff x="1530350" y="5719762"/>
            <a:chExt cx="452438" cy="400050"/>
          </a:xfrm>
          <a:solidFill>
            <a:schemeClr val="bg1"/>
          </a:solidFill>
        </p:grpSpPr>
        <p:sp>
          <p:nvSpPr>
            <p:cNvPr id="28"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29"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0"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1"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2"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sp>
          <p:nvSpPr>
            <p:cNvPr id="33"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solidFill>
                  <a:schemeClr val="bg1"/>
                </a:solidFill>
                <a:latin typeface="方正卡通简体" panose="03000509000000000000" pitchFamily="65" charset="-122"/>
                <a:ea typeface="方正卡通简体" panose="03000509000000000000" pitchFamily="65" charset="-122"/>
                <a:cs typeface="Open Sans Light"/>
              </a:endParaRPr>
            </a:p>
          </p:txBody>
        </p:sp>
      </p:grpSp>
      <p:grpSp>
        <p:nvGrpSpPr>
          <p:cNvPr id="34" name="组合 4"/>
          <p:cNvGrpSpPr/>
          <p:nvPr/>
        </p:nvGrpSpPr>
        <p:grpSpPr bwMode="auto">
          <a:xfrm>
            <a:off x="6902474" y="1262965"/>
            <a:ext cx="415528" cy="416719"/>
            <a:chOff x="9205771" y="1936782"/>
            <a:chExt cx="554905" cy="554905"/>
          </a:xfrm>
        </p:grpSpPr>
        <p:sp>
          <p:nvSpPr>
            <p:cNvPr id="35" name="椭圆 34"/>
            <p:cNvSpPr/>
            <p:nvPr/>
          </p:nvSpPr>
          <p:spPr>
            <a:xfrm>
              <a:off x="9205771" y="1936782"/>
              <a:ext cx="554905"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36" name="文本框 142"/>
            <p:cNvSpPr txBox="1">
              <a:spLocks noChangeArrowheads="1"/>
            </p:cNvSpPr>
            <p:nvPr/>
          </p:nvSpPr>
          <p:spPr bwMode="auto">
            <a:xfrm>
              <a:off x="9229352" y="2022792"/>
              <a:ext cx="531324" cy="4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01</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37" name="组合 143"/>
          <p:cNvGrpSpPr/>
          <p:nvPr/>
        </p:nvGrpSpPr>
        <p:grpSpPr bwMode="auto">
          <a:xfrm>
            <a:off x="1780405" y="2144028"/>
            <a:ext cx="476250" cy="416719"/>
            <a:chOff x="9205771" y="1936782"/>
            <a:chExt cx="634995" cy="554905"/>
          </a:xfrm>
        </p:grpSpPr>
        <p:sp>
          <p:nvSpPr>
            <p:cNvPr id="38" name="椭圆 37"/>
            <p:cNvSpPr/>
            <p:nvPr/>
          </p:nvSpPr>
          <p:spPr>
            <a:xfrm>
              <a:off x="9205771" y="1936782"/>
              <a:ext cx="555621"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39" name="文本框 145"/>
            <p:cNvSpPr txBox="1">
              <a:spLocks noChangeArrowheads="1"/>
            </p:cNvSpPr>
            <p:nvPr/>
          </p:nvSpPr>
          <p:spPr bwMode="auto">
            <a:xfrm>
              <a:off x="9229351" y="2001433"/>
              <a:ext cx="611415" cy="4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02</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40" name="组合 146"/>
          <p:cNvGrpSpPr/>
          <p:nvPr/>
        </p:nvGrpSpPr>
        <p:grpSpPr bwMode="auto">
          <a:xfrm>
            <a:off x="1806599" y="3849004"/>
            <a:ext cx="465534" cy="415529"/>
            <a:chOff x="9198666" y="1936782"/>
            <a:chExt cx="620570" cy="554905"/>
          </a:xfrm>
        </p:grpSpPr>
        <p:sp>
          <p:nvSpPr>
            <p:cNvPr id="41" name="椭圆 40"/>
            <p:cNvSpPr/>
            <p:nvPr/>
          </p:nvSpPr>
          <p:spPr>
            <a:xfrm>
              <a:off x="9205015" y="1936782"/>
              <a:ext cx="555498"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42" name="文本框 148"/>
            <p:cNvSpPr txBox="1">
              <a:spLocks noChangeArrowheads="1"/>
            </p:cNvSpPr>
            <p:nvPr/>
          </p:nvSpPr>
          <p:spPr bwMode="auto">
            <a:xfrm>
              <a:off x="9198666" y="2008728"/>
              <a:ext cx="620570" cy="41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04</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grpSp>
        <p:nvGrpSpPr>
          <p:cNvPr id="43" name="组合 149"/>
          <p:cNvGrpSpPr/>
          <p:nvPr/>
        </p:nvGrpSpPr>
        <p:grpSpPr bwMode="auto">
          <a:xfrm>
            <a:off x="6902474" y="2952463"/>
            <a:ext cx="583406" cy="416719"/>
            <a:chOff x="9205771" y="1936782"/>
            <a:chExt cx="777559" cy="554905"/>
          </a:xfrm>
        </p:grpSpPr>
        <p:sp>
          <p:nvSpPr>
            <p:cNvPr id="44" name="椭圆 43"/>
            <p:cNvSpPr/>
            <p:nvPr/>
          </p:nvSpPr>
          <p:spPr>
            <a:xfrm>
              <a:off x="9205771" y="1936782"/>
              <a:ext cx="555399" cy="5549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dirty="0">
                <a:solidFill>
                  <a:schemeClr val="bg1"/>
                </a:solidFill>
                <a:latin typeface="方正卡通简体" panose="03000509000000000000" pitchFamily="65" charset="-122"/>
                <a:ea typeface="方正卡通简体" panose="03000509000000000000" pitchFamily="65" charset="-122"/>
              </a:endParaRPr>
            </a:p>
          </p:txBody>
        </p:sp>
        <p:sp>
          <p:nvSpPr>
            <p:cNvPr id="45" name="文本框 151"/>
            <p:cNvSpPr txBox="1">
              <a:spLocks noChangeArrowheads="1"/>
            </p:cNvSpPr>
            <p:nvPr/>
          </p:nvSpPr>
          <p:spPr bwMode="auto">
            <a:xfrm>
              <a:off x="9229351" y="2010163"/>
              <a:ext cx="753979" cy="4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solidFill>
                    <a:schemeClr val="bg1"/>
                  </a:solidFill>
                  <a:latin typeface="方正卡通简体" panose="03000509000000000000" pitchFamily="65" charset="-122"/>
                  <a:ea typeface="方正卡通简体" panose="03000509000000000000" pitchFamily="65" charset="-122"/>
                </a:rPr>
                <a:t>03</a:t>
              </a:r>
              <a:endParaRPr lang="zh-CN" altLang="en-US" sz="1400" dirty="0">
                <a:solidFill>
                  <a:schemeClr val="bg1"/>
                </a:solidFill>
                <a:latin typeface="方正卡通简体" panose="03000509000000000000" pitchFamily="65" charset="-122"/>
                <a:ea typeface="方正卡通简体" panose="03000509000000000000" pitchFamily="65" charset="-122"/>
              </a:endParaRPr>
            </a:p>
          </p:txBody>
        </p:sp>
      </p:grpSp>
      <p:sp>
        <p:nvSpPr>
          <p:cNvPr id="46" name="矩形 45"/>
          <p:cNvSpPr/>
          <p:nvPr/>
        </p:nvSpPr>
        <p:spPr>
          <a:xfrm>
            <a:off x="1663184" y="1198098"/>
            <a:ext cx="4950958"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
        <p:nvSpPr>
          <p:cNvPr id="47" name="矩形 46"/>
          <p:cNvSpPr/>
          <p:nvPr/>
        </p:nvSpPr>
        <p:spPr>
          <a:xfrm>
            <a:off x="2366063" y="2052092"/>
            <a:ext cx="4992163"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
        <p:nvSpPr>
          <p:cNvPr id="48" name="矩形 47"/>
          <p:cNvSpPr/>
          <p:nvPr/>
        </p:nvSpPr>
        <p:spPr>
          <a:xfrm>
            <a:off x="1765512" y="2910338"/>
            <a:ext cx="4970274"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
        <p:nvSpPr>
          <p:cNvPr id="49" name="矩形 48"/>
          <p:cNvSpPr/>
          <p:nvPr/>
        </p:nvSpPr>
        <p:spPr>
          <a:xfrm>
            <a:off x="2399106" y="3792455"/>
            <a:ext cx="4918896" cy="632481"/>
          </a:xfrm>
          <a:prstGeom prst="rect">
            <a:avLst/>
          </a:prstGeom>
        </p:spPr>
        <p:txBody>
          <a:bodyPr wrap="square">
            <a:spAutoFit/>
          </a:bodyPr>
          <a:lstStyle/>
          <a:p>
            <a:pPr>
              <a:lnSpc>
                <a:spcPct val="130000"/>
              </a:lnSpc>
              <a:defRPr/>
            </a:pPr>
            <a:r>
              <a:rPr lang="zh-CN" altLang="en-US" sz="900" kern="0" dirty="0">
                <a:solidFill>
                  <a:schemeClr val="bg1"/>
                </a:solidFill>
                <a:latin typeface="方正卡通简体" panose="03000509000000000000" pitchFamily="65" charset="-122"/>
                <a:ea typeface="方正卡通简体" panose="03000509000000000000" pitchFamily="65" charset="-122"/>
              </a:rPr>
              <a:t>您的内容打在这里，或通过复制您的文本后在此框中选择粘贴并选择只保留文字您的内容打在这里。您的内容打在这里，或通过复制您的文本后在此框中选择粘贴并选择只保留文字您的内容打在这里。</a:t>
            </a:r>
            <a:endParaRPr lang="en-US" altLang="zh-CN" sz="900" kern="0"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0-#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1+#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1+#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0-#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additive="base">
                                        <p:cTn id="74" dur="500" fill="hold"/>
                                        <p:tgtEl>
                                          <p:spTgt spid="48"/>
                                        </p:tgtEl>
                                        <p:attrNameLst>
                                          <p:attrName>ppt_x</p:attrName>
                                        </p:attrNameLst>
                                      </p:cBhvr>
                                      <p:tavLst>
                                        <p:tav tm="0">
                                          <p:val>
                                            <p:strVal val="0-#ppt_w/2"/>
                                          </p:val>
                                        </p:tav>
                                        <p:tav tm="100000">
                                          <p:val>
                                            <p:strVal val="#ppt_x"/>
                                          </p:val>
                                        </p:tav>
                                      </p:tavLst>
                                    </p:anim>
                                    <p:anim calcmode="lin" valueType="num">
                                      <p:cBhvr additive="base">
                                        <p:cTn id="7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1+#ppt_w/2"/>
                                          </p:val>
                                        </p:tav>
                                        <p:tav tm="100000">
                                          <p:val>
                                            <p:strVal val="#ppt_x"/>
                                          </p:val>
                                        </p:tav>
                                      </p:tavLst>
                                    </p:anim>
                                    <p:anim calcmode="lin" valueType="num">
                                      <p:cBhvr additive="base">
                                        <p:cTn id="81" dur="500" fill="hold"/>
                                        <p:tgtEl>
                                          <p:spTgt spid="16"/>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1+#ppt_w/2"/>
                                          </p:val>
                                        </p:tav>
                                        <p:tav tm="100000">
                                          <p:val>
                                            <p:strVal val="#ppt_x"/>
                                          </p:val>
                                        </p:tav>
                                      </p:tavLst>
                                    </p:anim>
                                    <p:anim calcmode="lin" valueType="num">
                                      <p:cBhvr additive="base">
                                        <p:cTn id="85" dur="500" fill="hold"/>
                                        <p:tgtEl>
                                          <p:spTgt spid="17"/>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par>
                                <p:cTn id="90" presetID="2" presetClass="entr" presetSubtype="2"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1+#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46" grpId="0"/>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TextBox 29"/>
          <p:cNvSpPr txBox="1"/>
          <p:nvPr/>
        </p:nvSpPr>
        <p:spPr>
          <a:xfrm>
            <a:off x="676275" y="317974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1" name="TextBox 30"/>
          <p:cNvSpPr txBox="1"/>
          <p:nvPr/>
        </p:nvSpPr>
        <p:spPr>
          <a:xfrm>
            <a:off x="2570163" y="3179749"/>
            <a:ext cx="1893887"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2" name="TextBox 31"/>
          <p:cNvSpPr txBox="1"/>
          <p:nvPr/>
        </p:nvSpPr>
        <p:spPr>
          <a:xfrm>
            <a:off x="4530725" y="317974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3" name="TextBox 32"/>
          <p:cNvSpPr txBox="1"/>
          <p:nvPr/>
        </p:nvSpPr>
        <p:spPr>
          <a:xfrm>
            <a:off x="6559550" y="3179749"/>
            <a:ext cx="1893888" cy="5778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14" name="TextBox 34"/>
          <p:cNvSpPr txBox="1"/>
          <p:nvPr/>
        </p:nvSpPr>
        <p:spPr>
          <a:xfrm>
            <a:off x="1600200" y="4097324"/>
            <a:ext cx="5992813" cy="547650"/>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您的内容打在这里，或者通过复制您的文本后，在此框中选择粘贴，并选择只保留文字。您的内容打在这里，或者通过复制您的文本后，在此框中选择粘贴，并选择只保留文字</a:t>
            </a:r>
          </a:p>
        </p:txBody>
      </p:sp>
      <p:grpSp>
        <p:nvGrpSpPr>
          <p:cNvPr id="15" name="组合 14"/>
          <p:cNvGrpSpPr/>
          <p:nvPr/>
        </p:nvGrpSpPr>
        <p:grpSpPr bwMode="auto">
          <a:xfrm>
            <a:off x="744538" y="958837"/>
            <a:ext cx="7642225" cy="2165350"/>
            <a:chOff x="751008" y="967406"/>
            <a:chExt cx="7641986" cy="2164103"/>
          </a:xfrm>
        </p:grpSpPr>
        <p:grpSp>
          <p:nvGrpSpPr>
            <p:cNvPr id="16" name="组合 7"/>
            <p:cNvGrpSpPr/>
            <p:nvPr/>
          </p:nvGrpSpPr>
          <p:grpSpPr bwMode="auto">
            <a:xfrm>
              <a:off x="1690501" y="967406"/>
              <a:ext cx="5665736" cy="1623077"/>
              <a:chOff x="1690501" y="967406"/>
              <a:chExt cx="5665736" cy="1623077"/>
            </a:xfrm>
          </p:grpSpPr>
          <p:cxnSp>
            <p:nvCxnSpPr>
              <p:cNvPr id="25" name="直接连接符 24"/>
              <p:cNvCxnSpPr/>
              <p:nvPr/>
            </p:nvCxnSpPr>
            <p:spPr>
              <a:xfrm>
                <a:off x="1690779" y="1981234"/>
                <a:ext cx="56656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690779"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598894"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583207"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354802" y="1981234"/>
                <a:ext cx="0" cy="6092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583114" y="1508431"/>
                <a:ext cx="0" cy="4728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483010" y="967406"/>
                <a:ext cx="2177982" cy="5410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32" name="TextBox 35"/>
              <p:cNvSpPr txBox="1"/>
              <p:nvPr/>
            </p:nvSpPr>
            <p:spPr>
              <a:xfrm>
                <a:off x="3768751" y="1087987"/>
                <a:ext cx="1589038" cy="337942"/>
              </a:xfrm>
              <a:prstGeom prst="rect">
                <a:avLst/>
              </a:prstGeom>
              <a:noFill/>
            </p:spPr>
            <p:txBody>
              <a:bodyPr wrap="none">
                <a:spAutoFit/>
              </a:bodyPr>
              <a:lstStyle/>
              <a:p>
                <a:pPr algn="ctr" eaLnBrk="1" fontAlgn="auto" hangingPunct="1">
                  <a:spcBef>
                    <a:spcPts val="0"/>
                  </a:spcBef>
                  <a:spcAft>
                    <a:spcPts val="0"/>
                  </a:spcAft>
                  <a:defRPr/>
                </a:pPr>
                <a:r>
                  <a:rPr lang="zh-CN" altLang="en-US" sz="1600" b="1" spc="225" dirty="0">
                    <a:solidFill>
                      <a:schemeClr val="bg1"/>
                    </a:solidFill>
                    <a:latin typeface="方正卡通简体" panose="03000509000000000000" pitchFamily="65" charset="-122"/>
                    <a:ea typeface="方正卡通简体" panose="03000509000000000000" pitchFamily="65" charset="-122"/>
                  </a:rPr>
                  <a:t>点击添加标题</a:t>
                </a:r>
              </a:p>
            </p:txBody>
          </p:sp>
        </p:grpSp>
        <p:sp>
          <p:nvSpPr>
            <p:cNvPr id="17" name="矩形 16"/>
            <p:cNvSpPr/>
            <p:nvPr/>
          </p:nvSpPr>
          <p:spPr>
            <a:xfrm>
              <a:off x="751008"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8" name="TextBox 36"/>
            <p:cNvSpPr txBox="1"/>
            <p:nvPr/>
          </p:nvSpPr>
          <p:spPr>
            <a:xfrm>
              <a:off x="1090722"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sp>
          <p:nvSpPr>
            <p:cNvPr id="19" name="矩形 18"/>
            <p:cNvSpPr/>
            <p:nvPr/>
          </p:nvSpPr>
          <p:spPr>
            <a:xfrm>
              <a:off x="2682935" y="2590483"/>
              <a:ext cx="1787469"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0" name="TextBox 37"/>
            <p:cNvSpPr txBox="1"/>
            <p:nvPr/>
          </p:nvSpPr>
          <p:spPr>
            <a:xfrm>
              <a:off x="302264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sp>
          <p:nvSpPr>
            <p:cNvPr id="21" name="矩形 20"/>
            <p:cNvSpPr/>
            <p:nvPr/>
          </p:nvSpPr>
          <p:spPr>
            <a:xfrm>
              <a:off x="4643436" y="2590483"/>
              <a:ext cx="1789056"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2" name="TextBox 38"/>
            <p:cNvSpPr txBox="1"/>
            <p:nvPr/>
          </p:nvSpPr>
          <p:spPr>
            <a:xfrm>
              <a:off x="4983151"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sp>
          <p:nvSpPr>
            <p:cNvPr id="23" name="矩形 22"/>
            <p:cNvSpPr/>
            <p:nvPr/>
          </p:nvSpPr>
          <p:spPr>
            <a:xfrm>
              <a:off x="6603937" y="2590483"/>
              <a:ext cx="1789057" cy="5410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4" name="TextBox 39"/>
            <p:cNvSpPr txBox="1"/>
            <p:nvPr/>
          </p:nvSpPr>
          <p:spPr>
            <a:xfrm>
              <a:off x="6945239" y="2722170"/>
              <a:ext cx="1108040" cy="277652"/>
            </a:xfrm>
            <a:prstGeom prst="rect">
              <a:avLst/>
            </a:prstGeom>
            <a:noFill/>
          </p:spPr>
          <p:txBody>
            <a:bodyPr wrap="none">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点击添加标题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par>
                          <p:cTn id="14" fill="hold">
                            <p:stCondLst>
                              <p:cond delay="2500"/>
                            </p:stCondLst>
                            <p:childTnLst>
                              <p:par>
                                <p:cTn id="15" presetID="2" presetClass="entr" presetSubtype="4"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ppt_x"/>
                                          </p:val>
                                        </p:tav>
                                        <p:tav tm="100000">
                                          <p:val>
                                            <p:strVal val="#ppt_x"/>
                                          </p:val>
                                        </p:tav>
                                      </p:tavLst>
                                    </p:anim>
                                    <p:anim calcmode="lin" valueType="num">
                                      <p:cBhvr additive="base">
                                        <p:cTn id="18" dur="4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400" fill="hold"/>
                                        <p:tgtEl>
                                          <p:spTgt spid="11"/>
                                        </p:tgtEl>
                                        <p:attrNameLst>
                                          <p:attrName>ppt_x</p:attrName>
                                        </p:attrNameLst>
                                      </p:cBhvr>
                                      <p:tavLst>
                                        <p:tav tm="0">
                                          <p:val>
                                            <p:strVal val="#ppt_x"/>
                                          </p:val>
                                        </p:tav>
                                        <p:tav tm="100000">
                                          <p:val>
                                            <p:strVal val="#ppt_x"/>
                                          </p:val>
                                        </p:tav>
                                      </p:tavLst>
                                    </p:anim>
                                    <p:anim calcmode="lin" valueType="num">
                                      <p:cBhvr additive="base">
                                        <p:cTn id="22" dur="4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400" fill="hold"/>
                                        <p:tgtEl>
                                          <p:spTgt spid="12"/>
                                        </p:tgtEl>
                                        <p:attrNameLst>
                                          <p:attrName>ppt_x</p:attrName>
                                        </p:attrNameLst>
                                      </p:cBhvr>
                                      <p:tavLst>
                                        <p:tav tm="0">
                                          <p:val>
                                            <p:strVal val="#ppt_x"/>
                                          </p:val>
                                        </p:tav>
                                        <p:tav tm="100000">
                                          <p:val>
                                            <p:strVal val="#ppt_x"/>
                                          </p:val>
                                        </p:tav>
                                      </p:tavLst>
                                    </p:anim>
                                    <p:anim calcmode="lin" valueType="num">
                                      <p:cBhvr additive="base">
                                        <p:cTn id="26" dur="4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45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400" fill="hold"/>
                                        <p:tgtEl>
                                          <p:spTgt spid="13"/>
                                        </p:tgtEl>
                                        <p:attrNameLst>
                                          <p:attrName>ppt_x</p:attrName>
                                        </p:attrNameLst>
                                      </p:cBhvr>
                                      <p:tavLst>
                                        <p:tav tm="0">
                                          <p:val>
                                            <p:strVal val="#ppt_x"/>
                                          </p:val>
                                        </p:tav>
                                        <p:tav tm="100000">
                                          <p:val>
                                            <p:strVal val="#ppt_x"/>
                                          </p:val>
                                        </p:tav>
                                      </p:tavLst>
                                    </p:anim>
                                    <p:anim calcmode="lin" valueType="num">
                                      <p:cBhvr additive="base">
                                        <p:cTn id="30" dur="4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组合 9"/>
          <p:cNvGrpSpPr/>
          <p:nvPr/>
        </p:nvGrpSpPr>
        <p:grpSpPr bwMode="auto">
          <a:xfrm>
            <a:off x="581039" y="1528763"/>
            <a:ext cx="1830387" cy="550862"/>
            <a:chOff x="533400" y="1528997"/>
            <a:chExt cx="1829490" cy="550887"/>
          </a:xfrm>
        </p:grpSpPr>
        <p:sp>
          <p:nvSpPr>
            <p:cNvPr id="11" name="五边形 10"/>
            <p:cNvSpPr/>
            <p:nvPr/>
          </p:nvSpPr>
          <p:spPr>
            <a:xfrm>
              <a:off x="533400" y="1528997"/>
              <a:ext cx="1829490" cy="550887"/>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2" name="文本框 17"/>
            <p:cNvSpPr txBox="1">
              <a:spLocks noChangeArrowheads="1"/>
            </p:cNvSpPr>
            <p:nvPr/>
          </p:nvSpPr>
          <p:spPr bwMode="auto">
            <a:xfrm>
              <a:off x="861747" y="1648179"/>
              <a:ext cx="10813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步骤一</a:t>
              </a:r>
            </a:p>
          </p:txBody>
        </p:sp>
      </p:grpSp>
      <p:grpSp>
        <p:nvGrpSpPr>
          <p:cNvPr id="13" name="组合 12"/>
          <p:cNvGrpSpPr/>
          <p:nvPr/>
        </p:nvGrpSpPr>
        <p:grpSpPr bwMode="auto">
          <a:xfrm>
            <a:off x="2332051" y="1528763"/>
            <a:ext cx="1641475" cy="550862"/>
            <a:chOff x="2283957" y="1528997"/>
            <a:chExt cx="1640420" cy="550887"/>
          </a:xfrm>
        </p:grpSpPr>
        <p:sp>
          <p:nvSpPr>
            <p:cNvPr id="14" name="任意多边形 13"/>
            <p:cNvSpPr/>
            <p:nvPr/>
          </p:nvSpPr>
          <p:spPr>
            <a:xfrm>
              <a:off x="2283957"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rgbClr val="06417E"/>
                </a:solidFill>
                <a:latin typeface="方正卡通简体" panose="03000509000000000000" pitchFamily="65" charset="-122"/>
                <a:ea typeface="方正卡通简体" panose="03000509000000000000" pitchFamily="65" charset="-122"/>
              </a:endParaRPr>
            </a:p>
          </p:txBody>
        </p:sp>
        <p:sp>
          <p:nvSpPr>
            <p:cNvPr id="15" name="文本框 18"/>
            <p:cNvSpPr txBox="1">
              <a:spLocks noChangeArrowheads="1"/>
            </p:cNvSpPr>
            <p:nvPr/>
          </p:nvSpPr>
          <p:spPr bwMode="auto">
            <a:xfrm>
              <a:off x="2720597" y="1652040"/>
              <a:ext cx="945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步骤二</a:t>
              </a:r>
            </a:p>
          </p:txBody>
        </p:sp>
      </p:grpSp>
      <p:grpSp>
        <p:nvGrpSpPr>
          <p:cNvPr id="16" name="组合 15"/>
          <p:cNvGrpSpPr/>
          <p:nvPr/>
        </p:nvGrpSpPr>
        <p:grpSpPr bwMode="auto">
          <a:xfrm>
            <a:off x="3833826" y="1528763"/>
            <a:ext cx="1639888" cy="550862"/>
            <a:chOff x="3785566" y="1528997"/>
            <a:chExt cx="1640420" cy="550887"/>
          </a:xfrm>
        </p:grpSpPr>
        <p:sp>
          <p:nvSpPr>
            <p:cNvPr id="17" name="任意多边形 16"/>
            <p:cNvSpPr/>
            <p:nvPr/>
          </p:nvSpPr>
          <p:spPr>
            <a:xfrm>
              <a:off x="3785566"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18" name="文本框 19"/>
            <p:cNvSpPr txBox="1">
              <a:spLocks noChangeArrowheads="1"/>
            </p:cNvSpPr>
            <p:nvPr/>
          </p:nvSpPr>
          <p:spPr bwMode="auto">
            <a:xfrm>
              <a:off x="4265266" y="1652040"/>
              <a:ext cx="945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步骤三</a:t>
              </a:r>
            </a:p>
          </p:txBody>
        </p:sp>
      </p:grpSp>
      <p:grpSp>
        <p:nvGrpSpPr>
          <p:cNvPr id="19" name="组合 18"/>
          <p:cNvGrpSpPr/>
          <p:nvPr/>
        </p:nvGrpSpPr>
        <p:grpSpPr bwMode="auto">
          <a:xfrm>
            <a:off x="5348301" y="1528763"/>
            <a:ext cx="1639888" cy="550862"/>
            <a:chOff x="5299151" y="1528997"/>
            <a:chExt cx="1640420" cy="550887"/>
          </a:xfrm>
        </p:grpSpPr>
        <p:sp>
          <p:nvSpPr>
            <p:cNvPr id="20" name="任意多边形 19"/>
            <p:cNvSpPr/>
            <p:nvPr/>
          </p:nvSpPr>
          <p:spPr>
            <a:xfrm>
              <a:off x="5299151"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1" name="文本框 20"/>
            <p:cNvSpPr txBox="1">
              <a:spLocks noChangeArrowheads="1"/>
            </p:cNvSpPr>
            <p:nvPr/>
          </p:nvSpPr>
          <p:spPr bwMode="auto">
            <a:xfrm>
              <a:off x="5735042" y="1652040"/>
              <a:ext cx="934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步骤四</a:t>
              </a:r>
            </a:p>
          </p:txBody>
        </p:sp>
      </p:grpSp>
      <p:grpSp>
        <p:nvGrpSpPr>
          <p:cNvPr id="22" name="组合 21"/>
          <p:cNvGrpSpPr/>
          <p:nvPr/>
        </p:nvGrpSpPr>
        <p:grpSpPr bwMode="auto">
          <a:xfrm>
            <a:off x="6824676" y="1528763"/>
            <a:ext cx="1641475" cy="550862"/>
            <a:chOff x="6776809" y="1528997"/>
            <a:chExt cx="1640420" cy="550887"/>
          </a:xfrm>
        </p:grpSpPr>
        <p:sp>
          <p:nvSpPr>
            <p:cNvPr id="23" name="任意多边形 22"/>
            <p:cNvSpPr/>
            <p:nvPr/>
          </p:nvSpPr>
          <p:spPr>
            <a:xfrm>
              <a:off x="6776809" y="1528997"/>
              <a:ext cx="1640420" cy="550887"/>
            </a:xfrm>
            <a:custGeom>
              <a:avLst/>
              <a:gdLst>
                <a:gd name="connsiteX0" fmla="*/ 0 w 2008682"/>
                <a:gd name="connsiteY0" fmla="*/ 0 h 674557"/>
                <a:gd name="connsiteX1" fmla="*/ 1671404 w 2008682"/>
                <a:gd name="connsiteY1" fmla="*/ 0 h 674557"/>
                <a:gd name="connsiteX2" fmla="*/ 2008682 w 2008682"/>
                <a:gd name="connsiteY2" fmla="*/ 337279 h 674557"/>
                <a:gd name="connsiteX3" fmla="*/ 1671404 w 2008682"/>
                <a:gd name="connsiteY3" fmla="*/ 674557 h 674557"/>
                <a:gd name="connsiteX4" fmla="*/ 137114 w 2008682"/>
                <a:gd name="connsiteY4" fmla="*/ 674557 h 674557"/>
                <a:gd name="connsiteX5" fmla="*/ 468146 w 2008682"/>
                <a:gd name="connsiteY5" fmla="*/ 343525 h 674557"/>
                <a:gd name="connsiteX6" fmla="*/ 130868 w 2008682"/>
                <a:gd name="connsiteY6" fmla="*/ 6246 h 674557"/>
                <a:gd name="connsiteX7" fmla="*/ 0 w 2008682"/>
                <a:gd name="connsiteY7" fmla="*/ 6246 h 674557"/>
                <a:gd name="connsiteX8" fmla="*/ 0 w 2008682"/>
                <a:gd name="connsiteY8" fmla="*/ 0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682" h="674557">
                  <a:moveTo>
                    <a:pt x="0" y="0"/>
                  </a:moveTo>
                  <a:lnTo>
                    <a:pt x="1671404" y="0"/>
                  </a:lnTo>
                  <a:lnTo>
                    <a:pt x="2008682" y="337279"/>
                  </a:lnTo>
                  <a:lnTo>
                    <a:pt x="1671404" y="674557"/>
                  </a:lnTo>
                  <a:lnTo>
                    <a:pt x="137114" y="674557"/>
                  </a:lnTo>
                  <a:lnTo>
                    <a:pt x="468146" y="343525"/>
                  </a:lnTo>
                  <a:lnTo>
                    <a:pt x="130868" y="6246"/>
                  </a:lnTo>
                  <a:lnTo>
                    <a:pt x="0" y="6246"/>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015">
                <a:solidFill>
                  <a:schemeClr val="bg1"/>
                </a:solidFill>
                <a:latin typeface="方正卡通简体" panose="03000509000000000000" pitchFamily="65" charset="-122"/>
                <a:ea typeface="方正卡通简体" panose="03000509000000000000" pitchFamily="65" charset="-122"/>
              </a:endParaRPr>
            </a:p>
          </p:txBody>
        </p:sp>
        <p:sp>
          <p:nvSpPr>
            <p:cNvPr id="24" name="文本框 21"/>
            <p:cNvSpPr txBox="1">
              <a:spLocks noChangeArrowheads="1"/>
            </p:cNvSpPr>
            <p:nvPr/>
          </p:nvSpPr>
          <p:spPr bwMode="auto">
            <a:xfrm>
              <a:off x="7242600" y="1652040"/>
              <a:ext cx="92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eaLnBrk="1" hangingPunct="1"/>
              <a:r>
                <a:rPr lang="zh-CN" altLang="en-US" sz="1800">
                  <a:solidFill>
                    <a:schemeClr val="bg1"/>
                  </a:solidFill>
                  <a:latin typeface="方正卡通简体" panose="03000509000000000000" pitchFamily="65" charset="-122"/>
                  <a:ea typeface="方正卡通简体" panose="03000509000000000000" pitchFamily="65" charset="-122"/>
                  <a:cs typeface="Segoe UI Semilight" panose="020B0402040204020203" pitchFamily="34" charset="0"/>
                </a:rPr>
                <a:t>步骤五</a:t>
              </a:r>
            </a:p>
          </p:txBody>
        </p:sp>
      </p:grpSp>
      <p:grpSp>
        <p:nvGrpSpPr>
          <p:cNvPr id="25" name="组合 24"/>
          <p:cNvGrpSpPr/>
          <p:nvPr/>
        </p:nvGrpSpPr>
        <p:grpSpPr bwMode="auto">
          <a:xfrm>
            <a:off x="581039" y="2355850"/>
            <a:ext cx="1519237" cy="1560513"/>
            <a:chOff x="1034229" y="1255861"/>
            <a:chExt cx="1789697" cy="1559865"/>
          </a:xfrm>
        </p:grpSpPr>
        <p:sp>
          <p:nvSpPr>
            <p:cNvPr id="26"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27"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28" name="组合 27"/>
          <p:cNvGrpSpPr/>
          <p:nvPr/>
        </p:nvGrpSpPr>
        <p:grpSpPr bwMode="auto">
          <a:xfrm>
            <a:off x="2260614" y="2355850"/>
            <a:ext cx="1519237" cy="1560513"/>
            <a:chOff x="1034229" y="1255861"/>
            <a:chExt cx="1789697" cy="1559865"/>
          </a:xfrm>
        </p:grpSpPr>
        <p:sp>
          <p:nvSpPr>
            <p:cNvPr id="29"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0"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31" name="组合 30"/>
          <p:cNvGrpSpPr/>
          <p:nvPr/>
        </p:nvGrpSpPr>
        <p:grpSpPr bwMode="auto">
          <a:xfrm>
            <a:off x="3956064" y="2355850"/>
            <a:ext cx="1519237" cy="1560513"/>
            <a:chOff x="1034229" y="1255861"/>
            <a:chExt cx="1789697" cy="1559865"/>
          </a:xfrm>
        </p:grpSpPr>
        <p:sp>
          <p:nvSpPr>
            <p:cNvPr id="32" name="矩形 13"/>
            <p:cNvSpPr>
              <a:spLocks noChangeArrowheads="1"/>
            </p:cNvSpPr>
            <p:nvPr/>
          </p:nvSpPr>
          <p:spPr bwMode="auto">
            <a:xfrm>
              <a:off x="1034229" y="1511343"/>
              <a:ext cx="1789697" cy="13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3" name="文本框 83"/>
            <p:cNvSpPr txBox="1">
              <a:spLocks noChangeArrowheads="1"/>
            </p:cNvSpPr>
            <p:nvPr/>
          </p:nvSpPr>
          <p:spPr bwMode="auto">
            <a:xfrm>
              <a:off x="1260512" y="1255861"/>
              <a:ext cx="1357702"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34" name="组合 33"/>
          <p:cNvGrpSpPr/>
          <p:nvPr/>
        </p:nvGrpSpPr>
        <p:grpSpPr bwMode="auto">
          <a:xfrm>
            <a:off x="5461014" y="2373313"/>
            <a:ext cx="1517650" cy="1558925"/>
            <a:chOff x="1034229" y="1255861"/>
            <a:chExt cx="1789697" cy="1559865"/>
          </a:xfrm>
        </p:grpSpPr>
        <p:sp>
          <p:nvSpPr>
            <p:cNvPr id="35" name="矩形 13"/>
            <p:cNvSpPr>
              <a:spLocks noChangeArrowheads="1"/>
            </p:cNvSpPr>
            <p:nvPr/>
          </p:nvSpPr>
          <p:spPr bwMode="auto">
            <a:xfrm>
              <a:off x="1034229" y="1511602"/>
              <a:ext cx="1789697" cy="13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6" name="文本框 83"/>
            <p:cNvSpPr txBox="1">
              <a:spLocks noChangeArrowheads="1"/>
            </p:cNvSpPr>
            <p:nvPr/>
          </p:nvSpPr>
          <p:spPr bwMode="auto">
            <a:xfrm>
              <a:off x="1258877" y="1255861"/>
              <a:ext cx="1359121"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grpSp>
        <p:nvGrpSpPr>
          <p:cNvPr id="37" name="组合 36"/>
          <p:cNvGrpSpPr/>
          <p:nvPr/>
        </p:nvGrpSpPr>
        <p:grpSpPr bwMode="auto">
          <a:xfrm>
            <a:off x="6886589" y="2373313"/>
            <a:ext cx="1517650" cy="1558925"/>
            <a:chOff x="1034229" y="1255861"/>
            <a:chExt cx="1789697" cy="1559865"/>
          </a:xfrm>
        </p:grpSpPr>
        <p:sp>
          <p:nvSpPr>
            <p:cNvPr id="38" name="矩形 13"/>
            <p:cNvSpPr>
              <a:spLocks noChangeArrowheads="1"/>
            </p:cNvSpPr>
            <p:nvPr/>
          </p:nvSpPr>
          <p:spPr bwMode="auto">
            <a:xfrm>
              <a:off x="1034229" y="1511602"/>
              <a:ext cx="1789697" cy="13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4530" eaLnBrk="1" fontAlgn="auto" hangingPunct="1">
                <a:lnSpc>
                  <a:spcPct val="150000"/>
                </a:lnSpc>
                <a:spcBef>
                  <a:spcPts val="0"/>
                </a:spcBef>
                <a:spcAft>
                  <a:spcPts val="0"/>
                </a:spcAft>
                <a:defRPr/>
              </a:pPr>
              <a:r>
                <a:rPr lang="zh-CN" altLang="en-US" sz="105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您的内容打在这里，或者通过复制您的文本后，在此框中选择粘贴，并选择只保留文字。您的内容打在这里</a:t>
              </a:r>
              <a:endParaRPr lang="zh-CN" altLang="en-US" sz="1000" dirty="0">
                <a:solidFill>
                  <a:schemeClr val="bg1"/>
                </a:solidFill>
                <a:latin typeface="方正卡通简体" panose="03000509000000000000" pitchFamily="65" charset="-122"/>
                <a:ea typeface="方正卡通简体" panose="03000509000000000000" pitchFamily="65" charset="-122"/>
                <a:sym typeface="Arial" panose="020B0604020202020204" pitchFamily="34" charset="0"/>
              </a:endParaRPr>
            </a:p>
          </p:txBody>
        </p:sp>
        <p:sp>
          <p:nvSpPr>
            <p:cNvPr id="39" name="文本框 83"/>
            <p:cNvSpPr txBox="1">
              <a:spLocks noChangeArrowheads="1"/>
            </p:cNvSpPr>
            <p:nvPr/>
          </p:nvSpPr>
          <p:spPr bwMode="auto">
            <a:xfrm>
              <a:off x="1258877" y="1255861"/>
              <a:ext cx="1359121" cy="30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3080"/>
              <a:lvl2pPr marL="742950" indent="-285750" defTabSz="513080"/>
              <a:lvl3pPr marL="1143000" indent="-228600" defTabSz="513080"/>
              <a:lvl4pPr marL="1600200" indent="-228600" defTabSz="513080"/>
              <a:lvl5pPr marL="2057400" indent="-228600" defTabSz="513080"/>
              <a:lvl6pPr marL="2514600" indent="-228600" defTabSz="513080"/>
              <a:lvl7pPr marL="2971800" indent="-228600" defTabSz="513080"/>
              <a:lvl8pPr marL="3429000" indent="-228600" defTabSz="513080"/>
              <a:lvl9pPr marL="3886200" indent="-228600" defTabSz="513080"/>
            </a:lstStyle>
            <a:p>
              <a:pPr algn="ctr" eaLnBrk="1" fontAlgn="auto" hangingPunct="1">
                <a:spcBef>
                  <a:spcPts val="0"/>
                </a:spcBef>
                <a:spcAft>
                  <a:spcPts val="0"/>
                </a:spcAft>
                <a:defRPr/>
              </a:pPr>
              <a:r>
                <a:rPr lang="zh-CN" altLang="en-US" sz="1400" b="1" dirty="0">
                  <a:solidFill>
                    <a:schemeClr val="bg1"/>
                  </a:solidFill>
                  <a:latin typeface="方正卡通简体" panose="03000509000000000000" pitchFamily="65" charset="-122"/>
                  <a:ea typeface="方正卡通简体" panose="03000509000000000000" pitchFamily="65"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50" fill="hold"/>
                                        <p:tgtEl>
                                          <p:spTgt spid="10"/>
                                        </p:tgtEl>
                                        <p:attrNameLst>
                                          <p:attrName>ppt_x</p:attrName>
                                        </p:attrNameLst>
                                      </p:cBhvr>
                                      <p:tavLst>
                                        <p:tav tm="0">
                                          <p:val>
                                            <p:strVal val="0-#ppt_w/2"/>
                                          </p:val>
                                        </p:tav>
                                        <p:tav tm="100000">
                                          <p:val>
                                            <p:strVal val="#ppt_x"/>
                                          </p:val>
                                        </p:tav>
                                      </p:tavLst>
                                    </p:anim>
                                    <p:anim calcmode="lin" valueType="num">
                                      <p:cBhvr additive="base">
                                        <p:cTn id="15" dur="55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50" fill="hold"/>
                                        <p:tgtEl>
                                          <p:spTgt spid="13"/>
                                        </p:tgtEl>
                                        <p:attrNameLst>
                                          <p:attrName>ppt_x</p:attrName>
                                        </p:attrNameLst>
                                      </p:cBhvr>
                                      <p:tavLst>
                                        <p:tav tm="0">
                                          <p:val>
                                            <p:strVal val="0-#ppt_w/2"/>
                                          </p:val>
                                        </p:tav>
                                        <p:tav tm="100000">
                                          <p:val>
                                            <p:strVal val="#ppt_x"/>
                                          </p:val>
                                        </p:tav>
                                      </p:tavLst>
                                    </p:anim>
                                    <p:anim calcmode="lin" valueType="num">
                                      <p:cBhvr additive="base">
                                        <p:cTn id="19" dur="55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50" fill="hold"/>
                                        <p:tgtEl>
                                          <p:spTgt spid="16"/>
                                        </p:tgtEl>
                                        <p:attrNameLst>
                                          <p:attrName>ppt_x</p:attrName>
                                        </p:attrNameLst>
                                      </p:cBhvr>
                                      <p:tavLst>
                                        <p:tav tm="0">
                                          <p:val>
                                            <p:strVal val="0-#ppt_w/2"/>
                                          </p:val>
                                        </p:tav>
                                        <p:tav tm="100000">
                                          <p:val>
                                            <p:strVal val="#ppt_x"/>
                                          </p:val>
                                        </p:tav>
                                      </p:tavLst>
                                    </p:anim>
                                    <p:anim calcmode="lin" valueType="num">
                                      <p:cBhvr additive="base">
                                        <p:cTn id="23" dur="55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3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50" fill="hold"/>
                                        <p:tgtEl>
                                          <p:spTgt spid="19"/>
                                        </p:tgtEl>
                                        <p:attrNameLst>
                                          <p:attrName>ppt_x</p:attrName>
                                        </p:attrNameLst>
                                      </p:cBhvr>
                                      <p:tavLst>
                                        <p:tav tm="0">
                                          <p:val>
                                            <p:strVal val="0-#ppt_w/2"/>
                                          </p:val>
                                        </p:tav>
                                        <p:tav tm="100000">
                                          <p:val>
                                            <p:strVal val="#ppt_x"/>
                                          </p:val>
                                        </p:tav>
                                      </p:tavLst>
                                    </p:anim>
                                    <p:anim calcmode="lin" valueType="num">
                                      <p:cBhvr additive="base">
                                        <p:cTn id="27" dur="550" fill="hold"/>
                                        <p:tgtEl>
                                          <p:spTgt spid="19"/>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50" fill="hold"/>
                                        <p:tgtEl>
                                          <p:spTgt spid="22"/>
                                        </p:tgtEl>
                                        <p:attrNameLst>
                                          <p:attrName>ppt_x</p:attrName>
                                        </p:attrNameLst>
                                      </p:cBhvr>
                                      <p:tavLst>
                                        <p:tav tm="0">
                                          <p:val>
                                            <p:strVal val="0-#ppt_w/2"/>
                                          </p:val>
                                        </p:tav>
                                        <p:tav tm="100000">
                                          <p:val>
                                            <p:strVal val="#ppt_x"/>
                                          </p:val>
                                        </p:tav>
                                      </p:tavLst>
                                    </p:anim>
                                    <p:anim calcmode="lin" valueType="num">
                                      <p:cBhvr additive="base">
                                        <p:cTn id="31" dur="5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anim calcmode="lin" valueType="num">
                                      <p:cBhvr>
                                        <p:cTn id="37" dur="500" fill="hold"/>
                                        <p:tgtEl>
                                          <p:spTgt spid="25"/>
                                        </p:tgtEl>
                                        <p:attrNameLst>
                                          <p:attrName>ppt_x</p:attrName>
                                        </p:attrNameLst>
                                      </p:cBhvr>
                                      <p:tavLst>
                                        <p:tav tm="0">
                                          <p:val>
                                            <p:strVal val="#ppt_x"/>
                                          </p:val>
                                        </p:tav>
                                        <p:tav tm="100000">
                                          <p:val>
                                            <p:strVal val="#ppt_x"/>
                                          </p:val>
                                        </p:tav>
                                      </p:tavLst>
                                    </p:anim>
                                    <p:anim calcmode="lin" valueType="num">
                                      <p:cBhvr>
                                        <p:cTn id="38" dur="5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strVal val="#ppt_x"/>
                                          </p:val>
                                        </p:tav>
                                        <p:tav tm="100000">
                                          <p:val>
                                            <p:strVal val="#ppt_x"/>
                                          </p:val>
                                        </p:tav>
                                      </p:tavLst>
                                    </p:anim>
                                    <p:anim calcmode="lin" valueType="num">
                                      <p:cBhvr>
                                        <p:cTn id="43" dur="500" fill="hold"/>
                                        <p:tgtEl>
                                          <p:spTgt spid="2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anim calcmode="lin" valueType="num">
                                      <p:cBhvr>
                                        <p:cTn id="52" dur="500" fill="hold"/>
                                        <p:tgtEl>
                                          <p:spTgt spid="34"/>
                                        </p:tgtEl>
                                        <p:attrNameLst>
                                          <p:attrName>ppt_x</p:attrName>
                                        </p:attrNameLst>
                                      </p:cBhvr>
                                      <p:tavLst>
                                        <p:tav tm="0">
                                          <p:val>
                                            <p:strVal val="#ppt_x"/>
                                          </p:val>
                                        </p:tav>
                                        <p:tav tm="100000">
                                          <p:val>
                                            <p:strVal val="#ppt_x"/>
                                          </p:val>
                                        </p:tav>
                                      </p:tavLst>
                                    </p:anim>
                                    <p:anim calcmode="lin" valueType="num">
                                      <p:cBhvr>
                                        <p:cTn id="53" dur="500" fill="hold"/>
                                        <p:tgtEl>
                                          <p:spTgt spid="3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038" y="3857625"/>
            <a:ext cx="1263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a:grpSpLocks noChangeAspect="1"/>
          </p:cNvGrpSpPr>
          <p:nvPr/>
        </p:nvGrpSpPr>
        <p:grpSpPr bwMode="auto">
          <a:xfrm>
            <a:off x="2146300" y="1565275"/>
            <a:ext cx="809625" cy="706438"/>
            <a:chOff x="2202212" y="1702183"/>
            <a:chExt cx="661189" cy="577688"/>
          </a:xfrm>
        </p:grpSpPr>
        <p:grpSp>
          <p:nvGrpSpPr>
            <p:cNvPr id="10" name="组合 49"/>
            <p:cNvGrpSpPr/>
            <p:nvPr/>
          </p:nvGrpSpPr>
          <p:grpSpPr bwMode="auto">
            <a:xfrm>
              <a:off x="2257678" y="1707420"/>
              <a:ext cx="550258" cy="550258"/>
              <a:chOff x="3827533" y="704007"/>
              <a:chExt cx="550258" cy="550258"/>
            </a:xfrm>
          </p:grpSpPr>
          <p:sp>
            <p:nvSpPr>
              <p:cNvPr id="12" name="矩形 11"/>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3" name="直接连接符 12"/>
              <p:cNvCxnSpPr>
                <a:stCxn id="12" idx="1"/>
                <a:endCxn id="12"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
            <p:cNvSpPr txBox="1">
              <a:spLocks noChangeArrowheads="1"/>
            </p:cNvSpPr>
            <p:nvPr/>
          </p:nvSpPr>
          <p:spPr bwMode="auto">
            <a:xfrm>
              <a:off x="2202212"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谢</a:t>
              </a:r>
            </a:p>
          </p:txBody>
        </p:sp>
      </p:grpSp>
      <p:grpSp>
        <p:nvGrpSpPr>
          <p:cNvPr id="15" name="组合 14"/>
          <p:cNvGrpSpPr>
            <a:grpSpLocks noChangeAspect="1"/>
          </p:cNvGrpSpPr>
          <p:nvPr/>
        </p:nvGrpSpPr>
        <p:grpSpPr bwMode="auto">
          <a:xfrm>
            <a:off x="2997200" y="1565275"/>
            <a:ext cx="811213" cy="706438"/>
            <a:chOff x="3054233" y="1702183"/>
            <a:chExt cx="661189" cy="577688"/>
          </a:xfrm>
        </p:grpSpPr>
        <p:grpSp>
          <p:nvGrpSpPr>
            <p:cNvPr id="16" name="组合 13"/>
            <p:cNvGrpSpPr/>
            <p:nvPr/>
          </p:nvGrpSpPr>
          <p:grpSpPr bwMode="auto">
            <a:xfrm>
              <a:off x="3083065" y="1707420"/>
              <a:ext cx="550258" cy="550258"/>
              <a:chOff x="3827533" y="704007"/>
              <a:chExt cx="550258" cy="550258"/>
            </a:xfrm>
          </p:grpSpPr>
          <p:sp>
            <p:nvSpPr>
              <p:cNvPr id="18" name="矩形 17"/>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19" name="直接连接符 18"/>
              <p:cNvCxnSpPr>
                <a:stCxn id="18" idx="1"/>
                <a:endCxn id="18"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0"/>
                <a:endCxn id="18"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41"/>
            <p:cNvSpPr txBox="1">
              <a:spLocks noChangeArrowheads="1"/>
            </p:cNvSpPr>
            <p:nvPr/>
          </p:nvSpPr>
          <p:spPr bwMode="auto">
            <a:xfrm>
              <a:off x="3054233"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谢</a:t>
              </a:r>
            </a:p>
          </p:txBody>
        </p:sp>
      </p:grpSp>
      <p:grpSp>
        <p:nvGrpSpPr>
          <p:cNvPr id="21" name="组合 20"/>
          <p:cNvGrpSpPr>
            <a:grpSpLocks noChangeAspect="1"/>
          </p:cNvGrpSpPr>
          <p:nvPr/>
        </p:nvGrpSpPr>
        <p:grpSpPr bwMode="auto">
          <a:xfrm>
            <a:off x="3833813" y="1565275"/>
            <a:ext cx="809625" cy="706438"/>
            <a:chOff x="3890374" y="1702183"/>
            <a:chExt cx="661189" cy="577688"/>
          </a:xfrm>
        </p:grpSpPr>
        <p:grpSp>
          <p:nvGrpSpPr>
            <p:cNvPr id="22" name="组合 18"/>
            <p:cNvGrpSpPr/>
            <p:nvPr/>
          </p:nvGrpSpPr>
          <p:grpSpPr bwMode="auto">
            <a:xfrm>
              <a:off x="3908452" y="1707420"/>
              <a:ext cx="550258" cy="550258"/>
              <a:chOff x="3827533" y="704007"/>
              <a:chExt cx="550258" cy="550258"/>
            </a:xfrm>
          </p:grpSpPr>
          <p:sp>
            <p:nvSpPr>
              <p:cNvPr id="24" name="矩形 23"/>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25" name="直接连接符 24"/>
              <p:cNvCxnSpPr>
                <a:stCxn id="24" idx="1"/>
                <a:endCxn id="24"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0"/>
                <a:endCxn id="24"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42"/>
            <p:cNvSpPr txBox="1">
              <a:spLocks noChangeArrowheads="1"/>
            </p:cNvSpPr>
            <p:nvPr/>
          </p:nvSpPr>
          <p:spPr bwMode="auto">
            <a:xfrm>
              <a:off x="389037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您</a:t>
              </a:r>
            </a:p>
          </p:txBody>
        </p:sp>
      </p:grpSp>
      <p:grpSp>
        <p:nvGrpSpPr>
          <p:cNvPr id="27" name="组合 26"/>
          <p:cNvGrpSpPr>
            <a:grpSpLocks noChangeAspect="1"/>
          </p:cNvGrpSpPr>
          <p:nvPr/>
        </p:nvGrpSpPr>
        <p:grpSpPr bwMode="auto">
          <a:xfrm>
            <a:off x="4648200" y="1565275"/>
            <a:ext cx="809625" cy="707886"/>
            <a:chOff x="4705007" y="1702183"/>
            <a:chExt cx="661189" cy="578872"/>
          </a:xfrm>
        </p:grpSpPr>
        <p:grpSp>
          <p:nvGrpSpPr>
            <p:cNvPr id="28" name="组合 23"/>
            <p:cNvGrpSpPr/>
            <p:nvPr/>
          </p:nvGrpSpPr>
          <p:grpSpPr bwMode="auto">
            <a:xfrm>
              <a:off x="4733839" y="1707420"/>
              <a:ext cx="550258" cy="550258"/>
              <a:chOff x="3827533" y="704007"/>
              <a:chExt cx="550258" cy="550258"/>
            </a:xfrm>
          </p:grpSpPr>
          <p:sp>
            <p:nvSpPr>
              <p:cNvPr id="30" name="矩形 29"/>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1" name="直接连接符 30"/>
              <p:cNvCxnSpPr>
                <a:stCxn id="30" idx="1"/>
                <a:endCxn id="30"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0"/>
                <a:endCxn id="30"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文本框 43"/>
            <p:cNvSpPr txBox="1">
              <a:spLocks noChangeArrowheads="1"/>
            </p:cNvSpPr>
            <p:nvPr/>
          </p:nvSpPr>
          <p:spPr bwMode="auto">
            <a:xfrm>
              <a:off x="4705007" y="1702183"/>
              <a:ext cx="661189" cy="5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的</a:t>
              </a:r>
            </a:p>
          </p:txBody>
        </p:sp>
      </p:grpSp>
      <p:grpSp>
        <p:nvGrpSpPr>
          <p:cNvPr id="33" name="组合 32"/>
          <p:cNvGrpSpPr>
            <a:grpSpLocks noChangeAspect="1"/>
          </p:cNvGrpSpPr>
          <p:nvPr/>
        </p:nvGrpSpPr>
        <p:grpSpPr bwMode="auto">
          <a:xfrm>
            <a:off x="5473700" y="1565275"/>
            <a:ext cx="809625" cy="706438"/>
            <a:chOff x="5530394" y="1702183"/>
            <a:chExt cx="661189" cy="577688"/>
          </a:xfrm>
        </p:grpSpPr>
        <p:grpSp>
          <p:nvGrpSpPr>
            <p:cNvPr id="34" name="组合 33"/>
            <p:cNvGrpSpPr/>
            <p:nvPr/>
          </p:nvGrpSpPr>
          <p:grpSpPr bwMode="auto">
            <a:xfrm>
              <a:off x="5559226" y="1707420"/>
              <a:ext cx="550258" cy="550258"/>
              <a:chOff x="3827533" y="704007"/>
              <a:chExt cx="550258" cy="550258"/>
            </a:xfrm>
          </p:grpSpPr>
          <p:sp>
            <p:nvSpPr>
              <p:cNvPr id="36" name="矩形 3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37" name="直接连接符 36"/>
              <p:cNvCxnSpPr>
                <a:stCxn id="36" idx="1"/>
                <a:endCxn id="3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0"/>
                <a:endCxn id="3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44"/>
            <p:cNvSpPr txBox="1">
              <a:spLocks noChangeArrowheads="1"/>
            </p:cNvSpPr>
            <p:nvPr/>
          </p:nvSpPr>
          <p:spPr bwMode="auto">
            <a:xfrm>
              <a:off x="5530394"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观</a:t>
              </a:r>
            </a:p>
          </p:txBody>
        </p:sp>
      </p:grpSp>
      <p:grpSp>
        <p:nvGrpSpPr>
          <p:cNvPr id="39" name="组合 38"/>
          <p:cNvGrpSpPr>
            <a:grpSpLocks noChangeAspect="1"/>
          </p:cNvGrpSpPr>
          <p:nvPr/>
        </p:nvGrpSpPr>
        <p:grpSpPr bwMode="auto">
          <a:xfrm>
            <a:off x="6272213" y="1565275"/>
            <a:ext cx="811212" cy="706438"/>
            <a:chOff x="6329147" y="1702183"/>
            <a:chExt cx="661189" cy="577688"/>
          </a:xfrm>
        </p:grpSpPr>
        <p:grpSp>
          <p:nvGrpSpPr>
            <p:cNvPr id="40" name="组合 37"/>
            <p:cNvGrpSpPr/>
            <p:nvPr/>
          </p:nvGrpSpPr>
          <p:grpSpPr bwMode="auto">
            <a:xfrm>
              <a:off x="6384613" y="1707420"/>
              <a:ext cx="550258" cy="550258"/>
              <a:chOff x="3827533" y="704007"/>
              <a:chExt cx="550258" cy="550258"/>
            </a:xfrm>
          </p:grpSpPr>
          <p:sp>
            <p:nvSpPr>
              <p:cNvPr id="42" name="矩形 41"/>
              <p:cNvSpPr/>
              <p:nvPr/>
            </p:nvSpPr>
            <p:spPr>
              <a:xfrm>
                <a:off x="3827705" y="703963"/>
                <a:ext cx="549913"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方正卡通简体" panose="03000509000000000000" pitchFamily="65" charset="-122"/>
                  <a:ea typeface="方正卡通简体" panose="03000509000000000000" pitchFamily="65" charset="-122"/>
                </a:endParaRPr>
              </a:p>
            </p:txBody>
          </p:sp>
          <p:cxnSp>
            <p:nvCxnSpPr>
              <p:cNvPr id="43" name="直接连接符 42"/>
              <p:cNvCxnSpPr>
                <a:stCxn id="42" idx="1"/>
                <a:endCxn id="42" idx="3"/>
              </p:cNvCxnSpPr>
              <p:nvPr/>
            </p:nvCxnSpPr>
            <p:spPr>
              <a:xfrm>
                <a:off x="3827705" y="979176"/>
                <a:ext cx="5499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0"/>
                <a:endCxn id="42" idx="2"/>
              </p:cNvCxnSpPr>
              <p:nvPr/>
            </p:nvCxnSpPr>
            <p:spPr>
              <a:xfrm>
                <a:off x="4103309"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文本框 45"/>
            <p:cNvSpPr txBox="1">
              <a:spLocks noChangeArrowheads="1"/>
            </p:cNvSpPr>
            <p:nvPr/>
          </p:nvSpPr>
          <p:spPr bwMode="auto">
            <a:xfrm>
              <a:off x="6329147" y="1702183"/>
              <a:ext cx="661189" cy="5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4000" dirty="0">
                  <a:solidFill>
                    <a:schemeClr val="bg1"/>
                  </a:solidFill>
                  <a:latin typeface="方正卡通简体" panose="03000509000000000000" pitchFamily="65" charset="-122"/>
                  <a:ea typeface="方正卡通简体" panose="03000509000000000000" pitchFamily="65" charset="-122"/>
                </a:rPr>
                <a:t>看</a:t>
              </a:r>
            </a:p>
          </p:txBody>
        </p:sp>
      </p:grpSp>
      <p:cxnSp>
        <p:nvCxnSpPr>
          <p:cNvPr id="45" name="直接连接符 44"/>
          <p:cNvCxnSpPr/>
          <p:nvPr/>
        </p:nvCxnSpPr>
        <p:spPr>
          <a:xfrm flipV="1">
            <a:off x="1951038" y="2451100"/>
            <a:ext cx="5387975" cy="0"/>
          </a:xfrm>
          <a:prstGeom prst="line">
            <a:avLst/>
          </a:prstGeom>
          <a:ln w="19050">
            <a:solidFill>
              <a:schemeClr val="bg1"/>
            </a:solidFill>
          </a:ln>
          <a:effectLst>
            <a:outerShdw blurRad="101600" dist="63500" dir="2700000" algn="tl" rotWithShape="0">
              <a:prstClr val="black">
                <a:alpha val="55000"/>
              </a:prstClr>
            </a:outerShdw>
          </a:effectLst>
        </p:spPr>
        <p:style>
          <a:lnRef idx="1">
            <a:schemeClr val="accent1"/>
          </a:lnRef>
          <a:fillRef idx="0">
            <a:schemeClr val="accent1"/>
          </a:fillRef>
          <a:effectRef idx="0">
            <a:schemeClr val="accent1"/>
          </a:effectRef>
          <a:fontRef idx="minor">
            <a:schemeClr val="tx1"/>
          </a:fontRef>
        </p:style>
      </p:cxnSp>
      <p:sp>
        <p:nvSpPr>
          <p:cNvPr id="46" name="文本框 45"/>
          <p:cNvSpPr txBox="1">
            <a:spLocks noChangeArrowheads="1"/>
          </p:cNvSpPr>
          <p:nvPr/>
        </p:nvSpPr>
        <p:spPr bwMode="auto">
          <a:xfrm>
            <a:off x="2063750" y="2549525"/>
            <a:ext cx="514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itchFamily="50" charset="0"/>
                <a:ea typeface="华康少女文字W5(P)" pitchFamily="82" charset="-122"/>
              </a:defRPr>
            </a:lvl1pPr>
            <a:lvl2pPr marL="742950" indent="-285750">
              <a:defRPr sz="1300">
                <a:solidFill>
                  <a:schemeClr val="tx1"/>
                </a:solidFill>
                <a:latin typeface="Nexa Light" pitchFamily="50" charset="0"/>
                <a:ea typeface="华康少女文字W5(P)" pitchFamily="82" charset="-122"/>
              </a:defRPr>
            </a:lvl2pPr>
            <a:lvl3pPr marL="1143000" indent="-228600">
              <a:defRPr sz="1300">
                <a:solidFill>
                  <a:schemeClr val="tx1"/>
                </a:solidFill>
                <a:latin typeface="Nexa Light" pitchFamily="50" charset="0"/>
                <a:ea typeface="华康少女文字W5(P)" pitchFamily="82" charset="-122"/>
              </a:defRPr>
            </a:lvl3pPr>
            <a:lvl4pPr marL="1600200" indent="-228600">
              <a:defRPr sz="1300">
                <a:solidFill>
                  <a:schemeClr val="tx1"/>
                </a:solidFill>
                <a:latin typeface="Nexa Light" pitchFamily="50" charset="0"/>
                <a:ea typeface="华康少女文字W5(P)" pitchFamily="82" charset="-122"/>
              </a:defRPr>
            </a:lvl4pPr>
            <a:lvl5pPr marL="2057400" indent="-228600">
              <a:defRPr sz="1300">
                <a:solidFill>
                  <a:schemeClr val="tx1"/>
                </a:solidFill>
                <a:latin typeface="Nexa Light" pitchFamily="50" charset="0"/>
                <a:ea typeface="华康少女文字W5(P)"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itchFamily="82" charset="-122"/>
              </a:defRPr>
            </a:lvl9pPr>
          </a:lstStyle>
          <a:p>
            <a:pPr algn="ctr" eaLnBrk="1" hangingPunct="1"/>
            <a:r>
              <a:rPr lang="zh-CN" altLang="en-US" sz="1800" dirty="0">
                <a:solidFill>
                  <a:schemeClr val="bg1"/>
                </a:solidFill>
                <a:latin typeface="方正卡通简体" panose="03000509000000000000" pitchFamily="65" charset="-122"/>
                <a:ea typeface="方正卡通简体" panose="03000509000000000000" pitchFamily="65" charset="-122"/>
              </a:rPr>
              <a:t>适用于教师节、培训课件、答辩汇报等演示</a:t>
            </a:r>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
          <p:cNvGrpSpPr>
            <a:grpSpLocks noChangeAspect="1"/>
          </p:cNvGrpSpPr>
          <p:nvPr/>
        </p:nvGrpSpPr>
        <p:grpSpPr bwMode="auto">
          <a:xfrm>
            <a:off x="1806575" y="2147888"/>
            <a:ext cx="449263" cy="292100"/>
            <a:chOff x="2432" y="1329"/>
            <a:chExt cx="657" cy="426"/>
          </a:xfrm>
        </p:grpSpPr>
        <p:sp>
          <p:nvSpPr>
            <p:cNvPr id="49" name="AutoShape 3"/>
            <p:cNvSpPr>
              <a:spLocks noChangeAspect="1" noChangeArrowheads="1" noTextEdit="1"/>
            </p:cNvSpPr>
            <p:nvPr/>
          </p:nvSpPr>
          <p:spPr bwMode="auto">
            <a:xfrm>
              <a:off x="2434" y="1329"/>
              <a:ext cx="6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0" name="Freeform 5"/>
            <p:cNvSpPr/>
            <p:nvPr/>
          </p:nvSpPr>
          <p:spPr bwMode="auto">
            <a:xfrm>
              <a:off x="2478" y="1329"/>
              <a:ext cx="611" cy="424"/>
            </a:xfrm>
            <a:custGeom>
              <a:avLst/>
              <a:gdLst>
                <a:gd name="T0" fmla="*/ 315 w 351"/>
                <a:gd name="T1" fmla="*/ 0 h 242"/>
                <a:gd name="T2" fmla="*/ 292 w 351"/>
                <a:gd name="T3" fmla="*/ 9 h 242"/>
                <a:gd name="T4" fmla="*/ 291 w 351"/>
                <a:gd name="T5" fmla="*/ 10 h 242"/>
                <a:gd name="T6" fmla="*/ 309 w 351"/>
                <a:gd name="T7" fmla="*/ 3 h 242"/>
                <a:gd name="T8" fmla="*/ 310 w 351"/>
                <a:gd name="T9" fmla="*/ 4 h 242"/>
                <a:gd name="T10" fmla="*/ 317 w 351"/>
                <a:gd name="T11" fmla="*/ 10 h 242"/>
                <a:gd name="T12" fmla="*/ 325 w 351"/>
                <a:gd name="T13" fmla="*/ 27 h 242"/>
                <a:gd name="T14" fmla="*/ 336 w 351"/>
                <a:gd name="T15" fmla="*/ 59 h 242"/>
                <a:gd name="T16" fmla="*/ 268 w 351"/>
                <a:gd name="T17" fmla="*/ 95 h 242"/>
                <a:gd name="T18" fmla="*/ 267 w 351"/>
                <a:gd name="T19" fmla="*/ 95 h 242"/>
                <a:gd name="T20" fmla="*/ 267 w 351"/>
                <a:gd name="T21" fmla="*/ 95 h 242"/>
                <a:gd name="T22" fmla="*/ 24 w 351"/>
                <a:gd name="T23" fmla="*/ 219 h 242"/>
                <a:gd name="T24" fmla="*/ 2 w 351"/>
                <a:gd name="T25" fmla="*/ 229 h 242"/>
                <a:gd name="T26" fmla="*/ 0 w 351"/>
                <a:gd name="T27" fmla="*/ 229 h 242"/>
                <a:gd name="T28" fmla="*/ 6 w 351"/>
                <a:gd name="T29" fmla="*/ 240 h 242"/>
                <a:gd name="T30" fmla="*/ 12 w 351"/>
                <a:gd name="T31" fmla="*/ 242 h 242"/>
                <a:gd name="T32" fmla="*/ 34 w 351"/>
                <a:gd name="T33" fmla="*/ 232 h 242"/>
                <a:gd name="T34" fmla="*/ 350 w 351"/>
                <a:gd name="T35" fmla="*/ 68 h 242"/>
                <a:gd name="T36" fmla="*/ 335 w 351"/>
                <a:gd name="T37" fmla="*/ 29 h 242"/>
                <a:gd name="T38" fmla="*/ 324 w 351"/>
                <a:gd name="T39" fmla="*/ 8 h 242"/>
                <a:gd name="T40" fmla="*/ 317 w 351"/>
                <a:gd name="T41" fmla="*/ 1 h 242"/>
                <a:gd name="T42" fmla="*/ 315 w 351"/>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1" h="242">
                  <a:moveTo>
                    <a:pt x="315" y="0"/>
                  </a:moveTo>
                  <a:cubicBezTo>
                    <a:pt x="311" y="0"/>
                    <a:pt x="299" y="6"/>
                    <a:pt x="292" y="9"/>
                  </a:cubicBezTo>
                  <a:cubicBezTo>
                    <a:pt x="292" y="9"/>
                    <a:pt x="292" y="9"/>
                    <a:pt x="291" y="10"/>
                  </a:cubicBezTo>
                  <a:cubicBezTo>
                    <a:pt x="298" y="7"/>
                    <a:pt x="306" y="3"/>
                    <a:pt x="309" y="3"/>
                  </a:cubicBezTo>
                  <a:cubicBezTo>
                    <a:pt x="309" y="3"/>
                    <a:pt x="310" y="3"/>
                    <a:pt x="310" y="4"/>
                  </a:cubicBezTo>
                  <a:cubicBezTo>
                    <a:pt x="312" y="6"/>
                    <a:pt x="317" y="10"/>
                    <a:pt x="317" y="10"/>
                  </a:cubicBezTo>
                  <a:cubicBezTo>
                    <a:pt x="317" y="10"/>
                    <a:pt x="321" y="15"/>
                    <a:pt x="325" y="27"/>
                  </a:cubicBezTo>
                  <a:cubicBezTo>
                    <a:pt x="330" y="39"/>
                    <a:pt x="338" y="56"/>
                    <a:pt x="336" y="59"/>
                  </a:cubicBezTo>
                  <a:cubicBezTo>
                    <a:pt x="336" y="60"/>
                    <a:pt x="308" y="75"/>
                    <a:pt x="268" y="95"/>
                  </a:cubicBezTo>
                  <a:cubicBezTo>
                    <a:pt x="268" y="95"/>
                    <a:pt x="268" y="95"/>
                    <a:pt x="267" y="95"/>
                  </a:cubicBezTo>
                  <a:cubicBezTo>
                    <a:pt x="267" y="95"/>
                    <a:pt x="267" y="95"/>
                    <a:pt x="267" y="95"/>
                  </a:cubicBezTo>
                  <a:cubicBezTo>
                    <a:pt x="179" y="140"/>
                    <a:pt x="38" y="211"/>
                    <a:pt x="24" y="219"/>
                  </a:cubicBezTo>
                  <a:cubicBezTo>
                    <a:pt x="11" y="227"/>
                    <a:pt x="5" y="229"/>
                    <a:pt x="2" y="229"/>
                  </a:cubicBezTo>
                  <a:cubicBezTo>
                    <a:pt x="1" y="229"/>
                    <a:pt x="0" y="229"/>
                    <a:pt x="0" y="229"/>
                  </a:cubicBezTo>
                  <a:cubicBezTo>
                    <a:pt x="3" y="235"/>
                    <a:pt x="5" y="239"/>
                    <a:pt x="6" y="240"/>
                  </a:cubicBezTo>
                  <a:cubicBezTo>
                    <a:pt x="8" y="241"/>
                    <a:pt x="9" y="242"/>
                    <a:pt x="12" y="242"/>
                  </a:cubicBezTo>
                  <a:cubicBezTo>
                    <a:pt x="16" y="242"/>
                    <a:pt x="22" y="240"/>
                    <a:pt x="34" y="232"/>
                  </a:cubicBezTo>
                  <a:cubicBezTo>
                    <a:pt x="54" y="220"/>
                    <a:pt x="348" y="72"/>
                    <a:pt x="350" y="68"/>
                  </a:cubicBezTo>
                  <a:cubicBezTo>
                    <a:pt x="351" y="65"/>
                    <a:pt x="341" y="44"/>
                    <a:pt x="335" y="29"/>
                  </a:cubicBezTo>
                  <a:cubicBezTo>
                    <a:pt x="329" y="15"/>
                    <a:pt x="324" y="8"/>
                    <a:pt x="324" y="8"/>
                  </a:cubicBezTo>
                  <a:cubicBezTo>
                    <a:pt x="324" y="8"/>
                    <a:pt x="319" y="3"/>
                    <a:pt x="317" y="1"/>
                  </a:cubicBezTo>
                  <a:cubicBezTo>
                    <a:pt x="316" y="0"/>
                    <a:pt x="316" y="0"/>
                    <a:pt x="31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1" name="Freeform 6"/>
            <p:cNvSpPr/>
            <p:nvPr/>
          </p:nvSpPr>
          <p:spPr bwMode="auto">
            <a:xfrm>
              <a:off x="2432" y="1334"/>
              <a:ext cx="634" cy="401"/>
            </a:xfrm>
            <a:custGeom>
              <a:avLst/>
              <a:gdLst>
                <a:gd name="T0" fmla="*/ 3 w 364"/>
                <a:gd name="T1" fmla="*/ 171 h 229"/>
                <a:gd name="T2" fmla="*/ 3 w 364"/>
                <a:gd name="T3" fmla="*/ 182 h 229"/>
                <a:gd name="T4" fmla="*/ 23 w 364"/>
                <a:gd name="T5" fmla="*/ 225 h 229"/>
                <a:gd name="T6" fmla="*/ 50 w 364"/>
                <a:gd name="T7" fmla="*/ 217 h 229"/>
                <a:gd name="T8" fmla="*/ 362 w 364"/>
                <a:gd name="T9" fmla="*/ 57 h 229"/>
                <a:gd name="T10" fmla="*/ 351 w 364"/>
                <a:gd name="T11" fmla="*/ 25 h 229"/>
                <a:gd name="T12" fmla="*/ 343 w 364"/>
                <a:gd name="T13" fmla="*/ 8 h 229"/>
                <a:gd name="T14" fmla="*/ 336 w 364"/>
                <a:gd name="T15" fmla="*/ 2 h 229"/>
                <a:gd name="T16" fmla="*/ 312 w 364"/>
                <a:gd name="T17" fmla="*/ 10 h 229"/>
                <a:gd name="T18" fmla="*/ 10 w 364"/>
                <a:gd name="T19" fmla="*/ 166 h 229"/>
                <a:gd name="T20" fmla="*/ 3 w 364"/>
                <a:gd name="T21" fmla="*/ 17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229">
                  <a:moveTo>
                    <a:pt x="3" y="171"/>
                  </a:moveTo>
                  <a:cubicBezTo>
                    <a:pt x="3" y="171"/>
                    <a:pt x="0" y="174"/>
                    <a:pt x="3" y="182"/>
                  </a:cubicBezTo>
                  <a:cubicBezTo>
                    <a:pt x="6" y="191"/>
                    <a:pt x="20" y="223"/>
                    <a:pt x="23" y="225"/>
                  </a:cubicBezTo>
                  <a:cubicBezTo>
                    <a:pt x="26" y="227"/>
                    <a:pt x="30" y="229"/>
                    <a:pt x="50" y="217"/>
                  </a:cubicBezTo>
                  <a:cubicBezTo>
                    <a:pt x="70" y="206"/>
                    <a:pt x="361" y="60"/>
                    <a:pt x="362" y="57"/>
                  </a:cubicBezTo>
                  <a:cubicBezTo>
                    <a:pt x="364" y="54"/>
                    <a:pt x="356" y="37"/>
                    <a:pt x="351" y="25"/>
                  </a:cubicBezTo>
                  <a:cubicBezTo>
                    <a:pt x="347" y="13"/>
                    <a:pt x="343" y="8"/>
                    <a:pt x="343" y="8"/>
                  </a:cubicBezTo>
                  <a:cubicBezTo>
                    <a:pt x="343" y="8"/>
                    <a:pt x="338" y="4"/>
                    <a:pt x="336" y="2"/>
                  </a:cubicBezTo>
                  <a:cubicBezTo>
                    <a:pt x="334" y="0"/>
                    <a:pt x="320" y="6"/>
                    <a:pt x="312" y="10"/>
                  </a:cubicBezTo>
                  <a:cubicBezTo>
                    <a:pt x="305" y="14"/>
                    <a:pt x="15" y="163"/>
                    <a:pt x="10" y="166"/>
                  </a:cubicBezTo>
                  <a:cubicBezTo>
                    <a:pt x="5" y="168"/>
                    <a:pt x="3" y="171"/>
                    <a:pt x="3" y="17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2" name="Freeform 7"/>
            <p:cNvSpPr/>
            <p:nvPr/>
          </p:nvSpPr>
          <p:spPr bwMode="auto">
            <a:xfrm>
              <a:off x="2432" y="1605"/>
              <a:ext cx="100" cy="127"/>
            </a:xfrm>
            <a:custGeom>
              <a:avLst/>
              <a:gdLst>
                <a:gd name="T0" fmla="*/ 57 w 57"/>
                <a:gd name="T1" fmla="*/ 59 h 73"/>
                <a:gd name="T2" fmla="*/ 51 w 57"/>
                <a:gd name="T3" fmla="*/ 50 h 73"/>
                <a:gd name="T4" fmla="*/ 46 w 57"/>
                <a:gd name="T5" fmla="*/ 41 h 73"/>
                <a:gd name="T6" fmla="*/ 44 w 57"/>
                <a:gd name="T7" fmla="*/ 34 h 73"/>
                <a:gd name="T8" fmla="*/ 43 w 57"/>
                <a:gd name="T9" fmla="*/ 22 h 73"/>
                <a:gd name="T10" fmla="*/ 41 w 57"/>
                <a:gd name="T11" fmla="*/ 12 h 73"/>
                <a:gd name="T12" fmla="*/ 39 w 57"/>
                <a:gd name="T13" fmla="*/ 0 h 73"/>
                <a:gd name="T14" fmla="*/ 33 w 57"/>
                <a:gd name="T15" fmla="*/ 0 h 73"/>
                <a:gd name="T16" fmla="*/ 28 w 57"/>
                <a:gd name="T17" fmla="*/ 1 h 73"/>
                <a:gd name="T18" fmla="*/ 10 w 57"/>
                <a:gd name="T19" fmla="*/ 11 h 73"/>
                <a:gd name="T20" fmla="*/ 3 w 57"/>
                <a:gd name="T21" fmla="*/ 16 h 73"/>
                <a:gd name="T22" fmla="*/ 3 w 57"/>
                <a:gd name="T23" fmla="*/ 27 h 73"/>
                <a:gd name="T24" fmla="*/ 19 w 57"/>
                <a:gd name="T25" fmla="*/ 63 h 73"/>
                <a:gd name="T26" fmla="*/ 23 w 57"/>
                <a:gd name="T27" fmla="*/ 70 h 73"/>
                <a:gd name="T28" fmla="*/ 38 w 57"/>
                <a:gd name="T29" fmla="*/ 69 h 73"/>
                <a:gd name="T30" fmla="*/ 47 w 57"/>
                <a:gd name="T31" fmla="*/ 64 h 73"/>
                <a:gd name="T32" fmla="*/ 50 w 57"/>
                <a:gd name="T33" fmla="*/ 62 h 73"/>
                <a:gd name="T34" fmla="*/ 57 w 57"/>
                <a:gd name="T35"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73">
                  <a:moveTo>
                    <a:pt x="57" y="59"/>
                  </a:moveTo>
                  <a:cubicBezTo>
                    <a:pt x="55" y="55"/>
                    <a:pt x="51" y="50"/>
                    <a:pt x="51" y="50"/>
                  </a:cubicBezTo>
                  <a:cubicBezTo>
                    <a:pt x="51" y="50"/>
                    <a:pt x="48" y="44"/>
                    <a:pt x="46" y="41"/>
                  </a:cubicBezTo>
                  <a:cubicBezTo>
                    <a:pt x="45" y="39"/>
                    <a:pt x="44" y="34"/>
                    <a:pt x="44" y="34"/>
                  </a:cubicBezTo>
                  <a:cubicBezTo>
                    <a:pt x="44" y="34"/>
                    <a:pt x="43" y="26"/>
                    <a:pt x="43" y="22"/>
                  </a:cubicBezTo>
                  <a:cubicBezTo>
                    <a:pt x="42" y="19"/>
                    <a:pt x="41" y="14"/>
                    <a:pt x="41" y="12"/>
                  </a:cubicBezTo>
                  <a:cubicBezTo>
                    <a:pt x="40" y="10"/>
                    <a:pt x="40" y="4"/>
                    <a:pt x="39" y="0"/>
                  </a:cubicBezTo>
                  <a:cubicBezTo>
                    <a:pt x="36" y="0"/>
                    <a:pt x="33" y="0"/>
                    <a:pt x="33" y="0"/>
                  </a:cubicBezTo>
                  <a:cubicBezTo>
                    <a:pt x="33" y="0"/>
                    <a:pt x="31" y="0"/>
                    <a:pt x="28" y="1"/>
                  </a:cubicBezTo>
                  <a:cubicBezTo>
                    <a:pt x="17" y="7"/>
                    <a:pt x="11" y="10"/>
                    <a:pt x="10" y="11"/>
                  </a:cubicBezTo>
                  <a:cubicBezTo>
                    <a:pt x="5" y="13"/>
                    <a:pt x="3" y="16"/>
                    <a:pt x="3" y="16"/>
                  </a:cubicBezTo>
                  <a:cubicBezTo>
                    <a:pt x="3" y="16"/>
                    <a:pt x="0" y="19"/>
                    <a:pt x="3" y="27"/>
                  </a:cubicBezTo>
                  <a:cubicBezTo>
                    <a:pt x="5" y="33"/>
                    <a:pt x="13" y="52"/>
                    <a:pt x="19" y="63"/>
                  </a:cubicBezTo>
                  <a:cubicBezTo>
                    <a:pt x="20" y="67"/>
                    <a:pt x="22" y="69"/>
                    <a:pt x="23" y="70"/>
                  </a:cubicBezTo>
                  <a:cubicBezTo>
                    <a:pt x="25" y="72"/>
                    <a:pt x="28" y="73"/>
                    <a:pt x="38" y="69"/>
                  </a:cubicBezTo>
                  <a:cubicBezTo>
                    <a:pt x="41" y="67"/>
                    <a:pt x="44" y="66"/>
                    <a:pt x="47" y="64"/>
                  </a:cubicBezTo>
                  <a:cubicBezTo>
                    <a:pt x="48" y="63"/>
                    <a:pt x="49" y="63"/>
                    <a:pt x="50" y="62"/>
                  </a:cubicBezTo>
                  <a:cubicBezTo>
                    <a:pt x="51" y="62"/>
                    <a:pt x="54" y="60"/>
                    <a:pt x="57" y="59"/>
                  </a:cubicBezTo>
                  <a:close/>
                </a:path>
              </a:pathLst>
            </a:custGeom>
            <a:solidFill>
              <a:srgbClr val="FBFAF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3" name="Freeform 8"/>
            <p:cNvSpPr/>
            <p:nvPr/>
          </p:nvSpPr>
          <p:spPr bwMode="auto">
            <a:xfrm>
              <a:off x="2954" y="1361"/>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4" name="Freeform 9"/>
            <p:cNvSpPr/>
            <p:nvPr/>
          </p:nvSpPr>
          <p:spPr bwMode="auto">
            <a:xfrm>
              <a:off x="2943" y="149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sp>
          <p:nvSpPr>
            <p:cNvPr id="55" name="Freeform 10"/>
            <p:cNvSpPr>
              <a:spLocks noEditPoints="1"/>
            </p:cNvSpPr>
            <p:nvPr/>
          </p:nvSpPr>
          <p:spPr bwMode="auto">
            <a:xfrm>
              <a:off x="2511" y="1361"/>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D6CEC9"/>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7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125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0" presetClass="path" presetSubtype="0" accel="50000" decel="50000" fill="hold" nodeType="withEffect">
                                  <p:stCondLst>
                                    <p:cond delay="150"/>
                                  </p:stCondLst>
                                  <p:childTnLst>
                                    <p:animMotion origin="layout" path="M -0.00347 0.00092 L 0.59826 0.00247 " pathEditMode="relative" ptsTypes="AA">
                                      <p:cBhvr>
                                        <p:cTn id="28" dur="1500" fill="hold"/>
                                        <p:tgtEl>
                                          <p:spTgt spid="48"/>
                                        </p:tgtEl>
                                        <p:attrNameLst>
                                          <p:attrName>ppt_x</p:attrName>
                                          <p:attrName>ppt_y</p:attrName>
                                        </p:attrNameLst>
                                      </p:cBhvr>
                                    </p:animMotion>
                                  </p:childTnLst>
                                </p:cTn>
                              </p:par>
                              <p:par>
                                <p:cTn id="29" presetID="22" presetClass="entr" presetSubtype="8" fill="hold" nodeType="withEffect">
                                  <p:stCondLst>
                                    <p:cond delay="3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1250"/>
                                        <p:tgtEl>
                                          <p:spTgt spid="45"/>
                                        </p:tgtEl>
                                      </p:cBhvr>
                                    </p:animEffect>
                                  </p:childTnLst>
                                </p:cTn>
                              </p:par>
                            </p:childTnLst>
                          </p:cTn>
                        </p:par>
                        <p:par>
                          <p:cTn id="32" fill="hold">
                            <p:stCondLst>
                              <p:cond delay="1000"/>
                            </p:stCondLst>
                            <p:childTnLst>
                              <p:par>
                                <p:cTn id="33" presetID="12" presetClass="entr" presetSubtype="4" fill="hold" grpId="0" nodeType="afterEffect">
                                  <p:stCondLst>
                                    <p:cond delay="0"/>
                                  </p:stCondLst>
                                  <p:iterate type="lt">
                                    <p:tmPct val="15000"/>
                                  </p:iterate>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childTnLst>
                          </p:cTn>
                        </p:par>
                        <p:par>
                          <p:cTn id="37" fill="hold">
                            <p:stCondLst>
                              <p:cond delay="525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anim calcmode="lin" valueType="num">
                                      <p:cBhvr>
                                        <p:cTn id="46" dur="500" fill="hold"/>
                                        <p:tgtEl>
                                          <p:spTgt spid="47"/>
                                        </p:tgtEl>
                                        <p:attrNameLst>
                                          <p:attrName>ppt_x</p:attrName>
                                        </p:attrNameLst>
                                      </p:cBhvr>
                                      <p:tavLst>
                                        <p:tav tm="0">
                                          <p:val>
                                            <p:strVal val="#ppt_x"/>
                                          </p:val>
                                        </p:tav>
                                        <p:tav tm="100000">
                                          <p:val>
                                            <p:strVal val="#ppt_x"/>
                                          </p:val>
                                        </p:tav>
                                      </p:tavLst>
                                    </p:anim>
                                    <p:anim calcmode="lin" valueType="num">
                                      <p:cBhvr>
                                        <p:cTn id="4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350" fill="hold"/>
                                        <p:tgtEl>
                                          <p:spTgt spid="5"/>
                                        </p:tgtEl>
                                        <p:attrNameLst>
                                          <p:attrName>ppt_x</p:attrName>
                                        </p:attrNameLst>
                                      </p:cBhvr>
                                      <p:tavLst>
                                        <p:tav tm="0">
                                          <p:val>
                                            <p:strVal val="0-#ppt_w/2"/>
                                          </p:val>
                                        </p:tav>
                                        <p:tav tm="100000">
                                          <p:val>
                                            <p:strVal val="#ppt_x"/>
                                          </p:val>
                                        </p:tav>
                                      </p:tavLst>
                                    </p:anim>
                                    <p:anim calcmode="lin" valueType="num">
                                      <p:cBhvr additive="base">
                                        <p:cTn id="53" dur="35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15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350" fill="hold"/>
                                        <p:tgtEl>
                                          <p:spTgt spid="4"/>
                                        </p:tgtEl>
                                        <p:attrNameLst>
                                          <p:attrName>ppt_x</p:attrName>
                                        </p:attrNameLst>
                                      </p:cBhvr>
                                      <p:tavLst>
                                        <p:tav tm="0">
                                          <p:val>
                                            <p:strVal val="0-#ppt_w/2"/>
                                          </p:val>
                                        </p:tav>
                                        <p:tav tm="100000">
                                          <p:val>
                                            <p:strVal val="#ppt_x"/>
                                          </p:val>
                                        </p:tav>
                                      </p:tavLst>
                                    </p:anim>
                                    <p:anim calcmode="lin" valueType="num">
                                      <p:cBhvr additive="base">
                                        <p:cTn id="57" dur="35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3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350" fill="hold"/>
                                        <p:tgtEl>
                                          <p:spTgt spid="6"/>
                                        </p:tgtEl>
                                        <p:attrNameLst>
                                          <p:attrName>ppt_x</p:attrName>
                                        </p:attrNameLst>
                                      </p:cBhvr>
                                      <p:tavLst>
                                        <p:tav tm="0">
                                          <p:val>
                                            <p:strVal val="0-#ppt_w/2"/>
                                          </p:val>
                                        </p:tav>
                                        <p:tav tm="100000">
                                          <p:val>
                                            <p:strVal val="#ppt_x"/>
                                          </p:val>
                                        </p:tav>
                                      </p:tavLst>
                                    </p:anim>
                                    <p:anim calcmode="lin" valueType="num">
                                      <p:cBhvr additive="base">
                                        <p:cTn id="6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175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10" name="Group 35"/>
          <p:cNvGrpSpPr/>
          <p:nvPr/>
        </p:nvGrpSpPr>
        <p:grpSpPr>
          <a:xfrm>
            <a:off x="769938" y="2544377"/>
            <a:ext cx="1613466" cy="345642"/>
            <a:chOff x="769938" y="2456536"/>
            <a:chExt cx="1613466" cy="345642"/>
          </a:xfrm>
        </p:grpSpPr>
        <p:sp>
          <p:nvSpPr>
            <p:cNvPr id="11" name="Notched Right Arrow 32"/>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2" name="Oval 34"/>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3" name="Group 36"/>
          <p:cNvGrpSpPr/>
          <p:nvPr/>
        </p:nvGrpSpPr>
        <p:grpSpPr>
          <a:xfrm>
            <a:off x="2260906" y="2544377"/>
            <a:ext cx="1613466" cy="345642"/>
            <a:chOff x="769938" y="2456536"/>
            <a:chExt cx="1613466" cy="345642"/>
          </a:xfrm>
        </p:grpSpPr>
        <p:sp>
          <p:nvSpPr>
            <p:cNvPr id="14" name="Notched Right Arrow 37"/>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5" name="Oval 39"/>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6" name="Group 40"/>
          <p:cNvGrpSpPr/>
          <p:nvPr/>
        </p:nvGrpSpPr>
        <p:grpSpPr>
          <a:xfrm>
            <a:off x="3751874" y="2544377"/>
            <a:ext cx="1613466" cy="345642"/>
            <a:chOff x="769938" y="2456536"/>
            <a:chExt cx="1613466" cy="345642"/>
          </a:xfrm>
        </p:grpSpPr>
        <p:sp>
          <p:nvSpPr>
            <p:cNvPr id="17" name="Notched Right Arrow 41"/>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8" name="Oval 42"/>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19" name="Group 43"/>
          <p:cNvGrpSpPr/>
          <p:nvPr/>
        </p:nvGrpSpPr>
        <p:grpSpPr>
          <a:xfrm>
            <a:off x="5242842" y="2544377"/>
            <a:ext cx="1613466" cy="345642"/>
            <a:chOff x="769938" y="2456536"/>
            <a:chExt cx="1613466" cy="345642"/>
          </a:xfrm>
        </p:grpSpPr>
        <p:sp>
          <p:nvSpPr>
            <p:cNvPr id="20" name="Notched Right Arrow 44"/>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1" name="Oval 45"/>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grpSp>
        <p:nvGrpSpPr>
          <p:cNvPr id="22" name="Group 49"/>
          <p:cNvGrpSpPr/>
          <p:nvPr/>
        </p:nvGrpSpPr>
        <p:grpSpPr>
          <a:xfrm>
            <a:off x="6733811" y="2544377"/>
            <a:ext cx="1613466" cy="345642"/>
            <a:chOff x="769938" y="2456536"/>
            <a:chExt cx="1613466" cy="345642"/>
          </a:xfrm>
        </p:grpSpPr>
        <p:sp>
          <p:nvSpPr>
            <p:cNvPr id="23" name="Notched Right Arrow 51"/>
            <p:cNvSpPr/>
            <p:nvPr/>
          </p:nvSpPr>
          <p:spPr>
            <a:xfrm>
              <a:off x="769938" y="2456536"/>
              <a:ext cx="1613466" cy="345642"/>
            </a:xfrm>
            <a:prstGeom prst="notchedRightArrow">
              <a:avLst>
                <a:gd name="adj1" fmla="val 100000"/>
                <a:gd name="adj2" fmla="val 91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24" name="Oval 63"/>
            <p:cNvSpPr>
              <a:spLocks noChangeAspect="1"/>
            </p:cNvSpPr>
            <p:nvPr/>
          </p:nvSpPr>
          <p:spPr>
            <a:xfrm>
              <a:off x="1482001" y="2534688"/>
              <a:ext cx="189341" cy="18933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方正卡通简体" panose="03000509000000000000" pitchFamily="65" charset="-122"/>
                <a:ea typeface="方正卡通简体" panose="03000509000000000000" pitchFamily="65" charset="-122"/>
              </a:endParaRPr>
            </a:p>
          </p:txBody>
        </p:sp>
      </p:grpSp>
      <p:sp>
        <p:nvSpPr>
          <p:cNvPr id="25" name="TextBox 66"/>
          <p:cNvSpPr txBox="1"/>
          <p:nvPr/>
        </p:nvSpPr>
        <p:spPr>
          <a:xfrm>
            <a:off x="1331633" y="2978404"/>
            <a:ext cx="383117"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2006</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6" name="TextBox 69"/>
          <p:cNvSpPr txBox="1"/>
          <p:nvPr/>
        </p:nvSpPr>
        <p:spPr>
          <a:xfrm>
            <a:off x="2855385" y="2250061"/>
            <a:ext cx="384721"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2008</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70"/>
          <p:cNvSpPr txBox="1"/>
          <p:nvPr/>
        </p:nvSpPr>
        <p:spPr>
          <a:xfrm>
            <a:off x="4365963" y="2978404"/>
            <a:ext cx="381515"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2010</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8" name="TextBox 71"/>
          <p:cNvSpPr txBox="1"/>
          <p:nvPr/>
        </p:nvSpPr>
        <p:spPr>
          <a:xfrm>
            <a:off x="5848939" y="2250061"/>
            <a:ext cx="381515" cy="246221"/>
          </a:xfrm>
          <a:prstGeom prst="rect">
            <a:avLst/>
          </a:prstGeom>
          <a:noFill/>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2012</a:t>
            </a:r>
            <a:endParaRPr lang="en-US" sz="1600" dirty="0">
              <a:solidFill>
                <a:schemeClr val="bg1"/>
              </a:solidFill>
              <a:latin typeface="方正卡通简体" panose="03000509000000000000" pitchFamily="65" charset="-122"/>
              <a:ea typeface="方正卡通简体" panose="03000509000000000000" pitchFamily="65" charset="-122"/>
            </a:endParaRPr>
          </a:p>
        </p:txBody>
      </p:sp>
      <p:sp>
        <p:nvSpPr>
          <p:cNvPr id="29" name="TextBox 73"/>
          <p:cNvSpPr txBox="1"/>
          <p:nvPr/>
        </p:nvSpPr>
        <p:spPr>
          <a:xfrm>
            <a:off x="7362470" y="2978404"/>
            <a:ext cx="381515" cy="246221"/>
          </a:xfrm>
          <a:prstGeom prst="rect">
            <a:avLst/>
          </a:prstGeom>
          <a:noFill/>
          <a:ln>
            <a:noFill/>
          </a:ln>
        </p:spPr>
        <p:txBody>
          <a:bodyPr wrap="none" lIns="0" tIns="0" rIns="0" bIns="0" rtlCol="0" anchor="ctr">
            <a:spAutoFit/>
          </a:bodyPr>
          <a:lstStyle/>
          <a:p>
            <a:pPr lvl="0" algn="ctr" defTabSz="914400">
              <a:spcBef>
                <a:spcPct val="20000"/>
              </a:spcBef>
              <a:defRPr/>
            </a:pPr>
            <a:r>
              <a:rPr lang="en-US" sz="1600" b="1" dirty="0">
                <a:solidFill>
                  <a:schemeClr val="bg1"/>
                </a:solidFill>
                <a:latin typeface="方正卡通简体" panose="03000509000000000000" pitchFamily="65" charset="-122"/>
                <a:ea typeface="方正卡通简体" panose="03000509000000000000" pitchFamily="65" charset="-122"/>
              </a:rPr>
              <a:t>2014</a:t>
            </a:r>
            <a:endParaRPr lang="en-US" sz="1600" dirty="0">
              <a:solidFill>
                <a:schemeClr val="bg1"/>
              </a:solidFill>
              <a:latin typeface="方正卡通简体" panose="03000509000000000000" pitchFamily="65" charset="-122"/>
              <a:ea typeface="方正卡通简体" panose="03000509000000000000" pitchFamily="65" charset="-122"/>
            </a:endParaRPr>
          </a:p>
        </p:txBody>
      </p:sp>
      <p:cxnSp>
        <p:nvCxnSpPr>
          <p:cNvPr id="30" name="Straight Connector 74"/>
          <p:cNvCxnSpPr>
            <a:stCxn id="51" idx="7"/>
          </p:cNvCxnSpPr>
          <p:nvPr/>
        </p:nvCxnSpPr>
        <p:spPr>
          <a:xfrm flipH="1">
            <a:off x="1574465" y="2101575"/>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85"/>
          <p:cNvCxnSpPr>
            <a:stCxn id="54" idx="7"/>
          </p:cNvCxnSpPr>
          <p:nvPr/>
        </p:nvCxnSpPr>
        <p:spPr>
          <a:xfrm flipH="1">
            <a:off x="4559093" y="2096812"/>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0"/>
          <p:cNvCxnSpPr>
            <a:stCxn id="57" idx="7"/>
          </p:cNvCxnSpPr>
          <p:nvPr/>
        </p:nvCxnSpPr>
        <p:spPr>
          <a:xfrm flipH="1">
            <a:off x="7538435" y="2096812"/>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95"/>
          <p:cNvCxnSpPr>
            <a:stCxn id="63" idx="7"/>
          </p:cNvCxnSpPr>
          <p:nvPr/>
        </p:nvCxnSpPr>
        <p:spPr>
          <a:xfrm flipV="1">
            <a:off x="3066185" y="2721235"/>
            <a:ext cx="0"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00"/>
          <p:cNvCxnSpPr>
            <a:stCxn id="60" idx="7"/>
          </p:cNvCxnSpPr>
          <p:nvPr/>
        </p:nvCxnSpPr>
        <p:spPr>
          <a:xfrm rot="10800000" flipH="1">
            <a:off x="6048360" y="2721235"/>
            <a:ext cx="1" cy="614898"/>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88"/>
          <p:cNvGrpSpPr/>
          <p:nvPr/>
        </p:nvGrpSpPr>
        <p:grpSpPr>
          <a:xfrm>
            <a:off x="851720" y="3313607"/>
            <a:ext cx="1369728" cy="771624"/>
            <a:chOff x="590510" y="661615"/>
            <a:chExt cx="1470132" cy="419349"/>
          </a:xfrm>
        </p:grpSpPr>
        <p:sp>
          <p:nvSpPr>
            <p:cNvPr id="36" name="TextBox 105"/>
            <p:cNvSpPr txBox="1"/>
            <p:nvPr/>
          </p:nvSpPr>
          <p:spPr>
            <a:xfrm>
              <a:off x="1086568"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endParaRPr lang="en-US" sz="1050" b="1" dirty="0">
                <a:solidFill>
                  <a:schemeClr val="bg1"/>
                </a:solidFill>
                <a:latin typeface="方正卡通简体" panose="03000509000000000000" pitchFamily="65" charset="-122"/>
                <a:ea typeface="方正卡通简体" panose="03000509000000000000" pitchFamily="65" charset="-122"/>
              </a:endParaRPr>
            </a:p>
          </p:txBody>
        </p:sp>
        <p:sp>
          <p:nvSpPr>
            <p:cNvPr id="37" name="TextBox 106"/>
            <p:cNvSpPr txBox="1"/>
            <p:nvPr/>
          </p:nvSpPr>
          <p:spPr>
            <a:xfrm>
              <a:off x="590510" y="779887"/>
              <a:ext cx="1470132"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38" name="Group 88"/>
          <p:cNvGrpSpPr/>
          <p:nvPr/>
        </p:nvGrpSpPr>
        <p:grpSpPr>
          <a:xfrm>
            <a:off x="3876314" y="3313609"/>
            <a:ext cx="1389581" cy="771625"/>
            <a:chOff x="569202" y="661615"/>
            <a:chExt cx="1491440" cy="419349"/>
          </a:xfrm>
        </p:grpSpPr>
        <p:sp>
          <p:nvSpPr>
            <p:cNvPr id="39" name="TextBox 108"/>
            <p:cNvSpPr txBox="1"/>
            <p:nvPr/>
          </p:nvSpPr>
          <p:spPr>
            <a:xfrm>
              <a:off x="1025877"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0" name="TextBox 109"/>
            <p:cNvSpPr txBox="1"/>
            <p:nvPr/>
          </p:nvSpPr>
          <p:spPr>
            <a:xfrm>
              <a:off x="569202" y="779887"/>
              <a:ext cx="149144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41" name="Group 88"/>
          <p:cNvGrpSpPr/>
          <p:nvPr/>
        </p:nvGrpSpPr>
        <p:grpSpPr>
          <a:xfrm>
            <a:off x="6873593" y="3313609"/>
            <a:ext cx="1387866" cy="771625"/>
            <a:chOff x="571042" y="661615"/>
            <a:chExt cx="1489599" cy="419349"/>
          </a:xfrm>
        </p:grpSpPr>
        <p:sp>
          <p:nvSpPr>
            <p:cNvPr id="42" name="TextBox 111"/>
            <p:cNvSpPr txBox="1"/>
            <p:nvPr/>
          </p:nvSpPr>
          <p:spPr>
            <a:xfrm>
              <a:off x="1086569"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3" name="TextBox 112"/>
            <p:cNvSpPr txBox="1"/>
            <p:nvPr/>
          </p:nvSpPr>
          <p:spPr>
            <a:xfrm>
              <a:off x="571042" y="779887"/>
              <a:ext cx="1489599"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44" name="Group 88"/>
          <p:cNvGrpSpPr/>
          <p:nvPr/>
        </p:nvGrpSpPr>
        <p:grpSpPr>
          <a:xfrm>
            <a:off x="2383404" y="1151670"/>
            <a:ext cx="1353887" cy="771624"/>
            <a:chOff x="607512" y="661615"/>
            <a:chExt cx="1453130" cy="419349"/>
          </a:xfrm>
        </p:grpSpPr>
        <p:sp>
          <p:nvSpPr>
            <p:cNvPr id="45" name="TextBox 114"/>
            <p:cNvSpPr txBox="1"/>
            <p:nvPr/>
          </p:nvSpPr>
          <p:spPr>
            <a:xfrm>
              <a:off x="1086569"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6" name="TextBox 115"/>
            <p:cNvSpPr txBox="1"/>
            <p:nvPr/>
          </p:nvSpPr>
          <p:spPr>
            <a:xfrm>
              <a:off x="607512" y="779887"/>
              <a:ext cx="145313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47" name="Group 88"/>
          <p:cNvGrpSpPr/>
          <p:nvPr/>
        </p:nvGrpSpPr>
        <p:grpSpPr>
          <a:xfrm>
            <a:off x="5374583" y="1209277"/>
            <a:ext cx="1355602" cy="771624"/>
            <a:chOff x="605672" y="661615"/>
            <a:chExt cx="1454970" cy="419349"/>
          </a:xfrm>
        </p:grpSpPr>
        <p:sp>
          <p:nvSpPr>
            <p:cNvPr id="48" name="TextBox 117"/>
            <p:cNvSpPr txBox="1"/>
            <p:nvPr/>
          </p:nvSpPr>
          <p:spPr>
            <a:xfrm>
              <a:off x="1044111" y="661615"/>
              <a:ext cx="578090" cy="87814"/>
            </a:xfrm>
            <a:prstGeom prst="rect">
              <a:avLst/>
            </a:prstGeom>
            <a:noFill/>
          </p:spPr>
          <p:txBody>
            <a:bodyPr wrap="none" lIns="0" tIns="0" rIns="0" bIns="0" rtlCol="0" anchor="t">
              <a:spAutoFit/>
            </a:bodyPr>
            <a:lstStyle/>
            <a:p>
              <a:pPr algn="ctr"/>
              <a:r>
                <a:rPr lang="zh-CN" altLang="en-US" sz="1050" b="1" dirty="0">
                  <a:solidFill>
                    <a:schemeClr val="bg1"/>
                  </a:solidFill>
                  <a:latin typeface="方正卡通简体" panose="03000509000000000000" pitchFamily="65" charset="-122"/>
                  <a:ea typeface="方正卡通简体" panose="03000509000000000000" pitchFamily="65" charset="-122"/>
                </a:rPr>
                <a:t>标题文字</a:t>
              </a:r>
            </a:p>
          </p:txBody>
        </p:sp>
        <p:sp>
          <p:nvSpPr>
            <p:cNvPr id="49" name="TextBox 118"/>
            <p:cNvSpPr txBox="1"/>
            <p:nvPr/>
          </p:nvSpPr>
          <p:spPr>
            <a:xfrm>
              <a:off x="605672" y="779887"/>
              <a:ext cx="1454970" cy="301077"/>
            </a:xfrm>
            <a:prstGeom prst="rect">
              <a:avLst/>
            </a:prstGeom>
            <a:noFill/>
          </p:spPr>
          <p:txBody>
            <a:bodyPr wrap="square" lIns="0" tIns="0" rIns="0" bIns="0" rtlCol="0" anchor="t">
              <a:spAutoFit/>
            </a:bodyPr>
            <a:lstStyle/>
            <a:p>
              <a:pPr lvl="0" algn="ctr" defTabSz="914400">
                <a:lnSpc>
                  <a:spcPct val="150000"/>
                </a:lnSpc>
                <a:spcBef>
                  <a:spcPct val="20000"/>
                </a:spcBef>
                <a:defRPr/>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grpSp>
      <p:grpSp>
        <p:nvGrpSpPr>
          <p:cNvPr id="50" name="Group 68"/>
          <p:cNvGrpSpPr/>
          <p:nvPr/>
        </p:nvGrpSpPr>
        <p:grpSpPr>
          <a:xfrm>
            <a:off x="1295010" y="1426910"/>
            <a:ext cx="558911" cy="558911"/>
            <a:chOff x="1295010" y="1424373"/>
            <a:chExt cx="558911" cy="558911"/>
          </a:xfrm>
        </p:grpSpPr>
        <p:sp>
          <p:nvSpPr>
            <p:cNvPr id="51" name="Teardrop 64"/>
            <p:cNvSpPr/>
            <p:nvPr/>
          </p:nvSpPr>
          <p:spPr>
            <a:xfrm rot="8100000">
              <a:off x="1295010" y="1424373"/>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52"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53" name="Group 75"/>
          <p:cNvGrpSpPr/>
          <p:nvPr/>
        </p:nvGrpSpPr>
        <p:grpSpPr>
          <a:xfrm>
            <a:off x="4279638" y="1422147"/>
            <a:ext cx="558911" cy="558911"/>
            <a:chOff x="4279638" y="1419610"/>
            <a:chExt cx="558911" cy="558911"/>
          </a:xfrm>
        </p:grpSpPr>
        <p:sp>
          <p:nvSpPr>
            <p:cNvPr id="54" name="Teardrop 87"/>
            <p:cNvSpPr/>
            <p:nvPr/>
          </p:nvSpPr>
          <p:spPr>
            <a:xfrm rot="8100000">
              <a:off x="4279638" y="141961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55"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56" name="Group 78"/>
          <p:cNvGrpSpPr/>
          <p:nvPr/>
        </p:nvGrpSpPr>
        <p:grpSpPr>
          <a:xfrm>
            <a:off x="7258980" y="1422147"/>
            <a:ext cx="558911" cy="558911"/>
            <a:chOff x="7258980" y="1419610"/>
            <a:chExt cx="558911" cy="558911"/>
          </a:xfrm>
        </p:grpSpPr>
        <p:sp>
          <p:nvSpPr>
            <p:cNvPr id="57" name="Teardrop 92"/>
            <p:cNvSpPr/>
            <p:nvPr/>
          </p:nvSpPr>
          <p:spPr>
            <a:xfrm rot="8100000">
              <a:off x="7258980" y="141961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58"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59" name="Group 76"/>
          <p:cNvGrpSpPr/>
          <p:nvPr/>
        </p:nvGrpSpPr>
        <p:grpSpPr>
          <a:xfrm>
            <a:off x="5768905" y="3451887"/>
            <a:ext cx="558911" cy="558911"/>
            <a:chOff x="5768905" y="3449350"/>
            <a:chExt cx="558911" cy="558911"/>
          </a:xfrm>
        </p:grpSpPr>
        <p:sp>
          <p:nvSpPr>
            <p:cNvPr id="60" name="Teardrop 102"/>
            <p:cNvSpPr/>
            <p:nvPr/>
          </p:nvSpPr>
          <p:spPr>
            <a:xfrm rot="18900000">
              <a:off x="5768905" y="344935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61"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grpSp>
      <p:grpSp>
        <p:nvGrpSpPr>
          <p:cNvPr id="62" name="Group 72"/>
          <p:cNvGrpSpPr/>
          <p:nvPr/>
        </p:nvGrpSpPr>
        <p:grpSpPr>
          <a:xfrm>
            <a:off x="2786729" y="3451887"/>
            <a:ext cx="558911" cy="558911"/>
            <a:chOff x="2786729" y="3449350"/>
            <a:chExt cx="558911" cy="558911"/>
          </a:xfrm>
        </p:grpSpPr>
        <p:sp>
          <p:nvSpPr>
            <p:cNvPr id="63" name="Teardrop 97"/>
            <p:cNvSpPr/>
            <p:nvPr/>
          </p:nvSpPr>
          <p:spPr>
            <a:xfrm rot="18900000">
              <a:off x="2786729" y="3449350"/>
              <a:ext cx="558911" cy="558911"/>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64"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8" accel="50000" de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8" presetClass="entr" presetSubtype="3"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upRight)">
                                      <p:cBhvr>
                                        <p:cTn id="18" dur="500"/>
                                        <p:tgtEl>
                                          <p:spTgt spid="30"/>
                                        </p:tgtEl>
                                      </p:cBhvr>
                                    </p:animEffect>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0-#ppt_h/2"/>
                                          </p:val>
                                        </p:tav>
                                        <p:tav tm="100000">
                                          <p:val>
                                            <p:strVal val="#ppt_y"/>
                                          </p:val>
                                        </p:tav>
                                      </p:tavLst>
                                    </p:anim>
                                  </p:childTnLst>
                                </p:cTn>
                              </p:par>
                            </p:childTnLst>
                          </p:cTn>
                        </p:par>
                        <p:par>
                          <p:cTn id="24" fill="hold">
                            <p:stCondLst>
                              <p:cond delay="3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accel="50000" decel="5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18" presetClass="entr" presetSubtype="3"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upRight)">
                                      <p:cBhvr>
                                        <p:cTn id="42" dur="500"/>
                                        <p:tgtEl>
                                          <p:spTgt spid="33"/>
                                        </p:tgtEl>
                                      </p:cBhvr>
                                    </p:animEffect>
                                  </p:childTnLst>
                                </p:cTn>
                              </p:par>
                            </p:childTnLst>
                          </p:cTn>
                        </p:par>
                        <p:par>
                          <p:cTn id="43" fill="hold">
                            <p:stCondLst>
                              <p:cond delay="5000"/>
                            </p:stCondLst>
                            <p:childTnLst>
                              <p:par>
                                <p:cTn id="44" presetID="2" presetClass="entr" presetSubtype="4" accel="50000" decel="5000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1" accel="50000" decel="5000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anim calcmode="lin" valueType="num">
                                      <p:cBhvr>
                                        <p:cTn id="56" dur="500" fill="hold"/>
                                        <p:tgtEl>
                                          <p:spTgt spid="44"/>
                                        </p:tgtEl>
                                        <p:attrNameLst>
                                          <p:attrName>ppt_x</p:attrName>
                                        </p:attrNameLst>
                                      </p:cBhvr>
                                      <p:tavLst>
                                        <p:tav tm="0">
                                          <p:val>
                                            <p:strVal val="#ppt_x"/>
                                          </p:val>
                                        </p:tav>
                                        <p:tav tm="100000">
                                          <p:val>
                                            <p:strVal val="#ppt_x"/>
                                          </p:val>
                                        </p:tav>
                                      </p:tavLst>
                                    </p:anim>
                                    <p:anim calcmode="lin" valueType="num">
                                      <p:cBhvr>
                                        <p:cTn id="57" dur="50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 presetClass="entr" presetSubtype="8" accel="50000" decel="5000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18" presetClass="entr" presetSubtype="12"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strips(downLeft)">
                                      <p:cBhvr>
                                        <p:cTn id="66" dur="500"/>
                                        <p:tgtEl>
                                          <p:spTgt spid="31"/>
                                        </p:tgtEl>
                                      </p:cBhvr>
                                    </p:animEffect>
                                  </p:childTnLst>
                                </p:cTn>
                              </p:par>
                            </p:childTnLst>
                          </p:cTn>
                        </p:par>
                        <p:par>
                          <p:cTn id="67" fill="hold">
                            <p:stCondLst>
                              <p:cond delay="7000"/>
                            </p:stCondLst>
                            <p:childTnLst>
                              <p:par>
                                <p:cTn id="68" presetID="2" presetClass="entr" presetSubtype="1" accel="50000" decel="50000"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 presetClass="entr" presetSubtype="4" accel="50000" decel="5000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anim calcmode="lin" valueType="num">
                                      <p:cBhvr>
                                        <p:cTn id="80" dur="500" fill="hold"/>
                                        <p:tgtEl>
                                          <p:spTgt spid="38"/>
                                        </p:tgtEl>
                                        <p:attrNameLst>
                                          <p:attrName>ppt_x</p:attrName>
                                        </p:attrNameLst>
                                      </p:cBhvr>
                                      <p:tavLst>
                                        <p:tav tm="0">
                                          <p:val>
                                            <p:strVal val="#ppt_x"/>
                                          </p:val>
                                        </p:tav>
                                        <p:tav tm="100000">
                                          <p:val>
                                            <p:strVal val="#ppt_x"/>
                                          </p:val>
                                        </p:tav>
                                      </p:tavLst>
                                    </p:anim>
                                    <p:anim calcmode="lin" valueType="num">
                                      <p:cBhvr>
                                        <p:cTn id="81" dur="5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2" presetClass="entr" presetSubtype="8" accel="50000" decel="5000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0-#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par>
                          <p:cTn id="87" fill="hold">
                            <p:stCondLst>
                              <p:cond delay="8500"/>
                            </p:stCondLst>
                            <p:childTnLst>
                              <p:par>
                                <p:cTn id="88" presetID="18" presetClass="entr" presetSubtype="3"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strips(upRight)">
                                      <p:cBhvr>
                                        <p:cTn id="90" dur="500"/>
                                        <p:tgtEl>
                                          <p:spTgt spid="34"/>
                                        </p:tgtEl>
                                      </p:cBhvr>
                                    </p:animEffect>
                                  </p:childTnLst>
                                </p:cTn>
                              </p:par>
                            </p:childTnLst>
                          </p:cTn>
                        </p:par>
                        <p:par>
                          <p:cTn id="91" fill="hold">
                            <p:stCondLst>
                              <p:cond delay="9000"/>
                            </p:stCondLst>
                            <p:childTnLst>
                              <p:par>
                                <p:cTn id="92" presetID="2" presetClass="entr" presetSubtype="4" accel="50000" decel="50000" fill="hold" nodeType="after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1+#ppt_h/2"/>
                                          </p:val>
                                        </p:tav>
                                        <p:tav tm="100000">
                                          <p:val>
                                            <p:strVal val="#ppt_y"/>
                                          </p:val>
                                        </p:tav>
                                      </p:tavLst>
                                    </p:anim>
                                  </p:childTnLst>
                                </p:cTn>
                              </p:par>
                            </p:childTnLst>
                          </p:cTn>
                        </p:par>
                        <p:par>
                          <p:cTn id="96" fill="hold">
                            <p:stCondLst>
                              <p:cond delay="9500"/>
                            </p:stCondLst>
                            <p:childTnLst>
                              <p:par>
                                <p:cTn id="97" presetID="2" presetClass="entr" presetSubtype="1" accel="50000" decel="5000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0-#ppt_h/2"/>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anim calcmode="lin" valueType="num">
                                      <p:cBhvr>
                                        <p:cTn id="104" dur="500" fill="hold"/>
                                        <p:tgtEl>
                                          <p:spTgt spid="47"/>
                                        </p:tgtEl>
                                        <p:attrNameLst>
                                          <p:attrName>ppt_x</p:attrName>
                                        </p:attrNameLst>
                                      </p:cBhvr>
                                      <p:tavLst>
                                        <p:tav tm="0">
                                          <p:val>
                                            <p:strVal val="#ppt_x"/>
                                          </p:val>
                                        </p:tav>
                                        <p:tav tm="100000">
                                          <p:val>
                                            <p:strVal val="#ppt_x"/>
                                          </p:val>
                                        </p:tav>
                                      </p:tavLst>
                                    </p:anim>
                                    <p:anim calcmode="lin" valueType="num">
                                      <p:cBhvr>
                                        <p:cTn id="105" dur="500" fill="hold"/>
                                        <p:tgtEl>
                                          <p:spTgt spid="47"/>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2" presetClass="entr" presetSubtype="8" accel="50000" decel="50000"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0-#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18" presetClass="entr" presetSubtype="12" fill="hold"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strips(downLeft)">
                                      <p:cBhvr>
                                        <p:cTn id="114" dur="500"/>
                                        <p:tgtEl>
                                          <p:spTgt spid="32"/>
                                        </p:tgtEl>
                                      </p:cBhvr>
                                    </p:animEffect>
                                  </p:childTnLst>
                                </p:cTn>
                              </p:par>
                            </p:childTnLst>
                          </p:cTn>
                        </p:par>
                        <p:par>
                          <p:cTn id="115" fill="hold">
                            <p:stCondLst>
                              <p:cond delay="11000"/>
                            </p:stCondLst>
                            <p:childTnLst>
                              <p:par>
                                <p:cTn id="116" presetID="2" presetClass="entr" presetSubtype="1" accel="50000" decel="50000" fill="hold"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fill="hold"/>
                                        <p:tgtEl>
                                          <p:spTgt spid="56"/>
                                        </p:tgtEl>
                                        <p:attrNameLst>
                                          <p:attrName>ppt_x</p:attrName>
                                        </p:attrNameLst>
                                      </p:cBhvr>
                                      <p:tavLst>
                                        <p:tav tm="0">
                                          <p:val>
                                            <p:strVal val="#ppt_x"/>
                                          </p:val>
                                        </p:tav>
                                        <p:tav tm="100000">
                                          <p:val>
                                            <p:strVal val="#ppt_x"/>
                                          </p:val>
                                        </p:tav>
                                      </p:tavLst>
                                    </p:anim>
                                    <p:anim calcmode="lin" valueType="num">
                                      <p:cBhvr additive="base">
                                        <p:cTn id="119" dur="500" fill="hold"/>
                                        <p:tgtEl>
                                          <p:spTgt spid="56"/>
                                        </p:tgtEl>
                                        <p:attrNameLst>
                                          <p:attrName>ppt_y</p:attrName>
                                        </p:attrNameLst>
                                      </p:cBhvr>
                                      <p:tavLst>
                                        <p:tav tm="0">
                                          <p:val>
                                            <p:strVal val="0-#ppt_h/2"/>
                                          </p:val>
                                        </p:tav>
                                        <p:tav tm="100000">
                                          <p:val>
                                            <p:strVal val="#ppt_y"/>
                                          </p:val>
                                        </p:tav>
                                      </p:tavLst>
                                    </p:anim>
                                  </p:childTnLst>
                                </p:cTn>
                              </p:par>
                            </p:childTnLst>
                          </p:cTn>
                        </p:par>
                        <p:par>
                          <p:cTn id="120" fill="hold">
                            <p:stCondLst>
                              <p:cond delay="11500"/>
                            </p:stCondLst>
                            <p:childTnLst>
                              <p:par>
                                <p:cTn id="121" presetID="2" presetClass="entr" presetSubtype="4" accel="50000" decel="5000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anim calcmode="lin" valueType="num">
                                      <p:cBhvr>
                                        <p:cTn id="128" dur="500" fill="hold"/>
                                        <p:tgtEl>
                                          <p:spTgt spid="41"/>
                                        </p:tgtEl>
                                        <p:attrNameLst>
                                          <p:attrName>ppt_x</p:attrName>
                                        </p:attrNameLst>
                                      </p:cBhvr>
                                      <p:tavLst>
                                        <p:tav tm="0">
                                          <p:val>
                                            <p:strVal val="#ppt_x"/>
                                          </p:val>
                                        </p:tav>
                                        <p:tav tm="100000">
                                          <p:val>
                                            <p:strVal val="#ppt_x"/>
                                          </p:val>
                                        </p:tav>
                                      </p:tavLst>
                                    </p:anim>
                                    <p:anim calcmode="lin" valueType="num">
                                      <p:cBhvr>
                                        <p:cTn id="12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50" name="组合 49"/>
          <p:cNvGrpSpPr/>
          <p:nvPr/>
        </p:nvGrpSpPr>
        <p:grpSpPr bwMode="auto">
          <a:xfrm>
            <a:off x="3273425" y="1374775"/>
            <a:ext cx="2462213" cy="2468563"/>
            <a:chOff x="3188778" y="1298779"/>
            <a:chExt cx="2462737" cy="2469230"/>
          </a:xfrm>
        </p:grpSpPr>
        <p:sp>
          <p:nvSpPr>
            <p:cNvPr id="51" name="燕尾形 3"/>
            <p:cNvSpPr/>
            <p:nvPr/>
          </p:nvSpPr>
          <p:spPr>
            <a:xfrm rot="16200000">
              <a:off x="4141465" y="1298795"/>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2" name="燕尾形 3"/>
            <p:cNvSpPr/>
            <p:nvPr/>
          </p:nvSpPr>
          <p:spPr>
            <a:xfrm>
              <a:off x="5094183" y="2259477"/>
              <a:ext cx="557332" cy="557363"/>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3" name="燕尾形 3"/>
            <p:cNvSpPr/>
            <p:nvPr/>
          </p:nvSpPr>
          <p:spPr>
            <a:xfrm rot="16200000" flipH="1" flipV="1">
              <a:off x="4141465" y="3210661"/>
              <a:ext cx="557364" cy="557332"/>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4" name="燕尾形 3"/>
            <p:cNvSpPr/>
            <p:nvPr/>
          </p:nvSpPr>
          <p:spPr>
            <a:xfrm flipH="1">
              <a:off x="3188778" y="2257888"/>
              <a:ext cx="557332" cy="557364"/>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5" name="燕尾形 3"/>
            <p:cNvSpPr/>
            <p:nvPr/>
          </p:nvSpPr>
          <p:spPr>
            <a:xfrm rot="13500000">
              <a:off x="3466633" y="1584623"/>
              <a:ext cx="557364"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6" name="燕尾形 3"/>
            <p:cNvSpPr/>
            <p:nvPr/>
          </p:nvSpPr>
          <p:spPr>
            <a:xfrm rot="8100000" flipH="1">
              <a:off x="4813914" y="1585417"/>
              <a:ext cx="555775"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7" name="燕尾形 3"/>
            <p:cNvSpPr/>
            <p:nvPr/>
          </p:nvSpPr>
          <p:spPr>
            <a:xfrm rot="8100000" flipV="1">
              <a:off x="3466634"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sp>
          <p:nvSpPr>
            <p:cNvPr id="58" name="燕尾形 3"/>
            <p:cNvSpPr/>
            <p:nvPr/>
          </p:nvSpPr>
          <p:spPr>
            <a:xfrm rot="13500000" flipH="1" flipV="1">
              <a:off x="4813121" y="2932774"/>
              <a:ext cx="557363" cy="557331"/>
            </a:xfrm>
            <a:custGeom>
              <a:avLst/>
              <a:gdLst>
                <a:gd name="connsiteX0" fmla="*/ 0 w 1368152"/>
                <a:gd name="connsiteY0" fmla="*/ 0 h 1368152"/>
                <a:gd name="connsiteX1" fmla="*/ 684076 w 1368152"/>
                <a:gd name="connsiteY1" fmla="*/ 0 h 1368152"/>
                <a:gd name="connsiteX2" fmla="*/ 1368152 w 1368152"/>
                <a:gd name="connsiteY2" fmla="*/ 684076 h 1368152"/>
                <a:gd name="connsiteX3" fmla="*/ 684076 w 1368152"/>
                <a:gd name="connsiteY3" fmla="*/ 1368152 h 1368152"/>
                <a:gd name="connsiteX4" fmla="*/ 0 w 1368152"/>
                <a:gd name="connsiteY4" fmla="*/ 1368152 h 1368152"/>
                <a:gd name="connsiteX5" fmla="*/ 684076 w 1368152"/>
                <a:gd name="connsiteY5" fmla="*/ 684076 h 1368152"/>
                <a:gd name="connsiteX6" fmla="*/ 0 w 1368152"/>
                <a:gd name="connsiteY6" fmla="*/ 0 h 1368152"/>
                <a:gd name="connsiteX0-1" fmla="*/ 0 w 1368152"/>
                <a:gd name="connsiteY0-2" fmla="*/ 0 h 1368152"/>
                <a:gd name="connsiteX1-3" fmla="*/ 1368152 w 1368152"/>
                <a:gd name="connsiteY1-4" fmla="*/ 684076 h 1368152"/>
                <a:gd name="connsiteX2-5" fmla="*/ 684076 w 1368152"/>
                <a:gd name="connsiteY2-6" fmla="*/ 1368152 h 1368152"/>
                <a:gd name="connsiteX3-7" fmla="*/ 0 w 1368152"/>
                <a:gd name="connsiteY3-8" fmla="*/ 1368152 h 1368152"/>
                <a:gd name="connsiteX4-9" fmla="*/ 684076 w 1368152"/>
                <a:gd name="connsiteY4-10" fmla="*/ 684076 h 1368152"/>
                <a:gd name="connsiteX5-11" fmla="*/ 0 w 1368152"/>
                <a:gd name="connsiteY5-12" fmla="*/ 0 h 1368152"/>
                <a:gd name="connsiteX0-13" fmla="*/ 0 w 1368152"/>
                <a:gd name="connsiteY0-14" fmla="*/ 0 h 1368152"/>
                <a:gd name="connsiteX1-15" fmla="*/ 1368152 w 1368152"/>
                <a:gd name="connsiteY1-16" fmla="*/ 684076 h 1368152"/>
                <a:gd name="connsiteX2-17" fmla="*/ 0 w 1368152"/>
                <a:gd name="connsiteY2-18" fmla="*/ 1368152 h 1368152"/>
                <a:gd name="connsiteX3-19" fmla="*/ 684076 w 1368152"/>
                <a:gd name="connsiteY3-20" fmla="*/ 684076 h 1368152"/>
                <a:gd name="connsiteX4-21" fmla="*/ 0 w 1368152"/>
                <a:gd name="connsiteY4-22" fmla="*/ 0 h 1368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68152" h="1368152">
                  <a:moveTo>
                    <a:pt x="0" y="0"/>
                  </a:moveTo>
                  <a:lnTo>
                    <a:pt x="1368152" y="684076"/>
                  </a:lnTo>
                  <a:lnTo>
                    <a:pt x="0" y="1368152"/>
                  </a:lnTo>
                  <a:lnTo>
                    <a:pt x="684076" y="684076"/>
                  </a:lnTo>
                  <a:lnTo>
                    <a:pt x="0" y="0"/>
                  </a:lnTo>
                  <a:close/>
                </a:path>
              </a:pathLst>
            </a:custGeom>
            <a:noFill/>
            <a:ln w="9525">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schemeClr val="bg1"/>
                </a:solidFill>
                <a:latin typeface="方正卡通简体" panose="03000509000000000000" pitchFamily="65" charset="-122"/>
                <a:ea typeface="方正卡通简体" panose="03000509000000000000" pitchFamily="65" charset="-122"/>
              </a:endParaRPr>
            </a:p>
          </p:txBody>
        </p:sp>
      </p:grpSp>
      <p:sp>
        <p:nvSpPr>
          <p:cNvPr id="59" name="TextBox 25"/>
          <p:cNvSpPr txBox="1"/>
          <p:nvPr/>
        </p:nvSpPr>
        <p:spPr>
          <a:xfrm>
            <a:off x="5376863" y="3565525"/>
            <a:ext cx="1776412"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0" name="矩形 59"/>
          <p:cNvSpPr/>
          <p:nvPr/>
        </p:nvSpPr>
        <p:spPr>
          <a:xfrm>
            <a:off x="4103688" y="2417763"/>
            <a:ext cx="800100" cy="461962"/>
          </a:xfrm>
          <a:prstGeom prst="rect">
            <a:avLst/>
          </a:prstGeom>
        </p:spPr>
        <p:txBody>
          <a:bodyPr wrap="none">
            <a:spAutoFit/>
          </a:bodyPr>
          <a:lstStyle/>
          <a:p>
            <a:pPr algn="ctr" eaLnBrk="1" fontAlgn="auto" hangingPunct="1">
              <a:spcBef>
                <a:spcPts val="0"/>
              </a:spcBef>
              <a:spcAft>
                <a:spcPts val="0"/>
              </a:spcAft>
              <a:defRPr/>
            </a:pPr>
            <a:r>
              <a:rPr lang="zh-CN" altLang="en-US" sz="2400" b="1" dirty="0">
                <a:solidFill>
                  <a:schemeClr val="bg1"/>
                </a:solidFill>
                <a:latin typeface="方正卡通简体" panose="03000509000000000000" pitchFamily="65" charset="-122"/>
                <a:ea typeface="方正卡通简体" panose="03000509000000000000" pitchFamily="65" charset="-122"/>
              </a:rPr>
              <a:t>标题</a:t>
            </a:r>
          </a:p>
        </p:txBody>
      </p:sp>
      <p:sp>
        <p:nvSpPr>
          <p:cNvPr id="61" name="TextBox 25"/>
          <p:cNvSpPr txBox="1"/>
          <p:nvPr/>
        </p:nvSpPr>
        <p:spPr>
          <a:xfrm>
            <a:off x="5776913" y="2417763"/>
            <a:ext cx="1782762" cy="901700"/>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2" name="TextBox 25"/>
          <p:cNvSpPr txBox="1"/>
          <p:nvPr/>
        </p:nvSpPr>
        <p:spPr>
          <a:xfrm>
            <a:off x="5519738" y="1138238"/>
            <a:ext cx="1690687"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3" name="TextBox 25"/>
          <p:cNvSpPr txBox="1"/>
          <p:nvPr/>
        </p:nvSpPr>
        <p:spPr>
          <a:xfrm>
            <a:off x="3976688" y="560388"/>
            <a:ext cx="1346200" cy="692497"/>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algn="ct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a:t>
            </a:r>
          </a:p>
        </p:txBody>
      </p:sp>
      <p:sp>
        <p:nvSpPr>
          <p:cNvPr id="64" name="TextBox 25"/>
          <p:cNvSpPr txBox="1"/>
          <p:nvPr/>
        </p:nvSpPr>
        <p:spPr>
          <a:xfrm>
            <a:off x="1966913" y="881063"/>
            <a:ext cx="1708150" cy="900112"/>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5" name="TextBox 25"/>
          <p:cNvSpPr txBox="1"/>
          <p:nvPr/>
        </p:nvSpPr>
        <p:spPr>
          <a:xfrm>
            <a:off x="1633538" y="2054225"/>
            <a:ext cx="172085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6" name="TextBox 25"/>
          <p:cNvSpPr txBox="1"/>
          <p:nvPr/>
        </p:nvSpPr>
        <p:spPr>
          <a:xfrm>
            <a:off x="2039938" y="3448050"/>
            <a:ext cx="1841500" cy="900113"/>
          </a:xfrm>
          <a:prstGeom prst="rect">
            <a:avLst/>
          </a:prstGeom>
          <a:noFill/>
          <a:ln w="3175">
            <a:noFill/>
          </a:ln>
        </p:spPr>
        <p:txBody>
          <a:bodyPr>
            <a:spAutoFit/>
          </a:bodyPr>
          <a:lstStyle/>
          <a:p>
            <a:pP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
        <p:nvSpPr>
          <p:cNvPr id="67" name="TextBox 25"/>
          <p:cNvSpPr txBox="1"/>
          <p:nvPr/>
        </p:nvSpPr>
        <p:spPr>
          <a:xfrm>
            <a:off x="3675063" y="3948113"/>
            <a:ext cx="1701800" cy="900112"/>
          </a:xfrm>
          <a:prstGeom prst="rect">
            <a:avLst/>
          </a:prstGeom>
          <a:noFill/>
          <a:ln w="3175">
            <a:noFill/>
          </a:ln>
        </p:spPr>
        <p:txBody>
          <a:bodyPr>
            <a:spAutoFit/>
          </a:bodyPr>
          <a:lstStyle/>
          <a:p>
            <a:pPr algn="ctr" eaLnBrk="1" fontAlgn="auto" hangingPunct="1">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rPr>
              <a:t>添加标题</a:t>
            </a:r>
            <a:endParaRPr lang="en-US" altLang="zh-CN" sz="1200" dirty="0">
              <a:solidFill>
                <a:schemeClr val="bg1"/>
              </a:solidFill>
              <a:latin typeface="方正卡通简体" panose="03000509000000000000" pitchFamily="65" charset="-122"/>
              <a:ea typeface="方正卡通简体" panose="03000509000000000000" pitchFamily="65" charset="-122"/>
            </a:endParaRPr>
          </a:p>
          <a:p>
            <a:pPr algn="ctr" eaLnBrk="1" fontAlgn="auto" hangingPunct="1">
              <a:lnSpc>
                <a:spcPct val="150000"/>
              </a:lnSpc>
              <a:spcBef>
                <a:spcPts val="0"/>
              </a:spcBef>
              <a:spcAft>
                <a:spcPts val="0"/>
              </a:spcAft>
              <a:defRPr/>
            </a:pPr>
            <a:r>
              <a:rPr lang="zh-CN" altLang="en-US" sz="900" dirty="0">
                <a:solidFill>
                  <a:schemeClr val="bg1"/>
                </a:solidFill>
                <a:latin typeface="方正卡通简体" panose="03000509000000000000" pitchFamily="65" charset="-122"/>
                <a:ea typeface="方正卡通简体" panose="03000509000000000000" pitchFamily="65"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p:cTn id="14" dur="250" fill="hold"/>
                                        <p:tgtEl>
                                          <p:spTgt spid="60"/>
                                        </p:tgtEl>
                                        <p:attrNameLst>
                                          <p:attrName>ppt_w</p:attrName>
                                        </p:attrNameLst>
                                      </p:cBhvr>
                                      <p:tavLst>
                                        <p:tav tm="0">
                                          <p:val>
                                            <p:fltVal val="0"/>
                                          </p:val>
                                        </p:tav>
                                        <p:tav tm="100000">
                                          <p:val>
                                            <p:strVal val="#ppt_w"/>
                                          </p:val>
                                        </p:tav>
                                      </p:tavLst>
                                    </p:anim>
                                    <p:anim calcmode="lin" valueType="num">
                                      <p:cBhvr>
                                        <p:cTn id="15" dur="250" fill="hold"/>
                                        <p:tgtEl>
                                          <p:spTgt spid="60"/>
                                        </p:tgtEl>
                                        <p:attrNameLst>
                                          <p:attrName>ppt_h</p:attrName>
                                        </p:attrNameLst>
                                      </p:cBhvr>
                                      <p:tavLst>
                                        <p:tav tm="0">
                                          <p:val>
                                            <p:fltVal val="0"/>
                                          </p:val>
                                        </p:tav>
                                        <p:tav tm="100000">
                                          <p:val>
                                            <p:strVal val="#ppt_h"/>
                                          </p:val>
                                        </p:tav>
                                      </p:tavLst>
                                    </p:anim>
                                    <p:animEffect transition="in" filter="fade">
                                      <p:cBhvr>
                                        <p:cTn id="16" dur="25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1000" fill="hold"/>
                                        <p:tgtEl>
                                          <p:spTgt spid="50"/>
                                        </p:tgtEl>
                                        <p:attrNameLst>
                                          <p:attrName>ppt_w</p:attrName>
                                        </p:attrNameLst>
                                      </p:cBhvr>
                                      <p:tavLst>
                                        <p:tav tm="0">
                                          <p:val>
                                            <p:fltVal val="0"/>
                                          </p:val>
                                        </p:tav>
                                        <p:tav tm="100000">
                                          <p:val>
                                            <p:strVal val="#ppt_w"/>
                                          </p:val>
                                        </p:tav>
                                      </p:tavLst>
                                    </p:anim>
                                    <p:anim calcmode="lin" valueType="num">
                                      <p:cBhvr>
                                        <p:cTn id="22" dur="1000" fill="hold"/>
                                        <p:tgtEl>
                                          <p:spTgt spid="50"/>
                                        </p:tgtEl>
                                        <p:attrNameLst>
                                          <p:attrName>ppt_h</p:attrName>
                                        </p:attrNameLst>
                                      </p:cBhvr>
                                      <p:tavLst>
                                        <p:tav tm="0">
                                          <p:val>
                                            <p:fltVal val="0"/>
                                          </p:val>
                                        </p:tav>
                                        <p:tav tm="100000">
                                          <p:val>
                                            <p:strVal val="#ppt_h"/>
                                          </p:val>
                                        </p:tav>
                                      </p:tavLst>
                                    </p:anim>
                                    <p:anim calcmode="lin" valueType="num">
                                      <p:cBhvr>
                                        <p:cTn id="23" dur="1000" fill="hold"/>
                                        <p:tgtEl>
                                          <p:spTgt spid="50"/>
                                        </p:tgtEl>
                                        <p:attrNameLst>
                                          <p:attrName>style.rotation</p:attrName>
                                        </p:attrNameLst>
                                      </p:cBhvr>
                                      <p:tavLst>
                                        <p:tav tm="0">
                                          <p:val>
                                            <p:fltVal val="360"/>
                                          </p:val>
                                        </p:tav>
                                        <p:tav tm="100000">
                                          <p:val>
                                            <p:fltVal val="0"/>
                                          </p:val>
                                        </p:tav>
                                      </p:tavLst>
                                    </p:anim>
                                    <p:animEffect transition="in" filter="fade">
                                      <p:cBhvr>
                                        <p:cTn id="24" dur="10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down)">
                                      <p:cBhvr>
                                        <p:cTn id="29" dur="500"/>
                                        <p:tgtEl>
                                          <p:spTgt spid="6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right)">
                                      <p:cBhvr>
                                        <p:cTn id="32" dur="500"/>
                                        <p:tgtEl>
                                          <p:spTgt spid="6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left)">
                                      <p:cBhvr>
                                        <p:cTn id="35" dur="500"/>
                                        <p:tgtEl>
                                          <p:spTgt spid="6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right)">
                                      <p:cBhvr>
                                        <p:cTn id="47" dur="500"/>
                                        <p:tgtEl>
                                          <p:spTgt spid="6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right)">
                                      <p:cBhvr>
                                        <p:cTn id="5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9" grpId="0"/>
      <p:bldP spid="60" grpId="0"/>
      <p:bldP spid="61"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Rectangle 1"/>
          <p:cNvSpPr/>
          <p:nvPr/>
        </p:nvSpPr>
        <p:spPr>
          <a:xfrm>
            <a:off x="1326509" y="2492528"/>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方正卡通简体" panose="03000509000000000000" pitchFamily="65" charset="-122"/>
              <a:ea typeface="方正卡通简体" panose="03000509000000000000" pitchFamily="65" charset="-122"/>
            </a:endParaRPr>
          </a:p>
        </p:txBody>
      </p:sp>
      <p:sp>
        <p:nvSpPr>
          <p:cNvPr id="11" name="Rectangle 2"/>
          <p:cNvSpPr/>
          <p:nvPr/>
        </p:nvSpPr>
        <p:spPr>
          <a:xfrm>
            <a:off x="3688174" y="2495018"/>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方正卡通简体" panose="03000509000000000000" pitchFamily="65" charset="-122"/>
              <a:ea typeface="方正卡通简体" panose="03000509000000000000" pitchFamily="65" charset="-122"/>
            </a:endParaRPr>
          </a:p>
        </p:txBody>
      </p:sp>
      <p:sp>
        <p:nvSpPr>
          <p:cNvPr id="12" name="Rectangle 3"/>
          <p:cNvSpPr/>
          <p:nvPr/>
        </p:nvSpPr>
        <p:spPr>
          <a:xfrm>
            <a:off x="6049839" y="2489039"/>
            <a:ext cx="2071801" cy="15224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方正卡通简体" panose="03000509000000000000" pitchFamily="65" charset="-122"/>
              <a:ea typeface="方正卡通简体" panose="03000509000000000000" pitchFamily="65" charset="-122"/>
            </a:endParaRPr>
          </a:p>
        </p:txBody>
      </p:sp>
      <p:cxnSp>
        <p:nvCxnSpPr>
          <p:cNvPr id="13" name="Straight Connector 6"/>
          <p:cNvCxnSpPr/>
          <p:nvPr/>
        </p:nvCxnSpPr>
        <p:spPr>
          <a:xfrm>
            <a:off x="1413751" y="2074132"/>
            <a:ext cx="6620643" cy="0"/>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47"/>
          <p:cNvSpPr>
            <a:spLocks noChangeArrowheads="1"/>
          </p:cNvSpPr>
          <p:nvPr/>
        </p:nvSpPr>
        <p:spPr bwMode="auto">
          <a:xfrm>
            <a:off x="1326509" y="1241769"/>
            <a:ext cx="679513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15" name="矩形 14"/>
          <p:cNvSpPr/>
          <p:nvPr/>
        </p:nvSpPr>
        <p:spPr>
          <a:xfrm>
            <a:off x="1868750"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方正卡通简体" panose="03000509000000000000" pitchFamily="65" charset="-122"/>
                <a:ea typeface="方正卡通简体" panose="03000509000000000000" pitchFamily="65" charset="-122"/>
              </a:rPr>
              <a:t>添加标题</a:t>
            </a:r>
            <a:endParaRPr lang="en-US" altLang="zh-CN" sz="1650" b="1" dirty="0">
              <a:solidFill>
                <a:schemeClr val="bg1"/>
              </a:solidFill>
              <a:latin typeface="方正卡通简体" panose="03000509000000000000" pitchFamily="65" charset="-122"/>
              <a:ea typeface="方正卡通简体" panose="03000509000000000000" pitchFamily="65" charset="-122"/>
            </a:endParaRPr>
          </a:p>
        </p:txBody>
      </p:sp>
      <p:sp>
        <p:nvSpPr>
          <p:cNvPr id="16" name="矩形 47"/>
          <p:cNvSpPr>
            <a:spLocks noChangeArrowheads="1"/>
          </p:cNvSpPr>
          <p:nvPr/>
        </p:nvSpPr>
        <p:spPr bwMode="auto">
          <a:xfrm>
            <a:off x="1449187"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4231637"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方正卡通简体" panose="03000509000000000000" pitchFamily="65" charset="-122"/>
                <a:ea typeface="方正卡通简体" panose="03000509000000000000" pitchFamily="65" charset="-122"/>
              </a:rPr>
              <a:t>添加标题</a:t>
            </a:r>
            <a:endParaRPr lang="en-US" altLang="zh-CN" sz="1650" b="1" dirty="0">
              <a:solidFill>
                <a:schemeClr val="bg1"/>
              </a:solidFill>
              <a:latin typeface="方正卡通简体" panose="03000509000000000000" pitchFamily="65" charset="-122"/>
              <a:ea typeface="方正卡通简体" panose="03000509000000000000" pitchFamily="65" charset="-122"/>
            </a:endParaRPr>
          </a:p>
        </p:txBody>
      </p:sp>
      <p:sp>
        <p:nvSpPr>
          <p:cNvPr id="18" name="矩形 47"/>
          <p:cNvSpPr>
            <a:spLocks noChangeArrowheads="1"/>
          </p:cNvSpPr>
          <p:nvPr/>
        </p:nvSpPr>
        <p:spPr bwMode="auto">
          <a:xfrm>
            <a:off x="3812074"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6593301" y="2646353"/>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方正卡通简体" panose="03000509000000000000" pitchFamily="65" charset="-122"/>
                <a:ea typeface="方正卡通简体" panose="03000509000000000000" pitchFamily="65" charset="-122"/>
              </a:rPr>
              <a:t>添加标题</a:t>
            </a:r>
            <a:endParaRPr lang="en-US" altLang="zh-CN" sz="1650" b="1" dirty="0">
              <a:solidFill>
                <a:schemeClr val="bg1"/>
              </a:solidFill>
              <a:latin typeface="方正卡通简体" panose="03000509000000000000" pitchFamily="65" charset="-122"/>
              <a:ea typeface="方正卡通简体" panose="03000509000000000000" pitchFamily="65" charset="-122"/>
            </a:endParaRPr>
          </a:p>
        </p:txBody>
      </p:sp>
      <p:sp>
        <p:nvSpPr>
          <p:cNvPr id="20" name="矩形 47"/>
          <p:cNvSpPr>
            <a:spLocks noChangeArrowheads="1"/>
          </p:cNvSpPr>
          <p:nvPr/>
        </p:nvSpPr>
        <p:spPr bwMode="auto">
          <a:xfrm>
            <a:off x="6173740" y="2958051"/>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latin typeface="方正卡通简体" panose="03000509000000000000" pitchFamily="65" charset="-122"/>
                <a:ea typeface="方正卡通简体" panose="03000509000000000000" pitchFamily="65" charset="-122"/>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16" presetClass="entr" presetSubtype="37"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par>
                          <p:cTn id="14" fill="hold">
                            <p:stCondLst>
                              <p:cond delay="2500"/>
                            </p:stCondLst>
                            <p:childTnLst>
                              <p:par>
                                <p:cTn id="15" presetID="1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down)">
                                      <p:cBhvr>
                                        <p:cTn id="18" dur="500"/>
                                        <p:tgtEl>
                                          <p:spTgt spid="13"/>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ppt_x</p:attrName>
                                        </p:attrNameLst>
                                      </p:cBhvr>
                                      <p:tavLst>
                                        <p:tav tm="0">
                                          <p:val>
                                            <p:strVal val="#ppt_x"/>
                                          </p:val>
                                        </p:tav>
                                        <p:tav tm="100000">
                                          <p:val>
                                            <p:strVal val="#ppt_x"/>
                                          </p:val>
                                        </p:tav>
                                      </p:tavLst>
                                    </p:anim>
                                    <p:anim calcmode="lin" valueType="num">
                                      <p:cBhvr>
                                        <p:cTn id="24" dur="75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anim calcmode="lin" valueType="num">
                                      <p:cBhvr>
                                        <p:cTn id="28" dur="750" fill="hold"/>
                                        <p:tgtEl>
                                          <p:spTgt spid="11"/>
                                        </p:tgtEl>
                                        <p:attrNameLst>
                                          <p:attrName>ppt_x</p:attrName>
                                        </p:attrNameLst>
                                      </p:cBhvr>
                                      <p:tavLst>
                                        <p:tav tm="0">
                                          <p:val>
                                            <p:strVal val="#ppt_x"/>
                                          </p:val>
                                        </p:tav>
                                        <p:tav tm="100000">
                                          <p:val>
                                            <p:strVal val="#ppt_x"/>
                                          </p:val>
                                        </p:tav>
                                      </p:tavLst>
                                    </p:anim>
                                    <p:anim calcmode="lin" valueType="num">
                                      <p:cBhvr>
                                        <p:cTn id="29" dur="75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anim calcmode="lin" valueType="num">
                                      <p:cBhvr>
                                        <p:cTn id="33" dur="750" fill="hold"/>
                                        <p:tgtEl>
                                          <p:spTgt spid="12"/>
                                        </p:tgtEl>
                                        <p:attrNameLst>
                                          <p:attrName>ppt_x</p:attrName>
                                        </p:attrNameLst>
                                      </p:cBhvr>
                                      <p:tavLst>
                                        <p:tav tm="0">
                                          <p:val>
                                            <p:strVal val="#ppt_x"/>
                                          </p:val>
                                        </p:tav>
                                        <p:tav tm="100000">
                                          <p:val>
                                            <p:strVal val="#ppt_x"/>
                                          </p:val>
                                        </p:tav>
                                      </p:tavLst>
                                    </p:anim>
                                    <p:anim calcmode="lin" valueType="num">
                                      <p:cBhvr>
                                        <p:cTn id="34" dur="75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4" presetClass="entr" presetSubtype="10" fill="hold" grpId="0" nodeType="afterEffect">
                                  <p:stCondLst>
                                    <p:cond delay="25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400"/>
                                        <p:tgtEl>
                                          <p:spTgt spid="15"/>
                                        </p:tgtEl>
                                      </p:cBhvr>
                                    </p:animEffect>
                                  </p:childTnLst>
                                </p:cTn>
                              </p:par>
                              <p:par>
                                <p:cTn id="39" presetID="14" presetClass="entr" presetSubtype="10" fill="hold" grpId="0" nodeType="with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400"/>
                                        <p:tgtEl>
                                          <p:spTgt spid="16"/>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400"/>
                                        <p:tgtEl>
                                          <p:spTgt spid="17"/>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400"/>
                                        <p:tgtEl>
                                          <p:spTgt spid="18"/>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400"/>
                                        <p:tgtEl>
                                          <p:spTgt spid="19"/>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43" name="矩形 42"/>
          <p:cNvSpPr/>
          <p:nvPr/>
        </p:nvSpPr>
        <p:spPr>
          <a:xfrm>
            <a:off x="1498600" y="181927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4" name="矩形 43"/>
          <p:cNvSpPr/>
          <p:nvPr/>
        </p:nvSpPr>
        <p:spPr>
          <a:xfrm>
            <a:off x="5675313" y="1819275"/>
            <a:ext cx="1906587"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5" name="矩形 44"/>
          <p:cNvSpPr/>
          <p:nvPr/>
        </p:nvSpPr>
        <p:spPr>
          <a:xfrm>
            <a:off x="1416050" y="3438525"/>
            <a:ext cx="1908175" cy="174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6" name="矩形 45"/>
          <p:cNvSpPr/>
          <p:nvPr/>
        </p:nvSpPr>
        <p:spPr>
          <a:xfrm>
            <a:off x="5757863" y="3455988"/>
            <a:ext cx="1908175" cy="190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47" name="文本框 16"/>
          <p:cNvSpPr txBox="1"/>
          <p:nvPr/>
        </p:nvSpPr>
        <p:spPr>
          <a:xfrm>
            <a:off x="1462088" y="1550988"/>
            <a:ext cx="908050"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48" name="文本框 17"/>
          <p:cNvSpPr txBox="1"/>
          <p:nvPr/>
        </p:nvSpPr>
        <p:spPr>
          <a:xfrm>
            <a:off x="1452563" y="3151188"/>
            <a:ext cx="908050"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49" name="文本框 18"/>
          <p:cNvSpPr txBox="1"/>
          <p:nvPr/>
        </p:nvSpPr>
        <p:spPr>
          <a:xfrm>
            <a:off x="6080125" y="1531938"/>
            <a:ext cx="909638"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50" name="文本框 19"/>
          <p:cNvSpPr txBox="1"/>
          <p:nvPr/>
        </p:nvSpPr>
        <p:spPr>
          <a:xfrm>
            <a:off x="6118225" y="3151188"/>
            <a:ext cx="906463" cy="300037"/>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5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51" name="文本框 20"/>
          <p:cNvSpPr txBox="1"/>
          <p:nvPr/>
        </p:nvSpPr>
        <p:spPr>
          <a:xfrm>
            <a:off x="3894138" y="2481263"/>
            <a:ext cx="1368425" cy="438150"/>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2400" b="1" dirty="0">
                <a:solidFill>
                  <a:schemeClr val="bg1"/>
                </a:solidFill>
                <a:latin typeface="方正卡通简体" panose="03000509000000000000" pitchFamily="65" charset="-122"/>
                <a:ea typeface="方正卡通简体" panose="03000509000000000000" pitchFamily="65" charset="-122"/>
                <a:cs typeface="+mn-ea"/>
                <a:sym typeface="+mn-lt"/>
              </a:rPr>
              <a:t>输入标题</a:t>
            </a:r>
          </a:p>
        </p:txBody>
      </p:sp>
      <p:sp>
        <p:nvSpPr>
          <p:cNvPr id="52" name="矩形 51"/>
          <p:cNvSpPr/>
          <p:nvPr/>
        </p:nvSpPr>
        <p:spPr>
          <a:xfrm>
            <a:off x="1441450" y="1822450"/>
            <a:ext cx="1658938" cy="623888"/>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sp>
        <p:nvSpPr>
          <p:cNvPr id="53" name="矩形 52"/>
          <p:cNvSpPr/>
          <p:nvPr/>
        </p:nvSpPr>
        <p:spPr>
          <a:xfrm>
            <a:off x="1431925" y="3443288"/>
            <a:ext cx="1658938" cy="623887"/>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sp>
        <p:nvSpPr>
          <p:cNvPr id="54" name="矩形 53"/>
          <p:cNvSpPr/>
          <p:nvPr/>
        </p:nvSpPr>
        <p:spPr>
          <a:xfrm>
            <a:off x="6080125" y="1841500"/>
            <a:ext cx="1660525" cy="623888"/>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sp>
        <p:nvSpPr>
          <p:cNvPr id="55" name="矩形 54"/>
          <p:cNvSpPr/>
          <p:nvPr/>
        </p:nvSpPr>
        <p:spPr>
          <a:xfrm>
            <a:off x="6116638" y="3468688"/>
            <a:ext cx="1658937" cy="623887"/>
          </a:xfrm>
          <a:prstGeom prst="rect">
            <a:avLst/>
          </a:prstGeom>
        </p:spPr>
        <p:txBody>
          <a:bodyPr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0"/>
              </a:spcBef>
              <a:spcAft>
                <a:spcPts val="0"/>
              </a:spcAft>
              <a:defRPr/>
            </a:pPr>
            <a:r>
              <a:rPr lang="zh-CN" altLang="en-US" sz="1200" dirty="0">
                <a:solidFill>
                  <a:schemeClr val="bg1"/>
                </a:solidFill>
                <a:latin typeface="方正卡通简体" panose="03000509000000000000" pitchFamily="65" charset="-122"/>
                <a:ea typeface="方正卡通简体" panose="03000509000000000000" pitchFamily="65" charset="-122"/>
                <a:cs typeface="+mn-ea"/>
                <a:sym typeface="+mn-lt"/>
              </a:rPr>
              <a:t>单击添加主题描述文字单击添加主题描述</a:t>
            </a:r>
          </a:p>
        </p:txBody>
      </p:sp>
      <p:grpSp>
        <p:nvGrpSpPr>
          <p:cNvPr id="56" name="组合 55"/>
          <p:cNvGrpSpPr/>
          <p:nvPr/>
        </p:nvGrpSpPr>
        <p:grpSpPr bwMode="auto">
          <a:xfrm>
            <a:off x="3135313" y="1290638"/>
            <a:ext cx="2827337" cy="2827337"/>
            <a:chOff x="3134916" y="1290638"/>
            <a:chExt cx="2827821" cy="2826544"/>
          </a:xfrm>
        </p:grpSpPr>
        <p:sp>
          <p:nvSpPr>
            <p:cNvPr id="57" name="箭头1"/>
            <p:cNvSpPr>
              <a:spLocks noChangeAspect="1"/>
            </p:cNvSpPr>
            <p:nvPr/>
          </p:nvSpPr>
          <p:spPr bwMode="auto">
            <a:xfrm>
              <a:off x="4571849" y="1290638"/>
              <a:ext cx="1390888" cy="160133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58" name="箭头4"/>
            <p:cNvSpPr>
              <a:spLocks noChangeAspect="1"/>
            </p:cNvSpPr>
            <p:nvPr/>
          </p:nvSpPr>
          <p:spPr bwMode="auto">
            <a:xfrm>
              <a:off x="3134916" y="1292225"/>
              <a:ext cx="1578245" cy="1460090"/>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59" name="箭头3"/>
            <p:cNvSpPr>
              <a:spLocks noChangeAspect="1"/>
            </p:cNvSpPr>
            <p:nvPr/>
          </p:nvSpPr>
          <p:spPr bwMode="auto">
            <a:xfrm>
              <a:off x="3139679" y="2611068"/>
              <a:ext cx="1430583" cy="150611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60" name="箭头2"/>
            <p:cNvSpPr>
              <a:spLocks noChangeAspect="1"/>
            </p:cNvSpPr>
            <p:nvPr/>
          </p:nvSpPr>
          <p:spPr bwMode="auto">
            <a:xfrm>
              <a:off x="4432125" y="2752315"/>
              <a:ext cx="1527436" cy="136169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5000" tIns="270000" rIns="68580" bIns="34290"/>
            <a:lstStyle/>
            <a:p>
              <a:pPr algn="ctr" eaLnBrk="1" fontAlgn="auto" hangingPunct="1">
                <a:spcBef>
                  <a:spcPts val="0"/>
                </a:spcBef>
                <a:spcAft>
                  <a:spcPts val="0"/>
                </a:spcAft>
                <a:defRPr/>
              </a:pPr>
              <a:endParaRPr lang="en-US" sz="4100">
                <a:solidFill>
                  <a:schemeClr val="bg1"/>
                </a:solidFill>
                <a:latin typeface="方正卡通简体" panose="03000509000000000000" pitchFamily="65" charset="-122"/>
                <a:ea typeface="方正卡通简体" panose="03000509000000000000" pitchFamily="65" charset="-122"/>
                <a:cs typeface="+mn-ea"/>
                <a:sym typeface="+mn-lt"/>
              </a:endParaRPr>
            </a:p>
          </p:txBody>
        </p:sp>
        <p:sp>
          <p:nvSpPr>
            <p:cNvPr id="61" name="文本框 16"/>
            <p:cNvSpPr txBox="1"/>
            <p:nvPr/>
          </p:nvSpPr>
          <p:spPr>
            <a:xfrm>
              <a:off x="4584551" y="3552191"/>
              <a:ext cx="42390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02</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sp>
          <p:nvSpPr>
            <p:cNvPr id="62" name="文本框 16"/>
            <p:cNvSpPr txBox="1"/>
            <p:nvPr/>
          </p:nvSpPr>
          <p:spPr>
            <a:xfrm>
              <a:off x="3292105" y="2772947"/>
              <a:ext cx="422303"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03</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sp>
          <p:nvSpPr>
            <p:cNvPr id="63" name="文本框 16"/>
            <p:cNvSpPr txBox="1"/>
            <p:nvPr/>
          </p:nvSpPr>
          <p:spPr>
            <a:xfrm>
              <a:off x="4112983" y="1422363"/>
              <a:ext cx="42390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04</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sp>
          <p:nvSpPr>
            <p:cNvPr id="64" name="文本框 16"/>
            <p:cNvSpPr txBox="1"/>
            <p:nvPr/>
          </p:nvSpPr>
          <p:spPr>
            <a:xfrm>
              <a:off x="5381612" y="2266676"/>
              <a:ext cx="419097" cy="438459"/>
            </a:xfrm>
            <a:prstGeom prst="rect">
              <a:avLst/>
            </a:prstGeom>
            <a:noFill/>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zh-CN"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rPr>
                <a:t>01</a:t>
              </a:r>
              <a:endParaRPr lang="zh-CN" altLang="en-US" sz="2400" b="1" dirty="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400" fill="hold"/>
                                        <p:tgtEl>
                                          <p:spTgt spid="51"/>
                                        </p:tgtEl>
                                        <p:attrNameLst>
                                          <p:attrName>ppt_w</p:attrName>
                                        </p:attrNameLst>
                                      </p:cBhvr>
                                      <p:tavLst>
                                        <p:tav tm="0">
                                          <p:val>
                                            <p:fltVal val="0"/>
                                          </p:val>
                                        </p:tav>
                                        <p:tav tm="100000">
                                          <p:val>
                                            <p:strVal val="#ppt_w"/>
                                          </p:val>
                                        </p:tav>
                                      </p:tavLst>
                                    </p:anim>
                                    <p:anim calcmode="lin" valueType="num">
                                      <p:cBhvr>
                                        <p:cTn id="14" dur="400" fill="hold"/>
                                        <p:tgtEl>
                                          <p:spTgt spid="51"/>
                                        </p:tgtEl>
                                        <p:attrNameLst>
                                          <p:attrName>ppt_h</p:attrName>
                                        </p:attrNameLst>
                                      </p:cBhvr>
                                      <p:tavLst>
                                        <p:tav tm="0">
                                          <p:val>
                                            <p:fltVal val="0"/>
                                          </p:val>
                                        </p:tav>
                                        <p:tav tm="100000">
                                          <p:val>
                                            <p:strVal val="#ppt_h"/>
                                          </p:val>
                                        </p:tav>
                                      </p:tavLst>
                                    </p:anim>
                                    <p:animEffect transition="in" filter="fade">
                                      <p:cBhvr>
                                        <p:cTn id="15" dur="400"/>
                                        <p:tgtEl>
                                          <p:spTgt spid="51"/>
                                        </p:tgtEl>
                                      </p:cBhvr>
                                    </p:animEffect>
                                  </p:childTnLst>
                                </p:cTn>
                              </p:par>
                            </p:childTnLst>
                          </p:cTn>
                        </p:par>
                        <p:par>
                          <p:cTn id="16" fill="hold">
                            <p:stCondLst>
                              <p:cond delay="2500"/>
                            </p:stCondLst>
                            <p:childTnLst>
                              <p:par>
                                <p:cTn id="17" presetID="49" presetClass="entr" presetSubtype="0" decel="10000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750" fill="hold"/>
                                        <p:tgtEl>
                                          <p:spTgt spid="56"/>
                                        </p:tgtEl>
                                        <p:attrNameLst>
                                          <p:attrName>ppt_w</p:attrName>
                                        </p:attrNameLst>
                                      </p:cBhvr>
                                      <p:tavLst>
                                        <p:tav tm="0">
                                          <p:val>
                                            <p:fltVal val="0"/>
                                          </p:val>
                                        </p:tav>
                                        <p:tav tm="100000">
                                          <p:val>
                                            <p:strVal val="#ppt_w"/>
                                          </p:val>
                                        </p:tav>
                                      </p:tavLst>
                                    </p:anim>
                                    <p:anim calcmode="lin" valueType="num">
                                      <p:cBhvr>
                                        <p:cTn id="20" dur="750" fill="hold"/>
                                        <p:tgtEl>
                                          <p:spTgt spid="56"/>
                                        </p:tgtEl>
                                        <p:attrNameLst>
                                          <p:attrName>ppt_h</p:attrName>
                                        </p:attrNameLst>
                                      </p:cBhvr>
                                      <p:tavLst>
                                        <p:tav tm="0">
                                          <p:val>
                                            <p:fltVal val="0"/>
                                          </p:val>
                                        </p:tav>
                                        <p:tav tm="100000">
                                          <p:val>
                                            <p:strVal val="#ppt_h"/>
                                          </p:val>
                                        </p:tav>
                                      </p:tavLst>
                                    </p:anim>
                                    <p:anim calcmode="lin" valueType="num">
                                      <p:cBhvr>
                                        <p:cTn id="21" dur="750" fill="hold"/>
                                        <p:tgtEl>
                                          <p:spTgt spid="56"/>
                                        </p:tgtEl>
                                        <p:attrNameLst>
                                          <p:attrName>style.rotation</p:attrName>
                                        </p:attrNameLst>
                                      </p:cBhvr>
                                      <p:tavLst>
                                        <p:tav tm="0">
                                          <p:val>
                                            <p:fltVal val="360"/>
                                          </p:val>
                                        </p:tav>
                                        <p:tav tm="100000">
                                          <p:val>
                                            <p:fltVal val="0"/>
                                          </p:val>
                                        </p:tav>
                                      </p:tavLst>
                                    </p:anim>
                                    <p:animEffect transition="in" filter="fade">
                                      <p:cBhvr>
                                        <p:cTn id="22" dur="750"/>
                                        <p:tgtEl>
                                          <p:spTgt spid="56"/>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right)">
                                      <p:cBhvr>
                                        <p:cTn id="29" dur="500"/>
                                        <p:tgtEl>
                                          <p:spTgt spid="4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right)">
                                      <p:cBhvr>
                                        <p:cTn id="32" dur="500"/>
                                        <p:tgtEl>
                                          <p:spTgt spid="4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p:tgtEl>
                                          <p:spTgt spid="52"/>
                                        </p:tgtEl>
                                        <p:attrNameLst>
                                          <p:attrName>ppt_y</p:attrName>
                                        </p:attrNameLst>
                                      </p:cBhvr>
                                      <p:tavLst>
                                        <p:tav tm="0">
                                          <p:val>
                                            <p:strVal val="#ppt_y+#ppt_h*1.125000"/>
                                          </p:val>
                                        </p:tav>
                                        <p:tav tm="100000">
                                          <p:val>
                                            <p:strVal val="#ppt_y"/>
                                          </p:val>
                                        </p:tav>
                                      </p:tavLst>
                                    </p:anim>
                                    <p:animEffect transition="in" filter="wipe(up)">
                                      <p:cBhvr>
                                        <p:cTn id="44" dur="500"/>
                                        <p:tgtEl>
                                          <p:spTgt spid="52"/>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p:tgtEl>
                                          <p:spTgt spid="49"/>
                                        </p:tgtEl>
                                        <p:attrNameLst>
                                          <p:attrName>ppt_y</p:attrName>
                                        </p:attrNameLst>
                                      </p:cBhvr>
                                      <p:tavLst>
                                        <p:tav tm="0">
                                          <p:val>
                                            <p:strVal val="#ppt_y-#ppt_h*1.125000"/>
                                          </p:val>
                                        </p:tav>
                                        <p:tav tm="100000">
                                          <p:val>
                                            <p:strVal val="#ppt_y"/>
                                          </p:val>
                                        </p:tav>
                                      </p:tavLst>
                                    </p:anim>
                                    <p:animEffect transition="in" filter="wipe(down)">
                                      <p:cBhvr>
                                        <p:cTn id="48" dur="500"/>
                                        <p:tgtEl>
                                          <p:spTgt spid="4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p:tgtEl>
                                          <p:spTgt spid="54"/>
                                        </p:tgtEl>
                                        <p:attrNameLst>
                                          <p:attrName>ppt_y</p:attrName>
                                        </p:attrNameLst>
                                      </p:cBhvr>
                                      <p:tavLst>
                                        <p:tav tm="0">
                                          <p:val>
                                            <p:strVal val="#ppt_y+#ppt_h*1.125000"/>
                                          </p:val>
                                        </p:tav>
                                        <p:tav tm="100000">
                                          <p:val>
                                            <p:strVal val="#ppt_y"/>
                                          </p:val>
                                        </p:tav>
                                      </p:tavLst>
                                    </p:anim>
                                    <p:animEffect transition="in" filter="wipe(up)">
                                      <p:cBhvr>
                                        <p:cTn id="52" dur="500"/>
                                        <p:tgtEl>
                                          <p:spTgt spid="54"/>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p:tgtEl>
                                          <p:spTgt spid="50"/>
                                        </p:tgtEl>
                                        <p:attrNameLst>
                                          <p:attrName>ppt_y</p:attrName>
                                        </p:attrNameLst>
                                      </p:cBhvr>
                                      <p:tavLst>
                                        <p:tav tm="0">
                                          <p:val>
                                            <p:strVal val="#ppt_y-#ppt_h*1.125000"/>
                                          </p:val>
                                        </p:tav>
                                        <p:tav tm="100000">
                                          <p:val>
                                            <p:strVal val="#ppt_y"/>
                                          </p:val>
                                        </p:tav>
                                      </p:tavLst>
                                    </p:anim>
                                    <p:animEffect transition="in" filter="wipe(down)">
                                      <p:cBhvr>
                                        <p:cTn id="56" dur="500"/>
                                        <p:tgtEl>
                                          <p:spTgt spid="5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p:tgtEl>
                                          <p:spTgt spid="55"/>
                                        </p:tgtEl>
                                        <p:attrNameLst>
                                          <p:attrName>ppt_y</p:attrName>
                                        </p:attrNameLst>
                                      </p:cBhvr>
                                      <p:tavLst>
                                        <p:tav tm="0">
                                          <p:val>
                                            <p:strVal val="#ppt_y+#ppt_h*1.125000"/>
                                          </p:val>
                                        </p:tav>
                                        <p:tav tm="100000">
                                          <p:val>
                                            <p:strVal val="#ppt_y"/>
                                          </p:val>
                                        </p:tav>
                                      </p:tavLst>
                                    </p:anim>
                                    <p:animEffect transition="in" filter="wipe(up)">
                                      <p:cBhvr>
                                        <p:cTn id="60" dur="500"/>
                                        <p:tgtEl>
                                          <p:spTgt spid="55"/>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p:tgtEl>
                                          <p:spTgt spid="48"/>
                                        </p:tgtEl>
                                        <p:attrNameLst>
                                          <p:attrName>ppt_y</p:attrName>
                                        </p:attrNameLst>
                                      </p:cBhvr>
                                      <p:tavLst>
                                        <p:tav tm="0">
                                          <p:val>
                                            <p:strVal val="#ppt_y-#ppt_h*1.125000"/>
                                          </p:val>
                                        </p:tav>
                                        <p:tav tm="100000">
                                          <p:val>
                                            <p:strVal val="#ppt_y"/>
                                          </p:val>
                                        </p:tav>
                                      </p:tavLst>
                                    </p:anim>
                                    <p:animEffect transition="in" filter="wipe(down)">
                                      <p:cBhvr>
                                        <p:cTn id="64" dur="500"/>
                                        <p:tgtEl>
                                          <p:spTgt spid="48"/>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p:tgtEl>
                                          <p:spTgt spid="53"/>
                                        </p:tgtEl>
                                        <p:attrNameLst>
                                          <p:attrName>ppt_y</p:attrName>
                                        </p:attrNameLst>
                                      </p:cBhvr>
                                      <p:tavLst>
                                        <p:tav tm="0">
                                          <p:val>
                                            <p:strVal val="#ppt_y+#ppt_h*1.125000"/>
                                          </p:val>
                                        </p:tav>
                                        <p:tav tm="100000">
                                          <p:val>
                                            <p:strVal val="#ppt_y"/>
                                          </p:val>
                                        </p:tav>
                                      </p:tavLst>
                                    </p:anim>
                                    <p:animEffect transition="in" filter="wipe(up)">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animBg="1"/>
      <p:bldP spid="44" grpId="0" animBg="1"/>
      <p:bldP spid="45" grpId="0" animBg="1"/>
      <p:bldP spid="46" grpId="0" animBg="1"/>
      <p:bldP spid="47" grpId="0"/>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903" y="156328"/>
            <a:ext cx="384176" cy="476251"/>
            <a:chOff x="899592" y="1202010"/>
            <a:chExt cx="384176" cy="476251"/>
          </a:xfrm>
          <a:solidFill>
            <a:schemeClr val="bg1"/>
          </a:solidFill>
        </p:grpSpPr>
        <p:sp>
          <p:nvSpPr>
            <p:cNvPr id="3" name="Freeform 5"/>
            <p:cNvSpPr/>
            <p:nvPr userDrawn="1"/>
          </p:nvSpPr>
          <p:spPr bwMode="auto">
            <a:xfrm>
              <a:off x="899592" y="1625873"/>
              <a:ext cx="49213" cy="52388"/>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4" name="Freeform 6"/>
            <p:cNvSpPr/>
            <p:nvPr userDrawn="1"/>
          </p:nvSpPr>
          <p:spPr bwMode="auto">
            <a:xfrm>
              <a:off x="909117" y="1529036"/>
              <a:ext cx="134938" cy="12223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Freeform 7"/>
            <p:cNvSpPr/>
            <p:nvPr userDrawn="1"/>
          </p:nvSpPr>
          <p:spPr bwMode="auto">
            <a:xfrm>
              <a:off x="924992" y="1268686"/>
              <a:ext cx="203200" cy="246063"/>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6" name="Freeform 8"/>
            <p:cNvSpPr/>
            <p:nvPr userDrawn="1"/>
          </p:nvSpPr>
          <p:spPr bwMode="auto">
            <a:xfrm>
              <a:off x="1040880" y="1349648"/>
              <a:ext cx="193675" cy="255588"/>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7" name="Freeform 9"/>
            <p:cNvSpPr/>
            <p:nvPr userDrawn="1"/>
          </p:nvSpPr>
          <p:spPr bwMode="auto">
            <a:xfrm>
              <a:off x="974205" y="1298848"/>
              <a:ext cx="220663" cy="268288"/>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8" name="Freeform 10"/>
            <p:cNvSpPr/>
            <p:nvPr userDrawn="1"/>
          </p:nvSpPr>
          <p:spPr bwMode="auto">
            <a:xfrm>
              <a:off x="1117080" y="1202010"/>
              <a:ext cx="166688" cy="150813"/>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
        <p:nvSpPr>
          <p:cNvPr id="9" name="TextBox 13"/>
          <p:cNvSpPr txBox="1"/>
          <p:nvPr/>
        </p:nvSpPr>
        <p:spPr>
          <a:xfrm>
            <a:off x="553579" y="371223"/>
            <a:ext cx="1652355" cy="338554"/>
          </a:xfrm>
          <a:prstGeom prst="rect">
            <a:avLst/>
          </a:prstGeom>
          <a:noFill/>
        </p:spPr>
        <p:txBody>
          <a:bodyPr wrap="square" rtlCol="0">
            <a:spAutoFit/>
          </a:bodyPr>
          <a:lstStyle/>
          <a:p>
            <a:pPr algn="dist"/>
            <a:r>
              <a:rPr lang="zh-CN" altLang="en-US" sz="1600" spc="300" dirty="0">
                <a:solidFill>
                  <a:schemeClr val="bg1"/>
                </a:solidFill>
                <a:latin typeface="方正卡通简体" panose="03000509000000000000" pitchFamily="65" charset="-122"/>
                <a:ea typeface="方正卡通简体" panose="03000509000000000000" pitchFamily="65" charset="-122"/>
              </a:rPr>
              <a:t>单击添加标题</a:t>
            </a:r>
          </a:p>
        </p:txBody>
      </p:sp>
      <p:sp>
        <p:nvSpPr>
          <p:cNvPr id="10" name="Freeform 76"/>
          <p:cNvSpPr/>
          <p:nvPr/>
        </p:nvSpPr>
        <p:spPr bwMode="auto">
          <a:xfrm>
            <a:off x="4977024" y="2242140"/>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11" name="Freeform 77"/>
          <p:cNvSpPr/>
          <p:nvPr/>
        </p:nvSpPr>
        <p:spPr bwMode="auto">
          <a:xfrm>
            <a:off x="6234104"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2" name="Freeform 76"/>
          <p:cNvSpPr/>
          <p:nvPr/>
        </p:nvSpPr>
        <p:spPr bwMode="auto">
          <a:xfrm>
            <a:off x="2459047" y="2242140"/>
            <a:ext cx="1708150" cy="1706563"/>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noFill/>
          <a:ln w="9525">
            <a:solidFill>
              <a:schemeClr val="bg1"/>
            </a:solidFill>
            <a:round/>
          </a:ln>
        </p:spPr>
        <p:txBody>
          <a:bodyPr vert="horz" wrap="square" lIns="91440" tIns="45720" rIns="91440" bIns="45720" numCol="1" anchor="t" anchorCtr="0" compatLnSpc="1"/>
          <a:lstStyle/>
          <a:p>
            <a:endParaRPr lang="en-US">
              <a:solidFill>
                <a:schemeClr val="bg1"/>
              </a:solidFill>
              <a:latin typeface="方正卡通简体" panose="03000509000000000000" pitchFamily="65" charset="-122"/>
              <a:ea typeface="方正卡通简体" panose="03000509000000000000" pitchFamily="65" charset="-122"/>
            </a:endParaRPr>
          </a:p>
        </p:txBody>
      </p:sp>
      <p:sp>
        <p:nvSpPr>
          <p:cNvPr id="13" name="Freeform 77"/>
          <p:cNvSpPr/>
          <p:nvPr/>
        </p:nvSpPr>
        <p:spPr bwMode="auto">
          <a:xfrm>
            <a:off x="1201747"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4" name="Text Placeholder 3"/>
          <p:cNvSpPr txBox="1"/>
          <p:nvPr/>
        </p:nvSpPr>
        <p:spPr>
          <a:xfrm>
            <a:off x="1713823" y="2678608"/>
            <a:ext cx="280526"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01</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5" name="Text Placeholder 3"/>
          <p:cNvSpPr txBox="1"/>
          <p:nvPr/>
        </p:nvSpPr>
        <p:spPr>
          <a:xfrm>
            <a:off x="2961630" y="2678608"/>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02</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6" name="Freeform 77"/>
          <p:cNvSpPr/>
          <p:nvPr/>
        </p:nvSpPr>
        <p:spPr bwMode="auto">
          <a:xfrm>
            <a:off x="3719944" y="1791290"/>
            <a:ext cx="1708150" cy="1706563"/>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noFill/>
          <a:ln w="9525">
            <a:solidFill>
              <a:schemeClr val="bg1"/>
            </a:solidFill>
            <a:round/>
          </a:ln>
        </p:spPr>
        <p:txBody>
          <a:bodyPr vert="horz" wrap="square" lIns="91440" tIns="45720" rIns="91440" bIns="45720" numCol="1" anchor="t" anchorCtr="0" compatLnSpc="1"/>
          <a:lstStyle/>
          <a:p>
            <a:endParaRPr lang="en-US" dirty="0">
              <a:solidFill>
                <a:schemeClr val="bg1"/>
              </a:solidFill>
              <a:latin typeface="方正卡通简体" panose="03000509000000000000" pitchFamily="65" charset="-122"/>
              <a:ea typeface="方正卡通简体" panose="03000509000000000000" pitchFamily="65" charset="-122"/>
            </a:endParaRPr>
          </a:p>
        </p:txBody>
      </p:sp>
      <p:sp>
        <p:nvSpPr>
          <p:cNvPr id="17" name="Text Placeholder 3"/>
          <p:cNvSpPr txBox="1"/>
          <p:nvPr/>
        </p:nvSpPr>
        <p:spPr>
          <a:xfrm>
            <a:off x="4226967" y="2678608"/>
            <a:ext cx="283731"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03</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8" name="Text Placeholder 3"/>
          <p:cNvSpPr txBox="1"/>
          <p:nvPr/>
        </p:nvSpPr>
        <p:spPr>
          <a:xfrm>
            <a:off x="5506213" y="2678608"/>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04</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19" name="Text Placeholder 3"/>
          <p:cNvSpPr txBox="1"/>
          <p:nvPr/>
        </p:nvSpPr>
        <p:spPr>
          <a:xfrm>
            <a:off x="6714028" y="2700931"/>
            <a:ext cx="285335"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方正卡通简体" panose="03000509000000000000" pitchFamily="65" charset="-122"/>
                <a:ea typeface="方正卡通简体" panose="03000509000000000000" pitchFamily="65" charset="-122"/>
              </a:rPr>
              <a:t>05</a:t>
            </a:r>
            <a:endParaRPr kumimoji="0" lang="en-US" sz="2400" b="1" i="0" u="none" strike="noStrike" kern="1200" cap="none" spc="0" normalizeH="0" baseline="0" noProof="0" dirty="0">
              <a:ln>
                <a:noFill/>
              </a:ln>
              <a:solidFill>
                <a:schemeClr val="bg1"/>
              </a:solidFill>
              <a:effectLst/>
              <a:uLnTx/>
              <a:uFillTx/>
              <a:latin typeface="方正卡通简体" panose="03000509000000000000" pitchFamily="65" charset="-122"/>
              <a:ea typeface="方正卡通简体" panose="03000509000000000000" pitchFamily="65" charset="-122"/>
            </a:endParaRPr>
          </a:p>
        </p:txBody>
      </p:sp>
      <p:sp>
        <p:nvSpPr>
          <p:cNvPr id="20" name="TextBox 20"/>
          <p:cNvSpPr txBox="1"/>
          <p:nvPr/>
        </p:nvSpPr>
        <p:spPr>
          <a:xfrm>
            <a:off x="1142531"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1" name="TextBox 21"/>
          <p:cNvSpPr txBox="1"/>
          <p:nvPr/>
        </p:nvSpPr>
        <p:spPr>
          <a:xfrm>
            <a:off x="2409885" y="3940474"/>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2" name="TextBox 22"/>
          <p:cNvSpPr txBox="1"/>
          <p:nvPr/>
        </p:nvSpPr>
        <p:spPr>
          <a:xfrm>
            <a:off x="3619632"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3" name="TextBox 23"/>
          <p:cNvSpPr txBox="1"/>
          <p:nvPr/>
        </p:nvSpPr>
        <p:spPr>
          <a:xfrm>
            <a:off x="4944593" y="3940474"/>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
        <p:nvSpPr>
          <p:cNvPr id="24" name="TextBox 24"/>
          <p:cNvSpPr txBox="1"/>
          <p:nvPr/>
        </p:nvSpPr>
        <p:spPr>
          <a:xfrm>
            <a:off x="6170851" y="890509"/>
            <a:ext cx="1316516" cy="888705"/>
          </a:xfrm>
          <a:prstGeom prst="rect">
            <a:avLst/>
          </a:prstGeom>
          <a:noFill/>
        </p:spPr>
        <p:txBody>
          <a:bodyPr wrap="square" rtlCol="0">
            <a:spAutoFit/>
          </a:bodyPr>
          <a:lstStyle/>
          <a:p>
            <a:pPr algn="ctr">
              <a:lnSpc>
                <a:spcPct val="150000"/>
              </a:lnSpc>
            </a:pPr>
            <a:r>
              <a:rPr lang="zh-CN" altLang="en-US" sz="1050" b="1" dirty="0">
                <a:solidFill>
                  <a:schemeClr val="bg1"/>
                </a:solidFill>
                <a:latin typeface="方正卡通简体" panose="03000509000000000000" pitchFamily="65" charset="-122"/>
                <a:ea typeface="方正卡通简体" panose="03000509000000000000" pitchFamily="65" charset="-122"/>
              </a:rPr>
              <a:t>添加标题</a:t>
            </a:r>
          </a:p>
          <a:p>
            <a:pPr algn="ctr">
              <a:lnSpc>
                <a:spcPct val="150000"/>
              </a:lnSpc>
            </a:pPr>
            <a:r>
              <a:rPr lang="zh-CN" altLang="en-US" sz="800" dirty="0">
                <a:solidFill>
                  <a:schemeClr val="bg1"/>
                </a:solidFill>
                <a:latin typeface="方正卡通简体" panose="03000509000000000000" pitchFamily="65" charset="-122"/>
                <a:ea typeface="方正卡通简体" panose="03000509000000000000" pitchFamily="65" charset="-122"/>
              </a:rPr>
              <a:t>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4 0.00216 L 0.19531 0.00186 " pathEditMode="relative" rAng="0" ptsTypes="AA">
                                      <p:cBhvr>
                                        <p:cTn id="6" dur="2000" fill="hold"/>
                                        <p:tgtEl>
                                          <p:spTgt spid="2"/>
                                        </p:tgtEl>
                                        <p:attrNameLst>
                                          <p:attrName>ppt_x</p:attrName>
                                          <p:attrName>ppt_y</p:attrName>
                                        </p:attrNameLst>
                                      </p:cBhvr>
                                      <p:rCtr x="9965" y="-31"/>
                                    </p:animMotion>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par>
                          <p:cTn id="10" fill="hold">
                            <p:stCondLst>
                              <p:cond delay="2000"/>
                            </p:stCondLst>
                            <p:childTnLst>
                              <p:par>
                                <p:cTn id="11" presetID="2" presetClass="entr" presetSubtype="2" accel="50000" decel="5000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30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2" presetClass="entr" presetSubtype="2" accel="50000" decel="5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2" presetClass="entr" presetSubtype="2" accel="50000" decel="5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par>
                          <p:cTn id="53" fill="hold">
                            <p:stCondLst>
                              <p:cond delay="6000"/>
                            </p:stCondLst>
                            <p:childTnLst>
                              <p:par>
                                <p:cTn id="54" presetID="2" presetClass="entr" presetSubtype="1" accel="50000" decel="5000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par>
                          <p:cTn id="58" fill="hold">
                            <p:stCondLst>
                              <p:cond delay="65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par>
                          <p:cTn id="69" fill="hold">
                            <p:stCondLst>
                              <p:cond delay="75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8000"/>
                            </p:stCondLst>
                            <p:childTnLst>
                              <p:par>
                                <p:cTn id="75" presetID="2" presetClass="entr" presetSubtype="2" accel="50000" decel="5000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1+#ppt_w/2"/>
                                          </p:val>
                                        </p:tav>
                                        <p:tav tm="100000">
                                          <p:val>
                                            <p:strVal val="#ppt_x"/>
                                          </p:val>
                                        </p:tav>
                                      </p:tavLst>
                                    </p:anim>
                                    <p:anim calcmode="lin" valueType="num">
                                      <p:cBhvr additive="base">
                                        <p:cTn id="78" dur="500" fill="hold"/>
                                        <p:tgtEl>
                                          <p:spTgt spid="11"/>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par>
                          <p:cTn id="85" fill="hold">
                            <p:stCondLst>
                              <p:cond delay="9000"/>
                            </p:stCondLst>
                            <p:childTnLst>
                              <p:par>
                                <p:cTn id="86" presetID="2" presetClass="entr" presetSubtype="1" accel="50000" decel="5000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p:bldP spid="15" grpId="0"/>
      <p:bldP spid="16" grpId="0" animBg="1"/>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3003" y="1992104"/>
            <a:ext cx="4295775" cy="707886"/>
          </a:xfrm>
          <a:prstGeom prst="rect">
            <a:avLst/>
          </a:prstGeom>
          <a:noFill/>
        </p:spPr>
        <p:txBody>
          <a:bodyPr wrap="square" rtlCol="0">
            <a:spAutoFit/>
          </a:bodyPr>
          <a:lstStyle/>
          <a:p>
            <a:r>
              <a:rPr lang="en-US" altLang="zh-CN" sz="4000" b="1" dirty="0">
                <a:solidFill>
                  <a:schemeClr val="bg1"/>
                </a:solidFill>
                <a:latin typeface="方正卡通简体" panose="03000509000000000000" pitchFamily="65" charset="-122"/>
                <a:ea typeface="方正卡通简体" panose="03000509000000000000" pitchFamily="65" charset="-122"/>
              </a:rPr>
              <a:t>2.</a:t>
            </a:r>
            <a:r>
              <a:rPr lang="zh-CN" altLang="en-US" sz="4000" b="1" dirty="0">
                <a:solidFill>
                  <a:schemeClr val="bg1"/>
                </a:solidFill>
                <a:latin typeface="方正卡通简体" panose="03000509000000000000" pitchFamily="65" charset="-122"/>
                <a:ea typeface="方正卡通简体" panose="03000509000000000000" pitchFamily="65" charset="-122"/>
              </a:rPr>
              <a:t>单击添加标题</a:t>
            </a:r>
          </a:p>
        </p:txBody>
      </p:sp>
      <p:grpSp>
        <p:nvGrpSpPr>
          <p:cNvPr id="3" name="组合 2"/>
          <p:cNvGrpSpPr/>
          <p:nvPr/>
        </p:nvGrpSpPr>
        <p:grpSpPr>
          <a:xfrm>
            <a:off x="1836627" y="1693584"/>
            <a:ext cx="1304926" cy="1304926"/>
            <a:chOff x="2562224" y="1661025"/>
            <a:chExt cx="1304926" cy="1304926"/>
          </a:xfrm>
        </p:grpSpPr>
        <p:sp>
          <p:nvSpPr>
            <p:cNvPr id="4" name="流程图: 联系 3"/>
            <p:cNvSpPr/>
            <p:nvPr/>
          </p:nvSpPr>
          <p:spPr>
            <a:xfrm>
              <a:off x="2562224" y="1661025"/>
              <a:ext cx="1304926" cy="1304926"/>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卡通简体" panose="03000509000000000000" pitchFamily="65" charset="-122"/>
                <a:ea typeface="方正卡通简体" panose="03000509000000000000" pitchFamily="65" charset="-122"/>
              </a:endParaRPr>
            </a:p>
          </p:txBody>
        </p:sp>
        <p:sp>
          <p:nvSpPr>
            <p:cNvPr id="5" name="KSO_Shape"/>
            <p:cNvSpPr/>
            <p:nvPr/>
          </p:nvSpPr>
          <p:spPr bwMode="auto">
            <a:xfrm>
              <a:off x="2738436" y="1852356"/>
              <a:ext cx="952501" cy="922263"/>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ppt_x</p:attrName>
                                        </p:attrNameLst>
                                      </p:cBhvr>
                                      <p:tavLst>
                                        <p:tav tm="0">
                                          <p:val>
                                            <p:strVal val="#ppt_x-#ppt_w*1.125000"/>
                                          </p:val>
                                        </p:tav>
                                        <p:tav tm="100000">
                                          <p:val>
                                            <p:strVal val="#ppt_x"/>
                                          </p:val>
                                        </p:tav>
                                      </p:tavLst>
                                    </p:anim>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3365</Words>
  <Application>Microsoft Office PowerPoint</Application>
  <PresentationFormat>全屏显示(16:9)</PresentationFormat>
  <Paragraphs>358</Paragraphs>
  <Slides>33</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方正卡通简体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天 下</cp:lastModifiedBy>
  <cp:revision>2</cp:revision>
  <dcterms:created xsi:type="dcterms:W3CDTF">2021-02-02T11:16:35Z</dcterms:created>
  <dcterms:modified xsi:type="dcterms:W3CDTF">2021-03-17T06:55:32Z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