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4.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5.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tags/tag6.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7.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27"/>
  </p:notesMasterIdLst>
  <p:sldIdLst>
    <p:sldId id="393" r:id="rId2"/>
    <p:sldId id="394" r:id="rId3"/>
    <p:sldId id="469" r:id="rId4"/>
    <p:sldId id="514" r:id="rId5"/>
    <p:sldId id="472" r:id="rId6"/>
    <p:sldId id="512" r:id="rId7"/>
    <p:sldId id="502" r:id="rId8"/>
    <p:sldId id="497" r:id="rId9"/>
    <p:sldId id="510" r:id="rId10"/>
    <p:sldId id="474" r:id="rId11"/>
    <p:sldId id="520" r:id="rId12"/>
    <p:sldId id="501" r:id="rId13"/>
    <p:sldId id="498" r:id="rId14"/>
    <p:sldId id="511" r:id="rId15"/>
    <p:sldId id="516" r:id="rId16"/>
    <p:sldId id="503" r:id="rId17"/>
    <p:sldId id="499" r:id="rId18"/>
    <p:sldId id="471" r:id="rId19"/>
    <p:sldId id="522" r:id="rId20"/>
    <p:sldId id="506" r:id="rId21"/>
    <p:sldId id="500" r:id="rId22"/>
    <p:sldId id="473" r:id="rId23"/>
    <p:sldId id="505" r:id="rId24"/>
    <p:sldId id="508" r:id="rId25"/>
    <p:sldId id="524" r:id="rId26"/>
  </p:sldIdLst>
  <p:sldSz cx="9144000" cy="5143500" type="screen16x9"/>
  <p:notesSz cx="6858000" cy="9144000"/>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C826"/>
    <a:srgbClr val="42D1CE"/>
    <a:srgbClr val="F4A511"/>
    <a:srgbClr val="E9172B"/>
    <a:srgbClr val="F3AF0D"/>
    <a:srgbClr val="396D95"/>
    <a:srgbClr val="F09073"/>
    <a:srgbClr val="703C1B"/>
    <a:srgbClr val="1E829C"/>
    <a:srgbClr val="A5DD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859" autoAdjust="0"/>
    <p:restoredTop sz="94700" autoAdjust="0"/>
  </p:normalViewPr>
  <p:slideViewPr>
    <p:cSldViewPr>
      <p:cViewPr>
        <p:scale>
          <a:sx n="86" d="100"/>
          <a:sy n="86" d="100"/>
        </p:scale>
        <p:origin x="1386" y="1068"/>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88" d="100"/>
          <a:sy n="88" d="100"/>
        </p:scale>
        <p:origin x="3822"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2"/>
            </a:solidFill>
            <a:ln>
              <a:noFill/>
            </a:ln>
            <a:effectLst/>
          </c:spPr>
          <c:invertIfNegative val="0"/>
          <c:val>
            <c:numRef>
              <c:f>Sheet1!$B$2:$B$4</c:f>
              <c:numCache>
                <c:formatCode>General</c:formatCode>
                <c:ptCount val="3"/>
                <c:pt idx="0">
                  <c:v>4</c:v>
                </c:pt>
                <c:pt idx="1">
                  <c:v>3</c:v>
                </c:pt>
                <c:pt idx="2">
                  <c:v>5</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Audio</c:v>
                      </c:pt>
                    </c:strCache>
                  </c:strRef>
                </c15:tx>
              </c15:filteredSeriesTitle>
            </c:ext>
            <c:ext xmlns:c15="http://schemas.microsoft.com/office/drawing/2012/chart" uri="{02D57815-91ED-43cb-92C2-25804820EDAC}">
              <c15:filteredCategoryTitle>
                <c15:cat>
                  <c:strRef>
                    <c:extLst>
                      <c:ext uri="{02D57815-91ED-43cb-92C2-25804820EDAC}">
                        <c15:formulaRef>
                          <c15:sqref>Sheet1!$A$2:$A$4</c15:sqref>
                        </c15:formulaRef>
                      </c:ext>
                    </c:extLst>
                    <c:strCache>
                      <c:ptCount val="3"/>
                      <c:pt idx="0">
                        <c:v>Jan</c:v>
                      </c:pt>
                      <c:pt idx="1">
                        <c:v>Feb</c:v>
                      </c:pt>
                      <c:pt idx="2">
                        <c:v>Mar</c:v>
                      </c:pt>
                    </c:strCache>
                  </c:strRef>
                </c15:cat>
              </c15:filteredCategoryTitle>
            </c:ext>
            <c:ext xmlns:c16="http://schemas.microsoft.com/office/drawing/2014/chart" uri="{C3380CC4-5D6E-409C-BE32-E72D297353CC}">
              <c16:uniqueId val="{00000000-CFF5-4061-8B2B-B283213656E2}"/>
            </c:ext>
          </c:extLst>
        </c:ser>
        <c:ser>
          <c:idx val="1"/>
          <c:order val="1"/>
          <c:spPr>
            <a:solidFill>
              <a:schemeClr val="accent3"/>
            </a:solidFill>
            <a:ln>
              <a:noFill/>
            </a:ln>
            <a:effectLst/>
          </c:spPr>
          <c:invertIfNegative val="0"/>
          <c:val>
            <c:numRef>
              <c:f>Sheet1!$C$2:$C$4</c:f>
              <c:numCache>
                <c:formatCode>General</c:formatCode>
                <c:ptCount val="3"/>
                <c:pt idx="0">
                  <c:v>2</c:v>
                </c:pt>
                <c:pt idx="1">
                  <c:v>5</c:v>
                </c:pt>
                <c:pt idx="2">
                  <c:v>4</c:v>
                </c:pt>
              </c:numCache>
            </c:numRef>
          </c:val>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Video</c:v>
                      </c:pt>
                    </c:strCache>
                  </c:strRef>
                </c15:tx>
              </c15:filteredSeriesTitle>
            </c:ext>
            <c:ext xmlns:c15="http://schemas.microsoft.com/office/drawing/2012/chart" uri="{02D57815-91ED-43cb-92C2-25804820EDAC}">
              <c15:filteredCategoryTitle>
                <c15:cat>
                  <c:strRef>
                    <c:extLst>
                      <c:ext uri="{02D57815-91ED-43cb-92C2-25804820EDAC}">
                        <c15:formulaRef>
                          <c15:sqref>Sheet1!$A$2:$A$4</c15:sqref>
                        </c15:formulaRef>
                      </c:ext>
                    </c:extLst>
                    <c:strCache>
                      <c:ptCount val="3"/>
                      <c:pt idx="0">
                        <c:v>Jan</c:v>
                      </c:pt>
                      <c:pt idx="1">
                        <c:v>Feb</c:v>
                      </c:pt>
                      <c:pt idx="2">
                        <c:v>Mar</c:v>
                      </c:pt>
                    </c:strCache>
                  </c:strRef>
                </c15:cat>
              </c15:filteredCategoryTitle>
            </c:ext>
            <c:ext xmlns:c16="http://schemas.microsoft.com/office/drawing/2014/chart" uri="{C3380CC4-5D6E-409C-BE32-E72D297353CC}">
              <c16:uniqueId val="{00000001-CFF5-4061-8B2B-B283213656E2}"/>
            </c:ext>
          </c:extLst>
        </c:ser>
        <c:ser>
          <c:idx val="2"/>
          <c:order val="2"/>
          <c:spPr>
            <a:solidFill>
              <a:schemeClr val="accent2"/>
            </a:solidFill>
            <a:ln>
              <a:noFill/>
            </a:ln>
            <a:effectLst/>
          </c:spPr>
          <c:invertIfNegative val="0"/>
          <c:val>
            <c:numRef>
              <c:f>Sheet1!$D$2:$D$4</c:f>
              <c:numCache>
                <c:formatCode>General</c:formatCode>
                <c:ptCount val="3"/>
                <c:pt idx="0">
                  <c:v>4</c:v>
                </c:pt>
                <c:pt idx="1">
                  <c:v>4</c:v>
                </c:pt>
                <c:pt idx="2">
                  <c:v>4</c:v>
                </c:pt>
              </c:numCache>
            </c:numRef>
          </c:val>
          <c:extLst>
            <c:ext xmlns:c15="http://schemas.microsoft.com/office/drawing/2012/chart" uri="{02D57815-91ED-43cb-92C2-25804820EDAC}">
              <c15:filteredSeriesTitle>
                <c15:tx>
                  <c:strRef>
                    <c:extLst>
                      <c:ext uri="{02D57815-91ED-43cb-92C2-25804820EDAC}">
                        <c15:formulaRef>
                          <c15:sqref>Sheet1!$D$1</c15:sqref>
                        </c15:formulaRef>
                      </c:ext>
                    </c:extLst>
                    <c:strCache>
                      <c:ptCount val="1"/>
                      <c:pt idx="0">
                        <c:v>Web</c:v>
                      </c:pt>
                    </c:strCache>
                  </c:strRef>
                </c15:tx>
              </c15:filteredSeriesTitle>
            </c:ext>
            <c:ext xmlns:c15="http://schemas.microsoft.com/office/drawing/2012/chart" uri="{02D57815-91ED-43cb-92C2-25804820EDAC}">
              <c15:filteredCategoryTitle>
                <c15:cat>
                  <c:strRef>
                    <c:extLst>
                      <c:ext uri="{02D57815-91ED-43cb-92C2-25804820EDAC}">
                        <c15:formulaRef>
                          <c15:sqref>Sheet1!$A$2:$A$4</c15:sqref>
                        </c15:formulaRef>
                      </c:ext>
                    </c:extLst>
                    <c:strCache>
                      <c:ptCount val="3"/>
                      <c:pt idx="0">
                        <c:v>Jan</c:v>
                      </c:pt>
                      <c:pt idx="1">
                        <c:v>Feb</c:v>
                      </c:pt>
                      <c:pt idx="2">
                        <c:v>Mar</c:v>
                      </c:pt>
                    </c:strCache>
                  </c:strRef>
                </c15:cat>
              </c15:filteredCategoryTitle>
            </c:ext>
            <c:ext xmlns:c16="http://schemas.microsoft.com/office/drawing/2014/chart" uri="{C3380CC4-5D6E-409C-BE32-E72D297353CC}">
              <c16:uniqueId val="{00000002-CFF5-4061-8B2B-B283213656E2}"/>
            </c:ext>
          </c:extLst>
        </c:ser>
        <c:ser>
          <c:idx val="3"/>
          <c:order val="3"/>
          <c:spPr>
            <a:solidFill>
              <a:schemeClr val="accent1"/>
            </a:solidFill>
            <a:ln>
              <a:noFill/>
            </a:ln>
            <a:effectLst/>
          </c:spPr>
          <c:invertIfNegative val="0"/>
          <c:val>
            <c:numRef>
              <c:f>Sheet1!$E$2:$E$4</c:f>
              <c:numCache>
                <c:formatCode>General</c:formatCode>
                <c:ptCount val="3"/>
                <c:pt idx="0">
                  <c:v>1</c:v>
                </c:pt>
                <c:pt idx="1">
                  <c:v>2</c:v>
                </c:pt>
                <c:pt idx="2">
                  <c:v>3</c:v>
                </c:pt>
              </c:numCache>
            </c:numRef>
          </c:val>
          <c:extLst>
            <c:ext xmlns:c15="http://schemas.microsoft.com/office/drawing/2012/chart" uri="{02D57815-91ED-43cb-92C2-25804820EDAC}">
              <c15:filteredSeriesTitle>
                <c15:tx>
                  <c:strRef>
                    <c:extLst>
                      <c:ext uri="{02D57815-91ED-43cb-92C2-25804820EDAC}">
                        <c15:formulaRef>
                          <c15:sqref>Sheet1!$E$1</c15:sqref>
                        </c15:formulaRef>
                      </c:ext>
                    </c:extLst>
                    <c:strCache>
                      <c:ptCount val="1"/>
                      <c:pt idx="0">
                        <c:v>Font</c:v>
                      </c:pt>
                    </c:strCache>
                  </c:strRef>
                </c15:tx>
              </c15:filteredSeriesTitle>
            </c:ext>
            <c:ext xmlns:c15="http://schemas.microsoft.com/office/drawing/2012/chart" uri="{02D57815-91ED-43cb-92C2-25804820EDAC}">
              <c15:filteredCategoryTitle>
                <c15:cat>
                  <c:strRef>
                    <c:extLst>
                      <c:ext uri="{02D57815-91ED-43cb-92C2-25804820EDAC}">
                        <c15:formulaRef>
                          <c15:sqref>Sheet1!$A$2:$A$4</c15:sqref>
                        </c15:formulaRef>
                      </c:ext>
                    </c:extLst>
                    <c:strCache>
                      <c:ptCount val="3"/>
                      <c:pt idx="0">
                        <c:v>Jan</c:v>
                      </c:pt>
                      <c:pt idx="1">
                        <c:v>Feb</c:v>
                      </c:pt>
                      <c:pt idx="2">
                        <c:v>Mar</c:v>
                      </c:pt>
                    </c:strCache>
                  </c:strRef>
                </c15:cat>
              </c15:filteredCategoryTitle>
            </c:ext>
            <c:ext xmlns:c16="http://schemas.microsoft.com/office/drawing/2014/chart" uri="{C3380CC4-5D6E-409C-BE32-E72D297353CC}">
              <c16:uniqueId val="{00000003-CFF5-4061-8B2B-B283213656E2}"/>
            </c:ext>
          </c:extLst>
        </c:ser>
        <c:dLbls>
          <c:showLegendKey val="0"/>
          <c:showVal val="0"/>
          <c:showCatName val="0"/>
          <c:showSerName val="0"/>
          <c:showPercent val="0"/>
          <c:showBubbleSize val="0"/>
        </c:dLbls>
        <c:gapWidth val="150"/>
        <c:axId val="366747384"/>
        <c:axId val="366747776"/>
      </c:barChart>
      <c:catAx>
        <c:axId val="366747384"/>
        <c:scaling>
          <c:orientation val="minMax"/>
        </c:scaling>
        <c:delete val="0"/>
        <c:axPos val="b"/>
        <c:numFmt formatCode="General" sourceLinked="1"/>
        <c:majorTickMark val="none"/>
        <c:minorTickMark val="none"/>
        <c:tickLblPos val="nextTo"/>
        <c:spPr>
          <a:noFill/>
          <a:ln w="6350" cap="flat" cmpd="sng" algn="ctr">
            <a:noFill/>
            <a:prstDash val="solid"/>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crossAx val="366747776"/>
        <c:crosses val="autoZero"/>
        <c:auto val="1"/>
        <c:lblAlgn val="ctr"/>
        <c:lblOffset val="100"/>
        <c:noMultiLvlLbl val="0"/>
      </c:catAx>
      <c:valAx>
        <c:axId val="366747776"/>
        <c:scaling>
          <c:orientation val="minMax"/>
          <c:max val="6"/>
        </c:scaling>
        <c:delete val="0"/>
        <c:axPos val="r"/>
        <c:majorGridlines>
          <c:spPr>
            <a:ln w="9525" cap="flat" cmpd="sng" algn="ctr">
              <a:noFill/>
              <a:prstDash val="solid"/>
              <a:round/>
            </a:ln>
            <a:effectLst/>
          </c:spPr>
        </c:majorGridlines>
        <c:numFmt formatCode="General" sourceLinked="1"/>
        <c:majorTickMark val="none"/>
        <c:minorTickMark val="none"/>
        <c:tickLblPos val="nextTo"/>
        <c:spPr>
          <a:noFill/>
          <a:ln w="6350" cap="flat" cmpd="sng" algn="ctr">
            <a:noFill/>
            <a:prstDash val="solid"/>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crossAx val="366747384"/>
        <c:crosses val="max"/>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lang="zh-CN"/>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ADD754-F49E-4351-AAFE-19D83F43501C}" type="datetimeFigureOut">
              <a:rPr lang="en-US" smtClean="0"/>
              <a:t>4/2/2021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8F6036-E835-44CB-A25A-34C755DFD5D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7795A699-AB68-4A20-99FB-6F69DC266D45}"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EC81128-6269-4A27-B3EA-1F389F14FD45}"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09305A3-0866-4AD8-8541-9AEA8A231B94}"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09305A3-0866-4AD8-8541-9AEA8A231B94}"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zh-CN"/>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EC530858-BF76-453D-8D3B-E94317EF6EAB}" type="slidenum">
              <a:rPr lang="zh-CN" altLang="en-US" smtClean="0">
                <a:latin typeface="Calibri" panose="020F0502020204030204" pitchFamily="34" charset="0"/>
              </a:rPr>
              <a:t>13</a:t>
            </a:fld>
            <a:endParaRPr lang="zh-CN" altLang="en-US">
              <a:latin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8F6036-E835-44CB-A25A-34C755DFD5D4}" type="slidenum">
              <a:rPr lang="en-US" smtClean="0"/>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8F6036-E835-44CB-A25A-34C755DFD5D4}" type="slidenum">
              <a:rPr lang="en-US" smtClean="0"/>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zh-CN"/>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EC530858-BF76-453D-8D3B-E94317EF6EAB}" type="slidenum">
              <a:rPr lang="zh-CN" altLang="en-US" smtClean="0">
                <a:latin typeface="Calibri" panose="020F0502020204030204" pitchFamily="34" charset="0"/>
              </a:rPr>
              <a:t>17</a:t>
            </a:fld>
            <a:endParaRPr lang="zh-CN" altLang="en-US">
              <a:latin typeface="Calibri" panose="020F050202020403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19</a:t>
            </a:fld>
            <a:endParaRPr lang="zh-CN" alt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zh-CN"/>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EC530858-BF76-453D-8D3B-E94317EF6EAB}" type="slidenum">
              <a:rPr lang="zh-CN" altLang="en-US" smtClean="0">
                <a:latin typeface="Calibri" panose="020F0502020204030204" pitchFamily="34" charset="0"/>
              </a:rPr>
              <a:t>2</a:t>
            </a:fld>
            <a:endParaRPr lang="zh-CN" altLang="en-US">
              <a:latin typeface="Calibri" panose="020F050202020403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09305A3-0866-4AD8-8541-9AEA8A231B94}"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zh-CN"/>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EC530858-BF76-453D-8D3B-E94317EF6EAB}" type="slidenum">
              <a:rPr lang="zh-CN" altLang="en-US" smtClean="0">
                <a:latin typeface="Calibri" panose="020F0502020204030204" pitchFamily="34" charset="0"/>
              </a:rPr>
              <a:t>21</a:t>
            </a:fld>
            <a:endParaRPr lang="zh-CN" altLang="en-US">
              <a:latin typeface="Calibri" panose="020F050202020403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solidFill>
                  <a:prstClr val="black"/>
                </a:solidFill>
              </a:rPr>
              <a:t>22</a:t>
            </a:fld>
            <a:endParaRPr lang="en-US" altLang="zh-CN">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8F6036-E835-44CB-A25A-34C755DFD5D4}" type="slidenum">
              <a:rPr lang="en-US" smtClean="0"/>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8F6036-E835-44CB-A25A-34C755DFD5D4}" type="slidenum">
              <a:rPr lang="en-US" smtClean="0"/>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7795A699-AB68-4A20-99FB-6F69DC266D45}" type="slidenum">
              <a:rPr lang="zh-CN" altLang="en-US" smtClean="0"/>
              <a:t>25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zh-CN"/>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EC530858-BF76-453D-8D3B-E94317EF6EAB}" type="slidenum">
              <a:rPr lang="zh-CN" altLang="en-US" smtClean="0">
                <a:latin typeface="Calibri" panose="020F0502020204030204" pitchFamily="34" charset="0"/>
              </a:rPr>
              <a:t>3</a:t>
            </a:fld>
            <a:endParaRPr lang="zh-CN" altLang="en-US">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8F6036-E835-44CB-A25A-34C755DFD5D4}" type="slidenum">
              <a:rPr lang="en-US" smtClean="0"/>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solidFill>
                  <a:prstClr val="black"/>
                </a:solidFill>
              </a:rPr>
              <a:t>5</a:t>
            </a:fld>
            <a:endParaRPr lang="en-US" altLang="zh-CN">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zh-CN"/>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EC530858-BF76-453D-8D3B-E94317EF6EAB}" type="slidenum">
              <a:rPr lang="zh-CN" altLang="en-US" smtClean="0">
                <a:latin typeface="Calibri" panose="020F0502020204030204" pitchFamily="34" charset="0"/>
              </a:rPr>
              <a:t>8</a:t>
            </a:fld>
            <a:endParaRPr lang="zh-CN" altLang="en-US">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8F6036-E835-44CB-A25A-34C755DFD5D4}" type="slidenum">
              <a:rPr lang="en-US" smtClean="0"/>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chemeClr val="bg1"/>
        </a:solidFill>
        <a:effectLst/>
      </p:bgPr>
    </p:bg>
    <p:spTree>
      <p:nvGrpSpPr>
        <p:cNvPr id="1" name=""/>
        <p:cNvGrpSpPr/>
        <p:nvPr/>
      </p:nvGrpSpPr>
      <p:grpSpPr>
        <a:xfrm>
          <a:off x="0" y="0"/>
          <a:ext cx="0" cy="0"/>
          <a:chOff x="0" y="0"/>
          <a:chExt cx="0" cy="0"/>
        </a:xfrm>
      </p:grpSpPr>
      <p:grpSp>
        <p:nvGrpSpPr>
          <p:cNvPr id="4" name="组合 3"/>
          <p:cNvGrpSpPr/>
          <p:nvPr userDrawn="1"/>
        </p:nvGrpSpPr>
        <p:grpSpPr>
          <a:xfrm>
            <a:off x="896" y="3900"/>
            <a:ext cx="9142208" cy="5141139"/>
            <a:chOff x="896" y="3900"/>
            <a:chExt cx="9142208" cy="5141139"/>
          </a:xfrm>
        </p:grpSpPr>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896" y="3900"/>
              <a:ext cx="9142208" cy="5141139"/>
            </a:xfrm>
            <a:prstGeom prst="rect">
              <a:avLst/>
            </a:prstGeom>
          </p:spPr>
        </p:pic>
        <p:sp>
          <p:nvSpPr>
            <p:cNvPr id="2" name="矩形 1"/>
            <p:cNvSpPr/>
            <p:nvPr userDrawn="1"/>
          </p:nvSpPr>
          <p:spPr>
            <a:xfrm>
              <a:off x="152400" y="154236"/>
              <a:ext cx="8837364" cy="485843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框 6"/>
          <p:cNvSpPr txBox="1"/>
          <p:nvPr userDrawn="1"/>
        </p:nvSpPr>
        <p:spPr>
          <a:xfrm>
            <a:off x="304800" y="285750"/>
            <a:ext cx="1569660" cy="369332"/>
          </a:xfrm>
          <a:prstGeom prst="rect">
            <a:avLst/>
          </a:prstGeom>
          <a:noFill/>
        </p:spPr>
        <p:txBody>
          <a:bodyPr wrap="none" rtlCol="0">
            <a:spAutoFit/>
          </a:bodyPr>
          <a:lstStyle/>
          <a:p>
            <a:r>
              <a:rPr lang="zh-CN" altLang="en-US" sz="1800" dirty="0"/>
              <a:t>教育教学分析</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dirty="0"/>
              <a:t>单击此处编辑母版标题样式</a:t>
            </a:r>
          </a:p>
        </p:txBody>
      </p:sp>
      <p:sp>
        <p:nvSpPr>
          <p:cNvPr id="3" name="副标题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0DA2CC75-8280-4D50-8556-C2874ADEF926}" type="datetimeFigureOut">
              <a:rPr lang="zh-CN" altLang="en-US" smtClean="0"/>
              <a:t>2021/4/2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E190E77-D57C-49F8-ADC2-FB99C50EBC2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矩形 4"/>
          <p:cNvSpPr/>
          <p:nvPr userDrawn="1"/>
        </p:nvSpPr>
        <p:spPr>
          <a:xfrm>
            <a:off x="0" y="0"/>
            <a:ext cx="9144000" cy="5143500"/>
          </a:xfrm>
          <a:prstGeom prst="rect">
            <a:avLst/>
          </a:prstGeom>
          <a:solidFill>
            <a:srgbClr val="A8E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 name="图文框 5"/>
          <p:cNvSpPr/>
          <p:nvPr userDrawn="1"/>
        </p:nvSpPr>
        <p:spPr>
          <a:xfrm>
            <a:off x="321851" y="3599037"/>
            <a:ext cx="1496156" cy="1333815"/>
          </a:xfrm>
          <a:prstGeom prst="frame">
            <a:avLst/>
          </a:prstGeom>
          <a:solidFill>
            <a:srgbClr val="FFF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grpSp>
        <p:nvGrpSpPr>
          <p:cNvPr id="7" name="组合 6"/>
          <p:cNvGrpSpPr/>
          <p:nvPr userDrawn="1"/>
        </p:nvGrpSpPr>
        <p:grpSpPr>
          <a:xfrm>
            <a:off x="143508" y="151749"/>
            <a:ext cx="8856984" cy="4781103"/>
            <a:chOff x="839416" y="620688"/>
            <a:chExt cx="10441160" cy="5544616"/>
          </a:xfrm>
        </p:grpSpPr>
        <p:sp>
          <p:nvSpPr>
            <p:cNvPr id="8" name="矩形 7"/>
            <p:cNvSpPr/>
            <p:nvPr/>
          </p:nvSpPr>
          <p:spPr>
            <a:xfrm>
              <a:off x="839416" y="620688"/>
              <a:ext cx="10441160" cy="5544616"/>
            </a:xfrm>
            <a:prstGeom prst="rect">
              <a:avLst/>
            </a:prstGeom>
            <a:solidFill>
              <a:srgbClr val="F9DDE6"/>
            </a:solidFill>
            <a:ln>
              <a:noFill/>
            </a:ln>
            <a:effectLst>
              <a:outerShdw blurRad="635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 name="矩形 8"/>
            <p:cNvSpPr/>
            <p:nvPr/>
          </p:nvSpPr>
          <p:spPr>
            <a:xfrm>
              <a:off x="839416" y="620688"/>
              <a:ext cx="5760640" cy="5544616"/>
            </a:xfrm>
            <a:prstGeom prst="rect">
              <a:avLst/>
            </a:prstGeom>
            <a:solidFill>
              <a:srgbClr val="80C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12" name="任意多边形: 形状 11"/>
          <p:cNvSpPr/>
          <p:nvPr userDrawn="1"/>
        </p:nvSpPr>
        <p:spPr>
          <a:xfrm rot="16200000" flipH="1" flipV="1">
            <a:off x="674858" y="-260153"/>
            <a:ext cx="303500" cy="823805"/>
          </a:xfrm>
          <a:custGeom>
            <a:avLst/>
            <a:gdLst>
              <a:gd name="connsiteX0" fmla="*/ 642645 w 642645"/>
              <a:gd name="connsiteY0" fmla="*/ 803847 h 1607694"/>
              <a:gd name="connsiteX1" fmla="*/ 41097 w 642645"/>
              <a:gd name="connsiteY1" fmla="*/ 1603207 h 1607694"/>
              <a:gd name="connsiteX2" fmla="*/ 0 w 642645"/>
              <a:gd name="connsiteY2" fmla="*/ 1607694 h 1607694"/>
              <a:gd name="connsiteX3" fmla="*/ 0 w 642645"/>
              <a:gd name="connsiteY3" fmla="*/ 1281884 h 1607694"/>
              <a:gd name="connsiteX4" fmla="*/ 58135 w 642645"/>
              <a:gd name="connsiteY4" fmla="*/ 1261236 h 1607694"/>
              <a:gd name="connsiteX5" fmla="*/ 323106 w 642645"/>
              <a:gd name="connsiteY5" fmla="*/ 803847 h 1607694"/>
              <a:gd name="connsiteX6" fmla="*/ 58136 w 642645"/>
              <a:gd name="connsiteY6" fmla="*/ 346459 h 1607694"/>
              <a:gd name="connsiteX7" fmla="*/ 1 w 642645"/>
              <a:gd name="connsiteY7" fmla="*/ 325810 h 1607694"/>
              <a:gd name="connsiteX8" fmla="*/ 1 w 642645"/>
              <a:gd name="connsiteY8" fmla="*/ 0 h 1607694"/>
              <a:gd name="connsiteX9" fmla="*/ 41097 w 642645"/>
              <a:gd name="connsiteY9" fmla="*/ 4487 h 1607694"/>
              <a:gd name="connsiteX10" fmla="*/ 642645 w 642645"/>
              <a:gd name="connsiteY10" fmla="*/ 803847 h 16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42645" h="1607694">
                <a:moveTo>
                  <a:pt x="642645" y="803847"/>
                </a:moveTo>
                <a:cubicBezTo>
                  <a:pt x="642645" y="1198149"/>
                  <a:pt x="384399" y="1527124"/>
                  <a:pt x="41097" y="1603207"/>
                </a:cubicBezTo>
                <a:lnTo>
                  <a:pt x="0" y="1607694"/>
                </a:lnTo>
                <a:lnTo>
                  <a:pt x="0" y="1281884"/>
                </a:lnTo>
                <a:lnTo>
                  <a:pt x="58135" y="1261236"/>
                </a:lnTo>
                <a:cubicBezTo>
                  <a:pt x="213847" y="1185879"/>
                  <a:pt x="323106" y="1009462"/>
                  <a:pt x="323106" y="803847"/>
                </a:cubicBezTo>
                <a:cubicBezTo>
                  <a:pt x="323106" y="598233"/>
                  <a:pt x="213848" y="421816"/>
                  <a:pt x="58136" y="346459"/>
                </a:cubicBezTo>
                <a:lnTo>
                  <a:pt x="1" y="325810"/>
                </a:lnTo>
                <a:lnTo>
                  <a:pt x="1" y="0"/>
                </a:lnTo>
                <a:lnTo>
                  <a:pt x="41097" y="4487"/>
                </a:lnTo>
                <a:cubicBezTo>
                  <a:pt x="384400" y="80570"/>
                  <a:pt x="642645" y="409546"/>
                  <a:pt x="642645" y="803847"/>
                </a:cubicBezTo>
                <a:close/>
              </a:path>
            </a:pathLst>
          </a:custGeom>
          <a:solidFill>
            <a:srgbClr val="F9DDE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p>
        </p:txBody>
      </p:sp>
      <p:sp>
        <p:nvSpPr>
          <p:cNvPr id="13" name="矩形 12"/>
          <p:cNvSpPr/>
          <p:nvPr userDrawn="1"/>
        </p:nvSpPr>
        <p:spPr>
          <a:xfrm>
            <a:off x="307811" y="303500"/>
            <a:ext cx="8514338" cy="44932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6" name="矩形 15"/>
          <p:cNvSpPr/>
          <p:nvPr userDrawn="1"/>
        </p:nvSpPr>
        <p:spPr>
          <a:xfrm>
            <a:off x="4923500" y="4742526"/>
            <a:ext cx="4137125" cy="299720"/>
          </a:xfrm>
          <a:prstGeom prst="rect">
            <a:avLst/>
          </a:prstGeom>
        </p:spPr>
        <p:txBody>
          <a:bodyPr wrap="square">
            <a:spAutoFit/>
          </a:bodyPr>
          <a:lstStyle/>
          <a:p>
            <a:pPr algn="ctr" defTabSz="1216660" fontAlgn="base">
              <a:lnSpc>
                <a:spcPct val="120000"/>
              </a:lnSpc>
              <a:spcBef>
                <a:spcPct val="20000"/>
              </a:spcBef>
              <a:spcAft>
                <a:spcPct val="0"/>
              </a:spcAft>
              <a:defRPr/>
            </a:pPr>
            <a:r>
              <a:rPr lang="en-US" altLang="zh-CN" sz="1125" b="1" cap="all" dirty="0">
                <a:solidFill>
                  <a:srgbClr val="80C8F1"/>
                </a:solidFill>
                <a:latin typeface="思源宋体 CN ExtraLight" panose="02020200000000000000" pitchFamily="18" charset="-122"/>
                <a:ea typeface="思源宋体 CN ExtraLight" panose="02020200000000000000" pitchFamily="18" charset="-122"/>
                <a:cs typeface="+mn-ea"/>
                <a:sym typeface="+mn-lt"/>
              </a:rPr>
              <a:t>》》》》》》》》》》》》》》》》》》》》》》》》》</a:t>
            </a:r>
            <a:endParaRPr lang="en-US" altLang="zh-CN" sz="1125" b="1" cap="all" dirty="0">
              <a:solidFill>
                <a:srgbClr val="80C8F1"/>
              </a:solidFill>
              <a:uFillTx/>
              <a:latin typeface="思源宋体 CN ExtraLight" panose="02020200000000000000" pitchFamily="18" charset="-122"/>
              <a:ea typeface="思源宋体 CN ExtraLight" panose="02020200000000000000" pitchFamily="18"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节标题">
    <p:bg>
      <p:bgPr>
        <a:solidFill>
          <a:schemeClr val="bg1"/>
        </a:solidFill>
        <a:effectLst/>
      </p:bgPr>
    </p:bg>
    <p:spTree>
      <p:nvGrpSpPr>
        <p:cNvPr id="1" name=""/>
        <p:cNvGrpSpPr/>
        <p:nvPr/>
      </p:nvGrpSpPr>
      <p:grpSpPr>
        <a:xfrm>
          <a:off x="0" y="0"/>
          <a:ext cx="0" cy="0"/>
          <a:chOff x="0" y="0"/>
          <a:chExt cx="0" cy="0"/>
        </a:xfrm>
      </p:grpSpPr>
      <p:grpSp>
        <p:nvGrpSpPr>
          <p:cNvPr id="3" name="组合 2"/>
          <p:cNvGrpSpPr/>
          <p:nvPr userDrawn="1"/>
        </p:nvGrpSpPr>
        <p:grpSpPr>
          <a:xfrm>
            <a:off x="896" y="3900"/>
            <a:ext cx="9142208" cy="5141139"/>
            <a:chOff x="896" y="3900"/>
            <a:chExt cx="9142208" cy="5141139"/>
          </a:xfrm>
        </p:grpSpPr>
        <p:pic>
          <p:nvPicPr>
            <p:cNvPr id="4" name="图片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896" y="3900"/>
              <a:ext cx="9142208" cy="5141139"/>
            </a:xfrm>
            <a:prstGeom prst="rect">
              <a:avLst/>
            </a:prstGeom>
          </p:spPr>
        </p:pic>
        <p:sp>
          <p:nvSpPr>
            <p:cNvPr id="5" name="矩形 4"/>
            <p:cNvSpPr/>
            <p:nvPr userDrawn="1"/>
          </p:nvSpPr>
          <p:spPr>
            <a:xfrm>
              <a:off x="152400" y="154236"/>
              <a:ext cx="8837364" cy="485843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框 6"/>
          <p:cNvSpPr txBox="1"/>
          <p:nvPr userDrawn="1"/>
        </p:nvSpPr>
        <p:spPr>
          <a:xfrm>
            <a:off x="228600" y="285750"/>
            <a:ext cx="1569660" cy="369332"/>
          </a:xfrm>
          <a:prstGeom prst="rect">
            <a:avLst/>
          </a:prstGeom>
          <a:noFill/>
        </p:spPr>
        <p:txBody>
          <a:bodyPr wrap="none" rtlCol="0">
            <a:spAutoFit/>
          </a:bodyPr>
          <a:lstStyle/>
          <a:p>
            <a:r>
              <a:rPr lang="zh-CN" altLang="en-US" sz="1800" dirty="0"/>
              <a:t>教学方案介绍</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节标题">
    <p:bg>
      <p:bgPr>
        <a:solidFill>
          <a:schemeClr val="bg1"/>
        </a:solidFill>
        <a:effectLst/>
      </p:bgPr>
    </p:bg>
    <p:spTree>
      <p:nvGrpSpPr>
        <p:cNvPr id="1" name=""/>
        <p:cNvGrpSpPr/>
        <p:nvPr/>
      </p:nvGrpSpPr>
      <p:grpSpPr>
        <a:xfrm>
          <a:off x="0" y="0"/>
          <a:ext cx="0" cy="0"/>
          <a:chOff x="0" y="0"/>
          <a:chExt cx="0" cy="0"/>
        </a:xfrm>
      </p:grpSpPr>
      <p:grpSp>
        <p:nvGrpSpPr>
          <p:cNvPr id="3" name="组合 2"/>
          <p:cNvGrpSpPr/>
          <p:nvPr userDrawn="1"/>
        </p:nvGrpSpPr>
        <p:grpSpPr>
          <a:xfrm>
            <a:off x="896" y="3900"/>
            <a:ext cx="9142208" cy="5141139"/>
            <a:chOff x="896" y="3900"/>
            <a:chExt cx="9142208" cy="5141139"/>
          </a:xfrm>
        </p:grpSpPr>
        <p:pic>
          <p:nvPicPr>
            <p:cNvPr id="4" name="图片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896" y="3900"/>
              <a:ext cx="9142208" cy="5141139"/>
            </a:xfrm>
            <a:prstGeom prst="rect">
              <a:avLst/>
            </a:prstGeom>
          </p:spPr>
        </p:pic>
        <p:sp>
          <p:nvSpPr>
            <p:cNvPr id="5" name="矩形 4"/>
            <p:cNvSpPr/>
            <p:nvPr userDrawn="1"/>
          </p:nvSpPr>
          <p:spPr>
            <a:xfrm>
              <a:off x="152400" y="154236"/>
              <a:ext cx="8837364" cy="485843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框 6"/>
          <p:cNvSpPr txBox="1"/>
          <p:nvPr userDrawn="1"/>
        </p:nvSpPr>
        <p:spPr>
          <a:xfrm>
            <a:off x="304800" y="285750"/>
            <a:ext cx="1569660" cy="369332"/>
          </a:xfrm>
          <a:prstGeom prst="rect">
            <a:avLst/>
          </a:prstGeom>
          <a:noFill/>
        </p:spPr>
        <p:txBody>
          <a:bodyPr wrap="none" rtlCol="0">
            <a:spAutoFit/>
          </a:bodyPr>
          <a:lstStyle/>
          <a:p>
            <a:r>
              <a:rPr lang="zh-CN" altLang="en-US" sz="1800" dirty="0"/>
              <a:t>教学内容说明</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节标题">
    <p:bg>
      <p:bgPr>
        <a:solidFill>
          <a:schemeClr val="bg1"/>
        </a:solidFill>
        <a:effectLst/>
      </p:bgPr>
    </p:bg>
    <p:spTree>
      <p:nvGrpSpPr>
        <p:cNvPr id="1" name=""/>
        <p:cNvGrpSpPr/>
        <p:nvPr/>
      </p:nvGrpSpPr>
      <p:grpSpPr>
        <a:xfrm>
          <a:off x="0" y="0"/>
          <a:ext cx="0" cy="0"/>
          <a:chOff x="0" y="0"/>
          <a:chExt cx="0" cy="0"/>
        </a:xfrm>
      </p:grpSpPr>
      <p:grpSp>
        <p:nvGrpSpPr>
          <p:cNvPr id="3" name="组合 2"/>
          <p:cNvGrpSpPr/>
          <p:nvPr userDrawn="1"/>
        </p:nvGrpSpPr>
        <p:grpSpPr>
          <a:xfrm>
            <a:off x="896" y="3900"/>
            <a:ext cx="9142208" cy="5141139"/>
            <a:chOff x="896" y="3900"/>
            <a:chExt cx="9142208" cy="5141139"/>
          </a:xfrm>
        </p:grpSpPr>
        <p:pic>
          <p:nvPicPr>
            <p:cNvPr id="4" name="图片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896" y="3900"/>
              <a:ext cx="9142208" cy="5141139"/>
            </a:xfrm>
            <a:prstGeom prst="rect">
              <a:avLst/>
            </a:prstGeom>
          </p:spPr>
        </p:pic>
        <p:sp>
          <p:nvSpPr>
            <p:cNvPr id="5" name="矩形 4"/>
            <p:cNvSpPr/>
            <p:nvPr userDrawn="1"/>
          </p:nvSpPr>
          <p:spPr>
            <a:xfrm>
              <a:off x="152400" y="154236"/>
              <a:ext cx="8837364" cy="485843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框 6"/>
          <p:cNvSpPr txBox="1"/>
          <p:nvPr userDrawn="1"/>
        </p:nvSpPr>
        <p:spPr>
          <a:xfrm>
            <a:off x="304800" y="285750"/>
            <a:ext cx="1569660" cy="369332"/>
          </a:xfrm>
          <a:prstGeom prst="rect">
            <a:avLst/>
          </a:prstGeom>
          <a:noFill/>
        </p:spPr>
        <p:txBody>
          <a:bodyPr wrap="none" rtlCol="0">
            <a:spAutoFit/>
          </a:bodyPr>
          <a:lstStyle/>
          <a:p>
            <a:r>
              <a:rPr lang="zh-CN" altLang="en-US" sz="1800" dirty="0"/>
              <a:t>教学特点分析</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节标题">
    <p:bg>
      <p:bgPr>
        <a:solidFill>
          <a:schemeClr val="bg1"/>
        </a:solidFill>
        <a:effectLst/>
      </p:bgPr>
    </p:bg>
    <p:spTree>
      <p:nvGrpSpPr>
        <p:cNvPr id="1" name=""/>
        <p:cNvGrpSpPr/>
        <p:nvPr/>
      </p:nvGrpSpPr>
      <p:grpSpPr>
        <a:xfrm>
          <a:off x="0" y="0"/>
          <a:ext cx="0" cy="0"/>
          <a:chOff x="0" y="0"/>
          <a:chExt cx="0" cy="0"/>
        </a:xfrm>
      </p:grpSpPr>
      <p:grpSp>
        <p:nvGrpSpPr>
          <p:cNvPr id="3" name="组合 2"/>
          <p:cNvGrpSpPr/>
          <p:nvPr userDrawn="1"/>
        </p:nvGrpSpPr>
        <p:grpSpPr>
          <a:xfrm>
            <a:off x="896" y="3900"/>
            <a:ext cx="9142208" cy="5141139"/>
            <a:chOff x="896" y="3900"/>
            <a:chExt cx="9142208" cy="5141139"/>
          </a:xfrm>
        </p:grpSpPr>
        <p:pic>
          <p:nvPicPr>
            <p:cNvPr id="4" name="图片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896" y="3900"/>
              <a:ext cx="9142208" cy="5141139"/>
            </a:xfrm>
            <a:prstGeom prst="rect">
              <a:avLst/>
            </a:prstGeom>
          </p:spPr>
        </p:pic>
        <p:sp>
          <p:nvSpPr>
            <p:cNvPr id="5" name="矩形 4"/>
            <p:cNvSpPr/>
            <p:nvPr userDrawn="1"/>
          </p:nvSpPr>
          <p:spPr>
            <a:xfrm>
              <a:off x="152400" y="154236"/>
              <a:ext cx="8837364" cy="485843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框 6"/>
          <p:cNvSpPr txBox="1"/>
          <p:nvPr userDrawn="1"/>
        </p:nvSpPr>
        <p:spPr>
          <a:xfrm>
            <a:off x="304800" y="285750"/>
            <a:ext cx="1569660" cy="369332"/>
          </a:xfrm>
          <a:prstGeom prst="rect">
            <a:avLst/>
          </a:prstGeom>
          <a:noFill/>
        </p:spPr>
        <p:txBody>
          <a:bodyPr wrap="none" rtlCol="0">
            <a:spAutoFit/>
          </a:bodyPr>
          <a:lstStyle/>
          <a:p>
            <a:r>
              <a:rPr lang="zh-CN" altLang="en-US" sz="1800" dirty="0"/>
              <a:t>培养学习兴趣</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896" y="3900"/>
            <a:ext cx="9142208" cy="514113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垂直排列标题与&#10;文本">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0CEB1B6A-AEF1-4ACD-BD61-958570690F55}" type="datetimeFigureOut">
              <a:rPr lang="zh-CN" altLang="en-US" smtClean="0"/>
              <a:t>2021/4/2</a:t>
            </a:fld>
            <a:endParaRPr lang="zh-CN" altLang="en-US"/>
          </a:p>
        </p:txBody>
      </p:sp>
      <p:sp>
        <p:nvSpPr>
          <p:cNvPr id="5" name="页脚占位符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BB6CB991-6BD3-42F2-8A94-1903E9425430}"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tags" Target="../tags/tag6.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tags" Target="../tags/tag7.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矩形 259"/>
          <p:cNvSpPr>
            <a:spLocks noChangeArrowheads="1"/>
          </p:cNvSpPr>
          <p:nvPr/>
        </p:nvSpPr>
        <p:spPr bwMode="auto">
          <a:xfrm>
            <a:off x="3484045" y="1809750"/>
            <a:ext cx="4369476" cy="6771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4400" cap="all" spc="-300" dirty="0">
                <a:solidFill>
                  <a:schemeClr val="tx1">
                    <a:lumMod val="75000"/>
                    <a:lumOff val="25000"/>
                  </a:schemeClr>
                </a:solidFill>
                <a:latin typeface="站酷文艺体" panose="02000603000000000000" pitchFamily="50" charset="-122"/>
                <a:ea typeface="站酷文艺体" panose="02000603000000000000" pitchFamily="50" charset="-122"/>
                <a:cs typeface="Arial" panose="020B0604020202020204" pitchFamily="34" charset="0"/>
              </a:rPr>
              <a:t>艺术教育培训课件</a:t>
            </a:r>
          </a:p>
        </p:txBody>
      </p:sp>
      <p:sp>
        <p:nvSpPr>
          <p:cNvPr id="28" name="文本框 27"/>
          <p:cNvSpPr txBox="1"/>
          <p:nvPr/>
        </p:nvSpPr>
        <p:spPr>
          <a:xfrm>
            <a:off x="3433921" y="2429530"/>
            <a:ext cx="4419600" cy="523220"/>
          </a:xfrm>
          <a:prstGeom prst="rect">
            <a:avLst/>
          </a:prstGeom>
          <a:noFill/>
        </p:spPr>
        <p:txBody>
          <a:bodyPr vert="horz" wrap="square" rtlCol="0">
            <a:spAutoFit/>
          </a:bodyPr>
          <a:lstStyle/>
          <a:p>
            <a:r>
              <a:rPr lang="en-US" altLang="zh-CN" sz="1400" dirty="0">
                <a:solidFill>
                  <a:schemeClr val="tx1">
                    <a:lumMod val="75000"/>
                    <a:lumOff val="25000"/>
                  </a:schemeClr>
                </a:solidFill>
                <a:latin typeface="站酷文艺体" panose="02000603000000000000" pitchFamily="50" charset="-122"/>
                <a:ea typeface="站酷文艺体" panose="02000603000000000000" pitchFamily="50" charset="-122"/>
              </a:rPr>
              <a:t>campus open class teaching courseware campus open class</a:t>
            </a:r>
          </a:p>
          <a:p>
            <a:r>
              <a:rPr lang="en-US" altLang="zh-CN" sz="1400" dirty="0">
                <a:solidFill>
                  <a:schemeClr val="tx1">
                    <a:lumMod val="75000"/>
                    <a:lumOff val="25000"/>
                  </a:schemeClr>
                </a:solidFill>
                <a:latin typeface="站酷文艺体" panose="02000603000000000000" pitchFamily="50" charset="-122"/>
                <a:ea typeface="站酷文艺体" panose="02000603000000000000" pitchFamily="50" charset="-122"/>
              </a:rPr>
              <a:t>teaching open class teaching courseware</a:t>
            </a:r>
            <a:endParaRPr lang="zh-CN" altLang="en-US" sz="1400" dirty="0">
              <a:solidFill>
                <a:schemeClr val="tx1">
                  <a:lumMod val="75000"/>
                  <a:lumOff val="25000"/>
                </a:schemeClr>
              </a:solidFill>
              <a:latin typeface="站酷文艺体" panose="02000603000000000000" pitchFamily="50" charset="-122"/>
              <a:ea typeface="站酷文艺体" panose="02000603000000000000" pitchFamily="50" charset="-122"/>
            </a:endParaRPr>
          </a:p>
        </p:txBody>
      </p:sp>
      <p:pic>
        <p:nvPicPr>
          <p:cNvPr id="8" name="pd-5b830bbcf080e5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447800" y="5543550"/>
            <a:ext cx="609600" cy="609600"/>
          </a:xfrm>
          <a:prstGeom prst="rect">
            <a:avLst/>
          </a:prstGeom>
        </p:spPr>
      </p:pic>
      <p:grpSp>
        <p:nvGrpSpPr>
          <p:cNvPr id="7" name="组合 6"/>
          <p:cNvGrpSpPr/>
          <p:nvPr/>
        </p:nvGrpSpPr>
        <p:grpSpPr>
          <a:xfrm>
            <a:off x="1548343" y="1657350"/>
            <a:ext cx="957578" cy="882380"/>
            <a:chOff x="1391022" y="1613170"/>
            <a:chExt cx="957578" cy="882380"/>
          </a:xfrm>
        </p:grpSpPr>
        <p:sp>
          <p:nvSpPr>
            <p:cNvPr id="4" name="椭圆 3"/>
            <p:cNvSpPr/>
            <p:nvPr/>
          </p:nvSpPr>
          <p:spPr>
            <a:xfrm>
              <a:off x="1391022" y="1613170"/>
              <a:ext cx="957578" cy="882380"/>
            </a:xfrm>
            <a:custGeom>
              <a:avLst/>
              <a:gdLst>
                <a:gd name="connsiteX0" fmla="*/ 0 w 990600"/>
                <a:gd name="connsiteY0" fmla="*/ 495300 h 990600"/>
                <a:gd name="connsiteX1" fmla="*/ 495300 w 990600"/>
                <a:gd name="connsiteY1" fmla="*/ 0 h 990600"/>
                <a:gd name="connsiteX2" fmla="*/ 990600 w 990600"/>
                <a:gd name="connsiteY2" fmla="*/ 495300 h 990600"/>
                <a:gd name="connsiteX3" fmla="*/ 495300 w 990600"/>
                <a:gd name="connsiteY3" fmla="*/ 990600 h 990600"/>
                <a:gd name="connsiteX4" fmla="*/ 0 w 990600"/>
                <a:gd name="connsiteY4" fmla="*/ 495300 h 990600"/>
                <a:gd name="connsiteX0-1" fmla="*/ 0 w 1089752"/>
                <a:gd name="connsiteY0-2" fmla="*/ 517377 h 990692"/>
                <a:gd name="connsiteX1-3" fmla="*/ 594452 w 1089752"/>
                <a:gd name="connsiteY1-4" fmla="*/ 44 h 990692"/>
                <a:gd name="connsiteX2-5" fmla="*/ 1089752 w 1089752"/>
                <a:gd name="connsiteY2-6" fmla="*/ 495344 h 990692"/>
                <a:gd name="connsiteX3-7" fmla="*/ 594452 w 1089752"/>
                <a:gd name="connsiteY3-8" fmla="*/ 990644 h 990692"/>
                <a:gd name="connsiteX4-9" fmla="*/ 0 w 1089752"/>
                <a:gd name="connsiteY4-10" fmla="*/ 517377 h 990692"/>
                <a:gd name="connsiteX0-11" fmla="*/ 53 w 1089805"/>
                <a:gd name="connsiteY0-12" fmla="*/ 440282 h 913579"/>
                <a:gd name="connsiteX1-13" fmla="*/ 627555 w 1089805"/>
                <a:gd name="connsiteY1-14" fmla="*/ 67 h 913579"/>
                <a:gd name="connsiteX2-15" fmla="*/ 1089805 w 1089805"/>
                <a:gd name="connsiteY2-16" fmla="*/ 418249 h 913579"/>
                <a:gd name="connsiteX3-17" fmla="*/ 594505 w 1089805"/>
                <a:gd name="connsiteY3-18" fmla="*/ 913549 h 913579"/>
                <a:gd name="connsiteX4-19" fmla="*/ 53 w 1089805"/>
                <a:gd name="connsiteY4-20" fmla="*/ 440282 h 913579"/>
                <a:gd name="connsiteX0-21" fmla="*/ 23 w 1089775"/>
                <a:gd name="connsiteY0-22" fmla="*/ 440282 h 814438"/>
                <a:gd name="connsiteX1-23" fmla="*/ 627525 w 1089775"/>
                <a:gd name="connsiteY1-24" fmla="*/ 67 h 814438"/>
                <a:gd name="connsiteX2-25" fmla="*/ 1089775 w 1089775"/>
                <a:gd name="connsiteY2-26" fmla="*/ 418249 h 814438"/>
                <a:gd name="connsiteX3-27" fmla="*/ 649560 w 1089775"/>
                <a:gd name="connsiteY3-28" fmla="*/ 814397 h 814438"/>
                <a:gd name="connsiteX4-29" fmla="*/ 23 w 1089775"/>
                <a:gd name="connsiteY4-30" fmla="*/ 440282 h 814438"/>
                <a:gd name="connsiteX0-31" fmla="*/ 23 w 1067742"/>
                <a:gd name="connsiteY0-32" fmla="*/ 440215 h 814330"/>
                <a:gd name="connsiteX1-33" fmla="*/ 627525 w 1067742"/>
                <a:gd name="connsiteY1-34" fmla="*/ 0 h 814330"/>
                <a:gd name="connsiteX2-35" fmla="*/ 1067742 w 1067742"/>
                <a:gd name="connsiteY2-36" fmla="*/ 440216 h 814330"/>
                <a:gd name="connsiteX3-37" fmla="*/ 649560 w 1067742"/>
                <a:gd name="connsiteY3-38" fmla="*/ 814330 h 814330"/>
                <a:gd name="connsiteX4-39" fmla="*/ 23 w 1067742"/>
                <a:gd name="connsiteY4-40" fmla="*/ 440215 h 814330"/>
                <a:gd name="connsiteX0-41" fmla="*/ 25 w 1023677"/>
                <a:gd name="connsiteY0-42" fmla="*/ 352747 h 816237"/>
                <a:gd name="connsiteX1-43" fmla="*/ 583460 w 1023677"/>
                <a:gd name="connsiteY1-44" fmla="*/ 667 h 816237"/>
                <a:gd name="connsiteX2-45" fmla="*/ 1023677 w 1023677"/>
                <a:gd name="connsiteY2-46" fmla="*/ 440883 h 816237"/>
                <a:gd name="connsiteX3-47" fmla="*/ 605495 w 1023677"/>
                <a:gd name="connsiteY3-48" fmla="*/ 814997 h 816237"/>
                <a:gd name="connsiteX4-49" fmla="*/ 25 w 1023677"/>
                <a:gd name="connsiteY4-50" fmla="*/ 352747 h 816237"/>
                <a:gd name="connsiteX0-51" fmla="*/ 90 w 1023742"/>
                <a:gd name="connsiteY0-52" fmla="*/ 354881 h 818371"/>
                <a:gd name="connsiteX1-53" fmla="*/ 583525 w 1023742"/>
                <a:gd name="connsiteY1-54" fmla="*/ 2801 h 818371"/>
                <a:gd name="connsiteX2-55" fmla="*/ 1023742 w 1023742"/>
                <a:gd name="connsiteY2-56" fmla="*/ 443017 h 818371"/>
                <a:gd name="connsiteX3-57" fmla="*/ 605560 w 1023742"/>
                <a:gd name="connsiteY3-58" fmla="*/ 817131 h 818371"/>
                <a:gd name="connsiteX4-59" fmla="*/ 90 w 1023742"/>
                <a:gd name="connsiteY4-60" fmla="*/ 354881 h 818371"/>
                <a:gd name="connsiteX0-61" fmla="*/ 104 w 957654"/>
                <a:gd name="connsiteY0-62" fmla="*/ 344904 h 819698"/>
                <a:gd name="connsiteX1-63" fmla="*/ 517437 w 957654"/>
                <a:gd name="connsiteY1-64" fmla="*/ 3841 h 819698"/>
                <a:gd name="connsiteX2-65" fmla="*/ 957654 w 957654"/>
                <a:gd name="connsiteY2-66" fmla="*/ 444057 h 819698"/>
                <a:gd name="connsiteX3-67" fmla="*/ 539472 w 957654"/>
                <a:gd name="connsiteY3-68" fmla="*/ 818171 h 819698"/>
                <a:gd name="connsiteX4-69" fmla="*/ 104 w 957654"/>
                <a:gd name="connsiteY4-70" fmla="*/ 344904 h 819698"/>
                <a:gd name="connsiteX0-71" fmla="*/ 28 w 957578"/>
                <a:gd name="connsiteY0-72" fmla="*/ 341979 h 882380"/>
                <a:gd name="connsiteX1-73" fmla="*/ 517361 w 957578"/>
                <a:gd name="connsiteY1-74" fmla="*/ 916 h 882380"/>
                <a:gd name="connsiteX2-75" fmla="*/ 957578 w 957578"/>
                <a:gd name="connsiteY2-76" fmla="*/ 441132 h 882380"/>
                <a:gd name="connsiteX3-77" fmla="*/ 539396 w 957578"/>
                <a:gd name="connsiteY3-78" fmla="*/ 881347 h 882380"/>
                <a:gd name="connsiteX4-79" fmla="*/ 28 w 957578"/>
                <a:gd name="connsiteY4-80" fmla="*/ 341979 h 88238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7578" h="882380">
                  <a:moveTo>
                    <a:pt x="28" y="341979"/>
                  </a:moveTo>
                  <a:cubicBezTo>
                    <a:pt x="-3644" y="195241"/>
                    <a:pt x="357769" y="-15609"/>
                    <a:pt x="517361" y="916"/>
                  </a:cubicBezTo>
                  <a:cubicBezTo>
                    <a:pt x="676953" y="17441"/>
                    <a:pt x="957578" y="167585"/>
                    <a:pt x="957578" y="441132"/>
                  </a:cubicBezTo>
                  <a:cubicBezTo>
                    <a:pt x="957578" y="714679"/>
                    <a:pt x="698988" y="897872"/>
                    <a:pt x="539396" y="881347"/>
                  </a:cubicBezTo>
                  <a:cubicBezTo>
                    <a:pt x="379804" y="864822"/>
                    <a:pt x="3700" y="488717"/>
                    <a:pt x="28" y="34197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1577776" y="1700417"/>
              <a:ext cx="697627" cy="707886"/>
            </a:xfrm>
            <a:prstGeom prst="rect">
              <a:avLst/>
            </a:prstGeom>
            <a:noFill/>
            <a:effectLst>
              <a:outerShdw blurRad="76200" dist="12700" dir="2700000" sy="-23000" kx="-800400" algn="bl" rotWithShape="0">
                <a:prstClr val="black">
                  <a:alpha val="20000"/>
                </a:prstClr>
              </a:outerShdw>
            </a:effectLst>
          </p:spPr>
          <p:txBody>
            <a:bodyPr wrap="none" rtlCol="0">
              <a:spAutoFit/>
            </a:bodyPr>
            <a:lstStyle/>
            <a:p>
              <a:r>
                <a:rPr lang="zh-CN" altLang="en-US" sz="4000" dirty="0">
                  <a:solidFill>
                    <a:schemeClr val="bg1"/>
                  </a:solidFill>
                  <a:effectLst>
                    <a:outerShdw blurRad="76200" dist="200025" dir="15000000" sy="30000" kx="-1800000" algn="bl" rotWithShape="0">
                      <a:prstClr val="black">
                        <a:alpha val="31000"/>
                      </a:prstClr>
                    </a:outerShdw>
                  </a:effectLst>
                  <a:latin typeface="站酷文艺体" panose="02000603000000000000" pitchFamily="50" charset="-122"/>
                  <a:ea typeface="站酷文艺体" panose="02000603000000000000" pitchFamily="50" charset="-122"/>
                </a:rPr>
                <a:t>艺</a:t>
              </a:r>
            </a:p>
          </p:txBody>
        </p:sp>
      </p:grpSp>
      <p:grpSp>
        <p:nvGrpSpPr>
          <p:cNvPr id="14" name="组合 13"/>
          <p:cNvGrpSpPr/>
          <p:nvPr/>
        </p:nvGrpSpPr>
        <p:grpSpPr>
          <a:xfrm>
            <a:off x="2362449" y="1663830"/>
            <a:ext cx="957578" cy="882380"/>
            <a:chOff x="2205128" y="1619650"/>
            <a:chExt cx="957578" cy="882380"/>
          </a:xfrm>
        </p:grpSpPr>
        <p:sp>
          <p:nvSpPr>
            <p:cNvPr id="11" name="椭圆 3"/>
            <p:cNvSpPr/>
            <p:nvPr/>
          </p:nvSpPr>
          <p:spPr>
            <a:xfrm>
              <a:off x="2205128" y="1619650"/>
              <a:ext cx="957578" cy="882380"/>
            </a:xfrm>
            <a:custGeom>
              <a:avLst/>
              <a:gdLst>
                <a:gd name="connsiteX0" fmla="*/ 0 w 990600"/>
                <a:gd name="connsiteY0" fmla="*/ 495300 h 990600"/>
                <a:gd name="connsiteX1" fmla="*/ 495300 w 990600"/>
                <a:gd name="connsiteY1" fmla="*/ 0 h 990600"/>
                <a:gd name="connsiteX2" fmla="*/ 990600 w 990600"/>
                <a:gd name="connsiteY2" fmla="*/ 495300 h 990600"/>
                <a:gd name="connsiteX3" fmla="*/ 495300 w 990600"/>
                <a:gd name="connsiteY3" fmla="*/ 990600 h 990600"/>
                <a:gd name="connsiteX4" fmla="*/ 0 w 990600"/>
                <a:gd name="connsiteY4" fmla="*/ 495300 h 990600"/>
                <a:gd name="connsiteX0-1" fmla="*/ 0 w 1089752"/>
                <a:gd name="connsiteY0-2" fmla="*/ 517377 h 990692"/>
                <a:gd name="connsiteX1-3" fmla="*/ 594452 w 1089752"/>
                <a:gd name="connsiteY1-4" fmla="*/ 44 h 990692"/>
                <a:gd name="connsiteX2-5" fmla="*/ 1089752 w 1089752"/>
                <a:gd name="connsiteY2-6" fmla="*/ 495344 h 990692"/>
                <a:gd name="connsiteX3-7" fmla="*/ 594452 w 1089752"/>
                <a:gd name="connsiteY3-8" fmla="*/ 990644 h 990692"/>
                <a:gd name="connsiteX4-9" fmla="*/ 0 w 1089752"/>
                <a:gd name="connsiteY4-10" fmla="*/ 517377 h 990692"/>
                <a:gd name="connsiteX0-11" fmla="*/ 53 w 1089805"/>
                <a:gd name="connsiteY0-12" fmla="*/ 440282 h 913579"/>
                <a:gd name="connsiteX1-13" fmla="*/ 627555 w 1089805"/>
                <a:gd name="connsiteY1-14" fmla="*/ 67 h 913579"/>
                <a:gd name="connsiteX2-15" fmla="*/ 1089805 w 1089805"/>
                <a:gd name="connsiteY2-16" fmla="*/ 418249 h 913579"/>
                <a:gd name="connsiteX3-17" fmla="*/ 594505 w 1089805"/>
                <a:gd name="connsiteY3-18" fmla="*/ 913549 h 913579"/>
                <a:gd name="connsiteX4-19" fmla="*/ 53 w 1089805"/>
                <a:gd name="connsiteY4-20" fmla="*/ 440282 h 913579"/>
                <a:gd name="connsiteX0-21" fmla="*/ 23 w 1089775"/>
                <a:gd name="connsiteY0-22" fmla="*/ 440282 h 814438"/>
                <a:gd name="connsiteX1-23" fmla="*/ 627525 w 1089775"/>
                <a:gd name="connsiteY1-24" fmla="*/ 67 h 814438"/>
                <a:gd name="connsiteX2-25" fmla="*/ 1089775 w 1089775"/>
                <a:gd name="connsiteY2-26" fmla="*/ 418249 h 814438"/>
                <a:gd name="connsiteX3-27" fmla="*/ 649560 w 1089775"/>
                <a:gd name="connsiteY3-28" fmla="*/ 814397 h 814438"/>
                <a:gd name="connsiteX4-29" fmla="*/ 23 w 1089775"/>
                <a:gd name="connsiteY4-30" fmla="*/ 440282 h 814438"/>
                <a:gd name="connsiteX0-31" fmla="*/ 23 w 1067742"/>
                <a:gd name="connsiteY0-32" fmla="*/ 440215 h 814330"/>
                <a:gd name="connsiteX1-33" fmla="*/ 627525 w 1067742"/>
                <a:gd name="connsiteY1-34" fmla="*/ 0 h 814330"/>
                <a:gd name="connsiteX2-35" fmla="*/ 1067742 w 1067742"/>
                <a:gd name="connsiteY2-36" fmla="*/ 440216 h 814330"/>
                <a:gd name="connsiteX3-37" fmla="*/ 649560 w 1067742"/>
                <a:gd name="connsiteY3-38" fmla="*/ 814330 h 814330"/>
                <a:gd name="connsiteX4-39" fmla="*/ 23 w 1067742"/>
                <a:gd name="connsiteY4-40" fmla="*/ 440215 h 814330"/>
                <a:gd name="connsiteX0-41" fmla="*/ 25 w 1023677"/>
                <a:gd name="connsiteY0-42" fmla="*/ 352747 h 816237"/>
                <a:gd name="connsiteX1-43" fmla="*/ 583460 w 1023677"/>
                <a:gd name="connsiteY1-44" fmla="*/ 667 h 816237"/>
                <a:gd name="connsiteX2-45" fmla="*/ 1023677 w 1023677"/>
                <a:gd name="connsiteY2-46" fmla="*/ 440883 h 816237"/>
                <a:gd name="connsiteX3-47" fmla="*/ 605495 w 1023677"/>
                <a:gd name="connsiteY3-48" fmla="*/ 814997 h 816237"/>
                <a:gd name="connsiteX4-49" fmla="*/ 25 w 1023677"/>
                <a:gd name="connsiteY4-50" fmla="*/ 352747 h 816237"/>
                <a:gd name="connsiteX0-51" fmla="*/ 90 w 1023742"/>
                <a:gd name="connsiteY0-52" fmla="*/ 354881 h 818371"/>
                <a:gd name="connsiteX1-53" fmla="*/ 583525 w 1023742"/>
                <a:gd name="connsiteY1-54" fmla="*/ 2801 h 818371"/>
                <a:gd name="connsiteX2-55" fmla="*/ 1023742 w 1023742"/>
                <a:gd name="connsiteY2-56" fmla="*/ 443017 h 818371"/>
                <a:gd name="connsiteX3-57" fmla="*/ 605560 w 1023742"/>
                <a:gd name="connsiteY3-58" fmla="*/ 817131 h 818371"/>
                <a:gd name="connsiteX4-59" fmla="*/ 90 w 1023742"/>
                <a:gd name="connsiteY4-60" fmla="*/ 354881 h 818371"/>
                <a:gd name="connsiteX0-61" fmla="*/ 104 w 957654"/>
                <a:gd name="connsiteY0-62" fmla="*/ 344904 h 819698"/>
                <a:gd name="connsiteX1-63" fmla="*/ 517437 w 957654"/>
                <a:gd name="connsiteY1-64" fmla="*/ 3841 h 819698"/>
                <a:gd name="connsiteX2-65" fmla="*/ 957654 w 957654"/>
                <a:gd name="connsiteY2-66" fmla="*/ 444057 h 819698"/>
                <a:gd name="connsiteX3-67" fmla="*/ 539472 w 957654"/>
                <a:gd name="connsiteY3-68" fmla="*/ 818171 h 819698"/>
                <a:gd name="connsiteX4-69" fmla="*/ 104 w 957654"/>
                <a:gd name="connsiteY4-70" fmla="*/ 344904 h 819698"/>
                <a:gd name="connsiteX0-71" fmla="*/ 28 w 957578"/>
                <a:gd name="connsiteY0-72" fmla="*/ 341979 h 882380"/>
                <a:gd name="connsiteX1-73" fmla="*/ 517361 w 957578"/>
                <a:gd name="connsiteY1-74" fmla="*/ 916 h 882380"/>
                <a:gd name="connsiteX2-75" fmla="*/ 957578 w 957578"/>
                <a:gd name="connsiteY2-76" fmla="*/ 441132 h 882380"/>
                <a:gd name="connsiteX3-77" fmla="*/ 539396 w 957578"/>
                <a:gd name="connsiteY3-78" fmla="*/ 881347 h 882380"/>
                <a:gd name="connsiteX4-79" fmla="*/ 28 w 957578"/>
                <a:gd name="connsiteY4-80" fmla="*/ 341979 h 88238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7578" h="882380">
                  <a:moveTo>
                    <a:pt x="28" y="341979"/>
                  </a:moveTo>
                  <a:cubicBezTo>
                    <a:pt x="-3644" y="195241"/>
                    <a:pt x="357769" y="-15609"/>
                    <a:pt x="517361" y="916"/>
                  </a:cubicBezTo>
                  <a:cubicBezTo>
                    <a:pt x="676953" y="17441"/>
                    <a:pt x="957578" y="167585"/>
                    <a:pt x="957578" y="441132"/>
                  </a:cubicBezTo>
                  <a:cubicBezTo>
                    <a:pt x="957578" y="714679"/>
                    <a:pt x="698988" y="897872"/>
                    <a:pt x="539396" y="881347"/>
                  </a:cubicBezTo>
                  <a:cubicBezTo>
                    <a:pt x="379804" y="864822"/>
                    <a:pt x="3700" y="488717"/>
                    <a:pt x="28" y="34197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2362200" y="1678717"/>
              <a:ext cx="697627" cy="707886"/>
            </a:xfrm>
            <a:prstGeom prst="rect">
              <a:avLst/>
            </a:prstGeom>
            <a:noFill/>
            <a:effectLst>
              <a:outerShdw blurRad="76200" dist="12700" dir="2700000" sy="-23000" kx="-800400" algn="bl" rotWithShape="0">
                <a:prstClr val="black">
                  <a:alpha val="20000"/>
                </a:prstClr>
              </a:outerShdw>
            </a:effectLst>
          </p:spPr>
          <p:txBody>
            <a:bodyPr wrap="none" rtlCol="0">
              <a:spAutoFit/>
            </a:bodyPr>
            <a:lstStyle/>
            <a:p>
              <a:r>
                <a:rPr lang="zh-CN" altLang="en-US" sz="4000" dirty="0">
                  <a:solidFill>
                    <a:schemeClr val="bg1"/>
                  </a:solidFill>
                  <a:effectLst>
                    <a:outerShdw blurRad="76200" dist="200025" dir="15000000" sy="30000" kx="-1800000" algn="bl" rotWithShape="0">
                      <a:prstClr val="black">
                        <a:alpha val="31000"/>
                      </a:prstClr>
                    </a:outerShdw>
                  </a:effectLst>
                  <a:latin typeface="站酷文艺体" panose="02000603000000000000" pitchFamily="50" charset="-122"/>
                  <a:ea typeface="站酷文艺体" panose="02000603000000000000" pitchFamily="50" charset="-122"/>
                </a:rPr>
                <a:t>术</a:t>
              </a:r>
            </a:p>
          </p:txBody>
        </p:sp>
      </p:grpSp>
      <p:grpSp>
        <p:nvGrpSpPr>
          <p:cNvPr id="18" name="组合 17"/>
          <p:cNvGrpSpPr/>
          <p:nvPr/>
        </p:nvGrpSpPr>
        <p:grpSpPr>
          <a:xfrm>
            <a:off x="1524000" y="2419350"/>
            <a:ext cx="957578" cy="882380"/>
            <a:chOff x="1366679" y="2375170"/>
            <a:chExt cx="957578" cy="882380"/>
          </a:xfrm>
        </p:grpSpPr>
        <p:sp>
          <p:nvSpPr>
            <p:cNvPr id="13" name="椭圆 3"/>
            <p:cNvSpPr/>
            <p:nvPr/>
          </p:nvSpPr>
          <p:spPr>
            <a:xfrm>
              <a:off x="1366679" y="2375170"/>
              <a:ext cx="957578" cy="882380"/>
            </a:xfrm>
            <a:custGeom>
              <a:avLst/>
              <a:gdLst>
                <a:gd name="connsiteX0" fmla="*/ 0 w 990600"/>
                <a:gd name="connsiteY0" fmla="*/ 495300 h 990600"/>
                <a:gd name="connsiteX1" fmla="*/ 495300 w 990600"/>
                <a:gd name="connsiteY1" fmla="*/ 0 h 990600"/>
                <a:gd name="connsiteX2" fmla="*/ 990600 w 990600"/>
                <a:gd name="connsiteY2" fmla="*/ 495300 h 990600"/>
                <a:gd name="connsiteX3" fmla="*/ 495300 w 990600"/>
                <a:gd name="connsiteY3" fmla="*/ 990600 h 990600"/>
                <a:gd name="connsiteX4" fmla="*/ 0 w 990600"/>
                <a:gd name="connsiteY4" fmla="*/ 495300 h 990600"/>
                <a:gd name="connsiteX0-1" fmla="*/ 0 w 1089752"/>
                <a:gd name="connsiteY0-2" fmla="*/ 517377 h 990692"/>
                <a:gd name="connsiteX1-3" fmla="*/ 594452 w 1089752"/>
                <a:gd name="connsiteY1-4" fmla="*/ 44 h 990692"/>
                <a:gd name="connsiteX2-5" fmla="*/ 1089752 w 1089752"/>
                <a:gd name="connsiteY2-6" fmla="*/ 495344 h 990692"/>
                <a:gd name="connsiteX3-7" fmla="*/ 594452 w 1089752"/>
                <a:gd name="connsiteY3-8" fmla="*/ 990644 h 990692"/>
                <a:gd name="connsiteX4-9" fmla="*/ 0 w 1089752"/>
                <a:gd name="connsiteY4-10" fmla="*/ 517377 h 990692"/>
                <a:gd name="connsiteX0-11" fmla="*/ 53 w 1089805"/>
                <a:gd name="connsiteY0-12" fmla="*/ 440282 h 913579"/>
                <a:gd name="connsiteX1-13" fmla="*/ 627555 w 1089805"/>
                <a:gd name="connsiteY1-14" fmla="*/ 67 h 913579"/>
                <a:gd name="connsiteX2-15" fmla="*/ 1089805 w 1089805"/>
                <a:gd name="connsiteY2-16" fmla="*/ 418249 h 913579"/>
                <a:gd name="connsiteX3-17" fmla="*/ 594505 w 1089805"/>
                <a:gd name="connsiteY3-18" fmla="*/ 913549 h 913579"/>
                <a:gd name="connsiteX4-19" fmla="*/ 53 w 1089805"/>
                <a:gd name="connsiteY4-20" fmla="*/ 440282 h 913579"/>
                <a:gd name="connsiteX0-21" fmla="*/ 23 w 1089775"/>
                <a:gd name="connsiteY0-22" fmla="*/ 440282 h 814438"/>
                <a:gd name="connsiteX1-23" fmla="*/ 627525 w 1089775"/>
                <a:gd name="connsiteY1-24" fmla="*/ 67 h 814438"/>
                <a:gd name="connsiteX2-25" fmla="*/ 1089775 w 1089775"/>
                <a:gd name="connsiteY2-26" fmla="*/ 418249 h 814438"/>
                <a:gd name="connsiteX3-27" fmla="*/ 649560 w 1089775"/>
                <a:gd name="connsiteY3-28" fmla="*/ 814397 h 814438"/>
                <a:gd name="connsiteX4-29" fmla="*/ 23 w 1089775"/>
                <a:gd name="connsiteY4-30" fmla="*/ 440282 h 814438"/>
                <a:gd name="connsiteX0-31" fmla="*/ 23 w 1067742"/>
                <a:gd name="connsiteY0-32" fmla="*/ 440215 h 814330"/>
                <a:gd name="connsiteX1-33" fmla="*/ 627525 w 1067742"/>
                <a:gd name="connsiteY1-34" fmla="*/ 0 h 814330"/>
                <a:gd name="connsiteX2-35" fmla="*/ 1067742 w 1067742"/>
                <a:gd name="connsiteY2-36" fmla="*/ 440216 h 814330"/>
                <a:gd name="connsiteX3-37" fmla="*/ 649560 w 1067742"/>
                <a:gd name="connsiteY3-38" fmla="*/ 814330 h 814330"/>
                <a:gd name="connsiteX4-39" fmla="*/ 23 w 1067742"/>
                <a:gd name="connsiteY4-40" fmla="*/ 440215 h 814330"/>
                <a:gd name="connsiteX0-41" fmla="*/ 25 w 1023677"/>
                <a:gd name="connsiteY0-42" fmla="*/ 352747 h 816237"/>
                <a:gd name="connsiteX1-43" fmla="*/ 583460 w 1023677"/>
                <a:gd name="connsiteY1-44" fmla="*/ 667 h 816237"/>
                <a:gd name="connsiteX2-45" fmla="*/ 1023677 w 1023677"/>
                <a:gd name="connsiteY2-46" fmla="*/ 440883 h 816237"/>
                <a:gd name="connsiteX3-47" fmla="*/ 605495 w 1023677"/>
                <a:gd name="connsiteY3-48" fmla="*/ 814997 h 816237"/>
                <a:gd name="connsiteX4-49" fmla="*/ 25 w 1023677"/>
                <a:gd name="connsiteY4-50" fmla="*/ 352747 h 816237"/>
                <a:gd name="connsiteX0-51" fmla="*/ 90 w 1023742"/>
                <a:gd name="connsiteY0-52" fmla="*/ 354881 h 818371"/>
                <a:gd name="connsiteX1-53" fmla="*/ 583525 w 1023742"/>
                <a:gd name="connsiteY1-54" fmla="*/ 2801 h 818371"/>
                <a:gd name="connsiteX2-55" fmla="*/ 1023742 w 1023742"/>
                <a:gd name="connsiteY2-56" fmla="*/ 443017 h 818371"/>
                <a:gd name="connsiteX3-57" fmla="*/ 605560 w 1023742"/>
                <a:gd name="connsiteY3-58" fmla="*/ 817131 h 818371"/>
                <a:gd name="connsiteX4-59" fmla="*/ 90 w 1023742"/>
                <a:gd name="connsiteY4-60" fmla="*/ 354881 h 818371"/>
                <a:gd name="connsiteX0-61" fmla="*/ 104 w 957654"/>
                <a:gd name="connsiteY0-62" fmla="*/ 344904 h 819698"/>
                <a:gd name="connsiteX1-63" fmla="*/ 517437 w 957654"/>
                <a:gd name="connsiteY1-64" fmla="*/ 3841 h 819698"/>
                <a:gd name="connsiteX2-65" fmla="*/ 957654 w 957654"/>
                <a:gd name="connsiteY2-66" fmla="*/ 444057 h 819698"/>
                <a:gd name="connsiteX3-67" fmla="*/ 539472 w 957654"/>
                <a:gd name="connsiteY3-68" fmla="*/ 818171 h 819698"/>
                <a:gd name="connsiteX4-69" fmla="*/ 104 w 957654"/>
                <a:gd name="connsiteY4-70" fmla="*/ 344904 h 819698"/>
                <a:gd name="connsiteX0-71" fmla="*/ 28 w 957578"/>
                <a:gd name="connsiteY0-72" fmla="*/ 341979 h 882380"/>
                <a:gd name="connsiteX1-73" fmla="*/ 517361 w 957578"/>
                <a:gd name="connsiteY1-74" fmla="*/ 916 h 882380"/>
                <a:gd name="connsiteX2-75" fmla="*/ 957578 w 957578"/>
                <a:gd name="connsiteY2-76" fmla="*/ 441132 h 882380"/>
                <a:gd name="connsiteX3-77" fmla="*/ 539396 w 957578"/>
                <a:gd name="connsiteY3-78" fmla="*/ 881347 h 882380"/>
                <a:gd name="connsiteX4-79" fmla="*/ 28 w 957578"/>
                <a:gd name="connsiteY4-80" fmla="*/ 341979 h 88238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7578" h="882380">
                  <a:moveTo>
                    <a:pt x="28" y="341979"/>
                  </a:moveTo>
                  <a:cubicBezTo>
                    <a:pt x="-3644" y="195241"/>
                    <a:pt x="357769" y="-15609"/>
                    <a:pt x="517361" y="916"/>
                  </a:cubicBezTo>
                  <a:cubicBezTo>
                    <a:pt x="676953" y="17441"/>
                    <a:pt x="957578" y="167585"/>
                    <a:pt x="957578" y="441132"/>
                  </a:cubicBezTo>
                  <a:cubicBezTo>
                    <a:pt x="957578" y="714679"/>
                    <a:pt x="698988" y="897872"/>
                    <a:pt x="539396" y="881347"/>
                  </a:cubicBezTo>
                  <a:cubicBezTo>
                    <a:pt x="379804" y="864822"/>
                    <a:pt x="3700" y="488717"/>
                    <a:pt x="28" y="34197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1550679" y="2426489"/>
              <a:ext cx="697627" cy="707886"/>
            </a:xfrm>
            <a:prstGeom prst="rect">
              <a:avLst/>
            </a:prstGeom>
            <a:noFill/>
            <a:effectLst>
              <a:outerShdw blurRad="76200" dist="12700" dir="2700000" sy="-23000" kx="-800400" algn="bl" rotWithShape="0">
                <a:prstClr val="black">
                  <a:alpha val="20000"/>
                </a:prstClr>
              </a:outerShdw>
            </a:effectLst>
          </p:spPr>
          <p:txBody>
            <a:bodyPr wrap="none" rtlCol="0">
              <a:spAutoFit/>
            </a:bodyPr>
            <a:lstStyle/>
            <a:p>
              <a:r>
                <a:rPr lang="zh-CN" altLang="en-US" sz="4000" dirty="0">
                  <a:solidFill>
                    <a:schemeClr val="bg1"/>
                  </a:solidFill>
                  <a:effectLst>
                    <a:outerShdw blurRad="76200" dist="200025" dir="15000000" sy="30000" kx="-1800000" algn="bl" rotWithShape="0">
                      <a:prstClr val="black">
                        <a:alpha val="31000"/>
                      </a:prstClr>
                    </a:outerShdw>
                  </a:effectLst>
                  <a:latin typeface="站酷文艺体" panose="02000603000000000000" pitchFamily="50" charset="-122"/>
                  <a:ea typeface="站酷文艺体" panose="02000603000000000000" pitchFamily="50" charset="-122"/>
                </a:rPr>
                <a:t>培</a:t>
              </a:r>
            </a:p>
          </p:txBody>
        </p:sp>
      </p:grpSp>
      <p:grpSp>
        <p:nvGrpSpPr>
          <p:cNvPr id="19" name="组合 18"/>
          <p:cNvGrpSpPr/>
          <p:nvPr/>
        </p:nvGrpSpPr>
        <p:grpSpPr>
          <a:xfrm>
            <a:off x="2389546" y="2284711"/>
            <a:ext cx="957578" cy="882380"/>
            <a:chOff x="2232225" y="2240531"/>
            <a:chExt cx="957578" cy="882380"/>
          </a:xfrm>
        </p:grpSpPr>
        <p:sp>
          <p:nvSpPr>
            <p:cNvPr id="12" name="椭圆 3"/>
            <p:cNvSpPr/>
            <p:nvPr/>
          </p:nvSpPr>
          <p:spPr>
            <a:xfrm>
              <a:off x="2232225" y="2240531"/>
              <a:ext cx="957578" cy="882380"/>
            </a:xfrm>
            <a:custGeom>
              <a:avLst/>
              <a:gdLst>
                <a:gd name="connsiteX0" fmla="*/ 0 w 990600"/>
                <a:gd name="connsiteY0" fmla="*/ 495300 h 990600"/>
                <a:gd name="connsiteX1" fmla="*/ 495300 w 990600"/>
                <a:gd name="connsiteY1" fmla="*/ 0 h 990600"/>
                <a:gd name="connsiteX2" fmla="*/ 990600 w 990600"/>
                <a:gd name="connsiteY2" fmla="*/ 495300 h 990600"/>
                <a:gd name="connsiteX3" fmla="*/ 495300 w 990600"/>
                <a:gd name="connsiteY3" fmla="*/ 990600 h 990600"/>
                <a:gd name="connsiteX4" fmla="*/ 0 w 990600"/>
                <a:gd name="connsiteY4" fmla="*/ 495300 h 990600"/>
                <a:gd name="connsiteX0-1" fmla="*/ 0 w 1089752"/>
                <a:gd name="connsiteY0-2" fmla="*/ 517377 h 990692"/>
                <a:gd name="connsiteX1-3" fmla="*/ 594452 w 1089752"/>
                <a:gd name="connsiteY1-4" fmla="*/ 44 h 990692"/>
                <a:gd name="connsiteX2-5" fmla="*/ 1089752 w 1089752"/>
                <a:gd name="connsiteY2-6" fmla="*/ 495344 h 990692"/>
                <a:gd name="connsiteX3-7" fmla="*/ 594452 w 1089752"/>
                <a:gd name="connsiteY3-8" fmla="*/ 990644 h 990692"/>
                <a:gd name="connsiteX4-9" fmla="*/ 0 w 1089752"/>
                <a:gd name="connsiteY4-10" fmla="*/ 517377 h 990692"/>
                <a:gd name="connsiteX0-11" fmla="*/ 53 w 1089805"/>
                <a:gd name="connsiteY0-12" fmla="*/ 440282 h 913579"/>
                <a:gd name="connsiteX1-13" fmla="*/ 627555 w 1089805"/>
                <a:gd name="connsiteY1-14" fmla="*/ 67 h 913579"/>
                <a:gd name="connsiteX2-15" fmla="*/ 1089805 w 1089805"/>
                <a:gd name="connsiteY2-16" fmla="*/ 418249 h 913579"/>
                <a:gd name="connsiteX3-17" fmla="*/ 594505 w 1089805"/>
                <a:gd name="connsiteY3-18" fmla="*/ 913549 h 913579"/>
                <a:gd name="connsiteX4-19" fmla="*/ 53 w 1089805"/>
                <a:gd name="connsiteY4-20" fmla="*/ 440282 h 913579"/>
                <a:gd name="connsiteX0-21" fmla="*/ 23 w 1089775"/>
                <a:gd name="connsiteY0-22" fmla="*/ 440282 h 814438"/>
                <a:gd name="connsiteX1-23" fmla="*/ 627525 w 1089775"/>
                <a:gd name="connsiteY1-24" fmla="*/ 67 h 814438"/>
                <a:gd name="connsiteX2-25" fmla="*/ 1089775 w 1089775"/>
                <a:gd name="connsiteY2-26" fmla="*/ 418249 h 814438"/>
                <a:gd name="connsiteX3-27" fmla="*/ 649560 w 1089775"/>
                <a:gd name="connsiteY3-28" fmla="*/ 814397 h 814438"/>
                <a:gd name="connsiteX4-29" fmla="*/ 23 w 1089775"/>
                <a:gd name="connsiteY4-30" fmla="*/ 440282 h 814438"/>
                <a:gd name="connsiteX0-31" fmla="*/ 23 w 1067742"/>
                <a:gd name="connsiteY0-32" fmla="*/ 440215 h 814330"/>
                <a:gd name="connsiteX1-33" fmla="*/ 627525 w 1067742"/>
                <a:gd name="connsiteY1-34" fmla="*/ 0 h 814330"/>
                <a:gd name="connsiteX2-35" fmla="*/ 1067742 w 1067742"/>
                <a:gd name="connsiteY2-36" fmla="*/ 440216 h 814330"/>
                <a:gd name="connsiteX3-37" fmla="*/ 649560 w 1067742"/>
                <a:gd name="connsiteY3-38" fmla="*/ 814330 h 814330"/>
                <a:gd name="connsiteX4-39" fmla="*/ 23 w 1067742"/>
                <a:gd name="connsiteY4-40" fmla="*/ 440215 h 814330"/>
                <a:gd name="connsiteX0-41" fmla="*/ 25 w 1023677"/>
                <a:gd name="connsiteY0-42" fmla="*/ 352747 h 816237"/>
                <a:gd name="connsiteX1-43" fmla="*/ 583460 w 1023677"/>
                <a:gd name="connsiteY1-44" fmla="*/ 667 h 816237"/>
                <a:gd name="connsiteX2-45" fmla="*/ 1023677 w 1023677"/>
                <a:gd name="connsiteY2-46" fmla="*/ 440883 h 816237"/>
                <a:gd name="connsiteX3-47" fmla="*/ 605495 w 1023677"/>
                <a:gd name="connsiteY3-48" fmla="*/ 814997 h 816237"/>
                <a:gd name="connsiteX4-49" fmla="*/ 25 w 1023677"/>
                <a:gd name="connsiteY4-50" fmla="*/ 352747 h 816237"/>
                <a:gd name="connsiteX0-51" fmla="*/ 90 w 1023742"/>
                <a:gd name="connsiteY0-52" fmla="*/ 354881 h 818371"/>
                <a:gd name="connsiteX1-53" fmla="*/ 583525 w 1023742"/>
                <a:gd name="connsiteY1-54" fmla="*/ 2801 h 818371"/>
                <a:gd name="connsiteX2-55" fmla="*/ 1023742 w 1023742"/>
                <a:gd name="connsiteY2-56" fmla="*/ 443017 h 818371"/>
                <a:gd name="connsiteX3-57" fmla="*/ 605560 w 1023742"/>
                <a:gd name="connsiteY3-58" fmla="*/ 817131 h 818371"/>
                <a:gd name="connsiteX4-59" fmla="*/ 90 w 1023742"/>
                <a:gd name="connsiteY4-60" fmla="*/ 354881 h 818371"/>
                <a:gd name="connsiteX0-61" fmla="*/ 104 w 957654"/>
                <a:gd name="connsiteY0-62" fmla="*/ 344904 h 819698"/>
                <a:gd name="connsiteX1-63" fmla="*/ 517437 w 957654"/>
                <a:gd name="connsiteY1-64" fmla="*/ 3841 h 819698"/>
                <a:gd name="connsiteX2-65" fmla="*/ 957654 w 957654"/>
                <a:gd name="connsiteY2-66" fmla="*/ 444057 h 819698"/>
                <a:gd name="connsiteX3-67" fmla="*/ 539472 w 957654"/>
                <a:gd name="connsiteY3-68" fmla="*/ 818171 h 819698"/>
                <a:gd name="connsiteX4-69" fmla="*/ 104 w 957654"/>
                <a:gd name="connsiteY4-70" fmla="*/ 344904 h 819698"/>
                <a:gd name="connsiteX0-71" fmla="*/ 28 w 957578"/>
                <a:gd name="connsiteY0-72" fmla="*/ 341979 h 882380"/>
                <a:gd name="connsiteX1-73" fmla="*/ 517361 w 957578"/>
                <a:gd name="connsiteY1-74" fmla="*/ 916 h 882380"/>
                <a:gd name="connsiteX2-75" fmla="*/ 957578 w 957578"/>
                <a:gd name="connsiteY2-76" fmla="*/ 441132 h 882380"/>
                <a:gd name="connsiteX3-77" fmla="*/ 539396 w 957578"/>
                <a:gd name="connsiteY3-78" fmla="*/ 881347 h 882380"/>
                <a:gd name="connsiteX4-79" fmla="*/ 28 w 957578"/>
                <a:gd name="connsiteY4-80" fmla="*/ 341979 h 88238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7578" h="882380">
                  <a:moveTo>
                    <a:pt x="28" y="341979"/>
                  </a:moveTo>
                  <a:cubicBezTo>
                    <a:pt x="-3644" y="195241"/>
                    <a:pt x="357769" y="-15609"/>
                    <a:pt x="517361" y="916"/>
                  </a:cubicBezTo>
                  <a:cubicBezTo>
                    <a:pt x="676953" y="17441"/>
                    <a:pt x="957578" y="167585"/>
                    <a:pt x="957578" y="441132"/>
                  </a:cubicBezTo>
                  <a:cubicBezTo>
                    <a:pt x="957578" y="714679"/>
                    <a:pt x="698988" y="897872"/>
                    <a:pt x="539396" y="881347"/>
                  </a:cubicBezTo>
                  <a:cubicBezTo>
                    <a:pt x="379804" y="864822"/>
                    <a:pt x="3700" y="488717"/>
                    <a:pt x="28" y="34197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2348599" y="2343170"/>
              <a:ext cx="697627" cy="707886"/>
            </a:xfrm>
            <a:prstGeom prst="rect">
              <a:avLst/>
            </a:prstGeom>
            <a:noFill/>
            <a:effectLst>
              <a:outerShdw blurRad="76200" dist="12700" dir="2700000" sy="-23000" kx="-800400" algn="bl" rotWithShape="0">
                <a:prstClr val="black">
                  <a:alpha val="20000"/>
                </a:prstClr>
              </a:outerShdw>
            </a:effectLst>
          </p:spPr>
          <p:txBody>
            <a:bodyPr wrap="none" rtlCol="0">
              <a:spAutoFit/>
            </a:bodyPr>
            <a:lstStyle/>
            <a:p>
              <a:r>
                <a:rPr lang="zh-CN" altLang="en-US" sz="4000" dirty="0">
                  <a:solidFill>
                    <a:schemeClr val="bg1"/>
                  </a:solidFill>
                  <a:effectLst>
                    <a:outerShdw blurRad="76200" dist="200025" dir="15000000" sy="30000" kx="-1800000" algn="bl" rotWithShape="0">
                      <a:prstClr val="black">
                        <a:alpha val="31000"/>
                      </a:prstClr>
                    </a:outerShdw>
                  </a:effectLst>
                  <a:latin typeface="站酷文艺体" panose="02000603000000000000" pitchFamily="50" charset="-122"/>
                  <a:ea typeface="站酷文艺体" panose="02000603000000000000" pitchFamily="50" charset="-122"/>
                </a:rPr>
                <a:t>训</a:t>
              </a:r>
            </a:p>
          </p:txBody>
        </p:sp>
      </p:grpSp>
      <p:cxnSp>
        <p:nvCxnSpPr>
          <p:cNvPr id="22" name="直接连接符 21"/>
          <p:cNvCxnSpPr/>
          <p:nvPr/>
        </p:nvCxnSpPr>
        <p:spPr>
          <a:xfrm>
            <a:off x="3550146" y="2442302"/>
            <a:ext cx="4074775" cy="0"/>
          </a:xfrm>
          <a:prstGeom prst="line">
            <a:avLst/>
          </a:prstGeom>
        </p:spPr>
        <p:style>
          <a:lnRef idx="1">
            <a:schemeClr val="accent1"/>
          </a:lnRef>
          <a:fillRef idx="0">
            <a:schemeClr val="accent1"/>
          </a:fillRef>
          <a:effectRef idx="0">
            <a:schemeClr val="accent1"/>
          </a:effectRef>
          <a:fontRef idx="minor">
            <a:schemeClr val="tx1"/>
          </a:fontRef>
        </p:style>
      </p:cxnSp>
      <p:sp>
        <p:nvSpPr>
          <p:cNvPr id="24" name="任意多边形 23"/>
          <p:cNvSpPr/>
          <p:nvPr/>
        </p:nvSpPr>
        <p:spPr>
          <a:xfrm>
            <a:off x="5008045" y="2741293"/>
            <a:ext cx="2845476" cy="1388125"/>
          </a:xfrm>
          <a:custGeom>
            <a:avLst/>
            <a:gdLst>
              <a:gd name="connsiteX0" fmla="*/ 1663547 w 2583285"/>
              <a:gd name="connsiteY0" fmla="*/ 0 h 1322024"/>
              <a:gd name="connsiteX1" fmla="*/ 1123721 w 2583285"/>
              <a:gd name="connsiteY1" fmla="*/ 319489 h 1322024"/>
              <a:gd name="connsiteX2" fmla="*/ 2566931 w 2583285"/>
              <a:gd name="connsiteY2" fmla="*/ 627962 h 1322024"/>
              <a:gd name="connsiteX3" fmla="*/ 0 w 2583285"/>
              <a:gd name="connsiteY3" fmla="*/ 1322024 h 1322024"/>
              <a:gd name="connsiteX0-1" fmla="*/ 2412694 w 2582131"/>
              <a:gd name="connsiteY0-2" fmla="*/ 0 h 1388125"/>
              <a:gd name="connsiteX1-3" fmla="*/ 1123721 w 2582131"/>
              <a:gd name="connsiteY1-4" fmla="*/ 385590 h 1388125"/>
              <a:gd name="connsiteX2-5" fmla="*/ 2566931 w 2582131"/>
              <a:gd name="connsiteY2-6" fmla="*/ 694063 h 1388125"/>
              <a:gd name="connsiteX3-7" fmla="*/ 0 w 2582131"/>
              <a:gd name="connsiteY3-8" fmla="*/ 1388125 h 1388125"/>
              <a:gd name="connsiteX0-9" fmla="*/ 2412694 w 2582131"/>
              <a:gd name="connsiteY0-10" fmla="*/ 0 h 1388125"/>
              <a:gd name="connsiteX1-11" fmla="*/ 1123721 w 2582131"/>
              <a:gd name="connsiteY1-12" fmla="*/ 385590 h 1388125"/>
              <a:gd name="connsiteX2-13" fmla="*/ 2566931 w 2582131"/>
              <a:gd name="connsiteY2-14" fmla="*/ 694063 h 1388125"/>
              <a:gd name="connsiteX3-15" fmla="*/ 0 w 2582131"/>
              <a:gd name="connsiteY3-16" fmla="*/ 1388125 h 1388125"/>
              <a:gd name="connsiteX0-17" fmla="*/ 2412694 w 2582131"/>
              <a:gd name="connsiteY0-18" fmla="*/ 0 h 1388125"/>
              <a:gd name="connsiteX1-19" fmla="*/ 1123721 w 2582131"/>
              <a:gd name="connsiteY1-20" fmla="*/ 385590 h 1388125"/>
              <a:gd name="connsiteX2-21" fmla="*/ 2566931 w 2582131"/>
              <a:gd name="connsiteY2-22" fmla="*/ 694063 h 1388125"/>
              <a:gd name="connsiteX3-23" fmla="*/ 0 w 2582131"/>
              <a:gd name="connsiteY3-24" fmla="*/ 1388125 h 1388125"/>
            </a:gdLst>
            <a:ahLst/>
            <a:cxnLst>
              <a:cxn ang="0">
                <a:pos x="connsiteX0-1" y="connsiteY0-2"/>
              </a:cxn>
              <a:cxn ang="0">
                <a:pos x="connsiteX1-3" y="connsiteY1-4"/>
              </a:cxn>
              <a:cxn ang="0">
                <a:pos x="connsiteX2-5" y="connsiteY2-6"/>
              </a:cxn>
              <a:cxn ang="0">
                <a:pos x="connsiteX3-7" y="connsiteY3-8"/>
              </a:cxn>
            </a:cxnLst>
            <a:rect l="l" t="t" r="r" b="b"/>
            <a:pathLst>
              <a:path w="2582131" h="1388125">
                <a:moveTo>
                  <a:pt x="2412694" y="0"/>
                </a:moveTo>
                <a:cubicBezTo>
                  <a:pt x="1571740" y="129447"/>
                  <a:pt x="1098015" y="269913"/>
                  <a:pt x="1123721" y="385590"/>
                </a:cubicBezTo>
                <a:cubicBezTo>
                  <a:pt x="1149427" y="501267"/>
                  <a:pt x="2754218" y="526974"/>
                  <a:pt x="2566931" y="694063"/>
                </a:cubicBezTo>
                <a:cubicBezTo>
                  <a:pt x="2379644" y="861152"/>
                  <a:pt x="1189822" y="1124638"/>
                  <a:pt x="0" y="1388125"/>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8"/>
                                            </p:tgtEl>
                                          </p:cBhvr>
                                        </p:cmd>
                                      </p:childTnLst>
                                    </p:cTn>
                                  </p:par>
                                  <p:par>
                                    <p:cTn id="7" presetID="2" presetClass="entr" presetSubtype="9" fill="hold" nodeType="withEffect" p14:presetBounceEnd="60000">
                                      <p:stCondLst>
                                        <p:cond delay="0"/>
                                      </p:stCondLst>
                                      <p:childTnLst>
                                        <p:set>
                                          <p:cBhvr>
                                            <p:cTn id="8" dur="1" fill="hold">
                                              <p:stCondLst>
                                                <p:cond delay="0"/>
                                              </p:stCondLst>
                                            </p:cTn>
                                            <p:tgtEl>
                                              <p:spTgt spid="7"/>
                                            </p:tgtEl>
                                            <p:attrNameLst>
                                              <p:attrName>style.visibility</p:attrName>
                                            </p:attrNameLst>
                                          </p:cBhvr>
                                          <p:to>
                                            <p:strVal val="visible"/>
                                          </p:to>
                                        </p:set>
                                        <p:anim calcmode="lin" valueType="num" p14:bounceEnd="60000">
                                          <p:cBhvr additive="base">
                                            <p:cTn id="9" dur="500" fill="hold"/>
                                            <p:tgtEl>
                                              <p:spTgt spid="7"/>
                                            </p:tgtEl>
                                            <p:attrNameLst>
                                              <p:attrName>ppt_x</p:attrName>
                                            </p:attrNameLst>
                                          </p:cBhvr>
                                          <p:tavLst>
                                            <p:tav tm="0">
                                              <p:val>
                                                <p:strVal val="0-#ppt_w/2"/>
                                              </p:val>
                                            </p:tav>
                                            <p:tav tm="100000">
                                              <p:val>
                                                <p:strVal val="#ppt_x"/>
                                              </p:val>
                                            </p:tav>
                                          </p:tavLst>
                                        </p:anim>
                                        <p:anim calcmode="lin" valueType="num" p14:bounceEnd="60000">
                                          <p:cBhvr additive="base">
                                            <p:cTn id="10" dur="500" fill="hold"/>
                                            <p:tgtEl>
                                              <p:spTgt spid="7"/>
                                            </p:tgtEl>
                                            <p:attrNameLst>
                                              <p:attrName>ppt_y</p:attrName>
                                            </p:attrNameLst>
                                          </p:cBhvr>
                                          <p:tavLst>
                                            <p:tav tm="0">
                                              <p:val>
                                                <p:strVal val="0-#ppt_h/2"/>
                                              </p:val>
                                            </p:tav>
                                            <p:tav tm="100000">
                                              <p:val>
                                                <p:strVal val="#ppt_y"/>
                                              </p:val>
                                            </p:tav>
                                          </p:tavLst>
                                        </p:anim>
                                      </p:childTnLst>
                                    </p:cTn>
                                  </p:par>
                                  <p:par>
                                    <p:cTn id="11" presetID="2" presetClass="entr" presetSubtype="3" fill="hold" nodeType="withEffect" p14:presetBounceEnd="60000">
                                      <p:stCondLst>
                                        <p:cond delay="250"/>
                                      </p:stCondLst>
                                      <p:childTnLst>
                                        <p:set>
                                          <p:cBhvr>
                                            <p:cTn id="12" dur="1" fill="hold">
                                              <p:stCondLst>
                                                <p:cond delay="0"/>
                                              </p:stCondLst>
                                            </p:cTn>
                                            <p:tgtEl>
                                              <p:spTgt spid="14"/>
                                            </p:tgtEl>
                                            <p:attrNameLst>
                                              <p:attrName>style.visibility</p:attrName>
                                            </p:attrNameLst>
                                          </p:cBhvr>
                                          <p:to>
                                            <p:strVal val="visible"/>
                                          </p:to>
                                        </p:set>
                                        <p:anim calcmode="lin" valueType="num" p14:bounceEnd="60000">
                                          <p:cBhvr additive="base">
                                            <p:cTn id="13" dur="500" fill="hold"/>
                                            <p:tgtEl>
                                              <p:spTgt spid="14"/>
                                            </p:tgtEl>
                                            <p:attrNameLst>
                                              <p:attrName>ppt_x</p:attrName>
                                            </p:attrNameLst>
                                          </p:cBhvr>
                                          <p:tavLst>
                                            <p:tav tm="0">
                                              <p:val>
                                                <p:strVal val="1+#ppt_w/2"/>
                                              </p:val>
                                            </p:tav>
                                            <p:tav tm="100000">
                                              <p:val>
                                                <p:strVal val="#ppt_x"/>
                                              </p:val>
                                            </p:tav>
                                          </p:tavLst>
                                        </p:anim>
                                        <p:anim calcmode="lin" valueType="num" p14:bounceEnd="60000">
                                          <p:cBhvr additive="base">
                                            <p:cTn id="14" dur="500" fill="hold"/>
                                            <p:tgtEl>
                                              <p:spTgt spid="14"/>
                                            </p:tgtEl>
                                            <p:attrNameLst>
                                              <p:attrName>ppt_y</p:attrName>
                                            </p:attrNameLst>
                                          </p:cBhvr>
                                          <p:tavLst>
                                            <p:tav tm="0">
                                              <p:val>
                                                <p:strVal val="0-#ppt_h/2"/>
                                              </p:val>
                                            </p:tav>
                                            <p:tav tm="100000">
                                              <p:val>
                                                <p:strVal val="#ppt_y"/>
                                              </p:val>
                                            </p:tav>
                                          </p:tavLst>
                                        </p:anim>
                                      </p:childTnLst>
                                    </p:cTn>
                                  </p:par>
                                  <p:par>
                                    <p:cTn id="15" presetID="2" presetClass="entr" presetSubtype="12" fill="hold" nodeType="withEffect" p14:presetBounceEnd="60000">
                                      <p:stCondLst>
                                        <p:cond delay="500"/>
                                      </p:stCondLst>
                                      <p:childTnLst>
                                        <p:set>
                                          <p:cBhvr>
                                            <p:cTn id="16" dur="1" fill="hold">
                                              <p:stCondLst>
                                                <p:cond delay="0"/>
                                              </p:stCondLst>
                                            </p:cTn>
                                            <p:tgtEl>
                                              <p:spTgt spid="18"/>
                                            </p:tgtEl>
                                            <p:attrNameLst>
                                              <p:attrName>style.visibility</p:attrName>
                                            </p:attrNameLst>
                                          </p:cBhvr>
                                          <p:to>
                                            <p:strVal val="visible"/>
                                          </p:to>
                                        </p:set>
                                        <p:anim calcmode="lin" valueType="num" p14:bounceEnd="60000">
                                          <p:cBhvr additive="base">
                                            <p:cTn id="17" dur="500" fill="hold"/>
                                            <p:tgtEl>
                                              <p:spTgt spid="18"/>
                                            </p:tgtEl>
                                            <p:attrNameLst>
                                              <p:attrName>ppt_x</p:attrName>
                                            </p:attrNameLst>
                                          </p:cBhvr>
                                          <p:tavLst>
                                            <p:tav tm="0">
                                              <p:val>
                                                <p:strVal val="0-#ppt_w/2"/>
                                              </p:val>
                                            </p:tav>
                                            <p:tav tm="100000">
                                              <p:val>
                                                <p:strVal val="#ppt_x"/>
                                              </p:val>
                                            </p:tav>
                                          </p:tavLst>
                                        </p:anim>
                                        <p:anim calcmode="lin" valueType="num" p14:bounceEnd="60000">
                                          <p:cBhvr additive="base">
                                            <p:cTn id="18" dur="500" fill="hold"/>
                                            <p:tgtEl>
                                              <p:spTgt spid="18"/>
                                            </p:tgtEl>
                                            <p:attrNameLst>
                                              <p:attrName>ppt_y</p:attrName>
                                            </p:attrNameLst>
                                          </p:cBhvr>
                                          <p:tavLst>
                                            <p:tav tm="0">
                                              <p:val>
                                                <p:strVal val="1+#ppt_h/2"/>
                                              </p:val>
                                            </p:tav>
                                            <p:tav tm="100000">
                                              <p:val>
                                                <p:strVal val="#ppt_y"/>
                                              </p:val>
                                            </p:tav>
                                          </p:tavLst>
                                        </p:anim>
                                      </p:childTnLst>
                                    </p:cTn>
                                  </p:par>
                                  <p:par>
                                    <p:cTn id="19" presetID="2" presetClass="entr" presetSubtype="6" fill="hold" nodeType="withEffect" p14:presetBounceEnd="60000">
                                      <p:stCondLst>
                                        <p:cond delay="750"/>
                                      </p:stCondLst>
                                      <p:childTnLst>
                                        <p:set>
                                          <p:cBhvr>
                                            <p:cTn id="20" dur="1" fill="hold">
                                              <p:stCondLst>
                                                <p:cond delay="0"/>
                                              </p:stCondLst>
                                            </p:cTn>
                                            <p:tgtEl>
                                              <p:spTgt spid="19"/>
                                            </p:tgtEl>
                                            <p:attrNameLst>
                                              <p:attrName>style.visibility</p:attrName>
                                            </p:attrNameLst>
                                          </p:cBhvr>
                                          <p:to>
                                            <p:strVal val="visible"/>
                                          </p:to>
                                        </p:set>
                                        <p:anim calcmode="lin" valueType="num" p14:bounceEnd="60000">
                                          <p:cBhvr additive="base">
                                            <p:cTn id="21" dur="500" fill="hold"/>
                                            <p:tgtEl>
                                              <p:spTgt spid="19"/>
                                            </p:tgtEl>
                                            <p:attrNameLst>
                                              <p:attrName>ppt_x</p:attrName>
                                            </p:attrNameLst>
                                          </p:cBhvr>
                                          <p:tavLst>
                                            <p:tav tm="0">
                                              <p:val>
                                                <p:strVal val="1+#ppt_w/2"/>
                                              </p:val>
                                            </p:tav>
                                            <p:tav tm="100000">
                                              <p:val>
                                                <p:strVal val="#ppt_x"/>
                                              </p:val>
                                            </p:tav>
                                          </p:tavLst>
                                        </p:anim>
                                        <p:anim calcmode="lin" valueType="num" p14:bounceEnd="60000">
                                          <p:cBhvr additive="base">
                                            <p:cTn id="22" dur="500" fill="hold"/>
                                            <p:tgtEl>
                                              <p:spTgt spid="19"/>
                                            </p:tgtEl>
                                            <p:attrNameLst>
                                              <p:attrName>ppt_y</p:attrName>
                                            </p:attrNameLst>
                                          </p:cBhvr>
                                          <p:tavLst>
                                            <p:tav tm="0">
                                              <p:val>
                                                <p:strVal val="1+#ppt_h/2"/>
                                              </p:val>
                                            </p:tav>
                                            <p:tav tm="100000">
                                              <p:val>
                                                <p:strVal val="#ppt_y"/>
                                              </p:val>
                                            </p:tav>
                                          </p:tavLst>
                                        </p:anim>
                                      </p:childTnLst>
                                    </p:cTn>
                                  </p:par>
                                </p:childTnLst>
                              </p:cTn>
                            </p:par>
                            <p:par>
                              <p:cTn id="23" fill="hold">
                                <p:stCondLst>
                                  <p:cond delay="0"/>
                                </p:stCondLst>
                                <p:childTnLst>
                                  <p:par>
                                    <p:cTn id="24" presetID="52" presetClass="entr" presetSubtype="0" fill="hold" grpId="0" nodeType="afterEffect">
                                      <p:stCondLst>
                                        <p:cond delay="0"/>
                                      </p:stCondLst>
                                      <p:iterate type="lt">
                                        <p:tmPct val="10000"/>
                                      </p:iterate>
                                      <p:childTnLst>
                                        <p:set>
                                          <p:cBhvr>
                                            <p:cTn id="25" dur="1" fill="hold">
                                              <p:stCondLst>
                                                <p:cond delay="0"/>
                                              </p:stCondLst>
                                            </p:cTn>
                                            <p:tgtEl>
                                              <p:spTgt spid="9"/>
                                            </p:tgtEl>
                                            <p:attrNameLst>
                                              <p:attrName>style.visibility</p:attrName>
                                            </p:attrNameLst>
                                          </p:cBhvr>
                                          <p:to>
                                            <p:strVal val="visible"/>
                                          </p:to>
                                        </p:set>
                                        <p:animScale>
                                          <p:cBhvr>
                                            <p:cTn id="26"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7" dur="1000" decel="50000" fill="hold">
                                              <p:stCondLst>
                                                <p:cond delay="0"/>
                                              </p:stCondLst>
                                            </p:cTn>
                                            <p:tgtEl>
                                              <p:spTgt spid="9"/>
                                            </p:tgtEl>
                                            <p:attrNameLst>
                                              <p:attrName>ppt_x</p:attrName>
                                              <p:attrName>ppt_y</p:attrName>
                                            </p:attrNameLst>
                                          </p:cBhvr>
                                        </p:animMotion>
                                        <p:animEffect transition="in" filter="fade">
                                          <p:cBhvr>
                                            <p:cTn id="28" dur="1000"/>
                                            <p:tgtEl>
                                              <p:spTgt spid="9"/>
                                            </p:tgtEl>
                                          </p:cBhvr>
                                        </p:animEffect>
                                      </p:childTnLst>
                                    </p:cTn>
                                  </p:par>
                                </p:childTnLst>
                              </p:cTn>
                            </p:par>
                            <p:par>
                              <p:cTn id="29" fill="hold">
                                <p:stCondLst>
                                  <p:cond delay="1700"/>
                                </p:stCondLst>
                                <p:childTnLst>
                                  <p:par>
                                    <p:cTn id="30" presetID="22" presetClass="entr" presetSubtype="8"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200"/>
                                </p:stCondLst>
                                <p:childTnLst>
                                  <p:par>
                                    <p:cTn id="34" presetID="22" presetClass="entr" presetSubtype="1"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wipe(up)">
                                          <p:cBhvr>
                                            <p:cTn id="36" dur="1000"/>
                                            <p:tgtEl>
                                              <p:spTgt spid="28"/>
                                            </p:tgtEl>
                                          </p:cBhvr>
                                        </p:animEffect>
                                      </p:childTnLst>
                                    </p:cTn>
                                  </p:par>
                                </p:childTnLst>
                              </p:cTn>
                            </p:par>
                            <p:par>
                              <p:cTn id="37" fill="hold">
                                <p:stCondLst>
                                  <p:cond delay="3200"/>
                                </p:stCondLst>
                                <p:childTnLst>
                                  <p:par>
                                    <p:cTn id="38" presetID="22" presetClass="entr" presetSubtype="1" fill="hold" grpId="0"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up)">
                                          <p:cBhvr>
                                            <p:cTn id="4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41" repeatCount="indefinite" fill="remove" display="0">
                      <p:stCondLst>
                        <p:cond delay="indefinite"/>
                      </p:stCondLst>
                      <p:endCondLst>
                        <p:cond evt="onStopAudio" delay="0">
                          <p:tgtEl>
                            <p:sldTgt/>
                          </p:tgtEl>
                        </p:cond>
                      </p:endCondLst>
                    </p:cTn>
                    <p:tgtEl>
                      <p:spTgt spid="8"/>
                    </p:tgtEl>
                  </p:cMediaNode>
                </p:audio>
              </p:childTnLst>
            </p:cTn>
          </p:par>
        </p:tnLst>
        <p:bldLst>
          <p:bldP spid="9" grpId="0"/>
          <p:bldP spid="28" grpId="0"/>
          <p:bldP spid="2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8"/>
                                            </p:tgtEl>
                                          </p:cBhvr>
                                        </p:cmd>
                                      </p:childTnLst>
                                    </p:cTn>
                                  </p:par>
                                  <p:par>
                                    <p:cTn id="7" presetID="2" presetClass="entr" presetSubtype="9" fill="hold" nodeType="withEffect">
                                      <p:stCondLst>
                                        <p:cond delay="0"/>
                                      </p:stCondLst>
                                      <p:childTnLst>
                                        <p:set>
                                          <p:cBhvr>
                                            <p:cTn id="8" dur="1" fill="hold">
                                              <p:stCondLst>
                                                <p:cond delay="0"/>
                                              </p:stCondLst>
                                            </p:cTn>
                                            <p:tgtEl>
                                              <p:spTgt spid="7"/>
                                            </p:tgtEl>
                                            <p:attrNameLst>
                                              <p:attrName>style.visibility</p:attrName>
                                            </p:attrNameLst>
                                          </p:cBhvr>
                                          <p:to>
                                            <p:strVal val="visible"/>
                                          </p:to>
                                        </p:set>
                                        <p:anim calcmode="lin" valueType="num">
                                          <p:cBhvr additive="base">
                                            <p:cTn id="9" dur="500" fill="hold"/>
                                            <p:tgtEl>
                                              <p:spTgt spid="7"/>
                                            </p:tgtEl>
                                            <p:attrNameLst>
                                              <p:attrName>ppt_x</p:attrName>
                                            </p:attrNameLst>
                                          </p:cBhvr>
                                          <p:tavLst>
                                            <p:tav tm="0">
                                              <p:val>
                                                <p:strVal val="0-#ppt_w/2"/>
                                              </p:val>
                                            </p:tav>
                                            <p:tav tm="100000">
                                              <p:val>
                                                <p:strVal val="#ppt_x"/>
                                              </p:val>
                                            </p:tav>
                                          </p:tavLst>
                                        </p:anim>
                                        <p:anim calcmode="lin" valueType="num">
                                          <p:cBhvr additive="base">
                                            <p:cTn id="10" dur="500" fill="hold"/>
                                            <p:tgtEl>
                                              <p:spTgt spid="7"/>
                                            </p:tgtEl>
                                            <p:attrNameLst>
                                              <p:attrName>ppt_y</p:attrName>
                                            </p:attrNameLst>
                                          </p:cBhvr>
                                          <p:tavLst>
                                            <p:tav tm="0">
                                              <p:val>
                                                <p:strVal val="0-#ppt_h/2"/>
                                              </p:val>
                                            </p:tav>
                                            <p:tav tm="100000">
                                              <p:val>
                                                <p:strVal val="#ppt_y"/>
                                              </p:val>
                                            </p:tav>
                                          </p:tavLst>
                                        </p:anim>
                                      </p:childTnLst>
                                    </p:cTn>
                                  </p:par>
                                  <p:par>
                                    <p:cTn id="11" presetID="2" presetClass="entr" presetSubtype="3" fill="hold" nodeType="withEffect">
                                      <p:stCondLst>
                                        <p:cond delay="25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1+#ppt_w/2"/>
                                              </p:val>
                                            </p:tav>
                                            <p:tav tm="100000">
                                              <p:val>
                                                <p:strVal val="#ppt_x"/>
                                              </p:val>
                                            </p:tav>
                                          </p:tavLst>
                                        </p:anim>
                                        <p:anim calcmode="lin" valueType="num">
                                          <p:cBhvr additive="base">
                                            <p:cTn id="14" dur="500" fill="hold"/>
                                            <p:tgtEl>
                                              <p:spTgt spid="14"/>
                                            </p:tgtEl>
                                            <p:attrNameLst>
                                              <p:attrName>ppt_y</p:attrName>
                                            </p:attrNameLst>
                                          </p:cBhvr>
                                          <p:tavLst>
                                            <p:tav tm="0">
                                              <p:val>
                                                <p:strVal val="0-#ppt_h/2"/>
                                              </p:val>
                                            </p:tav>
                                            <p:tav tm="100000">
                                              <p:val>
                                                <p:strVal val="#ppt_y"/>
                                              </p:val>
                                            </p:tav>
                                          </p:tavLst>
                                        </p:anim>
                                      </p:childTnLst>
                                    </p:cTn>
                                  </p:par>
                                  <p:par>
                                    <p:cTn id="15" presetID="2" presetClass="entr" presetSubtype="12" fill="hold" nodeType="withEffect">
                                      <p:stCondLst>
                                        <p:cond delay="50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fill="hold"/>
                                            <p:tgtEl>
                                              <p:spTgt spid="18"/>
                                            </p:tgtEl>
                                            <p:attrNameLst>
                                              <p:attrName>ppt_x</p:attrName>
                                            </p:attrNameLst>
                                          </p:cBhvr>
                                          <p:tavLst>
                                            <p:tav tm="0">
                                              <p:val>
                                                <p:strVal val="0-#ppt_w/2"/>
                                              </p:val>
                                            </p:tav>
                                            <p:tav tm="100000">
                                              <p:val>
                                                <p:strVal val="#ppt_x"/>
                                              </p:val>
                                            </p:tav>
                                          </p:tavLst>
                                        </p:anim>
                                        <p:anim calcmode="lin" valueType="num">
                                          <p:cBhvr additive="base">
                                            <p:cTn id="18" dur="500" fill="hold"/>
                                            <p:tgtEl>
                                              <p:spTgt spid="18"/>
                                            </p:tgtEl>
                                            <p:attrNameLst>
                                              <p:attrName>ppt_y</p:attrName>
                                            </p:attrNameLst>
                                          </p:cBhvr>
                                          <p:tavLst>
                                            <p:tav tm="0">
                                              <p:val>
                                                <p:strVal val="1+#ppt_h/2"/>
                                              </p:val>
                                            </p:tav>
                                            <p:tav tm="100000">
                                              <p:val>
                                                <p:strVal val="#ppt_y"/>
                                              </p:val>
                                            </p:tav>
                                          </p:tavLst>
                                        </p:anim>
                                      </p:childTnLst>
                                    </p:cTn>
                                  </p:par>
                                  <p:par>
                                    <p:cTn id="19" presetID="2" presetClass="entr" presetSubtype="6" fill="hold" nodeType="withEffect">
                                      <p:stCondLst>
                                        <p:cond delay="75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500" fill="hold"/>
                                            <p:tgtEl>
                                              <p:spTgt spid="19"/>
                                            </p:tgtEl>
                                            <p:attrNameLst>
                                              <p:attrName>ppt_x</p:attrName>
                                            </p:attrNameLst>
                                          </p:cBhvr>
                                          <p:tavLst>
                                            <p:tav tm="0">
                                              <p:val>
                                                <p:strVal val="1+#ppt_w/2"/>
                                              </p:val>
                                            </p:tav>
                                            <p:tav tm="100000">
                                              <p:val>
                                                <p:strVal val="#ppt_x"/>
                                              </p:val>
                                            </p:tav>
                                          </p:tavLst>
                                        </p:anim>
                                        <p:anim calcmode="lin" valueType="num">
                                          <p:cBhvr additive="base">
                                            <p:cTn id="22" dur="500" fill="hold"/>
                                            <p:tgtEl>
                                              <p:spTgt spid="19"/>
                                            </p:tgtEl>
                                            <p:attrNameLst>
                                              <p:attrName>ppt_y</p:attrName>
                                            </p:attrNameLst>
                                          </p:cBhvr>
                                          <p:tavLst>
                                            <p:tav tm="0">
                                              <p:val>
                                                <p:strVal val="1+#ppt_h/2"/>
                                              </p:val>
                                            </p:tav>
                                            <p:tav tm="100000">
                                              <p:val>
                                                <p:strVal val="#ppt_y"/>
                                              </p:val>
                                            </p:tav>
                                          </p:tavLst>
                                        </p:anim>
                                      </p:childTnLst>
                                    </p:cTn>
                                  </p:par>
                                </p:childTnLst>
                              </p:cTn>
                            </p:par>
                            <p:par>
                              <p:cTn id="23" fill="hold">
                                <p:stCondLst>
                                  <p:cond delay="0"/>
                                </p:stCondLst>
                                <p:childTnLst>
                                  <p:par>
                                    <p:cTn id="24" presetID="52" presetClass="entr" presetSubtype="0" fill="hold" grpId="0" nodeType="afterEffect">
                                      <p:stCondLst>
                                        <p:cond delay="0"/>
                                      </p:stCondLst>
                                      <p:iterate type="lt">
                                        <p:tmPct val="10000"/>
                                      </p:iterate>
                                      <p:childTnLst>
                                        <p:set>
                                          <p:cBhvr>
                                            <p:cTn id="25" dur="1" fill="hold">
                                              <p:stCondLst>
                                                <p:cond delay="0"/>
                                              </p:stCondLst>
                                            </p:cTn>
                                            <p:tgtEl>
                                              <p:spTgt spid="9"/>
                                            </p:tgtEl>
                                            <p:attrNameLst>
                                              <p:attrName>style.visibility</p:attrName>
                                            </p:attrNameLst>
                                          </p:cBhvr>
                                          <p:to>
                                            <p:strVal val="visible"/>
                                          </p:to>
                                        </p:set>
                                        <p:animScale>
                                          <p:cBhvr>
                                            <p:cTn id="26"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7" dur="1000" decel="50000" fill="hold">
                                              <p:stCondLst>
                                                <p:cond delay="0"/>
                                              </p:stCondLst>
                                            </p:cTn>
                                            <p:tgtEl>
                                              <p:spTgt spid="9"/>
                                            </p:tgtEl>
                                            <p:attrNameLst>
                                              <p:attrName>ppt_x</p:attrName>
                                              <p:attrName>ppt_y</p:attrName>
                                            </p:attrNameLst>
                                          </p:cBhvr>
                                        </p:animMotion>
                                        <p:animEffect transition="in" filter="fade">
                                          <p:cBhvr>
                                            <p:cTn id="28" dur="1000"/>
                                            <p:tgtEl>
                                              <p:spTgt spid="9"/>
                                            </p:tgtEl>
                                          </p:cBhvr>
                                        </p:animEffect>
                                      </p:childTnLst>
                                    </p:cTn>
                                  </p:par>
                                </p:childTnLst>
                              </p:cTn>
                            </p:par>
                            <p:par>
                              <p:cTn id="29" fill="hold">
                                <p:stCondLst>
                                  <p:cond delay="1700"/>
                                </p:stCondLst>
                                <p:childTnLst>
                                  <p:par>
                                    <p:cTn id="30" presetID="22" presetClass="entr" presetSubtype="8"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200"/>
                                </p:stCondLst>
                                <p:childTnLst>
                                  <p:par>
                                    <p:cTn id="34" presetID="22" presetClass="entr" presetSubtype="1"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wipe(up)">
                                          <p:cBhvr>
                                            <p:cTn id="36" dur="1000"/>
                                            <p:tgtEl>
                                              <p:spTgt spid="28"/>
                                            </p:tgtEl>
                                          </p:cBhvr>
                                        </p:animEffect>
                                      </p:childTnLst>
                                    </p:cTn>
                                  </p:par>
                                </p:childTnLst>
                              </p:cTn>
                            </p:par>
                            <p:par>
                              <p:cTn id="37" fill="hold">
                                <p:stCondLst>
                                  <p:cond delay="3200"/>
                                </p:stCondLst>
                                <p:childTnLst>
                                  <p:par>
                                    <p:cTn id="38" presetID="22" presetClass="entr" presetSubtype="1" fill="hold" grpId="0"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up)">
                                          <p:cBhvr>
                                            <p:cTn id="4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41" repeatCount="indefinite" fill="remove" display="0">
                      <p:stCondLst>
                        <p:cond delay="indefinite"/>
                      </p:stCondLst>
                      <p:endCondLst>
                        <p:cond evt="onStopAudio" delay="0">
                          <p:tgtEl>
                            <p:sldTgt/>
                          </p:tgtEl>
                        </p:cond>
                      </p:endCondLst>
                    </p:cTn>
                    <p:tgtEl>
                      <p:spTgt spid="8"/>
                    </p:tgtEl>
                  </p:cMediaNode>
                </p:audio>
              </p:childTnLst>
            </p:cTn>
          </p:par>
        </p:tnLst>
        <p:bldLst>
          <p:bldP spid="9" grpId="0"/>
          <p:bldP spid="28" grpId="0"/>
          <p:bldP spid="24" grpId="0" animBg="1"/>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6324603" y="1012195"/>
            <a:ext cx="1676397" cy="2100518"/>
          </a:xfrm>
          <a:prstGeom prst="rect">
            <a:avLst/>
          </a:prstGeom>
          <a:blipFill dpi="0" rotWithShape="1">
            <a:blip r:embed="rId3"/>
            <a:srcRect/>
            <a:stretch>
              <a:fillRect r="-5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sp>
        <p:nvSpPr>
          <p:cNvPr id="2" name="矩形 1"/>
          <p:cNvSpPr/>
          <p:nvPr/>
        </p:nvSpPr>
        <p:spPr>
          <a:xfrm>
            <a:off x="1143001" y="1012195"/>
            <a:ext cx="3363688" cy="2100518"/>
          </a:xfrm>
          <a:prstGeom prst="rect">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 name="矩形 2"/>
          <p:cNvSpPr/>
          <p:nvPr/>
        </p:nvSpPr>
        <p:spPr>
          <a:xfrm>
            <a:off x="4550231" y="1012195"/>
            <a:ext cx="1728000" cy="2100518"/>
          </a:xfrm>
          <a:prstGeom prst="rect">
            <a:avLst/>
          </a:prstGeom>
          <a:blipFill dpi="0" rotWithShape="1">
            <a:blip r:embed="rId5"/>
            <a:srcRect/>
            <a:stretch>
              <a:fillRect r="-5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sp>
        <p:nvSpPr>
          <p:cNvPr id="9" name="矩形 8"/>
          <p:cNvSpPr/>
          <p:nvPr/>
        </p:nvSpPr>
        <p:spPr>
          <a:xfrm>
            <a:off x="3849291" y="2747785"/>
            <a:ext cx="4162995" cy="90725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a:solidFill>
                <a:prstClr val="white"/>
              </a:solidFill>
            </a:endParaRPr>
          </a:p>
        </p:txBody>
      </p:sp>
      <p:sp>
        <p:nvSpPr>
          <p:cNvPr id="11" name="矩形 10"/>
          <p:cNvSpPr/>
          <p:nvPr/>
        </p:nvSpPr>
        <p:spPr bwMode="auto">
          <a:xfrm>
            <a:off x="1897858" y="2747785"/>
            <a:ext cx="908447" cy="907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a:solidFill>
                <a:prstClr val="white"/>
              </a:solidFill>
            </a:endParaRPr>
          </a:p>
        </p:txBody>
      </p:sp>
      <p:grpSp>
        <p:nvGrpSpPr>
          <p:cNvPr id="9230" name="组合 11"/>
          <p:cNvGrpSpPr/>
          <p:nvPr/>
        </p:nvGrpSpPr>
        <p:grpSpPr bwMode="auto">
          <a:xfrm>
            <a:off x="2198279" y="3008115"/>
            <a:ext cx="313932" cy="386597"/>
            <a:chOff x="1876426" y="3554414"/>
            <a:chExt cx="211137" cy="260350"/>
          </a:xfrm>
        </p:grpSpPr>
        <p:sp>
          <p:nvSpPr>
            <p:cNvPr id="13" name="Freeform 174"/>
            <p:cNvSpPr/>
            <p:nvPr/>
          </p:nvSpPr>
          <p:spPr bwMode="auto">
            <a:xfrm>
              <a:off x="1876167" y="3655723"/>
              <a:ext cx="43241" cy="136308"/>
            </a:xfrm>
            <a:custGeom>
              <a:avLst/>
              <a:gdLst>
                <a:gd name="T0" fmla="*/ 38 w 47"/>
                <a:gd name="T1" fmla="*/ 36 h 151"/>
                <a:gd name="T2" fmla="*/ 46 w 47"/>
                <a:gd name="T3" fmla="*/ 0 h 151"/>
                <a:gd name="T4" fmla="*/ 17 w 47"/>
                <a:gd name="T5" fmla="*/ 0 h 151"/>
                <a:gd name="T6" fmla="*/ 0 w 47"/>
                <a:gd name="T7" fmla="*/ 53 h 151"/>
                <a:gd name="T8" fmla="*/ 0 w 47"/>
                <a:gd name="T9" fmla="*/ 98 h 151"/>
                <a:gd name="T10" fmla="*/ 17 w 47"/>
                <a:gd name="T11" fmla="*/ 151 h 151"/>
                <a:gd name="T12" fmla="*/ 47 w 47"/>
                <a:gd name="T13" fmla="*/ 151 h 151"/>
                <a:gd name="T14" fmla="*/ 38 w 47"/>
                <a:gd name="T15" fmla="*/ 114 h 151"/>
                <a:gd name="T16" fmla="*/ 38 w 47"/>
                <a:gd name="T17" fmla="*/ 36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151">
                  <a:moveTo>
                    <a:pt x="38" y="36"/>
                  </a:moveTo>
                  <a:cubicBezTo>
                    <a:pt x="38" y="27"/>
                    <a:pt x="41" y="13"/>
                    <a:pt x="46" y="0"/>
                  </a:cubicBezTo>
                  <a:cubicBezTo>
                    <a:pt x="17" y="0"/>
                    <a:pt x="17" y="0"/>
                    <a:pt x="17" y="0"/>
                  </a:cubicBezTo>
                  <a:cubicBezTo>
                    <a:pt x="8" y="0"/>
                    <a:pt x="0" y="39"/>
                    <a:pt x="0" y="53"/>
                  </a:cubicBezTo>
                  <a:cubicBezTo>
                    <a:pt x="0" y="98"/>
                    <a:pt x="0" y="98"/>
                    <a:pt x="0" y="98"/>
                  </a:cubicBezTo>
                  <a:cubicBezTo>
                    <a:pt x="0" y="112"/>
                    <a:pt x="8" y="151"/>
                    <a:pt x="17" y="151"/>
                  </a:cubicBezTo>
                  <a:cubicBezTo>
                    <a:pt x="47" y="151"/>
                    <a:pt x="47" y="151"/>
                    <a:pt x="47" y="151"/>
                  </a:cubicBezTo>
                  <a:cubicBezTo>
                    <a:pt x="41" y="137"/>
                    <a:pt x="38" y="123"/>
                    <a:pt x="38" y="114"/>
                  </a:cubicBezTo>
                  <a:lnTo>
                    <a:pt x="38" y="36"/>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51435" tIns="25718" rIns="51435" bIns="25718"/>
            <a:lstStyle/>
            <a:p>
              <a:pPr>
                <a:defRPr/>
              </a:pPr>
              <a:endParaRPr lang="zh-CN" altLang="en-US" sz="1015">
                <a:solidFill>
                  <a:prstClr val="black"/>
                </a:solidFill>
              </a:endParaRPr>
            </a:p>
          </p:txBody>
        </p:sp>
        <p:sp>
          <p:nvSpPr>
            <p:cNvPr id="14" name="Freeform 175"/>
            <p:cNvSpPr/>
            <p:nvPr/>
          </p:nvSpPr>
          <p:spPr bwMode="auto">
            <a:xfrm>
              <a:off x="1925815" y="3554695"/>
              <a:ext cx="161754" cy="259788"/>
            </a:xfrm>
            <a:custGeom>
              <a:avLst/>
              <a:gdLst>
                <a:gd name="T0" fmla="*/ 17 w 180"/>
                <a:gd name="T1" fmla="*/ 100 h 289"/>
                <a:gd name="T2" fmla="*/ 0 w 180"/>
                <a:gd name="T3" fmla="*/ 149 h 289"/>
                <a:gd name="T4" fmla="*/ 0 w 180"/>
                <a:gd name="T5" fmla="*/ 227 h 289"/>
                <a:gd name="T6" fmla="*/ 36 w 180"/>
                <a:gd name="T7" fmla="*/ 289 h 289"/>
                <a:gd name="T8" fmla="*/ 131 w 180"/>
                <a:gd name="T9" fmla="*/ 289 h 289"/>
                <a:gd name="T10" fmla="*/ 166 w 180"/>
                <a:gd name="T11" fmla="*/ 255 h 289"/>
                <a:gd name="T12" fmla="*/ 167 w 180"/>
                <a:gd name="T13" fmla="*/ 253 h 289"/>
                <a:gd name="T14" fmla="*/ 94 w 180"/>
                <a:gd name="T15" fmla="*/ 253 h 289"/>
                <a:gd name="T16" fmla="*/ 82 w 180"/>
                <a:gd name="T17" fmla="*/ 241 h 289"/>
                <a:gd name="T18" fmla="*/ 94 w 180"/>
                <a:gd name="T19" fmla="*/ 230 h 289"/>
                <a:gd name="T20" fmla="*/ 169 w 180"/>
                <a:gd name="T21" fmla="*/ 230 h 289"/>
                <a:gd name="T22" fmla="*/ 172 w 180"/>
                <a:gd name="T23" fmla="*/ 199 h 289"/>
                <a:gd name="T24" fmla="*/ 94 w 180"/>
                <a:gd name="T25" fmla="*/ 199 h 289"/>
                <a:gd name="T26" fmla="*/ 82 w 180"/>
                <a:gd name="T27" fmla="*/ 188 h 289"/>
                <a:gd name="T28" fmla="*/ 94 w 180"/>
                <a:gd name="T29" fmla="*/ 177 h 289"/>
                <a:gd name="T30" fmla="*/ 175 w 180"/>
                <a:gd name="T31" fmla="*/ 177 h 289"/>
                <a:gd name="T32" fmla="*/ 178 w 180"/>
                <a:gd name="T33" fmla="*/ 146 h 289"/>
                <a:gd name="T34" fmla="*/ 94 w 180"/>
                <a:gd name="T35" fmla="*/ 146 h 289"/>
                <a:gd name="T36" fmla="*/ 82 w 180"/>
                <a:gd name="T37" fmla="*/ 135 h 289"/>
                <a:gd name="T38" fmla="*/ 94 w 180"/>
                <a:gd name="T39" fmla="*/ 124 h 289"/>
                <a:gd name="T40" fmla="*/ 180 w 180"/>
                <a:gd name="T41" fmla="*/ 124 h 289"/>
                <a:gd name="T42" fmla="*/ 180 w 180"/>
                <a:gd name="T43" fmla="*/ 121 h 289"/>
                <a:gd name="T44" fmla="*/ 145 w 180"/>
                <a:gd name="T45" fmla="*/ 87 h 289"/>
                <a:gd name="T46" fmla="*/ 82 w 180"/>
                <a:gd name="T47" fmla="*/ 87 h 289"/>
                <a:gd name="T48" fmla="*/ 84 w 180"/>
                <a:gd name="T49" fmla="*/ 71 h 289"/>
                <a:gd name="T50" fmla="*/ 90 w 180"/>
                <a:gd name="T51" fmla="*/ 38 h 289"/>
                <a:gd name="T52" fmla="*/ 64 w 180"/>
                <a:gd name="T53" fmla="*/ 2 h 289"/>
                <a:gd name="T54" fmla="*/ 29 w 180"/>
                <a:gd name="T55" fmla="*/ 28 h 289"/>
                <a:gd name="T56" fmla="*/ 21 w 180"/>
                <a:gd name="T57" fmla="*/ 74 h 289"/>
                <a:gd name="T58" fmla="*/ 17 w 180"/>
                <a:gd name="T59" fmla="*/ 100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0" h="289">
                  <a:moveTo>
                    <a:pt x="17" y="100"/>
                  </a:moveTo>
                  <a:cubicBezTo>
                    <a:pt x="7" y="114"/>
                    <a:pt x="0" y="137"/>
                    <a:pt x="0" y="149"/>
                  </a:cubicBezTo>
                  <a:cubicBezTo>
                    <a:pt x="0" y="227"/>
                    <a:pt x="0" y="227"/>
                    <a:pt x="0" y="227"/>
                  </a:cubicBezTo>
                  <a:cubicBezTo>
                    <a:pt x="0" y="246"/>
                    <a:pt x="16" y="289"/>
                    <a:pt x="36" y="289"/>
                  </a:cubicBezTo>
                  <a:cubicBezTo>
                    <a:pt x="131" y="289"/>
                    <a:pt x="131" y="289"/>
                    <a:pt x="131" y="289"/>
                  </a:cubicBezTo>
                  <a:cubicBezTo>
                    <a:pt x="150" y="289"/>
                    <a:pt x="166" y="274"/>
                    <a:pt x="166" y="255"/>
                  </a:cubicBezTo>
                  <a:cubicBezTo>
                    <a:pt x="167" y="253"/>
                    <a:pt x="167" y="253"/>
                    <a:pt x="167" y="253"/>
                  </a:cubicBezTo>
                  <a:cubicBezTo>
                    <a:pt x="94" y="253"/>
                    <a:pt x="94" y="253"/>
                    <a:pt x="94" y="253"/>
                  </a:cubicBezTo>
                  <a:cubicBezTo>
                    <a:pt x="87" y="253"/>
                    <a:pt x="82" y="248"/>
                    <a:pt x="82" y="241"/>
                  </a:cubicBezTo>
                  <a:cubicBezTo>
                    <a:pt x="82" y="235"/>
                    <a:pt x="87" y="230"/>
                    <a:pt x="94" y="230"/>
                  </a:cubicBezTo>
                  <a:cubicBezTo>
                    <a:pt x="169" y="230"/>
                    <a:pt x="169" y="230"/>
                    <a:pt x="169" y="230"/>
                  </a:cubicBezTo>
                  <a:cubicBezTo>
                    <a:pt x="172" y="199"/>
                    <a:pt x="172" y="199"/>
                    <a:pt x="172" y="199"/>
                  </a:cubicBezTo>
                  <a:cubicBezTo>
                    <a:pt x="94" y="199"/>
                    <a:pt x="94" y="199"/>
                    <a:pt x="94" y="199"/>
                  </a:cubicBezTo>
                  <a:cubicBezTo>
                    <a:pt x="87" y="199"/>
                    <a:pt x="82" y="194"/>
                    <a:pt x="82" y="188"/>
                  </a:cubicBezTo>
                  <a:cubicBezTo>
                    <a:pt x="82" y="182"/>
                    <a:pt x="87" y="177"/>
                    <a:pt x="94" y="177"/>
                  </a:cubicBezTo>
                  <a:cubicBezTo>
                    <a:pt x="175" y="177"/>
                    <a:pt x="175" y="177"/>
                    <a:pt x="175" y="177"/>
                  </a:cubicBezTo>
                  <a:cubicBezTo>
                    <a:pt x="178" y="146"/>
                    <a:pt x="178" y="146"/>
                    <a:pt x="178" y="146"/>
                  </a:cubicBezTo>
                  <a:cubicBezTo>
                    <a:pt x="94" y="146"/>
                    <a:pt x="94" y="146"/>
                    <a:pt x="94" y="146"/>
                  </a:cubicBezTo>
                  <a:cubicBezTo>
                    <a:pt x="87" y="146"/>
                    <a:pt x="82" y="141"/>
                    <a:pt x="82" y="135"/>
                  </a:cubicBezTo>
                  <a:cubicBezTo>
                    <a:pt x="82" y="129"/>
                    <a:pt x="87" y="124"/>
                    <a:pt x="94" y="124"/>
                  </a:cubicBezTo>
                  <a:cubicBezTo>
                    <a:pt x="180" y="124"/>
                    <a:pt x="180" y="124"/>
                    <a:pt x="180" y="124"/>
                  </a:cubicBezTo>
                  <a:cubicBezTo>
                    <a:pt x="180" y="121"/>
                    <a:pt x="180" y="121"/>
                    <a:pt x="180" y="121"/>
                  </a:cubicBezTo>
                  <a:cubicBezTo>
                    <a:pt x="180" y="102"/>
                    <a:pt x="164" y="87"/>
                    <a:pt x="145" y="87"/>
                  </a:cubicBezTo>
                  <a:cubicBezTo>
                    <a:pt x="82" y="87"/>
                    <a:pt x="82" y="87"/>
                    <a:pt x="82" y="87"/>
                  </a:cubicBezTo>
                  <a:cubicBezTo>
                    <a:pt x="84" y="71"/>
                    <a:pt x="84" y="71"/>
                    <a:pt x="84" y="71"/>
                  </a:cubicBezTo>
                  <a:cubicBezTo>
                    <a:pt x="90" y="38"/>
                    <a:pt x="90" y="38"/>
                    <a:pt x="90" y="38"/>
                  </a:cubicBezTo>
                  <a:cubicBezTo>
                    <a:pt x="92" y="21"/>
                    <a:pt x="81" y="5"/>
                    <a:pt x="64" y="2"/>
                  </a:cubicBezTo>
                  <a:cubicBezTo>
                    <a:pt x="47" y="0"/>
                    <a:pt x="32" y="11"/>
                    <a:pt x="29" y="28"/>
                  </a:cubicBezTo>
                  <a:cubicBezTo>
                    <a:pt x="21" y="74"/>
                    <a:pt x="21" y="74"/>
                    <a:pt x="21" y="74"/>
                  </a:cubicBezTo>
                  <a:lnTo>
                    <a:pt x="17" y="10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51435" tIns="25718" rIns="51435" bIns="25718"/>
            <a:lstStyle/>
            <a:p>
              <a:pPr>
                <a:defRPr/>
              </a:pPr>
              <a:endParaRPr lang="zh-CN" altLang="en-US" sz="1015">
                <a:solidFill>
                  <a:prstClr val="black"/>
                </a:solidFill>
              </a:endParaRPr>
            </a:p>
          </p:txBody>
        </p:sp>
      </p:grpSp>
      <p:sp>
        <p:nvSpPr>
          <p:cNvPr id="16" name="矩形 15"/>
          <p:cNvSpPr/>
          <p:nvPr/>
        </p:nvSpPr>
        <p:spPr bwMode="auto">
          <a:xfrm>
            <a:off x="2874170" y="2747785"/>
            <a:ext cx="908447" cy="90725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a:solidFill>
                <a:prstClr val="white"/>
              </a:solidFill>
            </a:endParaRPr>
          </a:p>
        </p:txBody>
      </p:sp>
      <p:grpSp>
        <p:nvGrpSpPr>
          <p:cNvPr id="17" name="组合 16"/>
          <p:cNvGrpSpPr/>
          <p:nvPr/>
        </p:nvGrpSpPr>
        <p:grpSpPr bwMode="auto">
          <a:xfrm>
            <a:off x="3183167" y="3028039"/>
            <a:ext cx="290451" cy="357680"/>
            <a:chOff x="2395538" y="3556001"/>
            <a:chExt cx="211138" cy="260350"/>
          </a:xfrm>
          <a:solidFill>
            <a:schemeClr val="bg1"/>
          </a:solidFill>
        </p:grpSpPr>
        <p:sp>
          <p:nvSpPr>
            <p:cNvPr id="18" name="Freeform 176"/>
            <p:cNvSpPr/>
            <p:nvPr/>
          </p:nvSpPr>
          <p:spPr bwMode="auto">
            <a:xfrm>
              <a:off x="2563813" y="3578226"/>
              <a:ext cx="42863" cy="136525"/>
            </a:xfrm>
            <a:custGeom>
              <a:avLst/>
              <a:gdLst>
                <a:gd name="T0" fmla="*/ 9 w 47"/>
                <a:gd name="T1" fmla="*/ 115 h 151"/>
                <a:gd name="T2" fmla="*/ 1 w 47"/>
                <a:gd name="T3" fmla="*/ 151 h 151"/>
                <a:gd name="T4" fmla="*/ 30 w 47"/>
                <a:gd name="T5" fmla="*/ 151 h 151"/>
                <a:gd name="T6" fmla="*/ 47 w 47"/>
                <a:gd name="T7" fmla="*/ 98 h 151"/>
                <a:gd name="T8" fmla="*/ 47 w 47"/>
                <a:gd name="T9" fmla="*/ 53 h 151"/>
                <a:gd name="T10" fmla="*/ 30 w 47"/>
                <a:gd name="T11" fmla="*/ 0 h 151"/>
                <a:gd name="T12" fmla="*/ 0 w 47"/>
                <a:gd name="T13" fmla="*/ 0 h 151"/>
                <a:gd name="T14" fmla="*/ 9 w 47"/>
                <a:gd name="T15" fmla="*/ 36 h 151"/>
                <a:gd name="T16" fmla="*/ 9 w 47"/>
                <a:gd name="T17" fmla="*/ 11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151">
                  <a:moveTo>
                    <a:pt x="9" y="115"/>
                  </a:moveTo>
                  <a:cubicBezTo>
                    <a:pt x="9" y="124"/>
                    <a:pt x="6" y="137"/>
                    <a:pt x="1" y="151"/>
                  </a:cubicBezTo>
                  <a:cubicBezTo>
                    <a:pt x="30" y="151"/>
                    <a:pt x="30" y="151"/>
                    <a:pt x="30" y="151"/>
                  </a:cubicBezTo>
                  <a:cubicBezTo>
                    <a:pt x="39" y="151"/>
                    <a:pt x="47" y="112"/>
                    <a:pt x="47" y="98"/>
                  </a:cubicBezTo>
                  <a:cubicBezTo>
                    <a:pt x="47" y="53"/>
                    <a:pt x="47" y="53"/>
                    <a:pt x="47" y="53"/>
                  </a:cubicBezTo>
                  <a:cubicBezTo>
                    <a:pt x="47" y="39"/>
                    <a:pt x="39" y="0"/>
                    <a:pt x="30" y="0"/>
                  </a:cubicBezTo>
                  <a:cubicBezTo>
                    <a:pt x="0" y="0"/>
                    <a:pt x="0" y="0"/>
                    <a:pt x="0" y="0"/>
                  </a:cubicBezTo>
                  <a:cubicBezTo>
                    <a:pt x="6" y="14"/>
                    <a:pt x="9" y="28"/>
                    <a:pt x="9" y="36"/>
                  </a:cubicBezTo>
                  <a:lnTo>
                    <a:pt x="9" y="1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51435" tIns="25718" rIns="51435" bIns="25718"/>
            <a:lstStyle/>
            <a:p>
              <a:pPr>
                <a:defRPr/>
              </a:pPr>
              <a:endParaRPr lang="zh-CN" altLang="en-US" sz="1015">
                <a:solidFill>
                  <a:prstClr val="black"/>
                </a:solidFill>
              </a:endParaRPr>
            </a:p>
          </p:txBody>
        </p:sp>
        <p:sp>
          <p:nvSpPr>
            <p:cNvPr id="19" name="Freeform 177"/>
            <p:cNvSpPr/>
            <p:nvPr/>
          </p:nvSpPr>
          <p:spPr bwMode="auto">
            <a:xfrm>
              <a:off x="2395538" y="3556001"/>
              <a:ext cx="161925" cy="260350"/>
            </a:xfrm>
            <a:custGeom>
              <a:avLst/>
              <a:gdLst>
                <a:gd name="T0" fmla="*/ 163 w 180"/>
                <a:gd name="T1" fmla="*/ 189 h 289"/>
                <a:gd name="T2" fmla="*/ 180 w 180"/>
                <a:gd name="T3" fmla="*/ 140 h 289"/>
                <a:gd name="T4" fmla="*/ 180 w 180"/>
                <a:gd name="T5" fmla="*/ 61 h 289"/>
                <a:gd name="T6" fmla="*/ 144 w 180"/>
                <a:gd name="T7" fmla="*/ 0 h 289"/>
                <a:gd name="T8" fmla="*/ 49 w 180"/>
                <a:gd name="T9" fmla="*/ 0 h 289"/>
                <a:gd name="T10" fmla="*/ 14 w 180"/>
                <a:gd name="T11" fmla="*/ 33 h 289"/>
                <a:gd name="T12" fmla="*/ 13 w 180"/>
                <a:gd name="T13" fmla="*/ 36 h 289"/>
                <a:gd name="T14" fmla="*/ 86 w 180"/>
                <a:gd name="T15" fmla="*/ 36 h 289"/>
                <a:gd name="T16" fmla="*/ 98 w 180"/>
                <a:gd name="T17" fmla="*/ 47 h 289"/>
                <a:gd name="T18" fmla="*/ 86 w 180"/>
                <a:gd name="T19" fmla="*/ 59 h 289"/>
                <a:gd name="T20" fmla="*/ 11 w 180"/>
                <a:gd name="T21" fmla="*/ 59 h 289"/>
                <a:gd name="T22" fmla="*/ 8 w 180"/>
                <a:gd name="T23" fmla="*/ 89 h 289"/>
                <a:gd name="T24" fmla="*/ 86 w 180"/>
                <a:gd name="T25" fmla="*/ 89 h 289"/>
                <a:gd name="T26" fmla="*/ 98 w 180"/>
                <a:gd name="T27" fmla="*/ 101 h 289"/>
                <a:gd name="T28" fmla="*/ 86 w 180"/>
                <a:gd name="T29" fmla="*/ 112 h 289"/>
                <a:gd name="T30" fmla="*/ 5 w 180"/>
                <a:gd name="T31" fmla="*/ 112 h 289"/>
                <a:gd name="T32" fmla="*/ 2 w 180"/>
                <a:gd name="T33" fmla="*/ 143 h 289"/>
                <a:gd name="T34" fmla="*/ 86 w 180"/>
                <a:gd name="T35" fmla="*/ 143 h 289"/>
                <a:gd name="T36" fmla="*/ 98 w 180"/>
                <a:gd name="T37" fmla="*/ 154 h 289"/>
                <a:gd name="T38" fmla="*/ 86 w 180"/>
                <a:gd name="T39" fmla="*/ 165 h 289"/>
                <a:gd name="T40" fmla="*/ 0 w 180"/>
                <a:gd name="T41" fmla="*/ 165 h 289"/>
                <a:gd name="T42" fmla="*/ 0 w 180"/>
                <a:gd name="T43" fmla="*/ 168 h 289"/>
                <a:gd name="T44" fmla="*/ 35 w 180"/>
                <a:gd name="T45" fmla="*/ 201 h 289"/>
                <a:gd name="T46" fmla="*/ 98 w 180"/>
                <a:gd name="T47" fmla="*/ 201 h 289"/>
                <a:gd name="T48" fmla="*/ 96 w 180"/>
                <a:gd name="T49" fmla="*/ 218 h 289"/>
                <a:gd name="T50" fmla="*/ 90 w 180"/>
                <a:gd name="T51" fmla="*/ 251 h 289"/>
                <a:gd name="T52" fmla="*/ 116 w 180"/>
                <a:gd name="T53" fmla="*/ 287 h 289"/>
                <a:gd name="T54" fmla="*/ 151 w 180"/>
                <a:gd name="T55" fmla="*/ 261 h 289"/>
                <a:gd name="T56" fmla="*/ 159 w 180"/>
                <a:gd name="T57" fmla="*/ 215 h 289"/>
                <a:gd name="T58" fmla="*/ 163 w 180"/>
                <a:gd name="T59" fmla="*/ 189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0" h="289">
                  <a:moveTo>
                    <a:pt x="163" y="189"/>
                  </a:moveTo>
                  <a:cubicBezTo>
                    <a:pt x="173" y="175"/>
                    <a:pt x="180" y="152"/>
                    <a:pt x="180" y="140"/>
                  </a:cubicBezTo>
                  <a:cubicBezTo>
                    <a:pt x="180" y="61"/>
                    <a:pt x="180" y="61"/>
                    <a:pt x="180" y="61"/>
                  </a:cubicBezTo>
                  <a:cubicBezTo>
                    <a:pt x="180" y="43"/>
                    <a:pt x="164" y="0"/>
                    <a:pt x="144" y="0"/>
                  </a:cubicBezTo>
                  <a:cubicBezTo>
                    <a:pt x="49" y="0"/>
                    <a:pt x="49" y="0"/>
                    <a:pt x="49" y="0"/>
                  </a:cubicBezTo>
                  <a:cubicBezTo>
                    <a:pt x="30" y="0"/>
                    <a:pt x="14" y="15"/>
                    <a:pt x="14" y="33"/>
                  </a:cubicBezTo>
                  <a:cubicBezTo>
                    <a:pt x="13" y="36"/>
                    <a:pt x="13" y="36"/>
                    <a:pt x="13" y="36"/>
                  </a:cubicBezTo>
                  <a:cubicBezTo>
                    <a:pt x="86" y="36"/>
                    <a:pt x="86" y="36"/>
                    <a:pt x="86" y="36"/>
                  </a:cubicBezTo>
                  <a:cubicBezTo>
                    <a:pt x="93" y="36"/>
                    <a:pt x="98" y="41"/>
                    <a:pt x="98" y="47"/>
                  </a:cubicBezTo>
                  <a:cubicBezTo>
                    <a:pt x="98" y="54"/>
                    <a:pt x="93" y="59"/>
                    <a:pt x="86" y="59"/>
                  </a:cubicBezTo>
                  <a:cubicBezTo>
                    <a:pt x="11" y="59"/>
                    <a:pt x="11" y="59"/>
                    <a:pt x="11" y="59"/>
                  </a:cubicBezTo>
                  <a:cubicBezTo>
                    <a:pt x="8" y="89"/>
                    <a:pt x="8" y="89"/>
                    <a:pt x="8" y="89"/>
                  </a:cubicBezTo>
                  <a:cubicBezTo>
                    <a:pt x="86" y="89"/>
                    <a:pt x="86" y="89"/>
                    <a:pt x="86" y="89"/>
                  </a:cubicBezTo>
                  <a:cubicBezTo>
                    <a:pt x="93" y="89"/>
                    <a:pt x="98" y="94"/>
                    <a:pt x="98" y="101"/>
                  </a:cubicBezTo>
                  <a:cubicBezTo>
                    <a:pt x="98" y="107"/>
                    <a:pt x="93" y="112"/>
                    <a:pt x="86" y="112"/>
                  </a:cubicBezTo>
                  <a:cubicBezTo>
                    <a:pt x="5" y="112"/>
                    <a:pt x="5" y="112"/>
                    <a:pt x="5" y="112"/>
                  </a:cubicBezTo>
                  <a:cubicBezTo>
                    <a:pt x="2" y="143"/>
                    <a:pt x="2" y="143"/>
                    <a:pt x="2" y="143"/>
                  </a:cubicBezTo>
                  <a:cubicBezTo>
                    <a:pt x="86" y="143"/>
                    <a:pt x="86" y="143"/>
                    <a:pt x="86" y="143"/>
                  </a:cubicBezTo>
                  <a:cubicBezTo>
                    <a:pt x="93" y="143"/>
                    <a:pt x="98" y="148"/>
                    <a:pt x="98" y="154"/>
                  </a:cubicBezTo>
                  <a:cubicBezTo>
                    <a:pt x="98" y="160"/>
                    <a:pt x="93" y="165"/>
                    <a:pt x="86" y="165"/>
                  </a:cubicBezTo>
                  <a:cubicBezTo>
                    <a:pt x="0" y="165"/>
                    <a:pt x="0" y="165"/>
                    <a:pt x="0" y="165"/>
                  </a:cubicBezTo>
                  <a:cubicBezTo>
                    <a:pt x="0" y="168"/>
                    <a:pt x="0" y="168"/>
                    <a:pt x="0" y="168"/>
                  </a:cubicBezTo>
                  <a:cubicBezTo>
                    <a:pt x="0" y="186"/>
                    <a:pt x="16" y="201"/>
                    <a:pt x="35" y="201"/>
                  </a:cubicBezTo>
                  <a:cubicBezTo>
                    <a:pt x="98" y="201"/>
                    <a:pt x="98" y="201"/>
                    <a:pt x="98" y="201"/>
                  </a:cubicBezTo>
                  <a:cubicBezTo>
                    <a:pt x="96" y="218"/>
                    <a:pt x="96" y="218"/>
                    <a:pt x="96" y="218"/>
                  </a:cubicBezTo>
                  <a:cubicBezTo>
                    <a:pt x="90" y="251"/>
                    <a:pt x="90" y="251"/>
                    <a:pt x="90" y="251"/>
                  </a:cubicBezTo>
                  <a:cubicBezTo>
                    <a:pt x="88" y="268"/>
                    <a:pt x="99" y="284"/>
                    <a:pt x="116" y="287"/>
                  </a:cubicBezTo>
                  <a:cubicBezTo>
                    <a:pt x="132" y="289"/>
                    <a:pt x="148" y="278"/>
                    <a:pt x="151" y="261"/>
                  </a:cubicBezTo>
                  <a:cubicBezTo>
                    <a:pt x="159" y="215"/>
                    <a:pt x="159" y="215"/>
                    <a:pt x="159" y="215"/>
                  </a:cubicBezTo>
                  <a:lnTo>
                    <a:pt x="163" y="18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51435" tIns="25718" rIns="51435" bIns="25718"/>
            <a:lstStyle/>
            <a:p>
              <a:pPr>
                <a:defRPr/>
              </a:pPr>
              <a:endParaRPr lang="zh-CN" altLang="en-US" sz="1015">
                <a:solidFill>
                  <a:prstClr val="black"/>
                </a:solidFill>
              </a:endParaRPr>
            </a:p>
          </p:txBody>
        </p:sp>
      </p:grpSp>
      <p:sp>
        <p:nvSpPr>
          <p:cNvPr id="20" name="矩形 19"/>
          <p:cNvSpPr/>
          <p:nvPr/>
        </p:nvSpPr>
        <p:spPr>
          <a:xfrm>
            <a:off x="4090989" y="2879582"/>
            <a:ext cx="3721894" cy="646331"/>
          </a:xfrm>
          <a:prstGeom prst="rect">
            <a:avLst/>
          </a:prstGeom>
        </p:spPr>
        <p:txBody>
          <a:bodyPr>
            <a:spAutoFit/>
          </a:bodyPr>
          <a:lstStyle/>
          <a:p>
            <a:pPr>
              <a:defRPr/>
            </a:pPr>
            <a:r>
              <a:rPr lang="zh-CN" altLang="en-US" sz="1200" dirty="0">
                <a:solidFill>
                  <a:prstClr val="white"/>
                </a:solidFill>
                <a:latin typeface="微软雅黑" panose="020B0503020204020204" pitchFamily="34" charset="-122"/>
                <a:ea typeface="微软雅黑" panose="020B0503020204020204" pitchFamily="34" charset="-122"/>
              </a:rPr>
              <a:t>添加文字内容添加文字内容添加文字内容添加文字内容添加文字内容添加文字内容添加文字内容添加文字内容添加文字内容添加文字内容添加文字</a:t>
            </a:r>
          </a:p>
        </p:txBody>
      </p:sp>
      <p:sp>
        <p:nvSpPr>
          <p:cNvPr id="9226" name="矩形 20"/>
          <p:cNvSpPr>
            <a:spLocks noChangeArrowheads="1"/>
          </p:cNvSpPr>
          <p:nvPr/>
        </p:nvSpPr>
        <p:spPr bwMode="auto">
          <a:xfrm>
            <a:off x="952995" y="3750813"/>
            <a:ext cx="7214260" cy="819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1050" dirty="0">
                <a:solidFill>
                  <a:srgbClr val="000000"/>
                </a:solidFill>
                <a:latin typeface="微软雅黑" panose="020B0503020204020204" pitchFamily="34" charset="-122"/>
                <a:ea typeface="微软雅黑" panose="020B0503020204020204" pitchFamily="34" charset="-122"/>
              </a:rPr>
              <a:t>添加文字内容添加文字内容添加文字内容添加文字内容添加文字内容添加文字内容添加文字内容添加文字内容添加文字内容添加文字内容添加文字内容添加文字内容添加文字内容添加文字内容添加文字内容添加文字内容添加文字内容添加文字内容添加文字内容添加文字内容添加文字内容添加文字内容添加文字内容</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750"/>
                                        <p:tgtEl>
                                          <p:spTgt spid="3"/>
                                        </p:tgtEl>
                                      </p:cBhvr>
                                    </p:animEffect>
                                    <p:anim calcmode="lin" valueType="num">
                                      <p:cBhvr>
                                        <p:cTn id="12" dur="750" fill="hold"/>
                                        <p:tgtEl>
                                          <p:spTgt spid="3"/>
                                        </p:tgtEl>
                                        <p:attrNameLst>
                                          <p:attrName>ppt_x</p:attrName>
                                        </p:attrNameLst>
                                      </p:cBhvr>
                                      <p:tavLst>
                                        <p:tav tm="0">
                                          <p:val>
                                            <p:strVal val="#ppt_x"/>
                                          </p:val>
                                        </p:tav>
                                        <p:tav tm="100000">
                                          <p:val>
                                            <p:strVal val="#ppt_x"/>
                                          </p:val>
                                        </p:tav>
                                      </p:tavLst>
                                    </p:anim>
                                    <p:anim calcmode="lin" valueType="num">
                                      <p:cBhvr>
                                        <p:cTn id="13" dur="750" fill="hold"/>
                                        <p:tgtEl>
                                          <p:spTgt spid="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750"/>
                                        <p:tgtEl>
                                          <p:spTgt spid="25"/>
                                        </p:tgtEl>
                                      </p:cBhvr>
                                    </p:animEffect>
                                    <p:anim calcmode="lin" valueType="num">
                                      <p:cBhvr>
                                        <p:cTn id="17" dur="750" fill="hold"/>
                                        <p:tgtEl>
                                          <p:spTgt spid="25"/>
                                        </p:tgtEl>
                                        <p:attrNameLst>
                                          <p:attrName>ppt_x</p:attrName>
                                        </p:attrNameLst>
                                      </p:cBhvr>
                                      <p:tavLst>
                                        <p:tav tm="0">
                                          <p:val>
                                            <p:strVal val="#ppt_x"/>
                                          </p:val>
                                        </p:tav>
                                        <p:tav tm="100000">
                                          <p:val>
                                            <p:strVal val="#ppt_x"/>
                                          </p:val>
                                        </p:tav>
                                      </p:tavLst>
                                    </p:anim>
                                    <p:anim calcmode="lin" valueType="num">
                                      <p:cBhvr>
                                        <p:cTn id="18" dur="750" fill="hold"/>
                                        <p:tgtEl>
                                          <p:spTgt spid="2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16" presetClass="entr" presetSubtype="2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par>
                                <p:cTn id="23" presetID="2" presetClass="entr" presetSubtype="2"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1+#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fill="hold"/>
                                        <p:tgtEl>
                                          <p:spTgt spid="16"/>
                                        </p:tgtEl>
                                        <p:attrNameLst>
                                          <p:attrName>ppt_x</p:attrName>
                                        </p:attrNameLst>
                                      </p:cBhvr>
                                      <p:tavLst>
                                        <p:tav tm="0">
                                          <p:val>
                                            <p:strVal val="1+#ppt_w/2"/>
                                          </p:val>
                                        </p:tav>
                                        <p:tav tm="100000">
                                          <p:val>
                                            <p:strVal val="#ppt_x"/>
                                          </p:val>
                                        </p:tav>
                                      </p:tavLst>
                                    </p:anim>
                                    <p:anim calcmode="lin" valueType="num">
                                      <p:cBhvr additive="base">
                                        <p:cTn id="30" dur="500" fill="hold"/>
                                        <p:tgtEl>
                                          <p:spTgt spid="16"/>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9230"/>
                                        </p:tgtEl>
                                        <p:attrNameLst>
                                          <p:attrName>style.visibility</p:attrName>
                                        </p:attrNameLst>
                                      </p:cBhvr>
                                      <p:to>
                                        <p:strVal val="visible"/>
                                      </p:to>
                                    </p:set>
                                    <p:animEffect transition="in" filter="fade">
                                      <p:cBhvr>
                                        <p:cTn id="34" dur="500"/>
                                        <p:tgtEl>
                                          <p:spTgt spid="9230"/>
                                        </p:tgtEl>
                                      </p:cBhvr>
                                    </p:animEffect>
                                  </p:childTnLst>
                                </p:cTn>
                              </p:par>
                              <p:par>
                                <p:cTn id="35" presetID="10" presetClass="entr" presetSubtype="0"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randombar(horizontal)">
                                      <p:cBhvr>
                                        <p:cTn id="41" dur="500"/>
                                        <p:tgtEl>
                                          <p:spTgt spid="20"/>
                                        </p:tgtEl>
                                      </p:cBhvr>
                                    </p:animEffect>
                                  </p:childTnLst>
                                </p:cTn>
                              </p:par>
                            </p:childTnLst>
                          </p:cTn>
                        </p:par>
                        <p:par>
                          <p:cTn id="42" fill="hold">
                            <p:stCondLst>
                              <p:cond delay="3000"/>
                            </p:stCondLst>
                            <p:childTnLst>
                              <p:par>
                                <p:cTn id="43" presetID="22" presetClass="entr" presetSubtype="1" fill="hold" grpId="0" nodeType="afterEffect">
                                  <p:stCondLst>
                                    <p:cond delay="0"/>
                                  </p:stCondLst>
                                  <p:childTnLst>
                                    <p:set>
                                      <p:cBhvr>
                                        <p:cTn id="44" dur="1" fill="hold">
                                          <p:stCondLst>
                                            <p:cond delay="0"/>
                                          </p:stCondLst>
                                        </p:cTn>
                                        <p:tgtEl>
                                          <p:spTgt spid="9226"/>
                                        </p:tgtEl>
                                        <p:attrNameLst>
                                          <p:attrName>style.visibility</p:attrName>
                                        </p:attrNameLst>
                                      </p:cBhvr>
                                      <p:to>
                                        <p:strVal val="visible"/>
                                      </p:to>
                                    </p:set>
                                    <p:animEffect transition="in" filter="wipe(up)">
                                      <p:cBhvr>
                                        <p:cTn id="45" dur="1250"/>
                                        <p:tgtEl>
                                          <p:spTgt spid="92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 grpId="0" animBg="1"/>
      <p:bldP spid="3" grpId="0" animBg="1"/>
      <p:bldP spid="9" grpId="0" animBg="1"/>
      <p:bldP spid="11" grpId="0" animBg="1"/>
      <p:bldP spid="16" grpId="0" animBg="1"/>
      <p:bldP spid="20" grpId="0"/>
      <p:bldP spid="922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右箭头 20"/>
          <p:cNvSpPr/>
          <p:nvPr/>
        </p:nvSpPr>
        <p:spPr>
          <a:xfrm>
            <a:off x="1277415" y="1340414"/>
            <a:ext cx="1360952" cy="1062379"/>
          </a:xfrm>
          <a:custGeom>
            <a:avLst/>
            <a:gdLst/>
            <a:ahLst/>
            <a:cxnLst/>
            <a:rect l="l" t="t" r="r" b="b"/>
            <a:pathLst>
              <a:path w="1512169" h="1180421">
                <a:moveTo>
                  <a:pt x="921959" y="0"/>
                </a:moveTo>
                <a:lnTo>
                  <a:pt x="1512169" y="590211"/>
                </a:lnTo>
                <a:lnTo>
                  <a:pt x="921959" y="1180421"/>
                </a:lnTo>
                <a:lnTo>
                  <a:pt x="921959" y="1019229"/>
                </a:lnTo>
                <a:lnTo>
                  <a:pt x="0" y="1019229"/>
                </a:lnTo>
                <a:lnTo>
                  <a:pt x="0" y="927603"/>
                </a:lnTo>
                <a:cubicBezTo>
                  <a:pt x="186338" y="927603"/>
                  <a:pt x="337394" y="776547"/>
                  <a:pt x="337394" y="590210"/>
                </a:cubicBezTo>
                <a:cubicBezTo>
                  <a:pt x="337394" y="403873"/>
                  <a:pt x="186338" y="252817"/>
                  <a:pt x="0" y="252817"/>
                </a:cubicBezTo>
                <a:lnTo>
                  <a:pt x="0" y="161192"/>
                </a:lnTo>
                <a:lnTo>
                  <a:pt x="921959" y="16119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p>
        </p:txBody>
      </p:sp>
      <p:sp>
        <p:nvSpPr>
          <p:cNvPr id="4" name="TextBox 3"/>
          <p:cNvSpPr txBox="1"/>
          <p:nvPr/>
        </p:nvSpPr>
        <p:spPr>
          <a:xfrm>
            <a:off x="1042616" y="3429983"/>
            <a:ext cx="1595751" cy="727122"/>
          </a:xfrm>
          <a:prstGeom prst="rect">
            <a:avLst/>
          </a:prstGeom>
          <a:noFill/>
        </p:spPr>
        <p:txBody>
          <a:bodyPr wrap="square" lIns="0" tIns="0" rIns="0" bIns="0" rtlCol="0">
            <a:spAutoFit/>
          </a:bodyPr>
          <a:lstStyle/>
          <a:p>
            <a:pPr algn="ctr">
              <a:lnSpc>
                <a:spcPct val="150000"/>
              </a:lnSpc>
            </a:pP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点击添加内容点击添加内容点击添加内容点击添加内容点击添加内容点击</a:t>
            </a:r>
          </a:p>
        </p:txBody>
      </p:sp>
      <p:sp>
        <p:nvSpPr>
          <p:cNvPr id="5" name="TextBox 4"/>
          <p:cNvSpPr txBox="1"/>
          <p:nvPr/>
        </p:nvSpPr>
        <p:spPr>
          <a:xfrm>
            <a:off x="1590869" y="1719253"/>
            <a:ext cx="842494" cy="313932"/>
          </a:xfrm>
          <a:prstGeom prst="rect">
            <a:avLst/>
          </a:prstGeom>
          <a:noFill/>
        </p:spPr>
        <p:txBody>
          <a:bodyPr wrap="square" rtlCol="0">
            <a:spAutoFit/>
          </a:bodyPr>
          <a:lstStyle/>
          <a:p>
            <a:pPr algn="ctr"/>
            <a:r>
              <a:rPr lang="zh-CN" altLang="en-US" sz="1440" dirty="0">
                <a:solidFill>
                  <a:schemeClr val="bg1"/>
                </a:solidFill>
                <a:latin typeface="微软雅黑" panose="020B0503020204020204" pitchFamily="34" charset="-122"/>
                <a:ea typeface="微软雅黑" panose="020B0503020204020204" pitchFamily="34" charset="-122"/>
              </a:rPr>
              <a:t>步骤 </a:t>
            </a:r>
            <a:r>
              <a:rPr lang="en-US" altLang="zh-CN" sz="1440" dirty="0">
                <a:solidFill>
                  <a:schemeClr val="bg1"/>
                </a:solidFill>
                <a:latin typeface="微软雅黑" panose="020B0503020204020204" pitchFamily="34" charset="-122"/>
                <a:ea typeface="微软雅黑" panose="020B0503020204020204" pitchFamily="34" charset="-122"/>
              </a:rPr>
              <a:t>01</a:t>
            </a:r>
            <a:endParaRPr lang="zh-CN" altLang="en-US" sz="1440" dirty="0">
              <a:solidFill>
                <a:schemeClr val="bg1"/>
              </a:solidFill>
              <a:latin typeface="微软雅黑" panose="020B0503020204020204" pitchFamily="34" charset="-122"/>
              <a:ea typeface="微软雅黑" panose="020B0503020204020204" pitchFamily="34" charset="-122"/>
            </a:endParaRPr>
          </a:p>
        </p:txBody>
      </p:sp>
      <p:cxnSp>
        <p:nvCxnSpPr>
          <p:cNvPr id="6" name="直接连接符 5"/>
          <p:cNvCxnSpPr/>
          <p:nvPr/>
        </p:nvCxnSpPr>
        <p:spPr>
          <a:xfrm>
            <a:off x="1042616" y="3231932"/>
            <a:ext cx="1595751"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007604" y="2750627"/>
            <a:ext cx="1630763" cy="341632"/>
          </a:xfrm>
          <a:prstGeom prst="rect">
            <a:avLst/>
          </a:prstGeom>
          <a:noFill/>
        </p:spPr>
        <p:txBody>
          <a:bodyPr wrap="square" rtlCol="0">
            <a:spAutoFit/>
          </a:bodyPr>
          <a:lstStyle/>
          <a:p>
            <a:pPr algn="ctr"/>
            <a:r>
              <a:rPr lang="zh-CN" altLang="en-US" sz="1620" b="1" dirty="0">
                <a:solidFill>
                  <a:schemeClr val="tx1">
                    <a:lumMod val="75000"/>
                    <a:lumOff val="25000"/>
                  </a:schemeClr>
                </a:solidFill>
                <a:latin typeface="微软雅黑" panose="020B0503020204020204" pitchFamily="34" charset="-122"/>
                <a:ea typeface="微软雅黑" panose="020B0503020204020204" pitchFamily="34" charset="-122"/>
              </a:rPr>
              <a:t>标题关键词</a:t>
            </a:r>
          </a:p>
        </p:txBody>
      </p:sp>
      <p:sp>
        <p:nvSpPr>
          <p:cNvPr id="8" name="椭圆 7"/>
          <p:cNvSpPr/>
          <p:nvPr/>
        </p:nvSpPr>
        <p:spPr>
          <a:xfrm>
            <a:off x="1008049" y="1602239"/>
            <a:ext cx="538730" cy="5387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p>
        </p:txBody>
      </p:sp>
      <p:sp>
        <p:nvSpPr>
          <p:cNvPr id="9" name="右箭头 20"/>
          <p:cNvSpPr/>
          <p:nvPr/>
        </p:nvSpPr>
        <p:spPr>
          <a:xfrm>
            <a:off x="3156825" y="1340414"/>
            <a:ext cx="1360952" cy="1062379"/>
          </a:xfrm>
          <a:custGeom>
            <a:avLst/>
            <a:gdLst/>
            <a:ahLst/>
            <a:cxnLst/>
            <a:rect l="l" t="t" r="r" b="b"/>
            <a:pathLst>
              <a:path w="1512169" h="1180421">
                <a:moveTo>
                  <a:pt x="921959" y="0"/>
                </a:moveTo>
                <a:lnTo>
                  <a:pt x="1512169" y="590211"/>
                </a:lnTo>
                <a:lnTo>
                  <a:pt x="921959" y="1180421"/>
                </a:lnTo>
                <a:lnTo>
                  <a:pt x="921959" y="1019229"/>
                </a:lnTo>
                <a:lnTo>
                  <a:pt x="0" y="1019229"/>
                </a:lnTo>
                <a:lnTo>
                  <a:pt x="0" y="927603"/>
                </a:lnTo>
                <a:cubicBezTo>
                  <a:pt x="186338" y="927603"/>
                  <a:pt x="337394" y="776547"/>
                  <a:pt x="337394" y="590210"/>
                </a:cubicBezTo>
                <a:cubicBezTo>
                  <a:pt x="337394" y="403873"/>
                  <a:pt x="186338" y="252817"/>
                  <a:pt x="0" y="252817"/>
                </a:cubicBezTo>
                <a:lnTo>
                  <a:pt x="0" y="161192"/>
                </a:lnTo>
                <a:lnTo>
                  <a:pt x="921959" y="16119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p>
        </p:txBody>
      </p:sp>
      <p:sp>
        <p:nvSpPr>
          <p:cNvPr id="10" name="TextBox 9"/>
          <p:cNvSpPr txBox="1"/>
          <p:nvPr/>
        </p:nvSpPr>
        <p:spPr>
          <a:xfrm>
            <a:off x="2922026" y="3429983"/>
            <a:ext cx="1595751" cy="727122"/>
          </a:xfrm>
          <a:prstGeom prst="rect">
            <a:avLst/>
          </a:prstGeom>
          <a:noFill/>
        </p:spPr>
        <p:txBody>
          <a:bodyPr wrap="square" lIns="0" tIns="0" rIns="0" bIns="0" rtlCol="0">
            <a:spAutoFit/>
          </a:bodyPr>
          <a:lstStyle/>
          <a:p>
            <a:pPr algn="ctr">
              <a:lnSpc>
                <a:spcPct val="150000"/>
              </a:lnSpc>
            </a:pP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点击添加内容点击添加内容点击添加内容点击添加内容点击添加内容点击</a:t>
            </a:r>
          </a:p>
        </p:txBody>
      </p:sp>
      <p:sp>
        <p:nvSpPr>
          <p:cNvPr id="11" name="TextBox 10"/>
          <p:cNvSpPr txBox="1"/>
          <p:nvPr/>
        </p:nvSpPr>
        <p:spPr>
          <a:xfrm>
            <a:off x="3470279" y="1719253"/>
            <a:ext cx="842494" cy="313932"/>
          </a:xfrm>
          <a:prstGeom prst="rect">
            <a:avLst/>
          </a:prstGeom>
          <a:noFill/>
        </p:spPr>
        <p:txBody>
          <a:bodyPr wrap="square" rtlCol="0">
            <a:spAutoFit/>
          </a:bodyPr>
          <a:lstStyle/>
          <a:p>
            <a:pPr algn="ctr"/>
            <a:r>
              <a:rPr lang="zh-CN" altLang="en-US" sz="1440" dirty="0">
                <a:solidFill>
                  <a:schemeClr val="bg1"/>
                </a:solidFill>
                <a:latin typeface="微软雅黑" panose="020B0503020204020204" pitchFamily="34" charset="-122"/>
                <a:ea typeface="微软雅黑" panose="020B0503020204020204" pitchFamily="34" charset="-122"/>
              </a:rPr>
              <a:t>步骤 </a:t>
            </a:r>
            <a:r>
              <a:rPr lang="en-US" altLang="zh-CN" sz="1440" dirty="0">
                <a:solidFill>
                  <a:schemeClr val="bg1"/>
                </a:solidFill>
                <a:latin typeface="微软雅黑" panose="020B0503020204020204" pitchFamily="34" charset="-122"/>
                <a:ea typeface="微软雅黑" panose="020B0503020204020204" pitchFamily="34" charset="-122"/>
              </a:rPr>
              <a:t>02</a:t>
            </a:r>
            <a:endParaRPr lang="zh-CN" altLang="en-US" sz="1440" dirty="0">
              <a:solidFill>
                <a:schemeClr val="bg1"/>
              </a:solidFill>
              <a:latin typeface="微软雅黑" panose="020B0503020204020204" pitchFamily="34" charset="-122"/>
              <a:ea typeface="微软雅黑" panose="020B0503020204020204" pitchFamily="34" charset="-122"/>
            </a:endParaRPr>
          </a:p>
        </p:txBody>
      </p:sp>
      <p:cxnSp>
        <p:nvCxnSpPr>
          <p:cNvPr id="12" name="直接连接符 11"/>
          <p:cNvCxnSpPr/>
          <p:nvPr/>
        </p:nvCxnSpPr>
        <p:spPr>
          <a:xfrm>
            <a:off x="2922026" y="3231932"/>
            <a:ext cx="1595751"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887013" y="2750627"/>
            <a:ext cx="1630763" cy="341632"/>
          </a:xfrm>
          <a:prstGeom prst="rect">
            <a:avLst/>
          </a:prstGeom>
          <a:noFill/>
        </p:spPr>
        <p:txBody>
          <a:bodyPr wrap="square" rtlCol="0">
            <a:spAutoFit/>
          </a:bodyPr>
          <a:lstStyle/>
          <a:p>
            <a:pPr algn="ctr"/>
            <a:r>
              <a:rPr lang="zh-CN" altLang="en-US" sz="1620" b="1" dirty="0">
                <a:solidFill>
                  <a:schemeClr val="tx1">
                    <a:lumMod val="75000"/>
                    <a:lumOff val="25000"/>
                  </a:schemeClr>
                </a:solidFill>
                <a:latin typeface="微软雅黑" panose="020B0503020204020204" pitchFamily="34" charset="-122"/>
                <a:ea typeface="微软雅黑" panose="020B0503020204020204" pitchFamily="34" charset="-122"/>
              </a:rPr>
              <a:t>标题关键词</a:t>
            </a:r>
          </a:p>
        </p:txBody>
      </p:sp>
      <p:sp>
        <p:nvSpPr>
          <p:cNvPr id="14" name="椭圆 13"/>
          <p:cNvSpPr/>
          <p:nvPr/>
        </p:nvSpPr>
        <p:spPr>
          <a:xfrm>
            <a:off x="2887459" y="1602239"/>
            <a:ext cx="538730" cy="5387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p>
        </p:txBody>
      </p:sp>
      <p:sp>
        <p:nvSpPr>
          <p:cNvPr id="15" name="右箭头 20"/>
          <p:cNvSpPr/>
          <p:nvPr/>
        </p:nvSpPr>
        <p:spPr>
          <a:xfrm>
            <a:off x="4971427" y="1340414"/>
            <a:ext cx="1360952" cy="1062379"/>
          </a:xfrm>
          <a:custGeom>
            <a:avLst/>
            <a:gdLst/>
            <a:ahLst/>
            <a:cxnLst/>
            <a:rect l="l" t="t" r="r" b="b"/>
            <a:pathLst>
              <a:path w="1512169" h="1180421">
                <a:moveTo>
                  <a:pt x="921959" y="0"/>
                </a:moveTo>
                <a:lnTo>
                  <a:pt x="1512169" y="590211"/>
                </a:lnTo>
                <a:lnTo>
                  <a:pt x="921959" y="1180421"/>
                </a:lnTo>
                <a:lnTo>
                  <a:pt x="921959" y="1019229"/>
                </a:lnTo>
                <a:lnTo>
                  <a:pt x="0" y="1019229"/>
                </a:lnTo>
                <a:lnTo>
                  <a:pt x="0" y="927603"/>
                </a:lnTo>
                <a:cubicBezTo>
                  <a:pt x="186338" y="927603"/>
                  <a:pt x="337394" y="776547"/>
                  <a:pt x="337394" y="590210"/>
                </a:cubicBezTo>
                <a:cubicBezTo>
                  <a:pt x="337394" y="403873"/>
                  <a:pt x="186338" y="252817"/>
                  <a:pt x="0" y="252817"/>
                </a:cubicBezTo>
                <a:lnTo>
                  <a:pt x="0" y="161192"/>
                </a:lnTo>
                <a:lnTo>
                  <a:pt x="921959" y="16119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p>
        </p:txBody>
      </p:sp>
      <p:sp>
        <p:nvSpPr>
          <p:cNvPr id="16" name="TextBox 15"/>
          <p:cNvSpPr txBox="1"/>
          <p:nvPr/>
        </p:nvSpPr>
        <p:spPr>
          <a:xfrm>
            <a:off x="4736627" y="3429983"/>
            <a:ext cx="1595751" cy="727122"/>
          </a:xfrm>
          <a:prstGeom prst="rect">
            <a:avLst/>
          </a:prstGeom>
          <a:noFill/>
        </p:spPr>
        <p:txBody>
          <a:bodyPr wrap="square" lIns="0" tIns="0" rIns="0" bIns="0" rtlCol="0">
            <a:spAutoFit/>
          </a:bodyPr>
          <a:lstStyle/>
          <a:p>
            <a:pPr algn="ctr">
              <a:lnSpc>
                <a:spcPct val="150000"/>
              </a:lnSpc>
            </a:pP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点击添加内容点击添加内容点击添加内容点击添加内容点击添加内容点击</a:t>
            </a:r>
          </a:p>
        </p:txBody>
      </p:sp>
      <p:sp>
        <p:nvSpPr>
          <p:cNvPr id="17" name="TextBox 16"/>
          <p:cNvSpPr txBox="1"/>
          <p:nvPr/>
        </p:nvSpPr>
        <p:spPr>
          <a:xfrm>
            <a:off x="5284881" y="1719253"/>
            <a:ext cx="842494" cy="313932"/>
          </a:xfrm>
          <a:prstGeom prst="rect">
            <a:avLst/>
          </a:prstGeom>
          <a:noFill/>
        </p:spPr>
        <p:txBody>
          <a:bodyPr wrap="square" rtlCol="0">
            <a:spAutoFit/>
          </a:bodyPr>
          <a:lstStyle/>
          <a:p>
            <a:pPr algn="ctr"/>
            <a:r>
              <a:rPr lang="zh-CN" altLang="en-US" sz="1440" dirty="0">
                <a:solidFill>
                  <a:schemeClr val="bg1"/>
                </a:solidFill>
                <a:latin typeface="微软雅黑" panose="020B0503020204020204" pitchFamily="34" charset="-122"/>
                <a:ea typeface="微软雅黑" panose="020B0503020204020204" pitchFamily="34" charset="-122"/>
              </a:rPr>
              <a:t>步骤 </a:t>
            </a:r>
            <a:r>
              <a:rPr lang="en-US" altLang="zh-CN" sz="1440" dirty="0">
                <a:solidFill>
                  <a:schemeClr val="bg1"/>
                </a:solidFill>
                <a:latin typeface="微软雅黑" panose="020B0503020204020204" pitchFamily="34" charset="-122"/>
                <a:ea typeface="微软雅黑" panose="020B0503020204020204" pitchFamily="34" charset="-122"/>
              </a:rPr>
              <a:t>03</a:t>
            </a:r>
            <a:endParaRPr lang="zh-CN" altLang="en-US" sz="1440" dirty="0">
              <a:solidFill>
                <a:schemeClr val="bg1"/>
              </a:solidFill>
              <a:latin typeface="微软雅黑" panose="020B0503020204020204" pitchFamily="34" charset="-122"/>
              <a:ea typeface="微软雅黑" panose="020B0503020204020204" pitchFamily="34" charset="-122"/>
            </a:endParaRPr>
          </a:p>
        </p:txBody>
      </p:sp>
      <p:cxnSp>
        <p:nvCxnSpPr>
          <p:cNvPr id="18" name="直接连接符 17"/>
          <p:cNvCxnSpPr/>
          <p:nvPr/>
        </p:nvCxnSpPr>
        <p:spPr>
          <a:xfrm>
            <a:off x="4736627" y="3231932"/>
            <a:ext cx="1595751"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701615" y="2750627"/>
            <a:ext cx="1630763" cy="341632"/>
          </a:xfrm>
          <a:prstGeom prst="rect">
            <a:avLst/>
          </a:prstGeom>
          <a:noFill/>
        </p:spPr>
        <p:txBody>
          <a:bodyPr wrap="square" rtlCol="0">
            <a:spAutoFit/>
          </a:bodyPr>
          <a:lstStyle/>
          <a:p>
            <a:pPr algn="ctr"/>
            <a:r>
              <a:rPr lang="zh-CN" altLang="en-US" sz="1620" b="1" dirty="0">
                <a:solidFill>
                  <a:schemeClr val="tx1">
                    <a:lumMod val="75000"/>
                    <a:lumOff val="25000"/>
                  </a:schemeClr>
                </a:solidFill>
                <a:latin typeface="微软雅黑" panose="020B0503020204020204" pitchFamily="34" charset="-122"/>
                <a:ea typeface="微软雅黑" panose="020B0503020204020204" pitchFamily="34" charset="-122"/>
              </a:rPr>
              <a:t>标题关键词</a:t>
            </a:r>
          </a:p>
        </p:txBody>
      </p:sp>
      <p:sp>
        <p:nvSpPr>
          <p:cNvPr id="20" name="椭圆 19"/>
          <p:cNvSpPr/>
          <p:nvPr/>
        </p:nvSpPr>
        <p:spPr>
          <a:xfrm>
            <a:off x="4702060" y="1602239"/>
            <a:ext cx="538730" cy="5387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p>
        </p:txBody>
      </p:sp>
      <p:sp>
        <p:nvSpPr>
          <p:cNvPr id="21" name="右箭头 20"/>
          <p:cNvSpPr/>
          <p:nvPr/>
        </p:nvSpPr>
        <p:spPr>
          <a:xfrm>
            <a:off x="6786028" y="1340414"/>
            <a:ext cx="1360952" cy="1062379"/>
          </a:xfrm>
          <a:custGeom>
            <a:avLst/>
            <a:gdLst/>
            <a:ahLst/>
            <a:cxnLst/>
            <a:rect l="l" t="t" r="r" b="b"/>
            <a:pathLst>
              <a:path w="1512169" h="1180421">
                <a:moveTo>
                  <a:pt x="921959" y="0"/>
                </a:moveTo>
                <a:lnTo>
                  <a:pt x="1512169" y="590211"/>
                </a:lnTo>
                <a:lnTo>
                  <a:pt x="921959" y="1180421"/>
                </a:lnTo>
                <a:lnTo>
                  <a:pt x="921959" y="1019229"/>
                </a:lnTo>
                <a:lnTo>
                  <a:pt x="0" y="1019229"/>
                </a:lnTo>
                <a:lnTo>
                  <a:pt x="0" y="927603"/>
                </a:lnTo>
                <a:cubicBezTo>
                  <a:pt x="186338" y="927603"/>
                  <a:pt x="337394" y="776547"/>
                  <a:pt x="337394" y="590210"/>
                </a:cubicBezTo>
                <a:cubicBezTo>
                  <a:pt x="337394" y="403873"/>
                  <a:pt x="186338" y="252817"/>
                  <a:pt x="0" y="252817"/>
                </a:cubicBezTo>
                <a:lnTo>
                  <a:pt x="0" y="161192"/>
                </a:lnTo>
                <a:lnTo>
                  <a:pt x="921959" y="16119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p>
        </p:txBody>
      </p:sp>
      <p:sp>
        <p:nvSpPr>
          <p:cNvPr id="22" name="TextBox 21"/>
          <p:cNvSpPr txBox="1"/>
          <p:nvPr/>
        </p:nvSpPr>
        <p:spPr>
          <a:xfrm>
            <a:off x="6551228" y="3429983"/>
            <a:ext cx="1595751" cy="727122"/>
          </a:xfrm>
          <a:prstGeom prst="rect">
            <a:avLst/>
          </a:prstGeom>
          <a:noFill/>
        </p:spPr>
        <p:txBody>
          <a:bodyPr wrap="square" lIns="0" tIns="0" rIns="0" bIns="0" rtlCol="0">
            <a:spAutoFit/>
          </a:bodyPr>
          <a:lstStyle/>
          <a:p>
            <a:pPr algn="ctr">
              <a:lnSpc>
                <a:spcPct val="150000"/>
              </a:lnSpc>
            </a:pP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点击添加内容点击添加内容点击添加内容点击添加内容点击添加内容点击</a:t>
            </a:r>
          </a:p>
        </p:txBody>
      </p:sp>
      <p:sp>
        <p:nvSpPr>
          <p:cNvPr id="23" name="TextBox 22"/>
          <p:cNvSpPr txBox="1"/>
          <p:nvPr/>
        </p:nvSpPr>
        <p:spPr>
          <a:xfrm>
            <a:off x="7099482" y="1719253"/>
            <a:ext cx="842494" cy="313932"/>
          </a:xfrm>
          <a:prstGeom prst="rect">
            <a:avLst/>
          </a:prstGeom>
          <a:noFill/>
        </p:spPr>
        <p:txBody>
          <a:bodyPr wrap="square" rtlCol="0">
            <a:spAutoFit/>
          </a:bodyPr>
          <a:lstStyle/>
          <a:p>
            <a:pPr algn="ctr"/>
            <a:r>
              <a:rPr lang="zh-CN" altLang="en-US" sz="1440" dirty="0">
                <a:solidFill>
                  <a:schemeClr val="bg1"/>
                </a:solidFill>
                <a:latin typeface="微软雅黑" panose="020B0503020204020204" pitchFamily="34" charset="-122"/>
                <a:ea typeface="微软雅黑" panose="020B0503020204020204" pitchFamily="34" charset="-122"/>
              </a:rPr>
              <a:t>步骤 </a:t>
            </a:r>
            <a:r>
              <a:rPr lang="en-US" altLang="zh-CN" sz="1440" dirty="0">
                <a:solidFill>
                  <a:schemeClr val="bg1"/>
                </a:solidFill>
                <a:latin typeface="微软雅黑" panose="020B0503020204020204" pitchFamily="34" charset="-122"/>
                <a:ea typeface="微软雅黑" panose="020B0503020204020204" pitchFamily="34" charset="-122"/>
              </a:rPr>
              <a:t>04</a:t>
            </a:r>
            <a:endParaRPr lang="zh-CN" altLang="en-US" sz="1440" dirty="0">
              <a:solidFill>
                <a:schemeClr val="bg1"/>
              </a:solidFill>
              <a:latin typeface="微软雅黑" panose="020B0503020204020204" pitchFamily="34" charset="-122"/>
              <a:ea typeface="微软雅黑" panose="020B0503020204020204" pitchFamily="34" charset="-122"/>
            </a:endParaRPr>
          </a:p>
        </p:txBody>
      </p:sp>
      <p:cxnSp>
        <p:nvCxnSpPr>
          <p:cNvPr id="24" name="直接连接符 23"/>
          <p:cNvCxnSpPr/>
          <p:nvPr/>
        </p:nvCxnSpPr>
        <p:spPr>
          <a:xfrm>
            <a:off x="6551228" y="3231932"/>
            <a:ext cx="1595751"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516217" y="2750627"/>
            <a:ext cx="1630763" cy="341632"/>
          </a:xfrm>
          <a:prstGeom prst="rect">
            <a:avLst/>
          </a:prstGeom>
          <a:noFill/>
        </p:spPr>
        <p:txBody>
          <a:bodyPr wrap="square" rtlCol="0">
            <a:spAutoFit/>
          </a:bodyPr>
          <a:lstStyle/>
          <a:p>
            <a:pPr algn="ctr"/>
            <a:r>
              <a:rPr lang="zh-CN" altLang="en-US" sz="1620" b="1" dirty="0">
                <a:solidFill>
                  <a:schemeClr val="tx1">
                    <a:lumMod val="75000"/>
                    <a:lumOff val="25000"/>
                  </a:schemeClr>
                </a:solidFill>
                <a:latin typeface="微软雅黑" panose="020B0503020204020204" pitchFamily="34" charset="-122"/>
                <a:ea typeface="微软雅黑" panose="020B0503020204020204" pitchFamily="34" charset="-122"/>
              </a:rPr>
              <a:t>标题关键词</a:t>
            </a:r>
          </a:p>
        </p:txBody>
      </p:sp>
      <p:sp>
        <p:nvSpPr>
          <p:cNvPr id="26" name="椭圆 25"/>
          <p:cNvSpPr/>
          <p:nvPr/>
        </p:nvSpPr>
        <p:spPr>
          <a:xfrm>
            <a:off x="6516662" y="1602239"/>
            <a:ext cx="538730" cy="5387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p>
        </p:txBody>
      </p:sp>
      <p:cxnSp>
        <p:nvCxnSpPr>
          <p:cNvPr id="27" name="直接连接符 26"/>
          <p:cNvCxnSpPr/>
          <p:nvPr/>
        </p:nvCxnSpPr>
        <p:spPr>
          <a:xfrm>
            <a:off x="1042615" y="3231932"/>
            <a:ext cx="319988"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2922025" y="3231932"/>
            <a:ext cx="319988"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4736626" y="3231932"/>
            <a:ext cx="319988"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6551228" y="3231932"/>
            <a:ext cx="319988"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2" name="KSO_Shape"/>
          <p:cNvSpPr>
            <a:spLocks noChangeArrowheads="1"/>
          </p:cNvSpPr>
          <p:nvPr/>
        </p:nvSpPr>
        <p:spPr bwMode="auto">
          <a:xfrm>
            <a:off x="4849948" y="1745065"/>
            <a:ext cx="242954" cy="253076"/>
          </a:xfrm>
          <a:custGeom>
            <a:avLst/>
            <a:gdLst>
              <a:gd name="T0" fmla="*/ 1661596 w 1354137"/>
              <a:gd name="T1" fmla="*/ 0 h 1411287"/>
              <a:gd name="T2" fmla="*/ 1755001 w 1354137"/>
              <a:gd name="T3" fmla="*/ 311572 h 1411287"/>
              <a:gd name="T4" fmla="*/ 92982 w 1354137"/>
              <a:gd name="T5" fmla="*/ 807857 h 1411287"/>
              <a:gd name="T6" fmla="*/ 1827857 w 1354137"/>
              <a:gd name="T7" fmla="*/ 807857 h 1411287"/>
              <a:gd name="T8" fmla="*/ 1827857 w 1354137"/>
              <a:gd name="T9" fmla="*/ 1905000 h 1411287"/>
              <a:gd name="T10" fmla="*/ 92142 w 1354137"/>
              <a:gd name="T11" fmla="*/ 1905000 h 1411287"/>
              <a:gd name="T12" fmla="*/ 92142 w 1354137"/>
              <a:gd name="T13" fmla="*/ 807857 h 1411287"/>
              <a:gd name="T14" fmla="*/ 92978 w 1354137"/>
              <a:gd name="T15" fmla="*/ 807857 h 1411287"/>
              <a:gd name="T16" fmla="*/ 0 w 1354137"/>
              <a:gd name="T17" fmla="*/ 495858 h 14112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54137" h="1411287">
                <a:moveTo>
                  <a:pt x="1230965" y="0"/>
                </a:moveTo>
                <a:lnTo>
                  <a:pt x="1300163" y="230823"/>
                </a:lnTo>
                <a:lnTo>
                  <a:pt x="68884" y="598487"/>
                </a:lnTo>
                <a:lnTo>
                  <a:pt x="1354137" y="598487"/>
                </a:lnTo>
                <a:lnTo>
                  <a:pt x="1354137" y="1411287"/>
                </a:lnTo>
                <a:lnTo>
                  <a:pt x="68262" y="1411287"/>
                </a:lnTo>
                <a:lnTo>
                  <a:pt x="68262" y="598487"/>
                </a:lnTo>
                <a:lnTo>
                  <a:pt x="68881" y="598487"/>
                </a:lnTo>
                <a:lnTo>
                  <a:pt x="0" y="367348"/>
                </a:lnTo>
                <a:lnTo>
                  <a:pt x="1230965" y="0"/>
                </a:lnTo>
                <a:close/>
              </a:path>
            </a:pathLst>
          </a:custGeom>
          <a:solidFill>
            <a:schemeClr val="bg1"/>
          </a:solidFill>
          <a:ln>
            <a:noFill/>
          </a:ln>
        </p:spPr>
        <p:txBody>
          <a:bodyPr tIns="648000" anchor="ctr">
            <a:scene3d>
              <a:camera prst="orthographicFront"/>
              <a:lightRig rig="threePt" dir="t"/>
            </a:scene3d>
            <a:sp3d contourW="12700">
              <a:contourClr>
                <a:srgbClr val="FFFFFF"/>
              </a:contourClr>
            </a:sp3d>
          </a:bodyPr>
          <a:lstStyle/>
          <a:p>
            <a:pPr algn="ctr">
              <a:defRPr/>
            </a:pPr>
            <a:endParaRPr lang="zh-CN" altLang="en-US" sz="1620" dirty="0">
              <a:solidFill>
                <a:srgbClr val="FFFFFF"/>
              </a:solidFill>
              <a:ea typeface="宋体" panose="02010600030101010101" pitchFamily="2" charset="-122"/>
            </a:endParaRPr>
          </a:p>
        </p:txBody>
      </p:sp>
      <p:sp>
        <p:nvSpPr>
          <p:cNvPr id="33" name="KSO_Shape"/>
          <p:cNvSpPr/>
          <p:nvPr/>
        </p:nvSpPr>
        <p:spPr bwMode="auto">
          <a:xfrm>
            <a:off x="1134094" y="1792777"/>
            <a:ext cx="286641" cy="157652"/>
          </a:xfrm>
          <a:custGeom>
            <a:avLst/>
            <a:gdLst>
              <a:gd name="T0" fmla="*/ 2147483646 w 5345"/>
              <a:gd name="T1" fmla="*/ 2147483646 h 2936"/>
              <a:gd name="T2" fmla="*/ 2147483646 w 5345"/>
              <a:gd name="T3" fmla="*/ 2147483646 h 2936"/>
              <a:gd name="T4" fmla="*/ 2147483646 w 5345"/>
              <a:gd name="T5" fmla="*/ 2147483646 h 2936"/>
              <a:gd name="T6" fmla="*/ 2147483646 w 5345"/>
              <a:gd name="T7" fmla="*/ 2147483646 h 2936"/>
              <a:gd name="T8" fmla="*/ 2147483646 w 5345"/>
              <a:gd name="T9" fmla="*/ 2147483646 h 2936"/>
              <a:gd name="T10" fmla="*/ 2147483646 w 5345"/>
              <a:gd name="T11" fmla="*/ 2147483646 h 2936"/>
              <a:gd name="T12" fmla="*/ 2147483646 w 5345"/>
              <a:gd name="T13" fmla="*/ 2147483646 h 2936"/>
              <a:gd name="T14" fmla="*/ 2147483646 w 5345"/>
              <a:gd name="T15" fmla="*/ 2147483646 h 2936"/>
              <a:gd name="T16" fmla="*/ 2147483646 w 5345"/>
              <a:gd name="T17" fmla="*/ 2147483646 h 2936"/>
              <a:gd name="T18" fmla="*/ 2147483646 w 5345"/>
              <a:gd name="T19" fmla="*/ 2147483646 h 2936"/>
              <a:gd name="T20" fmla="*/ 2147483646 w 5345"/>
              <a:gd name="T21" fmla="*/ 2147483646 h 2936"/>
              <a:gd name="T22" fmla="*/ 2147483646 w 5345"/>
              <a:gd name="T23" fmla="*/ 2147483646 h 2936"/>
              <a:gd name="T24" fmla="*/ 2147483646 w 5345"/>
              <a:gd name="T25" fmla="*/ 2147483646 h 2936"/>
              <a:gd name="T26" fmla="*/ 2147483646 w 5345"/>
              <a:gd name="T27" fmla="*/ 2147483646 h 2936"/>
              <a:gd name="T28" fmla="*/ 2147483646 w 5345"/>
              <a:gd name="T29" fmla="*/ 2147483646 h 2936"/>
              <a:gd name="T30" fmla="*/ 2147483646 w 5345"/>
              <a:gd name="T31" fmla="*/ 772639970 h 2936"/>
              <a:gd name="T32" fmla="*/ 2147483646 w 5345"/>
              <a:gd name="T33" fmla="*/ 0 h 2936"/>
              <a:gd name="T34" fmla="*/ 2147483646 w 5345"/>
              <a:gd name="T35" fmla="*/ 363587807 h 2936"/>
              <a:gd name="T36" fmla="*/ 2147483646 w 5345"/>
              <a:gd name="T37" fmla="*/ 2147483646 h 2936"/>
              <a:gd name="T38" fmla="*/ 2147483646 w 5345"/>
              <a:gd name="T39" fmla="*/ 2147483646 h 2936"/>
              <a:gd name="T40" fmla="*/ 2147483646 w 5345"/>
              <a:gd name="T41" fmla="*/ 2147483646 h 2936"/>
              <a:gd name="T42" fmla="*/ 2147483646 w 5345"/>
              <a:gd name="T43" fmla="*/ 2147483646 h 2936"/>
              <a:gd name="T44" fmla="*/ 2147483646 w 5345"/>
              <a:gd name="T45" fmla="*/ 2147483646 h 2936"/>
              <a:gd name="T46" fmla="*/ 2147483646 w 5345"/>
              <a:gd name="T47" fmla="*/ 2147483646 h 2936"/>
              <a:gd name="T48" fmla="*/ 2147483646 w 5345"/>
              <a:gd name="T49" fmla="*/ 2147483646 h 2936"/>
              <a:gd name="T50" fmla="*/ 2147483646 w 5345"/>
              <a:gd name="T51" fmla="*/ 2147483646 h 2936"/>
              <a:gd name="T52" fmla="*/ 2147483646 w 5345"/>
              <a:gd name="T53" fmla="*/ 2147483646 h 2936"/>
              <a:gd name="T54" fmla="*/ 2147483646 w 5345"/>
              <a:gd name="T55" fmla="*/ 2147483646 h 2936"/>
              <a:gd name="T56" fmla="*/ 2147483646 w 5345"/>
              <a:gd name="T57" fmla="*/ 2147483646 h 2936"/>
              <a:gd name="T58" fmla="*/ 2147483646 w 5345"/>
              <a:gd name="T59" fmla="*/ 2147483646 h 2936"/>
              <a:gd name="T60" fmla="*/ 2147483646 w 5345"/>
              <a:gd name="T61" fmla="*/ 2147483646 h 2936"/>
              <a:gd name="T62" fmla="*/ 452722804 w 5345"/>
              <a:gd name="T63" fmla="*/ 2147483646 h 2936"/>
              <a:gd name="T64" fmla="*/ 90570008 w 5345"/>
              <a:gd name="T65" fmla="*/ 2147483646 h 2936"/>
              <a:gd name="T66" fmla="*/ 1629877726 w 5345"/>
              <a:gd name="T67" fmla="*/ 2147483646 h 2936"/>
              <a:gd name="T68" fmla="*/ 2147483646 w 5345"/>
              <a:gd name="T69" fmla="*/ 2147483646 h 2936"/>
              <a:gd name="T70" fmla="*/ 2147483646 w 5345"/>
              <a:gd name="T71" fmla="*/ 2147483646 h 2936"/>
              <a:gd name="T72" fmla="*/ 2147483646 w 5345"/>
              <a:gd name="T73" fmla="*/ 2147483646 h 2936"/>
              <a:gd name="T74" fmla="*/ 2147483646 w 5345"/>
              <a:gd name="T75" fmla="*/ 2147483646 h 2936"/>
              <a:gd name="T76" fmla="*/ 2147483646 w 5345"/>
              <a:gd name="T77" fmla="*/ 2147483646 h 2936"/>
              <a:gd name="T78" fmla="*/ 2147483646 w 5345"/>
              <a:gd name="T79" fmla="*/ 2147483646 h 2936"/>
              <a:gd name="T80" fmla="*/ 2147483646 w 5345"/>
              <a:gd name="T81" fmla="*/ 2147483646 h 2936"/>
              <a:gd name="T82" fmla="*/ 2147483646 w 5345"/>
              <a:gd name="T83" fmla="*/ 2147483646 h 2936"/>
              <a:gd name="T84" fmla="*/ 2147483646 w 5345"/>
              <a:gd name="T85" fmla="*/ 2147483646 h 2936"/>
              <a:gd name="T86" fmla="*/ 2147483646 w 5345"/>
              <a:gd name="T87" fmla="*/ 2147483646 h 2936"/>
              <a:gd name="T88" fmla="*/ 2147483646 w 5345"/>
              <a:gd name="T89" fmla="*/ 2147483646 h 2936"/>
              <a:gd name="T90" fmla="*/ 2147483646 w 5345"/>
              <a:gd name="T91" fmla="*/ 2147483646 h 2936"/>
              <a:gd name="T92" fmla="*/ 2147483646 w 5345"/>
              <a:gd name="T93" fmla="*/ 2147483646 h 2936"/>
              <a:gd name="T94" fmla="*/ 2147483646 w 5345"/>
              <a:gd name="T95" fmla="*/ 2147483646 h 2936"/>
              <a:gd name="T96" fmla="*/ 2147483646 w 5345"/>
              <a:gd name="T97" fmla="*/ 2147483646 h 2936"/>
              <a:gd name="T98" fmla="*/ 2147483646 w 5345"/>
              <a:gd name="T99" fmla="*/ 2147483646 h 2936"/>
              <a:gd name="T100" fmla="*/ 2147483646 w 5345"/>
              <a:gd name="T101" fmla="*/ 2147483646 h 2936"/>
              <a:gd name="T102" fmla="*/ 2147483646 w 5345"/>
              <a:gd name="T103" fmla="*/ 2147483646 h 2936"/>
              <a:gd name="T104" fmla="*/ 2147483646 w 5345"/>
              <a:gd name="T105" fmla="*/ 2147483646 h 29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345" h="2936">
                <a:moveTo>
                  <a:pt x="4729" y="1661"/>
                </a:moveTo>
                <a:lnTo>
                  <a:pt x="4729" y="1661"/>
                </a:lnTo>
                <a:lnTo>
                  <a:pt x="4723" y="1609"/>
                </a:lnTo>
                <a:lnTo>
                  <a:pt x="4716" y="1558"/>
                </a:lnTo>
                <a:lnTo>
                  <a:pt x="4706" y="1507"/>
                </a:lnTo>
                <a:lnTo>
                  <a:pt x="4693" y="1458"/>
                </a:lnTo>
                <a:lnTo>
                  <a:pt x="4679" y="1409"/>
                </a:lnTo>
                <a:lnTo>
                  <a:pt x="4663" y="1361"/>
                </a:lnTo>
                <a:lnTo>
                  <a:pt x="4644" y="1314"/>
                </a:lnTo>
                <a:lnTo>
                  <a:pt x="4622" y="1268"/>
                </a:lnTo>
                <a:lnTo>
                  <a:pt x="4600" y="1223"/>
                </a:lnTo>
                <a:lnTo>
                  <a:pt x="4575" y="1181"/>
                </a:lnTo>
                <a:lnTo>
                  <a:pt x="4548" y="1138"/>
                </a:lnTo>
                <a:lnTo>
                  <a:pt x="4519" y="1098"/>
                </a:lnTo>
                <a:lnTo>
                  <a:pt x="4489" y="1059"/>
                </a:lnTo>
                <a:lnTo>
                  <a:pt x="4457" y="1021"/>
                </a:lnTo>
                <a:lnTo>
                  <a:pt x="4422" y="984"/>
                </a:lnTo>
                <a:lnTo>
                  <a:pt x="4387" y="950"/>
                </a:lnTo>
                <a:lnTo>
                  <a:pt x="4350" y="917"/>
                </a:lnTo>
                <a:lnTo>
                  <a:pt x="4312" y="886"/>
                </a:lnTo>
                <a:lnTo>
                  <a:pt x="4272" y="856"/>
                </a:lnTo>
                <a:lnTo>
                  <a:pt x="4230" y="828"/>
                </a:lnTo>
                <a:lnTo>
                  <a:pt x="4188" y="802"/>
                </a:lnTo>
                <a:lnTo>
                  <a:pt x="4144" y="778"/>
                </a:lnTo>
                <a:lnTo>
                  <a:pt x="4099" y="757"/>
                </a:lnTo>
                <a:lnTo>
                  <a:pt x="4053" y="737"/>
                </a:lnTo>
                <a:lnTo>
                  <a:pt x="4005" y="719"/>
                </a:lnTo>
                <a:lnTo>
                  <a:pt x="3957" y="703"/>
                </a:lnTo>
                <a:lnTo>
                  <a:pt x="3907" y="689"/>
                </a:lnTo>
                <a:lnTo>
                  <a:pt x="3857" y="679"/>
                </a:lnTo>
                <a:lnTo>
                  <a:pt x="3806" y="670"/>
                </a:lnTo>
                <a:lnTo>
                  <a:pt x="3754" y="663"/>
                </a:lnTo>
                <a:lnTo>
                  <a:pt x="3701" y="660"/>
                </a:lnTo>
                <a:lnTo>
                  <a:pt x="3648" y="658"/>
                </a:lnTo>
                <a:lnTo>
                  <a:pt x="3608" y="660"/>
                </a:lnTo>
                <a:lnTo>
                  <a:pt x="3566" y="661"/>
                </a:lnTo>
                <a:lnTo>
                  <a:pt x="3526" y="665"/>
                </a:lnTo>
                <a:lnTo>
                  <a:pt x="3486" y="670"/>
                </a:lnTo>
                <a:lnTo>
                  <a:pt x="3446" y="677"/>
                </a:lnTo>
                <a:lnTo>
                  <a:pt x="3407" y="686"/>
                </a:lnTo>
                <a:lnTo>
                  <a:pt x="3368" y="695"/>
                </a:lnTo>
                <a:lnTo>
                  <a:pt x="3330" y="706"/>
                </a:lnTo>
                <a:lnTo>
                  <a:pt x="3294" y="718"/>
                </a:lnTo>
                <a:lnTo>
                  <a:pt x="3257" y="732"/>
                </a:lnTo>
                <a:lnTo>
                  <a:pt x="3220" y="746"/>
                </a:lnTo>
                <a:lnTo>
                  <a:pt x="3185" y="763"/>
                </a:lnTo>
                <a:lnTo>
                  <a:pt x="3150" y="779"/>
                </a:lnTo>
                <a:lnTo>
                  <a:pt x="3116" y="798"/>
                </a:lnTo>
                <a:lnTo>
                  <a:pt x="3083" y="817"/>
                </a:lnTo>
                <a:lnTo>
                  <a:pt x="3050" y="838"/>
                </a:lnTo>
                <a:lnTo>
                  <a:pt x="3038" y="793"/>
                </a:lnTo>
                <a:lnTo>
                  <a:pt x="3024" y="750"/>
                </a:lnTo>
                <a:lnTo>
                  <a:pt x="3007" y="707"/>
                </a:lnTo>
                <a:lnTo>
                  <a:pt x="2989" y="664"/>
                </a:lnTo>
                <a:lnTo>
                  <a:pt x="2970" y="623"/>
                </a:lnTo>
                <a:lnTo>
                  <a:pt x="2949" y="583"/>
                </a:lnTo>
                <a:lnTo>
                  <a:pt x="2927" y="542"/>
                </a:lnTo>
                <a:lnTo>
                  <a:pt x="2903" y="504"/>
                </a:lnTo>
                <a:lnTo>
                  <a:pt x="2877" y="467"/>
                </a:lnTo>
                <a:lnTo>
                  <a:pt x="2850" y="430"/>
                </a:lnTo>
                <a:lnTo>
                  <a:pt x="2821" y="396"/>
                </a:lnTo>
                <a:lnTo>
                  <a:pt x="2792" y="361"/>
                </a:lnTo>
                <a:lnTo>
                  <a:pt x="2761" y="329"/>
                </a:lnTo>
                <a:lnTo>
                  <a:pt x="2728" y="297"/>
                </a:lnTo>
                <a:lnTo>
                  <a:pt x="2694" y="268"/>
                </a:lnTo>
                <a:lnTo>
                  <a:pt x="2659" y="238"/>
                </a:lnTo>
                <a:lnTo>
                  <a:pt x="2623" y="211"/>
                </a:lnTo>
                <a:lnTo>
                  <a:pt x="2586" y="185"/>
                </a:lnTo>
                <a:lnTo>
                  <a:pt x="2548" y="161"/>
                </a:lnTo>
                <a:lnTo>
                  <a:pt x="2509" y="139"/>
                </a:lnTo>
                <a:lnTo>
                  <a:pt x="2468" y="117"/>
                </a:lnTo>
                <a:lnTo>
                  <a:pt x="2427" y="97"/>
                </a:lnTo>
                <a:lnTo>
                  <a:pt x="2384" y="79"/>
                </a:lnTo>
                <a:lnTo>
                  <a:pt x="2342" y="63"/>
                </a:lnTo>
                <a:lnTo>
                  <a:pt x="2298" y="49"/>
                </a:lnTo>
                <a:lnTo>
                  <a:pt x="2253" y="36"/>
                </a:lnTo>
                <a:lnTo>
                  <a:pt x="2208" y="25"/>
                </a:lnTo>
                <a:lnTo>
                  <a:pt x="2162" y="17"/>
                </a:lnTo>
                <a:lnTo>
                  <a:pt x="2114" y="9"/>
                </a:lnTo>
                <a:lnTo>
                  <a:pt x="2067" y="4"/>
                </a:lnTo>
                <a:lnTo>
                  <a:pt x="2019" y="1"/>
                </a:lnTo>
                <a:lnTo>
                  <a:pt x="1971" y="0"/>
                </a:lnTo>
                <a:lnTo>
                  <a:pt x="1941" y="0"/>
                </a:lnTo>
                <a:lnTo>
                  <a:pt x="1913" y="1"/>
                </a:lnTo>
                <a:lnTo>
                  <a:pt x="1884" y="4"/>
                </a:lnTo>
                <a:lnTo>
                  <a:pt x="1856" y="6"/>
                </a:lnTo>
                <a:lnTo>
                  <a:pt x="1829" y="8"/>
                </a:lnTo>
                <a:lnTo>
                  <a:pt x="1800" y="13"/>
                </a:lnTo>
                <a:lnTo>
                  <a:pt x="1746" y="23"/>
                </a:lnTo>
                <a:lnTo>
                  <a:pt x="1691" y="34"/>
                </a:lnTo>
                <a:lnTo>
                  <a:pt x="1638" y="50"/>
                </a:lnTo>
                <a:lnTo>
                  <a:pt x="1587" y="68"/>
                </a:lnTo>
                <a:lnTo>
                  <a:pt x="1536" y="88"/>
                </a:lnTo>
                <a:lnTo>
                  <a:pt x="1487" y="110"/>
                </a:lnTo>
                <a:lnTo>
                  <a:pt x="1438" y="135"/>
                </a:lnTo>
                <a:lnTo>
                  <a:pt x="1392" y="161"/>
                </a:lnTo>
                <a:lnTo>
                  <a:pt x="1347" y="191"/>
                </a:lnTo>
                <a:lnTo>
                  <a:pt x="1303" y="221"/>
                </a:lnTo>
                <a:lnTo>
                  <a:pt x="1260" y="255"/>
                </a:lnTo>
                <a:lnTo>
                  <a:pt x="1220" y="290"/>
                </a:lnTo>
                <a:lnTo>
                  <a:pt x="1181" y="327"/>
                </a:lnTo>
                <a:lnTo>
                  <a:pt x="1144" y="366"/>
                </a:lnTo>
                <a:lnTo>
                  <a:pt x="1109" y="406"/>
                </a:lnTo>
                <a:lnTo>
                  <a:pt x="1076" y="448"/>
                </a:lnTo>
                <a:lnTo>
                  <a:pt x="1045" y="491"/>
                </a:lnTo>
                <a:lnTo>
                  <a:pt x="1016" y="538"/>
                </a:lnTo>
                <a:lnTo>
                  <a:pt x="989" y="584"/>
                </a:lnTo>
                <a:lnTo>
                  <a:pt x="964" y="632"/>
                </a:lnTo>
                <a:lnTo>
                  <a:pt x="942" y="681"/>
                </a:lnTo>
                <a:lnTo>
                  <a:pt x="922" y="732"/>
                </a:lnTo>
                <a:lnTo>
                  <a:pt x="905" y="784"/>
                </a:lnTo>
                <a:lnTo>
                  <a:pt x="890" y="837"/>
                </a:lnTo>
                <a:lnTo>
                  <a:pt x="877" y="890"/>
                </a:lnTo>
                <a:lnTo>
                  <a:pt x="867" y="946"/>
                </a:lnTo>
                <a:lnTo>
                  <a:pt x="864" y="973"/>
                </a:lnTo>
                <a:lnTo>
                  <a:pt x="860" y="1002"/>
                </a:lnTo>
                <a:lnTo>
                  <a:pt x="858" y="1030"/>
                </a:lnTo>
                <a:lnTo>
                  <a:pt x="855" y="1059"/>
                </a:lnTo>
                <a:lnTo>
                  <a:pt x="855" y="1087"/>
                </a:lnTo>
                <a:lnTo>
                  <a:pt x="854" y="1115"/>
                </a:lnTo>
                <a:lnTo>
                  <a:pt x="855" y="1150"/>
                </a:lnTo>
                <a:lnTo>
                  <a:pt x="857" y="1183"/>
                </a:lnTo>
                <a:lnTo>
                  <a:pt x="860" y="1216"/>
                </a:lnTo>
                <a:lnTo>
                  <a:pt x="864" y="1250"/>
                </a:lnTo>
                <a:lnTo>
                  <a:pt x="845" y="1249"/>
                </a:lnTo>
                <a:lnTo>
                  <a:pt x="801" y="1250"/>
                </a:lnTo>
                <a:lnTo>
                  <a:pt x="758" y="1253"/>
                </a:lnTo>
                <a:lnTo>
                  <a:pt x="716" y="1259"/>
                </a:lnTo>
                <a:lnTo>
                  <a:pt x="674" y="1266"/>
                </a:lnTo>
                <a:lnTo>
                  <a:pt x="633" y="1275"/>
                </a:lnTo>
                <a:lnTo>
                  <a:pt x="594" y="1287"/>
                </a:lnTo>
                <a:lnTo>
                  <a:pt x="555" y="1300"/>
                </a:lnTo>
                <a:lnTo>
                  <a:pt x="515" y="1316"/>
                </a:lnTo>
                <a:lnTo>
                  <a:pt x="479" y="1332"/>
                </a:lnTo>
                <a:lnTo>
                  <a:pt x="442" y="1351"/>
                </a:lnTo>
                <a:lnTo>
                  <a:pt x="407" y="1371"/>
                </a:lnTo>
                <a:lnTo>
                  <a:pt x="372" y="1393"/>
                </a:lnTo>
                <a:lnTo>
                  <a:pt x="339" y="1416"/>
                </a:lnTo>
                <a:lnTo>
                  <a:pt x="307" y="1441"/>
                </a:lnTo>
                <a:lnTo>
                  <a:pt x="277" y="1468"/>
                </a:lnTo>
                <a:lnTo>
                  <a:pt x="248" y="1496"/>
                </a:lnTo>
                <a:lnTo>
                  <a:pt x="219" y="1525"/>
                </a:lnTo>
                <a:lnTo>
                  <a:pt x="193" y="1556"/>
                </a:lnTo>
                <a:lnTo>
                  <a:pt x="169" y="1588"/>
                </a:lnTo>
                <a:lnTo>
                  <a:pt x="145" y="1621"/>
                </a:lnTo>
                <a:lnTo>
                  <a:pt x="122" y="1655"/>
                </a:lnTo>
                <a:lnTo>
                  <a:pt x="102" y="1690"/>
                </a:lnTo>
                <a:lnTo>
                  <a:pt x="83" y="1726"/>
                </a:lnTo>
                <a:lnTo>
                  <a:pt x="67" y="1764"/>
                </a:lnTo>
                <a:lnTo>
                  <a:pt x="51" y="1802"/>
                </a:lnTo>
                <a:lnTo>
                  <a:pt x="38" y="1841"/>
                </a:lnTo>
                <a:lnTo>
                  <a:pt x="28" y="1882"/>
                </a:lnTo>
                <a:lnTo>
                  <a:pt x="18" y="1923"/>
                </a:lnTo>
                <a:lnTo>
                  <a:pt x="10" y="1965"/>
                </a:lnTo>
                <a:lnTo>
                  <a:pt x="5" y="2006"/>
                </a:lnTo>
                <a:lnTo>
                  <a:pt x="2" y="2049"/>
                </a:lnTo>
                <a:lnTo>
                  <a:pt x="0" y="2092"/>
                </a:lnTo>
                <a:lnTo>
                  <a:pt x="2" y="2135"/>
                </a:lnTo>
                <a:lnTo>
                  <a:pt x="5" y="2176"/>
                </a:lnTo>
                <a:lnTo>
                  <a:pt x="10" y="2217"/>
                </a:lnTo>
                <a:lnTo>
                  <a:pt x="17" y="2257"/>
                </a:lnTo>
                <a:lnTo>
                  <a:pt x="25" y="2297"/>
                </a:lnTo>
                <a:lnTo>
                  <a:pt x="36" y="2336"/>
                </a:lnTo>
                <a:lnTo>
                  <a:pt x="49" y="2374"/>
                </a:lnTo>
                <a:lnTo>
                  <a:pt x="63" y="2411"/>
                </a:lnTo>
                <a:lnTo>
                  <a:pt x="79" y="2448"/>
                </a:lnTo>
                <a:lnTo>
                  <a:pt x="96" y="2483"/>
                </a:lnTo>
                <a:lnTo>
                  <a:pt x="115" y="2517"/>
                </a:lnTo>
                <a:lnTo>
                  <a:pt x="137" y="2552"/>
                </a:lnTo>
                <a:lnTo>
                  <a:pt x="159" y="2584"/>
                </a:lnTo>
                <a:lnTo>
                  <a:pt x="183" y="2615"/>
                </a:lnTo>
                <a:lnTo>
                  <a:pt x="208" y="2645"/>
                </a:lnTo>
                <a:lnTo>
                  <a:pt x="234" y="2674"/>
                </a:lnTo>
                <a:lnTo>
                  <a:pt x="262" y="2702"/>
                </a:lnTo>
                <a:lnTo>
                  <a:pt x="290" y="2728"/>
                </a:lnTo>
                <a:lnTo>
                  <a:pt x="321" y="2753"/>
                </a:lnTo>
                <a:lnTo>
                  <a:pt x="352" y="2777"/>
                </a:lnTo>
                <a:lnTo>
                  <a:pt x="385" y="2799"/>
                </a:lnTo>
                <a:lnTo>
                  <a:pt x="418" y="2819"/>
                </a:lnTo>
                <a:lnTo>
                  <a:pt x="453" y="2840"/>
                </a:lnTo>
                <a:lnTo>
                  <a:pt x="488" y="2856"/>
                </a:lnTo>
                <a:lnTo>
                  <a:pt x="525" y="2873"/>
                </a:lnTo>
                <a:lnTo>
                  <a:pt x="563" y="2887"/>
                </a:lnTo>
                <a:lnTo>
                  <a:pt x="601" y="2899"/>
                </a:lnTo>
                <a:lnTo>
                  <a:pt x="640" y="2909"/>
                </a:lnTo>
                <a:lnTo>
                  <a:pt x="679" y="2919"/>
                </a:lnTo>
                <a:lnTo>
                  <a:pt x="719" y="2926"/>
                </a:lnTo>
                <a:lnTo>
                  <a:pt x="761" y="2931"/>
                </a:lnTo>
                <a:lnTo>
                  <a:pt x="802" y="2934"/>
                </a:lnTo>
                <a:lnTo>
                  <a:pt x="802" y="2936"/>
                </a:lnTo>
                <a:lnTo>
                  <a:pt x="4682" y="2936"/>
                </a:lnTo>
                <a:lnTo>
                  <a:pt x="4682" y="2933"/>
                </a:lnTo>
                <a:lnTo>
                  <a:pt x="4693" y="2934"/>
                </a:lnTo>
                <a:lnTo>
                  <a:pt x="4706" y="2936"/>
                </a:lnTo>
                <a:lnTo>
                  <a:pt x="4740" y="2936"/>
                </a:lnTo>
                <a:lnTo>
                  <a:pt x="4772" y="2933"/>
                </a:lnTo>
                <a:lnTo>
                  <a:pt x="4804" y="2928"/>
                </a:lnTo>
                <a:lnTo>
                  <a:pt x="4836" y="2922"/>
                </a:lnTo>
                <a:lnTo>
                  <a:pt x="4866" y="2915"/>
                </a:lnTo>
                <a:lnTo>
                  <a:pt x="4896" y="2907"/>
                </a:lnTo>
                <a:lnTo>
                  <a:pt x="4926" y="2898"/>
                </a:lnTo>
                <a:lnTo>
                  <a:pt x="4955" y="2886"/>
                </a:lnTo>
                <a:lnTo>
                  <a:pt x="4984" y="2873"/>
                </a:lnTo>
                <a:lnTo>
                  <a:pt x="5011" y="2859"/>
                </a:lnTo>
                <a:lnTo>
                  <a:pt x="5038" y="2843"/>
                </a:lnTo>
                <a:lnTo>
                  <a:pt x="5063" y="2827"/>
                </a:lnTo>
                <a:lnTo>
                  <a:pt x="5089" y="2809"/>
                </a:lnTo>
                <a:lnTo>
                  <a:pt x="5113" y="2790"/>
                </a:lnTo>
                <a:lnTo>
                  <a:pt x="5135" y="2770"/>
                </a:lnTo>
                <a:lnTo>
                  <a:pt x="5158" y="2748"/>
                </a:lnTo>
                <a:lnTo>
                  <a:pt x="5179" y="2727"/>
                </a:lnTo>
                <a:lnTo>
                  <a:pt x="5199" y="2703"/>
                </a:lnTo>
                <a:lnTo>
                  <a:pt x="5218" y="2680"/>
                </a:lnTo>
                <a:lnTo>
                  <a:pt x="5236" y="2655"/>
                </a:lnTo>
                <a:lnTo>
                  <a:pt x="5252" y="2629"/>
                </a:lnTo>
                <a:lnTo>
                  <a:pt x="5268" y="2602"/>
                </a:lnTo>
                <a:lnTo>
                  <a:pt x="5282" y="2574"/>
                </a:lnTo>
                <a:lnTo>
                  <a:pt x="5295" y="2546"/>
                </a:lnTo>
                <a:lnTo>
                  <a:pt x="5306" y="2517"/>
                </a:lnTo>
                <a:lnTo>
                  <a:pt x="5316" y="2488"/>
                </a:lnTo>
                <a:lnTo>
                  <a:pt x="5325" y="2457"/>
                </a:lnTo>
                <a:lnTo>
                  <a:pt x="5332" y="2426"/>
                </a:lnTo>
                <a:lnTo>
                  <a:pt x="5338" y="2394"/>
                </a:lnTo>
                <a:lnTo>
                  <a:pt x="5341" y="2362"/>
                </a:lnTo>
                <a:lnTo>
                  <a:pt x="5344" y="2330"/>
                </a:lnTo>
                <a:lnTo>
                  <a:pt x="5345" y="2297"/>
                </a:lnTo>
                <a:lnTo>
                  <a:pt x="5344" y="2265"/>
                </a:lnTo>
                <a:lnTo>
                  <a:pt x="5341" y="2233"/>
                </a:lnTo>
                <a:lnTo>
                  <a:pt x="5338" y="2203"/>
                </a:lnTo>
                <a:lnTo>
                  <a:pt x="5333" y="2172"/>
                </a:lnTo>
                <a:lnTo>
                  <a:pt x="5326" y="2141"/>
                </a:lnTo>
                <a:lnTo>
                  <a:pt x="5318" y="2111"/>
                </a:lnTo>
                <a:lnTo>
                  <a:pt x="5308" y="2083"/>
                </a:lnTo>
                <a:lnTo>
                  <a:pt x="5296" y="2054"/>
                </a:lnTo>
                <a:lnTo>
                  <a:pt x="5284" y="2026"/>
                </a:lnTo>
                <a:lnTo>
                  <a:pt x="5271" y="2000"/>
                </a:lnTo>
                <a:lnTo>
                  <a:pt x="5256" y="1974"/>
                </a:lnTo>
                <a:lnTo>
                  <a:pt x="5241" y="1948"/>
                </a:lnTo>
                <a:lnTo>
                  <a:pt x="5223" y="1923"/>
                </a:lnTo>
                <a:lnTo>
                  <a:pt x="5205" y="1899"/>
                </a:lnTo>
                <a:lnTo>
                  <a:pt x="5185" y="1877"/>
                </a:lnTo>
                <a:lnTo>
                  <a:pt x="5165" y="1854"/>
                </a:lnTo>
                <a:lnTo>
                  <a:pt x="5143" y="1834"/>
                </a:lnTo>
                <a:lnTo>
                  <a:pt x="5121" y="1814"/>
                </a:lnTo>
                <a:lnTo>
                  <a:pt x="5098" y="1795"/>
                </a:lnTo>
                <a:lnTo>
                  <a:pt x="5074" y="1777"/>
                </a:lnTo>
                <a:lnTo>
                  <a:pt x="5049" y="1761"/>
                </a:lnTo>
                <a:lnTo>
                  <a:pt x="5023" y="1745"/>
                </a:lnTo>
                <a:lnTo>
                  <a:pt x="4997" y="1731"/>
                </a:lnTo>
                <a:lnTo>
                  <a:pt x="4969" y="1717"/>
                </a:lnTo>
                <a:lnTo>
                  <a:pt x="4941" y="1706"/>
                </a:lnTo>
                <a:lnTo>
                  <a:pt x="4913" y="1696"/>
                </a:lnTo>
                <a:lnTo>
                  <a:pt x="4883" y="1686"/>
                </a:lnTo>
                <a:lnTo>
                  <a:pt x="4853" y="1678"/>
                </a:lnTo>
                <a:lnTo>
                  <a:pt x="4823" y="1672"/>
                </a:lnTo>
                <a:lnTo>
                  <a:pt x="4792" y="1667"/>
                </a:lnTo>
                <a:lnTo>
                  <a:pt x="4761" y="1664"/>
                </a:lnTo>
                <a:lnTo>
                  <a:pt x="4729" y="1661"/>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1620">
              <a:solidFill>
                <a:srgbClr val="FFFFFF"/>
              </a:solidFill>
              <a:ea typeface="宋体" panose="02010600030101010101" pitchFamily="2" charset="-122"/>
            </a:endParaRPr>
          </a:p>
        </p:txBody>
      </p:sp>
      <p:sp>
        <p:nvSpPr>
          <p:cNvPr id="34" name="KSO_Shape"/>
          <p:cNvSpPr/>
          <p:nvPr/>
        </p:nvSpPr>
        <p:spPr bwMode="auto">
          <a:xfrm>
            <a:off x="6642707" y="1776056"/>
            <a:ext cx="286641" cy="191093"/>
          </a:xfrm>
          <a:custGeom>
            <a:avLst/>
            <a:gdLst>
              <a:gd name="T0" fmla="*/ 1006919 w 1450975"/>
              <a:gd name="T1" fmla="*/ 486464 h 968375"/>
              <a:gd name="T2" fmla="*/ 1058912 w 1450975"/>
              <a:gd name="T3" fmla="*/ 517972 h 968375"/>
              <a:gd name="T4" fmla="*/ 1095306 w 1450975"/>
              <a:gd name="T5" fmla="*/ 566445 h 968375"/>
              <a:gd name="T6" fmla="*/ 1110903 w 1450975"/>
              <a:gd name="T7" fmla="*/ 626690 h 968375"/>
              <a:gd name="T8" fmla="*/ 1101198 w 1450975"/>
              <a:gd name="T9" fmla="*/ 689359 h 968375"/>
              <a:gd name="T10" fmla="*/ 1069657 w 1450975"/>
              <a:gd name="T11" fmla="*/ 741293 h 968375"/>
              <a:gd name="T12" fmla="*/ 1021130 w 1450975"/>
              <a:gd name="T13" fmla="*/ 777649 h 968375"/>
              <a:gd name="T14" fmla="*/ 960819 w 1450975"/>
              <a:gd name="T15" fmla="*/ 793229 h 968375"/>
              <a:gd name="T16" fmla="*/ 898083 w 1450975"/>
              <a:gd name="T17" fmla="*/ 783534 h 968375"/>
              <a:gd name="T18" fmla="*/ 846091 w 1450975"/>
              <a:gd name="T19" fmla="*/ 752028 h 968375"/>
              <a:gd name="T20" fmla="*/ 809695 w 1450975"/>
              <a:gd name="T21" fmla="*/ 703900 h 968375"/>
              <a:gd name="T22" fmla="*/ 794098 w 1450975"/>
              <a:gd name="T23" fmla="*/ 643309 h 968375"/>
              <a:gd name="T24" fmla="*/ 803803 w 1450975"/>
              <a:gd name="T25" fmla="*/ 580986 h 968375"/>
              <a:gd name="T26" fmla="*/ 835346 w 1450975"/>
              <a:gd name="T27" fmla="*/ 528706 h 968375"/>
              <a:gd name="T28" fmla="*/ 883871 w 1450975"/>
              <a:gd name="T29" fmla="*/ 492350 h 968375"/>
              <a:gd name="T30" fmla="*/ 944182 w 1450975"/>
              <a:gd name="T31" fmla="*/ 477116 h 968375"/>
              <a:gd name="T32" fmla="*/ 892405 w 1450975"/>
              <a:gd name="T33" fmla="*/ 242814 h 968375"/>
              <a:gd name="T34" fmla="*/ 816330 w 1450975"/>
              <a:gd name="T35" fmla="*/ 262615 h 968375"/>
              <a:gd name="T36" fmla="*/ 685717 w 1450975"/>
              <a:gd name="T37" fmla="*/ 341469 h 968375"/>
              <a:gd name="T38" fmla="*/ 595052 w 1450975"/>
              <a:gd name="T39" fmla="*/ 463050 h 968375"/>
              <a:gd name="T40" fmla="*/ 563789 w 1450975"/>
              <a:gd name="T41" fmla="*/ 555104 h 968375"/>
              <a:gd name="T42" fmla="*/ 555798 w 1450975"/>
              <a:gd name="T43" fmla="*/ 635001 h 968375"/>
              <a:gd name="T44" fmla="*/ 563789 w 1450975"/>
              <a:gd name="T45" fmla="*/ 715243 h 968375"/>
              <a:gd name="T46" fmla="*/ 595052 w 1450975"/>
              <a:gd name="T47" fmla="*/ 807298 h 968375"/>
              <a:gd name="T48" fmla="*/ 685717 w 1450975"/>
              <a:gd name="T49" fmla="*/ 928879 h 968375"/>
              <a:gd name="T50" fmla="*/ 816330 w 1450975"/>
              <a:gd name="T51" fmla="*/ 1007732 h 968375"/>
              <a:gd name="T52" fmla="*/ 892405 w 1450975"/>
              <a:gd name="T53" fmla="*/ 1027533 h 968375"/>
              <a:gd name="T54" fmla="*/ 972995 w 1450975"/>
              <a:gd name="T55" fmla="*/ 1031355 h 968375"/>
              <a:gd name="T56" fmla="*/ 1051502 w 1450975"/>
              <a:gd name="T57" fmla="*/ 1019544 h 968375"/>
              <a:gd name="T58" fmla="*/ 1158494 w 1450975"/>
              <a:gd name="T59" fmla="*/ 974732 h 968375"/>
              <a:gd name="T60" fmla="*/ 1270695 w 1450975"/>
              <a:gd name="T61" fmla="*/ 872605 h 968375"/>
              <a:gd name="T62" fmla="*/ 1331485 w 1450975"/>
              <a:gd name="T63" fmla="*/ 753107 h 968375"/>
              <a:gd name="T64" fmla="*/ 1347465 w 1450975"/>
              <a:gd name="T65" fmla="*/ 675643 h 968375"/>
              <a:gd name="T66" fmla="*/ 1347465 w 1450975"/>
              <a:gd name="T67" fmla="*/ 594358 h 968375"/>
              <a:gd name="T68" fmla="*/ 1331485 w 1450975"/>
              <a:gd name="T69" fmla="*/ 517241 h 968375"/>
              <a:gd name="T70" fmla="*/ 1270695 w 1450975"/>
              <a:gd name="T71" fmla="*/ 397743 h 968375"/>
              <a:gd name="T72" fmla="*/ 1158494 w 1450975"/>
              <a:gd name="T73" fmla="*/ 295616 h 968375"/>
              <a:gd name="T74" fmla="*/ 1051502 w 1450975"/>
              <a:gd name="T75" fmla="*/ 250804 h 968375"/>
              <a:gd name="T76" fmla="*/ 972995 w 1450975"/>
              <a:gd name="T77" fmla="*/ 238994 h 968375"/>
              <a:gd name="T78" fmla="*/ 1074081 w 1450975"/>
              <a:gd name="T79" fmla="*/ 11116 h 968375"/>
              <a:gd name="T80" fmla="*/ 1258189 w 1450975"/>
              <a:gd name="T81" fmla="*/ 68085 h 968375"/>
              <a:gd name="T82" fmla="*/ 1426666 w 1450975"/>
              <a:gd name="T83" fmla="*/ 160487 h 968375"/>
              <a:gd name="T84" fmla="*/ 1576037 w 1450975"/>
              <a:gd name="T85" fmla="*/ 273036 h 968375"/>
              <a:gd name="T86" fmla="*/ 1742429 w 1450975"/>
              <a:gd name="T87" fmla="*/ 434218 h 968375"/>
              <a:gd name="T88" fmla="*/ 1885548 w 1450975"/>
              <a:gd name="T89" fmla="*/ 607906 h 968375"/>
              <a:gd name="T90" fmla="*/ 1829967 w 1450975"/>
              <a:gd name="T91" fmla="*/ 734349 h 968375"/>
              <a:gd name="T92" fmla="*/ 1642039 w 1450975"/>
              <a:gd name="T93" fmla="*/ 937911 h 968375"/>
              <a:gd name="T94" fmla="*/ 1503782 w 1450975"/>
              <a:gd name="T95" fmla="*/ 1054976 h 968375"/>
              <a:gd name="T96" fmla="*/ 1344685 w 1450975"/>
              <a:gd name="T97" fmla="*/ 1159536 h 968375"/>
              <a:gd name="T98" fmla="*/ 1167525 w 1450975"/>
              <a:gd name="T99" fmla="*/ 1235958 h 968375"/>
              <a:gd name="T100" fmla="*/ 977164 w 1450975"/>
              <a:gd name="T101" fmla="*/ 1269652 h 968375"/>
              <a:gd name="T102" fmla="*/ 783676 w 1450975"/>
              <a:gd name="T103" fmla="*/ 1248810 h 968375"/>
              <a:gd name="T104" fmla="*/ 603389 w 1450975"/>
              <a:gd name="T105" fmla="*/ 1182114 h 968375"/>
              <a:gd name="T106" fmla="*/ 439081 w 1450975"/>
              <a:gd name="T107" fmla="*/ 1083113 h 968375"/>
              <a:gd name="T108" fmla="*/ 295616 w 1450975"/>
              <a:gd name="T109" fmla="*/ 967437 h 968375"/>
              <a:gd name="T110" fmla="*/ 114981 w 1450975"/>
              <a:gd name="T111" fmla="*/ 782635 h 968375"/>
              <a:gd name="T112" fmla="*/ 0 w 1450975"/>
              <a:gd name="T113" fmla="*/ 635001 h 968375"/>
              <a:gd name="T114" fmla="*/ 114981 w 1450975"/>
              <a:gd name="T115" fmla="*/ 487714 h 968375"/>
              <a:gd name="T116" fmla="*/ 295616 w 1450975"/>
              <a:gd name="T117" fmla="*/ 302563 h 968375"/>
              <a:gd name="T118" fmla="*/ 439081 w 1450975"/>
              <a:gd name="T119" fmla="*/ 187235 h 968375"/>
              <a:gd name="T120" fmla="*/ 603389 w 1450975"/>
              <a:gd name="T121" fmla="*/ 88233 h 968375"/>
              <a:gd name="T122" fmla="*/ 783676 w 1450975"/>
              <a:gd name="T123" fmla="*/ 21190 h 9683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450975" h="968375">
                <a:moveTo>
                  <a:pt x="725752" y="363537"/>
                </a:moveTo>
                <a:lnTo>
                  <a:pt x="731824" y="363801"/>
                </a:lnTo>
                <a:lnTo>
                  <a:pt x="737896" y="364065"/>
                </a:lnTo>
                <a:lnTo>
                  <a:pt x="743969" y="365121"/>
                </a:lnTo>
                <a:lnTo>
                  <a:pt x="749777" y="365913"/>
                </a:lnTo>
                <a:lnTo>
                  <a:pt x="755849" y="367497"/>
                </a:lnTo>
                <a:lnTo>
                  <a:pt x="761129" y="369081"/>
                </a:lnTo>
                <a:lnTo>
                  <a:pt x="766937" y="370929"/>
                </a:lnTo>
                <a:lnTo>
                  <a:pt x="772481" y="373041"/>
                </a:lnTo>
                <a:lnTo>
                  <a:pt x="777761" y="375417"/>
                </a:lnTo>
                <a:lnTo>
                  <a:pt x="783041" y="378057"/>
                </a:lnTo>
                <a:lnTo>
                  <a:pt x="788057" y="381225"/>
                </a:lnTo>
                <a:lnTo>
                  <a:pt x="792809" y="384129"/>
                </a:lnTo>
                <a:lnTo>
                  <a:pt x="797825" y="387562"/>
                </a:lnTo>
                <a:lnTo>
                  <a:pt x="802314" y="391258"/>
                </a:lnTo>
                <a:lnTo>
                  <a:pt x="806538" y="394954"/>
                </a:lnTo>
                <a:lnTo>
                  <a:pt x="810762" y="398914"/>
                </a:lnTo>
                <a:lnTo>
                  <a:pt x="814722" y="403138"/>
                </a:lnTo>
                <a:lnTo>
                  <a:pt x="818682" y="407626"/>
                </a:lnTo>
                <a:lnTo>
                  <a:pt x="822114" y="412114"/>
                </a:lnTo>
                <a:lnTo>
                  <a:pt x="825546" y="416866"/>
                </a:lnTo>
                <a:lnTo>
                  <a:pt x="828714" y="421618"/>
                </a:lnTo>
                <a:lnTo>
                  <a:pt x="831618" y="426898"/>
                </a:lnTo>
                <a:lnTo>
                  <a:pt x="834258" y="431914"/>
                </a:lnTo>
                <a:lnTo>
                  <a:pt x="836634" y="437458"/>
                </a:lnTo>
                <a:lnTo>
                  <a:pt x="838746" y="443002"/>
                </a:lnTo>
                <a:lnTo>
                  <a:pt x="840594" y="448547"/>
                </a:lnTo>
                <a:lnTo>
                  <a:pt x="842442" y="454091"/>
                </a:lnTo>
                <a:lnTo>
                  <a:pt x="843762" y="459899"/>
                </a:lnTo>
                <a:lnTo>
                  <a:pt x="844818" y="465707"/>
                </a:lnTo>
                <a:lnTo>
                  <a:pt x="845610" y="471779"/>
                </a:lnTo>
                <a:lnTo>
                  <a:pt x="846138" y="477851"/>
                </a:lnTo>
                <a:lnTo>
                  <a:pt x="846138" y="484187"/>
                </a:lnTo>
                <a:lnTo>
                  <a:pt x="846138" y="490523"/>
                </a:lnTo>
                <a:lnTo>
                  <a:pt x="845610" y="496595"/>
                </a:lnTo>
                <a:lnTo>
                  <a:pt x="844818" y="502667"/>
                </a:lnTo>
                <a:lnTo>
                  <a:pt x="843762" y="508740"/>
                </a:lnTo>
                <a:lnTo>
                  <a:pt x="842442" y="514548"/>
                </a:lnTo>
                <a:lnTo>
                  <a:pt x="840594" y="520092"/>
                </a:lnTo>
                <a:lnTo>
                  <a:pt x="838746" y="525636"/>
                </a:lnTo>
                <a:lnTo>
                  <a:pt x="836634" y="531180"/>
                </a:lnTo>
                <a:lnTo>
                  <a:pt x="834258" y="536724"/>
                </a:lnTo>
                <a:lnTo>
                  <a:pt x="831618" y="541740"/>
                </a:lnTo>
                <a:lnTo>
                  <a:pt x="828714" y="546756"/>
                </a:lnTo>
                <a:lnTo>
                  <a:pt x="825546" y="551772"/>
                </a:lnTo>
                <a:lnTo>
                  <a:pt x="822114" y="556524"/>
                </a:lnTo>
                <a:lnTo>
                  <a:pt x="818682" y="561012"/>
                </a:lnTo>
                <a:lnTo>
                  <a:pt x="814722" y="565236"/>
                </a:lnTo>
                <a:lnTo>
                  <a:pt x="810762" y="569461"/>
                </a:lnTo>
                <a:lnTo>
                  <a:pt x="806538" y="573421"/>
                </a:lnTo>
                <a:lnTo>
                  <a:pt x="802314" y="577381"/>
                </a:lnTo>
                <a:lnTo>
                  <a:pt x="797825" y="581077"/>
                </a:lnTo>
                <a:lnTo>
                  <a:pt x="792809" y="584509"/>
                </a:lnTo>
                <a:lnTo>
                  <a:pt x="788057" y="587413"/>
                </a:lnTo>
                <a:lnTo>
                  <a:pt x="783041" y="590581"/>
                </a:lnTo>
                <a:lnTo>
                  <a:pt x="777761" y="592957"/>
                </a:lnTo>
                <a:lnTo>
                  <a:pt x="772481" y="595333"/>
                </a:lnTo>
                <a:lnTo>
                  <a:pt x="766937" y="597445"/>
                </a:lnTo>
                <a:lnTo>
                  <a:pt x="761129" y="599557"/>
                </a:lnTo>
                <a:lnTo>
                  <a:pt x="755849" y="601141"/>
                </a:lnTo>
                <a:lnTo>
                  <a:pt x="749777" y="602461"/>
                </a:lnTo>
                <a:lnTo>
                  <a:pt x="743969" y="603517"/>
                </a:lnTo>
                <a:lnTo>
                  <a:pt x="737896" y="604045"/>
                </a:lnTo>
                <a:lnTo>
                  <a:pt x="731824" y="604837"/>
                </a:lnTo>
                <a:lnTo>
                  <a:pt x="725752" y="604837"/>
                </a:lnTo>
                <a:lnTo>
                  <a:pt x="719152" y="604837"/>
                </a:lnTo>
                <a:lnTo>
                  <a:pt x="713080" y="604045"/>
                </a:lnTo>
                <a:lnTo>
                  <a:pt x="707008" y="603517"/>
                </a:lnTo>
                <a:lnTo>
                  <a:pt x="701200" y="602461"/>
                </a:lnTo>
                <a:lnTo>
                  <a:pt x="695128" y="601141"/>
                </a:lnTo>
                <a:lnTo>
                  <a:pt x="689848" y="599557"/>
                </a:lnTo>
                <a:lnTo>
                  <a:pt x="684040" y="597445"/>
                </a:lnTo>
                <a:lnTo>
                  <a:pt x="678495" y="595333"/>
                </a:lnTo>
                <a:lnTo>
                  <a:pt x="673215" y="592957"/>
                </a:lnTo>
                <a:lnTo>
                  <a:pt x="668199" y="590581"/>
                </a:lnTo>
                <a:lnTo>
                  <a:pt x="662919" y="587413"/>
                </a:lnTo>
                <a:lnTo>
                  <a:pt x="658167" y="584509"/>
                </a:lnTo>
                <a:lnTo>
                  <a:pt x="653151" y="581077"/>
                </a:lnTo>
                <a:lnTo>
                  <a:pt x="648663" y="577381"/>
                </a:lnTo>
                <a:lnTo>
                  <a:pt x="644439" y="573421"/>
                </a:lnTo>
                <a:lnTo>
                  <a:pt x="640215" y="569461"/>
                </a:lnTo>
                <a:lnTo>
                  <a:pt x="636255" y="565236"/>
                </a:lnTo>
                <a:lnTo>
                  <a:pt x="632559" y="561012"/>
                </a:lnTo>
                <a:lnTo>
                  <a:pt x="628863" y="556524"/>
                </a:lnTo>
                <a:lnTo>
                  <a:pt x="625694" y="551772"/>
                </a:lnTo>
                <a:lnTo>
                  <a:pt x="622262" y="546756"/>
                </a:lnTo>
                <a:lnTo>
                  <a:pt x="619622" y="541740"/>
                </a:lnTo>
                <a:lnTo>
                  <a:pt x="616718" y="536724"/>
                </a:lnTo>
                <a:lnTo>
                  <a:pt x="614342" y="531180"/>
                </a:lnTo>
                <a:lnTo>
                  <a:pt x="612230" y="525636"/>
                </a:lnTo>
                <a:lnTo>
                  <a:pt x="610382" y="520092"/>
                </a:lnTo>
                <a:lnTo>
                  <a:pt x="608534" y="514548"/>
                </a:lnTo>
                <a:lnTo>
                  <a:pt x="607214" y="508740"/>
                </a:lnTo>
                <a:lnTo>
                  <a:pt x="606422" y="502667"/>
                </a:lnTo>
                <a:lnTo>
                  <a:pt x="605630" y="496595"/>
                </a:lnTo>
                <a:lnTo>
                  <a:pt x="604838" y="490523"/>
                </a:lnTo>
                <a:lnTo>
                  <a:pt x="604838" y="484187"/>
                </a:lnTo>
                <a:lnTo>
                  <a:pt x="604838" y="477851"/>
                </a:lnTo>
                <a:lnTo>
                  <a:pt x="605630" y="471779"/>
                </a:lnTo>
                <a:lnTo>
                  <a:pt x="606422" y="465707"/>
                </a:lnTo>
                <a:lnTo>
                  <a:pt x="607214" y="459899"/>
                </a:lnTo>
                <a:lnTo>
                  <a:pt x="608534" y="454091"/>
                </a:lnTo>
                <a:lnTo>
                  <a:pt x="610382" y="448547"/>
                </a:lnTo>
                <a:lnTo>
                  <a:pt x="612230" y="443002"/>
                </a:lnTo>
                <a:lnTo>
                  <a:pt x="614342" y="437458"/>
                </a:lnTo>
                <a:lnTo>
                  <a:pt x="616718" y="431914"/>
                </a:lnTo>
                <a:lnTo>
                  <a:pt x="619622" y="426898"/>
                </a:lnTo>
                <a:lnTo>
                  <a:pt x="622262" y="421618"/>
                </a:lnTo>
                <a:lnTo>
                  <a:pt x="625694" y="416866"/>
                </a:lnTo>
                <a:lnTo>
                  <a:pt x="628863" y="412114"/>
                </a:lnTo>
                <a:lnTo>
                  <a:pt x="632559" y="407626"/>
                </a:lnTo>
                <a:lnTo>
                  <a:pt x="636255" y="403138"/>
                </a:lnTo>
                <a:lnTo>
                  <a:pt x="640215" y="398914"/>
                </a:lnTo>
                <a:lnTo>
                  <a:pt x="644439" y="394954"/>
                </a:lnTo>
                <a:lnTo>
                  <a:pt x="648663" y="391258"/>
                </a:lnTo>
                <a:lnTo>
                  <a:pt x="653151" y="387562"/>
                </a:lnTo>
                <a:lnTo>
                  <a:pt x="658167" y="384129"/>
                </a:lnTo>
                <a:lnTo>
                  <a:pt x="662919" y="381225"/>
                </a:lnTo>
                <a:lnTo>
                  <a:pt x="668199" y="378057"/>
                </a:lnTo>
                <a:lnTo>
                  <a:pt x="673215" y="375417"/>
                </a:lnTo>
                <a:lnTo>
                  <a:pt x="678495" y="373041"/>
                </a:lnTo>
                <a:lnTo>
                  <a:pt x="684040" y="370929"/>
                </a:lnTo>
                <a:lnTo>
                  <a:pt x="689848" y="369081"/>
                </a:lnTo>
                <a:lnTo>
                  <a:pt x="695128" y="367497"/>
                </a:lnTo>
                <a:lnTo>
                  <a:pt x="701200" y="365913"/>
                </a:lnTo>
                <a:lnTo>
                  <a:pt x="707008" y="365121"/>
                </a:lnTo>
                <a:lnTo>
                  <a:pt x="713080" y="364065"/>
                </a:lnTo>
                <a:lnTo>
                  <a:pt x="719152" y="363801"/>
                </a:lnTo>
                <a:lnTo>
                  <a:pt x="725752" y="363537"/>
                </a:lnTo>
                <a:close/>
                <a:moveTo>
                  <a:pt x="725752" y="181438"/>
                </a:moveTo>
                <a:lnTo>
                  <a:pt x="717815" y="181968"/>
                </a:lnTo>
                <a:lnTo>
                  <a:pt x="710142" y="182233"/>
                </a:lnTo>
                <a:lnTo>
                  <a:pt x="702204" y="182497"/>
                </a:lnTo>
                <a:lnTo>
                  <a:pt x="694531" y="183292"/>
                </a:lnTo>
                <a:lnTo>
                  <a:pt x="686859" y="184087"/>
                </a:lnTo>
                <a:lnTo>
                  <a:pt x="679715" y="185146"/>
                </a:lnTo>
                <a:lnTo>
                  <a:pt x="672042" y="186471"/>
                </a:lnTo>
                <a:lnTo>
                  <a:pt x="664634" y="188060"/>
                </a:lnTo>
                <a:lnTo>
                  <a:pt x="657490" y="189384"/>
                </a:lnTo>
                <a:lnTo>
                  <a:pt x="650081" y="191238"/>
                </a:lnTo>
                <a:lnTo>
                  <a:pt x="642673" y="193092"/>
                </a:lnTo>
                <a:lnTo>
                  <a:pt x="635794" y="195211"/>
                </a:lnTo>
                <a:lnTo>
                  <a:pt x="628650" y="197595"/>
                </a:lnTo>
                <a:lnTo>
                  <a:pt x="621771" y="200244"/>
                </a:lnTo>
                <a:lnTo>
                  <a:pt x="608013" y="205276"/>
                </a:lnTo>
                <a:lnTo>
                  <a:pt x="594519" y="211369"/>
                </a:lnTo>
                <a:lnTo>
                  <a:pt x="581554" y="218255"/>
                </a:lnTo>
                <a:lnTo>
                  <a:pt x="568590" y="225407"/>
                </a:lnTo>
                <a:lnTo>
                  <a:pt x="556419" y="233353"/>
                </a:lnTo>
                <a:lnTo>
                  <a:pt x="544513" y="241564"/>
                </a:lnTo>
                <a:lnTo>
                  <a:pt x="533400" y="250835"/>
                </a:lnTo>
                <a:lnTo>
                  <a:pt x="522288" y="260370"/>
                </a:lnTo>
                <a:lnTo>
                  <a:pt x="511704" y="270435"/>
                </a:lnTo>
                <a:lnTo>
                  <a:pt x="501915" y="280765"/>
                </a:lnTo>
                <a:lnTo>
                  <a:pt x="492390" y="291625"/>
                </a:lnTo>
                <a:lnTo>
                  <a:pt x="483394" y="303279"/>
                </a:lnTo>
                <a:lnTo>
                  <a:pt x="474663" y="315199"/>
                </a:lnTo>
                <a:lnTo>
                  <a:pt x="467254" y="327383"/>
                </a:lnTo>
                <a:lnTo>
                  <a:pt x="459846" y="339832"/>
                </a:lnTo>
                <a:lnTo>
                  <a:pt x="453231" y="353076"/>
                </a:lnTo>
                <a:lnTo>
                  <a:pt x="447146" y="366584"/>
                </a:lnTo>
                <a:lnTo>
                  <a:pt x="441590" y="380357"/>
                </a:lnTo>
                <a:lnTo>
                  <a:pt x="439208" y="387244"/>
                </a:lnTo>
                <a:lnTo>
                  <a:pt x="437092" y="394396"/>
                </a:lnTo>
                <a:lnTo>
                  <a:pt x="434711" y="401282"/>
                </a:lnTo>
                <a:lnTo>
                  <a:pt x="432594" y="408699"/>
                </a:lnTo>
                <a:lnTo>
                  <a:pt x="430742" y="415850"/>
                </a:lnTo>
                <a:lnTo>
                  <a:pt x="429419" y="423267"/>
                </a:lnTo>
                <a:lnTo>
                  <a:pt x="428096" y="430683"/>
                </a:lnTo>
                <a:lnTo>
                  <a:pt x="426508" y="438100"/>
                </a:lnTo>
                <a:lnTo>
                  <a:pt x="425715" y="445781"/>
                </a:lnTo>
                <a:lnTo>
                  <a:pt x="424656" y="453198"/>
                </a:lnTo>
                <a:lnTo>
                  <a:pt x="424127" y="461144"/>
                </a:lnTo>
                <a:lnTo>
                  <a:pt x="423598" y="468825"/>
                </a:lnTo>
                <a:lnTo>
                  <a:pt x="423333" y="476506"/>
                </a:lnTo>
                <a:lnTo>
                  <a:pt x="423333" y="484188"/>
                </a:lnTo>
                <a:lnTo>
                  <a:pt x="423333" y="491869"/>
                </a:lnTo>
                <a:lnTo>
                  <a:pt x="423598" y="499815"/>
                </a:lnTo>
                <a:lnTo>
                  <a:pt x="424127" y="507496"/>
                </a:lnTo>
                <a:lnTo>
                  <a:pt x="424656" y="515178"/>
                </a:lnTo>
                <a:lnTo>
                  <a:pt x="425715" y="522859"/>
                </a:lnTo>
                <a:lnTo>
                  <a:pt x="426508" y="530276"/>
                </a:lnTo>
                <a:lnTo>
                  <a:pt x="428096" y="537692"/>
                </a:lnTo>
                <a:lnTo>
                  <a:pt x="429419" y="545373"/>
                </a:lnTo>
                <a:lnTo>
                  <a:pt x="430742" y="552790"/>
                </a:lnTo>
                <a:lnTo>
                  <a:pt x="432594" y="559941"/>
                </a:lnTo>
                <a:lnTo>
                  <a:pt x="434711" y="567093"/>
                </a:lnTo>
                <a:lnTo>
                  <a:pt x="437092" y="574244"/>
                </a:lnTo>
                <a:lnTo>
                  <a:pt x="439208" y="581396"/>
                </a:lnTo>
                <a:lnTo>
                  <a:pt x="441590" y="588283"/>
                </a:lnTo>
                <a:lnTo>
                  <a:pt x="447146" y="602056"/>
                </a:lnTo>
                <a:lnTo>
                  <a:pt x="453231" y="615565"/>
                </a:lnTo>
                <a:lnTo>
                  <a:pt x="459846" y="628278"/>
                </a:lnTo>
                <a:lnTo>
                  <a:pt x="467254" y="641257"/>
                </a:lnTo>
                <a:lnTo>
                  <a:pt x="474663" y="653441"/>
                </a:lnTo>
                <a:lnTo>
                  <a:pt x="483394" y="665361"/>
                </a:lnTo>
                <a:lnTo>
                  <a:pt x="492390" y="676485"/>
                </a:lnTo>
                <a:lnTo>
                  <a:pt x="501915" y="687610"/>
                </a:lnTo>
                <a:lnTo>
                  <a:pt x="511704" y="698205"/>
                </a:lnTo>
                <a:lnTo>
                  <a:pt x="522288" y="708270"/>
                </a:lnTo>
                <a:lnTo>
                  <a:pt x="533400" y="717805"/>
                </a:lnTo>
                <a:lnTo>
                  <a:pt x="544513" y="726546"/>
                </a:lnTo>
                <a:lnTo>
                  <a:pt x="556419" y="735287"/>
                </a:lnTo>
                <a:lnTo>
                  <a:pt x="568590" y="743233"/>
                </a:lnTo>
                <a:lnTo>
                  <a:pt x="581554" y="750385"/>
                </a:lnTo>
                <a:lnTo>
                  <a:pt x="594519" y="757272"/>
                </a:lnTo>
                <a:lnTo>
                  <a:pt x="608013" y="763099"/>
                </a:lnTo>
                <a:lnTo>
                  <a:pt x="621771" y="768396"/>
                </a:lnTo>
                <a:lnTo>
                  <a:pt x="628650" y="770780"/>
                </a:lnTo>
                <a:lnTo>
                  <a:pt x="635794" y="773429"/>
                </a:lnTo>
                <a:lnTo>
                  <a:pt x="642673" y="775548"/>
                </a:lnTo>
                <a:lnTo>
                  <a:pt x="650081" y="777402"/>
                </a:lnTo>
                <a:lnTo>
                  <a:pt x="657490" y="779256"/>
                </a:lnTo>
                <a:lnTo>
                  <a:pt x="664634" y="780580"/>
                </a:lnTo>
                <a:lnTo>
                  <a:pt x="672042" y="782170"/>
                </a:lnTo>
                <a:lnTo>
                  <a:pt x="679715" y="783494"/>
                </a:lnTo>
                <a:lnTo>
                  <a:pt x="686859" y="784289"/>
                </a:lnTo>
                <a:lnTo>
                  <a:pt x="694531" y="785348"/>
                </a:lnTo>
                <a:lnTo>
                  <a:pt x="702204" y="785878"/>
                </a:lnTo>
                <a:lnTo>
                  <a:pt x="710142" y="786408"/>
                </a:lnTo>
                <a:lnTo>
                  <a:pt x="717815" y="786672"/>
                </a:lnTo>
                <a:lnTo>
                  <a:pt x="725752" y="786672"/>
                </a:lnTo>
                <a:lnTo>
                  <a:pt x="733161" y="786672"/>
                </a:lnTo>
                <a:lnTo>
                  <a:pt x="741098" y="786408"/>
                </a:lnTo>
                <a:lnTo>
                  <a:pt x="748771" y="785878"/>
                </a:lnTo>
                <a:lnTo>
                  <a:pt x="756444" y="785348"/>
                </a:lnTo>
                <a:lnTo>
                  <a:pt x="764117" y="784289"/>
                </a:lnTo>
                <a:lnTo>
                  <a:pt x="771790" y="783494"/>
                </a:lnTo>
                <a:lnTo>
                  <a:pt x="778934" y="782170"/>
                </a:lnTo>
                <a:lnTo>
                  <a:pt x="786342" y="780580"/>
                </a:lnTo>
                <a:lnTo>
                  <a:pt x="793750" y="779256"/>
                </a:lnTo>
                <a:lnTo>
                  <a:pt x="800894" y="777402"/>
                </a:lnTo>
                <a:lnTo>
                  <a:pt x="808302" y="775548"/>
                </a:lnTo>
                <a:lnTo>
                  <a:pt x="815181" y="773429"/>
                </a:lnTo>
                <a:lnTo>
                  <a:pt x="822590" y="770780"/>
                </a:lnTo>
                <a:lnTo>
                  <a:pt x="829204" y="768396"/>
                </a:lnTo>
                <a:lnTo>
                  <a:pt x="842963" y="763099"/>
                </a:lnTo>
                <a:lnTo>
                  <a:pt x="856456" y="757272"/>
                </a:lnTo>
                <a:lnTo>
                  <a:pt x="869421" y="750385"/>
                </a:lnTo>
                <a:lnTo>
                  <a:pt x="882386" y="743233"/>
                </a:lnTo>
                <a:lnTo>
                  <a:pt x="894556" y="735287"/>
                </a:lnTo>
                <a:lnTo>
                  <a:pt x="906463" y="726546"/>
                </a:lnTo>
                <a:lnTo>
                  <a:pt x="917840" y="717805"/>
                </a:lnTo>
                <a:lnTo>
                  <a:pt x="928688" y="708270"/>
                </a:lnTo>
                <a:lnTo>
                  <a:pt x="939271" y="698205"/>
                </a:lnTo>
                <a:lnTo>
                  <a:pt x="949061" y="687610"/>
                </a:lnTo>
                <a:lnTo>
                  <a:pt x="958850" y="676485"/>
                </a:lnTo>
                <a:lnTo>
                  <a:pt x="967846" y="665361"/>
                </a:lnTo>
                <a:lnTo>
                  <a:pt x="976313" y="653441"/>
                </a:lnTo>
                <a:lnTo>
                  <a:pt x="984250" y="641257"/>
                </a:lnTo>
                <a:lnTo>
                  <a:pt x="991129" y="628278"/>
                </a:lnTo>
                <a:lnTo>
                  <a:pt x="998009" y="615565"/>
                </a:lnTo>
                <a:lnTo>
                  <a:pt x="1004094" y="602056"/>
                </a:lnTo>
                <a:lnTo>
                  <a:pt x="1009386" y="588283"/>
                </a:lnTo>
                <a:lnTo>
                  <a:pt x="1012031" y="581396"/>
                </a:lnTo>
                <a:lnTo>
                  <a:pt x="1014148" y="574244"/>
                </a:lnTo>
                <a:lnTo>
                  <a:pt x="1016265" y="567093"/>
                </a:lnTo>
                <a:lnTo>
                  <a:pt x="1018381" y="559941"/>
                </a:lnTo>
                <a:lnTo>
                  <a:pt x="1020234" y="552790"/>
                </a:lnTo>
                <a:lnTo>
                  <a:pt x="1021556" y="545373"/>
                </a:lnTo>
                <a:lnTo>
                  <a:pt x="1023144" y="537692"/>
                </a:lnTo>
                <a:lnTo>
                  <a:pt x="1024467" y="530276"/>
                </a:lnTo>
                <a:lnTo>
                  <a:pt x="1025261" y="522859"/>
                </a:lnTo>
                <a:lnTo>
                  <a:pt x="1026319" y="515178"/>
                </a:lnTo>
                <a:lnTo>
                  <a:pt x="1026848" y="507496"/>
                </a:lnTo>
                <a:lnTo>
                  <a:pt x="1027377" y="499815"/>
                </a:lnTo>
                <a:lnTo>
                  <a:pt x="1027642" y="491869"/>
                </a:lnTo>
                <a:lnTo>
                  <a:pt x="1027642" y="484188"/>
                </a:lnTo>
                <a:lnTo>
                  <a:pt x="1027642" y="476506"/>
                </a:lnTo>
                <a:lnTo>
                  <a:pt x="1027377" y="468825"/>
                </a:lnTo>
                <a:lnTo>
                  <a:pt x="1026848" y="461144"/>
                </a:lnTo>
                <a:lnTo>
                  <a:pt x="1026319" y="453198"/>
                </a:lnTo>
                <a:lnTo>
                  <a:pt x="1025261" y="445781"/>
                </a:lnTo>
                <a:lnTo>
                  <a:pt x="1024467" y="438100"/>
                </a:lnTo>
                <a:lnTo>
                  <a:pt x="1023144" y="430683"/>
                </a:lnTo>
                <a:lnTo>
                  <a:pt x="1021556" y="423267"/>
                </a:lnTo>
                <a:lnTo>
                  <a:pt x="1020234" y="415850"/>
                </a:lnTo>
                <a:lnTo>
                  <a:pt x="1018381" y="408699"/>
                </a:lnTo>
                <a:lnTo>
                  <a:pt x="1016265" y="401282"/>
                </a:lnTo>
                <a:lnTo>
                  <a:pt x="1014148" y="394396"/>
                </a:lnTo>
                <a:lnTo>
                  <a:pt x="1012031" y="387244"/>
                </a:lnTo>
                <a:lnTo>
                  <a:pt x="1009386" y="380357"/>
                </a:lnTo>
                <a:lnTo>
                  <a:pt x="1004094" y="366584"/>
                </a:lnTo>
                <a:lnTo>
                  <a:pt x="998009" y="353076"/>
                </a:lnTo>
                <a:lnTo>
                  <a:pt x="991129" y="339832"/>
                </a:lnTo>
                <a:lnTo>
                  <a:pt x="984250" y="327383"/>
                </a:lnTo>
                <a:lnTo>
                  <a:pt x="976313" y="315199"/>
                </a:lnTo>
                <a:lnTo>
                  <a:pt x="967846" y="303279"/>
                </a:lnTo>
                <a:lnTo>
                  <a:pt x="958850" y="291625"/>
                </a:lnTo>
                <a:lnTo>
                  <a:pt x="949061" y="280765"/>
                </a:lnTo>
                <a:lnTo>
                  <a:pt x="939271" y="270435"/>
                </a:lnTo>
                <a:lnTo>
                  <a:pt x="928688" y="260370"/>
                </a:lnTo>
                <a:lnTo>
                  <a:pt x="917840" y="250835"/>
                </a:lnTo>
                <a:lnTo>
                  <a:pt x="906463" y="241564"/>
                </a:lnTo>
                <a:lnTo>
                  <a:pt x="894556" y="233353"/>
                </a:lnTo>
                <a:lnTo>
                  <a:pt x="882386" y="225407"/>
                </a:lnTo>
                <a:lnTo>
                  <a:pt x="869421" y="218255"/>
                </a:lnTo>
                <a:lnTo>
                  <a:pt x="856456" y="211369"/>
                </a:lnTo>
                <a:lnTo>
                  <a:pt x="842963" y="205276"/>
                </a:lnTo>
                <a:lnTo>
                  <a:pt x="829204" y="200244"/>
                </a:lnTo>
                <a:lnTo>
                  <a:pt x="822590" y="197595"/>
                </a:lnTo>
                <a:lnTo>
                  <a:pt x="815181" y="195211"/>
                </a:lnTo>
                <a:lnTo>
                  <a:pt x="808302" y="193092"/>
                </a:lnTo>
                <a:lnTo>
                  <a:pt x="800894" y="191238"/>
                </a:lnTo>
                <a:lnTo>
                  <a:pt x="793750" y="189384"/>
                </a:lnTo>
                <a:lnTo>
                  <a:pt x="786342" y="188060"/>
                </a:lnTo>
                <a:lnTo>
                  <a:pt x="778934" y="186471"/>
                </a:lnTo>
                <a:lnTo>
                  <a:pt x="771790" y="185146"/>
                </a:lnTo>
                <a:lnTo>
                  <a:pt x="764117" y="184087"/>
                </a:lnTo>
                <a:lnTo>
                  <a:pt x="756444" y="183292"/>
                </a:lnTo>
                <a:lnTo>
                  <a:pt x="748771" y="182497"/>
                </a:lnTo>
                <a:lnTo>
                  <a:pt x="741098" y="182233"/>
                </a:lnTo>
                <a:lnTo>
                  <a:pt x="733161" y="181968"/>
                </a:lnTo>
                <a:lnTo>
                  <a:pt x="725752" y="181438"/>
                </a:lnTo>
                <a:close/>
                <a:moveTo>
                  <a:pt x="725752" y="0"/>
                </a:moveTo>
                <a:lnTo>
                  <a:pt x="744273" y="530"/>
                </a:lnTo>
                <a:lnTo>
                  <a:pt x="762794" y="1589"/>
                </a:lnTo>
                <a:lnTo>
                  <a:pt x="781579" y="3179"/>
                </a:lnTo>
                <a:lnTo>
                  <a:pt x="799836" y="5562"/>
                </a:lnTo>
                <a:lnTo>
                  <a:pt x="818092" y="8476"/>
                </a:lnTo>
                <a:lnTo>
                  <a:pt x="836084" y="12184"/>
                </a:lnTo>
                <a:lnTo>
                  <a:pt x="854075" y="16157"/>
                </a:lnTo>
                <a:lnTo>
                  <a:pt x="871802" y="20925"/>
                </a:lnTo>
                <a:lnTo>
                  <a:pt x="889265" y="26222"/>
                </a:lnTo>
                <a:lnTo>
                  <a:pt x="906727" y="32050"/>
                </a:lnTo>
                <a:lnTo>
                  <a:pt x="924190" y="38142"/>
                </a:lnTo>
                <a:lnTo>
                  <a:pt x="941123" y="44764"/>
                </a:lnTo>
                <a:lnTo>
                  <a:pt x="958321" y="51915"/>
                </a:lnTo>
                <a:lnTo>
                  <a:pt x="974990" y="59332"/>
                </a:lnTo>
                <a:lnTo>
                  <a:pt x="991394" y="67278"/>
                </a:lnTo>
                <a:lnTo>
                  <a:pt x="1008063" y="75754"/>
                </a:lnTo>
                <a:lnTo>
                  <a:pt x="1024202" y="84494"/>
                </a:lnTo>
                <a:lnTo>
                  <a:pt x="1040077" y="93235"/>
                </a:lnTo>
                <a:lnTo>
                  <a:pt x="1055688" y="102771"/>
                </a:lnTo>
                <a:lnTo>
                  <a:pt x="1071298" y="112306"/>
                </a:lnTo>
                <a:lnTo>
                  <a:pt x="1086644" y="122371"/>
                </a:lnTo>
                <a:lnTo>
                  <a:pt x="1101461" y="132436"/>
                </a:lnTo>
                <a:lnTo>
                  <a:pt x="1116542" y="142767"/>
                </a:lnTo>
                <a:lnTo>
                  <a:pt x="1131094" y="153097"/>
                </a:lnTo>
                <a:lnTo>
                  <a:pt x="1145381" y="164221"/>
                </a:lnTo>
                <a:lnTo>
                  <a:pt x="1159404" y="174816"/>
                </a:lnTo>
                <a:lnTo>
                  <a:pt x="1173427" y="185941"/>
                </a:lnTo>
                <a:lnTo>
                  <a:pt x="1186921" y="197065"/>
                </a:lnTo>
                <a:lnTo>
                  <a:pt x="1200415" y="208190"/>
                </a:lnTo>
                <a:lnTo>
                  <a:pt x="1213115" y="219315"/>
                </a:lnTo>
                <a:lnTo>
                  <a:pt x="1225815" y="230704"/>
                </a:lnTo>
                <a:lnTo>
                  <a:pt x="1238515" y="242359"/>
                </a:lnTo>
                <a:lnTo>
                  <a:pt x="1250686" y="253483"/>
                </a:lnTo>
                <a:lnTo>
                  <a:pt x="1262592" y="264873"/>
                </a:lnTo>
                <a:lnTo>
                  <a:pt x="1285346" y="287387"/>
                </a:lnTo>
                <a:lnTo>
                  <a:pt x="1306777" y="309372"/>
                </a:lnTo>
                <a:lnTo>
                  <a:pt x="1327150" y="331091"/>
                </a:lnTo>
                <a:lnTo>
                  <a:pt x="1345936" y="351751"/>
                </a:lnTo>
                <a:lnTo>
                  <a:pt x="1363398" y="371882"/>
                </a:lnTo>
                <a:lnTo>
                  <a:pt x="1379273" y="390952"/>
                </a:lnTo>
                <a:lnTo>
                  <a:pt x="1393825" y="408699"/>
                </a:lnTo>
                <a:lnTo>
                  <a:pt x="1407054" y="424856"/>
                </a:lnTo>
                <a:lnTo>
                  <a:pt x="1418167" y="439424"/>
                </a:lnTo>
                <a:lnTo>
                  <a:pt x="1427956" y="452668"/>
                </a:lnTo>
                <a:lnTo>
                  <a:pt x="1436159" y="463528"/>
                </a:lnTo>
                <a:lnTo>
                  <a:pt x="1447271" y="478890"/>
                </a:lnTo>
                <a:lnTo>
                  <a:pt x="1450975" y="484188"/>
                </a:lnTo>
                <a:lnTo>
                  <a:pt x="1447271" y="489750"/>
                </a:lnTo>
                <a:lnTo>
                  <a:pt x="1436159" y="505113"/>
                </a:lnTo>
                <a:lnTo>
                  <a:pt x="1427956" y="515972"/>
                </a:lnTo>
                <a:lnTo>
                  <a:pt x="1418167" y="528951"/>
                </a:lnTo>
                <a:lnTo>
                  <a:pt x="1407054" y="543519"/>
                </a:lnTo>
                <a:lnTo>
                  <a:pt x="1393825" y="559941"/>
                </a:lnTo>
                <a:lnTo>
                  <a:pt x="1379273" y="577688"/>
                </a:lnTo>
                <a:lnTo>
                  <a:pt x="1363398" y="596759"/>
                </a:lnTo>
                <a:lnTo>
                  <a:pt x="1345936" y="616359"/>
                </a:lnTo>
                <a:lnTo>
                  <a:pt x="1327150" y="637549"/>
                </a:lnTo>
                <a:lnTo>
                  <a:pt x="1306777" y="659269"/>
                </a:lnTo>
                <a:lnTo>
                  <a:pt x="1285346" y="681253"/>
                </a:lnTo>
                <a:lnTo>
                  <a:pt x="1262592" y="703767"/>
                </a:lnTo>
                <a:lnTo>
                  <a:pt x="1250686" y="715157"/>
                </a:lnTo>
                <a:lnTo>
                  <a:pt x="1238515" y="726281"/>
                </a:lnTo>
                <a:lnTo>
                  <a:pt x="1225815" y="737671"/>
                </a:lnTo>
                <a:lnTo>
                  <a:pt x="1213115" y="749060"/>
                </a:lnTo>
                <a:lnTo>
                  <a:pt x="1200415" y="760185"/>
                </a:lnTo>
                <a:lnTo>
                  <a:pt x="1186921" y="771575"/>
                </a:lnTo>
                <a:lnTo>
                  <a:pt x="1173427" y="782434"/>
                </a:lnTo>
                <a:lnTo>
                  <a:pt x="1159404" y="793824"/>
                </a:lnTo>
                <a:lnTo>
                  <a:pt x="1145381" y="804419"/>
                </a:lnTo>
                <a:lnTo>
                  <a:pt x="1131094" y="815279"/>
                </a:lnTo>
                <a:lnTo>
                  <a:pt x="1116542" y="825874"/>
                </a:lnTo>
                <a:lnTo>
                  <a:pt x="1101461" y="836204"/>
                </a:lnTo>
                <a:lnTo>
                  <a:pt x="1086644" y="846269"/>
                </a:lnTo>
                <a:lnTo>
                  <a:pt x="1071298" y="856069"/>
                </a:lnTo>
                <a:lnTo>
                  <a:pt x="1055688" y="865869"/>
                </a:lnTo>
                <a:lnTo>
                  <a:pt x="1040077" y="874875"/>
                </a:lnTo>
                <a:lnTo>
                  <a:pt x="1024202" y="884146"/>
                </a:lnTo>
                <a:lnTo>
                  <a:pt x="1008063" y="892622"/>
                </a:lnTo>
                <a:lnTo>
                  <a:pt x="991394" y="901362"/>
                </a:lnTo>
                <a:lnTo>
                  <a:pt x="974990" y="909044"/>
                </a:lnTo>
                <a:lnTo>
                  <a:pt x="958321" y="916460"/>
                </a:lnTo>
                <a:lnTo>
                  <a:pt x="941123" y="923877"/>
                </a:lnTo>
                <a:lnTo>
                  <a:pt x="924190" y="930498"/>
                </a:lnTo>
                <a:lnTo>
                  <a:pt x="906727" y="936590"/>
                </a:lnTo>
                <a:lnTo>
                  <a:pt x="889265" y="942418"/>
                </a:lnTo>
                <a:lnTo>
                  <a:pt x="871802" y="947715"/>
                </a:lnTo>
                <a:lnTo>
                  <a:pt x="854075" y="952218"/>
                </a:lnTo>
                <a:lnTo>
                  <a:pt x="836084" y="956456"/>
                </a:lnTo>
                <a:lnTo>
                  <a:pt x="818092" y="960164"/>
                </a:lnTo>
                <a:lnTo>
                  <a:pt x="799836" y="962813"/>
                </a:lnTo>
                <a:lnTo>
                  <a:pt x="781579" y="965462"/>
                </a:lnTo>
                <a:lnTo>
                  <a:pt x="762794" y="967051"/>
                </a:lnTo>
                <a:lnTo>
                  <a:pt x="744273" y="968110"/>
                </a:lnTo>
                <a:lnTo>
                  <a:pt x="725752" y="968375"/>
                </a:lnTo>
                <a:lnTo>
                  <a:pt x="706702" y="968110"/>
                </a:lnTo>
                <a:lnTo>
                  <a:pt x="688181" y="967051"/>
                </a:lnTo>
                <a:lnTo>
                  <a:pt x="669661" y="965462"/>
                </a:lnTo>
                <a:lnTo>
                  <a:pt x="651404" y="962813"/>
                </a:lnTo>
                <a:lnTo>
                  <a:pt x="633413" y="960164"/>
                </a:lnTo>
                <a:lnTo>
                  <a:pt x="614892" y="956456"/>
                </a:lnTo>
                <a:lnTo>
                  <a:pt x="596900" y="952218"/>
                </a:lnTo>
                <a:lnTo>
                  <a:pt x="579438" y="947715"/>
                </a:lnTo>
                <a:lnTo>
                  <a:pt x="561711" y="942418"/>
                </a:lnTo>
                <a:lnTo>
                  <a:pt x="544248" y="936590"/>
                </a:lnTo>
                <a:lnTo>
                  <a:pt x="526786" y="930498"/>
                </a:lnTo>
                <a:lnTo>
                  <a:pt x="509852" y="923877"/>
                </a:lnTo>
                <a:lnTo>
                  <a:pt x="492654" y="916460"/>
                </a:lnTo>
                <a:lnTo>
                  <a:pt x="475986" y="909044"/>
                </a:lnTo>
                <a:lnTo>
                  <a:pt x="459581" y="901362"/>
                </a:lnTo>
                <a:lnTo>
                  <a:pt x="443177" y="892622"/>
                </a:lnTo>
                <a:lnTo>
                  <a:pt x="426773" y="884146"/>
                </a:lnTo>
                <a:lnTo>
                  <a:pt x="411163" y="874875"/>
                </a:lnTo>
                <a:lnTo>
                  <a:pt x="395288" y="865869"/>
                </a:lnTo>
                <a:lnTo>
                  <a:pt x="379677" y="856069"/>
                </a:lnTo>
                <a:lnTo>
                  <a:pt x="364331" y="846269"/>
                </a:lnTo>
                <a:lnTo>
                  <a:pt x="349515" y="836204"/>
                </a:lnTo>
                <a:lnTo>
                  <a:pt x="334433" y="825874"/>
                </a:lnTo>
                <a:lnTo>
                  <a:pt x="319881" y="815279"/>
                </a:lnTo>
                <a:lnTo>
                  <a:pt x="305594" y="804419"/>
                </a:lnTo>
                <a:lnTo>
                  <a:pt x="291571" y="793824"/>
                </a:lnTo>
                <a:lnTo>
                  <a:pt x="277548" y="782434"/>
                </a:lnTo>
                <a:lnTo>
                  <a:pt x="264054" y="771575"/>
                </a:lnTo>
                <a:lnTo>
                  <a:pt x="250825" y="760185"/>
                </a:lnTo>
                <a:lnTo>
                  <a:pt x="237861" y="749060"/>
                </a:lnTo>
                <a:lnTo>
                  <a:pt x="225161" y="737671"/>
                </a:lnTo>
                <a:lnTo>
                  <a:pt x="212461" y="726281"/>
                </a:lnTo>
                <a:lnTo>
                  <a:pt x="200290" y="715157"/>
                </a:lnTo>
                <a:lnTo>
                  <a:pt x="188383" y="703767"/>
                </a:lnTo>
                <a:lnTo>
                  <a:pt x="165629" y="681253"/>
                </a:lnTo>
                <a:lnTo>
                  <a:pt x="144198" y="659269"/>
                </a:lnTo>
                <a:lnTo>
                  <a:pt x="123825" y="637549"/>
                </a:lnTo>
                <a:lnTo>
                  <a:pt x="105040" y="616359"/>
                </a:lnTo>
                <a:lnTo>
                  <a:pt x="87577" y="596759"/>
                </a:lnTo>
                <a:lnTo>
                  <a:pt x="71702" y="577688"/>
                </a:lnTo>
                <a:lnTo>
                  <a:pt x="57150" y="559941"/>
                </a:lnTo>
                <a:lnTo>
                  <a:pt x="43921" y="543519"/>
                </a:lnTo>
                <a:lnTo>
                  <a:pt x="32808" y="528951"/>
                </a:lnTo>
                <a:lnTo>
                  <a:pt x="23019" y="515972"/>
                </a:lnTo>
                <a:lnTo>
                  <a:pt x="14817" y="505113"/>
                </a:lnTo>
                <a:lnTo>
                  <a:pt x="3704" y="489750"/>
                </a:lnTo>
                <a:lnTo>
                  <a:pt x="0" y="484188"/>
                </a:lnTo>
                <a:lnTo>
                  <a:pt x="3704" y="478890"/>
                </a:lnTo>
                <a:lnTo>
                  <a:pt x="14817" y="463528"/>
                </a:lnTo>
                <a:lnTo>
                  <a:pt x="23019" y="452668"/>
                </a:lnTo>
                <a:lnTo>
                  <a:pt x="32808" y="439424"/>
                </a:lnTo>
                <a:lnTo>
                  <a:pt x="43921" y="424856"/>
                </a:lnTo>
                <a:lnTo>
                  <a:pt x="57150" y="408699"/>
                </a:lnTo>
                <a:lnTo>
                  <a:pt x="71702" y="390952"/>
                </a:lnTo>
                <a:lnTo>
                  <a:pt x="87577" y="371882"/>
                </a:lnTo>
                <a:lnTo>
                  <a:pt x="105040" y="351751"/>
                </a:lnTo>
                <a:lnTo>
                  <a:pt x="123825" y="331091"/>
                </a:lnTo>
                <a:lnTo>
                  <a:pt x="144198" y="309372"/>
                </a:lnTo>
                <a:lnTo>
                  <a:pt x="165629" y="287387"/>
                </a:lnTo>
                <a:lnTo>
                  <a:pt x="188383" y="264873"/>
                </a:lnTo>
                <a:lnTo>
                  <a:pt x="200290" y="253483"/>
                </a:lnTo>
                <a:lnTo>
                  <a:pt x="212461" y="242359"/>
                </a:lnTo>
                <a:lnTo>
                  <a:pt x="225161" y="230704"/>
                </a:lnTo>
                <a:lnTo>
                  <a:pt x="237861" y="219315"/>
                </a:lnTo>
                <a:lnTo>
                  <a:pt x="250825" y="208190"/>
                </a:lnTo>
                <a:lnTo>
                  <a:pt x="264054" y="197065"/>
                </a:lnTo>
                <a:lnTo>
                  <a:pt x="277548" y="185941"/>
                </a:lnTo>
                <a:lnTo>
                  <a:pt x="291571" y="174816"/>
                </a:lnTo>
                <a:lnTo>
                  <a:pt x="305594" y="164221"/>
                </a:lnTo>
                <a:lnTo>
                  <a:pt x="319881" y="153097"/>
                </a:lnTo>
                <a:lnTo>
                  <a:pt x="334433" y="142767"/>
                </a:lnTo>
                <a:lnTo>
                  <a:pt x="349515" y="132436"/>
                </a:lnTo>
                <a:lnTo>
                  <a:pt x="364331" y="122371"/>
                </a:lnTo>
                <a:lnTo>
                  <a:pt x="379677" y="112306"/>
                </a:lnTo>
                <a:lnTo>
                  <a:pt x="395288" y="102771"/>
                </a:lnTo>
                <a:lnTo>
                  <a:pt x="411163" y="93235"/>
                </a:lnTo>
                <a:lnTo>
                  <a:pt x="426773" y="84494"/>
                </a:lnTo>
                <a:lnTo>
                  <a:pt x="443177" y="75754"/>
                </a:lnTo>
                <a:lnTo>
                  <a:pt x="459581" y="67278"/>
                </a:lnTo>
                <a:lnTo>
                  <a:pt x="475986" y="59332"/>
                </a:lnTo>
                <a:lnTo>
                  <a:pt x="492654" y="51915"/>
                </a:lnTo>
                <a:lnTo>
                  <a:pt x="509852" y="44764"/>
                </a:lnTo>
                <a:lnTo>
                  <a:pt x="526786" y="38142"/>
                </a:lnTo>
                <a:lnTo>
                  <a:pt x="544248" y="32050"/>
                </a:lnTo>
                <a:lnTo>
                  <a:pt x="561711" y="26222"/>
                </a:lnTo>
                <a:lnTo>
                  <a:pt x="579438" y="20925"/>
                </a:lnTo>
                <a:lnTo>
                  <a:pt x="596900" y="16157"/>
                </a:lnTo>
                <a:lnTo>
                  <a:pt x="614892" y="12184"/>
                </a:lnTo>
                <a:lnTo>
                  <a:pt x="633413" y="8476"/>
                </a:lnTo>
                <a:lnTo>
                  <a:pt x="651404" y="5562"/>
                </a:lnTo>
                <a:lnTo>
                  <a:pt x="669661" y="3179"/>
                </a:lnTo>
                <a:lnTo>
                  <a:pt x="688181" y="1589"/>
                </a:lnTo>
                <a:lnTo>
                  <a:pt x="706702" y="530"/>
                </a:lnTo>
                <a:lnTo>
                  <a:pt x="725752"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1620">
              <a:solidFill>
                <a:srgbClr val="FFFFFF"/>
              </a:solidFill>
              <a:ea typeface="宋体" panose="02010600030101010101" pitchFamily="2" charset="-122"/>
            </a:endParaRPr>
          </a:p>
        </p:txBody>
      </p:sp>
      <p:sp>
        <p:nvSpPr>
          <p:cNvPr id="35" name="KSO_Shape"/>
          <p:cNvSpPr/>
          <p:nvPr/>
        </p:nvSpPr>
        <p:spPr bwMode="auto">
          <a:xfrm>
            <a:off x="3036160" y="1716672"/>
            <a:ext cx="271075" cy="298431"/>
          </a:xfrm>
          <a:custGeom>
            <a:avLst/>
            <a:gdLst>
              <a:gd name="T0" fmla="*/ 1478682 w 5929"/>
              <a:gd name="T1" fmla="*/ 292493 h 6526"/>
              <a:gd name="T2" fmla="*/ 1443934 w 5929"/>
              <a:gd name="T3" fmla="*/ 257756 h 6526"/>
              <a:gd name="T4" fmla="*/ 395074 w 5929"/>
              <a:gd name="T5" fmla="*/ 34445 h 6526"/>
              <a:gd name="T6" fmla="*/ 274187 w 5929"/>
              <a:gd name="T7" fmla="*/ 203169 h 6526"/>
              <a:gd name="T8" fmla="*/ 195931 w 5929"/>
              <a:gd name="T9" fmla="*/ 389115 h 6526"/>
              <a:gd name="T10" fmla="*/ 160307 w 5929"/>
              <a:gd name="T11" fmla="*/ 585570 h 6526"/>
              <a:gd name="T12" fmla="*/ 167315 w 5929"/>
              <a:gd name="T13" fmla="*/ 784068 h 6526"/>
              <a:gd name="T14" fmla="*/ 217247 w 5929"/>
              <a:gd name="T15" fmla="*/ 977896 h 6526"/>
              <a:gd name="T16" fmla="*/ 309811 w 5929"/>
              <a:gd name="T17" fmla="*/ 1158880 h 6526"/>
              <a:gd name="T18" fmla="*/ 427778 w 5929"/>
              <a:gd name="T19" fmla="*/ 1303667 h 6526"/>
              <a:gd name="T20" fmla="*/ 591882 w 5929"/>
              <a:gd name="T21" fmla="*/ 1434150 h 6526"/>
              <a:gd name="T22" fmla="*/ 774673 w 5929"/>
              <a:gd name="T23" fmla="*/ 1521723 h 6526"/>
              <a:gd name="T24" fmla="*/ 969436 w 5929"/>
              <a:gd name="T25" fmla="*/ 1566677 h 6526"/>
              <a:gd name="T26" fmla="*/ 1167995 w 5929"/>
              <a:gd name="T27" fmla="*/ 1569012 h 6526"/>
              <a:gd name="T28" fmla="*/ 1363342 w 5929"/>
              <a:gd name="T29" fmla="*/ 1528729 h 6526"/>
              <a:gd name="T30" fmla="*/ 1548178 w 5929"/>
              <a:gd name="T31" fmla="*/ 1445827 h 6526"/>
              <a:gd name="T32" fmla="*/ 1714617 w 5929"/>
              <a:gd name="T33" fmla="*/ 1320014 h 6526"/>
              <a:gd name="T34" fmla="*/ 284991 w 5929"/>
              <a:gd name="T35" fmla="*/ 957754 h 6526"/>
              <a:gd name="T36" fmla="*/ 228635 w 5929"/>
              <a:gd name="T37" fmla="*/ 742033 h 6526"/>
              <a:gd name="T38" fmla="*/ 228051 w 5929"/>
              <a:gd name="T39" fmla="*/ 552292 h 6526"/>
              <a:gd name="T40" fmla="*/ 264843 w 5929"/>
              <a:gd name="T41" fmla="*/ 392326 h 6526"/>
              <a:gd name="T42" fmla="*/ 320323 w 5929"/>
              <a:gd name="T43" fmla="*/ 266221 h 6526"/>
              <a:gd name="T44" fmla="*/ 405002 w 5929"/>
              <a:gd name="T45" fmla="*/ 140992 h 6526"/>
              <a:gd name="T46" fmla="*/ 467782 w 5929"/>
              <a:gd name="T47" fmla="*/ 237030 h 6526"/>
              <a:gd name="T48" fmla="*/ 387190 w 5929"/>
              <a:gd name="T49" fmla="*/ 363719 h 6526"/>
              <a:gd name="T50" fmla="*/ 338427 w 5929"/>
              <a:gd name="T51" fmla="*/ 486029 h 6526"/>
              <a:gd name="T52" fmla="*/ 305723 w 5929"/>
              <a:gd name="T53" fmla="*/ 643076 h 6526"/>
              <a:gd name="T54" fmla="*/ 301635 w 5929"/>
              <a:gd name="T55" fmla="*/ 834569 h 6526"/>
              <a:gd name="T56" fmla="*/ 339887 w 5929"/>
              <a:gd name="T57" fmla="*/ 1060215 h 6526"/>
              <a:gd name="T58" fmla="*/ 566186 w 5929"/>
              <a:gd name="T59" fmla="*/ 1663591 h 6526"/>
              <a:gd name="T60" fmla="*/ 553922 w 5929"/>
              <a:gd name="T61" fmla="*/ 1538946 h 6526"/>
              <a:gd name="T62" fmla="*/ 519466 w 5929"/>
              <a:gd name="T63" fmla="*/ 1472099 h 6526"/>
              <a:gd name="T64" fmla="*/ 482966 w 5929"/>
              <a:gd name="T65" fmla="*/ 1447870 h 6526"/>
              <a:gd name="T66" fmla="*/ 430406 w 5929"/>
              <a:gd name="T67" fmla="*/ 1436778 h 6526"/>
              <a:gd name="T68" fmla="*/ 375802 w 5929"/>
              <a:gd name="T69" fmla="*/ 1439989 h 6526"/>
              <a:gd name="T70" fmla="*/ 330251 w 5929"/>
              <a:gd name="T71" fmla="*/ 1457503 h 6526"/>
              <a:gd name="T72" fmla="*/ 294919 w 5929"/>
              <a:gd name="T73" fmla="*/ 1494576 h 6526"/>
              <a:gd name="T74" fmla="*/ 270683 w 5929"/>
              <a:gd name="T75" fmla="*/ 1579229 h 6526"/>
              <a:gd name="T76" fmla="*/ 256083 w 5929"/>
              <a:gd name="T77" fmla="*/ 1702123 h 6526"/>
              <a:gd name="T78" fmla="*/ 212283 w 5929"/>
              <a:gd name="T79" fmla="*/ 1758462 h 6526"/>
              <a:gd name="T80" fmla="*/ 163811 w 5929"/>
              <a:gd name="T81" fmla="*/ 1784150 h 6526"/>
              <a:gd name="T82" fmla="*/ 70956 w 5929"/>
              <a:gd name="T83" fmla="*/ 1795826 h 6526"/>
              <a:gd name="T84" fmla="*/ 27448 w 5929"/>
              <a:gd name="T85" fmla="*/ 1814216 h 6526"/>
              <a:gd name="T86" fmla="*/ 5840 w 5929"/>
              <a:gd name="T87" fmla="*/ 1856251 h 6526"/>
              <a:gd name="T88" fmla="*/ 831905 w 5929"/>
              <a:gd name="T89" fmla="*/ 1895367 h 6526"/>
              <a:gd name="T90" fmla="*/ 818765 w 5929"/>
              <a:gd name="T91" fmla="*/ 1833190 h 6526"/>
              <a:gd name="T92" fmla="*/ 790733 w 5929"/>
              <a:gd name="T93" fmla="*/ 1804291 h 6526"/>
              <a:gd name="T94" fmla="*/ 711601 w 5929"/>
              <a:gd name="T95" fmla="*/ 1791739 h 6526"/>
              <a:gd name="T96" fmla="*/ 646485 w 5929"/>
              <a:gd name="T97" fmla="*/ 1775976 h 6526"/>
              <a:gd name="T98" fmla="*/ 599766 w 5929"/>
              <a:gd name="T99" fmla="*/ 1738028 h 6526"/>
              <a:gd name="T100" fmla="*/ 299299 w 5929"/>
              <a:gd name="T101" fmla="*/ 1676727 h 6526"/>
              <a:gd name="T102" fmla="*/ 297255 w 5929"/>
              <a:gd name="T103" fmla="*/ 1599663 h 6526"/>
              <a:gd name="T104" fmla="*/ 311563 w 5929"/>
              <a:gd name="T105" fmla="*/ 1537486 h 6526"/>
              <a:gd name="T106" fmla="*/ 336967 w 5929"/>
              <a:gd name="T107" fmla="*/ 1496619 h 6526"/>
              <a:gd name="T108" fmla="*/ 397702 w 5929"/>
              <a:gd name="T109" fmla="*/ 1461590 h 6526"/>
              <a:gd name="T110" fmla="*/ 430990 w 5929"/>
              <a:gd name="T111" fmla="*/ 1461006 h 6526"/>
              <a:gd name="T112" fmla="*/ 366751 w 5929"/>
              <a:gd name="T113" fmla="*/ 1534859 h 6526"/>
              <a:gd name="T114" fmla="*/ 315359 w 5929"/>
              <a:gd name="T115" fmla="*/ 1632941 h 65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5929" h="6526">
                <a:moveTo>
                  <a:pt x="5068" y="3604"/>
                </a:moveTo>
                <a:lnTo>
                  <a:pt x="5081" y="1083"/>
                </a:lnTo>
                <a:lnTo>
                  <a:pt x="5080" y="1071"/>
                </a:lnTo>
                <a:lnTo>
                  <a:pt x="5079" y="1061"/>
                </a:lnTo>
                <a:lnTo>
                  <a:pt x="5075" y="1041"/>
                </a:lnTo>
                <a:lnTo>
                  <a:pt x="5071" y="1022"/>
                </a:lnTo>
                <a:lnTo>
                  <a:pt x="5064" y="1002"/>
                </a:lnTo>
                <a:lnTo>
                  <a:pt x="5056" y="986"/>
                </a:lnTo>
                <a:lnTo>
                  <a:pt x="5047" y="969"/>
                </a:lnTo>
                <a:lnTo>
                  <a:pt x="5036" y="953"/>
                </a:lnTo>
                <a:lnTo>
                  <a:pt x="5024" y="937"/>
                </a:lnTo>
                <a:lnTo>
                  <a:pt x="5010" y="923"/>
                </a:lnTo>
                <a:lnTo>
                  <a:pt x="4995" y="911"/>
                </a:lnTo>
                <a:lnTo>
                  <a:pt x="4980" y="901"/>
                </a:lnTo>
                <a:lnTo>
                  <a:pt x="4963" y="891"/>
                </a:lnTo>
                <a:lnTo>
                  <a:pt x="4945" y="883"/>
                </a:lnTo>
                <a:lnTo>
                  <a:pt x="4925" y="876"/>
                </a:lnTo>
                <a:lnTo>
                  <a:pt x="4906" y="872"/>
                </a:lnTo>
                <a:lnTo>
                  <a:pt x="4887" y="869"/>
                </a:lnTo>
                <a:lnTo>
                  <a:pt x="4866" y="868"/>
                </a:lnTo>
                <a:lnTo>
                  <a:pt x="2333" y="868"/>
                </a:lnTo>
                <a:lnTo>
                  <a:pt x="1465" y="0"/>
                </a:lnTo>
                <a:lnTo>
                  <a:pt x="1409" y="58"/>
                </a:lnTo>
                <a:lnTo>
                  <a:pt x="1353" y="118"/>
                </a:lnTo>
                <a:lnTo>
                  <a:pt x="1300" y="179"/>
                </a:lnTo>
                <a:lnTo>
                  <a:pt x="1249" y="240"/>
                </a:lnTo>
                <a:lnTo>
                  <a:pt x="1199" y="302"/>
                </a:lnTo>
                <a:lnTo>
                  <a:pt x="1152" y="366"/>
                </a:lnTo>
                <a:lnTo>
                  <a:pt x="1105" y="430"/>
                </a:lnTo>
                <a:lnTo>
                  <a:pt x="1061" y="495"/>
                </a:lnTo>
                <a:lnTo>
                  <a:pt x="1018" y="561"/>
                </a:lnTo>
                <a:lnTo>
                  <a:pt x="978" y="628"/>
                </a:lnTo>
                <a:lnTo>
                  <a:pt x="939" y="696"/>
                </a:lnTo>
                <a:lnTo>
                  <a:pt x="902" y="764"/>
                </a:lnTo>
                <a:lnTo>
                  <a:pt x="867" y="833"/>
                </a:lnTo>
                <a:lnTo>
                  <a:pt x="833" y="903"/>
                </a:lnTo>
                <a:lnTo>
                  <a:pt x="802" y="973"/>
                </a:lnTo>
                <a:lnTo>
                  <a:pt x="772" y="1044"/>
                </a:lnTo>
                <a:lnTo>
                  <a:pt x="744" y="1116"/>
                </a:lnTo>
                <a:lnTo>
                  <a:pt x="718" y="1188"/>
                </a:lnTo>
                <a:lnTo>
                  <a:pt x="693" y="1261"/>
                </a:lnTo>
                <a:lnTo>
                  <a:pt x="671" y="1333"/>
                </a:lnTo>
                <a:lnTo>
                  <a:pt x="651" y="1406"/>
                </a:lnTo>
                <a:lnTo>
                  <a:pt x="631" y="1481"/>
                </a:lnTo>
                <a:lnTo>
                  <a:pt x="614" y="1555"/>
                </a:lnTo>
                <a:lnTo>
                  <a:pt x="599" y="1630"/>
                </a:lnTo>
                <a:lnTo>
                  <a:pt x="585" y="1704"/>
                </a:lnTo>
                <a:lnTo>
                  <a:pt x="573" y="1779"/>
                </a:lnTo>
                <a:lnTo>
                  <a:pt x="564" y="1854"/>
                </a:lnTo>
                <a:lnTo>
                  <a:pt x="555" y="1930"/>
                </a:lnTo>
                <a:lnTo>
                  <a:pt x="549" y="2006"/>
                </a:lnTo>
                <a:lnTo>
                  <a:pt x="545" y="2081"/>
                </a:lnTo>
                <a:lnTo>
                  <a:pt x="541" y="2157"/>
                </a:lnTo>
                <a:lnTo>
                  <a:pt x="541" y="2232"/>
                </a:lnTo>
                <a:lnTo>
                  <a:pt x="541" y="2308"/>
                </a:lnTo>
                <a:lnTo>
                  <a:pt x="545" y="2384"/>
                </a:lnTo>
                <a:lnTo>
                  <a:pt x="549" y="2459"/>
                </a:lnTo>
                <a:lnTo>
                  <a:pt x="555" y="2535"/>
                </a:lnTo>
                <a:lnTo>
                  <a:pt x="564" y="2610"/>
                </a:lnTo>
                <a:lnTo>
                  <a:pt x="573" y="2686"/>
                </a:lnTo>
                <a:lnTo>
                  <a:pt x="585" y="2761"/>
                </a:lnTo>
                <a:lnTo>
                  <a:pt x="599" y="2835"/>
                </a:lnTo>
                <a:lnTo>
                  <a:pt x="614" y="2910"/>
                </a:lnTo>
                <a:lnTo>
                  <a:pt x="631" y="2984"/>
                </a:lnTo>
                <a:lnTo>
                  <a:pt x="651" y="3058"/>
                </a:lnTo>
                <a:lnTo>
                  <a:pt x="671" y="3132"/>
                </a:lnTo>
                <a:lnTo>
                  <a:pt x="693" y="3204"/>
                </a:lnTo>
                <a:lnTo>
                  <a:pt x="718" y="3277"/>
                </a:lnTo>
                <a:lnTo>
                  <a:pt x="744" y="3350"/>
                </a:lnTo>
                <a:lnTo>
                  <a:pt x="772" y="3421"/>
                </a:lnTo>
                <a:lnTo>
                  <a:pt x="802" y="3492"/>
                </a:lnTo>
                <a:lnTo>
                  <a:pt x="833" y="3562"/>
                </a:lnTo>
                <a:lnTo>
                  <a:pt x="867" y="3632"/>
                </a:lnTo>
                <a:lnTo>
                  <a:pt x="902" y="3701"/>
                </a:lnTo>
                <a:lnTo>
                  <a:pt x="939" y="3769"/>
                </a:lnTo>
                <a:lnTo>
                  <a:pt x="978" y="3837"/>
                </a:lnTo>
                <a:lnTo>
                  <a:pt x="1018" y="3904"/>
                </a:lnTo>
                <a:lnTo>
                  <a:pt x="1061" y="3970"/>
                </a:lnTo>
                <a:lnTo>
                  <a:pt x="1105" y="4036"/>
                </a:lnTo>
                <a:lnTo>
                  <a:pt x="1152" y="4100"/>
                </a:lnTo>
                <a:lnTo>
                  <a:pt x="1199" y="4163"/>
                </a:lnTo>
                <a:lnTo>
                  <a:pt x="1249" y="4225"/>
                </a:lnTo>
                <a:lnTo>
                  <a:pt x="1300" y="4287"/>
                </a:lnTo>
                <a:lnTo>
                  <a:pt x="1353" y="4347"/>
                </a:lnTo>
                <a:lnTo>
                  <a:pt x="1409" y="4407"/>
                </a:lnTo>
                <a:lnTo>
                  <a:pt x="1465" y="4466"/>
                </a:lnTo>
                <a:lnTo>
                  <a:pt x="1524" y="4522"/>
                </a:lnTo>
                <a:lnTo>
                  <a:pt x="1584" y="4577"/>
                </a:lnTo>
                <a:lnTo>
                  <a:pt x="1643" y="4630"/>
                </a:lnTo>
                <a:lnTo>
                  <a:pt x="1705" y="4682"/>
                </a:lnTo>
                <a:lnTo>
                  <a:pt x="1768" y="4732"/>
                </a:lnTo>
                <a:lnTo>
                  <a:pt x="1831" y="4779"/>
                </a:lnTo>
                <a:lnTo>
                  <a:pt x="1895" y="4826"/>
                </a:lnTo>
                <a:lnTo>
                  <a:pt x="1960" y="4870"/>
                </a:lnTo>
                <a:lnTo>
                  <a:pt x="2027" y="4913"/>
                </a:lnTo>
                <a:lnTo>
                  <a:pt x="2094" y="4953"/>
                </a:lnTo>
                <a:lnTo>
                  <a:pt x="2161" y="4991"/>
                </a:lnTo>
                <a:lnTo>
                  <a:pt x="2230" y="5029"/>
                </a:lnTo>
                <a:lnTo>
                  <a:pt x="2299" y="5064"/>
                </a:lnTo>
                <a:lnTo>
                  <a:pt x="2369" y="5098"/>
                </a:lnTo>
                <a:lnTo>
                  <a:pt x="2439" y="5129"/>
                </a:lnTo>
                <a:lnTo>
                  <a:pt x="2510" y="5159"/>
                </a:lnTo>
                <a:lnTo>
                  <a:pt x="2581" y="5187"/>
                </a:lnTo>
                <a:lnTo>
                  <a:pt x="2653" y="5213"/>
                </a:lnTo>
                <a:lnTo>
                  <a:pt x="2725" y="5237"/>
                </a:lnTo>
                <a:lnTo>
                  <a:pt x="2799" y="5260"/>
                </a:lnTo>
                <a:lnTo>
                  <a:pt x="2872" y="5280"/>
                </a:lnTo>
                <a:lnTo>
                  <a:pt x="2947" y="5300"/>
                </a:lnTo>
                <a:lnTo>
                  <a:pt x="3020" y="5316"/>
                </a:lnTo>
                <a:lnTo>
                  <a:pt x="3094" y="5332"/>
                </a:lnTo>
                <a:lnTo>
                  <a:pt x="3170" y="5346"/>
                </a:lnTo>
                <a:lnTo>
                  <a:pt x="3244" y="5357"/>
                </a:lnTo>
                <a:lnTo>
                  <a:pt x="3320" y="5367"/>
                </a:lnTo>
                <a:lnTo>
                  <a:pt x="3396" y="5375"/>
                </a:lnTo>
                <a:lnTo>
                  <a:pt x="3471" y="5382"/>
                </a:lnTo>
                <a:lnTo>
                  <a:pt x="3547" y="5386"/>
                </a:lnTo>
                <a:lnTo>
                  <a:pt x="3622" y="5389"/>
                </a:lnTo>
                <a:lnTo>
                  <a:pt x="3698" y="5390"/>
                </a:lnTo>
                <a:lnTo>
                  <a:pt x="3773" y="5389"/>
                </a:lnTo>
                <a:lnTo>
                  <a:pt x="3849" y="5386"/>
                </a:lnTo>
                <a:lnTo>
                  <a:pt x="3925" y="5382"/>
                </a:lnTo>
                <a:lnTo>
                  <a:pt x="4000" y="5375"/>
                </a:lnTo>
                <a:lnTo>
                  <a:pt x="4076" y="5367"/>
                </a:lnTo>
                <a:lnTo>
                  <a:pt x="4151" y="5357"/>
                </a:lnTo>
                <a:lnTo>
                  <a:pt x="4226" y="5346"/>
                </a:lnTo>
                <a:lnTo>
                  <a:pt x="4300" y="5332"/>
                </a:lnTo>
                <a:lnTo>
                  <a:pt x="4375" y="5316"/>
                </a:lnTo>
                <a:lnTo>
                  <a:pt x="4449" y="5300"/>
                </a:lnTo>
                <a:lnTo>
                  <a:pt x="4523" y="5280"/>
                </a:lnTo>
                <a:lnTo>
                  <a:pt x="4596" y="5260"/>
                </a:lnTo>
                <a:lnTo>
                  <a:pt x="4669" y="5237"/>
                </a:lnTo>
                <a:lnTo>
                  <a:pt x="4741" y="5213"/>
                </a:lnTo>
                <a:lnTo>
                  <a:pt x="4814" y="5187"/>
                </a:lnTo>
                <a:lnTo>
                  <a:pt x="4886" y="5159"/>
                </a:lnTo>
                <a:lnTo>
                  <a:pt x="4957" y="5129"/>
                </a:lnTo>
                <a:lnTo>
                  <a:pt x="5027" y="5098"/>
                </a:lnTo>
                <a:lnTo>
                  <a:pt x="5097" y="5064"/>
                </a:lnTo>
                <a:lnTo>
                  <a:pt x="5166" y="5029"/>
                </a:lnTo>
                <a:lnTo>
                  <a:pt x="5235" y="4991"/>
                </a:lnTo>
                <a:lnTo>
                  <a:pt x="5302" y="4953"/>
                </a:lnTo>
                <a:lnTo>
                  <a:pt x="5369" y="4913"/>
                </a:lnTo>
                <a:lnTo>
                  <a:pt x="5434" y="4870"/>
                </a:lnTo>
                <a:lnTo>
                  <a:pt x="5500" y="4826"/>
                </a:lnTo>
                <a:lnTo>
                  <a:pt x="5564" y="4779"/>
                </a:lnTo>
                <a:lnTo>
                  <a:pt x="5627" y="4732"/>
                </a:lnTo>
                <a:lnTo>
                  <a:pt x="5690" y="4682"/>
                </a:lnTo>
                <a:lnTo>
                  <a:pt x="5751" y="4630"/>
                </a:lnTo>
                <a:lnTo>
                  <a:pt x="5812" y="4577"/>
                </a:lnTo>
                <a:lnTo>
                  <a:pt x="5872" y="4522"/>
                </a:lnTo>
                <a:lnTo>
                  <a:pt x="5929" y="4466"/>
                </a:lnTo>
                <a:lnTo>
                  <a:pt x="5068" y="3604"/>
                </a:lnTo>
                <a:close/>
                <a:moveTo>
                  <a:pt x="1189" y="3725"/>
                </a:moveTo>
                <a:lnTo>
                  <a:pt x="1189" y="3725"/>
                </a:lnTo>
                <a:lnTo>
                  <a:pt x="1139" y="3634"/>
                </a:lnTo>
                <a:lnTo>
                  <a:pt x="1094" y="3545"/>
                </a:lnTo>
                <a:lnTo>
                  <a:pt x="1051" y="3456"/>
                </a:lnTo>
                <a:lnTo>
                  <a:pt x="1012" y="3368"/>
                </a:lnTo>
                <a:lnTo>
                  <a:pt x="976" y="3281"/>
                </a:lnTo>
                <a:lnTo>
                  <a:pt x="943" y="3195"/>
                </a:lnTo>
                <a:lnTo>
                  <a:pt x="913" y="3109"/>
                </a:lnTo>
                <a:lnTo>
                  <a:pt x="886" y="3026"/>
                </a:lnTo>
                <a:lnTo>
                  <a:pt x="863" y="2942"/>
                </a:lnTo>
                <a:lnTo>
                  <a:pt x="841" y="2860"/>
                </a:lnTo>
                <a:lnTo>
                  <a:pt x="823" y="2779"/>
                </a:lnTo>
                <a:lnTo>
                  <a:pt x="807" y="2698"/>
                </a:lnTo>
                <a:lnTo>
                  <a:pt x="794" y="2620"/>
                </a:lnTo>
                <a:lnTo>
                  <a:pt x="783" y="2542"/>
                </a:lnTo>
                <a:lnTo>
                  <a:pt x="775" y="2465"/>
                </a:lnTo>
                <a:lnTo>
                  <a:pt x="768" y="2389"/>
                </a:lnTo>
                <a:lnTo>
                  <a:pt x="765" y="2315"/>
                </a:lnTo>
                <a:lnTo>
                  <a:pt x="762" y="2241"/>
                </a:lnTo>
                <a:lnTo>
                  <a:pt x="762" y="2169"/>
                </a:lnTo>
                <a:lnTo>
                  <a:pt x="765" y="2098"/>
                </a:lnTo>
                <a:lnTo>
                  <a:pt x="768" y="2028"/>
                </a:lnTo>
                <a:lnTo>
                  <a:pt x="774" y="1959"/>
                </a:lnTo>
                <a:lnTo>
                  <a:pt x="781" y="1892"/>
                </a:lnTo>
                <a:lnTo>
                  <a:pt x="789" y="1826"/>
                </a:lnTo>
                <a:lnTo>
                  <a:pt x="801" y="1761"/>
                </a:lnTo>
                <a:lnTo>
                  <a:pt x="812" y="1698"/>
                </a:lnTo>
                <a:lnTo>
                  <a:pt x="824" y="1636"/>
                </a:lnTo>
                <a:lnTo>
                  <a:pt x="839" y="1575"/>
                </a:lnTo>
                <a:lnTo>
                  <a:pt x="855" y="1515"/>
                </a:lnTo>
                <a:lnTo>
                  <a:pt x="871" y="1456"/>
                </a:lnTo>
                <a:lnTo>
                  <a:pt x="889" y="1400"/>
                </a:lnTo>
                <a:lnTo>
                  <a:pt x="907" y="1344"/>
                </a:lnTo>
                <a:lnTo>
                  <a:pt x="926" y="1290"/>
                </a:lnTo>
                <a:lnTo>
                  <a:pt x="946" y="1238"/>
                </a:lnTo>
                <a:lnTo>
                  <a:pt x="966" y="1186"/>
                </a:lnTo>
                <a:lnTo>
                  <a:pt x="987" y="1137"/>
                </a:lnTo>
                <a:lnTo>
                  <a:pt x="1008" y="1089"/>
                </a:lnTo>
                <a:lnTo>
                  <a:pt x="1031" y="1043"/>
                </a:lnTo>
                <a:lnTo>
                  <a:pt x="1052" y="998"/>
                </a:lnTo>
                <a:lnTo>
                  <a:pt x="1075" y="954"/>
                </a:lnTo>
                <a:lnTo>
                  <a:pt x="1097" y="912"/>
                </a:lnTo>
                <a:lnTo>
                  <a:pt x="1120" y="872"/>
                </a:lnTo>
                <a:lnTo>
                  <a:pt x="1142" y="833"/>
                </a:lnTo>
                <a:lnTo>
                  <a:pt x="1164" y="796"/>
                </a:lnTo>
                <a:lnTo>
                  <a:pt x="1208" y="727"/>
                </a:lnTo>
                <a:lnTo>
                  <a:pt x="1250" y="664"/>
                </a:lnTo>
                <a:lnTo>
                  <a:pt x="1289" y="609"/>
                </a:lnTo>
                <a:lnTo>
                  <a:pt x="1326" y="559"/>
                </a:lnTo>
                <a:lnTo>
                  <a:pt x="1359" y="517"/>
                </a:lnTo>
                <a:lnTo>
                  <a:pt x="1387" y="483"/>
                </a:lnTo>
                <a:lnTo>
                  <a:pt x="1411" y="456"/>
                </a:lnTo>
                <a:lnTo>
                  <a:pt x="1428" y="437"/>
                </a:lnTo>
                <a:lnTo>
                  <a:pt x="1443" y="421"/>
                </a:lnTo>
                <a:lnTo>
                  <a:pt x="1698" y="705"/>
                </a:lnTo>
                <a:lnTo>
                  <a:pt x="1685" y="717"/>
                </a:lnTo>
                <a:lnTo>
                  <a:pt x="1652" y="753"/>
                </a:lnTo>
                <a:lnTo>
                  <a:pt x="1629" y="779"/>
                </a:lnTo>
                <a:lnTo>
                  <a:pt x="1602" y="812"/>
                </a:lnTo>
                <a:lnTo>
                  <a:pt x="1571" y="850"/>
                </a:lnTo>
                <a:lnTo>
                  <a:pt x="1537" y="895"/>
                </a:lnTo>
                <a:lnTo>
                  <a:pt x="1502" y="946"/>
                </a:lnTo>
                <a:lnTo>
                  <a:pt x="1465" y="1002"/>
                </a:lnTo>
                <a:lnTo>
                  <a:pt x="1426" y="1065"/>
                </a:lnTo>
                <a:lnTo>
                  <a:pt x="1386" y="1132"/>
                </a:lnTo>
                <a:lnTo>
                  <a:pt x="1367" y="1168"/>
                </a:lnTo>
                <a:lnTo>
                  <a:pt x="1347" y="1207"/>
                </a:lnTo>
                <a:lnTo>
                  <a:pt x="1326" y="1246"/>
                </a:lnTo>
                <a:lnTo>
                  <a:pt x="1307" y="1287"/>
                </a:lnTo>
                <a:lnTo>
                  <a:pt x="1287" y="1329"/>
                </a:lnTo>
                <a:lnTo>
                  <a:pt x="1268" y="1373"/>
                </a:lnTo>
                <a:lnTo>
                  <a:pt x="1249" y="1418"/>
                </a:lnTo>
                <a:lnTo>
                  <a:pt x="1230" y="1464"/>
                </a:lnTo>
                <a:lnTo>
                  <a:pt x="1211" y="1511"/>
                </a:lnTo>
                <a:lnTo>
                  <a:pt x="1194" y="1561"/>
                </a:lnTo>
                <a:lnTo>
                  <a:pt x="1176" y="1612"/>
                </a:lnTo>
                <a:lnTo>
                  <a:pt x="1159" y="1665"/>
                </a:lnTo>
                <a:lnTo>
                  <a:pt x="1144" y="1719"/>
                </a:lnTo>
                <a:lnTo>
                  <a:pt x="1128" y="1774"/>
                </a:lnTo>
                <a:lnTo>
                  <a:pt x="1114" y="1831"/>
                </a:lnTo>
                <a:lnTo>
                  <a:pt x="1100" y="1889"/>
                </a:lnTo>
                <a:lnTo>
                  <a:pt x="1087" y="1949"/>
                </a:lnTo>
                <a:lnTo>
                  <a:pt x="1076" y="2010"/>
                </a:lnTo>
                <a:lnTo>
                  <a:pt x="1065" y="2073"/>
                </a:lnTo>
                <a:lnTo>
                  <a:pt x="1056" y="2137"/>
                </a:lnTo>
                <a:lnTo>
                  <a:pt x="1047" y="2203"/>
                </a:lnTo>
                <a:lnTo>
                  <a:pt x="1040" y="2270"/>
                </a:lnTo>
                <a:lnTo>
                  <a:pt x="1033" y="2339"/>
                </a:lnTo>
                <a:lnTo>
                  <a:pt x="1029" y="2408"/>
                </a:lnTo>
                <a:lnTo>
                  <a:pt x="1025" y="2480"/>
                </a:lnTo>
                <a:lnTo>
                  <a:pt x="1024" y="2553"/>
                </a:lnTo>
                <a:lnTo>
                  <a:pt x="1024" y="2626"/>
                </a:lnTo>
                <a:lnTo>
                  <a:pt x="1025" y="2703"/>
                </a:lnTo>
                <a:lnTo>
                  <a:pt x="1029" y="2780"/>
                </a:lnTo>
                <a:lnTo>
                  <a:pt x="1033" y="2859"/>
                </a:lnTo>
                <a:lnTo>
                  <a:pt x="1040" y="2939"/>
                </a:lnTo>
                <a:lnTo>
                  <a:pt x="1048" y="3020"/>
                </a:lnTo>
                <a:lnTo>
                  <a:pt x="1058" y="3104"/>
                </a:lnTo>
                <a:lnTo>
                  <a:pt x="1070" y="3188"/>
                </a:lnTo>
                <a:lnTo>
                  <a:pt x="1085" y="3274"/>
                </a:lnTo>
                <a:lnTo>
                  <a:pt x="1101" y="3361"/>
                </a:lnTo>
                <a:lnTo>
                  <a:pt x="1120" y="3450"/>
                </a:lnTo>
                <a:lnTo>
                  <a:pt x="1140" y="3540"/>
                </a:lnTo>
                <a:lnTo>
                  <a:pt x="1164" y="3632"/>
                </a:lnTo>
                <a:lnTo>
                  <a:pt x="1189" y="3725"/>
                </a:lnTo>
                <a:close/>
                <a:moveTo>
                  <a:pt x="4632" y="3167"/>
                </a:moveTo>
                <a:lnTo>
                  <a:pt x="2763" y="1298"/>
                </a:lnTo>
                <a:lnTo>
                  <a:pt x="4632" y="1298"/>
                </a:lnTo>
                <a:lnTo>
                  <a:pt x="4632" y="3167"/>
                </a:lnTo>
                <a:close/>
                <a:moveTo>
                  <a:pt x="1942" y="5769"/>
                </a:moveTo>
                <a:lnTo>
                  <a:pt x="1942" y="5769"/>
                </a:lnTo>
                <a:lnTo>
                  <a:pt x="1939" y="5699"/>
                </a:lnTo>
                <a:lnTo>
                  <a:pt x="1937" y="5628"/>
                </a:lnTo>
                <a:lnTo>
                  <a:pt x="1933" y="5555"/>
                </a:lnTo>
                <a:lnTo>
                  <a:pt x="1929" y="5482"/>
                </a:lnTo>
                <a:lnTo>
                  <a:pt x="1925" y="5446"/>
                </a:lnTo>
                <a:lnTo>
                  <a:pt x="1921" y="5410"/>
                </a:lnTo>
                <a:lnTo>
                  <a:pt x="1916" y="5375"/>
                </a:lnTo>
                <a:lnTo>
                  <a:pt x="1911" y="5340"/>
                </a:lnTo>
                <a:lnTo>
                  <a:pt x="1904" y="5306"/>
                </a:lnTo>
                <a:lnTo>
                  <a:pt x="1897" y="5272"/>
                </a:lnTo>
                <a:lnTo>
                  <a:pt x="1887" y="5240"/>
                </a:lnTo>
                <a:lnTo>
                  <a:pt x="1877" y="5208"/>
                </a:lnTo>
                <a:lnTo>
                  <a:pt x="1866" y="5178"/>
                </a:lnTo>
                <a:lnTo>
                  <a:pt x="1852" y="5148"/>
                </a:lnTo>
                <a:lnTo>
                  <a:pt x="1836" y="5120"/>
                </a:lnTo>
                <a:lnTo>
                  <a:pt x="1819" y="5093"/>
                </a:lnTo>
                <a:lnTo>
                  <a:pt x="1800" y="5067"/>
                </a:lnTo>
                <a:lnTo>
                  <a:pt x="1789" y="5056"/>
                </a:lnTo>
                <a:lnTo>
                  <a:pt x="1779" y="5043"/>
                </a:lnTo>
                <a:lnTo>
                  <a:pt x="1768" y="5033"/>
                </a:lnTo>
                <a:lnTo>
                  <a:pt x="1755" y="5022"/>
                </a:lnTo>
                <a:lnTo>
                  <a:pt x="1743" y="5012"/>
                </a:lnTo>
                <a:lnTo>
                  <a:pt x="1729" y="5002"/>
                </a:lnTo>
                <a:lnTo>
                  <a:pt x="1716" y="4993"/>
                </a:lnTo>
                <a:lnTo>
                  <a:pt x="1701" y="4984"/>
                </a:lnTo>
                <a:lnTo>
                  <a:pt x="1686" y="4976"/>
                </a:lnTo>
                <a:lnTo>
                  <a:pt x="1670" y="4968"/>
                </a:lnTo>
                <a:lnTo>
                  <a:pt x="1654" y="4960"/>
                </a:lnTo>
                <a:lnTo>
                  <a:pt x="1637" y="4954"/>
                </a:lnTo>
                <a:lnTo>
                  <a:pt x="1619" y="4947"/>
                </a:lnTo>
                <a:lnTo>
                  <a:pt x="1601" y="4942"/>
                </a:lnTo>
                <a:lnTo>
                  <a:pt x="1581" y="4937"/>
                </a:lnTo>
                <a:lnTo>
                  <a:pt x="1561" y="4933"/>
                </a:lnTo>
                <a:lnTo>
                  <a:pt x="1541" y="4929"/>
                </a:lnTo>
                <a:lnTo>
                  <a:pt x="1519" y="4926"/>
                </a:lnTo>
                <a:lnTo>
                  <a:pt x="1497" y="4924"/>
                </a:lnTo>
                <a:lnTo>
                  <a:pt x="1474" y="4922"/>
                </a:lnTo>
                <a:lnTo>
                  <a:pt x="1450" y="4922"/>
                </a:lnTo>
                <a:lnTo>
                  <a:pt x="1426" y="4920"/>
                </a:lnTo>
                <a:lnTo>
                  <a:pt x="1400" y="4922"/>
                </a:lnTo>
                <a:lnTo>
                  <a:pt x="1376" y="4922"/>
                </a:lnTo>
                <a:lnTo>
                  <a:pt x="1352" y="4924"/>
                </a:lnTo>
                <a:lnTo>
                  <a:pt x="1330" y="4926"/>
                </a:lnTo>
                <a:lnTo>
                  <a:pt x="1308" y="4929"/>
                </a:lnTo>
                <a:lnTo>
                  <a:pt x="1287" y="4933"/>
                </a:lnTo>
                <a:lnTo>
                  <a:pt x="1267" y="4937"/>
                </a:lnTo>
                <a:lnTo>
                  <a:pt x="1247" y="4942"/>
                </a:lnTo>
                <a:lnTo>
                  <a:pt x="1228" y="4947"/>
                </a:lnTo>
                <a:lnTo>
                  <a:pt x="1210" y="4954"/>
                </a:lnTo>
                <a:lnTo>
                  <a:pt x="1193" y="4960"/>
                </a:lnTo>
                <a:lnTo>
                  <a:pt x="1176" y="4968"/>
                </a:lnTo>
                <a:lnTo>
                  <a:pt x="1161" y="4976"/>
                </a:lnTo>
                <a:lnTo>
                  <a:pt x="1146" y="4984"/>
                </a:lnTo>
                <a:lnTo>
                  <a:pt x="1131" y="4993"/>
                </a:lnTo>
                <a:lnTo>
                  <a:pt x="1118" y="5002"/>
                </a:lnTo>
                <a:lnTo>
                  <a:pt x="1104" y="5012"/>
                </a:lnTo>
                <a:lnTo>
                  <a:pt x="1092" y="5022"/>
                </a:lnTo>
                <a:lnTo>
                  <a:pt x="1079" y="5033"/>
                </a:lnTo>
                <a:lnTo>
                  <a:pt x="1068" y="5043"/>
                </a:lnTo>
                <a:lnTo>
                  <a:pt x="1057" y="5056"/>
                </a:lnTo>
                <a:lnTo>
                  <a:pt x="1047" y="5067"/>
                </a:lnTo>
                <a:lnTo>
                  <a:pt x="1027" y="5093"/>
                </a:lnTo>
                <a:lnTo>
                  <a:pt x="1010" y="5120"/>
                </a:lnTo>
                <a:lnTo>
                  <a:pt x="995" y="5148"/>
                </a:lnTo>
                <a:lnTo>
                  <a:pt x="981" y="5178"/>
                </a:lnTo>
                <a:lnTo>
                  <a:pt x="970" y="5208"/>
                </a:lnTo>
                <a:lnTo>
                  <a:pt x="960" y="5240"/>
                </a:lnTo>
                <a:lnTo>
                  <a:pt x="951" y="5272"/>
                </a:lnTo>
                <a:lnTo>
                  <a:pt x="943" y="5306"/>
                </a:lnTo>
                <a:lnTo>
                  <a:pt x="937" y="5340"/>
                </a:lnTo>
                <a:lnTo>
                  <a:pt x="932" y="5375"/>
                </a:lnTo>
                <a:lnTo>
                  <a:pt x="927" y="5410"/>
                </a:lnTo>
                <a:lnTo>
                  <a:pt x="924" y="5446"/>
                </a:lnTo>
                <a:lnTo>
                  <a:pt x="921" y="5482"/>
                </a:lnTo>
                <a:lnTo>
                  <a:pt x="917" y="5555"/>
                </a:lnTo>
                <a:lnTo>
                  <a:pt x="913" y="5628"/>
                </a:lnTo>
                <a:lnTo>
                  <a:pt x="911" y="5699"/>
                </a:lnTo>
                <a:lnTo>
                  <a:pt x="908" y="5769"/>
                </a:lnTo>
                <a:lnTo>
                  <a:pt x="893" y="5801"/>
                </a:lnTo>
                <a:lnTo>
                  <a:pt x="877" y="5831"/>
                </a:lnTo>
                <a:lnTo>
                  <a:pt x="863" y="5859"/>
                </a:lnTo>
                <a:lnTo>
                  <a:pt x="846" y="5885"/>
                </a:lnTo>
                <a:lnTo>
                  <a:pt x="830" y="5910"/>
                </a:lnTo>
                <a:lnTo>
                  <a:pt x="813" y="5933"/>
                </a:lnTo>
                <a:lnTo>
                  <a:pt x="796" y="5954"/>
                </a:lnTo>
                <a:lnTo>
                  <a:pt x="779" y="5974"/>
                </a:lnTo>
                <a:lnTo>
                  <a:pt x="762" y="5992"/>
                </a:lnTo>
                <a:lnTo>
                  <a:pt x="744" y="6009"/>
                </a:lnTo>
                <a:lnTo>
                  <a:pt x="727" y="6024"/>
                </a:lnTo>
                <a:lnTo>
                  <a:pt x="709" y="6039"/>
                </a:lnTo>
                <a:lnTo>
                  <a:pt x="691" y="6051"/>
                </a:lnTo>
                <a:lnTo>
                  <a:pt x="673" y="6064"/>
                </a:lnTo>
                <a:lnTo>
                  <a:pt x="654" y="6074"/>
                </a:lnTo>
                <a:lnTo>
                  <a:pt x="636" y="6084"/>
                </a:lnTo>
                <a:lnTo>
                  <a:pt x="618" y="6092"/>
                </a:lnTo>
                <a:lnTo>
                  <a:pt x="599" y="6100"/>
                </a:lnTo>
                <a:lnTo>
                  <a:pt x="581" y="6106"/>
                </a:lnTo>
                <a:lnTo>
                  <a:pt x="561" y="6112"/>
                </a:lnTo>
                <a:lnTo>
                  <a:pt x="543" y="6118"/>
                </a:lnTo>
                <a:lnTo>
                  <a:pt x="524" y="6122"/>
                </a:lnTo>
                <a:lnTo>
                  <a:pt x="487" y="6129"/>
                </a:lnTo>
                <a:lnTo>
                  <a:pt x="451" y="6133"/>
                </a:lnTo>
                <a:lnTo>
                  <a:pt x="415" y="6138"/>
                </a:lnTo>
                <a:lnTo>
                  <a:pt x="344" y="6143"/>
                </a:lnTo>
                <a:lnTo>
                  <a:pt x="309" y="6145"/>
                </a:lnTo>
                <a:lnTo>
                  <a:pt x="276" y="6148"/>
                </a:lnTo>
                <a:lnTo>
                  <a:pt x="243" y="6152"/>
                </a:lnTo>
                <a:lnTo>
                  <a:pt x="213" y="6157"/>
                </a:lnTo>
                <a:lnTo>
                  <a:pt x="184" y="6165"/>
                </a:lnTo>
                <a:lnTo>
                  <a:pt x="170" y="6170"/>
                </a:lnTo>
                <a:lnTo>
                  <a:pt x="156" y="6174"/>
                </a:lnTo>
                <a:lnTo>
                  <a:pt x="143" y="6181"/>
                </a:lnTo>
                <a:lnTo>
                  <a:pt x="130" y="6188"/>
                </a:lnTo>
                <a:lnTo>
                  <a:pt x="118" y="6196"/>
                </a:lnTo>
                <a:lnTo>
                  <a:pt x="106" y="6205"/>
                </a:lnTo>
                <a:lnTo>
                  <a:pt x="94" y="6215"/>
                </a:lnTo>
                <a:lnTo>
                  <a:pt x="84" y="6225"/>
                </a:lnTo>
                <a:lnTo>
                  <a:pt x="74" y="6237"/>
                </a:lnTo>
                <a:lnTo>
                  <a:pt x="64" y="6251"/>
                </a:lnTo>
                <a:lnTo>
                  <a:pt x="55" y="6264"/>
                </a:lnTo>
                <a:lnTo>
                  <a:pt x="47" y="6280"/>
                </a:lnTo>
                <a:lnTo>
                  <a:pt x="39" y="6298"/>
                </a:lnTo>
                <a:lnTo>
                  <a:pt x="31" y="6316"/>
                </a:lnTo>
                <a:lnTo>
                  <a:pt x="26" y="6337"/>
                </a:lnTo>
                <a:lnTo>
                  <a:pt x="20" y="6359"/>
                </a:lnTo>
                <a:lnTo>
                  <a:pt x="14" y="6382"/>
                </a:lnTo>
                <a:lnTo>
                  <a:pt x="10" y="6408"/>
                </a:lnTo>
                <a:lnTo>
                  <a:pt x="6" y="6434"/>
                </a:lnTo>
                <a:lnTo>
                  <a:pt x="3" y="6463"/>
                </a:lnTo>
                <a:lnTo>
                  <a:pt x="1" y="6493"/>
                </a:lnTo>
                <a:lnTo>
                  <a:pt x="0" y="6526"/>
                </a:lnTo>
                <a:lnTo>
                  <a:pt x="2852" y="6526"/>
                </a:lnTo>
                <a:lnTo>
                  <a:pt x="2849" y="6493"/>
                </a:lnTo>
                <a:lnTo>
                  <a:pt x="2847" y="6463"/>
                </a:lnTo>
                <a:lnTo>
                  <a:pt x="2845" y="6434"/>
                </a:lnTo>
                <a:lnTo>
                  <a:pt x="2842" y="6408"/>
                </a:lnTo>
                <a:lnTo>
                  <a:pt x="2837" y="6382"/>
                </a:lnTo>
                <a:lnTo>
                  <a:pt x="2831" y="6359"/>
                </a:lnTo>
                <a:lnTo>
                  <a:pt x="2826" y="6337"/>
                </a:lnTo>
                <a:lnTo>
                  <a:pt x="2819" y="6316"/>
                </a:lnTo>
                <a:lnTo>
                  <a:pt x="2812" y="6298"/>
                </a:lnTo>
                <a:lnTo>
                  <a:pt x="2804" y="6280"/>
                </a:lnTo>
                <a:lnTo>
                  <a:pt x="2796" y="6264"/>
                </a:lnTo>
                <a:lnTo>
                  <a:pt x="2787" y="6251"/>
                </a:lnTo>
                <a:lnTo>
                  <a:pt x="2777" y="6237"/>
                </a:lnTo>
                <a:lnTo>
                  <a:pt x="2767" y="6225"/>
                </a:lnTo>
                <a:lnTo>
                  <a:pt x="2756" y="6215"/>
                </a:lnTo>
                <a:lnTo>
                  <a:pt x="2745" y="6205"/>
                </a:lnTo>
                <a:lnTo>
                  <a:pt x="2733" y="6196"/>
                </a:lnTo>
                <a:lnTo>
                  <a:pt x="2721" y="6188"/>
                </a:lnTo>
                <a:lnTo>
                  <a:pt x="2708" y="6181"/>
                </a:lnTo>
                <a:lnTo>
                  <a:pt x="2695" y="6174"/>
                </a:lnTo>
                <a:lnTo>
                  <a:pt x="2681" y="6170"/>
                </a:lnTo>
                <a:lnTo>
                  <a:pt x="2668" y="6165"/>
                </a:lnTo>
                <a:lnTo>
                  <a:pt x="2638" y="6157"/>
                </a:lnTo>
                <a:lnTo>
                  <a:pt x="2607" y="6152"/>
                </a:lnTo>
                <a:lnTo>
                  <a:pt x="2575" y="6148"/>
                </a:lnTo>
                <a:lnTo>
                  <a:pt x="2541" y="6145"/>
                </a:lnTo>
                <a:lnTo>
                  <a:pt x="2508" y="6143"/>
                </a:lnTo>
                <a:lnTo>
                  <a:pt x="2437" y="6138"/>
                </a:lnTo>
                <a:lnTo>
                  <a:pt x="2400" y="6133"/>
                </a:lnTo>
                <a:lnTo>
                  <a:pt x="2363" y="6129"/>
                </a:lnTo>
                <a:lnTo>
                  <a:pt x="2326" y="6122"/>
                </a:lnTo>
                <a:lnTo>
                  <a:pt x="2308" y="6118"/>
                </a:lnTo>
                <a:lnTo>
                  <a:pt x="2289" y="6112"/>
                </a:lnTo>
                <a:lnTo>
                  <a:pt x="2271" y="6106"/>
                </a:lnTo>
                <a:lnTo>
                  <a:pt x="2252" y="6100"/>
                </a:lnTo>
                <a:lnTo>
                  <a:pt x="2233" y="6092"/>
                </a:lnTo>
                <a:lnTo>
                  <a:pt x="2214" y="6084"/>
                </a:lnTo>
                <a:lnTo>
                  <a:pt x="2196" y="6074"/>
                </a:lnTo>
                <a:lnTo>
                  <a:pt x="2178" y="6064"/>
                </a:lnTo>
                <a:lnTo>
                  <a:pt x="2160" y="6051"/>
                </a:lnTo>
                <a:lnTo>
                  <a:pt x="2142" y="6039"/>
                </a:lnTo>
                <a:lnTo>
                  <a:pt x="2124" y="6024"/>
                </a:lnTo>
                <a:lnTo>
                  <a:pt x="2106" y="6009"/>
                </a:lnTo>
                <a:lnTo>
                  <a:pt x="2089" y="5992"/>
                </a:lnTo>
                <a:lnTo>
                  <a:pt x="2071" y="5974"/>
                </a:lnTo>
                <a:lnTo>
                  <a:pt x="2054" y="5954"/>
                </a:lnTo>
                <a:lnTo>
                  <a:pt x="2037" y="5933"/>
                </a:lnTo>
                <a:lnTo>
                  <a:pt x="2021" y="5910"/>
                </a:lnTo>
                <a:lnTo>
                  <a:pt x="2004" y="5885"/>
                </a:lnTo>
                <a:lnTo>
                  <a:pt x="1989" y="5859"/>
                </a:lnTo>
                <a:lnTo>
                  <a:pt x="1973" y="5831"/>
                </a:lnTo>
                <a:lnTo>
                  <a:pt x="1958" y="5801"/>
                </a:lnTo>
                <a:lnTo>
                  <a:pt x="1942" y="5769"/>
                </a:lnTo>
                <a:close/>
                <a:moveTo>
                  <a:pt x="1025" y="5744"/>
                </a:moveTo>
                <a:lnTo>
                  <a:pt x="1025" y="5744"/>
                </a:lnTo>
                <a:lnTo>
                  <a:pt x="1021" y="5707"/>
                </a:lnTo>
                <a:lnTo>
                  <a:pt x="1018" y="5671"/>
                </a:lnTo>
                <a:lnTo>
                  <a:pt x="1016" y="5636"/>
                </a:lnTo>
                <a:lnTo>
                  <a:pt x="1015" y="5602"/>
                </a:lnTo>
                <a:lnTo>
                  <a:pt x="1015" y="5570"/>
                </a:lnTo>
                <a:lnTo>
                  <a:pt x="1015" y="5539"/>
                </a:lnTo>
                <a:lnTo>
                  <a:pt x="1016" y="5508"/>
                </a:lnTo>
                <a:lnTo>
                  <a:pt x="1018" y="5480"/>
                </a:lnTo>
                <a:lnTo>
                  <a:pt x="1022" y="5452"/>
                </a:lnTo>
                <a:lnTo>
                  <a:pt x="1025" y="5425"/>
                </a:lnTo>
                <a:lnTo>
                  <a:pt x="1030" y="5400"/>
                </a:lnTo>
                <a:lnTo>
                  <a:pt x="1034" y="5375"/>
                </a:lnTo>
                <a:lnTo>
                  <a:pt x="1040" y="5351"/>
                </a:lnTo>
                <a:lnTo>
                  <a:pt x="1045" y="5329"/>
                </a:lnTo>
                <a:lnTo>
                  <a:pt x="1052" y="5307"/>
                </a:lnTo>
                <a:lnTo>
                  <a:pt x="1059" y="5286"/>
                </a:lnTo>
                <a:lnTo>
                  <a:pt x="1067" y="5267"/>
                </a:lnTo>
                <a:lnTo>
                  <a:pt x="1075" y="5248"/>
                </a:lnTo>
                <a:lnTo>
                  <a:pt x="1084" y="5230"/>
                </a:lnTo>
                <a:lnTo>
                  <a:pt x="1092" y="5213"/>
                </a:lnTo>
                <a:lnTo>
                  <a:pt x="1102" y="5196"/>
                </a:lnTo>
                <a:lnTo>
                  <a:pt x="1111" y="5181"/>
                </a:lnTo>
                <a:lnTo>
                  <a:pt x="1121" y="5166"/>
                </a:lnTo>
                <a:lnTo>
                  <a:pt x="1131" y="5153"/>
                </a:lnTo>
                <a:lnTo>
                  <a:pt x="1142" y="5139"/>
                </a:lnTo>
                <a:lnTo>
                  <a:pt x="1154" y="5127"/>
                </a:lnTo>
                <a:lnTo>
                  <a:pt x="1175" y="5104"/>
                </a:lnTo>
                <a:lnTo>
                  <a:pt x="1199" y="5084"/>
                </a:lnTo>
                <a:lnTo>
                  <a:pt x="1223" y="5067"/>
                </a:lnTo>
                <a:lnTo>
                  <a:pt x="1246" y="5052"/>
                </a:lnTo>
                <a:lnTo>
                  <a:pt x="1270" y="5039"/>
                </a:lnTo>
                <a:lnTo>
                  <a:pt x="1295" y="5029"/>
                </a:lnTo>
                <a:lnTo>
                  <a:pt x="1317" y="5020"/>
                </a:lnTo>
                <a:lnTo>
                  <a:pt x="1341" y="5013"/>
                </a:lnTo>
                <a:lnTo>
                  <a:pt x="1362" y="5007"/>
                </a:lnTo>
                <a:lnTo>
                  <a:pt x="1384" y="5003"/>
                </a:lnTo>
                <a:lnTo>
                  <a:pt x="1403" y="4999"/>
                </a:lnTo>
                <a:lnTo>
                  <a:pt x="1421" y="4997"/>
                </a:lnTo>
                <a:lnTo>
                  <a:pt x="1438" y="4996"/>
                </a:lnTo>
                <a:lnTo>
                  <a:pt x="1464" y="4995"/>
                </a:lnTo>
                <a:lnTo>
                  <a:pt x="1482" y="4996"/>
                </a:lnTo>
                <a:lnTo>
                  <a:pt x="1488" y="4996"/>
                </a:lnTo>
                <a:lnTo>
                  <a:pt x="1476" y="5005"/>
                </a:lnTo>
                <a:lnTo>
                  <a:pt x="1462" y="5016"/>
                </a:lnTo>
                <a:lnTo>
                  <a:pt x="1443" y="5033"/>
                </a:lnTo>
                <a:lnTo>
                  <a:pt x="1420" y="5055"/>
                </a:lnTo>
                <a:lnTo>
                  <a:pt x="1393" y="5083"/>
                </a:lnTo>
                <a:lnTo>
                  <a:pt x="1362" y="5117"/>
                </a:lnTo>
                <a:lnTo>
                  <a:pt x="1330" y="5157"/>
                </a:lnTo>
                <a:lnTo>
                  <a:pt x="1294" y="5204"/>
                </a:lnTo>
                <a:lnTo>
                  <a:pt x="1276" y="5230"/>
                </a:lnTo>
                <a:lnTo>
                  <a:pt x="1256" y="5258"/>
                </a:lnTo>
                <a:lnTo>
                  <a:pt x="1237" y="5287"/>
                </a:lnTo>
                <a:lnTo>
                  <a:pt x="1218" y="5319"/>
                </a:lnTo>
                <a:lnTo>
                  <a:pt x="1199" y="5351"/>
                </a:lnTo>
                <a:lnTo>
                  <a:pt x="1179" y="5388"/>
                </a:lnTo>
                <a:lnTo>
                  <a:pt x="1159" y="5425"/>
                </a:lnTo>
                <a:lnTo>
                  <a:pt x="1139" y="5464"/>
                </a:lnTo>
                <a:lnTo>
                  <a:pt x="1120" y="5505"/>
                </a:lnTo>
                <a:lnTo>
                  <a:pt x="1101" y="5549"/>
                </a:lnTo>
                <a:lnTo>
                  <a:pt x="1080" y="5594"/>
                </a:lnTo>
                <a:lnTo>
                  <a:pt x="1062" y="5641"/>
                </a:lnTo>
                <a:lnTo>
                  <a:pt x="1043" y="5691"/>
                </a:lnTo>
                <a:lnTo>
                  <a:pt x="1025" y="5744"/>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1620">
              <a:solidFill>
                <a:srgbClr val="FFFFFF"/>
              </a:solidFill>
              <a:ea typeface="宋体" panose="02010600030101010101" pitchFamily="2"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childTnLst>
                          </p:cTn>
                        </p:par>
                        <p:par>
                          <p:cTn id="29" fill="hold">
                            <p:stCondLst>
                              <p:cond delay="1500"/>
                            </p:stCondLst>
                            <p:childTnLst>
                              <p:par>
                                <p:cTn id="30" presetID="16" presetClass="entr" presetSubtype="37"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arn(outVertical)">
                                      <p:cBhvr>
                                        <p:cTn id="32" dur="500"/>
                                        <p:tgtEl>
                                          <p:spTgt spid="6"/>
                                        </p:tgtEl>
                                      </p:cBhvr>
                                    </p:animEffect>
                                  </p:childTnLst>
                                </p:cTn>
                              </p:par>
                            </p:childTnLst>
                          </p:cTn>
                        </p:par>
                        <p:par>
                          <p:cTn id="33" fill="hold">
                            <p:stCondLst>
                              <p:cond delay="2000"/>
                            </p:stCondLst>
                            <p:childTnLst>
                              <p:par>
                                <p:cTn id="34" presetID="22" presetClass="entr" presetSubtype="8" fill="hold" nodeType="after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wipe(left)">
                                      <p:cBhvr>
                                        <p:cTn id="36" dur="500"/>
                                        <p:tgtEl>
                                          <p:spTgt spid="2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p:cTn id="39" dur="500" fill="hold"/>
                                        <p:tgtEl>
                                          <p:spTgt spid="14"/>
                                        </p:tgtEl>
                                        <p:attrNameLst>
                                          <p:attrName>ppt_w</p:attrName>
                                        </p:attrNameLst>
                                      </p:cBhvr>
                                      <p:tavLst>
                                        <p:tav tm="0">
                                          <p:val>
                                            <p:fltVal val="0"/>
                                          </p:val>
                                        </p:tav>
                                        <p:tav tm="100000">
                                          <p:val>
                                            <p:strVal val="#ppt_w"/>
                                          </p:val>
                                        </p:tav>
                                      </p:tavLst>
                                    </p:anim>
                                    <p:anim calcmode="lin" valueType="num">
                                      <p:cBhvr>
                                        <p:cTn id="40" dur="500" fill="hold"/>
                                        <p:tgtEl>
                                          <p:spTgt spid="14"/>
                                        </p:tgtEl>
                                        <p:attrNameLst>
                                          <p:attrName>ppt_h</p:attrName>
                                        </p:attrNameLst>
                                      </p:cBhvr>
                                      <p:tavLst>
                                        <p:tav tm="0">
                                          <p:val>
                                            <p:fltVal val="0"/>
                                          </p:val>
                                        </p:tav>
                                        <p:tav tm="100000">
                                          <p:val>
                                            <p:strVal val="#ppt_h"/>
                                          </p:val>
                                        </p:tav>
                                      </p:tavLst>
                                    </p:anim>
                                    <p:animEffect transition="in" filter="fade">
                                      <p:cBhvr>
                                        <p:cTn id="41" dur="500"/>
                                        <p:tgtEl>
                                          <p:spTgt spid="14"/>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p:cTn id="44" dur="500" fill="hold"/>
                                        <p:tgtEl>
                                          <p:spTgt spid="35"/>
                                        </p:tgtEl>
                                        <p:attrNameLst>
                                          <p:attrName>ppt_w</p:attrName>
                                        </p:attrNameLst>
                                      </p:cBhvr>
                                      <p:tavLst>
                                        <p:tav tm="0">
                                          <p:val>
                                            <p:fltVal val="0"/>
                                          </p:val>
                                        </p:tav>
                                        <p:tav tm="100000">
                                          <p:val>
                                            <p:strVal val="#ppt_w"/>
                                          </p:val>
                                        </p:tav>
                                      </p:tavLst>
                                    </p:anim>
                                    <p:anim calcmode="lin" valueType="num">
                                      <p:cBhvr>
                                        <p:cTn id="45" dur="500" fill="hold"/>
                                        <p:tgtEl>
                                          <p:spTgt spid="35"/>
                                        </p:tgtEl>
                                        <p:attrNameLst>
                                          <p:attrName>ppt_h</p:attrName>
                                        </p:attrNameLst>
                                      </p:cBhvr>
                                      <p:tavLst>
                                        <p:tav tm="0">
                                          <p:val>
                                            <p:fltVal val="0"/>
                                          </p:val>
                                        </p:tav>
                                        <p:tav tm="100000">
                                          <p:val>
                                            <p:strVal val="#ppt_h"/>
                                          </p:val>
                                        </p:tav>
                                      </p:tavLst>
                                    </p:anim>
                                    <p:animEffect transition="in" filter="fade">
                                      <p:cBhvr>
                                        <p:cTn id="46" dur="500"/>
                                        <p:tgtEl>
                                          <p:spTgt spid="35"/>
                                        </p:tgtEl>
                                      </p:cBhvr>
                                    </p:animEffect>
                                  </p:childTnLst>
                                </p:cTn>
                              </p:par>
                            </p:childTnLst>
                          </p:cTn>
                        </p:par>
                        <p:par>
                          <p:cTn id="47" fill="hold">
                            <p:stCondLst>
                              <p:cond delay="2500"/>
                            </p:stCondLst>
                            <p:childTnLst>
                              <p:par>
                                <p:cTn id="48" presetID="22" presetClass="entr" presetSubtype="8"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wipe(left)">
                                      <p:cBhvr>
                                        <p:cTn id="50" dur="500"/>
                                        <p:tgtEl>
                                          <p:spTgt spid="9"/>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wipe(left)">
                                      <p:cBhvr>
                                        <p:cTn id="53" dur="500"/>
                                        <p:tgtEl>
                                          <p:spTgt spid="11"/>
                                        </p:tgtEl>
                                      </p:cBhvr>
                                    </p:animEffect>
                                  </p:childTnLst>
                                </p:cTn>
                              </p:par>
                            </p:childTnLst>
                          </p:cTn>
                        </p:par>
                        <p:par>
                          <p:cTn id="54" fill="hold">
                            <p:stCondLst>
                              <p:cond delay="3000"/>
                            </p:stCondLst>
                            <p:childTnLst>
                              <p:par>
                                <p:cTn id="55" presetID="10"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500"/>
                                        <p:tgtEl>
                                          <p:spTgt spid="13"/>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fade">
                                      <p:cBhvr>
                                        <p:cTn id="60" dur="500"/>
                                        <p:tgtEl>
                                          <p:spTgt spid="10"/>
                                        </p:tgtEl>
                                      </p:cBhvr>
                                    </p:animEffect>
                                  </p:childTnLst>
                                </p:cTn>
                              </p:par>
                            </p:childTnLst>
                          </p:cTn>
                        </p:par>
                        <p:par>
                          <p:cTn id="61" fill="hold">
                            <p:stCondLst>
                              <p:cond delay="3500"/>
                            </p:stCondLst>
                            <p:childTnLst>
                              <p:par>
                                <p:cTn id="62" presetID="16" presetClass="entr" presetSubtype="37" fill="hold" nodeType="after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barn(outVertical)">
                                      <p:cBhvr>
                                        <p:cTn id="64" dur="500"/>
                                        <p:tgtEl>
                                          <p:spTgt spid="12"/>
                                        </p:tgtEl>
                                      </p:cBhvr>
                                    </p:animEffect>
                                  </p:childTnLst>
                                </p:cTn>
                              </p:par>
                            </p:childTnLst>
                          </p:cTn>
                        </p:par>
                        <p:par>
                          <p:cTn id="65" fill="hold">
                            <p:stCondLst>
                              <p:cond delay="4000"/>
                            </p:stCondLst>
                            <p:childTnLst>
                              <p:par>
                                <p:cTn id="66" presetID="22" presetClass="entr" presetSubtype="8" fill="hold" nodeType="after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wipe(left)">
                                      <p:cBhvr>
                                        <p:cTn id="68" dur="500"/>
                                        <p:tgtEl>
                                          <p:spTgt spid="28"/>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20"/>
                                        </p:tgtEl>
                                        <p:attrNameLst>
                                          <p:attrName>style.visibility</p:attrName>
                                        </p:attrNameLst>
                                      </p:cBhvr>
                                      <p:to>
                                        <p:strVal val="visible"/>
                                      </p:to>
                                    </p:set>
                                    <p:anim calcmode="lin" valueType="num">
                                      <p:cBhvr>
                                        <p:cTn id="71" dur="500" fill="hold"/>
                                        <p:tgtEl>
                                          <p:spTgt spid="20"/>
                                        </p:tgtEl>
                                        <p:attrNameLst>
                                          <p:attrName>ppt_w</p:attrName>
                                        </p:attrNameLst>
                                      </p:cBhvr>
                                      <p:tavLst>
                                        <p:tav tm="0">
                                          <p:val>
                                            <p:fltVal val="0"/>
                                          </p:val>
                                        </p:tav>
                                        <p:tav tm="100000">
                                          <p:val>
                                            <p:strVal val="#ppt_w"/>
                                          </p:val>
                                        </p:tav>
                                      </p:tavLst>
                                    </p:anim>
                                    <p:anim calcmode="lin" valueType="num">
                                      <p:cBhvr>
                                        <p:cTn id="72" dur="500" fill="hold"/>
                                        <p:tgtEl>
                                          <p:spTgt spid="20"/>
                                        </p:tgtEl>
                                        <p:attrNameLst>
                                          <p:attrName>ppt_h</p:attrName>
                                        </p:attrNameLst>
                                      </p:cBhvr>
                                      <p:tavLst>
                                        <p:tav tm="0">
                                          <p:val>
                                            <p:fltVal val="0"/>
                                          </p:val>
                                        </p:tav>
                                        <p:tav tm="100000">
                                          <p:val>
                                            <p:strVal val="#ppt_h"/>
                                          </p:val>
                                        </p:tav>
                                      </p:tavLst>
                                    </p:anim>
                                    <p:animEffect transition="in" filter="fade">
                                      <p:cBhvr>
                                        <p:cTn id="73" dur="500"/>
                                        <p:tgtEl>
                                          <p:spTgt spid="20"/>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32"/>
                                        </p:tgtEl>
                                        <p:attrNameLst>
                                          <p:attrName>style.visibility</p:attrName>
                                        </p:attrNameLst>
                                      </p:cBhvr>
                                      <p:to>
                                        <p:strVal val="visible"/>
                                      </p:to>
                                    </p:set>
                                    <p:anim calcmode="lin" valueType="num">
                                      <p:cBhvr>
                                        <p:cTn id="76" dur="500" fill="hold"/>
                                        <p:tgtEl>
                                          <p:spTgt spid="32"/>
                                        </p:tgtEl>
                                        <p:attrNameLst>
                                          <p:attrName>ppt_w</p:attrName>
                                        </p:attrNameLst>
                                      </p:cBhvr>
                                      <p:tavLst>
                                        <p:tav tm="0">
                                          <p:val>
                                            <p:fltVal val="0"/>
                                          </p:val>
                                        </p:tav>
                                        <p:tav tm="100000">
                                          <p:val>
                                            <p:strVal val="#ppt_w"/>
                                          </p:val>
                                        </p:tav>
                                      </p:tavLst>
                                    </p:anim>
                                    <p:anim calcmode="lin" valueType="num">
                                      <p:cBhvr>
                                        <p:cTn id="77" dur="500" fill="hold"/>
                                        <p:tgtEl>
                                          <p:spTgt spid="32"/>
                                        </p:tgtEl>
                                        <p:attrNameLst>
                                          <p:attrName>ppt_h</p:attrName>
                                        </p:attrNameLst>
                                      </p:cBhvr>
                                      <p:tavLst>
                                        <p:tav tm="0">
                                          <p:val>
                                            <p:fltVal val="0"/>
                                          </p:val>
                                        </p:tav>
                                        <p:tav tm="100000">
                                          <p:val>
                                            <p:strVal val="#ppt_h"/>
                                          </p:val>
                                        </p:tav>
                                      </p:tavLst>
                                    </p:anim>
                                    <p:animEffect transition="in" filter="fade">
                                      <p:cBhvr>
                                        <p:cTn id="78" dur="500"/>
                                        <p:tgtEl>
                                          <p:spTgt spid="32"/>
                                        </p:tgtEl>
                                      </p:cBhvr>
                                    </p:animEffect>
                                  </p:childTnLst>
                                </p:cTn>
                              </p:par>
                            </p:childTnLst>
                          </p:cTn>
                        </p:par>
                        <p:par>
                          <p:cTn id="79" fill="hold">
                            <p:stCondLst>
                              <p:cond delay="4500"/>
                            </p:stCondLst>
                            <p:childTnLst>
                              <p:par>
                                <p:cTn id="80" presetID="22" presetClass="entr" presetSubtype="8" fill="hold" grpId="0" nodeType="afterEffect">
                                  <p:stCondLst>
                                    <p:cond delay="0"/>
                                  </p:stCondLst>
                                  <p:childTnLst>
                                    <p:set>
                                      <p:cBhvr>
                                        <p:cTn id="81" dur="1" fill="hold">
                                          <p:stCondLst>
                                            <p:cond delay="0"/>
                                          </p:stCondLst>
                                        </p:cTn>
                                        <p:tgtEl>
                                          <p:spTgt spid="15"/>
                                        </p:tgtEl>
                                        <p:attrNameLst>
                                          <p:attrName>style.visibility</p:attrName>
                                        </p:attrNameLst>
                                      </p:cBhvr>
                                      <p:to>
                                        <p:strVal val="visible"/>
                                      </p:to>
                                    </p:set>
                                    <p:animEffect transition="in" filter="wipe(left)">
                                      <p:cBhvr>
                                        <p:cTn id="82" dur="500"/>
                                        <p:tgtEl>
                                          <p:spTgt spid="15"/>
                                        </p:tgtEl>
                                      </p:cBhvr>
                                    </p:animEffect>
                                  </p:childTnLst>
                                </p:cTn>
                              </p:par>
                              <p:par>
                                <p:cTn id="83" presetID="22" presetClass="entr" presetSubtype="8" fill="hold" grpId="0" nodeType="withEffect">
                                  <p:stCondLst>
                                    <p:cond delay="0"/>
                                  </p:stCondLst>
                                  <p:childTnLst>
                                    <p:set>
                                      <p:cBhvr>
                                        <p:cTn id="84" dur="1" fill="hold">
                                          <p:stCondLst>
                                            <p:cond delay="0"/>
                                          </p:stCondLst>
                                        </p:cTn>
                                        <p:tgtEl>
                                          <p:spTgt spid="17"/>
                                        </p:tgtEl>
                                        <p:attrNameLst>
                                          <p:attrName>style.visibility</p:attrName>
                                        </p:attrNameLst>
                                      </p:cBhvr>
                                      <p:to>
                                        <p:strVal val="visible"/>
                                      </p:to>
                                    </p:set>
                                    <p:animEffect transition="in" filter="wipe(left)">
                                      <p:cBhvr>
                                        <p:cTn id="85" dur="500"/>
                                        <p:tgtEl>
                                          <p:spTgt spid="17"/>
                                        </p:tgtEl>
                                      </p:cBhvr>
                                    </p:animEffect>
                                  </p:childTnLst>
                                </p:cTn>
                              </p:par>
                            </p:childTnLst>
                          </p:cTn>
                        </p:par>
                        <p:par>
                          <p:cTn id="86" fill="hold">
                            <p:stCondLst>
                              <p:cond delay="5000"/>
                            </p:stCondLst>
                            <p:childTnLst>
                              <p:par>
                                <p:cTn id="87" presetID="10" presetClass="entr" presetSubtype="0"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fade">
                                      <p:cBhvr>
                                        <p:cTn id="89" dur="500"/>
                                        <p:tgtEl>
                                          <p:spTgt spid="19"/>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Effect transition="in" filter="fade">
                                      <p:cBhvr>
                                        <p:cTn id="92" dur="500"/>
                                        <p:tgtEl>
                                          <p:spTgt spid="16"/>
                                        </p:tgtEl>
                                      </p:cBhvr>
                                    </p:animEffect>
                                  </p:childTnLst>
                                </p:cTn>
                              </p:par>
                            </p:childTnLst>
                          </p:cTn>
                        </p:par>
                        <p:par>
                          <p:cTn id="93" fill="hold">
                            <p:stCondLst>
                              <p:cond delay="5500"/>
                            </p:stCondLst>
                            <p:childTnLst>
                              <p:par>
                                <p:cTn id="94" presetID="16" presetClass="entr" presetSubtype="37" fill="hold" nodeType="afterEffect">
                                  <p:stCondLst>
                                    <p:cond delay="0"/>
                                  </p:stCondLst>
                                  <p:childTnLst>
                                    <p:set>
                                      <p:cBhvr>
                                        <p:cTn id="95" dur="1" fill="hold">
                                          <p:stCondLst>
                                            <p:cond delay="0"/>
                                          </p:stCondLst>
                                        </p:cTn>
                                        <p:tgtEl>
                                          <p:spTgt spid="18"/>
                                        </p:tgtEl>
                                        <p:attrNameLst>
                                          <p:attrName>style.visibility</p:attrName>
                                        </p:attrNameLst>
                                      </p:cBhvr>
                                      <p:to>
                                        <p:strVal val="visible"/>
                                      </p:to>
                                    </p:set>
                                    <p:animEffect transition="in" filter="barn(outVertical)">
                                      <p:cBhvr>
                                        <p:cTn id="96" dur="500"/>
                                        <p:tgtEl>
                                          <p:spTgt spid="18"/>
                                        </p:tgtEl>
                                      </p:cBhvr>
                                    </p:animEffect>
                                  </p:childTnLst>
                                </p:cTn>
                              </p:par>
                            </p:childTnLst>
                          </p:cTn>
                        </p:par>
                        <p:par>
                          <p:cTn id="97" fill="hold">
                            <p:stCondLst>
                              <p:cond delay="6000"/>
                            </p:stCondLst>
                            <p:childTnLst>
                              <p:par>
                                <p:cTn id="98" presetID="22" presetClass="entr" presetSubtype="8" fill="hold" nodeType="afterEffect">
                                  <p:stCondLst>
                                    <p:cond delay="0"/>
                                  </p:stCondLst>
                                  <p:childTnLst>
                                    <p:set>
                                      <p:cBhvr>
                                        <p:cTn id="99" dur="1" fill="hold">
                                          <p:stCondLst>
                                            <p:cond delay="0"/>
                                          </p:stCondLst>
                                        </p:cTn>
                                        <p:tgtEl>
                                          <p:spTgt spid="29"/>
                                        </p:tgtEl>
                                        <p:attrNameLst>
                                          <p:attrName>style.visibility</p:attrName>
                                        </p:attrNameLst>
                                      </p:cBhvr>
                                      <p:to>
                                        <p:strVal val="visible"/>
                                      </p:to>
                                    </p:set>
                                    <p:animEffect transition="in" filter="wipe(left)">
                                      <p:cBhvr>
                                        <p:cTn id="100" dur="500"/>
                                        <p:tgtEl>
                                          <p:spTgt spid="2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34"/>
                                        </p:tgtEl>
                                        <p:attrNameLst>
                                          <p:attrName>style.visibility</p:attrName>
                                        </p:attrNameLst>
                                      </p:cBhvr>
                                      <p:to>
                                        <p:strVal val="visible"/>
                                      </p:to>
                                    </p:set>
                                    <p:anim calcmode="lin" valueType="num">
                                      <p:cBhvr>
                                        <p:cTn id="108" dur="500" fill="hold"/>
                                        <p:tgtEl>
                                          <p:spTgt spid="34"/>
                                        </p:tgtEl>
                                        <p:attrNameLst>
                                          <p:attrName>ppt_w</p:attrName>
                                        </p:attrNameLst>
                                      </p:cBhvr>
                                      <p:tavLst>
                                        <p:tav tm="0">
                                          <p:val>
                                            <p:fltVal val="0"/>
                                          </p:val>
                                        </p:tav>
                                        <p:tav tm="100000">
                                          <p:val>
                                            <p:strVal val="#ppt_w"/>
                                          </p:val>
                                        </p:tav>
                                      </p:tavLst>
                                    </p:anim>
                                    <p:anim calcmode="lin" valueType="num">
                                      <p:cBhvr>
                                        <p:cTn id="109" dur="500" fill="hold"/>
                                        <p:tgtEl>
                                          <p:spTgt spid="34"/>
                                        </p:tgtEl>
                                        <p:attrNameLst>
                                          <p:attrName>ppt_h</p:attrName>
                                        </p:attrNameLst>
                                      </p:cBhvr>
                                      <p:tavLst>
                                        <p:tav tm="0">
                                          <p:val>
                                            <p:fltVal val="0"/>
                                          </p:val>
                                        </p:tav>
                                        <p:tav tm="100000">
                                          <p:val>
                                            <p:strVal val="#ppt_h"/>
                                          </p:val>
                                        </p:tav>
                                      </p:tavLst>
                                    </p:anim>
                                    <p:animEffect transition="in" filter="fade">
                                      <p:cBhvr>
                                        <p:cTn id="110" dur="500"/>
                                        <p:tgtEl>
                                          <p:spTgt spid="34"/>
                                        </p:tgtEl>
                                      </p:cBhvr>
                                    </p:animEffect>
                                  </p:childTnLst>
                                </p:cTn>
                              </p:par>
                            </p:childTnLst>
                          </p:cTn>
                        </p:par>
                        <p:par>
                          <p:cTn id="111" fill="hold">
                            <p:stCondLst>
                              <p:cond delay="6500"/>
                            </p:stCondLst>
                            <p:childTnLst>
                              <p:par>
                                <p:cTn id="112" presetID="22" presetClass="entr" presetSubtype="8"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Effect transition="in" filter="wipe(left)">
                                      <p:cBhvr>
                                        <p:cTn id="114" dur="500"/>
                                        <p:tgtEl>
                                          <p:spTgt spid="21"/>
                                        </p:tgtEl>
                                      </p:cBhvr>
                                    </p:animEffect>
                                  </p:childTnLst>
                                </p:cTn>
                              </p:par>
                              <p:par>
                                <p:cTn id="115" presetID="22" presetClass="entr" presetSubtype="8" fill="hold" grpId="0" nodeType="withEffect">
                                  <p:stCondLst>
                                    <p:cond delay="0"/>
                                  </p:stCondLst>
                                  <p:childTnLst>
                                    <p:set>
                                      <p:cBhvr>
                                        <p:cTn id="116" dur="1" fill="hold">
                                          <p:stCondLst>
                                            <p:cond delay="0"/>
                                          </p:stCondLst>
                                        </p:cTn>
                                        <p:tgtEl>
                                          <p:spTgt spid="23"/>
                                        </p:tgtEl>
                                        <p:attrNameLst>
                                          <p:attrName>style.visibility</p:attrName>
                                        </p:attrNameLst>
                                      </p:cBhvr>
                                      <p:to>
                                        <p:strVal val="visible"/>
                                      </p:to>
                                    </p:set>
                                    <p:animEffect transition="in" filter="wipe(left)">
                                      <p:cBhvr>
                                        <p:cTn id="117" dur="500"/>
                                        <p:tgtEl>
                                          <p:spTgt spid="23"/>
                                        </p:tgtEl>
                                      </p:cBhvr>
                                    </p:animEffect>
                                  </p:childTnLst>
                                </p:cTn>
                              </p:par>
                            </p:childTnLst>
                          </p:cTn>
                        </p:par>
                        <p:par>
                          <p:cTn id="118" fill="hold">
                            <p:stCondLst>
                              <p:cond delay="7000"/>
                            </p:stCondLst>
                            <p:childTnLst>
                              <p:par>
                                <p:cTn id="119" presetID="10" presetClass="entr" presetSubtype="0" fill="hold" grpId="0" nodeType="afterEffect">
                                  <p:stCondLst>
                                    <p:cond delay="0"/>
                                  </p:stCondLst>
                                  <p:childTnLst>
                                    <p:set>
                                      <p:cBhvr>
                                        <p:cTn id="120" dur="1" fill="hold">
                                          <p:stCondLst>
                                            <p:cond delay="0"/>
                                          </p:stCondLst>
                                        </p:cTn>
                                        <p:tgtEl>
                                          <p:spTgt spid="25"/>
                                        </p:tgtEl>
                                        <p:attrNameLst>
                                          <p:attrName>style.visibility</p:attrName>
                                        </p:attrNameLst>
                                      </p:cBhvr>
                                      <p:to>
                                        <p:strVal val="visible"/>
                                      </p:to>
                                    </p:set>
                                    <p:animEffect transition="in" filter="fade">
                                      <p:cBhvr>
                                        <p:cTn id="121" dur="500"/>
                                        <p:tgtEl>
                                          <p:spTgt spid="25"/>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fade">
                                      <p:cBhvr>
                                        <p:cTn id="124" dur="500"/>
                                        <p:tgtEl>
                                          <p:spTgt spid="22"/>
                                        </p:tgtEl>
                                      </p:cBhvr>
                                    </p:animEffect>
                                  </p:childTnLst>
                                </p:cTn>
                              </p:par>
                            </p:childTnLst>
                          </p:cTn>
                        </p:par>
                        <p:par>
                          <p:cTn id="125" fill="hold">
                            <p:stCondLst>
                              <p:cond delay="7500"/>
                            </p:stCondLst>
                            <p:childTnLst>
                              <p:par>
                                <p:cTn id="126" presetID="16" presetClass="entr" presetSubtype="37" fill="hold" nodeType="afterEffect">
                                  <p:stCondLst>
                                    <p:cond delay="0"/>
                                  </p:stCondLst>
                                  <p:childTnLst>
                                    <p:set>
                                      <p:cBhvr>
                                        <p:cTn id="127" dur="1" fill="hold">
                                          <p:stCondLst>
                                            <p:cond delay="0"/>
                                          </p:stCondLst>
                                        </p:cTn>
                                        <p:tgtEl>
                                          <p:spTgt spid="24"/>
                                        </p:tgtEl>
                                        <p:attrNameLst>
                                          <p:attrName>style.visibility</p:attrName>
                                        </p:attrNameLst>
                                      </p:cBhvr>
                                      <p:to>
                                        <p:strVal val="visible"/>
                                      </p:to>
                                    </p:set>
                                    <p:animEffect transition="in" filter="barn(outVertical)">
                                      <p:cBhvr>
                                        <p:cTn id="128" dur="500"/>
                                        <p:tgtEl>
                                          <p:spTgt spid="24"/>
                                        </p:tgtEl>
                                      </p:cBhvr>
                                    </p:animEffect>
                                  </p:childTnLst>
                                </p:cTn>
                              </p:par>
                            </p:childTnLst>
                          </p:cTn>
                        </p:par>
                        <p:par>
                          <p:cTn id="129" fill="hold">
                            <p:stCondLst>
                              <p:cond delay="8000"/>
                            </p:stCondLst>
                            <p:childTnLst>
                              <p:par>
                                <p:cTn id="130" presetID="22" presetClass="entr" presetSubtype="8" fill="hold" nodeType="afterEffect">
                                  <p:stCondLst>
                                    <p:cond delay="0"/>
                                  </p:stCondLst>
                                  <p:childTnLst>
                                    <p:set>
                                      <p:cBhvr>
                                        <p:cTn id="131" dur="1" fill="hold">
                                          <p:stCondLst>
                                            <p:cond delay="0"/>
                                          </p:stCondLst>
                                        </p:cTn>
                                        <p:tgtEl>
                                          <p:spTgt spid="30"/>
                                        </p:tgtEl>
                                        <p:attrNameLst>
                                          <p:attrName>style.visibility</p:attrName>
                                        </p:attrNameLst>
                                      </p:cBhvr>
                                      <p:to>
                                        <p:strVal val="visible"/>
                                      </p:to>
                                    </p:set>
                                    <p:animEffect transition="in" filter="wipe(left)">
                                      <p:cBhvr>
                                        <p:cTn id="13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7" grpId="0"/>
      <p:bldP spid="8" grpId="0" animBg="1"/>
      <p:bldP spid="9" grpId="0" animBg="1"/>
      <p:bldP spid="10" grpId="0"/>
      <p:bldP spid="11" grpId="0"/>
      <p:bldP spid="13" grpId="0"/>
      <p:bldP spid="14" grpId="0" animBg="1"/>
      <p:bldP spid="15" grpId="0" animBg="1"/>
      <p:bldP spid="16" grpId="0"/>
      <p:bldP spid="17" grpId="0"/>
      <p:bldP spid="19" grpId="0"/>
      <p:bldP spid="20" grpId="0" animBg="1"/>
      <p:bldP spid="21" grpId="0" animBg="1"/>
      <p:bldP spid="22" grpId="0"/>
      <p:bldP spid="23" grpId="0"/>
      <p:bldP spid="25" grpId="0"/>
      <p:bldP spid="26" grpId="0" animBg="1"/>
      <p:bldP spid="32" grpId="0" animBg="1"/>
      <p:bldP spid="33" grpId="0" animBg="1"/>
      <p:bldP spid="34" grpId="0" animBg="1"/>
      <p:bldP spid="3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右箭头 24"/>
          <p:cNvSpPr/>
          <p:nvPr/>
        </p:nvSpPr>
        <p:spPr>
          <a:xfrm>
            <a:off x="1197509" y="1408522"/>
            <a:ext cx="2791227" cy="892967"/>
          </a:xfrm>
          <a:prstGeom prst="rightArrow">
            <a:avLst>
              <a:gd name="adj1" fmla="val 60316"/>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p>
        </p:txBody>
      </p:sp>
      <p:sp>
        <p:nvSpPr>
          <p:cNvPr id="36" name="右箭头 35"/>
          <p:cNvSpPr/>
          <p:nvPr/>
        </p:nvSpPr>
        <p:spPr>
          <a:xfrm>
            <a:off x="1197509" y="2042260"/>
            <a:ext cx="2143155" cy="892967"/>
          </a:xfrm>
          <a:prstGeom prst="rightArrow">
            <a:avLst>
              <a:gd name="adj1" fmla="val 60316"/>
              <a:gd name="adj2"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p>
        </p:txBody>
      </p:sp>
      <p:sp>
        <p:nvSpPr>
          <p:cNvPr id="37" name="右箭头 36"/>
          <p:cNvSpPr/>
          <p:nvPr/>
        </p:nvSpPr>
        <p:spPr>
          <a:xfrm>
            <a:off x="1197509" y="2675998"/>
            <a:ext cx="1514259" cy="892967"/>
          </a:xfrm>
          <a:prstGeom prst="rightArrow">
            <a:avLst>
              <a:gd name="adj1" fmla="val 60316"/>
              <a:gd name="adj2" fmla="val 503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p>
        </p:txBody>
      </p:sp>
      <p:sp>
        <p:nvSpPr>
          <p:cNvPr id="38" name="右箭头 37"/>
          <p:cNvSpPr/>
          <p:nvPr/>
        </p:nvSpPr>
        <p:spPr>
          <a:xfrm>
            <a:off x="1197509" y="3309736"/>
            <a:ext cx="882752" cy="892967"/>
          </a:xfrm>
          <a:prstGeom prst="rightArrow">
            <a:avLst>
              <a:gd name="adj1" fmla="val 60316"/>
              <a:gd name="adj2" fmla="val 5012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p>
        </p:txBody>
      </p:sp>
      <p:sp>
        <p:nvSpPr>
          <p:cNvPr id="39" name="TextBox 38"/>
          <p:cNvSpPr txBox="1"/>
          <p:nvPr/>
        </p:nvSpPr>
        <p:spPr>
          <a:xfrm>
            <a:off x="5215555" y="1699887"/>
            <a:ext cx="2937962" cy="332399"/>
          </a:xfrm>
          <a:prstGeom prst="rect">
            <a:avLst/>
          </a:prstGeom>
          <a:noFill/>
        </p:spPr>
        <p:txBody>
          <a:bodyPr wrap="square" lIns="0" tIns="0" rIns="0" bIns="0" rtlCol="0">
            <a:spAutoFit/>
          </a:bodyPr>
          <a:lstStyle>
            <a:defPPr>
              <a:defRPr lang="zh-CN"/>
            </a:defPPr>
            <a:lvl1pPr algn="just">
              <a:lnSpc>
                <a:spcPts val="14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20000"/>
              </a:lnSpc>
            </a:pPr>
            <a:r>
              <a:rPr lang="zh-CN" altLang="en-US" sz="900" dirty="0">
                <a:solidFill>
                  <a:schemeClr val="tx1">
                    <a:lumMod val="75000"/>
                    <a:lumOff val="25000"/>
                  </a:schemeClr>
                </a:solidFill>
              </a:rPr>
              <a:t>点击添加内容点击添加内容点击添加内容点击添加内容点击添加内容点击添加内容点击添加内容</a:t>
            </a:r>
          </a:p>
        </p:txBody>
      </p:sp>
      <p:sp>
        <p:nvSpPr>
          <p:cNvPr id="40" name="TextBox 39"/>
          <p:cNvSpPr txBox="1"/>
          <p:nvPr/>
        </p:nvSpPr>
        <p:spPr>
          <a:xfrm>
            <a:off x="4135953" y="1688806"/>
            <a:ext cx="846046" cy="507831"/>
          </a:xfrm>
          <a:prstGeom prst="rect">
            <a:avLst/>
          </a:prstGeom>
          <a:noFill/>
        </p:spPr>
        <p:txBody>
          <a:bodyPr wrap="square" rtlCol="0">
            <a:spAutoFit/>
          </a:bodyPr>
          <a:lstStyle/>
          <a:p>
            <a:pPr algn="ctr"/>
            <a:r>
              <a:rPr lang="zh-CN" altLang="en-US" sz="1350" b="1" dirty="0">
                <a:solidFill>
                  <a:schemeClr val="tx1">
                    <a:lumMod val="75000"/>
                    <a:lumOff val="25000"/>
                  </a:schemeClr>
                </a:solidFill>
                <a:latin typeface="微软雅黑" panose="020B0503020204020204" pitchFamily="34" charset="-122"/>
                <a:ea typeface="微软雅黑" panose="020B0503020204020204" pitchFamily="34" charset="-122"/>
              </a:rPr>
              <a:t>添加内容</a:t>
            </a:r>
          </a:p>
        </p:txBody>
      </p:sp>
      <p:cxnSp>
        <p:nvCxnSpPr>
          <p:cNvPr id="41" name="直接连接符 40"/>
          <p:cNvCxnSpPr/>
          <p:nvPr/>
        </p:nvCxnSpPr>
        <p:spPr>
          <a:xfrm>
            <a:off x="5085941" y="1665132"/>
            <a:ext cx="0" cy="379746"/>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4545364" y="2333624"/>
            <a:ext cx="2937962" cy="332399"/>
          </a:xfrm>
          <a:prstGeom prst="rect">
            <a:avLst/>
          </a:prstGeom>
          <a:noFill/>
        </p:spPr>
        <p:txBody>
          <a:bodyPr wrap="square" lIns="0" tIns="0" rIns="0" bIns="0" rtlCol="0">
            <a:spAutoFit/>
          </a:bodyPr>
          <a:lstStyle>
            <a:defPPr>
              <a:defRPr lang="zh-CN"/>
            </a:defPPr>
            <a:lvl1pPr algn="just">
              <a:lnSpc>
                <a:spcPts val="14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20000"/>
              </a:lnSpc>
            </a:pPr>
            <a:r>
              <a:rPr lang="zh-CN" altLang="en-US" sz="900" dirty="0">
                <a:solidFill>
                  <a:schemeClr val="tx1">
                    <a:lumMod val="75000"/>
                    <a:lumOff val="25000"/>
                  </a:schemeClr>
                </a:solidFill>
              </a:rPr>
              <a:t>点击添加内容点击添加内容点击添加内容点击添加内容点击添加内容点击添加内容点击添加内容</a:t>
            </a:r>
          </a:p>
        </p:txBody>
      </p:sp>
      <p:sp>
        <p:nvSpPr>
          <p:cNvPr id="43" name="TextBox 42"/>
          <p:cNvSpPr txBox="1"/>
          <p:nvPr/>
        </p:nvSpPr>
        <p:spPr>
          <a:xfrm>
            <a:off x="3465762" y="2322543"/>
            <a:ext cx="846046" cy="507831"/>
          </a:xfrm>
          <a:prstGeom prst="rect">
            <a:avLst/>
          </a:prstGeom>
          <a:noFill/>
        </p:spPr>
        <p:txBody>
          <a:bodyPr wrap="square" rtlCol="0">
            <a:spAutoFit/>
          </a:bodyPr>
          <a:lstStyle/>
          <a:p>
            <a:pPr algn="ctr"/>
            <a:r>
              <a:rPr lang="zh-CN" altLang="en-US" sz="1350" b="1" dirty="0">
                <a:solidFill>
                  <a:schemeClr val="tx1">
                    <a:lumMod val="75000"/>
                    <a:lumOff val="25000"/>
                  </a:schemeClr>
                </a:solidFill>
                <a:latin typeface="微软雅黑" panose="020B0503020204020204" pitchFamily="34" charset="-122"/>
                <a:ea typeface="微软雅黑" panose="020B0503020204020204" pitchFamily="34" charset="-122"/>
              </a:rPr>
              <a:t>添加内容</a:t>
            </a:r>
          </a:p>
        </p:txBody>
      </p:sp>
      <p:cxnSp>
        <p:nvCxnSpPr>
          <p:cNvPr id="44" name="直接连接符 43"/>
          <p:cNvCxnSpPr/>
          <p:nvPr/>
        </p:nvCxnSpPr>
        <p:spPr>
          <a:xfrm>
            <a:off x="4415750" y="2298870"/>
            <a:ext cx="0" cy="379746"/>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3897292" y="2967362"/>
            <a:ext cx="2937962" cy="332399"/>
          </a:xfrm>
          <a:prstGeom prst="rect">
            <a:avLst/>
          </a:prstGeom>
          <a:noFill/>
        </p:spPr>
        <p:txBody>
          <a:bodyPr wrap="square" lIns="0" tIns="0" rIns="0" bIns="0" rtlCol="0">
            <a:spAutoFit/>
          </a:bodyPr>
          <a:lstStyle>
            <a:defPPr>
              <a:defRPr lang="zh-CN"/>
            </a:defPPr>
            <a:lvl1pPr algn="just">
              <a:lnSpc>
                <a:spcPts val="14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20000"/>
              </a:lnSpc>
            </a:pPr>
            <a:r>
              <a:rPr lang="zh-CN" altLang="en-US" sz="900" dirty="0">
                <a:solidFill>
                  <a:schemeClr val="tx1">
                    <a:lumMod val="75000"/>
                    <a:lumOff val="25000"/>
                  </a:schemeClr>
                </a:solidFill>
              </a:rPr>
              <a:t>点击添加内容点击添加内容点击添加内容点击添加内容点击添加内容点击添加内容点击添加内容</a:t>
            </a:r>
          </a:p>
        </p:txBody>
      </p:sp>
      <p:sp>
        <p:nvSpPr>
          <p:cNvPr id="46" name="TextBox 45"/>
          <p:cNvSpPr txBox="1"/>
          <p:nvPr/>
        </p:nvSpPr>
        <p:spPr>
          <a:xfrm>
            <a:off x="2817690" y="2956281"/>
            <a:ext cx="846046" cy="507831"/>
          </a:xfrm>
          <a:prstGeom prst="rect">
            <a:avLst/>
          </a:prstGeom>
          <a:noFill/>
        </p:spPr>
        <p:txBody>
          <a:bodyPr wrap="square" rtlCol="0">
            <a:spAutoFit/>
          </a:bodyPr>
          <a:lstStyle/>
          <a:p>
            <a:pPr algn="ctr"/>
            <a:r>
              <a:rPr lang="zh-CN" altLang="en-US" sz="1350" b="1" dirty="0">
                <a:solidFill>
                  <a:schemeClr val="tx1">
                    <a:lumMod val="75000"/>
                    <a:lumOff val="25000"/>
                  </a:schemeClr>
                </a:solidFill>
                <a:latin typeface="微软雅黑" panose="020B0503020204020204" pitchFamily="34" charset="-122"/>
                <a:ea typeface="微软雅黑" panose="020B0503020204020204" pitchFamily="34" charset="-122"/>
              </a:rPr>
              <a:t>添加内容</a:t>
            </a:r>
          </a:p>
        </p:txBody>
      </p:sp>
      <p:cxnSp>
        <p:nvCxnSpPr>
          <p:cNvPr id="47" name="直接连接符 46"/>
          <p:cNvCxnSpPr/>
          <p:nvPr/>
        </p:nvCxnSpPr>
        <p:spPr>
          <a:xfrm>
            <a:off x="3767678" y="2932607"/>
            <a:ext cx="0" cy="379746"/>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3249701" y="3601099"/>
            <a:ext cx="2937962" cy="332399"/>
          </a:xfrm>
          <a:prstGeom prst="rect">
            <a:avLst/>
          </a:prstGeom>
          <a:noFill/>
        </p:spPr>
        <p:txBody>
          <a:bodyPr wrap="square" lIns="0" tIns="0" rIns="0" bIns="0" rtlCol="0">
            <a:spAutoFit/>
          </a:bodyPr>
          <a:lstStyle>
            <a:defPPr>
              <a:defRPr lang="zh-CN"/>
            </a:defPPr>
            <a:lvl1pPr algn="just">
              <a:lnSpc>
                <a:spcPts val="14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20000"/>
              </a:lnSpc>
            </a:pPr>
            <a:r>
              <a:rPr lang="zh-CN" altLang="en-US" sz="900" dirty="0">
                <a:solidFill>
                  <a:schemeClr val="tx1">
                    <a:lumMod val="75000"/>
                    <a:lumOff val="25000"/>
                  </a:schemeClr>
                </a:solidFill>
              </a:rPr>
              <a:t>点击添加内容点击添加内容点击添加内容点击添加内容点击添加内容点击添加内容点击添加内容</a:t>
            </a:r>
          </a:p>
        </p:txBody>
      </p:sp>
      <p:sp>
        <p:nvSpPr>
          <p:cNvPr id="49" name="TextBox 48"/>
          <p:cNvSpPr txBox="1"/>
          <p:nvPr/>
        </p:nvSpPr>
        <p:spPr>
          <a:xfrm>
            <a:off x="2170099" y="3590019"/>
            <a:ext cx="846046" cy="507831"/>
          </a:xfrm>
          <a:prstGeom prst="rect">
            <a:avLst/>
          </a:prstGeom>
          <a:noFill/>
        </p:spPr>
        <p:txBody>
          <a:bodyPr wrap="square" rtlCol="0">
            <a:spAutoFit/>
          </a:bodyPr>
          <a:lstStyle/>
          <a:p>
            <a:pPr algn="ctr"/>
            <a:r>
              <a:rPr lang="zh-CN" altLang="en-US" sz="1350" b="1" dirty="0">
                <a:solidFill>
                  <a:schemeClr val="tx1">
                    <a:lumMod val="75000"/>
                    <a:lumOff val="25000"/>
                  </a:schemeClr>
                </a:solidFill>
                <a:latin typeface="微软雅黑" panose="020B0503020204020204" pitchFamily="34" charset="-122"/>
                <a:ea typeface="微软雅黑" panose="020B0503020204020204" pitchFamily="34" charset="-122"/>
              </a:rPr>
              <a:t>添加内容</a:t>
            </a:r>
          </a:p>
        </p:txBody>
      </p:sp>
      <p:cxnSp>
        <p:nvCxnSpPr>
          <p:cNvPr id="50" name="直接连接符 49"/>
          <p:cNvCxnSpPr/>
          <p:nvPr/>
        </p:nvCxnSpPr>
        <p:spPr>
          <a:xfrm>
            <a:off x="3120087" y="3566345"/>
            <a:ext cx="0" cy="379746"/>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0-#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500"/>
                                        <p:tgtEl>
                                          <p:spTgt spid="4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fade">
                                      <p:cBhvr>
                                        <p:cTn id="15" dur="500"/>
                                        <p:tgtEl>
                                          <p:spTgt spid="39"/>
                                        </p:tgtEl>
                                      </p:cBhvr>
                                    </p:animEffect>
                                  </p:childTnLst>
                                </p:cTn>
                              </p:par>
                            </p:childTnLst>
                          </p:cTn>
                        </p:par>
                        <p:par>
                          <p:cTn id="16" fill="hold">
                            <p:stCondLst>
                              <p:cond delay="1000"/>
                            </p:stCondLst>
                            <p:childTnLst>
                              <p:par>
                                <p:cTn id="17" presetID="16" presetClass="entr" presetSubtype="42" fill="hold" nodeType="after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barn(outHorizontal)">
                                      <p:cBhvr>
                                        <p:cTn id="19" dur="500"/>
                                        <p:tgtEl>
                                          <p:spTgt spid="41"/>
                                        </p:tgtEl>
                                      </p:cBhvr>
                                    </p:animEffect>
                                  </p:childTnLst>
                                </p:cTn>
                              </p:par>
                            </p:childTnLst>
                          </p:cTn>
                        </p:par>
                        <p:par>
                          <p:cTn id="20" fill="hold">
                            <p:stCondLst>
                              <p:cond delay="1500"/>
                            </p:stCondLst>
                            <p:childTnLst>
                              <p:par>
                                <p:cTn id="21" presetID="2" presetClass="entr" presetSubtype="8" fill="hold" grpId="0" nodeType="after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500" fill="hold"/>
                                        <p:tgtEl>
                                          <p:spTgt spid="36"/>
                                        </p:tgtEl>
                                        <p:attrNameLst>
                                          <p:attrName>ppt_x</p:attrName>
                                        </p:attrNameLst>
                                      </p:cBhvr>
                                      <p:tavLst>
                                        <p:tav tm="0">
                                          <p:val>
                                            <p:strVal val="0-#ppt_w/2"/>
                                          </p:val>
                                        </p:tav>
                                        <p:tav tm="100000">
                                          <p:val>
                                            <p:strVal val="#ppt_x"/>
                                          </p:val>
                                        </p:tav>
                                      </p:tavLst>
                                    </p:anim>
                                    <p:anim calcmode="lin" valueType="num">
                                      <p:cBhvr additive="base">
                                        <p:cTn id="24" dur="5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fade">
                                      <p:cBhvr>
                                        <p:cTn id="28" dur="500"/>
                                        <p:tgtEl>
                                          <p:spTgt spid="4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500"/>
                                        <p:tgtEl>
                                          <p:spTgt spid="42"/>
                                        </p:tgtEl>
                                      </p:cBhvr>
                                    </p:animEffect>
                                  </p:childTnLst>
                                </p:cTn>
                              </p:par>
                            </p:childTnLst>
                          </p:cTn>
                        </p:par>
                        <p:par>
                          <p:cTn id="32" fill="hold">
                            <p:stCondLst>
                              <p:cond delay="2500"/>
                            </p:stCondLst>
                            <p:childTnLst>
                              <p:par>
                                <p:cTn id="33" presetID="16" presetClass="entr" presetSubtype="42" fill="hold"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barn(outHorizontal)">
                                      <p:cBhvr>
                                        <p:cTn id="35" dur="500"/>
                                        <p:tgtEl>
                                          <p:spTgt spid="44"/>
                                        </p:tgtEl>
                                      </p:cBhvr>
                                    </p:animEffect>
                                  </p:childTnLst>
                                </p:cTn>
                              </p:par>
                            </p:childTnLst>
                          </p:cTn>
                        </p:par>
                        <p:par>
                          <p:cTn id="36" fill="hold">
                            <p:stCondLst>
                              <p:cond delay="3000"/>
                            </p:stCondLst>
                            <p:childTnLst>
                              <p:par>
                                <p:cTn id="37" presetID="2" presetClass="entr" presetSubtype="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additive="base">
                                        <p:cTn id="39" dur="500" fill="hold"/>
                                        <p:tgtEl>
                                          <p:spTgt spid="37"/>
                                        </p:tgtEl>
                                        <p:attrNameLst>
                                          <p:attrName>ppt_x</p:attrName>
                                        </p:attrNameLst>
                                      </p:cBhvr>
                                      <p:tavLst>
                                        <p:tav tm="0">
                                          <p:val>
                                            <p:strVal val="0-#ppt_w/2"/>
                                          </p:val>
                                        </p:tav>
                                        <p:tav tm="100000">
                                          <p:val>
                                            <p:strVal val="#ppt_x"/>
                                          </p:val>
                                        </p:tav>
                                      </p:tavLst>
                                    </p:anim>
                                    <p:anim calcmode="lin" valueType="num">
                                      <p:cBhvr additive="base">
                                        <p:cTn id="40" dur="500" fill="hold"/>
                                        <p:tgtEl>
                                          <p:spTgt spid="37"/>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10" presetClass="entr" presetSubtype="0" fill="hold" grpId="0" nodeType="afterEffect">
                                  <p:stCondLst>
                                    <p:cond delay="0"/>
                                  </p:stCondLst>
                                  <p:childTnLst>
                                    <p:set>
                                      <p:cBhvr>
                                        <p:cTn id="43" dur="1" fill="hold">
                                          <p:stCondLst>
                                            <p:cond delay="0"/>
                                          </p:stCondLst>
                                        </p:cTn>
                                        <p:tgtEl>
                                          <p:spTgt spid="46"/>
                                        </p:tgtEl>
                                        <p:attrNameLst>
                                          <p:attrName>style.visibility</p:attrName>
                                        </p:attrNameLst>
                                      </p:cBhvr>
                                      <p:to>
                                        <p:strVal val="visible"/>
                                      </p:to>
                                    </p:set>
                                    <p:animEffect transition="in" filter="fade">
                                      <p:cBhvr>
                                        <p:cTn id="44" dur="500"/>
                                        <p:tgtEl>
                                          <p:spTgt spid="46"/>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Effect transition="in" filter="fade">
                                      <p:cBhvr>
                                        <p:cTn id="47" dur="500"/>
                                        <p:tgtEl>
                                          <p:spTgt spid="45"/>
                                        </p:tgtEl>
                                      </p:cBhvr>
                                    </p:animEffect>
                                  </p:childTnLst>
                                </p:cTn>
                              </p:par>
                            </p:childTnLst>
                          </p:cTn>
                        </p:par>
                        <p:par>
                          <p:cTn id="48" fill="hold">
                            <p:stCondLst>
                              <p:cond delay="4000"/>
                            </p:stCondLst>
                            <p:childTnLst>
                              <p:par>
                                <p:cTn id="49" presetID="16" presetClass="entr" presetSubtype="42" fill="hold"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barn(outHorizontal)">
                                      <p:cBhvr>
                                        <p:cTn id="51" dur="500"/>
                                        <p:tgtEl>
                                          <p:spTgt spid="47"/>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additive="base">
                                        <p:cTn id="55" dur="500" fill="hold"/>
                                        <p:tgtEl>
                                          <p:spTgt spid="38"/>
                                        </p:tgtEl>
                                        <p:attrNameLst>
                                          <p:attrName>ppt_x</p:attrName>
                                        </p:attrNameLst>
                                      </p:cBhvr>
                                      <p:tavLst>
                                        <p:tav tm="0">
                                          <p:val>
                                            <p:strVal val="0-#ppt_w/2"/>
                                          </p:val>
                                        </p:tav>
                                        <p:tav tm="100000">
                                          <p:val>
                                            <p:strVal val="#ppt_x"/>
                                          </p:val>
                                        </p:tav>
                                      </p:tavLst>
                                    </p:anim>
                                    <p:anim calcmode="lin" valueType="num">
                                      <p:cBhvr additive="base">
                                        <p:cTn id="56" dur="500" fill="hold"/>
                                        <p:tgtEl>
                                          <p:spTgt spid="38"/>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10" presetClass="entr" presetSubtype="0" fill="hold" grpId="0" nodeType="afterEffect">
                                  <p:stCondLst>
                                    <p:cond delay="0"/>
                                  </p:stCondLst>
                                  <p:childTnLst>
                                    <p:set>
                                      <p:cBhvr>
                                        <p:cTn id="59" dur="1" fill="hold">
                                          <p:stCondLst>
                                            <p:cond delay="0"/>
                                          </p:stCondLst>
                                        </p:cTn>
                                        <p:tgtEl>
                                          <p:spTgt spid="49"/>
                                        </p:tgtEl>
                                        <p:attrNameLst>
                                          <p:attrName>style.visibility</p:attrName>
                                        </p:attrNameLst>
                                      </p:cBhvr>
                                      <p:to>
                                        <p:strVal val="visible"/>
                                      </p:to>
                                    </p:set>
                                    <p:animEffect transition="in" filter="fade">
                                      <p:cBhvr>
                                        <p:cTn id="60" dur="500"/>
                                        <p:tgtEl>
                                          <p:spTgt spid="49"/>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fade">
                                      <p:cBhvr>
                                        <p:cTn id="63" dur="500"/>
                                        <p:tgtEl>
                                          <p:spTgt spid="48"/>
                                        </p:tgtEl>
                                      </p:cBhvr>
                                    </p:animEffect>
                                  </p:childTnLst>
                                </p:cTn>
                              </p:par>
                            </p:childTnLst>
                          </p:cTn>
                        </p:par>
                        <p:par>
                          <p:cTn id="64" fill="hold">
                            <p:stCondLst>
                              <p:cond delay="5500"/>
                            </p:stCondLst>
                            <p:childTnLst>
                              <p:par>
                                <p:cTn id="65" presetID="16" presetClass="entr" presetSubtype="42" fill="hold" nodeType="afterEffect">
                                  <p:stCondLst>
                                    <p:cond delay="0"/>
                                  </p:stCondLst>
                                  <p:childTnLst>
                                    <p:set>
                                      <p:cBhvr>
                                        <p:cTn id="66" dur="1" fill="hold">
                                          <p:stCondLst>
                                            <p:cond delay="0"/>
                                          </p:stCondLst>
                                        </p:cTn>
                                        <p:tgtEl>
                                          <p:spTgt spid="50"/>
                                        </p:tgtEl>
                                        <p:attrNameLst>
                                          <p:attrName>style.visibility</p:attrName>
                                        </p:attrNameLst>
                                      </p:cBhvr>
                                      <p:to>
                                        <p:strVal val="visible"/>
                                      </p:to>
                                    </p:set>
                                    <p:animEffect transition="in" filter="barn(outHorizontal)">
                                      <p:cBhvr>
                                        <p:cTn id="6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6" grpId="0" animBg="1"/>
      <p:bldP spid="37" grpId="0" animBg="1"/>
      <p:bldP spid="38" grpId="0" animBg="1"/>
      <p:bldP spid="39" grpId="0"/>
      <p:bldP spid="40" grpId="0"/>
      <p:bldP spid="42" grpId="0"/>
      <p:bldP spid="43" grpId="0"/>
      <p:bldP spid="45" grpId="0"/>
      <p:bldP spid="46" grpId="0"/>
      <p:bldP spid="48" grpId="0"/>
      <p:bldP spid="4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矩形 40"/>
          <p:cNvSpPr/>
          <p:nvPr/>
        </p:nvSpPr>
        <p:spPr>
          <a:xfrm>
            <a:off x="2286000" y="2137172"/>
            <a:ext cx="914400" cy="769441"/>
          </a:xfrm>
          <a:prstGeom prst="rect">
            <a:avLst/>
          </a:prstGeom>
        </p:spPr>
        <p:txBody>
          <a:bodyPr wrap="square">
            <a:spAutoFit/>
          </a:bodyPr>
          <a:lstStyle/>
          <a:p>
            <a:r>
              <a:rPr lang="en-US" altLang="zh-CN" sz="4400" b="1" dirty="0">
                <a:solidFill>
                  <a:schemeClr val="accent1"/>
                </a:solidFill>
                <a:latin typeface="站酷文艺体" panose="02000603000000000000" pitchFamily="50" charset="-122"/>
                <a:ea typeface="站酷文艺体" panose="02000603000000000000" pitchFamily="50" charset="-122"/>
              </a:rPr>
              <a:t>03</a:t>
            </a:r>
            <a:endParaRPr lang="zh-CN" altLang="en-US" sz="4400" b="1" dirty="0">
              <a:solidFill>
                <a:schemeClr val="accent1"/>
              </a:solidFill>
              <a:latin typeface="站酷文艺体" panose="02000603000000000000" pitchFamily="50" charset="-122"/>
              <a:ea typeface="站酷文艺体" panose="02000603000000000000" pitchFamily="50" charset="-122"/>
            </a:endParaRPr>
          </a:p>
        </p:txBody>
      </p:sp>
      <p:sp>
        <p:nvSpPr>
          <p:cNvPr id="29" name="文本框 32"/>
          <p:cNvSpPr txBox="1"/>
          <p:nvPr/>
        </p:nvSpPr>
        <p:spPr>
          <a:xfrm>
            <a:off x="3109647" y="2114550"/>
            <a:ext cx="3962400" cy="769441"/>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defTabSz="914400">
              <a:defRPr/>
            </a:pPr>
            <a:r>
              <a:rPr lang="zh-CN" altLang="en-US" sz="4400" b="1" kern="0" dirty="0">
                <a:solidFill>
                  <a:schemeClr val="tx1">
                    <a:lumMod val="75000"/>
                    <a:lumOff val="25000"/>
                  </a:schemeClr>
                </a:solidFill>
                <a:latin typeface="站酷文艺体" panose="02000603000000000000" pitchFamily="50" charset="-122"/>
                <a:ea typeface="站酷文艺体" panose="02000603000000000000" pitchFamily="50" charset="-122"/>
              </a:rPr>
              <a:t>教学内容说明</a:t>
            </a:r>
          </a:p>
        </p:txBody>
      </p:sp>
      <p:sp>
        <p:nvSpPr>
          <p:cNvPr id="34" name="TextBox 49"/>
          <p:cNvSpPr txBox="1"/>
          <p:nvPr/>
        </p:nvSpPr>
        <p:spPr>
          <a:xfrm>
            <a:off x="3185846" y="2800351"/>
            <a:ext cx="3505200" cy="161583"/>
          </a:xfrm>
          <a:prstGeom prst="rect">
            <a:avLst/>
          </a:prstGeom>
          <a:noFill/>
        </p:spPr>
        <p:txBody>
          <a:bodyPr wrap="square" lIns="0" tIns="0" rIns="0" bIns="0" rtlCol="0">
            <a:spAutoFit/>
          </a:bodyPr>
          <a:lstStyle/>
          <a:p>
            <a:pPr eaLnBrk="0" hangingPunct="0"/>
            <a:r>
              <a:rPr lang="zh-CN" altLang="en-US" sz="1050" dirty="0">
                <a:solidFill>
                  <a:schemeClr val="tx1">
                    <a:lumMod val="75000"/>
                    <a:lumOff val="25000"/>
                  </a:schemeClr>
                </a:solidFill>
                <a:latin typeface="站酷文艺体" panose="02000603000000000000" pitchFamily="50" charset="-122"/>
                <a:ea typeface="站酷文艺体" panose="02000603000000000000" pitchFamily="50" charset="-122"/>
                <a:cs typeface="+mn-ea"/>
                <a:sym typeface="+mn-lt"/>
              </a:rPr>
              <a:t>请替换文字内容，点击添加相关标题文字也可以直接复制</a:t>
            </a: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0">
        <p15:prstTrans prst="curtains"/>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randombar(horizontal)">
                                      <p:cBhvr>
                                        <p:cTn id="7" dur="500"/>
                                        <p:tgtEl>
                                          <p:spTgt spid="41"/>
                                        </p:tgtEl>
                                      </p:cBhvr>
                                    </p:animEffect>
                                  </p:childTnLst>
                                </p:cTn>
                              </p:par>
                            </p:childTnLst>
                          </p:cTn>
                        </p:par>
                        <p:par>
                          <p:cTn id="8" fill="hold">
                            <p:stCondLst>
                              <p:cond delay="500"/>
                            </p:stCondLst>
                            <p:childTnLst>
                              <p:par>
                                <p:cTn id="9" presetID="14" presetClass="entr" presetSubtype="10" fill="hold" grpId="0" nodeType="afterEffect">
                                  <p:stCondLst>
                                    <p:cond delay="0"/>
                                  </p:stCondLst>
                                  <p:iterate type="lt">
                                    <p:tmPct val="10000"/>
                                  </p:iterate>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500"/>
                                        <p:tgtEl>
                                          <p:spTgt spid="29"/>
                                        </p:tgtEl>
                                      </p:cBhvr>
                                    </p:animEffect>
                                  </p:childTnLst>
                                </p:cTn>
                              </p:par>
                            </p:childTnLst>
                          </p:cTn>
                        </p:par>
                        <p:par>
                          <p:cTn id="12" fill="hold">
                            <p:stCondLst>
                              <p:cond delay="1250"/>
                            </p:stCondLst>
                            <p:childTnLst>
                              <p:par>
                                <p:cTn id="13" presetID="14" presetClass="entr" presetSubtype="1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randombar(horizontal)">
                                      <p:cBhvr>
                                        <p:cTn id="1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29" grpId="0"/>
      <p:bldP spid="3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028654" y="1509286"/>
            <a:ext cx="1119051" cy="1124171"/>
            <a:chOff x="5029200" y="1634187"/>
            <a:chExt cx="1492068" cy="1498894"/>
          </a:xfrm>
        </p:grpSpPr>
        <p:sp>
          <p:nvSpPr>
            <p:cNvPr id="5" name="Oval 25"/>
            <p:cNvSpPr>
              <a:spLocks noChangeArrowheads="1"/>
            </p:cNvSpPr>
            <p:nvPr/>
          </p:nvSpPr>
          <p:spPr bwMode="auto">
            <a:xfrm>
              <a:off x="5261199" y="1863912"/>
              <a:ext cx="1028072" cy="1032621"/>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100"/>
            </a:p>
          </p:txBody>
        </p:sp>
        <p:sp>
          <p:nvSpPr>
            <p:cNvPr id="6" name="Oval 26"/>
            <p:cNvSpPr>
              <a:spLocks noChangeArrowheads="1"/>
            </p:cNvSpPr>
            <p:nvPr/>
          </p:nvSpPr>
          <p:spPr bwMode="auto">
            <a:xfrm>
              <a:off x="5688804" y="2964768"/>
              <a:ext cx="168313" cy="168313"/>
            </a:xfrm>
            <a:prstGeom prst="ellipse">
              <a:avLst/>
            </a:prstGeom>
            <a:solidFill>
              <a:schemeClr val="accent3"/>
            </a:solidFill>
            <a:ln>
              <a:noFill/>
            </a:ln>
          </p:spPr>
          <p:txBody>
            <a:bodyPr vert="horz" wrap="square" lIns="91440" tIns="45720" rIns="91440" bIns="45720" numCol="1" anchor="t" anchorCtr="0" compatLnSpc="1"/>
            <a:lstStyle/>
            <a:p>
              <a:endParaRPr lang="en-US" sz="2100"/>
            </a:p>
          </p:txBody>
        </p:sp>
        <p:sp>
          <p:nvSpPr>
            <p:cNvPr id="7" name="Oval 27"/>
            <p:cNvSpPr>
              <a:spLocks noChangeArrowheads="1"/>
            </p:cNvSpPr>
            <p:nvPr/>
          </p:nvSpPr>
          <p:spPr bwMode="auto">
            <a:xfrm>
              <a:off x="5029200" y="2302889"/>
              <a:ext cx="168313" cy="168313"/>
            </a:xfrm>
            <a:prstGeom prst="ellipse">
              <a:avLst/>
            </a:prstGeom>
            <a:solidFill>
              <a:schemeClr val="accent3"/>
            </a:solidFill>
            <a:ln>
              <a:noFill/>
            </a:ln>
          </p:spPr>
          <p:txBody>
            <a:bodyPr vert="horz" wrap="square" lIns="91440" tIns="45720" rIns="91440" bIns="45720" numCol="1" anchor="t" anchorCtr="0" compatLnSpc="1"/>
            <a:lstStyle/>
            <a:p>
              <a:endParaRPr lang="en-US" sz="2100"/>
            </a:p>
          </p:txBody>
        </p:sp>
        <p:sp>
          <p:nvSpPr>
            <p:cNvPr id="8" name="Oval 28"/>
            <p:cNvSpPr>
              <a:spLocks noChangeArrowheads="1"/>
            </p:cNvSpPr>
            <p:nvPr/>
          </p:nvSpPr>
          <p:spPr bwMode="auto">
            <a:xfrm>
              <a:off x="6355231" y="2302889"/>
              <a:ext cx="166037" cy="168313"/>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100"/>
            </a:p>
          </p:txBody>
        </p:sp>
        <p:sp>
          <p:nvSpPr>
            <p:cNvPr id="9" name="Oval 29"/>
            <p:cNvSpPr>
              <a:spLocks noChangeArrowheads="1"/>
            </p:cNvSpPr>
            <p:nvPr/>
          </p:nvSpPr>
          <p:spPr bwMode="auto">
            <a:xfrm>
              <a:off x="6302918" y="2548535"/>
              <a:ext cx="168313" cy="168313"/>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100"/>
            </a:p>
          </p:txBody>
        </p:sp>
        <p:sp>
          <p:nvSpPr>
            <p:cNvPr id="10" name="Oval 30"/>
            <p:cNvSpPr>
              <a:spLocks noChangeArrowheads="1"/>
            </p:cNvSpPr>
            <p:nvPr/>
          </p:nvSpPr>
          <p:spPr bwMode="auto">
            <a:xfrm>
              <a:off x="6164173" y="2762337"/>
              <a:ext cx="168313" cy="168313"/>
            </a:xfrm>
            <a:prstGeom prst="ellipse">
              <a:avLst/>
            </a:prstGeom>
            <a:solidFill>
              <a:schemeClr val="accent3"/>
            </a:solidFill>
            <a:ln>
              <a:noFill/>
            </a:ln>
          </p:spPr>
          <p:txBody>
            <a:bodyPr vert="horz" wrap="square" lIns="91440" tIns="45720" rIns="91440" bIns="45720" numCol="1" anchor="t" anchorCtr="0" compatLnSpc="1"/>
            <a:lstStyle/>
            <a:p>
              <a:endParaRPr lang="en-US" sz="2100"/>
            </a:p>
          </p:txBody>
        </p:sp>
        <p:sp>
          <p:nvSpPr>
            <p:cNvPr id="11" name="Oval 31"/>
            <p:cNvSpPr>
              <a:spLocks noChangeArrowheads="1"/>
            </p:cNvSpPr>
            <p:nvPr/>
          </p:nvSpPr>
          <p:spPr bwMode="auto">
            <a:xfrm>
              <a:off x="5959468" y="2903356"/>
              <a:ext cx="166037" cy="168313"/>
            </a:xfrm>
            <a:prstGeom prst="ellipse">
              <a:avLst/>
            </a:prstGeom>
            <a:solidFill>
              <a:schemeClr val="accent3"/>
            </a:solidFill>
            <a:ln>
              <a:noFill/>
            </a:ln>
          </p:spPr>
          <p:txBody>
            <a:bodyPr vert="horz" wrap="square" lIns="91440" tIns="45720" rIns="91440" bIns="45720" numCol="1" anchor="t" anchorCtr="0" compatLnSpc="1"/>
            <a:lstStyle/>
            <a:p>
              <a:endParaRPr lang="en-US" sz="2100"/>
            </a:p>
          </p:txBody>
        </p:sp>
        <p:sp>
          <p:nvSpPr>
            <p:cNvPr id="12" name="Oval 32"/>
            <p:cNvSpPr>
              <a:spLocks noChangeArrowheads="1"/>
            </p:cNvSpPr>
            <p:nvPr/>
          </p:nvSpPr>
          <p:spPr bwMode="auto">
            <a:xfrm>
              <a:off x="5074690" y="2548535"/>
              <a:ext cx="168313" cy="168313"/>
            </a:xfrm>
            <a:prstGeom prst="ellipse">
              <a:avLst/>
            </a:prstGeom>
            <a:solidFill>
              <a:schemeClr val="accent3"/>
            </a:solidFill>
            <a:ln>
              <a:noFill/>
            </a:ln>
          </p:spPr>
          <p:txBody>
            <a:bodyPr vert="horz" wrap="square" lIns="91440" tIns="45720" rIns="91440" bIns="45720" numCol="1" anchor="t" anchorCtr="0" compatLnSpc="1"/>
            <a:lstStyle/>
            <a:p>
              <a:endParaRPr lang="en-US" sz="2100"/>
            </a:p>
          </p:txBody>
        </p:sp>
        <p:sp>
          <p:nvSpPr>
            <p:cNvPr id="13" name="Oval 33"/>
            <p:cNvSpPr>
              <a:spLocks noChangeArrowheads="1"/>
            </p:cNvSpPr>
            <p:nvPr/>
          </p:nvSpPr>
          <p:spPr bwMode="auto">
            <a:xfrm>
              <a:off x="5222531" y="2762337"/>
              <a:ext cx="166037" cy="168313"/>
            </a:xfrm>
            <a:prstGeom prst="ellipse">
              <a:avLst/>
            </a:prstGeom>
            <a:solidFill>
              <a:schemeClr val="accent3"/>
            </a:solidFill>
            <a:ln>
              <a:noFill/>
            </a:ln>
          </p:spPr>
          <p:txBody>
            <a:bodyPr vert="horz" wrap="square" lIns="91440" tIns="45720" rIns="91440" bIns="45720" numCol="1" anchor="t" anchorCtr="0" compatLnSpc="1"/>
            <a:lstStyle/>
            <a:p>
              <a:endParaRPr lang="en-US" sz="2100"/>
            </a:p>
          </p:txBody>
        </p:sp>
        <p:sp>
          <p:nvSpPr>
            <p:cNvPr id="14" name="Oval 34"/>
            <p:cNvSpPr>
              <a:spLocks noChangeArrowheads="1"/>
            </p:cNvSpPr>
            <p:nvPr/>
          </p:nvSpPr>
          <p:spPr bwMode="auto">
            <a:xfrm>
              <a:off x="5418138" y="2903356"/>
              <a:ext cx="166037" cy="168313"/>
            </a:xfrm>
            <a:prstGeom prst="ellipse">
              <a:avLst/>
            </a:prstGeom>
            <a:solidFill>
              <a:schemeClr val="accent3"/>
            </a:solidFill>
            <a:ln>
              <a:noFill/>
            </a:ln>
          </p:spPr>
          <p:txBody>
            <a:bodyPr vert="horz" wrap="square" lIns="91440" tIns="45720" rIns="91440" bIns="45720" numCol="1" anchor="t" anchorCtr="0" compatLnSpc="1"/>
            <a:lstStyle/>
            <a:p>
              <a:endParaRPr lang="en-US" sz="2100"/>
            </a:p>
          </p:txBody>
        </p:sp>
        <p:sp>
          <p:nvSpPr>
            <p:cNvPr id="15" name="Oval 35"/>
            <p:cNvSpPr>
              <a:spLocks noChangeArrowheads="1"/>
            </p:cNvSpPr>
            <p:nvPr/>
          </p:nvSpPr>
          <p:spPr bwMode="auto">
            <a:xfrm>
              <a:off x="5074690" y="2057243"/>
              <a:ext cx="168313" cy="168313"/>
            </a:xfrm>
            <a:prstGeom prst="ellipse">
              <a:avLst/>
            </a:prstGeom>
            <a:solidFill>
              <a:schemeClr val="bg1">
                <a:lumMod val="85000"/>
              </a:schemeClr>
            </a:solidFill>
            <a:ln>
              <a:noFill/>
            </a:ln>
          </p:spPr>
          <p:txBody>
            <a:bodyPr vert="horz" wrap="square" lIns="91440" tIns="45720" rIns="91440" bIns="45720" numCol="1" anchor="t" anchorCtr="0" compatLnSpc="1"/>
            <a:lstStyle/>
            <a:p>
              <a:endParaRPr lang="en-US" sz="2100"/>
            </a:p>
          </p:txBody>
        </p:sp>
        <p:sp>
          <p:nvSpPr>
            <p:cNvPr id="16" name="Oval 36"/>
            <p:cNvSpPr>
              <a:spLocks noChangeArrowheads="1"/>
            </p:cNvSpPr>
            <p:nvPr/>
          </p:nvSpPr>
          <p:spPr bwMode="auto">
            <a:xfrm>
              <a:off x="5222531" y="1834343"/>
              <a:ext cx="166037" cy="166039"/>
            </a:xfrm>
            <a:prstGeom prst="ellipse">
              <a:avLst/>
            </a:prstGeom>
            <a:solidFill>
              <a:schemeClr val="bg1">
                <a:lumMod val="85000"/>
              </a:schemeClr>
            </a:solidFill>
            <a:ln>
              <a:noFill/>
            </a:ln>
          </p:spPr>
          <p:txBody>
            <a:bodyPr vert="horz" wrap="square" lIns="91440" tIns="45720" rIns="91440" bIns="45720" numCol="1" anchor="t" anchorCtr="0" compatLnSpc="1"/>
            <a:lstStyle/>
            <a:p>
              <a:endParaRPr lang="en-US" sz="2100"/>
            </a:p>
          </p:txBody>
        </p:sp>
        <p:sp>
          <p:nvSpPr>
            <p:cNvPr id="17" name="Oval 37"/>
            <p:cNvSpPr>
              <a:spLocks noChangeArrowheads="1"/>
            </p:cNvSpPr>
            <p:nvPr/>
          </p:nvSpPr>
          <p:spPr bwMode="auto">
            <a:xfrm>
              <a:off x="5418138" y="1695599"/>
              <a:ext cx="166037" cy="166039"/>
            </a:xfrm>
            <a:prstGeom prst="ellipse">
              <a:avLst/>
            </a:prstGeom>
            <a:solidFill>
              <a:schemeClr val="bg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100"/>
            </a:p>
          </p:txBody>
        </p:sp>
        <p:sp>
          <p:nvSpPr>
            <p:cNvPr id="18" name="Oval 38"/>
            <p:cNvSpPr>
              <a:spLocks noChangeArrowheads="1"/>
            </p:cNvSpPr>
            <p:nvPr/>
          </p:nvSpPr>
          <p:spPr bwMode="auto">
            <a:xfrm>
              <a:off x="5688804" y="1634187"/>
              <a:ext cx="168313" cy="170588"/>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100"/>
            </a:p>
          </p:txBody>
        </p:sp>
        <p:sp>
          <p:nvSpPr>
            <p:cNvPr id="19" name="Oval 39"/>
            <p:cNvSpPr>
              <a:spLocks noChangeArrowheads="1"/>
            </p:cNvSpPr>
            <p:nvPr/>
          </p:nvSpPr>
          <p:spPr bwMode="auto">
            <a:xfrm>
              <a:off x="5970841" y="1695599"/>
              <a:ext cx="168313" cy="166039"/>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100"/>
            </a:p>
          </p:txBody>
        </p:sp>
        <p:sp>
          <p:nvSpPr>
            <p:cNvPr id="20" name="Oval 40"/>
            <p:cNvSpPr>
              <a:spLocks noChangeArrowheads="1"/>
            </p:cNvSpPr>
            <p:nvPr/>
          </p:nvSpPr>
          <p:spPr bwMode="auto">
            <a:xfrm>
              <a:off x="6161899" y="1834343"/>
              <a:ext cx="168313" cy="166039"/>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100"/>
            </a:p>
          </p:txBody>
        </p:sp>
        <p:sp>
          <p:nvSpPr>
            <p:cNvPr id="21" name="Oval 41"/>
            <p:cNvSpPr>
              <a:spLocks noChangeArrowheads="1"/>
            </p:cNvSpPr>
            <p:nvPr/>
          </p:nvSpPr>
          <p:spPr bwMode="auto">
            <a:xfrm>
              <a:off x="6307467" y="2057243"/>
              <a:ext cx="168313" cy="168313"/>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100"/>
            </a:p>
          </p:txBody>
        </p:sp>
      </p:grpSp>
      <p:grpSp>
        <p:nvGrpSpPr>
          <p:cNvPr id="22" name="Group 21"/>
          <p:cNvGrpSpPr/>
          <p:nvPr/>
        </p:nvGrpSpPr>
        <p:grpSpPr>
          <a:xfrm>
            <a:off x="6998597" y="1511843"/>
            <a:ext cx="1119051" cy="1124171"/>
            <a:chOff x="6966132" y="1634187"/>
            <a:chExt cx="1492068" cy="1498894"/>
          </a:xfrm>
        </p:grpSpPr>
        <p:sp>
          <p:nvSpPr>
            <p:cNvPr id="23" name="Oval 25"/>
            <p:cNvSpPr>
              <a:spLocks noChangeArrowheads="1"/>
            </p:cNvSpPr>
            <p:nvPr/>
          </p:nvSpPr>
          <p:spPr bwMode="auto">
            <a:xfrm>
              <a:off x="7198131" y="1863912"/>
              <a:ext cx="1028072" cy="1032621"/>
            </a:xfrm>
            <a:prstGeom prst="ellipse">
              <a:avLst/>
            </a:pr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100"/>
            </a:p>
          </p:txBody>
        </p:sp>
        <p:sp>
          <p:nvSpPr>
            <p:cNvPr id="24" name="Oval 26"/>
            <p:cNvSpPr>
              <a:spLocks noChangeArrowheads="1"/>
            </p:cNvSpPr>
            <p:nvPr/>
          </p:nvSpPr>
          <p:spPr bwMode="auto">
            <a:xfrm>
              <a:off x="7625736" y="2964768"/>
              <a:ext cx="168313" cy="168313"/>
            </a:xfrm>
            <a:prstGeom prst="ellipse">
              <a:avLst/>
            </a:pr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100"/>
            </a:p>
          </p:txBody>
        </p:sp>
        <p:sp>
          <p:nvSpPr>
            <p:cNvPr id="25" name="Oval 27"/>
            <p:cNvSpPr>
              <a:spLocks noChangeArrowheads="1"/>
            </p:cNvSpPr>
            <p:nvPr/>
          </p:nvSpPr>
          <p:spPr bwMode="auto">
            <a:xfrm>
              <a:off x="6966132" y="2302889"/>
              <a:ext cx="168313" cy="168313"/>
            </a:xfrm>
            <a:prstGeom prst="ellipse">
              <a:avLst/>
            </a:prstGeom>
            <a:solidFill>
              <a:schemeClr val="accent4"/>
            </a:solidFill>
            <a:ln>
              <a:noFill/>
            </a:ln>
          </p:spPr>
          <p:txBody>
            <a:bodyPr vert="horz" wrap="square" lIns="91440" tIns="45720" rIns="91440" bIns="45720" numCol="1" anchor="t" anchorCtr="0" compatLnSpc="1"/>
            <a:lstStyle/>
            <a:p>
              <a:endParaRPr lang="en-US" sz="2100"/>
            </a:p>
          </p:txBody>
        </p:sp>
        <p:sp>
          <p:nvSpPr>
            <p:cNvPr id="26" name="Oval 28"/>
            <p:cNvSpPr>
              <a:spLocks noChangeArrowheads="1"/>
            </p:cNvSpPr>
            <p:nvPr/>
          </p:nvSpPr>
          <p:spPr bwMode="auto">
            <a:xfrm>
              <a:off x="8292163" y="2302889"/>
              <a:ext cx="166037" cy="168313"/>
            </a:xfrm>
            <a:prstGeom prst="ellipse">
              <a:avLst/>
            </a:pr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100"/>
            </a:p>
          </p:txBody>
        </p:sp>
        <p:sp>
          <p:nvSpPr>
            <p:cNvPr id="27" name="Oval 29"/>
            <p:cNvSpPr>
              <a:spLocks noChangeArrowheads="1"/>
            </p:cNvSpPr>
            <p:nvPr/>
          </p:nvSpPr>
          <p:spPr bwMode="auto">
            <a:xfrm>
              <a:off x="8239850" y="2548535"/>
              <a:ext cx="168313" cy="168313"/>
            </a:xfrm>
            <a:prstGeom prst="ellipse">
              <a:avLst/>
            </a:pr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100"/>
            </a:p>
          </p:txBody>
        </p:sp>
        <p:sp>
          <p:nvSpPr>
            <p:cNvPr id="28" name="Oval 30"/>
            <p:cNvSpPr>
              <a:spLocks noChangeArrowheads="1"/>
            </p:cNvSpPr>
            <p:nvPr/>
          </p:nvSpPr>
          <p:spPr bwMode="auto">
            <a:xfrm>
              <a:off x="8101105" y="2762337"/>
              <a:ext cx="168313" cy="168313"/>
            </a:xfrm>
            <a:prstGeom prst="ellipse">
              <a:avLst/>
            </a:pr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100"/>
            </a:p>
          </p:txBody>
        </p:sp>
        <p:sp>
          <p:nvSpPr>
            <p:cNvPr id="29" name="Oval 31"/>
            <p:cNvSpPr>
              <a:spLocks noChangeArrowheads="1"/>
            </p:cNvSpPr>
            <p:nvPr/>
          </p:nvSpPr>
          <p:spPr bwMode="auto">
            <a:xfrm>
              <a:off x="7896400" y="2903356"/>
              <a:ext cx="166037" cy="168313"/>
            </a:xfrm>
            <a:prstGeom prst="ellipse">
              <a:avLst/>
            </a:pr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100"/>
            </a:p>
          </p:txBody>
        </p:sp>
        <p:sp>
          <p:nvSpPr>
            <p:cNvPr id="30" name="Oval 32"/>
            <p:cNvSpPr>
              <a:spLocks noChangeArrowheads="1"/>
            </p:cNvSpPr>
            <p:nvPr/>
          </p:nvSpPr>
          <p:spPr bwMode="auto">
            <a:xfrm>
              <a:off x="7011622" y="2548535"/>
              <a:ext cx="168313" cy="168313"/>
            </a:xfrm>
            <a:prstGeom prst="ellipse">
              <a:avLst/>
            </a:prstGeom>
            <a:solidFill>
              <a:schemeClr val="accent4"/>
            </a:solidFill>
            <a:ln>
              <a:noFill/>
            </a:ln>
          </p:spPr>
          <p:txBody>
            <a:bodyPr vert="horz" wrap="square" lIns="91440" tIns="45720" rIns="91440" bIns="45720" numCol="1" anchor="t" anchorCtr="0" compatLnSpc="1"/>
            <a:lstStyle/>
            <a:p>
              <a:endParaRPr lang="en-US" sz="2100"/>
            </a:p>
          </p:txBody>
        </p:sp>
        <p:sp>
          <p:nvSpPr>
            <p:cNvPr id="31" name="Oval 33"/>
            <p:cNvSpPr>
              <a:spLocks noChangeArrowheads="1"/>
            </p:cNvSpPr>
            <p:nvPr/>
          </p:nvSpPr>
          <p:spPr bwMode="auto">
            <a:xfrm>
              <a:off x="7159463" y="2762337"/>
              <a:ext cx="166037" cy="168313"/>
            </a:xfrm>
            <a:prstGeom prst="ellipse">
              <a:avLst/>
            </a:prstGeom>
            <a:solidFill>
              <a:schemeClr val="accent4"/>
            </a:solidFill>
            <a:ln>
              <a:noFill/>
            </a:ln>
          </p:spPr>
          <p:txBody>
            <a:bodyPr vert="horz" wrap="square" lIns="91440" tIns="45720" rIns="91440" bIns="45720" numCol="1" anchor="t" anchorCtr="0" compatLnSpc="1"/>
            <a:lstStyle/>
            <a:p>
              <a:endParaRPr lang="en-US" sz="2100"/>
            </a:p>
          </p:txBody>
        </p:sp>
        <p:sp>
          <p:nvSpPr>
            <p:cNvPr id="32" name="Oval 34"/>
            <p:cNvSpPr>
              <a:spLocks noChangeArrowheads="1"/>
            </p:cNvSpPr>
            <p:nvPr/>
          </p:nvSpPr>
          <p:spPr bwMode="auto">
            <a:xfrm>
              <a:off x="7355070" y="2903356"/>
              <a:ext cx="166037" cy="168313"/>
            </a:xfrm>
            <a:prstGeom prst="ellipse">
              <a:avLst/>
            </a:pr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100"/>
            </a:p>
          </p:txBody>
        </p:sp>
        <p:sp>
          <p:nvSpPr>
            <p:cNvPr id="33" name="Oval 35"/>
            <p:cNvSpPr>
              <a:spLocks noChangeArrowheads="1"/>
            </p:cNvSpPr>
            <p:nvPr/>
          </p:nvSpPr>
          <p:spPr bwMode="auto">
            <a:xfrm>
              <a:off x="7011622" y="2057243"/>
              <a:ext cx="168313" cy="168313"/>
            </a:xfrm>
            <a:prstGeom prst="ellipse">
              <a:avLst/>
            </a:prstGeom>
            <a:solidFill>
              <a:schemeClr val="accent4"/>
            </a:solidFill>
            <a:ln>
              <a:noFill/>
            </a:ln>
          </p:spPr>
          <p:txBody>
            <a:bodyPr vert="horz" wrap="square" lIns="91440" tIns="45720" rIns="91440" bIns="45720" numCol="1" anchor="t" anchorCtr="0" compatLnSpc="1"/>
            <a:lstStyle/>
            <a:p>
              <a:endParaRPr lang="en-US" sz="2100"/>
            </a:p>
          </p:txBody>
        </p:sp>
        <p:sp>
          <p:nvSpPr>
            <p:cNvPr id="34" name="Oval 36"/>
            <p:cNvSpPr>
              <a:spLocks noChangeArrowheads="1"/>
            </p:cNvSpPr>
            <p:nvPr/>
          </p:nvSpPr>
          <p:spPr bwMode="auto">
            <a:xfrm>
              <a:off x="7159463" y="1834343"/>
              <a:ext cx="166037" cy="166039"/>
            </a:xfrm>
            <a:prstGeom prst="ellipse">
              <a:avLst/>
            </a:prstGeom>
            <a:solidFill>
              <a:schemeClr val="accent4"/>
            </a:solidFill>
            <a:ln>
              <a:noFill/>
            </a:ln>
          </p:spPr>
          <p:txBody>
            <a:bodyPr vert="horz" wrap="square" lIns="91440" tIns="45720" rIns="91440" bIns="45720" numCol="1" anchor="t" anchorCtr="0" compatLnSpc="1"/>
            <a:lstStyle/>
            <a:p>
              <a:endParaRPr lang="en-US" sz="2100"/>
            </a:p>
          </p:txBody>
        </p:sp>
        <p:sp>
          <p:nvSpPr>
            <p:cNvPr id="35" name="Oval 37"/>
            <p:cNvSpPr>
              <a:spLocks noChangeArrowheads="1"/>
            </p:cNvSpPr>
            <p:nvPr/>
          </p:nvSpPr>
          <p:spPr bwMode="auto">
            <a:xfrm>
              <a:off x="7355070" y="1695599"/>
              <a:ext cx="166037" cy="166039"/>
            </a:xfrm>
            <a:prstGeom prst="ellipse">
              <a:avLst/>
            </a:prstGeom>
            <a:solidFill>
              <a:schemeClr val="accent4"/>
            </a:solidFill>
            <a:ln>
              <a:noFill/>
            </a:ln>
          </p:spPr>
          <p:txBody>
            <a:bodyPr vert="horz" wrap="square" lIns="91440" tIns="45720" rIns="91440" bIns="45720" numCol="1" anchor="t" anchorCtr="0" compatLnSpc="1"/>
            <a:lstStyle/>
            <a:p>
              <a:endParaRPr lang="en-US" sz="2100"/>
            </a:p>
          </p:txBody>
        </p:sp>
        <p:sp>
          <p:nvSpPr>
            <p:cNvPr id="36" name="Oval 38"/>
            <p:cNvSpPr>
              <a:spLocks noChangeArrowheads="1"/>
            </p:cNvSpPr>
            <p:nvPr/>
          </p:nvSpPr>
          <p:spPr bwMode="auto">
            <a:xfrm>
              <a:off x="7625736" y="1634187"/>
              <a:ext cx="168313" cy="170588"/>
            </a:xfrm>
            <a:prstGeom prst="ellipse">
              <a:avLst/>
            </a:pr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100"/>
            </a:p>
          </p:txBody>
        </p:sp>
        <p:sp>
          <p:nvSpPr>
            <p:cNvPr id="37" name="Oval 39"/>
            <p:cNvSpPr>
              <a:spLocks noChangeArrowheads="1"/>
            </p:cNvSpPr>
            <p:nvPr/>
          </p:nvSpPr>
          <p:spPr bwMode="auto">
            <a:xfrm>
              <a:off x="7907773" y="1695599"/>
              <a:ext cx="168313" cy="166039"/>
            </a:xfrm>
            <a:prstGeom prst="ellipse">
              <a:avLst/>
            </a:pr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100"/>
            </a:p>
          </p:txBody>
        </p:sp>
        <p:sp>
          <p:nvSpPr>
            <p:cNvPr id="38" name="Oval 40"/>
            <p:cNvSpPr>
              <a:spLocks noChangeArrowheads="1"/>
            </p:cNvSpPr>
            <p:nvPr/>
          </p:nvSpPr>
          <p:spPr bwMode="auto">
            <a:xfrm>
              <a:off x="8098831" y="1834343"/>
              <a:ext cx="168313" cy="166039"/>
            </a:xfrm>
            <a:prstGeom prst="ellipse">
              <a:avLst/>
            </a:pr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100"/>
            </a:p>
          </p:txBody>
        </p:sp>
        <p:sp>
          <p:nvSpPr>
            <p:cNvPr id="39" name="Oval 41"/>
            <p:cNvSpPr>
              <a:spLocks noChangeArrowheads="1"/>
            </p:cNvSpPr>
            <p:nvPr/>
          </p:nvSpPr>
          <p:spPr bwMode="auto">
            <a:xfrm>
              <a:off x="8244399" y="2057243"/>
              <a:ext cx="168313" cy="168313"/>
            </a:xfrm>
            <a:prstGeom prst="ellipse">
              <a:avLst/>
            </a:pr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100"/>
            </a:p>
          </p:txBody>
        </p:sp>
      </p:grpSp>
      <p:grpSp>
        <p:nvGrpSpPr>
          <p:cNvPr id="42" name="Group 41"/>
          <p:cNvGrpSpPr/>
          <p:nvPr/>
        </p:nvGrpSpPr>
        <p:grpSpPr>
          <a:xfrm>
            <a:off x="2999003" y="1521226"/>
            <a:ext cx="1119051" cy="1124171"/>
            <a:chOff x="5029200" y="1634187"/>
            <a:chExt cx="1492068" cy="1498894"/>
          </a:xfrm>
        </p:grpSpPr>
        <p:sp>
          <p:nvSpPr>
            <p:cNvPr id="43" name="Oval 25"/>
            <p:cNvSpPr>
              <a:spLocks noChangeArrowheads="1"/>
            </p:cNvSpPr>
            <p:nvPr/>
          </p:nvSpPr>
          <p:spPr bwMode="auto">
            <a:xfrm>
              <a:off x="5261199" y="1863912"/>
              <a:ext cx="1028072" cy="1032621"/>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100"/>
            </a:p>
          </p:txBody>
        </p:sp>
        <p:sp>
          <p:nvSpPr>
            <p:cNvPr id="44" name="Oval 26"/>
            <p:cNvSpPr>
              <a:spLocks noChangeArrowheads="1"/>
            </p:cNvSpPr>
            <p:nvPr/>
          </p:nvSpPr>
          <p:spPr bwMode="auto">
            <a:xfrm>
              <a:off x="5688804" y="2964768"/>
              <a:ext cx="168313" cy="168313"/>
            </a:xfrm>
            <a:prstGeom prst="ellipse">
              <a:avLst/>
            </a:prstGeom>
            <a:solidFill>
              <a:schemeClr val="accent2"/>
            </a:solidFill>
            <a:ln>
              <a:noFill/>
            </a:ln>
          </p:spPr>
          <p:txBody>
            <a:bodyPr vert="horz" wrap="square" lIns="91440" tIns="45720" rIns="91440" bIns="45720" numCol="1" anchor="t" anchorCtr="0" compatLnSpc="1"/>
            <a:lstStyle/>
            <a:p>
              <a:endParaRPr lang="en-US" sz="2100"/>
            </a:p>
          </p:txBody>
        </p:sp>
        <p:sp>
          <p:nvSpPr>
            <p:cNvPr id="45" name="Oval 27"/>
            <p:cNvSpPr>
              <a:spLocks noChangeArrowheads="1"/>
            </p:cNvSpPr>
            <p:nvPr/>
          </p:nvSpPr>
          <p:spPr bwMode="auto">
            <a:xfrm>
              <a:off x="5029200" y="2302889"/>
              <a:ext cx="168313" cy="168313"/>
            </a:xfrm>
            <a:prstGeom prst="ellipse">
              <a:avLst/>
            </a:prstGeom>
            <a:solidFill>
              <a:schemeClr val="bg1">
                <a:lumMod val="85000"/>
              </a:schemeClr>
            </a:solidFill>
            <a:ln>
              <a:noFill/>
            </a:ln>
          </p:spPr>
          <p:txBody>
            <a:bodyPr vert="horz" wrap="square" lIns="91440" tIns="45720" rIns="91440" bIns="45720" numCol="1" anchor="t" anchorCtr="0" compatLnSpc="1"/>
            <a:lstStyle/>
            <a:p>
              <a:endParaRPr lang="en-US" sz="2100"/>
            </a:p>
          </p:txBody>
        </p:sp>
        <p:sp>
          <p:nvSpPr>
            <p:cNvPr id="46" name="Oval 28"/>
            <p:cNvSpPr>
              <a:spLocks noChangeArrowheads="1"/>
            </p:cNvSpPr>
            <p:nvPr/>
          </p:nvSpPr>
          <p:spPr bwMode="auto">
            <a:xfrm>
              <a:off x="6355231" y="2302889"/>
              <a:ext cx="166037" cy="168313"/>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100"/>
            </a:p>
          </p:txBody>
        </p:sp>
        <p:sp>
          <p:nvSpPr>
            <p:cNvPr id="47" name="Oval 29"/>
            <p:cNvSpPr>
              <a:spLocks noChangeArrowheads="1"/>
            </p:cNvSpPr>
            <p:nvPr/>
          </p:nvSpPr>
          <p:spPr bwMode="auto">
            <a:xfrm>
              <a:off x="6302918" y="2548535"/>
              <a:ext cx="168313" cy="168313"/>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100"/>
            </a:p>
          </p:txBody>
        </p:sp>
        <p:sp>
          <p:nvSpPr>
            <p:cNvPr id="48" name="Oval 30"/>
            <p:cNvSpPr>
              <a:spLocks noChangeArrowheads="1"/>
            </p:cNvSpPr>
            <p:nvPr/>
          </p:nvSpPr>
          <p:spPr bwMode="auto">
            <a:xfrm>
              <a:off x="6164173" y="2762337"/>
              <a:ext cx="168313" cy="168313"/>
            </a:xfrm>
            <a:prstGeom prst="ellipse">
              <a:avLst/>
            </a:prstGeom>
            <a:solidFill>
              <a:schemeClr val="accent2"/>
            </a:solidFill>
            <a:ln>
              <a:noFill/>
            </a:ln>
          </p:spPr>
          <p:txBody>
            <a:bodyPr vert="horz" wrap="square" lIns="91440" tIns="45720" rIns="91440" bIns="45720" numCol="1" anchor="t" anchorCtr="0" compatLnSpc="1"/>
            <a:lstStyle/>
            <a:p>
              <a:endParaRPr lang="en-US" sz="2100"/>
            </a:p>
          </p:txBody>
        </p:sp>
        <p:sp>
          <p:nvSpPr>
            <p:cNvPr id="49" name="Oval 31"/>
            <p:cNvSpPr>
              <a:spLocks noChangeArrowheads="1"/>
            </p:cNvSpPr>
            <p:nvPr/>
          </p:nvSpPr>
          <p:spPr bwMode="auto">
            <a:xfrm>
              <a:off x="5959468" y="2903356"/>
              <a:ext cx="166037" cy="168313"/>
            </a:xfrm>
            <a:prstGeom prst="ellipse">
              <a:avLst/>
            </a:prstGeom>
            <a:solidFill>
              <a:schemeClr val="accent2"/>
            </a:solidFill>
            <a:ln>
              <a:noFill/>
            </a:ln>
          </p:spPr>
          <p:txBody>
            <a:bodyPr vert="horz" wrap="square" lIns="91440" tIns="45720" rIns="91440" bIns="45720" numCol="1" anchor="t" anchorCtr="0" compatLnSpc="1"/>
            <a:lstStyle/>
            <a:p>
              <a:endParaRPr lang="en-US" sz="2100"/>
            </a:p>
          </p:txBody>
        </p:sp>
        <p:sp>
          <p:nvSpPr>
            <p:cNvPr id="50" name="Oval 32"/>
            <p:cNvSpPr>
              <a:spLocks noChangeArrowheads="1"/>
            </p:cNvSpPr>
            <p:nvPr/>
          </p:nvSpPr>
          <p:spPr bwMode="auto">
            <a:xfrm>
              <a:off x="5074690" y="2548535"/>
              <a:ext cx="168313" cy="168313"/>
            </a:xfrm>
            <a:prstGeom prst="ellipse">
              <a:avLst/>
            </a:prstGeom>
            <a:solidFill>
              <a:schemeClr val="bg1">
                <a:lumMod val="85000"/>
              </a:schemeClr>
            </a:solidFill>
            <a:ln>
              <a:noFill/>
            </a:ln>
          </p:spPr>
          <p:txBody>
            <a:bodyPr vert="horz" wrap="square" lIns="91440" tIns="45720" rIns="91440" bIns="45720" numCol="1" anchor="t" anchorCtr="0" compatLnSpc="1"/>
            <a:lstStyle/>
            <a:p>
              <a:endParaRPr lang="en-US" sz="2100"/>
            </a:p>
          </p:txBody>
        </p:sp>
        <p:sp>
          <p:nvSpPr>
            <p:cNvPr id="51" name="Oval 33"/>
            <p:cNvSpPr>
              <a:spLocks noChangeArrowheads="1"/>
            </p:cNvSpPr>
            <p:nvPr/>
          </p:nvSpPr>
          <p:spPr bwMode="auto">
            <a:xfrm>
              <a:off x="5222531" y="2762337"/>
              <a:ext cx="166037" cy="168313"/>
            </a:xfrm>
            <a:prstGeom prst="ellipse">
              <a:avLst/>
            </a:prstGeom>
            <a:solidFill>
              <a:schemeClr val="bg1">
                <a:lumMod val="85000"/>
              </a:schemeClr>
            </a:solidFill>
            <a:ln>
              <a:noFill/>
            </a:ln>
          </p:spPr>
          <p:txBody>
            <a:bodyPr vert="horz" wrap="square" lIns="91440" tIns="45720" rIns="91440" bIns="45720" numCol="1" anchor="t" anchorCtr="0" compatLnSpc="1"/>
            <a:lstStyle/>
            <a:p>
              <a:endParaRPr lang="en-US" sz="2100"/>
            </a:p>
          </p:txBody>
        </p:sp>
        <p:sp>
          <p:nvSpPr>
            <p:cNvPr id="52" name="Oval 34"/>
            <p:cNvSpPr>
              <a:spLocks noChangeArrowheads="1"/>
            </p:cNvSpPr>
            <p:nvPr/>
          </p:nvSpPr>
          <p:spPr bwMode="auto">
            <a:xfrm>
              <a:off x="5418138" y="2903356"/>
              <a:ext cx="166037" cy="168313"/>
            </a:xfrm>
            <a:prstGeom prst="ellipse">
              <a:avLst/>
            </a:prstGeom>
            <a:solidFill>
              <a:schemeClr val="bg1">
                <a:lumMod val="85000"/>
              </a:schemeClr>
            </a:solidFill>
            <a:ln>
              <a:noFill/>
            </a:ln>
          </p:spPr>
          <p:txBody>
            <a:bodyPr vert="horz" wrap="square" lIns="91440" tIns="45720" rIns="91440" bIns="45720" numCol="1" anchor="t" anchorCtr="0" compatLnSpc="1"/>
            <a:lstStyle/>
            <a:p>
              <a:endParaRPr lang="en-US" sz="2100"/>
            </a:p>
          </p:txBody>
        </p:sp>
        <p:sp>
          <p:nvSpPr>
            <p:cNvPr id="53" name="Oval 35"/>
            <p:cNvSpPr>
              <a:spLocks noChangeArrowheads="1"/>
            </p:cNvSpPr>
            <p:nvPr/>
          </p:nvSpPr>
          <p:spPr bwMode="auto">
            <a:xfrm>
              <a:off x="5074690" y="2057243"/>
              <a:ext cx="168313" cy="168313"/>
            </a:xfrm>
            <a:prstGeom prst="ellipse">
              <a:avLst/>
            </a:prstGeom>
            <a:solidFill>
              <a:schemeClr val="bg1">
                <a:lumMod val="85000"/>
              </a:schemeClr>
            </a:solidFill>
            <a:ln>
              <a:noFill/>
            </a:ln>
          </p:spPr>
          <p:txBody>
            <a:bodyPr vert="horz" wrap="square" lIns="91440" tIns="45720" rIns="91440" bIns="45720" numCol="1" anchor="t" anchorCtr="0" compatLnSpc="1"/>
            <a:lstStyle/>
            <a:p>
              <a:endParaRPr lang="en-US" sz="2100"/>
            </a:p>
          </p:txBody>
        </p:sp>
        <p:sp>
          <p:nvSpPr>
            <p:cNvPr id="54" name="Oval 36"/>
            <p:cNvSpPr>
              <a:spLocks noChangeArrowheads="1"/>
            </p:cNvSpPr>
            <p:nvPr/>
          </p:nvSpPr>
          <p:spPr bwMode="auto">
            <a:xfrm>
              <a:off x="5222531" y="1834343"/>
              <a:ext cx="166037" cy="166039"/>
            </a:xfrm>
            <a:prstGeom prst="ellipse">
              <a:avLst/>
            </a:prstGeom>
            <a:solidFill>
              <a:schemeClr val="bg1">
                <a:lumMod val="85000"/>
              </a:schemeClr>
            </a:solidFill>
            <a:ln>
              <a:noFill/>
            </a:ln>
          </p:spPr>
          <p:txBody>
            <a:bodyPr vert="horz" wrap="square" lIns="91440" tIns="45720" rIns="91440" bIns="45720" numCol="1" anchor="t" anchorCtr="0" compatLnSpc="1"/>
            <a:lstStyle/>
            <a:p>
              <a:endParaRPr lang="en-US" sz="2100"/>
            </a:p>
          </p:txBody>
        </p:sp>
        <p:sp>
          <p:nvSpPr>
            <p:cNvPr id="55" name="Oval 37"/>
            <p:cNvSpPr>
              <a:spLocks noChangeArrowheads="1"/>
            </p:cNvSpPr>
            <p:nvPr/>
          </p:nvSpPr>
          <p:spPr bwMode="auto">
            <a:xfrm>
              <a:off x="5418138" y="1695599"/>
              <a:ext cx="166037" cy="166039"/>
            </a:xfrm>
            <a:prstGeom prst="ellipse">
              <a:avLst/>
            </a:pr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100"/>
            </a:p>
          </p:txBody>
        </p:sp>
        <p:sp>
          <p:nvSpPr>
            <p:cNvPr id="56" name="Oval 38"/>
            <p:cNvSpPr>
              <a:spLocks noChangeArrowheads="1"/>
            </p:cNvSpPr>
            <p:nvPr/>
          </p:nvSpPr>
          <p:spPr bwMode="auto">
            <a:xfrm>
              <a:off x="5688804" y="1634187"/>
              <a:ext cx="168313" cy="170588"/>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100"/>
            </a:p>
          </p:txBody>
        </p:sp>
        <p:sp>
          <p:nvSpPr>
            <p:cNvPr id="57" name="Oval 39"/>
            <p:cNvSpPr>
              <a:spLocks noChangeArrowheads="1"/>
            </p:cNvSpPr>
            <p:nvPr/>
          </p:nvSpPr>
          <p:spPr bwMode="auto">
            <a:xfrm>
              <a:off x="5970841" y="1695599"/>
              <a:ext cx="168313" cy="166039"/>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100"/>
            </a:p>
          </p:txBody>
        </p:sp>
        <p:sp>
          <p:nvSpPr>
            <p:cNvPr id="58" name="Oval 40"/>
            <p:cNvSpPr>
              <a:spLocks noChangeArrowheads="1"/>
            </p:cNvSpPr>
            <p:nvPr/>
          </p:nvSpPr>
          <p:spPr bwMode="auto">
            <a:xfrm>
              <a:off x="6161899" y="1834343"/>
              <a:ext cx="168313" cy="166039"/>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100"/>
            </a:p>
          </p:txBody>
        </p:sp>
        <p:sp>
          <p:nvSpPr>
            <p:cNvPr id="59" name="Oval 41"/>
            <p:cNvSpPr>
              <a:spLocks noChangeArrowheads="1"/>
            </p:cNvSpPr>
            <p:nvPr/>
          </p:nvSpPr>
          <p:spPr bwMode="auto">
            <a:xfrm>
              <a:off x="6307467" y="2057243"/>
              <a:ext cx="168313" cy="168313"/>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100"/>
            </a:p>
          </p:txBody>
        </p:sp>
      </p:grpSp>
      <p:grpSp>
        <p:nvGrpSpPr>
          <p:cNvPr id="61" name="Group 60"/>
          <p:cNvGrpSpPr/>
          <p:nvPr/>
        </p:nvGrpSpPr>
        <p:grpSpPr>
          <a:xfrm>
            <a:off x="966218" y="1506727"/>
            <a:ext cx="1119051" cy="1124171"/>
            <a:chOff x="5029200" y="1634187"/>
            <a:chExt cx="1492068" cy="1498894"/>
          </a:xfrm>
        </p:grpSpPr>
        <p:sp>
          <p:nvSpPr>
            <p:cNvPr id="62" name="Oval 25"/>
            <p:cNvSpPr>
              <a:spLocks noChangeArrowheads="1"/>
            </p:cNvSpPr>
            <p:nvPr/>
          </p:nvSpPr>
          <p:spPr bwMode="auto">
            <a:xfrm>
              <a:off x="5261199" y="1863912"/>
              <a:ext cx="1028072" cy="1032621"/>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3" name="Oval 26"/>
            <p:cNvSpPr>
              <a:spLocks noChangeArrowheads="1"/>
            </p:cNvSpPr>
            <p:nvPr/>
          </p:nvSpPr>
          <p:spPr bwMode="auto">
            <a:xfrm>
              <a:off x="5688804" y="2964768"/>
              <a:ext cx="168313" cy="168313"/>
            </a:xfrm>
            <a:prstGeom prst="ellipse">
              <a:avLst/>
            </a:prstGeom>
            <a:solidFill>
              <a:schemeClr val="bg1">
                <a:lumMod val="85000"/>
              </a:schemeClr>
            </a:solidFill>
            <a:ln>
              <a:noFill/>
            </a:ln>
          </p:spPr>
          <p:txBody>
            <a:bodyPr vert="horz" wrap="square" lIns="91440" tIns="45720" rIns="91440" bIns="45720" numCol="1" anchor="t" anchorCtr="0" compatLnSpc="1"/>
            <a:lstStyle/>
            <a:p>
              <a:endParaRPr lang="en-US"/>
            </a:p>
          </p:txBody>
        </p:sp>
        <p:sp>
          <p:nvSpPr>
            <p:cNvPr id="64" name="Oval 27"/>
            <p:cNvSpPr>
              <a:spLocks noChangeArrowheads="1"/>
            </p:cNvSpPr>
            <p:nvPr/>
          </p:nvSpPr>
          <p:spPr bwMode="auto">
            <a:xfrm>
              <a:off x="5029200" y="2302889"/>
              <a:ext cx="168313" cy="168313"/>
            </a:xfrm>
            <a:prstGeom prst="ellipse">
              <a:avLst/>
            </a:prstGeom>
            <a:solidFill>
              <a:schemeClr val="bg1">
                <a:lumMod val="85000"/>
              </a:schemeClr>
            </a:solidFill>
            <a:ln>
              <a:noFill/>
            </a:ln>
          </p:spPr>
          <p:txBody>
            <a:bodyPr vert="horz" wrap="square" lIns="91440" tIns="45720" rIns="91440" bIns="45720" numCol="1" anchor="t" anchorCtr="0" compatLnSpc="1"/>
            <a:lstStyle/>
            <a:p>
              <a:endParaRPr lang="en-US"/>
            </a:p>
          </p:txBody>
        </p:sp>
        <p:sp>
          <p:nvSpPr>
            <p:cNvPr id="65" name="Oval 28"/>
            <p:cNvSpPr>
              <a:spLocks noChangeArrowheads="1"/>
            </p:cNvSpPr>
            <p:nvPr/>
          </p:nvSpPr>
          <p:spPr bwMode="auto">
            <a:xfrm>
              <a:off x="6355231" y="2302889"/>
              <a:ext cx="166037" cy="168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6" name="Oval 29"/>
            <p:cNvSpPr>
              <a:spLocks noChangeArrowheads="1"/>
            </p:cNvSpPr>
            <p:nvPr/>
          </p:nvSpPr>
          <p:spPr bwMode="auto">
            <a:xfrm>
              <a:off x="6302918" y="2548535"/>
              <a:ext cx="168313" cy="168313"/>
            </a:xfrm>
            <a:prstGeom prst="ellipse">
              <a:avLst/>
            </a:pr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7" name="Oval 30"/>
            <p:cNvSpPr>
              <a:spLocks noChangeArrowheads="1"/>
            </p:cNvSpPr>
            <p:nvPr/>
          </p:nvSpPr>
          <p:spPr bwMode="auto">
            <a:xfrm>
              <a:off x="6164173" y="2762337"/>
              <a:ext cx="168313" cy="168313"/>
            </a:xfrm>
            <a:prstGeom prst="ellipse">
              <a:avLst/>
            </a:prstGeom>
            <a:solidFill>
              <a:schemeClr val="bg1">
                <a:lumMod val="85000"/>
              </a:schemeClr>
            </a:solidFill>
            <a:ln>
              <a:noFill/>
            </a:ln>
          </p:spPr>
          <p:txBody>
            <a:bodyPr vert="horz" wrap="square" lIns="91440" tIns="45720" rIns="91440" bIns="45720" numCol="1" anchor="t" anchorCtr="0" compatLnSpc="1"/>
            <a:lstStyle/>
            <a:p>
              <a:endParaRPr lang="en-US"/>
            </a:p>
          </p:txBody>
        </p:sp>
        <p:sp>
          <p:nvSpPr>
            <p:cNvPr id="68" name="Oval 31"/>
            <p:cNvSpPr>
              <a:spLocks noChangeArrowheads="1"/>
            </p:cNvSpPr>
            <p:nvPr/>
          </p:nvSpPr>
          <p:spPr bwMode="auto">
            <a:xfrm>
              <a:off x="5959468" y="2903356"/>
              <a:ext cx="166037" cy="168313"/>
            </a:xfrm>
            <a:prstGeom prst="ellipse">
              <a:avLst/>
            </a:prstGeom>
            <a:solidFill>
              <a:schemeClr val="bg1">
                <a:lumMod val="85000"/>
              </a:schemeClr>
            </a:solidFill>
            <a:ln>
              <a:noFill/>
            </a:ln>
          </p:spPr>
          <p:txBody>
            <a:bodyPr vert="horz" wrap="square" lIns="91440" tIns="45720" rIns="91440" bIns="45720" numCol="1" anchor="t" anchorCtr="0" compatLnSpc="1"/>
            <a:lstStyle/>
            <a:p>
              <a:endParaRPr lang="en-US"/>
            </a:p>
          </p:txBody>
        </p:sp>
        <p:sp>
          <p:nvSpPr>
            <p:cNvPr id="69" name="Oval 32"/>
            <p:cNvSpPr>
              <a:spLocks noChangeArrowheads="1"/>
            </p:cNvSpPr>
            <p:nvPr/>
          </p:nvSpPr>
          <p:spPr bwMode="auto">
            <a:xfrm>
              <a:off x="5074690" y="2548535"/>
              <a:ext cx="168313" cy="168313"/>
            </a:xfrm>
            <a:prstGeom prst="ellipse">
              <a:avLst/>
            </a:prstGeom>
            <a:solidFill>
              <a:schemeClr val="bg1">
                <a:lumMod val="85000"/>
              </a:schemeClr>
            </a:solidFill>
            <a:ln>
              <a:noFill/>
            </a:ln>
          </p:spPr>
          <p:txBody>
            <a:bodyPr vert="horz" wrap="square" lIns="91440" tIns="45720" rIns="91440" bIns="45720" numCol="1" anchor="t" anchorCtr="0" compatLnSpc="1"/>
            <a:lstStyle/>
            <a:p>
              <a:endParaRPr lang="en-US"/>
            </a:p>
          </p:txBody>
        </p:sp>
        <p:sp>
          <p:nvSpPr>
            <p:cNvPr id="70" name="Oval 33"/>
            <p:cNvSpPr>
              <a:spLocks noChangeArrowheads="1"/>
            </p:cNvSpPr>
            <p:nvPr/>
          </p:nvSpPr>
          <p:spPr bwMode="auto">
            <a:xfrm>
              <a:off x="5222531" y="2762337"/>
              <a:ext cx="166037" cy="168313"/>
            </a:xfrm>
            <a:prstGeom prst="ellipse">
              <a:avLst/>
            </a:prstGeom>
            <a:solidFill>
              <a:schemeClr val="bg1">
                <a:lumMod val="85000"/>
              </a:schemeClr>
            </a:solidFill>
            <a:ln>
              <a:noFill/>
            </a:ln>
          </p:spPr>
          <p:txBody>
            <a:bodyPr vert="horz" wrap="square" lIns="91440" tIns="45720" rIns="91440" bIns="45720" numCol="1" anchor="t" anchorCtr="0" compatLnSpc="1"/>
            <a:lstStyle/>
            <a:p>
              <a:endParaRPr lang="en-US"/>
            </a:p>
          </p:txBody>
        </p:sp>
        <p:sp>
          <p:nvSpPr>
            <p:cNvPr id="71" name="Oval 34"/>
            <p:cNvSpPr>
              <a:spLocks noChangeArrowheads="1"/>
            </p:cNvSpPr>
            <p:nvPr/>
          </p:nvSpPr>
          <p:spPr bwMode="auto">
            <a:xfrm>
              <a:off x="5418138" y="2903356"/>
              <a:ext cx="166037" cy="168313"/>
            </a:xfrm>
            <a:prstGeom prst="ellipse">
              <a:avLst/>
            </a:prstGeom>
            <a:solidFill>
              <a:schemeClr val="bg1">
                <a:lumMod val="85000"/>
              </a:schemeClr>
            </a:solidFill>
            <a:ln>
              <a:noFill/>
            </a:ln>
          </p:spPr>
          <p:txBody>
            <a:bodyPr vert="horz" wrap="square" lIns="91440" tIns="45720" rIns="91440" bIns="45720" numCol="1" anchor="t" anchorCtr="0" compatLnSpc="1"/>
            <a:lstStyle/>
            <a:p>
              <a:endParaRPr lang="en-US"/>
            </a:p>
          </p:txBody>
        </p:sp>
        <p:sp>
          <p:nvSpPr>
            <p:cNvPr id="72" name="Oval 35"/>
            <p:cNvSpPr>
              <a:spLocks noChangeArrowheads="1"/>
            </p:cNvSpPr>
            <p:nvPr/>
          </p:nvSpPr>
          <p:spPr bwMode="auto">
            <a:xfrm>
              <a:off x="5074690" y="2057243"/>
              <a:ext cx="168313" cy="168313"/>
            </a:xfrm>
            <a:prstGeom prst="ellipse">
              <a:avLst/>
            </a:prstGeom>
            <a:solidFill>
              <a:schemeClr val="bg1">
                <a:lumMod val="85000"/>
              </a:schemeClr>
            </a:solidFill>
            <a:ln>
              <a:noFill/>
            </a:ln>
          </p:spPr>
          <p:txBody>
            <a:bodyPr vert="horz" wrap="square" lIns="91440" tIns="45720" rIns="91440" bIns="45720" numCol="1" anchor="t" anchorCtr="0" compatLnSpc="1"/>
            <a:lstStyle/>
            <a:p>
              <a:endParaRPr lang="en-US"/>
            </a:p>
          </p:txBody>
        </p:sp>
        <p:sp>
          <p:nvSpPr>
            <p:cNvPr id="73" name="Oval 36"/>
            <p:cNvSpPr>
              <a:spLocks noChangeArrowheads="1"/>
            </p:cNvSpPr>
            <p:nvPr/>
          </p:nvSpPr>
          <p:spPr bwMode="auto">
            <a:xfrm>
              <a:off x="5222531" y="1834343"/>
              <a:ext cx="166037" cy="166039"/>
            </a:xfrm>
            <a:prstGeom prst="ellipse">
              <a:avLst/>
            </a:prstGeom>
            <a:solidFill>
              <a:schemeClr val="bg1">
                <a:lumMod val="85000"/>
              </a:schemeClr>
            </a:solidFill>
            <a:ln>
              <a:noFill/>
            </a:ln>
          </p:spPr>
          <p:txBody>
            <a:bodyPr vert="horz" wrap="square" lIns="91440" tIns="45720" rIns="91440" bIns="45720" numCol="1" anchor="t" anchorCtr="0" compatLnSpc="1"/>
            <a:lstStyle/>
            <a:p>
              <a:endParaRPr lang="en-US"/>
            </a:p>
          </p:txBody>
        </p:sp>
        <p:sp>
          <p:nvSpPr>
            <p:cNvPr id="74" name="Oval 37"/>
            <p:cNvSpPr>
              <a:spLocks noChangeArrowheads="1"/>
            </p:cNvSpPr>
            <p:nvPr/>
          </p:nvSpPr>
          <p:spPr bwMode="auto">
            <a:xfrm>
              <a:off x="5418138" y="1695599"/>
              <a:ext cx="166037" cy="166039"/>
            </a:xfrm>
            <a:prstGeom prst="ellipse">
              <a:avLst/>
            </a:pr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5" name="Oval 38"/>
            <p:cNvSpPr>
              <a:spLocks noChangeArrowheads="1"/>
            </p:cNvSpPr>
            <p:nvPr/>
          </p:nvSpPr>
          <p:spPr bwMode="auto">
            <a:xfrm>
              <a:off x="5688804" y="1634187"/>
              <a:ext cx="168313" cy="170588"/>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6" name="Oval 39"/>
            <p:cNvSpPr>
              <a:spLocks noChangeArrowheads="1"/>
            </p:cNvSpPr>
            <p:nvPr/>
          </p:nvSpPr>
          <p:spPr bwMode="auto">
            <a:xfrm>
              <a:off x="5970841" y="1695599"/>
              <a:ext cx="168313" cy="166039"/>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7" name="Oval 40"/>
            <p:cNvSpPr>
              <a:spLocks noChangeArrowheads="1"/>
            </p:cNvSpPr>
            <p:nvPr/>
          </p:nvSpPr>
          <p:spPr bwMode="auto">
            <a:xfrm>
              <a:off x="6161899" y="1834343"/>
              <a:ext cx="168313" cy="166039"/>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8" name="Oval 41"/>
            <p:cNvSpPr>
              <a:spLocks noChangeArrowheads="1"/>
            </p:cNvSpPr>
            <p:nvPr/>
          </p:nvSpPr>
          <p:spPr bwMode="auto">
            <a:xfrm>
              <a:off x="6307467" y="2057243"/>
              <a:ext cx="168313" cy="168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79" name="Text Box 7"/>
          <p:cNvSpPr txBox="1">
            <a:spLocks noChangeArrowheads="1"/>
          </p:cNvSpPr>
          <p:nvPr/>
        </p:nvSpPr>
        <p:spPr bwMode="auto">
          <a:xfrm>
            <a:off x="1343886" y="1877016"/>
            <a:ext cx="348044" cy="403957"/>
          </a:xfrm>
          <a:prstGeom prst="rect">
            <a:avLst/>
          </a:prstGeom>
          <a:noFill/>
          <a:ln w="9525">
            <a:noFill/>
            <a:miter lim="800000"/>
          </a:ln>
        </p:spPr>
        <p:txBody>
          <a:bodyPr wrap="none" lIns="34290" tIns="17145" rIns="34290" bIns="17145">
            <a:spAutoFit/>
          </a:bodyPr>
          <a:lstStyle/>
          <a:p>
            <a:pPr algn="ctr" defTabSz="815975"/>
            <a:r>
              <a:rPr lang="zh-CN" altLang="en-US" sz="1200" b="1" spc="-113" dirty="0">
                <a:solidFill>
                  <a:schemeClr val="bg1"/>
                </a:solidFill>
                <a:latin typeface="+mj-lt"/>
                <a:ea typeface="Open Sans Light" pitchFamily="34" charset="0"/>
                <a:cs typeface="Open Sans Light" pitchFamily="34" charset="0"/>
              </a:rPr>
              <a:t>添加</a:t>
            </a:r>
            <a:endParaRPr lang="en-US" altLang="zh-CN" sz="1200" b="1" spc="-113" dirty="0">
              <a:solidFill>
                <a:schemeClr val="bg1"/>
              </a:solidFill>
              <a:latin typeface="+mj-lt"/>
              <a:ea typeface="Open Sans Light" pitchFamily="34" charset="0"/>
              <a:cs typeface="Open Sans Light" pitchFamily="34" charset="0"/>
            </a:endParaRPr>
          </a:p>
          <a:p>
            <a:pPr algn="ctr" defTabSz="815975"/>
            <a:r>
              <a:rPr lang="zh-CN" altLang="en-US" sz="1200" b="1" spc="-113" dirty="0">
                <a:solidFill>
                  <a:schemeClr val="bg1"/>
                </a:solidFill>
                <a:latin typeface="+mj-lt"/>
                <a:ea typeface="Open Sans Light" pitchFamily="34" charset="0"/>
                <a:cs typeface="Open Sans Light" pitchFamily="34" charset="0"/>
              </a:rPr>
              <a:t>内容</a:t>
            </a:r>
            <a:endParaRPr lang="en-CA" sz="1200" b="1" spc="-113" dirty="0">
              <a:solidFill>
                <a:schemeClr val="bg1"/>
              </a:solidFill>
              <a:latin typeface="+mj-lt"/>
              <a:ea typeface="Open Sans Light" pitchFamily="34" charset="0"/>
              <a:cs typeface="Open Sans Light" pitchFamily="34" charset="0"/>
            </a:endParaRPr>
          </a:p>
        </p:txBody>
      </p:sp>
      <p:sp>
        <p:nvSpPr>
          <p:cNvPr id="80" name="Text Box 7"/>
          <p:cNvSpPr txBox="1">
            <a:spLocks noChangeArrowheads="1"/>
          </p:cNvSpPr>
          <p:nvPr/>
        </p:nvSpPr>
        <p:spPr bwMode="auto">
          <a:xfrm>
            <a:off x="3375859" y="1893043"/>
            <a:ext cx="348044" cy="403957"/>
          </a:xfrm>
          <a:prstGeom prst="rect">
            <a:avLst/>
          </a:prstGeom>
          <a:noFill/>
          <a:ln w="9525">
            <a:noFill/>
            <a:miter lim="800000"/>
          </a:ln>
        </p:spPr>
        <p:txBody>
          <a:bodyPr wrap="none" lIns="34290" tIns="17145" rIns="34290" bIns="17145">
            <a:spAutoFit/>
          </a:bodyPr>
          <a:lstStyle/>
          <a:p>
            <a:pPr algn="ctr" defTabSz="815975"/>
            <a:r>
              <a:rPr lang="zh-CN" altLang="en-US" sz="1200" b="1" spc="-113" dirty="0">
                <a:solidFill>
                  <a:schemeClr val="bg1"/>
                </a:solidFill>
                <a:ea typeface="Open Sans Light" pitchFamily="34" charset="0"/>
                <a:cs typeface="Open Sans Light" pitchFamily="34" charset="0"/>
              </a:rPr>
              <a:t>添加</a:t>
            </a:r>
            <a:endParaRPr lang="en-US" altLang="zh-CN" sz="1200" b="1" spc="-113" dirty="0">
              <a:solidFill>
                <a:schemeClr val="bg1"/>
              </a:solidFill>
              <a:ea typeface="Open Sans Light" pitchFamily="34" charset="0"/>
              <a:cs typeface="Open Sans Light" pitchFamily="34" charset="0"/>
            </a:endParaRPr>
          </a:p>
          <a:p>
            <a:pPr algn="ctr" defTabSz="815975"/>
            <a:r>
              <a:rPr lang="zh-CN" altLang="en-US" sz="1200" b="1" spc="-113" dirty="0">
                <a:solidFill>
                  <a:schemeClr val="bg1"/>
                </a:solidFill>
                <a:ea typeface="Open Sans Light" pitchFamily="34" charset="0"/>
                <a:cs typeface="Open Sans Light" pitchFamily="34" charset="0"/>
              </a:rPr>
              <a:t>内容</a:t>
            </a:r>
            <a:endParaRPr lang="en-CA" altLang="zh-CN" sz="1200" b="1" spc="-113" dirty="0">
              <a:solidFill>
                <a:schemeClr val="bg1"/>
              </a:solidFill>
              <a:ea typeface="Open Sans Light" pitchFamily="34" charset="0"/>
              <a:cs typeface="Open Sans Light" pitchFamily="34" charset="0"/>
            </a:endParaRPr>
          </a:p>
        </p:txBody>
      </p:sp>
      <p:sp>
        <p:nvSpPr>
          <p:cNvPr id="81" name="Text Box 7"/>
          <p:cNvSpPr txBox="1">
            <a:spLocks noChangeArrowheads="1"/>
          </p:cNvSpPr>
          <p:nvPr/>
        </p:nvSpPr>
        <p:spPr bwMode="auto">
          <a:xfrm>
            <a:off x="5427155" y="1902425"/>
            <a:ext cx="348044" cy="403957"/>
          </a:xfrm>
          <a:prstGeom prst="rect">
            <a:avLst/>
          </a:prstGeom>
          <a:noFill/>
          <a:ln w="9525">
            <a:noFill/>
            <a:miter lim="800000"/>
          </a:ln>
        </p:spPr>
        <p:txBody>
          <a:bodyPr wrap="none" lIns="34290" tIns="17145" rIns="34290" bIns="17145">
            <a:spAutoFit/>
          </a:bodyPr>
          <a:lstStyle/>
          <a:p>
            <a:pPr algn="ctr" defTabSz="815975"/>
            <a:r>
              <a:rPr lang="zh-CN" altLang="en-US" sz="1200" b="1" spc="-113" dirty="0">
                <a:solidFill>
                  <a:schemeClr val="bg1"/>
                </a:solidFill>
                <a:ea typeface="Open Sans Light" pitchFamily="34" charset="0"/>
                <a:cs typeface="Open Sans Light" pitchFamily="34" charset="0"/>
              </a:rPr>
              <a:t>添加</a:t>
            </a:r>
            <a:endParaRPr lang="en-US" altLang="zh-CN" sz="1200" b="1" spc="-113" dirty="0">
              <a:solidFill>
                <a:schemeClr val="bg1"/>
              </a:solidFill>
              <a:ea typeface="Open Sans Light" pitchFamily="34" charset="0"/>
              <a:cs typeface="Open Sans Light" pitchFamily="34" charset="0"/>
            </a:endParaRPr>
          </a:p>
          <a:p>
            <a:pPr algn="ctr" defTabSz="815975"/>
            <a:r>
              <a:rPr lang="zh-CN" altLang="en-US" sz="1200" b="1" spc="-113" dirty="0">
                <a:solidFill>
                  <a:schemeClr val="bg1"/>
                </a:solidFill>
                <a:ea typeface="Open Sans Light" pitchFamily="34" charset="0"/>
                <a:cs typeface="Open Sans Light" pitchFamily="34" charset="0"/>
              </a:rPr>
              <a:t>内容</a:t>
            </a:r>
            <a:endParaRPr lang="en-CA" altLang="zh-CN" sz="1200" b="1" spc="-113" dirty="0">
              <a:solidFill>
                <a:schemeClr val="bg1"/>
              </a:solidFill>
              <a:ea typeface="Open Sans Light" pitchFamily="34" charset="0"/>
              <a:cs typeface="Open Sans Light" pitchFamily="34" charset="0"/>
            </a:endParaRPr>
          </a:p>
        </p:txBody>
      </p:sp>
      <p:sp>
        <p:nvSpPr>
          <p:cNvPr id="82" name="Text Box 7"/>
          <p:cNvSpPr txBox="1">
            <a:spLocks noChangeArrowheads="1"/>
          </p:cNvSpPr>
          <p:nvPr/>
        </p:nvSpPr>
        <p:spPr bwMode="auto">
          <a:xfrm>
            <a:off x="7395552" y="1872851"/>
            <a:ext cx="348044" cy="403957"/>
          </a:xfrm>
          <a:prstGeom prst="rect">
            <a:avLst/>
          </a:prstGeom>
          <a:noFill/>
          <a:ln w="9525">
            <a:noFill/>
            <a:miter lim="800000"/>
          </a:ln>
        </p:spPr>
        <p:txBody>
          <a:bodyPr wrap="none" lIns="34290" tIns="17145" rIns="34290" bIns="17145">
            <a:spAutoFit/>
          </a:bodyPr>
          <a:lstStyle/>
          <a:p>
            <a:pPr algn="ctr" defTabSz="815975"/>
            <a:r>
              <a:rPr lang="zh-CN" altLang="en-US" sz="1200" b="1" spc="-113" dirty="0">
                <a:solidFill>
                  <a:schemeClr val="bg1"/>
                </a:solidFill>
                <a:ea typeface="Open Sans Light" pitchFamily="34" charset="0"/>
                <a:cs typeface="Open Sans Light" pitchFamily="34" charset="0"/>
              </a:rPr>
              <a:t>添加</a:t>
            </a:r>
            <a:endParaRPr lang="en-US" altLang="zh-CN" sz="1200" b="1" spc="-113" dirty="0">
              <a:solidFill>
                <a:schemeClr val="bg1"/>
              </a:solidFill>
              <a:ea typeface="Open Sans Light" pitchFamily="34" charset="0"/>
              <a:cs typeface="Open Sans Light" pitchFamily="34" charset="0"/>
            </a:endParaRPr>
          </a:p>
          <a:p>
            <a:pPr algn="ctr" defTabSz="815975"/>
            <a:r>
              <a:rPr lang="zh-CN" altLang="en-US" sz="1200" b="1" spc="-113" dirty="0">
                <a:solidFill>
                  <a:schemeClr val="bg1"/>
                </a:solidFill>
                <a:ea typeface="Open Sans Light" pitchFamily="34" charset="0"/>
                <a:cs typeface="Open Sans Light" pitchFamily="34" charset="0"/>
              </a:rPr>
              <a:t>内容</a:t>
            </a:r>
            <a:endParaRPr lang="en-CA" altLang="zh-CN" sz="1200" b="1" spc="-113" dirty="0">
              <a:solidFill>
                <a:schemeClr val="bg1"/>
              </a:solidFill>
              <a:ea typeface="Open Sans Light" pitchFamily="34" charset="0"/>
              <a:cs typeface="Open Sans Light" pitchFamily="34" charset="0"/>
            </a:endParaRPr>
          </a:p>
        </p:txBody>
      </p:sp>
      <p:sp>
        <p:nvSpPr>
          <p:cNvPr id="83" name="TextBox 82"/>
          <p:cNvSpPr txBox="1"/>
          <p:nvPr/>
        </p:nvSpPr>
        <p:spPr>
          <a:xfrm>
            <a:off x="779915" y="2980825"/>
            <a:ext cx="1532760" cy="553998"/>
          </a:xfrm>
          <a:prstGeom prst="rect">
            <a:avLst/>
          </a:prstGeom>
          <a:noFill/>
        </p:spPr>
        <p:txBody>
          <a:bodyPr wrap="square" lIns="0" tIns="0" rIns="0" bIns="0" rtlCol="0">
            <a:spAutoFit/>
          </a:bodyPr>
          <a:lstStyle/>
          <a:p>
            <a:pPr algn="ctr"/>
            <a:r>
              <a:rPr lang="zh-CN" altLang="en-US" sz="1200" dirty="0">
                <a:solidFill>
                  <a:schemeClr val="tx1">
                    <a:lumMod val="50000"/>
                    <a:lumOff val="50000"/>
                  </a:schemeClr>
                </a:solidFill>
              </a:rPr>
              <a:t>点击添加内容点击添加内容点击添加内容点击添加内容点击添加内容</a:t>
            </a:r>
            <a:endParaRPr lang="en-AU" sz="1200" dirty="0">
              <a:solidFill>
                <a:schemeClr val="tx1">
                  <a:lumMod val="50000"/>
                  <a:lumOff val="50000"/>
                </a:schemeClr>
              </a:solidFill>
            </a:endParaRPr>
          </a:p>
        </p:txBody>
      </p:sp>
      <p:sp>
        <p:nvSpPr>
          <p:cNvPr id="87" name="TextBox 86"/>
          <p:cNvSpPr txBox="1"/>
          <p:nvPr/>
        </p:nvSpPr>
        <p:spPr>
          <a:xfrm>
            <a:off x="2790443" y="2999635"/>
            <a:ext cx="1532760" cy="553998"/>
          </a:xfrm>
          <a:prstGeom prst="rect">
            <a:avLst/>
          </a:prstGeom>
          <a:noFill/>
        </p:spPr>
        <p:txBody>
          <a:bodyPr wrap="square" lIns="0" tIns="0" rIns="0" bIns="0" rtlCol="0">
            <a:spAutoFit/>
          </a:bodyPr>
          <a:lstStyle/>
          <a:p>
            <a:pPr algn="ctr"/>
            <a:r>
              <a:rPr lang="zh-CN" altLang="en-US" sz="1200" dirty="0">
                <a:solidFill>
                  <a:schemeClr val="tx1">
                    <a:lumMod val="50000"/>
                    <a:lumOff val="50000"/>
                  </a:schemeClr>
                </a:solidFill>
              </a:rPr>
              <a:t>点击添加内容点击添加内容点击添加内容点击添加内容点击添加内容</a:t>
            </a:r>
            <a:endParaRPr lang="en-AU" sz="1200" dirty="0">
              <a:solidFill>
                <a:schemeClr val="tx1">
                  <a:lumMod val="50000"/>
                  <a:lumOff val="50000"/>
                </a:schemeClr>
              </a:solidFill>
            </a:endParaRPr>
          </a:p>
        </p:txBody>
      </p:sp>
      <p:sp>
        <p:nvSpPr>
          <p:cNvPr id="88" name="TextBox 87"/>
          <p:cNvSpPr txBox="1"/>
          <p:nvPr/>
        </p:nvSpPr>
        <p:spPr>
          <a:xfrm>
            <a:off x="4833475" y="2991800"/>
            <a:ext cx="1532760" cy="553998"/>
          </a:xfrm>
          <a:prstGeom prst="rect">
            <a:avLst/>
          </a:prstGeom>
          <a:noFill/>
        </p:spPr>
        <p:txBody>
          <a:bodyPr wrap="square" lIns="0" tIns="0" rIns="0" bIns="0" rtlCol="0">
            <a:spAutoFit/>
          </a:bodyPr>
          <a:lstStyle/>
          <a:p>
            <a:pPr algn="ctr"/>
            <a:r>
              <a:rPr lang="zh-CN" altLang="en-US" sz="1200" dirty="0">
                <a:solidFill>
                  <a:schemeClr val="tx1">
                    <a:lumMod val="50000"/>
                    <a:lumOff val="50000"/>
                  </a:schemeClr>
                </a:solidFill>
              </a:rPr>
              <a:t>点击添加内容点击添加内容点击添加内容点击添加内容点击添加内容</a:t>
            </a:r>
            <a:endParaRPr lang="en-AU" sz="1200" dirty="0">
              <a:solidFill>
                <a:schemeClr val="tx1">
                  <a:lumMod val="50000"/>
                  <a:lumOff val="50000"/>
                </a:schemeClr>
              </a:solidFill>
            </a:endParaRPr>
          </a:p>
        </p:txBody>
      </p:sp>
      <p:sp>
        <p:nvSpPr>
          <p:cNvPr id="89" name="TextBox 88"/>
          <p:cNvSpPr txBox="1"/>
          <p:nvPr/>
        </p:nvSpPr>
        <p:spPr>
          <a:xfrm>
            <a:off x="6790037" y="2991800"/>
            <a:ext cx="1532760" cy="553998"/>
          </a:xfrm>
          <a:prstGeom prst="rect">
            <a:avLst/>
          </a:prstGeom>
          <a:noFill/>
        </p:spPr>
        <p:txBody>
          <a:bodyPr wrap="square" lIns="0" tIns="0" rIns="0" bIns="0" rtlCol="0">
            <a:spAutoFit/>
          </a:bodyPr>
          <a:lstStyle/>
          <a:p>
            <a:pPr algn="ctr"/>
            <a:r>
              <a:rPr lang="zh-CN" altLang="en-US" sz="1200" dirty="0">
                <a:solidFill>
                  <a:schemeClr val="tx1">
                    <a:lumMod val="50000"/>
                    <a:lumOff val="50000"/>
                  </a:schemeClr>
                </a:solidFill>
              </a:rPr>
              <a:t>点击添加内容点击添加内容点击添加内容点击添加内容点击添加内容</a:t>
            </a:r>
            <a:endParaRPr lang="en-AU" sz="1200" dirty="0">
              <a:solidFill>
                <a:schemeClr val="tx1">
                  <a:lumMod val="50000"/>
                  <a:lumOff val="50000"/>
                </a:schemeClr>
              </a:solidFill>
            </a:endParaRPr>
          </a:p>
        </p:txBody>
      </p:sp>
      <p:cxnSp>
        <p:nvCxnSpPr>
          <p:cNvPr id="91" name="Straight Connector 90"/>
          <p:cNvCxnSpPr/>
          <p:nvPr/>
        </p:nvCxnSpPr>
        <p:spPr>
          <a:xfrm>
            <a:off x="726141" y="3820885"/>
            <a:ext cx="758414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94" name="TextBox 93"/>
          <p:cNvSpPr txBox="1"/>
          <p:nvPr/>
        </p:nvSpPr>
        <p:spPr>
          <a:xfrm>
            <a:off x="789480" y="3857406"/>
            <a:ext cx="7520802" cy="484748"/>
          </a:xfrm>
          <a:prstGeom prst="rect">
            <a:avLst/>
          </a:prstGeom>
          <a:noFill/>
        </p:spPr>
        <p:txBody>
          <a:bodyPr wrap="square" lIns="0" tIns="0" rIns="0" bIns="0" rtlCol="0">
            <a:spAutoFit/>
          </a:bodyPr>
          <a:lstStyle/>
          <a:p>
            <a:pPr algn="ctr">
              <a:lnSpc>
                <a:spcPct val="150000"/>
              </a:lnSpc>
              <a:spcAft>
                <a:spcPts val="450"/>
              </a:spcAft>
            </a:pPr>
            <a:r>
              <a:rPr lang="zh-CN" altLang="en-US" sz="1050" dirty="0">
                <a:solidFill>
                  <a:schemeClr val="tx1">
                    <a:lumMod val="50000"/>
                    <a:lumOff val="50000"/>
                  </a:schemeClr>
                </a:solidFill>
                <a:ea typeface="Open Sans" panose="020B0606030504020204" pitchFamily="34" charset="0"/>
                <a:cs typeface="Open Sans" panose="020B0606030504020204" pitchFamily="34" charset="0"/>
              </a:rPr>
              <a:t>点击添加内容点击添加内容点击添加内容点击添加内容点击添加内容点击添加内容点击添加内容点击添加内容点击添加内容点击添加内容点击添加内容点击添加内容点击添加内容点击添加内容点击添加内容</a:t>
            </a:r>
            <a:r>
              <a:rPr lang="id-ID" altLang="zh-CN" sz="1050" dirty="0">
                <a:solidFill>
                  <a:schemeClr val="tx1">
                    <a:lumMod val="50000"/>
                    <a:lumOff val="50000"/>
                  </a:schemeClr>
                </a:solidFill>
                <a:cs typeface="Clear Sans Light" panose="020B0303030202020304" pitchFamily="34" charset="0"/>
              </a:rPr>
              <a:t> </a:t>
            </a:r>
            <a:endParaRPr lang="id-ID" sz="1050" dirty="0">
              <a:solidFill>
                <a:schemeClr val="tx1">
                  <a:lumMod val="50000"/>
                  <a:lumOff val="50000"/>
                </a:schemeClr>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cBhvr additive="base">
                                        <p:cTn id="7" dur="250" fill="hold"/>
                                        <p:tgtEl>
                                          <p:spTgt spid="61"/>
                                        </p:tgtEl>
                                        <p:attrNameLst>
                                          <p:attrName>ppt_x</p:attrName>
                                        </p:attrNameLst>
                                      </p:cBhvr>
                                      <p:tavLst>
                                        <p:tav tm="0">
                                          <p:val>
                                            <p:strVal val="#ppt_x"/>
                                          </p:val>
                                        </p:tav>
                                        <p:tav tm="100000">
                                          <p:val>
                                            <p:strVal val="#ppt_x"/>
                                          </p:val>
                                        </p:tav>
                                      </p:tavLst>
                                    </p:anim>
                                    <p:anim calcmode="lin" valueType="num">
                                      <p:cBhvr additive="base">
                                        <p:cTn id="8" dur="250" fill="hold"/>
                                        <p:tgtEl>
                                          <p:spTgt spid="6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42"/>
                                        </p:tgtEl>
                                        <p:attrNameLst>
                                          <p:attrName>style.visibility</p:attrName>
                                        </p:attrNameLst>
                                      </p:cBhvr>
                                      <p:to>
                                        <p:strVal val="visible"/>
                                      </p:to>
                                    </p:set>
                                    <p:anim calcmode="lin" valueType="num">
                                      <p:cBhvr additive="base">
                                        <p:cTn id="12" dur="250" fill="hold"/>
                                        <p:tgtEl>
                                          <p:spTgt spid="42"/>
                                        </p:tgtEl>
                                        <p:attrNameLst>
                                          <p:attrName>ppt_x</p:attrName>
                                        </p:attrNameLst>
                                      </p:cBhvr>
                                      <p:tavLst>
                                        <p:tav tm="0">
                                          <p:val>
                                            <p:strVal val="#ppt_x"/>
                                          </p:val>
                                        </p:tav>
                                        <p:tav tm="100000">
                                          <p:val>
                                            <p:strVal val="#ppt_x"/>
                                          </p:val>
                                        </p:tav>
                                      </p:tavLst>
                                    </p:anim>
                                    <p:anim calcmode="lin" valueType="num">
                                      <p:cBhvr additive="base">
                                        <p:cTn id="13" dur="250" fill="hold"/>
                                        <p:tgtEl>
                                          <p:spTgt spid="42"/>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250" fill="hold"/>
                                        <p:tgtEl>
                                          <p:spTgt spid="4"/>
                                        </p:tgtEl>
                                        <p:attrNameLst>
                                          <p:attrName>ppt_x</p:attrName>
                                        </p:attrNameLst>
                                      </p:cBhvr>
                                      <p:tavLst>
                                        <p:tav tm="0">
                                          <p:val>
                                            <p:strVal val="#ppt_x"/>
                                          </p:val>
                                        </p:tav>
                                        <p:tav tm="100000">
                                          <p:val>
                                            <p:strVal val="#ppt_x"/>
                                          </p:val>
                                        </p:tav>
                                      </p:tavLst>
                                    </p:anim>
                                    <p:anim calcmode="lin" valueType="num">
                                      <p:cBhvr additive="base">
                                        <p:cTn id="18" dur="250" fill="hold"/>
                                        <p:tgtEl>
                                          <p:spTgt spid="4"/>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250" fill="hold"/>
                                        <p:tgtEl>
                                          <p:spTgt spid="22"/>
                                        </p:tgtEl>
                                        <p:attrNameLst>
                                          <p:attrName>ppt_x</p:attrName>
                                        </p:attrNameLst>
                                      </p:cBhvr>
                                      <p:tavLst>
                                        <p:tav tm="0">
                                          <p:val>
                                            <p:strVal val="#ppt_x"/>
                                          </p:val>
                                        </p:tav>
                                        <p:tav tm="100000">
                                          <p:val>
                                            <p:strVal val="#ppt_x"/>
                                          </p:val>
                                        </p:tav>
                                      </p:tavLst>
                                    </p:anim>
                                    <p:anim calcmode="lin" valueType="num">
                                      <p:cBhvr additive="base">
                                        <p:cTn id="23" dur="250" fill="hold"/>
                                        <p:tgtEl>
                                          <p:spTgt spid="22"/>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additive="base">
                                        <p:cTn id="27" dur="250" fill="hold"/>
                                        <p:tgtEl>
                                          <p:spTgt spid="79"/>
                                        </p:tgtEl>
                                        <p:attrNameLst>
                                          <p:attrName>ppt_x</p:attrName>
                                        </p:attrNameLst>
                                      </p:cBhvr>
                                      <p:tavLst>
                                        <p:tav tm="0">
                                          <p:val>
                                            <p:strVal val="#ppt_x"/>
                                          </p:val>
                                        </p:tav>
                                        <p:tav tm="100000">
                                          <p:val>
                                            <p:strVal val="#ppt_x"/>
                                          </p:val>
                                        </p:tav>
                                      </p:tavLst>
                                    </p:anim>
                                    <p:anim calcmode="lin" valueType="num">
                                      <p:cBhvr additive="base">
                                        <p:cTn id="28" dur="250" fill="hold"/>
                                        <p:tgtEl>
                                          <p:spTgt spid="79"/>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80"/>
                                        </p:tgtEl>
                                        <p:attrNameLst>
                                          <p:attrName>style.visibility</p:attrName>
                                        </p:attrNameLst>
                                      </p:cBhvr>
                                      <p:to>
                                        <p:strVal val="visible"/>
                                      </p:to>
                                    </p:set>
                                    <p:anim calcmode="lin" valueType="num">
                                      <p:cBhvr additive="base">
                                        <p:cTn id="32" dur="250" fill="hold"/>
                                        <p:tgtEl>
                                          <p:spTgt spid="80"/>
                                        </p:tgtEl>
                                        <p:attrNameLst>
                                          <p:attrName>ppt_x</p:attrName>
                                        </p:attrNameLst>
                                      </p:cBhvr>
                                      <p:tavLst>
                                        <p:tav tm="0">
                                          <p:val>
                                            <p:strVal val="#ppt_x"/>
                                          </p:val>
                                        </p:tav>
                                        <p:tav tm="100000">
                                          <p:val>
                                            <p:strVal val="#ppt_x"/>
                                          </p:val>
                                        </p:tav>
                                      </p:tavLst>
                                    </p:anim>
                                    <p:anim calcmode="lin" valueType="num">
                                      <p:cBhvr additive="base">
                                        <p:cTn id="33" dur="250" fill="hold"/>
                                        <p:tgtEl>
                                          <p:spTgt spid="80"/>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81"/>
                                        </p:tgtEl>
                                        <p:attrNameLst>
                                          <p:attrName>style.visibility</p:attrName>
                                        </p:attrNameLst>
                                      </p:cBhvr>
                                      <p:to>
                                        <p:strVal val="visible"/>
                                      </p:to>
                                    </p:set>
                                    <p:anim calcmode="lin" valueType="num">
                                      <p:cBhvr additive="base">
                                        <p:cTn id="37" dur="250" fill="hold"/>
                                        <p:tgtEl>
                                          <p:spTgt spid="81"/>
                                        </p:tgtEl>
                                        <p:attrNameLst>
                                          <p:attrName>ppt_x</p:attrName>
                                        </p:attrNameLst>
                                      </p:cBhvr>
                                      <p:tavLst>
                                        <p:tav tm="0">
                                          <p:val>
                                            <p:strVal val="#ppt_x"/>
                                          </p:val>
                                        </p:tav>
                                        <p:tav tm="100000">
                                          <p:val>
                                            <p:strVal val="#ppt_x"/>
                                          </p:val>
                                        </p:tav>
                                      </p:tavLst>
                                    </p:anim>
                                    <p:anim calcmode="lin" valueType="num">
                                      <p:cBhvr additive="base">
                                        <p:cTn id="38" dur="250" fill="hold"/>
                                        <p:tgtEl>
                                          <p:spTgt spid="81"/>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82"/>
                                        </p:tgtEl>
                                        <p:attrNameLst>
                                          <p:attrName>style.visibility</p:attrName>
                                        </p:attrNameLst>
                                      </p:cBhvr>
                                      <p:to>
                                        <p:strVal val="visible"/>
                                      </p:to>
                                    </p:set>
                                    <p:anim calcmode="lin" valueType="num">
                                      <p:cBhvr additive="base">
                                        <p:cTn id="42" dur="250" fill="hold"/>
                                        <p:tgtEl>
                                          <p:spTgt spid="82"/>
                                        </p:tgtEl>
                                        <p:attrNameLst>
                                          <p:attrName>ppt_x</p:attrName>
                                        </p:attrNameLst>
                                      </p:cBhvr>
                                      <p:tavLst>
                                        <p:tav tm="0">
                                          <p:val>
                                            <p:strVal val="#ppt_x"/>
                                          </p:val>
                                        </p:tav>
                                        <p:tav tm="100000">
                                          <p:val>
                                            <p:strVal val="#ppt_x"/>
                                          </p:val>
                                        </p:tav>
                                      </p:tavLst>
                                    </p:anim>
                                    <p:anim calcmode="lin" valueType="num">
                                      <p:cBhvr additive="base">
                                        <p:cTn id="43" dur="250" fill="hold"/>
                                        <p:tgtEl>
                                          <p:spTgt spid="82"/>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18" presetClass="entr" presetSubtype="6"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strips(downRight)">
                                      <p:cBhvr>
                                        <p:cTn id="47" dur="500"/>
                                        <p:tgtEl>
                                          <p:spTgt spid="83"/>
                                        </p:tgtEl>
                                      </p:cBhvr>
                                    </p:animEffect>
                                  </p:childTnLst>
                                </p:cTn>
                              </p:par>
                            </p:childTnLst>
                          </p:cTn>
                        </p:par>
                        <p:par>
                          <p:cTn id="48" fill="hold">
                            <p:stCondLst>
                              <p:cond delay="4500"/>
                            </p:stCondLst>
                            <p:childTnLst>
                              <p:par>
                                <p:cTn id="49" presetID="18" presetClass="entr" presetSubtype="6"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strips(downRight)">
                                      <p:cBhvr>
                                        <p:cTn id="51" dur="500"/>
                                        <p:tgtEl>
                                          <p:spTgt spid="87"/>
                                        </p:tgtEl>
                                      </p:cBhvr>
                                    </p:animEffect>
                                  </p:childTnLst>
                                </p:cTn>
                              </p:par>
                            </p:childTnLst>
                          </p:cTn>
                        </p:par>
                        <p:par>
                          <p:cTn id="52" fill="hold">
                            <p:stCondLst>
                              <p:cond delay="5000"/>
                            </p:stCondLst>
                            <p:childTnLst>
                              <p:par>
                                <p:cTn id="53" presetID="18" presetClass="entr" presetSubtype="6" fill="hold" grpId="0" nodeType="afterEffect">
                                  <p:stCondLst>
                                    <p:cond delay="0"/>
                                  </p:stCondLst>
                                  <p:childTnLst>
                                    <p:set>
                                      <p:cBhvr>
                                        <p:cTn id="54" dur="1" fill="hold">
                                          <p:stCondLst>
                                            <p:cond delay="0"/>
                                          </p:stCondLst>
                                        </p:cTn>
                                        <p:tgtEl>
                                          <p:spTgt spid="88"/>
                                        </p:tgtEl>
                                        <p:attrNameLst>
                                          <p:attrName>style.visibility</p:attrName>
                                        </p:attrNameLst>
                                      </p:cBhvr>
                                      <p:to>
                                        <p:strVal val="visible"/>
                                      </p:to>
                                    </p:set>
                                    <p:animEffect transition="in" filter="strips(downRight)">
                                      <p:cBhvr>
                                        <p:cTn id="55" dur="500"/>
                                        <p:tgtEl>
                                          <p:spTgt spid="88"/>
                                        </p:tgtEl>
                                      </p:cBhvr>
                                    </p:animEffect>
                                  </p:childTnLst>
                                </p:cTn>
                              </p:par>
                            </p:childTnLst>
                          </p:cTn>
                        </p:par>
                        <p:par>
                          <p:cTn id="56" fill="hold">
                            <p:stCondLst>
                              <p:cond delay="5500"/>
                            </p:stCondLst>
                            <p:childTnLst>
                              <p:par>
                                <p:cTn id="57" presetID="18" presetClass="entr" presetSubtype="6" fill="hold" grpId="0"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strips(downRight)">
                                      <p:cBhvr>
                                        <p:cTn id="59" dur="500"/>
                                        <p:tgtEl>
                                          <p:spTgt spid="89"/>
                                        </p:tgtEl>
                                      </p:cBhvr>
                                    </p:animEffect>
                                  </p:childTnLst>
                                </p:cTn>
                              </p:par>
                            </p:childTnLst>
                          </p:cTn>
                        </p:par>
                        <p:par>
                          <p:cTn id="60" fill="hold">
                            <p:stCondLst>
                              <p:cond delay="6000"/>
                            </p:stCondLst>
                            <p:childTnLst>
                              <p:par>
                                <p:cTn id="61" presetID="10" presetClass="entr" presetSubtype="0" fill="hold" nodeType="afterEffect">
                                  <p:stCondLst>
                                    <p:cond delay="0"/>
                                  </p:stCondLst>
                                  <p:childTnLst>
                                    <p:set>
                                      <p:cBhvr>
                                        <p:cTn id="62" dur="1" fill="hold">
                                          <p:stCondLst>
                                            <p:cond delay="0"/>
                                          </p:stCondLst>
                                        </p:cTn>
                                        <p:tgtEl>
                                          <p:spTgt spid="91"/>
                                        </p:tgtEl>
                                        <p:attrNameLst>
                                          <p:attrName>style.visibility</p:attrName>
                                        </p:attrNameLst>
                                      </p:cBhvr>
                                      <p:to>
                                        <p:strVal val="visible"/>
                                      </p:to>
                                    </p:set>
                                    <p:animEffect transition="in" filter="fade">
                                      <p:cBhvr>
                                        <p:cTn id="63" dur="500"/>
                                        <p:tgtEl>
                                          <p:spTgt spid="91"/>
                                        </p:tgtEl>
                                      </p:cBhvr>
                                    </p:animEffect>
                                  </p:childTnLst>
                                </p:cTn>
                              </p:par>
                              <p:par>
                                <p:cTn id="64" presetID="18" presetClass="entr" presetSubtype="6" fill="hold" grpId="0" nodeType="with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strips(downRight)">
                                      <p:cBhvr>
                                        <p:cTn id="66" dur="5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83" grpId="0"/>
      <p:bldP spid="87" grpId="0"/>
      <p:bldP spid="88" grpId="0"/>
      <p:bldP spid="89" grpId="0"/>
      <p:bldP spid="9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1202"/>
          <p:cNvSpPr>
            <a:spLocks noEditPoints="1"/>
          </p:cNvSpPr>
          <p:nvPr/>
        </p:nvSpPr>
        <p:spPr bwMode="auto">
          <a:xfrm>
            <a:off x="4497457" y="2511679"/>
            <a:ext cx="47625" cy="661988"/>
          </a:xfrm>
          <a:custGeom>
            <a:avLst/>
            <a:gdLst>
              <a:gd name="T0" fmla="*/ 14 w 20"/>
              <a:gd name="T1" fmla="*/ 85 h 278"/>
              <a:gd name="T2" fmla="*/ 6 w 20"/>
              <a:gd name="T3" fmla="*/ 85 h 278"/>
              <a:gd name="T4" fmla="*/ 10 w 20"/>
              <a:gd name="T5" fmla="*/ 105 h 278"/>
              <a:gd name="T6" fmla="*/ 10 w 20"/>
              <a:gd name="T7" fmla="*/ 97 h 278"/>
              <a:gd name="T8" fmla="*/ 10 w 20"/>
              <a:gd name="T9" fmla="*/ 105 h 278"/>
              <a:gd name="T10" fmla="*/ 14 w 20"/>
              <a:gd name="T11" fmla="*/ 117 h 278"/>
              <a:gd name="T12" fmla="*/ 6 w 20"/>
              <a:gd name="T13" fmla="*/ 117 h 278"/>
              <a:gd name="T14" fmla="*/ 10 w 20"/>
              <a:gd name="T15" fmla="*/ 57 h 278"/>
              <a:gd name="T16" fmla="*/ 10 w 20"/>
              <a:gd name="T17" fmla="*/ 49 h 278"/>
              <a:gd name="T18" fmla="*/ 10 w 20"/>
              <a:gd name="T19" fmla="*/ 57 h 278"/>
              <a:gd name="T20" fmla="*/ 14 w 20"/>
              <a:gd name="T21" fmla="*/ 21 h 278"/>
              <a:gd name="T22" fmla="*/ 6 w 20"/>
              <a:gd name="T23" fmla="*/ 21 h 278"/>
              <a:gd name="T24" fmla="*/ 10 w 20"/>
              <a:gd name="T25" fmla="*/ 41 h 278"/>
              <a:gd name="T26" fmla="*/ 10 w 20"/>
              <a:gd name="T27" fmla="*/ 33 h 278"/>
              <a:gd name="T28" fmla="*/ 10 w 20"/>
              <a:gd name="T29" fmla="*/ 41 h 278"/>
              <a:gd name="T30" fmla="*/ 14 w 20"/>
              <a:gd name="T31" fmla="*/ 134 h 278"/>
              <a:gd name="T32" fmla="*/ 6 w 20"/>
              <a:gd name="T33" fmla="*/ 134 h 278"/>
              <a:gd name="T34" fmla="*/ 10 w 20"/>
              <a:gd name="T35" fmla="*/ 73 h 278"/>
              <a:gd name="T36" fmla="*/ 10 w 20"/>
              <a:gd name="T37" fmla="*/ 65 h 278"/>
              <a:gd name="T38" fmla="*/ 10 w 20"/>
              <a:gd name="T39" fmla="*/ 73 h 278"/>
              <a:gd name="T40" fmla="*/ 14 w 20"/>
              <a:gd name="T41" fmla="*/ 166 h 278"/>
              <a:gd name="T42" fmla="*/ 6 w 20"/>
              <a:gd name="T43" fmla="*/ 166 h 278"/>
              <a:gd name="T44" fmla="*/ 10 w 20"/>
              <a:gd name="T45" fmla="*/ 154 h 278"/>
              <a:gd name="T46" fmla="*/ 10 w 20"/>
              <a:gd name="T47" fmla="*/ 146 h 278"/>
              <a:gd name="T48" fmla="*/ 10 w 20"/>
              <a:gd name="T49" fmla="*/ 154 h 278"/>
              <a:gd name="T50" fmla="*/ 14 w 20"/>
              <a:gd name="T51" fmla="*/ 230 h 278"/>
              <a:gd name="T52" fmla="*/ 6 w 20"/>
              <a:gd name="T53" fmla="*/ 230 h 278"/>
              <a:gd name="T54" fmla="*/ 10 w 20"/>
              <a:gd name="T55" fmla="*/ 250 h 278"/>
              <a:gd name="T56" fmla="*/ 10 w 20"/>
              <a:gd name="T57" fmla="*/ 242 h 278"/>
              <a:gd name="T58" fmla="*/ 10 w 20"/>
              <a:gd name="T59" fmla="*/ 250 h 278"/>
              <a:gd name="T60" fmla="*/ 14 w 20"/>
              <a:gd name="T61" fmla="*/ 214 h 278"/>
              <a:gd name="T62" fmla="*/ 6 w 20"/>
              <a:gd name="T63" fmla="*/ 214 h 278"/>
              <a:gd name="T64" fmla="*/ 10 w 20"/>
              <a:gd name="T65" fmla="*/ 202 h 278"/>
              <a:gd name="T66" fmla="*/ 10 w 20"/>
              <a:gd name="T67" fmla="*/ 194 h 278"/>
              <a:gd name="T68" fmla="*/ 10 w 20"/>
              <a:gd name="T69" fmla="*/ 202 h 278"/>
              <a:gd name="T70" fmla="*/ 14 w 20"/>
              <a:gd name="T71" fmla="*/ 182 h 278"/>
              <a:gd name="T72" fmla="*/ 6 w 20"/>
              <a:gd name="T73" fmla="*/ 182 h 278"/>
              <a:gd name="T74" fmla="*/ 10 w 20"/>
              <a:gd name="T75" fmla="*/ 8 h 278"/>
              <a:gd name="T76" fmla="*/ 14 w 20"/>
              <a:gd name="T77" fmla="*/ 4 h 278"/>
              <a:gd name="T78" fmla="*/ 7 w 20"/>
              <a:gd name="T79" fmla="*/ 2 h 278"/>
              <a:gd name="T80" fmla="*/ 7 w 20"/>
              <a:gd name="T81" fmla="*/ 7 h 278"/>
              <a:gd name="T82" fmla="*/ 10 w 20"/>
              <a:gd name="T83" fmla="*/ 259 h 278"/>
              <a:gd name="T84" fmla="*/ 10 w 20"/>
              <a:gd name="T85" fmla="*/ 278 h 278"/>
              <a:gd name="T86" fmla="*/ 10 w 20"/>
              <a:gd name="T87" fmla="*/ 259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 h="278">
                <a:moveTo>
                  <a:pt x="10" y="89"/>
                </a:moveTo>
                <a:cubicBezTo>
                  <a:pt x="12" y="89"/>
                  <a:pt x="14" y="87"/>
                  <a:pt x="14" y="85"/>
                </a:cubicBezTo>
                <a:cubicBezTo>
                  <a:pt x="14" y="83"/>
                  <a:pt x="12" y="81"/>
                  <a:pt x="10" y="81"/>
                </a:cubicBezTo>
                <a:cubicBezTo>
                  <a:pt x="8" y="81"/>
                  <a:pt x="6" y="83"/>
                  <a:pt x="6" y="85"/>
                </a:cubicBezTo>
                <a:cubicBezTo>
                  <a:pt x="6" y="87"/>
                  <a:pt x="8" y="89"/>
                  <a:pt x="10" y="89"/>
                </a:cubicBezTo>
                <a:close/>
                <a:moveTo>
                  <a:pt x="10" y="105"/>
                </a:moveTo>
                <a:cubicBezTo>
                  <a:pt x="12" y="105"/>
                  <a:pt x="14" y="103"/>
                  <a:pt x="14" y="101"/>
                </a:cubicBezTo>
                <a:cubicBezTo>
                  <a:pt x="14" y="99"/>
                  <a:pt x="12" y="97"/>
                  <a:pt x="10" y="97"/>
                </a:cubicBezTo>
                <a:cubicBezTo>
                  <a:pt x="8" y="97"/>
                  <a:pt x="6" y="99"/>
                  <a:pt x="6" y="101"/>
                </a:cubicBezTo>
                <a:cubicBezTo>
                  <a:pt x="6" y="103"/>
                  <a:pt x="8" y="105"/>
                  <a:pt x="10" y="105"/>
                </a:cubicBezTo>
                <a:close/>
                <a:moveTo>
                  <a:pt x="10" y="121"/>
                </a:moveTo>
                <a:cubicBezTo>
                  <a:pt x="12" y="121"/>
                  <a:pt x="14" y="120"/>
                  <a:pt x="14" y="117"/>
                </a:cubicBezTo>
                <a:cubicBezTo>
                  <a:pt x="14" y="115"/>
                  <a:pt x="12" y="113"/>
                  <a:pt x="10" y="113"/>
                </a:cubicBezTo>
                <a:cubicBezTo>
                  <a:pt x="8" y="113"/>
                  <a:pt x="6" y="115"/>
                  <a:pt x="6" y="117"/>
                </a:cubicBezTo>
                <a:cubicBezTo>
                  <a:pt x="6" y="120"/>
                  <a:pt x="8" y="121"/>
                  <a:pt x="10" y="121"/>
                </a:cubicBezTo>
                <a:close/>
                <a:moveTo>
                  <a:pt x="10" y="57"/>
                </a:moveTo>
                <a:cubicBezTo>
                  <a:pt x="12" y="57"/>
                  <a:pt x="14" y="55"/>
                  <a:pt x="14" y="53"/>
                </a:cubicBezTo>
                <a:cubicBezTo>
                  <a:pt x="14" y="51"/>
                  <a:pt x="12" y="49"/>
                  <a:pt x="10" y="49"/>
                </a:cubicBezTo>
                <a:cubicBezTo>
                  <a:pt x="8" y="49"/>
                  <a:pt x="6" y="51"/>
                  <a:pt x="6" y="53"/>
                </a:cubicBezTo>
                <a:cubicBezTo>
                  <a:pt x="6" y="55"/>
                  <a:pt x="8" y="57"/>
                  <a:pt x="10" y="57"/>
                </a:cubicBezTo>
                <a:close/>
                <a:moveTo>
                  <a:pt x="10" y="25"/>
                </a:moveTo>
                <a:cubicBezTo>
                  <a:pt x="12" y="25"/>
                  <a:pt x="14" y="23"/>
                  <a:pt x="14" y="21"/>
                </a:cubicBezTo>
                <a:cubicBezTo>
                  <a:pt x="14" y="18"/>
                  <a:pt x="12" y="17"/>
                  <a:pt x="10" y="17"/>
                </a:cubicBezTo>
                <a:cubicBezTo>
                  <a:pt x="8" y="17"/>
                  <a:pt x="6" y="18"/>
                  <a:pt x="6" y="21"/>
                </a:cubicBezTo>
                <a:cubicBezTo>
                  <a:pt x="6" y="23"/>
                  <a:pt x="8" y="25"/>
                  <a:pt x="10" y="25"/>
                </a:cubicBezTo>
                <a:close/>
                <a:moveTo>
                  <a:pt x="10" y="41"/>
                </a:moveTo>
                <a:cubicBezTo>
                  <a:pt x="12" y="41"/>
                  <a:pt x="14" y="39"/>
                  <a:pt x="14" y="37"/>
                </a:cubicBezTo>
                <a:cubicBezTo>
                  <a:pt x="14" y="35"/>
                  <a:pt x="12" y="33"/>
                  <a:pt x="10" y="33"/>
                </a:cubicBezTo>
                <a:cubicBezTo>
                  <a:pt x="8" y="33"/>
                  <a:pt x="6" y="35"/>
                  <a:pt x="6" y="37"/>
                </a:cubicBezTo>
                <a:cubicBezTo>
                  <a:pt x="6" y="39"/>
                  <a:pt x="8" y="41"/>
                  <a:pt x="10" y="41"/>
                </a:cubicBezTo>
                <a:close/>
                <a:moveTo>
                  <a:pt x="10" y="138"/>
                </a:moveTo>
                <a:cubicBezTo>
                  <a:pt x="12" y="138"/>
                  <a:pt x="14" y="136"/>
                  <a:pt x="14" y="134"/>
                </a:cubicBezTo>
                <a:cubicBezTo>
                  <a:pt x="14" y="131"/>
                  <a:pt x="12" y="130"/>
                  <a:pt x="10" y="130"/>
                </a:cubicBezTo>
                <a:cubicBezTo>
                  <a:pt x="8" y="130"/>
                  <a:pt x="6" y="131"/>
                  <a:pt x="6" y="134"/>
                </a:cubicBezTo>
                <a:cubicBezTo>
                  <a:pt x="6" y="136"/>
                  <a:pt x="8" y="138"/>
                  <a:pt x="10" y="138"/>
                </a:cubicBezTo>
                <a:close/>
                <a:moveTo>
                  <a:pt x="10" y="73"/>
                </a:moveTo>
                <a:cubicBezTo>
                  <a:pt x="12" y="73"/>
                  <a:pt x="14" y="71"/>
                  <a:pt x="14" y="69"/>
                </a:cubicBezTo>
                <a:cubicBezTo>
                  <a:pt x="14" y="67"/>
                  <a:pt x="12" y="65"/>
                  <a:pt x="10" y="65"/>
                </a:cubicBezTo>
                <a:cubicBezTo>
                  <a:pt x="8" y="65"/>
                  <a:pt x="6" y="67"/>
                  <a:pt x="6" y="69"/>
                </a:cubicBezTo>
                <a:cubicBezTo>
                  <a:pt x="6" y="71"/>
                  <a:pt x="8" y="73"/>
                  <a:pt x="10" y="73"/>
                </a:cubicBezTo>
                <a:close/>
                <a:moveTo>
                  <a:pt x="10" y="170"/>
                </a:moveTo>
                <a:cubicBezTo>
                  <a:pt x="12" y="170"/>
                  <a:pt x="14" y="168"/>
                  <a:pt x="14" y="166"/>
                </a:cubicBezTo>
                <a:cubicBezTo>
                  <a:pt x="14" y="164"/>
                  <a:pt x="12" y="162"/>
                  <a:pt x="10" y="162"/>
                </a:cubicBezTo>
                <a:cubicBezTo>
                  <a:pt x="8" y="162"/>
                  <a:pt x="6" y="164"/>
                  <a:pt x="6" y="166"/>
                </a:cubicBezTo>
                <a:cubicBezTo>
                  <a:pt x="6" y="168"/>
                  <a:pt x="8" y="170"/>
                  <a:pt x="10" y="170"/>
                </a:cubicBezTo>
                <a:close/>
                <a:moveTo>
                  <a:pt x="10" y="154"/>
                </a:moveTo>
                <a:cubicBezTo>
                  <a:pt x="12" y="154"/>
                  <a:pt x="14" y="152"/>
                  <a:pt x="14" y="150"/>
                </a:cubicBezTo>
                <a:cubicBezTo>
                  <a:pt x="14" y="147"/>
                  <a:pt x="12" y="146"/>
                  <a:pt x="10" y="146"/>
                </a:cubicBezTo>
                <a:cubicBezTo>
                  <a:pt x="8" y="146"/>
                  <a:pt x="6" y="147"/>
                  <a:pt x="6" y="150"/>
                </a:cubicBezTo>
                <a:cubicBezTo>
                  <a:pt x="6" y="152"/>
                  <a:pt x="8" y="154"/>
                  <a:pt x="10" y="154"/>
                </a:cubicBezTo>
                <a:close/>
                <a:moveTo>
                  <a:pt x="10" y="234"/>
                </a:moveTo>
                <a:cubicBezTo>
                  <a:pt x="12" y="234"/>
                  <a:pt x="14" y="233"/>
                  <a:pt x="14" y="230"/>
                </a:cubicBezTo>
                <a:cubicBezTo>
                  <a:pt x="14" y="228"/>
                  <a:pt x="12" y="226"/>
                  <a:pt x="10" y="226"/>
                </a:cubicBezTo>
                <a:cubicBezTo>
                  <a:pt x="8" y="226"/>
                  <a:pt x="6" y="228"/>
                  <a:pt x="6" y="230"/>
                </a:cubicBezTo>
                <a:cubicBezTo>
                  <a:pt x="6" y="233"/>
                  <a:pt x="8" y="234"/>
                  <a:pt x="10" y="234"/>
                </a:cubicBezTo>
                <a:close/>
                <a:moveTo>
                  <a:pt x="10" y="250"/>
                </a:moveTo>
                <a:cubicBezTo>
                  <a:pt x="12" y="250"/>
                  <a:pt x="14" y="249"/>
                  <a:pt x="14" y="246"/>
                </a:cubicBezTo>
                <a:cubicBezTo>
                  <a:pt x="14" y="244"/>
                  <a:pt x="12" y="242"/>
                  <a:pt x="10" y="242"/>
                </a:cubicBezTo>
                <a:cubicBezTo>
                  <a:pt x="8" y="242"/>
                  <a:pt x="6" y="244"/>
                  <a:pt x="6" y="246"/>
                </a:cubicBezTo>
                <a:cubicBezTo>
                  <a:pt x="6" y="249"/>
                  <a:pt x="8" y="250"/>
                  <a:pt x="10" y="250"/>
                </a:cubicBezTo>
                <a:close/>
                <a:moveTo>
                  <a:pt x="10" y="218"/>
                </a:moveTo>
                <a:cubicBezTo>
                  <a:pt x="12" y="218"/>
                  <a:pt x="14" y="216"/>
                  <a:pt x="14" y="214"/>
                </a:cubicBezTo>
                <a:cubicBezTo>
                  <a:pt x="14" y="212"/>
                  <a:pt x="12" y="210"/>
                  <a:pt x="10" y="210"/>
                </a:cubicBezTo>
                <a:cubicBezTo>
                  <a:pt x="8" y="210"/>
                  <a:pt x="6" y="212"/>
                  <a:pt x="6" y="214"/>
                </a:cubicBezTo>
                <a:cubicBezTo>
                  <a:pt x="6" y="216"/>
                  <a:pt x="8" y="218"/>
                  <a:pt x="10" y="218"/>
                </a:cubicBezTo>
                <a:close/>
                <a:moveTo>
                  <a:pt x="10" y="202"/>
                </a:moveTo>
                <a:cubicBezTo>
                  <a:pt x="12" y="202"/>
                  <a:pt x="14" y="200"/>
                  <a:pt x="14" y="198"/>
                </a:cubicBezTo>
                <a:cubicBezTo>
                  <a:pt x="14" y="196"/>
                  <a:pt x="12" y="194"/>
                  <a:pt x="10" y="194"/>
                </a:cubicBezTo>
                <a:cubicBezTo>
                  <a:pt x="8" y="194"/>
                  <a:pt x="6" y="196"/>
                  <a:pt x="6" y="198"/>
                </a:cubicBezTo>
                <a:cubicBezTo>
                  <a:pt x="6" y="200"/>
                  <a:pt x="8" y="202"/>
                  <a:pt x="10" y="202"/>
                </a:cubicBezTo>
                <a:close/>
                <a:moveTo>
                  <a:pt x="10" y="186"/>
                </a:moveTo>
                <a:cubicBezTo>
                  <a:pt x="12" y="186"/>
                  <a:pt x="14" y="184"/>
                  <a:pt x="14" y="182"/>
                </a:cubicBezTo>
                <a:cubicBezTo>
                  <a:pt x="14" y="180"/>
                  <a:pt x="12" y="178"/>
                  <a:pt x="10" y="178"/>
                </a:cubicBezTo>
                <a:cubicBezTo>
                  <a:pt x="8" y="178"/>
                  <a:pt x="6" y="180"/>
                  <a:pt x="6" y="182"/>
                </a:cubicBezTo>
                <a:cubicBezTo>
                  <a:pt x="6" y="184"/>
                  <a:pt x="8" y="186"/>
                  <a:pt x="10" y="186"/>
                </a:cubicBezTo>
                <a:close/>
                <a:moveTo>
                  <a:pt x="10" y="8"/>
                </a:moveTo>
                <a:cubicBezTo>
                  <a:pt x="11" y="8"/>
                  <a:pt x="12" y="8"/>
                  <a:pt x="13" y="7"/>
                </a:cubicBezTo>
                <a:cubicBezTo>
                  <a:pt x="14" y="7"/>
                  <a:pt x="14" y="6"/>
                  <a:pt x="14" y="4"/>
                </a:cubicBezTo>
                <a:cubicBezTo>
                  <a:pt x="14" y="3"/>
                  <a:pt x="14" y="2"/>
                  <a:pt x="13" y="2"/>
                </a:cubicBezTo>
                <a:cubicBezTo>
                  <a:pt x="11" y="0"/>
                  <a:pt x="9" y="0"/>
                  <a:pt x="7" y="2"/>
                </a:cubicBezTo>
                <a:cubicBezTo>
                  <a:pt x="6" y="2"/>
                  <a:pt x="6" y="3"/>
                  <a:pt x="6" y="4"/>
                </a:cubicBezTo>
                <a:cubicBezTo>
                  <a:pt x="6" y="6"/>
                  <a:pt x="6" y="7"/>
                  <a:pt x="7" y="7"/>
                </a:cubicBezTo>
                <a:cubicBezTo>
                  <a:pt x="8" y="8"/>
                  <a:pt x="9" y="8"/>
                  <a:pt x="10" y="8"/>
                </a:cubicBezTo>
                <a:close/>
                <a:moveTo>
                  <a:pt x="10" y="259"/>
                </a:moveTo>
                <a:cubicBezTo>
                  <a:pt x="5" y="259"/>
                  <a:pt x="0" y="263"/>
                  <a:pt x="0" y="268"/>
                </a:cubicBezTo>
                <a:cubicBezTo>
                  <a:pt x="0" y="274"/>
                  <a:pt x="5" y="278"/>
                  <a:pt x="10" y="278"/>
                </a:cubicBezTo>
                <a:cubicBezTo>
                  <a:pt x="15" y="278"/>
                  <a:pt x="20" y="274"/>
                  <a:pt x="20" y="268"/>
                </a:cubicBezTo>
                <a:cubicBezTo>
                  <a:pt x="20" y="263"/>
                  <a:pt x="15" y="259"/>
                  <a:pt x="10" y="259"/>
                </a:cubicBezTo>
                <a:close/>
              </a:path>
            </a:pathLst>
          </a:custGeom>
          <a:solidFill>
            <a:schemeClr val="accent2"/>
          </a:solidFill>
          <a:ln>
            <a:noFill/>
          </a:ln>
        </p:spPr>
        <p:txBody>
          <a:bodyPr vert="horz" wrap="square" lIns="68580" tIns="34290" rIns="68580" bIns="34290" numCol="1" anchor="t" anchorCtr="0" compatLnSpc="1"/>
          <a:lstStyle/>
          <a:p>
            <a:endParaRPr lang="en-US" sz="135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 name="Freeform 1203"/>
          <p:cNvSpPr>
            <a:spLocks noEditPoints="1"/>
          </p:cNvSpPr>
          <p:nvPr/>
        </p:nvSpPr>
        <p:spPr bwMode="auto">
          <a:xfrm>
            <a:off x="6548904" y="2511679"/>
            <a:ext cx="45244" cy="661988"/>
          </a:xfrm>
          <a:custGeom>
            <a:avLst/>
            <a:gdLst>
              <a:gd name="T0" fmla="*/ 14 w 19"/>
              <a:gd name="T1" fmla="*/ 85 h 278"/>
              <a:gd name="T2" fmla="*/ 6 w 19"/>
              <a:gd name="T3" fmla="*/ 85 h 278"/>
              <a:gd name="T4" fmla="*/ 10 w 19"/>
              <a:gd name="T5" fmla="*/ 138 h 278"/>
              <a:gd name="T6" fmla="*/ 10 w 19"/>
              <a:gd name="T7" fmla="*/ 130 h 278"/>
              <a:gd name="T8" fmla="*/ 10 w 19"/>
              <a:gd name="T9" fmla="*/ 138 h 278"/>
              <a:gd name="T10" fmla="*/ 14 w 19"/>
              <a:gd name="T11" fmla="*/ 117 h 278"/>
              <a:gd name="T12" fmla="*/ 6 w 19"/>
              <a:gd name="T13" fmla="*/ 117 h 278"/>
              <a:gd name="T14" fmla="*/ 10 w 19"/>
              <a:gd name="T15" fmla="*/ 105 h 278"/>
              <a:gd name="T16" fmla="*/ 10 w 19"/>
              <a:gd name="T17" fmla="*/ 97 h 278"/>
              <a:gd name="T18" fmla="*/ 10 w 19"/>
              <a:gd name="T19" fmla="*/ 105 h 278"/>
              <a:gd name="T20" fmla="*/ 14 w 19"/>
              <a:gd name="T21" fmla="*/ 37 h 278"/>
              <a:gd name="T22" fmla="*/ 6 w 19"/>
              <a:gd name="T23" fmla="*/ 37 h 278"/>
              <a:gd name="T24" fmla="*/ 10 w 19"/>
              <a:gd name="T25" fmla="*/ 73 h 278"/>
              <a:gd name="T26" fmla="*/ 10 w 19"/>
              <a:gd name="T27" fmla="*/ 65 h 278"/>
              <a:gd name="T28" fmla="*/ 10 w 19"/>
              <a:gd name="T29" fmla="*/ 73 h 278"/>
              <a:gd name="T30" fmla="*/ 14 w 19"/>
              <a:gd name="T31" fmla="*/ 21 h 278"/>
              <a:gd name="T32" fmla="*/ 6 w 19"/>
              <a:gd name="T33" fmla="*/ 21 h 278"/>
              <a:gd name="T34" fmla="*/ 10 w 19"/>
              <a:gd name="T35" fmla="*/ 57 h 278"/>
              <a:gd name="T36" fmla="*/ 10 w 19"/>
              <a:gd name="T37" fmla="*/ 49 h 278"/>
              <a:gd name="T38" fmla="*/ 10 w 19"/>
              <a:gd name="T39" fmla="*/ 57 h 278"/>
              <a:gd name="T40" fmla="*/ 14 w 19"/>
              <a:gd name="T41" fmla="*/ 150 h 278"/>
              <a:gd name="T42" fmla="*/ 6 w 19"/>
              <a:gd name="T43" fmla="*/ 150 h 278"/>
              <a:gd name="T44" fmla="*/ 10 w 19"/>
              <a:gd name="T45" fmla="*/ 234 h 278"/>
              <a:gd name="T46" fmla="*/ 10 w 19"/>
              <a:gd name="T47" fmla="*/ 226 h 278"/>
              <a:gd name="T48" fmla="*/ 10 w 19"/>
              <a:gd name="T49" fmla="*/ 234 h 278"/>
              <a:gd name="T50" fmla="*/ 14 w 19"/>
              <a:gd name="T51" fmla="*/ 214 h 278"/>
              <a:gd name="T52" fmla="*/ 6 w 19"/>
              <a:gd name="T53" fmla="*/ 214 h 278"/>
              <a:gd name="T54" fmla="*/ 10 w 19"/>
              <a:gd name="T55" fmla="*/ 250 h 278"/>
              <a:gd name="T56" fmla="*/ 10 w 19"/>
              <a:gd name="T57" fmla="*/ 242 h 278"/>
              <a:gd name="T58" fmla="*/ 10 w 19"/>
              <a:gd name="T59" fmla="*/ 250 h 278"/>
              <a:gd name="T60" fmla="*/ 14 w 19"/>
              <a:gd name="T61" fmla="*/ 198 h 278"/>
              <a:gd name="T62" fmla="*/ 6 w 19"/>
              <a:gd name="T63" fmla="*/ 198 h 278"/>
              <a:gd name="T64" fmla="*/ 10 w 19"/>
              <a:gd name="T65" fmla="*/ 170 h 278"/>
              <a:gd name="T66" fmla="*/ 10 w 19"/>
              <a:gd name="T67" fmla="*/ 162 h 278"/>
              <a:gd name="T68" fmla="*/ 10 w 19"/>
              <a:gd name="T69" fmla="*/ 170 h 278"/>
              <a:gd name="T70" fmla="*/ 14 w 19"/>
              <a:gd name="T71" fmla="*/ 182 h 278"/>
              <a:gd name="T72" fmla="*/ 6 w 19"/>
              <a:gd name="T73" fmla="*/ 182 h 278"/>
              <a:gd name="T74" fmla="*/ 10 w 19"/>
              <a:gd name="T75" fmla="*/ 8 h 278"/>
              <a:gd name="T76" fmla="*/ 14 w 19"/>
              <a:gd name="T77" fmla="*/ 4 h 278"/>
              <a:gd name="T78" fmla="*/ 7 w 19"/>
              <a:gd name="T79" fmla="*/ 2 h 278"/>
              <a:gd name="T80" fmla="*/ 7 w 19"/>
              <a:gd name="T81" fmla="*/ 7 h 278"/>
              <a:gd name="T82" fmla="*/ 10 w 19"/>
              <a:gd name="T83" fmla="*/ 259 h 278"/>
              <a:gd name="T84" fmla="*/ 10 w 19"/>
              <a:gd name="T85" fmla="*/ 278 h 278"/>
              <a:gd name="T86" fmla="*/ 10 w 19"/>
              <a:gd name="T87" fmla="*/ 259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 h="278">
                <a:moveTo>
                  <a:pt x="10" y="89"/>
                </a:moveTo>
                <a:cubicBezTo>
                  <a:pt x="12" y="89"/>
                  <a:pt x="14" y="87"/>
                  <a:pt x="14" y="85"/>
                </a:cubicBezTo>
                <a:cubicBezTo>
                  <a:pt x="14" y="83"/>
                  <a:pt x="12" y="81"/>
                  <a:pt x="10" y="81"/>
                </a:cubicBezTo>
                <a:cubicBezTo>
                  <a:pt x="8" y="81"/>
                  <a:pt x="6" y="83"/>
                  <a:pt x="6" y="85"/>
                </a:cubicBezTo>
                <a:cubicBezTo>
                  <a:pt x="6" y="87"/>
                  <a:pt x="8" y="89"/>
                  <a:pt x="10" y="89"/>
                </a:cubicBezTo>
                <a:close/>
                <a:moveTo>
                  <a:pt x="10" y="138"/>
                </a:moveTo>
                <a:cubicBezTo>
                  <a:pt x="12" y="138"/>
                  <a:pt x="14" y="136"/>
                  <a:pt x="14" y="134"/>
                </a:cubicBezTo>
                <a:cubicBezTo>
                  <a:pt x="14" y="131"/>
                  <a:pt x="12" y="130"/>
                  <a:pt x="10" y="130"/>
                </a:cubicBezTo>
                <a:cubicBezTo>
                  <a:pt x="8" y="130"/>
                  <a:pt x="6" y="131"/>
                  <a:pt x="6" y="134"/>
                </a:cubicBezTo>
                <a:cubicBezTo>
                  <a:pt x="6" y="136"/>
                  <a:pt x="8" y="138"/>
                  <a:pt x="10" y="138"/>
                </a:cubicBezTo>
                <a:close/>
                <a:moveTo>
                  <a:pt x="10" y="121"/>
                </a:moveTo>
                <a:cubicBezTo>
                  <a:pt x="12" y="121"/>
                  <a:pt x="14" y="120"/>
                  <a:pt x="14" y="117"/>
                </a:cubicBezTo>
                <a:cubicBezTo>
                  <a:pt x="14" y="115"/>
                  <a:pt x="12" y="113"/>
                  <a:pt x="10" y="113"/>
                </a:cubicBezTo>
                <a:cubicBezTo>
                  <a:pt x="8" y="113"/>
                  <a:pt x="6" y="115"/>
                  <a:pt x="6" y="117"/>
                </a:cubicBezTo>
                <a:cubicBezTo>
                  <a:pt x="6" y="120"/>
                  <a:pt x="8" y="121"/>
                  <a:pt x="10" y="121"/>
                </a:cubicBezTo>
                <a:close/>
                <a:moveTo>
                  <a:pt x="10" y="105"/>
                </a:moveTo>
                <a:cubicBezTo>
                  <a:pt x="12" y="105"/>
                  <a:pt x="14" y="103"/>
                  <a:pt x="14" y="101"/>
                </a:cubicBezTo>
                <a:cubicBezTo>
                  <a:pt x="14" y="99"/>
                  <a:pt x="12" y="97"/>
                  <a:pt x="10" y="97"/>
                </a:cubicBezTo>
                <a:cubicBezTo>
                  <a:pt x="8" y="97"/>
                  <a:pt x="6" y="99"/>
                  <a:pt x="6" y="101"/>
                </a:cubicBezTo>
                <a:cubicBezTo>
                  <a:pt x="6" y="103"/>
                  <a:pt x="8" y="105"/>
                  <a:pt x="10" y="105"/>
                </a:cubicBezTo>
                <a:close/>
                <a:moveTo>
                  <a:pt x="10" y="41"/>
                </a:moveTo>
                <a:cubicBezTo>
                  <a:pt x="12" y="41"/>
                  <a:pt x="14" y="39"/>
                  <a:pt x="14" y="37"/>
                </a:cubicBezTo>
                <a:cubicBezTo>
                  <a:pt x="14" y="35"/>
                  <a:pt x="12" y="33"/>
                  <a:pt x="10" y="33"/>
                </a:cubicBezTo>
                <a:cubicBezTo>
                  <a:pt x="8" y="33"/>
                  <a:pt x="6" y="35"/>
                  <a:pt x="6" y="37"/>
                </a:cubicBezTo>
                <a:cubicBezTo>
                  <a:pt x="6" y="39"/>
                  <a:pt x="8" y="41"/>
                  <a:pt x="10" y="41"/>
                </a:cubicBezTo>
                <a:close/>
                <a:moveTo>
                  <a:pt x="10" y="73"/>
                </a:moveTo>
                <a:cubicBezTo>
                  <a:pt x="12" y="73"/>
                  <a:pt x="14" y="71"/>
                  <a:pt x="14" y="69"/>
                </a:cubicBezTo>
                <a:cubicBezTo>
                  <a:pt x="14" y="67"/>
                  <a:pt x="12" y="65"/>
                  <a:pt x="10" y="65"/>
                </a:cubicBezTo>
                <a:cubicBezTo>
                  <a:pt x="8" y="65"/>
                  <a:pt x="6" y="67"/>
                  <a:pt x="6" y="69"/>
                </a:cubicBezTo>
                <a:cubicBezTo>
                  <a:pt x="6" y="71"/>
                  <a:pt x="8" y="73"/>
                  <a:pt x="10" y="73"/>
                </a:cubicBezTo>
                <a:close/>
                <a:moveTo>
                  <a:pt x="10" y="25"/>
                </a:moveTo>
                <a:cubicBezTo>
                  <a:pt x="12" y="25"/>
                  <a:pt x="14" y="23"/>
                  <a:pt x="14" y="21"/>
                </a:cubicBezTo>
                <a:cubicBezTo>
                  <a:pt x="14" y="18"/>
                  <a:pt x="12" y="17"/>
                  <a:pt x="10" y="17"/>
                </a:cubicBezTo>
                <a:cubicBezTo>
                  <a:pt x="8" y="17"/>
                  <a:pt x="6" y="18"/>
                  <a:pt x="6" y="21"/>
                </a:cubicBezTo>
                <a:cubicBezTo>
                  <a:pt x="6" y="23"/>
                  <a:pt x="8" y="25"/>
                  <a:pt x="10" y="25"/>
                </a:cubicBezTo>
                <a:close/>
                <a:moveTo>
                  <a:pt x="10" y="57"/>
                </a:moveTo>
                <a:cubicBezTo>
                  <a:pt x="12" y="57"/>
                  <a:pt x="14" y="55"/>
                  <a:pt x="14" y="53"/>
                </a:cubicBezTo>
                <a:cubicBezTo>
                  <a:pt x="14" y="51"/>
                  <a:pt x="12" y="49"/>
                  <a:pt x="10" y="49"/>
                </a:cubicBezTo>
                <a:cubicBezTo>
                  <a:pt x="8" y="49"/>
                  <a:pt x="6" y="51"/>
                  <a:pt x="6" y="53"/>
                </a:cubicBezTo>
                <a:cubicBezTo>
                  <a:pt x="6" y="55"/>
                  <a:pt x="8" y="57"/>
                  <a:pt x="10" y="57"/>
                </a:cubicBezTo>
                <a:close/>
                <a:moveTo>
                  <a:pt x="10" y="154"/>
                </a:moveTo>
                <a:cubicBezTo>
                  <a:pt x="12" y="154"/>
                  <a:pt x="14" y="152"/>
                  <a:pt x="14" y="150"/>
                </a:cubicBezTo>
                <a:cubicBezTo>
                  <a:pt x="14" y="147"/>
                  <a:pt x="12" y="146"/>
                  <a:pt x="10" y="146"/>
                </a:cubicBezTo>
                <a:cubicBezTo>
                  <a:pt x="8" y="146"/>
                  <a:pt x="6" y="147"/>
                  <a:pt x="6" y="150"/>
                </a:cubicBezTo>
                <a:cubicBezTo>
                  <a:pt x="6" y="152"/>
                  <a:pt x="8" y="154"/>
                  <a:pt x="10" y="154"/>
                </a:cubicBezTo>
                <a:close/>
                <a:moveTo>
                  <a:pt x="10" y="234"/>
                </a:moveTo>
                <a:cubicBezTo>
                  <a:pt x="12" y="234"/>
                  <a:pt x="14" y="233"/>
                  <a:pt x="14" y="230"/>
                </a:cubicBezTo>
                <a:cubicBezTo>
                  <a:pt x="14" y="228"/>
                  <a:pt x="12" y="226"/>
                  <a:pt x="10" y="226"/>
                </a:cubicBezTo>
                <a:cubicBezTo>
                  <a:pt x="8" y="226"/>
                  <a:pt x="6" y="228"/>
                  <a:pt x="6" y="230"/>
                </a:cubicBezTo>
                <a:cubicBezTo>
                  <a:pt x="6" y="233"/>
                  <a:pt x="8" y="234"/>
                  <a:pt x="10" y="234"/>
                </a:cubicBezTo>
                <a:close/>
                <a:moveTo>
                  <a:pt x="10" y="218"/>
                </a:moveTo>
                <a:cubicBezTo>
                  <a:pt x="12" y="218"/>
                  <a:pt x="14" y="216"/>
                  <a:pt x="14" y="214"/>
                </a:cubicBezTo>
                <a:cubicBezTo>
                  <a:pt x="14" y="212"/>
                  <a:pt x="12" y="210"/>
                  <a:pt x="10" y="210"/>
                </a:cubicBezTo>
                <a:cubicBezTo>
                  <a:pt x="8" y="210"/>
                  <a:pt x="6" y="212"/>
                  <a:pt x="6" y="214"/>
                </a:cubicBezTo>
                <a:cubicBezTo>
                  <a:pt x="6" y="216"/>
                  <a:pt x="8" y="218"/>
                  <a:pt x="10" y="218"/>
                </a:cubicBezTo>
                <a:close/>
                <a:moveTo>
                  <a:pt x="10" y="250"/>
                </a:moveTo>
                <a:cubicBezTo>
                  <a:pt x="12" y="250"/>
                  <a:pt x="14" y="249"/>
                  <a:pt x="14" y="246"/>
                </a:cubicBezTo>
                <a:cubicBezTo>
                  <a:pt x="14" y="244"/>
                  <a:pt x="12" y="242"/>
                  <a:pt x="10" y="242"/>
                </a:cubicBezTo>
                <a:cubicBezTo>
                  <a:pt x="8" y="242"/>
                  <a:pt x="6" y="244"/>
                  <a:pt x="6" y="246"/>
                </a:cubicBezTo>
                <a:cubicBezTo>
                  <a:pt x="6" y="249"/>
                  <a:pt x="8" y="250"/>
                  <a:pt x="10" y="250"/>
                </a:cubicBezTo>
                <a:close/>
                <a:moveTo>
                  <a:pt x="10" y="202"/>
                </a:moveTo>
                <a:cubicBezTo>
                  <a:pt x="12" y="202"/>
                  <a:pt x="14" y="200"/>
                  <a:pt x="14" y="198"/>
                </a:cubicBezTo>
                <a:cubicBezTo>
                  <a:pt x="14" y="196"/>
                  <a:pt x="12" y="194"/>
                  <a:pt x="10" y="194"/>
                </a:cubicBezTo>
                <a:cubicBezTo>
                  <a:pt x="8" y="194"/>
                  <a:pt x="6" y="196"/>
                  <a:pt x="6" y="198"/>
                </a:cubicBezTo>
                <a:cubicBezTo>
                  <a:pt x="6" y="200"/>
                  <a:pt x="8" y="202"/>
                  <a:pt x="10" y="202"/>
                </a:cubicBezTo>
                <a:close/>
                <a:moveTo>
                  <a:pt x="10" y="170"/>
                </a:moveTo>
                <a:cubicBezTo>
                  <a:pt x="12" y="170"/>
                  <a:pt x="14" y="168"/>
                  <a:pt x="14" y="166"/>
                </a:cubicBezTo>
                <a:cubicBezTo>
                  <a:pt x="14" y="164"/>
                  <a:pt x="12" y="162"/>
                  <a:pt x="10" y="162"/>
                </a:cubicBezTo>
                <a:cubicBezTo>
                  <a:pt x="8" y="162"/>
                  <a:pt x="6" y="164"/>
                  <a:pt x="6" y="166"/>
                </a:cubicBezTo>
                <a:cubicBezTo>
                  <a:pt x="6" y="168"/>
                  <a:pt x="8" y="170"/>
                  <a:pt x="10" y="170"/>
                </a:cubicBezTo>
                <a:close/>
                <a:moveTo>
                  <a:pt x="10" y="186"/>
                </a:moveTo>
                <a:cubicBezTo>
                  <a:pt x="12" y="186"/>
                  <a:pt x="14" y="184"/>
                  <a:pt x="14" y="182"/>
                </a:cubicBezTo>
                <a:cubicBezTo>
                  <a:pt x="14" y="180"/>
                  <a:pt x="12" y="178"/>
                  <a:pt x="10" y="178"/>
                </a:cubicBezTo>
                <a:cubicBezTo>
                  <a:pt x="8" y="178"/>
                  <a:pt x="6" y="180"/>
                  <a:pt x="6" y="182"/>
                </a:cubicBezTo>
                <a:cubicBezTo>
                  <a:pt x="6" y="184"/>
                  <a:pt x="8" y="186"/>
                  <a:pt x="10" y="186"/>
                </a:cubicBezTo>
                <a:close/>
                <a:moveTo>
                  <a:pt x="10" y="8"/>
                </a:moveTo>
                <a:cubicBezTo>
                  <a:pt x="11" y="8"/>
                  <a:pt x="12" y="8"/>
                  <a:pt x="13" y="7"/>
                </a:cubicBezTo>
                <a:cubicBezTo>
                  <a:pt x="13" y="7"/>
                  <a:pt x="14" y="6"/>
                  <a:pt x="14" y="4"/>
                </a:cubicBezTo>
                <a:cubicBezTo>
                  <a:pt x="14" y="3"/>
                  <a:pt x="13" y="2"/>
                  <a:pt x="13" y="2"/>
                </a:cubicBezTo>
                <a:cubicBezTo>
                  <a:pt x="11" y="0"/>
                  <a:pt x="8" y="0"/>
                  <a:pt x="7" y="2"/>
                </a:cubicBezTo>
                <a:cubicBezTo>
                  <a:pt x="6" y="2"/>
                  <a:pt x="6" y="3"/>
                  <a:pt x="6" y="4"/>
                </a:cubicBezTo>
                <a:cubicBezTo>
                  <a:pt x="6" y="6"/>
                  <a:pt x="6" y="7"/>
                  <a:pt x="7" y="7"/>
                </a:cubicBezTo>
                <a:cubicBezTo>
                  <a:pt x="8" y="8"/>
                  <a:pt x="9" y="8"/>
                  <a:pt x="10" y="8"/>
                </a:cubicBezTo>
                <a:close/>
                <a:moveTo>
                  <a:pt x="10" y="259"/>
                </a:moveTo>
                <a:cubicBezTo>
                  <a:pt x="4" y="259"/>
                  <a:pt x="0" y="263"/>
                  <a:pt x="0" y="268"/>
                </a:cubicBezTo>
                <a:cubicBezTo>
                  <a:pt x="0" y="274"/>
                  <a:pt x="4" y="278"/>
                  <a:pt x="10" y="278"/>
                </a:cubicBezTo>
                <a:cubicBezTo>
                  <a:pt x="15" y="278"/>
                  <a:pt x="19" y="274"/>
                  <a:pt x="19" y="268"/>
                </a:cubicBezTo>
                <a:cubicBezTo>
                  <a:pt x="19" y="263"/>
                  <a:pt x="15" y="259"/>
                  <a:pt x="10" y="259"/>
                </a:cubicBezTo>
                <a:close/>
              </a:path>
            </a:pathLst>
          </a:custGeom>
          <a:solidFill>
            <a:schemeClr val="accent3"/>
          </a:solidFill>
          <a:ln>
            <a:noFill/>
          </a:ln>
        </p:spPr>
        <p:txBody>
          <a:bodyPr vert="horz" wrap="square" lIns="68580" tIns="34290" rIns="68580" bIns="34290" numCol="1" anchor="t" anchorCtr="0" compatLnSpc="1"/>
          <a:lstStyle/>
          <a:p>
            <a:endParaRPr lang="en-US" sz="135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 name="Freeform 1204"/>
          <p:cNvSpPr>
            <a:spLocks noEditPoints="1"/>
          </p:cNvSpPr>
          <p:nvPr/>
        </p:nvSpPr>
        <p:spPr bwMode="auto">
          <a:xfrm>
            <a:off x="2448392" y="2511679"/>
            <a:ext cx="45244" cy="661988"/>
          </a:xfrm>
          <a:custGeom>
            <a:avLst/>
            <a:gdLst>
              <a:gd name="T0" fmla="*/ 5 w 19"/>
              <a:gd name="T1" fmla="*/ 182 h 278"/>
              <a:gd name="T2" fmla="*/ 13 w 19"/>
              <a:gd name="T3" fmla="*/ 182 h 278"/>
              <a:gd name="T4" fmla="*/ 9 w 19"/>
              <a:gd name="T5" fmla="*/ 194 h 278"/>
              <a:gd name="T6" fmla="*/ 9 w 19"/>
              <a:gd name="T7" fmla="*/ 202 h 278"/>
              <a:gd name="T8" fmla="*/ 9 w 19"/>
              <a:gd name="T9" fmla="*/ 194 h 278"/>
              <a:gd name="T10" fmla="*/ 5 w 19"/>
              <a:gd name="T11" fmla="*/ 166 h 278"/>
              <a:gd name="T12" fmla="*/ 13 w 19"/>
              <a:gd name="T13" fmla="*/ 166 h 278"/>
              <a:gd name="T14" fmla="*/ 9 w 19"/>
              <a:gd name="T15" fmla="*/ 226 h 278"/>
              <a:gd name="T16" fmla="*/ 9 w 19"/>
              <a:gd name="T17" fmla="*/ 234 h 278"/>
              <a:gd name="T18" fmla="*/ 9 w 19"/>
              <a:gd name="T19" fmla="*/ 226 h 278"/>
              <a:gd name="T20" fmla="*/ 5 w 19"/>
              <a:gd name="T21" fmla="*/ 214 h 278"/>
              <a:gd name="T22" fmla="*/ 13 w 19"/>
              <a:gd name="T23" fmla="*/ 214 h 278"/>
              <a:gd name="T24" fmla="*/ 9 w 19"/>
              <a:gd name="T25" fmla="*/ 8 h 278"/>
              <a:gd name="T26" fmla="*/ 13 w 19"/>
              <a:gd name="T27" fmla="*/ 4 h 278"/>
              <a:gd name="T28" fmla="*/ 6 w 19"/>
              <a:gd name="T29" fmla="*/ 2 h 278"/>
              <a:gd name="T30" fmla="*/ 6 w 19"/>
              <a:gd name="T31" fmla="*/ 7 h 278"/>
              <a:gd name="T32" fmla="*/ 9 w 19"/>
              <a:gd name="T33" fmla="*/ 130 h 278"/>
              <a:gd name="T34" fmla="*/ 9 w 19"/>
              <a:gd name="T35" fmla="*/ 138 h 278"/>
              <a:gd name="T36" fmla="*/ 9 w 19"/>
              <a:gd name="T37" fmla="*/ 130 h 278"/>
              <a:gd name="T38" fmla="*/ 5 w 19"/>
              <a:gd name="T39" fmla="*/ 246 h 278"/>
              <a:gd name="T40" fmla="*/ 13 w 19"/>
              <a:gd name="T41" fmla="*/ 246 h 278"/>
              <a:gd name="T42" fmla="*/ 9 w 19"/>
              <a:gd name="T43" fmla="*/ 146 h 278"/>
              <a:gd name="T44" fmla="*/ 9 w 19"/>
              <a:gd name="T45" fmla="*/ 154 h 278"/>
              <a:gd name="T46" fmla="*/ 9 w 19"/>
              <a:gd name="T47" fmla="*/ 146 h 278"/>
              <a:gd name="T48" fmla="*/ 5 w 19"/>
              <a:gd name="T49" fmla="*/ 53 h 278"/>
              <a:gd name="T50" fmla="*/ 13 w 19"/>
              <a:gd name="T51" fmla="*/ 53 h 278"/>
              <a:gd name="T52" fmla="*/ 9 w 19"/>
              <a:gd name="T53" fmla="*/ 17 h 278"/>
              <a:gd name="T54" fmla="*/ 9 w 19"/>
              <a:gd name="T55" fmla="*/ 25 h 278"/>
              <a:gd name="T56" fmla="*/ 9 w 19"/>
              <a:gd name="T57" fmla="*/ 17 h 278"/>
              <a:gd name="T58" fmla="*/ 5 w 19"/>
              <a:gd name="T59" fmla="*/ 37 h 278"/>
              <a:gd name="T60" fmla="*/ 13 w 19"/>
              <a:gd name="T61" fmla="*/ 37 h 278"/>
              <a:gd name="T62" fmla="*/ 9 w 19"/>
              <a:gd name="T63" fmla="*/ 259 h 278"/>
              <a:gd name="T64" fmla="*/ 9 w 19"/>
              <a:gd name="T65" fmla="*/ 278 h 278"/>
              <a:gd name="T66" fmla="*/ 9 w 19"/>
              <a:gd name="T67" fmla="*/ 259 h 278"/>
              <a:gd name="T68" fmla="*/ 5 w 19"/>
              <a:gd name="T69" fmla="*/ 85 h 278"/>
              <a:gd name="T70" fmla="*/ 13 w 19"/>
              <a:gd name="T71" fmla="*/ 85 h 278"/>
              <a:gd name="T72" fmla="*/ 9 w 19"/>
              <a:gd name="T73" fmla="*/ 97 h 278"/>
              <a:gd name="T74" fmla="*/ 9 w 19"/>
              <a:gd name="T75" fmla="*/ 105 h 278"/>
              <a:gd name="T76" fmla="*/ 9 w 19"/>
              <a:gd name="T77" fmla="*/ 97 h 278"/>
              <a:gd name="T78" fmla="*/ 5 w 19"/>
              <a:gd name="T79" fmla="*/ 69 h 278"/>
              <a:gd name="T80" fmla="*/ 13 w 19"/>
              <a:gd name="T81" fmla="*/ 69 h 278"/>
              <a:gd name="T82" fmla="*/ 9 w 19"/>
              <a:gd name="T83" fmla="*/ 113 h 278"/>
              <a:gd name="T84" fmla="*/ 9 w 19"/>
              <a:gd name="T85" fmla="*/ 121 h 278"/>
              <a:gd name="T86" fmla="*/ 9 w 19"/>
              <a:gd name="T87" fmla="*/ 113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 h="278">
                <a:moveTo>
                  <a:pt x="9" y="178"/>
                </a:moveTo>
                <a:cubicBezTo>
                  <a:pt x="7" y="178"/>
                  <a:pt x="5" y="180"/>
                  <a:pt x="5" y="182"/>
                </a:cubicBezTo>
                <a:cubicBezTo>
                  <a:pt x="5" y="184"/>
                  <a:pt x="7" y="186"/>
                  <a:pt x="9" y="186"/>
                </a:cubicBezTo>
                <a:cubicBezTo>
                  <a:pt x="11" y="186"/>
                  <a:pt x="13" y="184"/>
                  <a:pt x="13" y="182"/>
                </a:cubicBezTo>
                <a:cubicBezTo>
                  <a:pt x="13" y="180"/>
                  <a:pt x="11" y="178"/>
                  <a:pt x="9" y="178"/>
                </a:cubicBezTo>
                <a:close/>
                <a:moveTo>
                  <a:pt x="9" y="194"/>
                </a:moveTo>
                <a:cubicBezTo>
                  <a:pt x="7" y="194"/>
                  <a:pt x="5" y="196"/>
                  <a:pt x="5" y="198"/>
                </a:cubicBezTo>
                <a:cubicBezTo>
                  <a:pt x="5" y="200"/>
                  <a:pt x="7" y="202"/>
                  <a:pt x="9" y="202"/>
                </a:cubicBezTo>
                <a:cubicBezTo>
                  <a:pt x="11" y="202"/>
                  <a:pt x="13" y="200"/>
                  <a:pt x="13" y="198"/>
                </a:cubicBezTo>
                <a:cubicBezTo>
                  <a:pt x="13" y="196"/>
                  <a:pt x="11" y="194"/>
                  <a:pt x="9" y="194"/>
                </a:cubicBezTo>
                <a:close/>
                <a:moveTo>
                  <a:pt x="9" y="162"/>
                </a:moveTo>
                <a:cubicBezTo>
                  <a:pt x="7" y="162"/>
                  <a:pt x="5" y="164"/>
                  <a:pt x="5" y="166"/>
                </a:cubicBezTo>
                <a:cubicBezTo>
                  <a:pt x="5" y="168"/>
                  <a:pt x="7" y="170"/>
                  <a:pt x="9" y="170"/>
                </a:cubicBezTo>
                <a:cubicBezTo>
                  <a:pt x="11" y="170"/>
                  <a:pt x="13" y="168"/>
                  <a:pt x="13" y="166"/>
                </a:cubicBezTo>
                <a:cubicBezTo>
                  <a:pt x="13" y="164"/>
                  <a:pt x="11" y="162"/>
                  <a:pt x="9" y="162"/>
                </a:cubicBezTo>
                <a:close/>
                <a:moveTo>
                  <a:pt x="9" y="226"/>
                </a:moveTo>
                <a:cubicBezTo>
                  <a:pt x="7" y="226"/>
                  <a:pt x="5" y="228"/>
                  <a:pt x="5" y="230"/>
                </a:cubicBezTo>
                <a:cubicBezTo>
                  <a:pt x="5" y="233"/>
                  <a:pt x="7" y="234"/>
                  <a:pt x="9" y="234"/>
                </a:cubicBezTo>
                <a:cubicBezTo>
                  <a:pt x="11" y="234"/>
                  <a:pt x="13" y="233"/>
                  <a:pt x="13" y="230"/>
                </a:cubicBezTo>
                <a:cubicBezTo>
                  <a:pt x="13" y="228"/>
                  <a:pt x="11" y="226"/>
                  <a:pt x="9" y="226"/>
                </a:cubicBezTo>
                <a:close/>
                <a:moveTo>
                  <a:pt x="9" y="210"/>
                </a:moveTo>
                <a:cubicBezTo>
                  <a:pt x="7" y="210"/>
                  <a:pt x="5" y="212"/>
                  <a:pt x="5" y="214"/>
                </a:cubicBezTo>
                <a:cubicBezTo>
                  <a:pt x="5" y="216"/>
                  <a:pt x="7" y="218"/>
                  <a:pt x="9" y="218"/>
                </a:cubicBezTo>
                <a:cubicBezTo>
                  <a:pt x="11" y="218"/>
                  <a:pt x="13" y="216"/>
                  <a:pt x="13" y="214"/>
                </a:cubicBezTo>
                <a:cubicBezTo>
                  <a:pt x="13" y="212"/>
                  <a:pt x="11" y="210"/>
                  <a:pt x="9" y="210"/>
                </a:cubicBezTo>
                <a:close/>
                <a:moveTo>
                  <a:pt x="9" y="8"/>
                </a:moveTo>
                <a:cubicBezTo>
                  <a:pt x="10" y="8"/>
                  <a:pt x="11" y="8"/>
                  <a:pt x="12" y="7"/>
                </a:cubicBezTo>
                <a:cubicBezTo>
                  <a:pt x="13" y="7"/>
                  <a:pt x="13" y="6"/>
                  <a:pt x="13" y="4"/>
                </a:cubicBezTo>
                <a:cubicBezTo>
                  <a:pt x="13" y="3"/>
                  <a:pt x="13" y="2"/>
                  <a:pt x="12" y="2"/>
                </a:cubicBezTo>
                <a:cubicBezTo>
                  <a:pt x="11" y="0"/>
                  <a:pt x="8" y="0"/>
                  <a:pt x="6" y="2"/>
                </a:cubicBezTo>
                <a:cubicBezTo>
                  <a:pt x="6" y="2"/>
                  <a:pt x="5" y="3"/>
                  <a:pt x="5" y="4"/>
                </a:cubicBezTo>
                <a:cubicBezTo>
                  <a:pt x="5" y="6"/>
                  <a:pt x="6" y="7"/>
                  <a:pt x="6" y="7"/>
                </a:cubicBezTo>
                <a:cubicBezTo>
                  <a:pt x="7" y="8"/>
                  <a:pt x="8" y="8"/>
                  <a:pt x="9" y="8"/>
                </a:cubicBezTo>
                <a:close/>
                <a:moveTo>
                  <a:pt x="9" y="130"/>
                </a:moveTo>
                <a:cubicBezTo>
                  <a:pt x="7" y="130"/>
                  <a:pt x="5" y="131"/>
                  <a:pt x="5" y="134"/>
                </a:cubicBezTo>
                <a:cubicBezTo>
                  <a:pt x="5" y="136"/>
                  <a:pt x="7" y="138"/>
                  <a:pt x="9" y="138"/>
                </a:cubicBezTo>
                <a:cubicBezTo>
                  <a:pt x="11" y="138"/>
                  <a:pt x="13" y="136"/>
                  <a:pt x="13" y="134"/>
                </a:cubicBezTo>
                <a:cubicBezTo>
                  <a:pt x="13" y="131"/>
                  <a:pt x="11" y="130"/>
                  <a:pt x="9" y="130"/>
                </a:cubicBezTo>
                <a:close/>
                <a:moveTo>
                  <a:pt x="9" y="242"/>
                </a:moveTo>
                <a:cubicBezTo>
                  <a:pt x="7" y="242"/>
                  <a:pt x="5" y="244"/>
                  <a:pt x="5" y="246"/>
                </a:cubicBezTo>
                <a:cubicBezTo>
                  <a:pt x="5" y="249"/>
                  <a:pt x="7" y="250"/>
                  <a:pt x="9" y="250"/>
                </a:cubicBezTo>
                <a:cubicBezTo>
                  <a:pt x="11" y="250"/>
                  <a:pt x="13" y="249"/>
                  <a:pt x="13" y="246"/>
                </a:cubicBezTo>
                <a:cubicBezTo>
                  <a:pt x="13" y="244"/>
                  <a:pt x="11" y="242"/>
                  <a:pt x="9" y="242"/>
                </a:cubicBezTo>
                <a:close/>
                <a:moveTo>
                  <a:pt x="9" y="146"/>
                </a:moveTo>
                <a:cubicBezTo>
                  <a:pt x="7" y="146"/>
                  <a:pt x="5" y="147"/>
                  <a:pt x="5" y="150"/>
                </a:cubicBezTo>
                <a:cubicBezTo>
                  <a:pt x="5" y="152"/>
                  <a:pt x="7" y="154"/>
                  <a:pt x="9" y="154"/>
                </a:cubicBezTo>
                <a:cubicBezTo>
                  <a:pt x="11" y="154"/>
                  <a:pt x="13" y="152"/>
                  <a:pt x="13" y="150"/>
                </a:cubicBezTo>
                <a:cubicBezTo>
                  <a:pt x="13" y="147"/>
                  <a:pt x="11" y="146"/>
                  <a:pt x="9" y="146"/>
                </a:cubicBezTo>
                <a:close/>
                <a:moveTo>
                  <a:pt x="9" y="49"/>
                </a:moveTo>
                <a:cubicBezTo>
                  <a:pt x="7" y="49"/>
                  <a:pt x="5" y="51"/>
                  <a:pt x="5" y="53"/>
                </a:cubicBezTo>
                <a:cubicBezTo>
                  <a:pt x="5" y="55"/>
                  <a:pt x="7" y="57"/>
                  <a:pt x="9" y="57"/>
                </a:cubicBezTo>
                <a:cubicBezTo>
                  <a:pt x="11" y="57"/>
                  <a:pt x="13" y="55"/>
                  <a:pt x="13" y="53"/>
                </a:cubicBezTo>
                <a:cubicBezTo>
                  <a:pt x="13" y="51"/>
                  <a:pt x="11" y="49"/>
                  <a:pt x="9" y="49"/>
                </a:cubicBezTo>
                <a:close/>
                <a:moveTo>
                  <a:pt x="9" y="17"/>
                </a:moveTo>
                <a:cubicBezTo>
                  <a:pt x="7" y="17"/>
                  <a:pt x="5" y="18"/>
                  <a:pt x="5" y="21"/>
                </a:cubicBezTo>
                <a:cubicBezTo>
                  <a:pt x="5" y="23"/>
                  <a:pt x="7" y="25"/>
                  <a:pt x="9" y="25"/>
                </a:cubicBezTo>
                <a:cubicBezTo>
                  <a:pt x="11" y="25"/>
                  <a:pt x="13" y="23"/>
                  <a:pt x="13" y="21"/>
                </a:cubicBezTo>
                <a:cubicBezTo>
                  <a:pt x="13" y="18"/>
                  <a:pt x="11" y="17"/>
                  <a:pt x="9" y="17"/>
                </a:cubicBezTo>
                <a:close/>
                <a:moveTo>
                  <a:pt x="9" y="33"/>
                </a:moveTo>
                <a:cubicBezTo>
                  <a:pt x="7" y="33"/>
                  <a:pt x="5" y="35"/>
                  <a:pt x="5" y="37"/>
                </a:cubicBezTo>
                <a:cubicBezTo>
                  <a:pt x="5" y="39"/>
                  <a:pt x="7" y="41"/>
                  <a:pt x="9" y="41"/>
                </a:cubicBezTo>
                <a:cubicBezTo>
                  <a:pt x="11" y="41"/>
                  <a:pt x="13" y="39"/>
                  <a:pt x="13" y="37"/>
                </a:cubicBezTo>
                <a:cubicBezTo>
                  <a:pt x="13" y="35"/>
                  <a:pt x="11" y="33"/>
                  <a:pt x="9" y="33"/>
                </a:cubicBezTo>
                <a:close/>
                <a:moveTo>
                  <a:pt x="9" y="259"/>
                </a:moveTo>
                <a:cubicBezTo>
                  <a:pt x="4" y="259"/>
                  <a:pt x="0" y="263"/>
                  <a:pt x="0" y="268"/>
                </a:cubicBezTo>
                <a:cubicBezTo>
                  <a:pt x="0" y="274"/>
                  <a:pt x="4" y="278"/>
                  <a:pt x="9" y="278"/>
                </a:cubicBezTo>
                <a:cubicBezTo>
                  <a:pt x="15" y="278"/>
                  <a:pt x="19" y="274"/>
                  <a:pt x="19" y="268"/>
                </a:cubicBezTo>
                <a:cubicBezTo>
                  <a:pt x="19" y="263"/>
                  <a:pt x="15" y="259"/>
                  <a:pt x="9" y="259"/>
                </a:cubicBezTo>
                <a:close/>
                <a:moveTo>
                  <a:pt x="9" y="81"/>
                </a:moveTo>
                <a:cubicBezTo>
                  <a:pt x="7" y="81"/>
                  <a:pt x="5" y="83"/>
                  <a:pt x="5" y="85"/>
                </a:cubicBezTo>
                <a:cubicBezTo>
                  <a:pt x="5" y="87"/>
                  <a:pt x="7" y="89"/>
                  <a:pt x="9" y="89"/>
                </a:cubicBezTo>
                <a:cubicBezTo>
                  <a:pt x="11" y="89"/>
                  <a:pt x="13" y="87"/>
                  <a:pt x="13" y="85"/>
                </a:cubicBezTo>
                <a:cubicBezTo>
                  <a:pt x="13" y="83"/>
                  <a:pt x="11" y="81"/>
                  <a:pt x="9" y="81"/>
                </a:cubicBezTo>
                <a:close/>
                <a:moveTo>
                  <a:pt x="9" y="97"/>
                </a:moveTo>
                <a:cubicBezTo>
                  <a:pt x="7" y="97"/>
                  <a:pt x="5" y="99"/>
                  <a:pt x="5" y="101"/>
                </a:cubicBezTo>
                <a:cubicBezTo>
                  <a:pt x="5" y="103"/>
                  <a:pt x="7" y="105"/>
                  <a:pt x="9" y="105"/>
                </a:cubicBezTo>
                <a:cubicBezTo>
                  <a:pt x="11" y="105"/>
                  <a:pt x="13" y="103"/>
                  <a:pt x="13" y="101"/>
                </a:cubicBezTo>
                <a:cubicBezTo>
                  <a:pt x="13" y="99"/>
                  <a:pt x="11" y="97"/>
                  <a:pt x="9" y="97"/>
                </a:cubicBezTo>
                <a:close/>
                <a:moveTo>
                  <a:pt x="9" y="65"/>
                </a:moveTo>
                <a:cubicBezTo>
                  <a:pt x="7" y="65"/>
                  <a:pt x="5" y="67"/>
                  <a:pt x="5" y="69"/>
                </a:cubicBezTo>
                <a:cubicBezTo>
                  <a:pt x="5" y="71"/>
                  <a:pt x="7" y="73"/>
                  <a:pt x="9" y="73"/>
                </a:cubicBezTo>
                <a:cubicBezTo>
                  <a:pt x="11" y="73"/>
                  <a:pt x="13" y="71"/>
                  <a:pt x="13" y="69"/>
                </a:cubicBezTo>
                <a:cubicBezTo>
                  <a:pt x="13" y="67"/>
                  <a:pt x="11" y="65"/>
                  <a:pt x="9" y="65"/>
                </a:cubicBezTo>
                <a:close/>
                <a:moveTo>
                  <a:pt x="9" y="113"/>
                </a:moveTo>
                <a:cubicBezTo>
                  <a:pt x="7" y="113"/>
                  <a:pt x="5" y="115"/>
                  <a:pt x="5" y="117"/>
                </a:cubicBezTo>
                <a:cubicBezTo>
                  <a:pt x="5" y="120"/>
                  <a:pt x="7" y="121"/>
                  <a:pt x="9" y="121"/>
                </a:cubicBezTo>
                <a:cubicBezTo>
                  <a:pt x="11" y="121"/>
                  <a:pt x="13" y="120"/>
                  <a:pt x="13" y="117"/>
                </a:cubicBezTo>
                <a:cubicBezTo>
                  <a:pt x="13" y="115"/>
                  <a:pt x="11" y="113"/>
                  <a:pt x="9" y="113"/>
                </a:cubicBezTo>
                <a:close/>
              </a:path>
            </a:pathLst>
          </a:custGeom>
          <a:solidFill>
            <a:schemeClr val="accent1"/>
          </a:solidFill>
          <a:ln>
            <a:noFill/>
          </a:ln>
        </p:spPr>
        <p:txBody>
          <a:bodyPr vert="horz" wrap="square" lIns="68580" tIns="34290" rIns="68580" bIns="34290" numCol="1" anchor="t" anchorCtr="0" compatLnSpc="1"/>
          <a:lstStyle/>
          <a:p>
            <a:endParaRPr lang="en-US" sz="135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6" name="Group 6"/>
          <p:cNvGrpSpPr/>
          <p:nvPr/>
        </p:nvGrpSpPr>
        <p:grpSpPr>
          <a:xfrm>
            <a:off x="1553041" y="3251782"/>
            <a:ext cx="1834754" cy="1044621"/>
            <a:chOff x="1043502" y="4611332"/>
            <a:chExt cx="2446338" cy="1392829"/>
          </a:xfrm>
        </p:grpSpPr>
        <p:sp>
          <p:nvSpPr>
            <p:cNvPr id="7" name="TextBox 7"/>
            <p:cNvSpPr txBox="1"/>
            <p:nvPr/>
          </p:nvSpPr>
          <p:spPr>
            <a:xfrm>
              <a:off x="1043502" y="5034665"/>
              <a:ext cx="2446338" cy="969496"/>
            </a:xfrm>
            <a:prstGeom prst="rect">
              <a:avLst/>
            </a:prstGeom>
            <a:noFill/>
          </p:spPr>
          <p:txBody>
            <a:bodyPr wrap="square" lIns="0" tIns="0" rIns="0" bIns="0" rtlCol="0">
              <a:spAutoFit/>
            </a:bodyPr>
            <a:lstStyle/>
            <a:p>
              <a:pPr algn="ctr">
                <a:lnSpc>
                  <a:spcPct val="150000"/>
                </a:lnSpc>
              </a:pP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点击这里添加主要文字内容</a:t>
              </a:r>
              <a:endPar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lnSpc>
                  <a:spcPct val="150000"/>
                </a:lnSpc>
              </a:pP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点击这里添加主要文字内容</a:t>
              </a:r>
              <a:endPar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lnSpc>
                  <a:spcPct val="150000"/>
                </a:lnSpc>
              </a:pP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点击这里添加主要文字内容</a:t>
              </a:r>
              <a:endPar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8" name="Straight Connector 8"/>
            <p:cNvCxnSpPr/>
            <p:nvPr/>
          </p:nvCxnSpPr>
          <p:spPr>
            <a:xfrm>
              <a:off x="2176671" y="4958464"/>
              <a:ext cx="180000" cy="0"/>
            </a:xfrm>
            <a:prstGeom prst="line">
              <a:avLst/>
            </a:prstGeom>
            <a:ln w="25400" cap="rnd"/>
          </p:spPr>
          <p:style>
            <a:lnRef idx="1">
              <a:schemeClr val="accent1"/>
            </a:lnRef>
            <a:fillRef idx="0">
              <a:schemeClr val="accent1"/>
            </a:fillRef>
            <a:effectRef idx="0">
              <a:schemeClr val="accent1"/>
            </a:effectRef>
            <a:fontRef idx="minor">
              <a:schemeClr val="tx1"/>
            </a:fontRef>
          </p:style>
        </p:cxnSp>
        <p:sp>
          <p:nvSpPr>
            <p:cNvPr id="9" name="TextBox 9"/>
            <p:cNvSpPr txBox="1"/>
            <p:nvPr/>
          </p:nvSpPr>
          <p:spPr>
            <a:xfrm>
              <a:off x="1043502" y="4611332"/>
              <a:ext cx="2446338" cy="307776"/>
            </a:xfrm>
            <a:prstGeom prst="rect">
              <a:avLst/>
            </a:prstGeom>
            <a:noFill/>
          </p:spPr>
          <p:txBody>
            <a:bodyPr wrap="square" lIns="0" tIns="0" rIns="0" bIns="0" rtlCol="0">
              <a:spAutoFit/>
            </a:bodyPr>
            <a:lstStyle/>
            <a:p>
              <a:pPr algn="ctr"/>
              <a:r>
                <a:rPr lang="zh-CN" altLang="en-US" sz="1500" b="1" dirty="0">
                  <a:solidFill>
                    <a:schemeClr val="tx1">
                      <a:lumMod val="75000"/>
                      <a:lumOff val="25000"/>
                    </a:schemeClr>
                  </a:solidFill>
                  <a:latin typeface="微软雅黑" panose="020B0503020204020204" pitchFamily="34" charset="-122"/>
                  <a:ea typeface="微软雅黑" panose="020B0503020204020204" pitchFamily="34" charset="-122"/>
                </a:rPr>
                <a:t>点击添加内容</a:t>
              </a:r>
              <a:endParaRPr lang="en-US"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10" name="Group 10"/>
          <p:cNvGrpSpPr/>
          <p:nvPr/>
        </p:nvGrpSpPr>
        <p:grpSpPr>
          <a:xfrm>
            <a:off x="3603893" y="3251782"/>
            <a:ext cx="1858568" cy="1031607"/>
            <a:chOff x="1043502" y="4611332"/>
            <a:chExt cx="2478090" cy="1375477"/>
          </a:xfrm>
        </p:grpSpPr>
        <p:sp>
          <p:nvSpPr>
            <p:cNvPr id="11" name="TextBox 11"/>
            <p:cNvSpPr txBox="1"/>
            <p:nvPr/>
          </p:nvSpPr>
          <p:spPr>
            <a:xfrm>
              <a:off x="1075253" y="5017313"/>
              <a:ext cx="2446339" cy="969496"/>
            </a:xfrm>
            <a:prstGeom prst="rect">
              <a:avLst/>
            </a:prstGeom>
            <a:noFill/>
          </p:spPr>
          <p:txBody>
            <a:bodyPr wrap="square" lIns="0" tIns="0" rIns="0" bIns="0" rtlCol="0">
              <a:spAutoFit/>
            </a:bodyPr>
            <a:lstStyle/>
            <a:p>
              <a:pPr algn="ctr">
                <a:lnSpc>
                  <a:spcPct val="150000"/>
                </a:lnSpc>
              </a:pP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点击这里添加主要文字内容</a:t>
              </a:r>
              <a:endPar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lnSpc>
                  <a:spcPct val="150000"/>
                </a:lnSpc>
              </a:pP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点击这里添加主要文字内容</a:t>
              </a:r>
              <a:endPar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lnSpc>
                  <a:spcPct val="150000"/>
                </a:lnSpc>
              </a:pP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点击这里添加主要文字内容</a:t>
              </a:r>
              <a:endPar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12" name="Straight Connector 12"/>
            <p:cNvCxnSpPr/>
            <p:nvPr/>
          </p:nvCxnSpPr>
          <p:spPr>
            <a:xfrm>
              <a:off x="2176671" y="4958464"/>
              <a:ext cx="180000" cy="0"/>
            </a:xfrm>
            <a:prstGeom prst="line">
              <a:avLst/>
            </a:prstGeom>
            <a:ln w="2540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TextBox 13"/>
            <p:cNvSpPr txBox="1"/>
            <p:nvPr/>
          </p:nvSpPr>
          <p:spPr>
            <a:xfrm>
              <a:off x="1043502" y="4611332"/>
              <a:ext cx="2446338" cy="307776"/>
            </a:xfrm>
            <a:prstGeom prst="rect">
              <a:avLst/>
            </a:prstGeom>
            <a:noFill/>
          </p:spPr>
          <p:txBody>
            <a:bodyPr wrap="square" lIns="0" tIns="0" rIns="0" bIns="0" rtlCol="0">
              <a:spAutoFit/>
            </a:bodyPr>
            <a:lstStyle/>
            <a:p>
              <a:pPr algn="ctr"/>
              <a:r>
                <a:rPr lang="zh-CN" altLang="en-US" sz="1500" b="1" dirty="0">
                  <a:solidFill>
                    <a:schemeClr val="tx1">
                      <a:lumMod val="75000"/>
                      <a:lumOff val="25000"/>
                    </a:schemeClr>
                  </a:solidFill>
                  <a:latin typeface="微软雅黑" panose="020B0503020204020204" pitchFamily="34" charset="-122"/>
                  <a:ea typeface="微软雅黑" panose="020B0503020204020204" pitchFamily="34" charset="-122"/>
                </a:rPr>
                <a:t>点击添加内容</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14" name="Group 14"/>
          <p:cNvGrpSpPr/>
          <p:nvPr/>
        </p:nvGrpSpPr>
        <p:grpSpPr>
          <a:xfrm>
            <a:off x="5654745" y="3251782"/>
            <a:ext cx="1856780" cy="1044621"/>
            <a:chOff x="1043502" y="4611332"/>
            <a:chExt cx="2475707" cy="1392829"/>
          </a:xfrm>
        </p:grpSpPr>
        <p:sp>
          <p:nvSpPr>
            <p:cNvPr id="15" name="TextBox 15"/>
            <p:cNvSpPr txBox="1"/>
            <p:nvPr/>
          </p:nvSpPr>
          <p:spPr>
            <a:xfrm>
              <a:off x="1072871" y="5034665"/>
              <a:ext cx="2446338" cy="969496"/>
            </a:xfrm>
            <a:prstGeom prst="rect">
              <a:avLst/>
            </a:prstGeom>
            <a:noFill/>
          </p:spPr>
          <p:txBody>
            <a:bodyPr wrap="square" lIns="0" tIns="0" rIns="0" bIns="0" rtlCol="0">
              <a:spAutoFit/>
            </a:bodyPr>
            <a:lstStyle/>
            <a:p>
              <a:pPr algn="ctr">
                <a:lnSpc>
                  <a:spcPct val="150000"/>
                </a:lnSpc>
              </a:pP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点击这里添加主要文字内容</a:t>
              </a:r>
              <a:endPar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lnSpc>
                  <a:spcPct val="150000"/>
                </a:lnSpc>
              </a:pP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点击这里添加主要文字内容</a:t>
              </a:r>
              <a:endPar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lnSpc>
                  <a:spcPct val="150000"/>
                </a:lnSpc>
              </a:pP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点击这里添加主要文字内容</a:t>
              </a:r>
              <a:endPar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16" name="Straight Connector 16"/>
            <p:cNvCxnSpPr/>
            <p:nvPr/>
          </p:nvCxnSpPr>
          <p:spPr>
            <a:xfrm>
              <a:off x="2176671" y="4958464"/>
              <a:ext cx="180000" cy="0"/>
            </a:xfrm>
            <a:prstGeom prst="line">
              <a:avLst/>
            </a:prstGeom>
            <a:ln w="254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17" name="TextBox 17"/>
            <p:cNvSpPr txBox="1"/>
            <p:nvPr/>
          </p:nvSpPr>
          <p:spPr>
            <a:xfrm>
              <a:off x="1043502" y="4611332"/>
              <a:ext cx="2446338" cy="307776"/>
            </a:xfrm>
            <a:prstGeom prst="rect">
              <a:avLst/>
            </a:prstGeom>
            <a:noFill/>
          </p:spPr>
          <p:txBody>
            <a:bodyPr wrap="square" lIns="0" tIns="0" rIns="0" bIns="0" rtlCol="0">
              <a:spAutoFit/>
            </a:bodyPr>
            <a:lstStyle/>
            <a:p>
              <a:pPr algn="ctr"/>
              <a:r>
                <a:rPr lang="zh-CN" altLang="en-US" sz="1500" b="1" dirty="0">
                  <a:solidFill>
                    <a:schemeClr val="tx1">
                      <a:lumMod val="75000"/>
                      <a:lumOff val="25000"/>
                    </a:schemeClr>
                  </a:solidFill>
                  <a:latin typeface="微软雅黑" panose="020B0503020204020204" pitchFamily="34" charset="-122"/>
                  <a:ea typeface="微软雅黑" panose="020B0503020204020204" pitchFamily="34" charset="-122"/>
                </a:rPr>
                <a:t>点击添加内容</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36" name="组合 35"/>
          <p:cNvGrpSpPr/>
          <p:nvPr/>
        </p:nvGrpSpPr>
        <p:grpSpPr>
          <a:xfrm>
            <a:off x="3616394" y="1166274"/>
            <a:ext cx="1809750" cy="1812131"/>
            <a:chOff x="4875647" y="1813215"/>
            <a:chExt cx="2413000" cy="2416175"/>
          </a:xfrm>
        </p:grpSpPr>
        <p:sp>
          <p:nvSpPr>
            <p:cNvPr id="18" name="Freeform 1129"/>
            <p:cNvSpPr>
              <a:spLocks noEditPoints="1"/>
            </p:cNvSpPr>
            <p:nvPr/>
          </p:nvSpPr>
          <p:spPr bwMode="auto">
            <a:xfrm>
              <a:off x="4875647" y="1813215"/>
              <a:ext cx="2413000" cy="2416175"/>
            </a:xfrm>
            <a:custGeom>
              <a:avLst/>
              <a:gdLst>
                <a:gd name="T0" fmla="*/ 320 w 760"/>
                <a:gd name="T1" fmla="*/ 733 h 761"/>
                <a:gd name="T2" fmla="*/ 228 w 760"/>
                <a:gd name="T3" fmla="*/ 667 h 761"/>
                <a:gd name="T4" fmla="*/ 111 w 760"/>
                <a:gd name="T5" fmla="*/ 649 h 761"/>
                <a:gd name="T6" fmla="*/ 93 w 760"/>
                <a:gd name="T7" fmla="*/ 532 h 761"/>
                <a:gd name="T8" fmla="*/ 27 w 760"/>
                <a:gd name="T9" fmla="*/ 440 h 761"/>
                <a:gd name="T10" fmla="*/ 27 w 760"/>
                <a:gd name="T11" fmla="*/ 321 h 761"/>
                <a:gd name="T12" fmla="*/ 93 w 760"/>
                <a:gd name="T13" fmla="*/ 229 h 761"/>
                <a:gd name="T14" fmla="*/ 111 w 760"/>
                <a:gd name="T15" fmla="*/ 112 h 761"/>
                <a:gd name="T16" fmla="*/ 228 w 760"/>
                <a:gd name="T17" fmla="*/ 93 h 761"/>
                <a:gd name="T18" fmla="*/ 320 w 760"/>
                <a:gd name="T19" fmla="*/ 28 h 761"/>
                <a:gd name="T20" fmla="*/ 440 w 760"/>
                <a:gd name="T21" fmla="*/ 28 h 761"/>
                <a:gd name="T22" fmla="*/ 532 w 760"/>
                <a:gd name="T23" fmla="*/ 93 h 761"/>
                <a:gd name="T24" fmla="*/ 649 w 760"/>
                <a:gd name="T25" fmla="*/ 112 h 761"/>
                <a:gd name="T26" fmla="*/ 667 w 760"/>
                <a:gd name="T27" fmla="*/ 229 h 761"/>
                <a:gd name="T28" fmla="*/ 733 w 760"/>
                <a:gd name="T29" fmla="*/ 321 h 761"/>
                <a:gd name="T30" fmla="*/ 733 w 760"/>
                <a:gd name="T31" fmla="*/ 440 h 761"/>
                <a:gd name="T32" fmla="*/ 667 w 760"/>
                <a:gd name="T33" fmla="*/ 532 h 761"/>
                <a:gd name="T34" fmla="*/ 649 w 760"/>
                <a:gd name="T35" fmla="*/ 649 h 761"/>
                <a:gd name="T36" fmla="*/ 532 w 760"/>
                <a:gd name="T37" fmla="*/ 667 h 761"/>
                <a:gd name="T38" fmla="*/ 440 w 760"/>
                <a:gd name="T39" fmla="*/ 733 h 761"/>
                <a:gd name="T40" fmla="*/ 234 w 760"/>
                <a:gd name="T41" fmla="*/ 655 h 761"/>
                <a:gd name="T42" fmla="*/ 329 w 760"/>
                <a:gd name="T43" fmla="*/ 725 h 761"/>
                <a:gd name="T44" fmla="*/ 431 w 760"/>
                <a:gd name="T45" fmla="*/ 725 h 761"/>
                <a:gd name="T46" fmla="*/ 533 w 760"/>
                <a:gd name="T47" fmla="*/ 655 h 761"/>
                <a:gd name="T48" fmla="*/ 640 w 760"/>
                <a:gd name="T49" fmla="*/ 641 h 761"/>
                <a:gd name="T50" fmla="*/ 655 w 760"/>
                <a:gd name="T51" fmla="*/ 533 h 761"/>
                <a:gd name="T52" fmla="*/ 725 w 760"/>
                <a:gd name="T53" fmla="*/ 431 h 761"/>
                <a:gd name="T54" fmla="*/ 725 w 760"/>
                <a:gd name="T55" fmla="*/ 330 h 761"/>
                <a:gd name="T56" fmla="*/ 655 w 760"/>
                <a:gd name="T57" fmla="*/ 228 h 761"/>
                <a:gd name="T58" fmla="*/ 640 w 760"/>
                <a:gd name="T59" fmla="*/ 120 h 761"/>
                <a:gd name="T60" fmla="*/ 533 w 760"/>
                <a:gd name="T61" fmla="*/ 105 h 761"/>
                <a:gd name="T62" fmla="*/ 431 w 760"/>
                <a:gd name="T63" fmla="*/ 36 h 761"/>
                <a:gd name="T64" fmla="*/ 329 w 760"/>
                <a:gd name="T65" fmla="*/ 36 h 761"/>
                <a:gd name="T66" fmla="*/ 227 w 760"/>
                <a:gd name="T67" fmla="*/ 105 h 761"/>
                <a:gd name="T68" fmla="*/ 120 w 760"/>
                <a:gd name="T69" fmla="*/ 120 h 761"/>
                <a:gd name="T70" fmla="*/ 105 w 760"/>
                <a:gd name="T71" fmla="*/ 228 h 761"/>
                <a:gd name="T72" fmla="*/ 35 w 760"/>
                <a:gd name="T73" fmla="*/ 330 h 761"/>
                <a:gd name="T74" fmla="*/ 35 w 760"/>
                <a:gd name="T75" fmla="*/ 431 h 761"/>
                <a:gd name="T76" fmla="*/ 105 w 760"/>
                <a:gd name="T77" fmla="*/ 533 h 761"/>
                <a:gd name="T78" fmla="*/ 120 w 760"/>
                <a:gd name="T79" fmla="*/ 641 h 761"/>
                <a:gd name="T80" fmla="*/ 227 w 760"/>
                <a:gd name="T81" fmla="*/ 655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60" h="761">
                  <a:moveTo>
                    <a:pt x="380" y="761"/>
                  </a:moveTo>
                  <a:cubicBezTo>
                    <a:pt x="357" y="761"/>
                    <a:pt x="335" y="751"/>
                    <a:pt x="320" y="733"/>
                  </a:cubicBezTo>
                  <a:cubicBezTo>
                    <a:pt x="284" y="691"/>
                    <a:pt x="284" y="691"/>
                    <a:pt x="284" y="691"/>
                  </a:cubicBezTo>
                  <a:cubicBezTo>
                    <a:pt x="271" y="674"/>
                    <a:pt x="250" y="666"/>
                    <a:pt x="228" y="667"/>
                  </a:cubicBezTo>
                  <a:cubicBezTo>
                    <a:pt x="173" y="672"/>
                    <a:pt x="173" y="672"/>
                    <a:pt x="173" y="672"/>
                  </a:cubicBezTo>
                  <a:cubicBezTo>
                    <a:pt x="150" y="674"/>
                    <a:pt x="127" y="666"/>
                    <a:pt x="111" y="649"/>
                  </a:cubicBezTo>
                  <a:cubicBezTo>
                    <a:pt x="95" y="633"/>
                    <a:pt x="87" y="610"/>
                    <a:pt x="89" y="587"/>
                  </a:cubicBezTo>
                  <a:cubicBezTo>
                    <a:pt x="93" y="532"/>
                    <a:pt x="93" y="532"/>
                    <a:pt x="93" y="532"/>
                  </a:cubicBezTo>
                  <a:cubicBezTo>
                    <a:pt x="95" y="511"/>
                    <a:pt x="86" y="490"/>
                    <a:pt x="70" y="476"/>
                  </a:cubicBezTo>
                  <a:cubicBezTo>
                    <a:pt x="27" y="440"/>
                    <a:pt x="27" y="440"/>
                    <a:pt x="27" y="440"/>
                  </a:cubicBezTo>
                  <a:cubicBezTo>
                    <a:pt x="10" y="425"/>
                    <a:pt x="0" y="403"/>
                    <a:pt x="0" y="380"/>
                  </a:cubicBezTo>
                  <a:cubicBezTo>
                    <a:pt x="0" y="357"/>
                    <a:pt x="10" y="336"/>
                    <a:pt x="27" y="321"/>
                  </a:cubicBezTo>
                  <a:cubicBezTo>
                    <a:pt x="70" y="285"/>
                    <a:pt x="70" y="285"/>
                    <a:pt x="70" y="285"/>
                  </a:cubicBezTo>
                  <a:cubicBezTo>
                    <a:pt x="86" y="271"/>
                    <a:pt x="95" y="250"/>
                    <a:pt x="93" y="229"/>
                  </a:cubicBezTo>
                  <a:cubicBezTo>
                    <a:pt x="89" y="173"/>
                    <a:pt x="89" y="173"/>
                    <a:pt x="89" y="173"/>
                  </a:cubicBezTo>
                  <a:cubicBezTo>
                    <a:pt x="87" y="150"/>
                    <a:pt x="95" y="128"/>
                    <a:pt x="111" y="112"/>
                  </a:cubicBezTo>
                  <a:cubicBezTo>
                    <a:pt x="127" y="95"/>
                    <a:pt x="150" y="87"/>
                    <a:pt x="173" y="89"/>
                  </a:cubicBezTo>
                  <a:cubicBezTo>
                    <a:pt x="228" y="93"/>
                    <a:pt x="228" y="93"/>
                    <a:pt x="228" y="93"/>
                  </a:cubicBezTo>
                  <a:cubicBezTo>
                    <a:pt x="250" y="95"/>
                    <a:pt x="271" y="87"/>
                    <a:pt x="284" y="70"/>
                  </a:cubicBezTo>
                  <a:cubicBezTo>
                    <a:pt x="320" y="28"/>
                    <a:pt x="320" y="28"/>
                    <a:pt x="320" y="28"/>
                  </a:cubicBezTo>
                  <a:cubicBezTo>
                    <a:pt x="335" y="10"/>
                    <a:pt x="357" y="0"/>
                    <a:pt x="380" y="0"/>
                  </a:cubicBezTo>
                  <a:cubicBezTo>
                    <a:pt x="403" y="0"/>
                    <a:pt x="425" y="10"/>
                    <a:pt x="440" y="28"/>
                  </a:cubicBezTo>
                  <a:cubicBezTo>
                    <a:pt x="476" y="70"/>
                    <a:pt x="476" y="70"/>
                    <a:pt x="476" y="70"/>
                  </a:cubicBezTo>
                  <a:cubicBezTo>
                    <a:pt x="489" y="87"/>
                    <a:pt x="510" y="95"/>
                    <a:pt x="532" y="93"/>
                  </a:cubicBezTo>
                  <a:cubicBezTo>
                    <a:pt x="587" y="89"/>
                    <a:pt x="587" y="89"/>
                    <a:pt x="587" y="89"/>
                  </a:cubicBezTo>
                  <a:cubicBezTo>
                    <a:pt x="610" y="87"/>
                    <a:pt x="633" y="95"/>
                    <a:pt x="649" y="112"/>
                  </a:cubicBezTo>
                  <a:cubicBezTo>
                    <a:pt x="665" y="128"/>
                    <a:pt x="673" y="150"/>
                    <a:pt x="672" y="173"/>
                  </a:cubicBezTo>
                  <a:cubicBezTo>
                    <a:pt x="667" y="229"/>
                    <a:pt x="667" y="229"/>
                    <a:pt x="667" y="229"/>
                  </a:cubicBezTo>
                  <a:cubicBezTo>
                    <a:pt x="665" y="250"/>
                    <a:pt x="674" y="271"/>
                    <a:pt x="690" y="285"/>
                  </a:cubicBezTo>
                  <a:cubicBezTo>
                    <a:pt x="733" y="321"/>
                    <a:pt x="733" y="321"/>
                    <a:pt x="733" y="321"/>
                  </a:cubicBezTo>
                  <a:cubicBezTo>
                    <a:pt x="750" y="336"/>
                    <a:pt x="760" y="357"/>
                    <a:pt x="760" y="380"/>
                  </a:cubicBezTo>
                  <a:cubicBezTo>
                    <a:pt x="760" y="403"/>
                    <a:pt x="750" y="425"/>
                    <a:pt x="733" y="440"/>
                  </a:cubicBezTo>
                  <a:cubicBezTo>
                    <a:pt x="690" y="476"/>
                    <a:pt x="690" y="476"/>
                    <a:pt x="690" y="476"/>
                  </a:cubicBezTo>
                  <a:cubicBezTo>
                    <a:pt x="674" y="490"/>
                    <a:pt x="665" y="511"/>
                    <a:pt x="667" y="532"/>
                  </a:cubicBezTo>
                  <a:cubicBezTo>
                    <a:pt x="672" y="587"/>
                    <a:pt x="672" y="587"/>
                    <a:pt x="672" y="587"/>
                  </a:cubicBezTo>
                  <a:cubicBezTo>
                    <a:pt x="673" y="610"/>
                    <a:pt x="665" y="633"/>
                    <a:pt x="649" y="649"/>
                  </a:cubicBezTo>
                  <a:cubicBezTo>
                    <a:pt x="633" y="666"/>
                    <a:pt x="610" y="674"/>
                    <a:pt x="587" y="672"/>
                  </a:cubicBezTo>
                  <a:cubicBezTo>
                    <a:pt x="532" y="667"/>
                    <a:pt x="532" y="667"/>
                    <a:pt x="532" y="667"/>
                  </a:cubicBezTo>
                  <a:cubicBezTo>
                    <a:pt x="510" y="666"/>
                    <a:pt x="489" y="674"/>
                    <a:pt x="476" y="691"/>
                  </a:cubicBezTo>
                  <a:cubicBezTo>
                    <a:pt x="440" y="733"/>
                    <a:pt x="440" y="733"/>
                    <a:pt x="440" y="733"/>
                  </a:cubicBezTo>
                  <a:cubicBezTo>
                    <a:pt x="425" y="751"/>
                    <a:pt x="403" y="761"/>
                    <a:pt x="380" y="761"/>
                  </a:cubicBezTo>
                  <a:close/>
                  <a:moveTo>
                    <a:pt x="234" y="655"/>
                  </a:moveTo>
                  <a:cubicBezTo>
                    <a:pt x="257" y="655"/>
                    <a:pt x="279" y="665"/>
                    <a:pt x="293" y="683"/>
                  </a:cubicBezTo>
                  <a:cubicBezTo>
                    <a:pt x="329" y="725"/>
                    <a:pt x="329" y="725"/>
                    <a:pt x="329" y="725"/>
                  </a:cubicBezTo>
                  <a:cubicBezTo>
                    <a:pt x="342" y="740"/>
                    <a:pt x="360" y="749"/>
                    <a:pt x="380" y="749"/>
                  </a:cubicBezTo>
                  <a:cubicBezTo>
                    <a:pt x="400" y="749"/>
                    <a:pt x="418" y="740"/>
                    <a:pt x="431" y="725"/>
                  </a:cubicBezTo>
                  <a:cubicBezTo>
                    <a:pt x="467" y="683"/>
                    <a:pt x="467" y="683"/>
                    <a:pt x="467" y="683"/>
                  </a:cubicBezTo>
                  <a:cubicBezTo>
                    <a:pt x="483" y="664"/>
                    <a:pt x="507" y="653"/>
                    <a:pt x="533" y="655"/>
                  </a:cubicBezTo>
                  <a:cubicBezTo>
                    <a:pt x="588" y="660"/>
                    <a:pt x="588" y="660"/>
                    <a:pt x="588" y="660"/>
                  </a:cubicBezTo>
                  <a:cubicBezTo>
                    <a:pt x="607" y="662"/>
                    <a:pt x="627" y="654"/>
                    <a:pt x="640" y="641"/>
                  </a:cubicBezTo>
                  <a:cubicBezTo>
                    <a:pt x="654" y="627"/>
                    <a:pt x="661" y="608"/>
                    <a:pt x="660" y="588"/>
                  </a:cubicBezTo>
                  <a:cubicBezTo>
                    <a:pt x="655" y="533"/>
                    <a:pt x="655" y="533"/>
                    <a:pt x="655" y="533"/>
                  </a:cubicBezTo>
                  <a:cubicBezTo>
                    <a:pt x="653" y="508"/>
                    <a:pt x="663" y="483"/>
                    <a:pt x="682" y="467"/>
                  </a:cubicBezTo>
                  <a:cubicBezTo>
                    <a:pt x="725" y="431"/>
                    <a:pt x="725" y="431"/>
                    <a:pt x="725" y="431"/>
                  </a:cubicBezTo>
                  <a:cubicBezTo>
                    <a:pt x="740" y="418"/>
                    <a:pt x="748" y="400"/>
                    <a:pt x="748" y="380"/>
                  </a:cubicBezTo>
                  <a:cubicBezTo>
                    <a:pt x="748" y="361"/>
                    <a:pt x="740" y="343"/>
                    <a:pt x="725" y="330"/>
                  </a:cubicBezTo>
                  <a:cubicBezTo>
                    <a:pt x="682" y="294"/>
                    <a:pt x="682" y="294"/>
                    <a:pt x="682" y="294"/>
                  </a:cubicBezTo>
                  <a:cubicBezTo>
                    <a:pt x="663" y="278"/>
                    <a:pt x="653" y="253"/>
                    <a:pt x="655" y="228"/>
                  </a:cubicBezTo>
                  <a:cubicBezTo>
                    <a:pt x="660" y="172"/>
                    <a:pt x="660" y="172"/>
                    <a:pt x="660" y="172"/>
                  </a:cubicBezTo>
                  <a:cubicBezTo>
                    <a:pt x="661" y="153"/>
                    <a:pt x="654" y="134"/>
                    <a:pt x="640" y="120"/>
                  </a:cubicBezTo>
                  <a:cubicBezTo>
                    <a:pt x="627" y="106"/>
                    <a:pt x="608" y="99"/>
                    <a:pt x="588" y="101"/>
                  </a:cubicBezTo>
                  <a:cubicBezTo>
                    <a:pt x="533" y="105"/>
                    <a:pt x="533" y="105"/>
                    <a:pt x="533" y="105"/>
                  </a:cubicBezTo>
                  <a:cubicBezTo>
                    <a:pt x="507" y="108"/>
                    <a:pt x="483" y="97"/>
                    <a:pt x="467" y="78"/>
                  </a:cubicBezTo>
                  <a:cubicBezTo>
                    <a:pt x="431" y="36"/>
                    <a:pt x="431" y="36"/>
                    <a:pt x="431" y="36"/>
                  </a:cubicBezTo>
                  <a:cubicBezTo>
                    <a:pt x="418" y="21"/>
                    <a:pt x="400" y="12"/>
                    <a:pt x="380" y="12"/>
                  </a:cubicBezTo>
                  <a:cubicBezTo>
                    <a:pt x="360" y="12"/>
                    <a:pt x="342" y="21"/>
                    <a:pt x="329" y="36"/>
                  </a:cubicBezTo>
                  <a:cubicBezTo>
                    <a:pt x="293" y="78"/>
                    <a:pt x="293" y="78"/>
                    <a:pt x="293" y="78"/>
                  </a:cubicBezTo>
                  <a:cubicBezTo>
                    <a:pt x="277" y="97"/>
                    <a:pt x="253" y="108"/>
                    <a:pt x="227" y="105"/>
                  </a:cubicBezTo>
                  <a:cubicBezTo>
                    <a:pt x="172" y="101"/>
                    <a:pt x="172" y="101"/>
                    <a:pt x="172" y="101"/>
                  </a:cubicBezTo>
                  <a:cubicBezTo>
                    <a:pt x="153" y="99"/>
                    <a:pt x="133" y="106"/>
                    <a:pt x="120" y="120"/>
                  </a:cubicBezTo>
                  <a:cubicBezTo>
                    <a:pt x="106" y="134"/>
                    <a:pt x="99" y="153"/>
                    <a:pt x="100" y="172"/>
                  </a:cubicBezTo>
                  <a:cubicBezTo>
                    <a:pt x="105" y="228"/>
                    <a:pt x="105" y="228"/>
                    <a:pt x="105" y="228"/>
                  </a:cubicBezTo>
                  <a:cubicBezTo>
                    <a:pt x="107" y="253"/>
                    <a:pt x="97" y="278"/>
                    <a:pt x="78" y="294"/>
                  </a:cubicBezTo>
                  <a:cubicBezTo>
                    <a:pt x="35" y="330"/>
                    <a:pt x="35" y="330"/>
                    <a:pt x="35" y="330"/>
                  </a:cubicBezTo>
                  <a:cubicBezTo>
                    <a:pt x="20" y="343"/>
                    <a:pt x="12" y="361"/>
                    <a:pt x="12" y="380"/>
                  </a:cubicBezTo>
                  <a:cubicBezTo>
                    <a:pt x="12" y="400"/>
                    <a:pt x="20" y="418"/>
                    <a:pt x="35" y="431"/>
                  </a:cubicBezTo>
                  <a:cubicBezTo>
                    <a:pt x="78" y="467"/>
                    <a:pt x="78" y="467"/>
                    <a:pt x="78" y="467"/>
                  </a:cubicBezTo>
                  <a:cubicBezTo>
                    <a:pt x="97" y="483"/>
                    <a:pt x="107" y="508"/>
                    <a:pt x="105" y="533"/>
                  </a:cubicBezTo>
                  <a:cubicBezTo>
                    <a:pt x="100" y="588"/>
                    <a:pt x="100" y="588"/>
                    <a:pt x="100" y="588"/>
                  </a:cubicBezTo>
                  <a:cubicBezTo>
                    <a:pt x="99" y="608"/>
                    <a:pt x="106" y="627"/>
                    <a:pt x="120" y="641"/>
                  </a:cubicBezTo>
                  <a:cubicBezTo>
                    <a:pt x="133" y="655"/>
                    <a:pt x="152" y="662"/>
                    <a:pt x="172" y="660"/>
                  </a:cubicBezTo>
                  <a:cubicBezTo>
                    <a:pt x="227" y="655"/>
                    <a:pt x="227" y="655"/>
                    <a:pt x="227" y="655"/>
                  </a:cubicBezTo>
                  <a:cubicBezTo>
                    <a:pt x="230" y="655"/>
                    <a:pt x="232" y="655"/>
                    <a:pt x="234" y="655"/>
                  </a:cubicBezTo>
                  <a:close/>
                </a:path>
              </a:pathLst>
            </a:custGeom>
            <a:solidFill>
              <a:schemeClr val="accent2"/>
            </a:solidFill>
            <a:ln>
              <a:noFill/>
            </a:ln>
          </p:spPr>
          <p:txBody>
            <a:bodyPr vert="horz" wrap="square" lIns="68580" tIns="34290" rIns="68580" bIns="34290" numCol="1" anchor="t" anchorCtr="0" compatLnSpc="1"/>
            <a:lstStyle/>
            <a:p>
              <a:endParaRPr lang="en-US" sz="135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9" name="Freeform 1130"/>
            <p:cNvSpPr>
              <a:spLocks noEditPoints="1"/>
            </p:cNvSpPr>
            <p:nvPr/>
          </p:nvSpPr>
          <p:spPr bwMode="auto">
            <a:xfrm>
              <a:off x="5170922" y="2108490"/>
              <a:ext cx="1822450" cy="1825625"/>
            </a:xfrm>
            <a:custGeom>
              <a:avLst/>
              <a:gdLst>
                <a:gd name="T0" fmla="*/ 242 w 574"/>
                <a:gd name="T1" fmla="*/ 554 h 575"/>
                <a:gd name="T2" fmla="*/ 172 w 574"/>
                <a:gd name="T3" fmla="*/ 504 h 575"/>
                <a:gd name="T4" fmla="*/ 84 w 574"/>
                <a:gd name="T5" fmla="*/ 491 h 575"/>
                <a:gd name="T6" fmla="*/ 70 w 574"/>
                <a:gd name="T7" fmla="*/ 402 h 575"/>
                <a:gd name="T8" fmla="*/ 20 w 574"/>
                <a:gd name="T9" fmla="*/ 332 h 575"/>
                <a:gd name="T10" fmla="*/ 20 w 574"/>
                <a:gd name="T11" fmla="*/ 243 h 575"/>
                <a:gd name="T12" fmla="*/ 70 w 574"/>
                <a:gd name="T13" fmla="*/ 173 h 575"/>
                <a:gd name="T14" fmla="*/ 84 w 574"/>
                <a:gd name="T15" fmla="*/ 84 h 575"/>
                <a:gd name="T16" fmla="*/ 172 w 574"/>
                <a:gd name="T17" fmla="*/ 71 h 575"/>
                <a:gd name="T18" fmla="*/ 242 w 574"/>
                <a:gd name="T19" fmla="*/ 21 h 575"/>
                <a:gd name="T20" fmla="*/ 332 w 574"/>
                <a:gd name="T21" fmla="*/ 21 h 575"/>
                <a:gd name="T22" fmla="*/ 402 w 574"/>
                <a:gd name="T23" fmla="*/ 71 h 575"/>
                <a:gd name="T24" fmla="*/ 490 w 574"/>
                <a:gd name="T25" fmla="*/ 84 h 575"/>
                <a:gd name="T26" fmla="*/ 504 w 574"/>
                <a:gd name="T27" fmla="*/ 173 h 575"/>
                <a:gd name="T28" fmla="*/ 554 w 574"/>
                <a:gd name="T29" fmla="*/ 243 h 575"/>
                <a:gd name="T30" fmla="*/ 554 w 574"/>
                <a:gd name="T31" fmla="*/ 332 h 575"/>
                <a:gd name="T32" fmla="*/ 504 w 574"/>
                <a:gd name="T33" fmla="*/ 402 h 575"/>
                <a:gd name="T34" fmla="*/ 490 w 574"/>
                <a:gd name="T35" fmla="*/ 491 h 575"/>
                <a:gd name="T36" fmla="*/ 402 w 574"/>
                <a:gd name="T37" fmla="*/ 504 h 575"/>
                <a:gd name="T38" fmla="*/ 332 w 574"/>
                <a:gd name="T39" fmla="*/ 554 h 575"/>
                <a:gd name="T40" fmla="*/ 176 w 574"/>
                <a:gd name="T41" fmla="*/ 496 h 575"/>
                <a:gd name="T42" fmla="*/ 248 w 574"/>
                <a:gd name="T43" fmla="*/ 549 h 575"/>
                <a:gd name="T44" fmla="*/ 326 w 574"/>
                <a:gd name="T45" fmla="*/ 549 h 575"/>
                <a:gd name="T46" fmla="*/ 403 w 574"/>
                <a:gd name="T47" fmla="*/ 496 h 575"/>
                <a:gd name="T48" fmla="*/ 485 w 574"/>
                <a:gd name="T49" fmla="*/ 485 h 575"/>
                <a:gd name="T50" fmla="*/ 496 w 574"/>
                <a:gd name="T51" fmla="*/ 403 h 575"/>
                <a:gd name="T52" fmla="*/ 549 w 574"/>
                <a:gd name="T53" fmla="*/ 326 h 575"/>
                <a:gd name="T54" fmla="*/ 549 w 574"/>
                <a:gd name="T55" fmla="*/ 249 h 575"/>
                <a:gd name="T56" fmla="*/ 496 w 574"/>
                <a:gd name="T57" fmla="*/ 172 h 575"/>
                <a:gd name="T58" fmla="*/ 485 w 574"/>
                <a:gd name="T59" fmla="*/ 90 h 575"/>
                <a:gd name="T60" fmla="*/ 403 w 574"/>
                <a:gd name="T61" fmla="*/ 79 h 575"/>
                <a:gd name="T62" fmla="*/ 326 w 574"/>
                <a:gd name="T63" fmla="*/ 26 h 575"/>
                <a:gd name="T64" fmla="*/ 248 w 574"/>
                <a:gd name="T65" fmla="*/ 26 h 575"/>
                <a:gd name="T66" fmla="*/ 171 w 574"/>
                <a:gd name="T67" fmla="*/ 79 h 575"/>
                <a:gd name="T68" fmla="*/ 89 w 574"/>
                <a:gd name="T69" fmla="*/ 90 h 575"/>
                <a:gd name="T70" fmla="*/ 78 w 574"/>
                <a:gd name="T71" fmla="*/ 172 h 575"/>
                <a:gd name="T72" fmla="*/ 25 w 574"/>
                <a:gd name="T73" fmla="*/ 249 h 575"/>
                <a:gd name="T74" fmla="*/ 25 w 574"/>
                <a:gd name="T75" fmla="*/ 326 h 575"/>
                <a:gd name="T76" fmla="*/ 78 w 574"/>
                <a:gd name="T77" fmla="*/ 403 h 575"/>
                <a:gd name="T78" fmla="*/ 89 w 574"/>
                <a:gd name="T79" fmla="*/ 485 h 575"/>
                <a:gd name="T80" fmla="*/ 171 w 574"/>
                <a:gd name="T81" fmla="*/ 496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74" h="575">
                  <a:moveTo>
                    <a:pt x="287" y="575"/>
                  </a:moveTo>
                  <a:cubicBezTo>
                    <a:pt x="270" y="575"/>
                    <a:pt x="253" y="567"/>
                    <a:pt x="242" y="554"/>
                  </a:cubicBezTo>
                  <a:cubicBezTo>
                    <a:pt x="215" y="522"/>
                    <a:pt x="215" y="522"/>
                    <a:pt x="215" y="522"/>
                  </a:cubicBezTo>
                  <a:cubicBezTo>
                    <a:pt x="204" y="510"/>
                    <a:pt x="188" y="503"/>
                    <a:pt x="172" y="504"/>
                  </a:cubicBezTo>
                  <a:cubicBezTo>
                    <a:pt x="130" y="508"/>
                    <a:pt x="130" y="508"/>
                    <a:pt x="130" y="508"/>
                  </a:cubicBezTo>
                  <a:cubicBezTo>
                    <a:pt x="113" y="509"/>
                    <a:pt x="96" y="503"/>
                    <a:pt x="84" y="491"/>
                  </a:cubicBezTo>
                  <a:cubicBezTo>
                    <a:pt x="71" y="478"/>
                    <a:pt x="65" y="462"/>
                    <a:pt x="67" y="444"/>
                  </a:cubicBezTo>
                  <a:cubicBezTo>
                    <a:pt x="70" y="402"/>
                    <a:pt x="70" y="402"/>
                    <a:pt x="70" y="402"/>
                  </a:cubicBezTo>
                  <a:cubicBezTo>
                    <a:pt x="71" y="386"/>
                    <a:pt x="65" y="370"/>
                    <a:pt x="52" y="360"/>
                  </a:cubicBezTo>
                  <a:cubicBezTo>
                    <a:pt x="20" y="332"/>
                    <a:pt x="20" y="332"/>
                    <a:pt x="20" y="332"/>
                  </a:cubicBezTo>
                  <a:cubicBezTo>
                    <a:pt x="7" y="321"/>
                    <a:pt x="0" y="305"/>
                    <a:pt x="0" y="287"/>
                  </a:cubicBezTo>
                  <a:cubicBezTo>
                    <a:pt x="0" y="270"/>
                    <a:pt x="7" y="254"/>
                    <a:pt x="20" y="243"/>
                  </a:cubicBezTo>
                  <a:cubicBezTo>
                    <a:pt x="52" y="215"/>
                    <a:pt x="52" y="215"/>
                    <a:pt x="52" y="215"/>
                  </a:cubicBezTo>
                  <a:cubicBezTo>
                    <a:pt x="65" y="205"/>
                    <a:pt x="71" y="189"/>
                    <a:pt x="70" y="173"/>
                  </a:cubicBezTo>
                  <a:cubicBezTo>
                    <a:pt x="67" y="131"/>
                    <a:pt x="67" y="131"/>
                    <a:pt x="67" y="131"/>
                  </a:cubicBezTo>
                  <a:cubicBezTo>
                    <a:pt x="65" y="113"/>
                    <a:pt x="71" y="96"/>
                    <a:pt x="84" y="84"/>
                  </a:cubicBezTo>
                  <a:cubicBezTo>
                    <a:pt x="96" y="72"/>
                    <a:pt x="113" y="66"/>
                    <a:pt x="130" y="67"/>
                  </a:cubicBezTo>
                  <a:cubicBezTo>
                    <a:pt x="172" y="71"/>
                    <a:pt x="172" y="71"/>
                    <a:pt x="172" y="71"/>
                  </a:cubicBezTo>
                  <a:cubicBezTo>
                    <a:pt x="188" y="72"/>
                    <a:pt x="204" y="65"/>
                    <a:pt x="215" y="53"/>
                  </a:cubicBezTo>
                  <a:cubicBezTo>
                    <a:pt x="242" y="21"/>
                    <a:pt x="242" y="21"/>
                    <a:pt x="242" y="21"/>
                  </a:cubicBezTo>
                  <a:cubicBezTo>
                    <a:pt x="253" y="8"/>
                    <a:pt x="270" y="0"/>
                    <a:pt x="287" y="0"/>
                  </a:cubicBezTo>
                  <a:cubicBezTo>
                    <a:pt x="304" y="0"/>
                    <a:pt x="321" y="8"/>
                    <a:pt x="332" y="21"/>
                  </a:cubicBezTo>
                  <a:cubicBezTo>
                    <a:pt x="359" y="53"/>
                    <a:pt x="359" y="53"/>
                    <a:pt x="359" y="53"/>
                  </a:cubicBezTo>
                  <a:cubicBezTo>
                    <a:pt x="370" y="65"/>
                    <a:pt x="386" y="72"/>
                    <a:pt x="402" y="71"/>
                  </a:cubicBezTo>
                  <a:cubicBezTo>
                    <a:pt x="444" y="67"/>
                    <a:pt x="444" y="67"/>
                    <a:pt x="444" y="67"/>
                  </a:cubicBezTo>
                  <a:cubicBezTo>
                    <a:pt x="461" y="66"/>
                    <a:pt x="478" y="72"/>
                    <a:pt x="490" y="84"/>
                  </a:cubicBezTo>
                  <a:cubicBezTo>
                    <a:pt x="502" y="96"/>
                    <a:pt x="509" y="113"/>
                    <a:pt x="507" y="131"/>
                  </a:cubicBezTo>
                  <a:cubicBezTo>
                    <a:pt x="504" y="173"/>
                    <a:pt x="504" y="173"/>
                    <a:pt x="504" y="173"/>
                  </a:cubicBezTo>
                  <a:cubicBezTo>
                    <a:pt x="503" y="189"/>
                    <a:pt x="509" y="205"/>
                    <a:pt x="522" y="215"/>
                  </a:cubicBezTo>
                  <a:cubicBezTo>
                    <a:pt x="554" y="243"/>
                    <a:pt x="554" y="243"/>
                    <a:pt x="554" y="243"/>
                  </a:cubicBezTo>
                  <a:cubicBezTo>
                    <a:pt x="567" y="254"/>
                    <a:pt x="574" y="270"/>
                    <a:pt x="574" y="287"/>
                  </a:cubicBezTo>
                  <a:cubicBezTo>
                    <a:pt x="574" y="305"/>
                    <a:pt x="567" y="321"/>
                    <a:pt x="554" y="332"/>
                  </a:cubicBezTo>
                  <a:cubicBezTo>
                    <a:pt x="522" y="360"/>
                    <a:pt x="522" y="360"/>
                    <a:pt x="522" y="360"/>
                  </a:cubicBezTo>
                  <a:cubicBezTo>
                    <a:pt x="509" y="370"/>
                    <a:pt x="503" y="386"/>
                    <a:pt x="504" y="402"/>
                  </a:cubicBezTo>
                  <a:cubicBezTo>
                    <a:pt x="507" y="444"/>
                    <a:pt x="507" y="444"/>
                    <a:pt x="507" y="444"/>
                  </a:cubicBezTo>
                  <a:cubicBezTo>
                    <a:pt x="509" y="462"/>
                    <a:pt x="502" y="478"/>
                    <a:pt x="490" y="491"/>
                  </a:cubicBezTo>
                  <a:cubicBezTo>
                    <a:pt x="478" y="503"/>
                    <a:pt x="461" y="509"/>
                    <a:pt x="444" y="508"/>
                  </a:cubicBezTo>
                  <a:cubicBezTo>
                    <a:pt x="402" y="504"/>
                    <a:pt x="402" y="504"/>
                    <a:pt x="402" y="504"/>
                  </a:cubicBezTo>
                  <a:cubicBezTo>
                    <a:pt x="386" y="503"/>
                    <a:pt x="370" y="510"/>
                    <a:pt x="359" y="522"/>
                  </a:cubicBezTo>
                  <a:cubicBezTo>
                    <a:pt x="332" y="554"/>
                    <a:pt x="332" y="554"/>
                    <a:pt x="332" y="554"/>
                  </a:cubicBezTo>
                  <a:cubicBezTo>
                    <a:pt x="321" y="567"/>
                    <a:pt x="304" y="575"/>
                    <a:pt x="287" y="575"/>
                  </a:cubicBezTo>
                  <a:close/>
                  <a:moveTo>
                    <a:pt x="176" y="496"/>
                  </a:moveTo>
                  <a:cubicBezTo>
                    <a:pt x="194" y="496"/>
                    <a:pt x="210" y="504"/>
                    <a:pt x="221" y="517"/>
                  </a:cubicBezTo>
                  <a:cubicBezTo>
                    <a:pt x="248" y="549"/>
                    <a:pt x="248" y="549"/>
                    <a:pt x="248" y="549"/>
                  </a:cubicBezTo>
                  <a:cubicBezTo>
                    <a:pt x="258" y="560"/>
                    <a:pt x="272" y="567"/>
                    <a:pt x="287" y="567"/>
                  </a:cubicBezTo>
                  <a:cubicBezTo>
                    <a:pt x="302" y="567"/>
                    <a:pt x="316" y="560"/>
                    <a:pt x="326" y="549"/>
                  </a:cubicBezTo>
                  <a:cubicBezTo>
                    <a:pt x="353" y="517"/>
                    <a:pt x="353" y="517"/>
                    <a:pt x="353" y="517"/>
                  </a:cubicBezTo>
                  <a:cubicBezTo>
                    <a:pt x="365" y="502"/>
                    <a:pt x="384" y="495"/>
                    <a:pt x="403" y="496"/>
                  </a:cubicBezTo>
                  <a:cubicBezTo>
                    <a:pt x="445" y="500"/>
                    <a:pt x="445" y="500"/>
                    <a:pt x="445" y="500"/>
                  </a:cubicBezTo>
                  <a:cubicBezTo>
                    <a:pt x="460" y="501"/>
                    <a:pt x="474" y="496"/>
                    <a:pt x="485" y="485"/>
                  </a:cubicBezTo>
                  <a:cubicBezTo>
                    <a:pt x="495" y="474"/>
                    <a:pt x="501" y="460"/>
                    <a:pt x="499" y="445"/>
                  </a:cubicBezTo>
                  <a:cubicBezTo>
                    <a:pt x="496" y="403"/>
                    <a:pt x="496" y="403"/>
                    <a:pt x="496" y="403"/>
                  </a:cubicBezTo>
                  <a:cubicBezTo>
                    <a:pt x="494" y="384"/>
                    <a:pt x="502" y="366"/>
                    <a:pt x="516" y="353"/>
                  </a:cubicBezTo>
                  <a:cubicBezTo>
                    <a:pt x="549" y="326"/>
                    <a:pt x="549" y="326"/>
                    <a:pt x="549" y="326"/>
                  </a:cubicBezTo>
                  <a:cubicBezTo>
                    <a:pt x="560" y="317"/>
                    <a:pt x="566" y="302"/>
                    <a:pt x="566" y="287"/>
                  </a:cubicBezTo>
                  <a:cubicBezTo>
                    <a:pt x="566" y="273"/>
                    <a:pt x="560" y="258"/>
                    <a:pt x="549" y="249"/>
                  </a:cubicBezTo>
                  <a:cubicBezTo>
                    <a:pt x="516" y="221"/>
                    <a:pt x="516" y="221"/>
                    <a:pt x="516" y="221"/>
                  </a:cubicBezTo>
                  <a:cubicBezTo>
                    <a:pt x="502" y="209"/>
                    <a:pt x="494" y="191"/>
                    <a:pt x="496" y="172"/>
                  </a:cubicBezTo>
                  <a:cubicBezTo>
                    <a:pt x="499" y="130"/>
                    <a:pt x="499" y="130"/>
                    <a:pt x="499" y="130"/>
                  </a:cubicBezTo>
                  <a:cubicBezTo>
                    <a:pt x="501" y="115"/>
                    <a:pt x="495" y="100"/>
                    <a:pt x="485" y="90"/>
                  </a:cubicBezTo>
                  <a:cubicBezTo>
                    <a:pt x="474" y="79"/>
                    <a:pt x="460" y="74"/>
                    <a:pt x="445" y="75"/>
                  </a:cubicBezTo>
                  <a:cubicBezTo>
                    <a:pt x="403" y="79"/>
                    <a:pt x="403" y="79"/>
                    <a:pt x="403" y="79"/>
                  </a:cubicBezTo>
                  <a:cubicBezTo>
                    <a:pt x="384" y="80"/>
                    <a:pt x="365" y="72"/>
                    <a:pt x="353" y="58"/>
                  </a:cubicBezTo>
                  <a:cubicBezTo>
                    <a:pt x="326" y="26"/>
                    <a:pt x="326" y="26"/>
                    <a:pt x="326" y="26"/>
                  </a:cubicBezTo>
                  <a:cubicBezTo>
                    <a:pt x="316" y="15"/>
                    <a:pt x="302" y="8"/>
                    <a:pt x="287" y="8"/>
                  </a:cubicBezTo>
                  <a:cubicBezTo>
                    <a:pt x="272" y="8"/>
                    <a:pt x="258" y="15"/>
                    <a:pt x="248" y="26"/>
                  </a:cubicBezTo>
                  <a:cubicBezTo>
                    <a:pt x="221" y="58"/>
                    <a:pt x="221" y="58"/>
                    <a:pt x="221" y="58"/>
                  </a:cubicBezTo>
                  <a:cubicBezTo>
                    <a:pt x="209" y="72"/>
                    <a:pt x="190" y="80"/>
                    <a:pt x="171" y="79"/>
                  </a:cubicBezTo>
                  <a:cubicBezTo>
                    <a:pt x="129" y="75"/>
                    <a:pt x="129" y="75"/>
                    <a:pt x="129" y="75"/>
                  </a:cubicBezTo>
                  <a:cubicBezTo>
                    <a:pt x="114" y="74"/>
                    <a:pt x="100" y="79"/>
                    <a:pt x="89" y="90"/>
                  </a:cubicBezTo>
                  <a:cubicBezTo>
                    <a:pt x="79" y="100"/>
                    <a:pt x="73" y="115"/>
                    <a:pt x="75" y="130"/>
                  </a:cubicBezTo>
                  <a:cubicBezTo>
                    <a:pt x="78" y="172"/>
                    <a:pt x="78" y="172"/>
                    <a:pt x="78" y="172"/>
                  </a:cubicBezTo>
                  <a:cubicBezTo>
                    <a:pt x="80" y="191"/>
                    <a:pt x="72" y="209"/>
                    <a:pt x="58" y="221"/>
                  </a:cubicBezTo>
                  <a:cubicBezTo>
                    <a:pt x="25" y="249"/>
                    <a:pt x="25" y="249"/>
                    <a:pt x="25" y="249"/>
                  </a:cubicBezTo>
                  <a:cubicBezTo>
                    <a:pt x="14" y="258"/>
                    <a:pt x="8" y="273"/>
                    <a:pt x="8" y="287"/>
                  </a:cubicBezTo>
                  <a:cubicBezTo>
                    <a:pt x="8" y="302"/>
                    <a:pt x="14" y="317"/>
                    <a:pt x="25" y="326"/>
                  </a:cubicBezTo>
                  <a:cubicBezTo>
                    <a:pt x="58" y="353"/>
                    <a:pt x="58" y="353"/>
                    <a:pt x="58" y="353"/>
                  </a:cubicBezTo>
                  <a:cubicBezTo>
                    <a:pt x="72" y="366"/>
                    <a:pt x="80" y="384"/>
                    <a:pt x="78" y="403"/>
                  </a:cubicBezTo>
                  <a:cubicBezTo>
                    <a:pt x="75" y="445"/>
                    <a:pt x="75" y="445"/>
                    <a:pt x="75" y="445"/>
                  </a:cubicBezTo>
                  <a:cubicBezTo>
                    <a:pt x="73" y="460"/>
                    <a:pt x="79" y="474"/>
                    <a:pt x="89" y="485"/>
                  </a:cubicBezTo>
                  <a:cubicBezTo>
                    <a:pt x="100" y="496"/>
                    <a:pt x="114" y="501"/>
                    <a:pt x="129" y="500"/>
                  </a:cubicBezTo>
                  <a:cubicBezTo>
                    <a:pt x="171" y="496"/>
                    <a:pt x="171" y="496"/>
                    <a:pt x="171" y="496"/>
                  </a:cubicBezTo>
                  <a:cubicBezTo>
                    <a:pt x="173" y="496"/>
                    <a:pt x="175" y="496"/>
                    <a:pt x="176" y="496"/>
                  </a:cubicBezTo>
                  <a:close/>
                </a:path>
              </a:pathLst>
            </a:custGeom>
            <a:solidFill>
              <a:schemeClr val="accent2">
                <a:alpha val="30000"/>
              </a:schemeClr>
            </a:solidFill>
            <a:ln>
              <a:noFill/>
            </a:ln>
          </p:spPr>
          <p:txBody>
            <a:bodyPr vert="horz" wrap="square" lIns="68580" tIns="34290" rIns="68580" bIns="34290" numCol="1" anchor="t" anchorCtr="0" compatLnSpc="1"/>
            <a:lstStyle/>
            <a:p>
              <a:endParaRPr lang="en-US" sz="135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0" name="Freeform 1148"/>
            <p:cNvSpPr>
              <a:spLocks noEditPoints="1"/>
            </p:cNvSpPr>
            <p:nvPr/>
          </p:nvSpPr>
          <p:spPr bwMode="auto">
            <a:xfrm>
              <a:off x="5024872" y="1965615"/>
              <a:ext cx="2114550" cy="2111375"/>
            </a:xfrm>
            <a:custGeom>
              <a:avLst/>
              <a:gdLst>
                <a:gd name="T0" fmla="*/ 281 w 666"/>
                <a:gd name="T1" fmla="*/ 641 h 665"/>
                <a:gd name="T2" fmla="*/ 200 w 666"/>
                <a:gd name="T3" fmla="*/ 583 h 665"/>
                <a:gd name="T4" fmla="*/ 98 w 666"/>
                <a:gd name="T5" fmla="*/ 568 h 665"/>
                <a:gd name="T6" fmla="*/ 82 w 666"/>
                <a:gd name="T7" fmla="*/ 466 h 665"/>
                <a:gd name="T8" fmla="*/ 24 w 666"/>
                <a:gd name="T9" fmla="*/ 384 h 665"/>
                <a:gd name="T10" fmla="*/ 24 w 666"/>
                <a:gd name="T11" fmla="*/ 281 h 665"/>
                <a:gd name="T12" fmla="*/ 82 w 666"/>
                <a:gd name="T13" fmla="*/ 199 h 665"/>
                <a:gd name="T14" fmla="*/ 98 w 666"/>
                <a:gd name="T15" fmla="*/ 97 h 665"/>
                <a:gd name="T16" fmla="*/ 200 w 666"/>
                <a:gd name="T17" fmla="*/ 82 h 665"/>
                <a:gd name="T18" fmla="*/ 281 w 666"/>
                <a:gd name="T19" fmla="*/ 23 h 665"/>
                <a:gd name="T20" fmla="*/ 385 w 666"/>
                <a:gd name="T21" fmla="*/ 23 h 665"/>
                <a:gd name="T22" fmla="*/ 466 w 666"/>
                <a:gd name="T23" fmla="*/ 82 h 665"/>
                <a:gd name="T24" fmla="*/ 568 w 666"/>
                <a:gd name="T25" fmla="*/ 97 h 665"/>
                <a:gd name="T26" fmla="*/ 584 w 666"/>
                <a:gd name="T27" fmla="*/ 199 h 665"/>
                <a:gd name="T28" fmla="*/ 642 w 666"/>
                <a:gd name="T29" fmla="*/ 281 h 665"/>
                <a:gd name="T30" fmla="*/ 642 w 666"/>
                <a:gd name="T31" fmla="*/ 384 h 665"/>
                <a:gd name="T32" fmla="*/ 584 w 666"/>
                <a:gd name="T33" fmla="*/ 466 h 665"/>
                <a:gd name="T34" fmla="*/ 568 w 666"/>
                <a:gd name="T35" fmla="*/ 568 h 665"/>
                <a:gd name="T36" fmla="*/ 466 w 666"/>
                <a:gd name="T37" fmla="*/ 583 h 665"/>
                <a:gd name="T38" fmla="*/ 385 w 666"/>
                <a:gd name="T39" fmla="*/ 641 h 665"/>
                <a:gd name="T40" fmla="*/ 204 w 666"/>
                <a:gd name="T41" fmla="*/ 575 h 665"/>
                <a:gd name="T42" fmla="*/ 288 w 666"/>
                <a:gd name="T43" fmla="*/ 636 h 665"/>
                <a:gd name="T44" fmla="*/ 378 w 666"/>
                <a:gd name="T45" fmla="*/ 636 h 665"/>
                <a:gd name="T46" fmla="*/ 467 w 666"/>
                <a:gd name="T47" fmla="*/ 575 h 665"/>
                <a:gd name="T48" fmla="*/ 563 w 666"/>
                <a:gd name="T49" fmla="*/ 562 h 665"/>
                <a:gd name="T50" fmla="*/ 576 w 666"/>
                <a:gd name="T51" fmla="*/ 466 h 665"/>
                <a:gd name="T52" fmla="*/ 637 w 666"/>
                <a:gd name="T53" fmla="*/ 378 h 665"/>
                <a:gd name="T54" fmla="*/ 637 w 666"/>
                <a:gd name="T55" fmla="*/ 287 h 665"/>
                <a:gd name="T56" fmla="*/ 576 w 666"/>
                <a:gd name="T57" fmla="*/ 198 h 665"/>
                <a:gd name="T58" fmla="*/ 563 w 666"/>
                <a:gd name="T59" fmla="*/ 103 h 665"/>
                <a:gd name="T60" fmla="*/ 467 w 666"/>
                <a:gd name="T61" fmla="*/ 90 h 665"/>
                <a:gd name="T62" fmla="*/ 378 w 666"/>
                <a:gd name="T63" fmla="*/ 29 h 665"/>
                <a:gd name="T64" fmla="*/ 288 w 666"/>
                <a:gd name="T65" fmla="*/ 29 h 665"/>
                <a:gd name="T66" fmla="*/ 199 w 666"/>
                <a:gd name="T67" fmla="*/ 90 h 665"/>
                <a:gd name="T68" fmla="*/ 103 w 666"/>
                <a:gd name="T69" fmla="*/ 103 h 665"/>
                <a:gd name="T70" fmla="*/ 90 w 666"/>
                <a:gd name="T71" fmla="*/ 198 h 665"/>
                <a:gd name="T72" fmla="*/ 29 w 666"/>
                <a:gd name="T73" fmla="*/ 287 h 665"/>
                <a:gd name="T74" fmla="*/ 29 w 666"/>
                <a:gd name="T75" fmla="*/ 378 h 665"/>
                <a:gd name="T76" fmla="*/ 90 w 666"/>
                <a:gd name="T77" fmla="*/ 466 h 665"/>
                <a:gd name="T78" fmla="*/ 103 w 666"/>
                <a:gd name="T79" fmla="*/ 562 h 665"/>
                <a:gd name="T80" fmla="*/ 199 w 666"/>
                <a:gd name="T81" fmla="*/ 575 h 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66" h="665">
                  <a:moveTo>
                    <a:pt x="333" y="665"/>
                  </a:moveTo>
                  <a:cubicBezTo>
                    <a:pt x="313" y="665"/>
                    <a:pt x="294" y="657"/>
                    <a:pt x="281" y="641"/>
                  </a:cubicBezTo>
                  <a:cubicBezTo>
                    <a:pt x="250" y="604"/>
                    <a:pt x="250" y="604"/>
                    <a:pt x="250" y="604"/>
                  </a:cubicBezTo>
                  <a:cubicBezTo>
                    <a:pt x="238" y="590"/>
                    <a:pt x="219" y="582"/>
                    <a:pt x="200" y="583"/>
                  </a:cubicBezTo>
                  <a:cubicBezTo>
                    <a:pt x="151" y="587"/>
                    <a:pt x="151" y="587"/>
                    <a:pt x="151" y="587"/>
                  </a:cubicBezTo>
                  <a:cubicBezTo>
                    <a:pt x="131" y="589"/>
                    <a:pt x="112" y="582"/>
                    <a:pt x="98" y="568"/>
                  </a:cubicBezTo>
                  <a:cubicBezTo>
                    <a:pt x="84" y="554"/>
                    <a:pt x="76" y="534"/>
                    <a:pt x="78" y="514"/>
                  </a:cubicBezTo>
                  <a:cubicBezTo>
                    <a:pt x="82" y="466"/>
                    <a:pt x="82" y="466"/>
                    <a:pt x="82" y="466"/>
                  </a:cubicBezTo>
                  <a:cubicBezTo>
                    <a:pt x="84" y="447"/>
                    <a:pt x="76" y="428"/>
                    <a:pt x="61" y="416"/>
                  </a:cubicBezTo>
                  <a:cubicBezTo>
                    <a:pt x="24" y="384"/>
                    <a:pt x="24" y="384"/>
                    <a:pt x="24" y="384"/>
                  </a:cubicBezTo>
                  <a:cubicBezTo>
                    <a:pt x="9" y="371"/>
                    <a:pt x="0" y="352"/>
                    <a:pt x="0" y="332"/>
                  </a:cubicBezTo>
                  <a:cubicBezTo>
                    <a:pt x="0" y="313"/>
                    <a:pt x="9" y="294"/>
                    <a:pt x="24" y="281"/>
                  </a:cubicBezTo>
                  <a:cubicBezTo>
                    <a:pt x="61" y="249"/>
                    <a:pt x="61" y="249"/>
                    <a:pt x="61" y="249"/>
                  </a:cubicBezTo>
                  <a:cubicBezTo>
                    <a:pt x="76" y="237"/>
                    <a:pt x="84" y="218"/>
                    <a:pt x="82" y="199"/>
                  </a:cubicBezTo>
                  <a:cubicBezTo>
                    <a:pt x="78" y="150"/>
                    <a:pt x="78" y="150"/>
                    <a:pt x="78" y="150"/>
                  </a:cubicBezTo>
                  <a:cubicBezTo>
                    <a:pt x="76" y="131"/>
                    <a:pt x="84" y="111"/>
                    <a:pt x="98" y="97"/>
                  </a:cubicBezTo>
                  <a:cubicBezTo>
                    <a:pt x="112" y="83"/>
                    <a:pt x="131" y="76"/>
                    <a:pt x="151" y="78"/>
                  </a:cubicBezTo>
                  <a:cubicBezTo>
                    <a:pt x="200" y="82"/>
                    <a:pt x="200" y="82"/>
                    <a:pt x="200" y="82"/>
                  </a:cubicBezTo>
                  <a:cubicBezTo>
                    <a:pt x="219" y="83"/>
                    <a:pt x="238" y="75"/>
                    <a:pt x="250" y="61"/>
                  </a:cubicBezTo>
                  <a:cubicBezTo>
                    <a:pt x="281" y="23"/>
                    <a:pt x="281" y="23"/>
                    <a:pt x="281" y="23"/>
                  </a:cubicBezTo>
                  <a:cubicBezTo>
                    <a:pt x="294" y="8"/>
                    <a:pt x="313" y="0"/>
                    <a:pt x="333" y="0"/>
                  </a:cubicBezTo>
                  <a:cubicBezTo>
                    <a:pt x="353" y="0"/>
                    <a:pt x="372" y="8"/>
                    <a:pt x="385" y="23"/>
                  </a:cubicBezTo>
                  <a:cubicBezTo>
                    <a:pt x="416" y="61"/>
                    <a:pt x="416" y="61"/>
                    <a:pt x="416" y="61"/>
                  </a:cubicBezTo>
                  <a:cubicBezTo>
                    <a:pt x="428" y="75"/>
                    <a:pt x="447" y="83"/>
                    <a:pt x="466" y="82"/>
                  </a:cubicBezTo>
                  <a:cubicBezTo>
                    <a:pt x="515" y="78"/>
                    <a:pt x="515" y="78"/>
                    <a:pt x="515" y="78"/>
                  </a:cubicBezTo>
                  <a:cubicBezTo>
                    <a:pt x="535" y="76"/>
                    <a:pt x="554" y="83"/>
                    <a:pt x="568" y="97"/>
                  </a:cubicBezTo>
                  <a:cubicBezTo>
                    <a:pt x="582" y="111"/>
                    <a:pt x="590" y="131"/>
                    <a:pt x="588" y="150"/>
                  </a:cubicBezTo>
                  <a:cubicBezTo>
                    <a:pt x="584" y="199"/>
                    <a:pt x="584" y="199"/>
                    <a:pt x="584" y="199"/>
                  </a:cubicBezTo>
                  <a:cubicBezTo>
                    <a:pt x="582" y="218"/>
                    <a:pt x="590" y="237"/>
                    <a:pt x="605" y="249"/>
                  </a:cubicBezTo>
                  <a:cubicBezTo>
                    <a:pt x="642" y="281"/>
                    <a:pt x="642" y="281"/>
                    <a:pt x="642" y="281"/>
                  </a:cubicBezTo>
                  <a:cubicBezTo>
                    <a:pt x="657" y="294"/>
                    <a:pt x="666" y="313"/>
                    <a:pt x="666" y="332"/>
                  </a:cubicBezTo>
                  <a:cubicBezTo>
                    <a:pt x="666" y="352"/>
                    <a:pt x="657" y="371"/>
                    <a:pt x="642" y="384"/>
                  </a:cubicBezTo>
                  <a:cubicBezTo>
                    <a:pt x="605" y="416"/>
                    <a:pt x="605" y="416"/>
                    <a:pt x="605" y="416"/>
                  </a:cubicBezTo>
                  <a:cubicBezTo>
                    <a:pt x="590" y="428"/>
                    <a:pt x="582" y="447"/>
                    <a:pt x="584" y="466"/>
                  </a:cubicBezTo>
                  <a:cubicBezTo>
                    <a:pt x="588" y="514"/>
                    <a:pt x="588" y="514"/>
                    <a:pt x="588" y="514"/>
                  </a:cubicBezTo>
                  <a:cubicBezTo>
                    <a:pt x="590" y="534"/>
                    <a:pt x="582" y="554"/>
                    <a:pt x="568" y="568"/>
                  </a:cubicBezTo>
                  <a:cubicBezTo>
                    <a:pt x="554" y="582"/>
                    <a:pt x="535" y="589"/>
                    <a:pt x="515" y="587"/>
                  </a:cubicBezTo>
                  <a:cubicBezTo>
                    <a:pt x="466" y="583"/>
                    <a:pt x="466" y="583"/>
                    <a:pt x="466" y="583"/>
                  </a:cubicBezTo>
                  <a:cubicBezTo>
                    <a:pt x="447" y="582"/>
                    <a:pt x="428" y="590"/>
                    <a:pt x="416" y="604"/>
                  </a:cubicBezTo>
                  <a:cubicBezTo>
                    <a:pt x="385" y="641"/>
                    <a:pt x="385" y="641"/>
                    <a:pt x="385" y="641"/>
                  </a:cubicBezTo>
                  <a:cubicBezTo>
                    <a:pt x="372" y="657"/>
                    <a:pt x="353" y="665"/>
                    <a:pt x="333" y="665"/>
                  </a:cubicBezTo>
                  <a:close/>
                  <a:moveTo>
                    <a:pt x="204" y="575"/>
                  </a:moveTo>
                  <a:cubicBezTo>
                    <a:pt x="224" y="575"/>
                    <a:pt x="243" y="584"/>
                    <a:pt x="256" y="599"/>
                  </a:cubicBezTo>
                  <a:cubicBezTo>
                    <a:pt x="288" y="636"/>
                    <a:pt x="288" y="636"/>
                    <a:pt x="288" y="636"/>
                  </a:cubicBezTo>
                  <a:cubicBezTo>
                    <a:pt x="299" y="650"/>
                    <a:pt x="315" y="657"/>
                    <a:pt x="333" y="657"/>
                  </a:cubicBezTo>
                  <a:cubicBezTo>
                    <a:pt x="351" y="657"/>
                    <a:pt x="367" y="650"/>
                    <a:pt x="378" y="636"/>
                  </a:cubicBezTo>
                  <a:cubicBezTo>
                    <a:pt x="410" y="599"/>
                    <a:pt x="410" y="599"/>
                    <a:pt x="410" y="599"/>
                  </a:cubicBezTo>
                  <a:cubicBezTo>
                    <a:pt x="424" y="582"/>
                    <a:pt x="445" y="574"/>
                    <a:pt x="467" y="575"/>
                  </a:cubicBezTo>
                  <a:cubicBezTo>
                    <a:pt x="516" y="579"/>
                    <a:pt x="516" y="579"/>
                    <a:pt x="516" y="579"/>
                  </a:cubicBezTo>
                  <a:cubicBezTo>
                    <a:pt x="533" y="581"/>
                    <a:pt x="550" y="575"/>
                    <a:pt x="563" y="562"/>
                  </a:cubicBezTo>
                  <a:cubicBezTo>
                    <a:pt x="575" y="550"/>
                    <a:pt x="581" y="533"/>
                    <a:pt x="580" y="515"/>
                  </a:cubicBezTo>
                  <a:cubicBezTo>
                    <a:pt x="576" y="466"/>
                    <a:pt x="576" y="466"/>
                    <a:pt x="576" y="466"/>
                  </a:cubicBezTo>
                  <a:cubicBezTo>
                    <a:pt x="574" y="445"/>
                    <a:pt x="583" y="424"/>
                    <a:pt x="600" y="409"/>
                  </a:cubicBezTo>
                  <a:cubicBezTo>
                    <a:pt x="637" y="378"/>
                    <a:pt x="637" y="378"/>
                    <a:pt x="637" y="378"/>
                  </a:cubicBezTo>
                  <a:cubicBezTo>
                    <a:pt x="650" y="367"/>
                    <a:pt x="658" y="350"/>
                    <a:pt x="658" y="332"/>
                  </a:cubicBezTo>
                  <a:cubicBezTo>
                    <a:pt x="658" y="315"/>
                    <a:pt x="650" y="298"/>
                    <a:pt x="637" y="287"/>
                  </a:cubicBezTo>
                  <a:cubicBezTo>
                    <a:pt x="600" y="255"/>
                    <a:pt x="600" y="255"/>
                    <a:pt x="600" y="255"/>
                  </a:cubicBezTo>
                  <a:cubicBezTo>
                    <a:pt x="583" y="241"/>
                    <a:pt x="574" y="220"/>
                    <a:pt x="576" y="198"/>
                  </a:cubicBezTo>
                  <a:cubicBezTo>
                    <a:pt x="580" y="150"/>
                    <a:pt x="580" y="150"/>
                    <a:pt x="580" y="150"/>
                  </a:cubicBezTo>
                  <a:cubicBezTo>
                    <a:pt x="581" y="132"/>
                    <a:pt x="575" y="115"/>
                    <a:pt x="563" y="103"/>
                  </a:cubicBezTo>
                  <a:cubicBezTo>
                    <a:pt x="550" y="90"/>
                    <a:pt x="533" y="84"/>
                    <a:pt x="516" y="86"/>
                  </a:cubicBezTo>
                  <a:cubicBezTo>
                    <a:pt x="467" y="90"/>
                    <a:pt x="467" y="90"/>
                    <a:pt x="467" y="90"/>
                  </a:cubicBezTo>
                  <a:cubicBezTo>
                    <a:pt x="445" y="91"/>
                    <a:pt x="424" y="82"/>
                    <a:pt x="410" y="66"/>
                  </a:cubicBezTo>
                  <a:cubicBezTo>
                    <a:pt x="378" y="29"/>
                    <a:pt x="378" y="29"/>
                    <a:pt x="378" y="29"/>
                  </a:cubicBezTo>
                  <a:cubicBezTo>
                    <a:pt x="367" y="15"/>
                    <a:pt x="351" y="8"/>
                    <a:pt x="333" y="8"/>
                  </a:cubicBezTo>
                  <a:cubicBezTo>
                    <a:pt x="315" y="8"/>
                    <a:pt x="299" y="15"/>
                    <a:pt x="288" y="29"/>
                  </a:cubicBezTo>
                  <a:cubicBezTo>
                    <a:pt x="256" y="66"/>
                    <a:pt x="256" y="66"/>
                    <a:pt x="256" y="66"/>
                  </a:cubicBezTo>
                  <a:cubicBezTo>
                    <a:pt x="242" y="82"/>
                    <a:pt x="221" y="91"/>
                    <a:pt x="199" y="90"/>
                  </a:cubicBezTo>
                  <a:cubicBezTo>
                    <a:pt x="150" y="86"/>
                    <a:pt x="150" y="86"/>
                    <a:pt x="150" y="86"/>
                  </a:cubicBezTo>
                  <a:cubicBezTo>
                    <a:pt x="133" y="84"/>
                    <a:pt x="116" y="91"/>
                    <a:pt x="103" y="103"/>
                  </a:cubicBezTo>
                  <a:cubicBezTo>
                    <a:pt x="91" y="115"/>
                    <a:pt x="85" y="132"/>
                    <a:pt x="86" y="150"/>
                  </a:cubicBezTo>
                  <a:cubicBezTo>
                    <a:pt x="90" y="198"/>
                    <a:pt x="90" y="198"/>
                    <a:pt x="90" y="198"/>
                  </a:cubicBezTo>
                  <a:cubicBezTo>
                    <a:pt x="92" y="220"/>
                    <a:pt x="83" y="241"/>
                    <a:pt x="66" y="255"/>
                  </a:cubicBezTo>
                  <a:cubicBezTo>
                    <a:pt x="29" y="287"/>
                    <a:pt x="29" y="287"/>
                    <a:pt x="29" y="287"/>
                  </a:cubicBezTo>
                  <a:cubicBezTo>
                    <a:pt x="16" y="298"/>
                    <a:pt x="8" y="315"/>
                    <a:pt x="8" y="332"/>
                  </a:cubicBezTo>
                  <a:cubicBezTo>
                    <a:pt x="8" y="350"/>
                    <a:pt x="16" y="367"/>
                    <a:pt x="29" y="378"/>
                  </a:cubicBezTo>
                  <a:cubicBezTo>
                    <a:pt x="66" y="409"/>
                    <a:pt x="66" y="409"/>
                    <a:pt x="66" y="409"/>
                  </a:cubicBezTo>
                  <a:cubicBezTo>
                    <a:pt x="83" y="424"/>
                    <a:pt x="92" y="445"/>
                    <a:pt x="90" y="466"/>
                  </a:cubicBezTo>
                  <a:cubicBezTo>
                    <a:pt x="86" y="515"/>
                    <a:pt x="86" y="515"/>
                    <a:pt x="86" y="515"/>
                  </a:cubicBezTo>
                  <a:cubicBezTo>
                    <a:pt x="85" y="533"/>
                    <a:pt x="91" y="550"/>
                    <a:pt x="103" y="562"/>
                  </a:cubicBezTo>
                  <a:cubicBezTo>
                    <a:pt x="116" y="575"/>
                    <a:pt x="133" y="581"/>
                    <a:pt x="150" y="579"/>
                  </a:cubicBezTo>
                  <a:cubicBezTo>
                    <a:pt x="199" y="575"/>
                    <a:pt x="199" y="575"/>
                    <a:pt x="199" y="575"/>
                  </a:cubicBezTo>
                  <a:cubicBezTo>
                    <a:pt x="201" y="575"/>
                    <a:pt x="203" y="575"/>
                    <a:pt x="204" y="575"/>
                  </a:cubicBezTo>
                  <a:close/>
                </a:path>
              </a:pathLst>
            </a:custGeom>
            <a:solidFill>
              <a:schemeClr val="accent2">
                <a:alpha val="10000"/>
              </a:schemeClr>
            </a:solidFill>
            <a:ln>
              <a:noFill/>
            </a:ln>
          </p:spPr>
          <p:txBody>
            <a:bodyPr vert="horz" wrap="square" lIns="68580" tIns="34290" rIns="68580" bIns="34290" numCol="1" anchor="t" anchorCtr="0" compatLnSpc="1"/>
            <a:lstStyle/>
            <a:p>
              <a:endParaRPr lang="en-US" sz="135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1" name="Freeform 1149"/>
            <p:cNvSpPr>
              <a:spLocks noEditPoints="1"/>
            </p:cNvSpPr>
            <p:nvPr/>
          </p:nvSpPr>
          <p:spPr bwMode="auto">
            <a:xfrm>
              <a:off x="5313797" y="2251365"/>
              <a:ext cx="1536700" cy="1539875"/>
            </a:xfrm>
            <a:custGeom>
              <a:avLst/>
              <a:gdLst>
                <a:gd name="T0" fmla="*/ 204 w 484"/>
                <a:gd name="T1" fmla="*/ 467 h 485"/>
                <a:gd name="T2" fmla="*/ 145 w 484"/>
                <a:gd name="T3" fmla="*/ 425 h 485"/>
                <a:gd name="T4" fmla="*/ 71 w 484"/>
                <a:gd name="T5" fmla="*/ 414 h 485"/>
                <a:gd name="T6" fmla="*/ 59 w 484"/>
                <a:gd name="T7" fmla="*/ 339 h 485"/>
                <a:gd name="T8" fmla="*/ 18 w 484"/>
                <a:gd name="T9" fmla="*/ 281 h 485"/>
                <a:gd name="T10" fmla="*/ 18 w 484"/>
                <a:gd name="T11" fmla="*/ 204 h 485"/>
                <a:gd name="T12" fmla="*/ 59 w 484"/>
                <a:gd name="T13" fmla="*/ 146 h 485"/>
                <a:gd name="T14" fmla="*/ 71 w 484"/>
                <a:gd name="T15" fmla="*/ 71 h 485"/>
                <a:gd name="T16" fmla="*/ 145 w 484"/>
                <a:gd name="T17" fmla="*/ 60 h 485"/>
                <a:gd name="T18" fmla="*/ 204 w 484"/>
                <a:gd name="T19" fmla="*/ 18 h 485"/>
                <a:gd name="T20" fmla="*/ 280 w 484"/>
                <a:gd name="T21" fmla="*/ 18 h 485"/>
                <a:gd name="T22" fmla="*/ 338 w 484"/>
                <a:gd name="T23" fmla="*/ 60 h 485"/>
                <a:gd name="T24" fmla="*/ 413 w 484"/>
                <a:gd name="T25" fmla="*/ 71 h 485"/>
                <a:gd name="T26" fmla="*/ 425 w 484"/>
                <a:gd name="T27" fmla="*/ 146 h 485"/>
                <a:gd name="T28" fmla="*/ 466 w 484"/>
                <a:gd name="T29" fmla="*/ 204 h 485"/>
                <a:gd name="T30" fmla="*/ 466 w 484"/>
                <a:gd name="T31" fmla="*/ 281 h 485"/>
                <a:gd name="T32" fmla="*/ 425 w 484"/>
                <a:gd name="T33" fmla="*/ 339 h 485"/>
                <a:gd name="T34" fmla="*/ 413 w 484"/>
                <a:gd name="T35" fmla="*/ 414 h 485"/>
                <a:gd name="T36" fmla="*/ 338 w 484"/>
                <a:gd name="T37" fmla="*/ 425 h 485"/>
                <a:gd name="T38" fmla="*/ 280 w 484"/>
                <a:gd name="T39" fmla="*/ 467 h 485"/>
                <a:gd name="T40" fmla="*/ 149 w 484"/>
                <a:gd name="T41" fmla="*/ 417 h 485"/>
                <a:gd name="T42" fmla="*/ 210 w 484"/>
                <a:gd name="T43" fmla="*/ 462 h 485"/>
                <a:gd name="T44" fmla="*/ 274 w 484"/>
                <a:gd name="T45" fmla="*/ 462 h 485"/>
                <a:gd name="T46" fmla="*/ 339 w 484"/>
                <a:gd name="T47" fmla="*/ 417 h 485"/>
                <a:gd name="T48" fmla="*/ 408 w 484"/>
                <a:gd name="T49" fmla="*/ 408 h 485"/>
                <a:gd name="T50" fmla="*/ 417 w 484"/>
                <a:gd name="T51" fmla="*/ 340 h 485"/>
                <a:gd name="T52" fmla="*/ 461 w 484"/>
                <a:gd name="T53" fmla="*/ 274 h 485"/>
                <a:gd name="T54" fmla="*/ 461 w 484"/>
                <a:gd name="T55" fmla="*/ 210 h 485"/>
                <a:gd name="T56" fmla="*/ 417 w 484"/>
                <a:gd name="T57" fmla="*/ 145 h 485"/>
                <a:gd name="T58" fmla="*/ 408 w 484"/>
                <a:gd name="T59" fmla="*/ 77 h 485"/>
                <a:gd name="T60" fmla="*/ 339 w 484"/>
                <a:gd name="T61" fmla="*/ 68 h 485"/>
                <a:gd name="T62" fmla="*/ 274 w 484"/>
                <a:gd name="T63" fmla="*/ 23 h 485"/>
                <a:gd name="T64" fmla="*/ 210 w 484"/>
                <a:gd name="T65" fmla="*/ 23 h 485"/>
                <a:gd name="T66" fmla="*/ 145 w 484"/>
                <a:gd name="T67" fmla="*/ 68 h 485"/>
                <a:gd name="T68" fmla="*/ 76 w 484"/>
                <a:gd name="T69" fmla="*/ 77 h 485"/>
                <a:gd name="T70" fmla="*/ 67 w 484"/>
                <a:gd name="T71" fmla="*/ 145 h 485"/>
                <a:gd name="T72" fmla="*/ 23 w 484"/>
                <a:gd name="T73" fmla="*/ 210 h 485"/>
                <a:gd name="T74" fmla="*/ 23 w 484"/>
                <a:gd name="T75" fmla="*/ 274 h 485"/>
                <a:gd name="T76" fmla="*/ 67 w 484"/>
                <a:gd name="T77" fmla="*/ 340 h 485"/>
                <a:gd name="T78" fmla="*/ 76 w 484"/>
                <a:gd name="T79" fmla="*/ 408 h 485"/>
                <a:gd name="T80" fmla="*/ 145 w 484"/>
                <a:gd name="T81" fmla="*/ 41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4" h="485">
                  <a:moveTo>
                    <a:pt x="242" y="485"/>
                  </a:moveTo>
                  <a:cubicBezTo>
                    <a:pt x="227" y="485"/>
                    <a:pt x="213" y="478"/>
                    <a:pt x="204" y="467"/>
                  </a:cubicBezTo>
                  <a:cubicBezTo>
                    <a:pt x="181" y="440"/>
                    <a:pt x="181" y="440"/>
                    <a:pt x="181" y="440"/>
                  </a:cubicBezTo>
                  <a:cubicBezTo>
                    <a:pt x="172" y="430"/>
                    <a:pt x="159" y="424"/>
                    <a:pt x="145" y="425"/>
                  </a:cubicBezTo>
                  <a:cubicBezTo>
                    <a:pt x="110" y="428"/>
                    <a:pt x="110" y="428"/>
                    <a:pt x="110" y="428"/>
                  </a:cubicBezTo>
                  <a:cubicBezTo>
                    <a:pt x="95" y="429"/>
                    <a:pt x="81" y="424"/>
                    <a:pt x="71" y="414"/>
                  </a:cubicBezTo>
                  <a:cubicBezTo>
                    <a:pt x="60" y="403"/>
                    <a:pt x="55" y="389"/>
                    <a:pt x="56" y="374"/>
                  </a:cubicBezTo>
                  <a:cubicBezTo>
                    <a:pt x="59" y="339"/>
                    <a:pt x="59" y="339"/>
                    <a:pt x="59" y="339"/>
                  </a:cubicBezTo>
                  <a:cubicBezTo>
                    <a:pt x="60" y="325"/>
                    <a:pt x="55" y="312"/>
                    <a:pt x="45" y="303"/>
                  </a:cubicBezTo>
                  <a:cubicBezTo>
                    <a:pt x="18" y="281"/>
                    <a:pt x="18" y="281"/>
                    <a:pt x="18" y="281"/>
                  </a:cubicBezTo>
                  <a:cubicBezTo>
                    <a:pt x="6" y="271"/>
                    <a:pt x="0" y="257"/>
                    <a:pt x="0" y="242"/>
                  </a:cubicBezTo>
                  <a:cubicBezTo>
                    <a:pt x="0" y="228"/>
                    <a:pt x="6" y="214"/>
                    <a:pt x="18" y="204"/>
                  </a:cubicBezTo>
                  <a:cubicBezTo>
                    <a:pt x="45" y="181"/>
                    <a:pt x="45" y="181"/>
                    <a:pt x="45" y="181"/>
                  </a:cubicBezTo>
                  <a:cubicBezTo>
                    <a:pt x="55" y="173"/>
                    <a:pt x="60" y="159"/>
                    <a:pt x="59" y="146"/>
                  </a:cubicBezTo>
                  <a:cubicBezTo>
                    <a:pt x="56" y="111"/>
                    <a:pt x="56" y="111"/>
                    <a:pt x="56" y="111"/>
                  </a:cubicBezTo>
                  <a:cubicBezTo>
                    <a:pt x="55" y="96"/>
                    <a:pt x="60" y="82"/>
                    <a:pt x="71" y="71"/>
                  </a:cubicBezTo>
                  <a:cubicBezTo>
                    <a:pt x="81" y="61"/>
                    <a:pt x="95" y="56"/>
                    <a:pt x="110" y="57"/>
                  </a:cubicBezTo>
                  <a:cubicBezTo>
                    <a:pt x="145" y="60"/>
                    <a:pt x="145" y="60"/>
                    <a:pt x="145" y="60"/>
                  </a:cubicBezTo>
                  <a:cubicBezTo>
                    <a:pt x="159" y="61"/>
                    <a:pt x="172" y="55"/>
                    <a:pt x="181" y="45"/>
                  </a:cubicBezTo>
                  <a:cubicBezTo>
                    <a:pt x="204" y="18"/>
                    <a:pt x="204" y="18"/>
                    <a:pt x="204" y="18"/>
                  </a:cubicBezTo>
                  <a:cubicBezTo>
                    <a:pt x="213" y="7"/>
                    <a:pt x="227" y="0"/>
                    <a:pt x="242" y="0"/>
                  </a:cubicBezTo>
                  <a:cubicBezTo>
                    <a:pt x="257" y="0"/>
                    <a:pt x="271" y="7"/>
                    <a:pt x="280" y="18"/>
                  </a:cubicBezTo>
                  <a:cubicBezTo>
                    <a:pt x="303" y="45"/>
                    <a:pt x="303" y="45"/>
                    <a:pt x="303" y="45"/>
                  </a:cubicBezTo>
                  <a:cubicBezTo>
                    <a:pt x="312" y="55"/>
                    <a:pt x="325" y="61"/>
                    <a:pt x="338" y="60"/>
                  </a:cubicBezTo>
                  <a:cubicBezTo>
                    <a:pt x="374" y="57"/>
                    <a:pt x="374" y="57"/>
                    <a:pt x="374" y="57"/>
                  </a:cubicBezTo>
                  <a:cubicBezTo>
                    <a:pt x="389" y="56"/>
                    <a:pt x="403" y="61"/>
                    <a:pt x="413" y="71"/>
                  </a:cubicBezTo>
                  <a:cubicBezTo>
                    <a:pt x="424" y="82"/>
                    <a:pt x="429" y="96"/>
                    <a:pt x="428" y="111"/>
                  </a:cubicBezTo>
                  <a:cubicBezTo>
                    <a:pt x="425" y="146"/>
                    <a:pt x="425" y="146"/>
                    <a:pt x="425" y="146"/>
                  </a:cubicBezTo>
                  <a:cubicBezTo>
                    <a:pt x="424" y="159"/>
                    <a:pt x="429" y="173"/>
                    <a:pt x="439" y="181"/>
                  </a:cubicBezTo>
                  <a:cubicBezTo>
                    <a:pt x="466" y="204"/>
                    <a:pt x="466" y="204"/>
                    <a:pt x="466" y="204"/>
                  </a:cubicBezTo>
                  <a:cubicBezTo>
                    <a:pt x="478" y="214"/>
                    <a:pt x="484" y="228"/>
                    <a:pt x="484" y="242"/>
                  </a:cubicBezTo>
                  <a:cubicBezTo>
                    <a:pt x="484" y="257"/>
                    <a:pt x="478" y="271"/>
                    <a:pt x="466" y="281"/>
                  </a:cubicBezTo>
                  <a:cubicBezTo>
                    <a:pt x="439" y="303"/>
                    <a:pt x="439" y="303"/>
                    <a:pt x="439" y="303"/>
                  </a:cubicBezTo>
                  <a:cubicBezTo>
                    <a:pt x="429" y="312"/>
                    <a:pt x="424" y="325"/>
                    <a:pt x="425" y="339"/>
                  </a:cubicBezTo>
                  <a:cubicBezTo>
                    <a:pt x="428" y="374"/>
                    <a:pt x="428" y="374"/>
                    <a:pt x="428" y="374"/>
                  </a:cubicBezTo>
                  <a:cubicBezTo>
                    <a:pt x="429" y="389"/>
                    <a:pt x="424" y="403"/>
                    <a:pt x="413" y="414"/>
                  </a:cubicBezTo>
                  <a:cubicBezTo>
                    <a:pt x="403" y="424"/>
                    <a:pt x="388" y="429"/>
                    <a:pt x="374" y="428"/>
                  </a:cubicBezTo>
                  <a:cubicBezTo>
                    <a:pt x="338" y="425"/>
                    <a:pt x="338" y="425"/>
                    <a:pt x="338" y="425"/>
                  </a:cubicBezTo>
                  <a:cubicBezTo>
                    <a:pt x="325" y="424"/>
                    <a:pt x="312" y="430"/>
                    <a:pt x="303" y="440"/>
                  </a:cubicBezTo>
                  <a:cubicBezTo>
                    <a:pt x="280" y="467"/>
                    <a:pt x="280" y="467"/>
                    <a:pt x="280" y="467"/>
                  </a:cubicBezTo>
                  <a:cubicBezTo>
                    <a:pt x="271" y="478"/>
                    <a:pt x="257" y="485"/>
                    <a:pt x="242" y="485"/>
                  </a:cubicBezTo>
                  <a:close/>
                  <a:moveTo>
                    <a:pt x="149" y="417"/>
                  </a:moveTo>
                  <a:cubicBezTo>
                    <a:pt x="164" y="417"/>
                    <a:pt x="178" y="424"/>
                    <a:pt x="187" y="435"/>
                  </a:cubicBezTo>
                  <a:cubicBezTo>
                    <a:pt x="210" y="462"/>
                    <a:pt x="210" y="462"/>
                    <a:pt x="210" y="462"/>
                  </a:cubicBezTo>
                  <a:cubicBezTo>
                    <a:pt x="218" y="471"/>
                    <a:pt x="230" y="477"/>
                    <a:pt x="242" y="477"/>
                  </a:cubicBezTo>
                  <a:cubicBezTo>
                    <a:pt x="254" y="477"/>
                    <a:pt x="266" y="471"/>
                    <a:pt x="274" y="462"/>
                  </a:cubicBezTo>
                  <a:cubicBezTo>
                    <a:pt x="297" y="435"/>
                    <a:pt x="297" y="435"/>
                    <a:pt x="297" y="435"/>
                  </a:cubicBezTo>
                  <a:cubicBezTo>
                    <a:pt x="307" y="423"/>
                    <a:pt x="323" y="416"/>
                    <a:pt x="339" y="417"/>
                  </a:cubicBezTo>
                  <a:cubicBezTo>
                    <a:pt x="374" y="420"/>
                    <a:pt x="374" y="420"/>
                    <a:pt x="374" y="420"/>
                  </a:cubicBezTo>
                  <a:cubicBezTo>
                    <a:pt x="387" y="421"/>
                    <a:pt x="399" y="417"/>
                    <a:pt x="408" y="408"/>
                  </a:cubicBezTo>
                  <a:cubicBezTo>
                    <a:pt x="416" y="399"/>
                    <a:pt x="421" y="387"/>
                    <a:pt x="420" y="375"/>
                  </a:cubicBezTo>
                  <a:cubicBezTo>
                    <a:pt x="417" y="340"/>
                    <a:pt x="417" y="340"/>
                    <a:pt x="417" y="340"/>
                  </a:cubicBezTo>
                  <a:cubicBezTo>
                    <a:pt x="415" y="324"/>
                    <a:pt x="422" y="308"/>
                    <a:pt x="434" y="297"/>
                  </a:cubicBezTo>
                  <a:cubicBezTo>
                    <a:pt x="461" y="274"/>
                    <a:pt x="461" y="274"/>
                    <a:pt x="461" y="274"/>
                  </a:cubicBezTo>
                  <a:cubicBezTo>
                    <a:pt x="471" y="266"/>
                    <a:pt x="476" y="255"/>
                    <a:pt x="476" y="242"/>
                  </a:cubicBezTo>
                  <a:cubicBezTo>
                    <a:pt x="476" y="230"/>
                    <a:pt x="471" y="218"/>
                    <a:pt x="461" y="210"/>
                  </a:cubicBezTo>
                  <a:cubicBezTo>
                    <a:pt x="434" y="188"/>
                    <a:pt x="434" y="188"/>
                    <a:pt x="434" y="188"/>
                  </a:cubicBezTo>
                  <a:cubicBezTo>
                    <a:pt x="422" y="177"/>
                    <a:pt x="415" y="161"/>
                    <a:pt x="417" y="145"/>
                  </a:cubicBezTo>
                  <a:cubicBezTo>
                    <a:pt x="420" y="110"/>
                    <a:pt x="420" y="110"/>
                    <a:pt x="420" y="110"/>
                  </a:cubicBezTo>
                  <a:cubicBezTo>
                    <a:pt x="421" y="98"/>
                    <a:pt x="416" y="86"/>
                    <a:pt x="408" y="77"/>
                  </a:cubicBezTo>
                  <a:cubicBezTo>
                    <a:pt x="399" y="68"/>
                    <a:pt x="387" y="64"/>
                    <a:pt x="374" y="65"/>
                  </a:cubicBezTo>
                  <a:cubicBezTo>
                    <a:pt x="339" y="68"/>
                    <a:pt x="339" y="68"/>
                    <a:pt x="339" y="68"/>
                  </a:cubicBezTo>
                  <a:cubicBezTo>
                    <a:pt x="323" y="69"/>
                    <a:pt x="307" y="62"/>
                    <a:pt x="297" y="50"/>
                  </a:cubicBezTo>
                  <a:cubicBezTo>
                    <a:pt x="274" y="23"/>
                    <a:pt x="274" y="23"/>
                    <a:pt x="274" y="23"/>
                  </a:cubicBezTo>
                  <a:cubicBezTo>
                    <a:pt x="266" y="14"/>
                    <a:pt x="254" y="8"/>
                    <a:pt x="242" y="8"/>
                  </a:cubicBezTo>
                  <a:cubicBezTo>
                    <a:pt x="230" y="8"/>
                    <a:pt x="218" y="14"/>
                    <a:pt x="210" y="23"/>
                  </a:cubicBezTo>
                  <a:cubicBezTo>
                    <a:pt x="187" y="50"/>
                    <a:pt x="187" y="50"/>
                    <a:pt x="187" y="50"/>
                  </a:cubicBezTo>
                  <a:cubicBezTo>
                    <a:pt x="177" y="62"/>
                    <a:pt x="161" y="69"/>
                    <a:pt x="145" y="68"/>
                  </a:cubicBezTo>
                  <a:cubicBezTo>
                    <a:pt x="110" y="65"/>
                    <a:pt x="110" y="65"/>
                    <a:pt x="110" y="65"/>
                  </a:cubicBezTo>
                  <a:cubicBezTo>
                    <a:pt x="97" y="64"/>
                    <a:pt x="85" y="68"/>
                    <a:pt x="76" y="77"/>
                  </a:cubicBezTo>
                  <a:cubicBezTo>
                    <a:pt x="68" y="86"/>
                    <a:pt x="63" y="98"/>
                    <a:pt x="64" y="110"/>
                  </a:cubicBezTo>
                  <a:cubicBezTo>
                    <a:pt x="67" y="145"/>
                    <a:pt x="67" y="145"/>
                    <a:pt x="67" y="145"/>
                  </a:cubicBezTo>
                  <a:cubicBezTo>
                    <a:pt x="68" y="161"/>
                    <a:pt x="62" y="177"/>
                    <a:pt x="50" y="188"/>
                  </a:cubicBezTo>
                  <a:cubicBezTo>
                    <a:pt x="23" y="210"/>
                    <a:pt x="23" y="210"/>
                    <a:pt x="23" y="210"/>
                  </a:cubicBezTo>
                  <a:cubicBezTo>
                    <a:pt x="13" y="218"/>
                    <a:pt x="8" y="230"/>
                    <a:pt x="8" y="242"/>
                  </a:cubicBezTo>
                  <a:cubicBezTo>
                    <a:pt x="8" y="255"/>
                    <a:pt x="13" y="267"/>
                    <a:pt x="23" y="274"/>
                  </a:cubicBezTo>
                  <a:cubicBezTo>
                    <a:pt x="50" y="297"/>
                    <a:pt x="50" y="297"/>
                    <a:pt x="50" y="297"/>
                  </a:cubicBezTo>
                  <a:cubicBezTo>
                    <a:pt x="62" y="308"/>
                    <a:pt x="68" y="324"/>
                    <a:pt x="67" y="340"/>
                  </a:cubicBezTo>
                  <a:cubicBezTo>
                    <a:pt x="64" y="375"/>
                    <a:pt x="64" y="375"/>
                    <a:pt x="64" y="375"/>
                  </a:cubicBezTo>
                  <a:cubicBezTo>
                    <a:pt x="63" y="387"/>
                    <a:pt x="68" y="399"/>
                    <a:pt x="76" y="408"/>
                  </a:cubicBezTo>
                  <a:cubicBezTo>
                    <a:pt x="85" y="417"/>
                    <a:pt x="97" y="421"/>
                    <a:pt x="110" y="420"/>
                  </a:cubicBezTo>
                  <a:cubicBezTo>
                    <a:pt x="145" y="417"/>
                    <a:pt x="145" y="417"/>
                    <a:pt x="145" y="417"/>
                  </a:cubicBezTo>
                  <a:cubicBezTo>
                    <a:pt x="146" y="417"/>
                    <a:pt x="148" y="417"/>
                    <a:pt x="149" y="417"/>
                  </a:cubicBezTo>
                  <a:close/>
                </a:path>
              </a:pathLst>
            </a:custGeom>
            <a:solidFill>
              <a:schemeClr val="accent2">
                <a:alpha val="10000"/>
              </a:schemeClr>
            </a:solidFill>
            <a:ln>
              <a:noFill/>
            </a:ln>
          </p:spPr>
          <p:txBody>
            <a:bodyPr vert="horz" wrap="square" lIns="68580" tIns="34290" rIns="68580" bIns="34290" numCol="1" anchor="t" anchorCtr="0" compatLnSpc="1"/>
            <a:lstStyle/>
            <a:p>
              <a:endParaRPr lang="en-US" sz="135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2" name="Freeform 1150"/>
            <p:cNvSpPr/>
            <p:nvPr/>
          </p:nvSpPr>
          <p:spPr bwMode="auto">
            <a:xfrm>
              <a:off x="5469372" y="2410115"/>
              <a:ext cx="1225550" cy="1222375"/>
            </a:xfrm>
            <a:custGeom>
              <a:avLst/>
              <a:gdLst>
                <a:gd name="T0" fmla="*/ 13 w 386"/>
                <a:gd name="T1" fmla="*/ 221 h 385"/>
                <a:gd name="T2" fmla="*/ 0 w 386"/>
                <a:gd name="T3" fmla="*/ 192 h 385"/>
                <a:gd name="T4" fmla="*/ 13 w 386"/>
                <a:gd name="T5" fmla="*/ 164 h 385"/>
                <a:gd name="T6" fmla="*/ 35 w 386"/>
                <a:gd name="T7" fmla="*/ 146 h 385"/>
                <a:gd name="T8" fmla="*/ 48 w 386"/>
                <a:gd name="T9" fmla="*/ 114 h 385"/>
                <a:gd name="T10" fmla="*/ 46 w 386"/>
                <a:gd name="T11" fmla="*/ 86 h 385"/>
                <a:gd name="T12" fmla="*/ 57 w 386"/>
                <a:gd name="T13" fmla="*/ 56 h 385"/>
                <a:gd name="T14" fmla="*/ 86 w 386"/>
                <a:gd name="T15" fmla="*/ 45 h 385"/>
                <a:gd name="T16" fmla="*/ 115 w 386"/>
                <a:gd name="T17" fmla="*/ 48 h 385"/>
                <a:gd name="T18" fmla="*/ 146 w 386"/>
                <a:gd name="T19" fmla="*/ 35 h 385"/>
                <a:gd name="T20" fmla="*/ 165 w 386"/>
                <a:gd name="T21" fmla="*/ 13 h 385"/>
                <a:gd name="T22" fmla="*/ 193 w 386"/>
                <a:gd name="T23" fmla="*/ 0 h 385"/>
                <a:gd name="T24" fmla="*/ 221 w 386"/>
                <a:gd name="T25" fmla="*/ 13 h 385"/>
                <a:gd name="T26" fmla="*/ 240 w 386"/>
                <a:gd name="T27" fmla="*/ 35 h 385"/>
                <a:gd name="T28" fmla="*/ 271 w 386"/>
                <a:gd name="T29" fmla="*/ 48 h 385"/>
                <a:gd name="T30" fmla="*/ 300 w 386"/>
                <a:gd name="T31" fmla="*/ 45 h 385"/>
                <a:gd name="T32" fmla="*/ 329 w 386"/>
                <a:gd name="T33" fmla="*/ 56 h 385"/>
                <a:gd name="T34" fmla="*/ 340 w 386"/>
                <a:gd name="T35" fmla="*/ 86 h 385"/>
                <a:gd name="T36" fmla="*/ 338 w 386"/>
                <a:gd name="T37" fmla="*/ 114 h 385"/>
                <a:gd name="T38" fmla="*/ 351 w 386"/>
                <a:gd name="T39" fmla="*/ 146 h 385"/>
                <a:gd name="T40" fmla="*/ 373 w 386"/>
                <a:gd name="T41" fmla="*/ 164 h 385"/>
                <a:gd name="T42" fmla="*/ 386 w 386"/>
                <a:gd name="T43" fmla="*/ 192 h 385"/>
                <a:gd name="T44" fmla="*/ 373 w 386"/>
                <a:gd name="T45" fmla="*/ 221 h 385"/>
                <a:gd name="T46" fmla="*/ 351 w 386"/>
                <a:gd name="T47" fmla="*/ 239 h 385"/>
                <a:gd name="T48" fmla="*/ 338 w 386"/>
                <a:gd name="T49" fmla="*/ 271 h 385"/>
                <a:gd name="T50" fmla="*/ 340 w 386"/>
                <a:gd name="T51" fmla="*/ 299 h 385"/>
                <a:gd name="T52" fmla="*/ 329 w 386"/>
                <a:gd name="T53" fmla="*/ 329 h 385"/>
                <a:gd name="T54" fmla="*/ 300 w 386"/>
                <a:gd name="T55" fmla="*/ 340 h 385"/>
                <a:gd name="T56" fmla="*/ 271 w 386"/>
                <a:gd name="T57" fmla="*/ 337 h 385"/>
                <a:gd name="T58" fmla="*/ 240 w 386"/>
                <a:gd name="T59" fmla="*/ 350 h 385"/>
                <a:gd name="T60" fmla="*/ 221 w 386"/>
                <a:gd name="T61" fmla="*/ 372 h 385"/>
                <a:gd name="T62" fmla="*/ 193 w 386"/>
                <a:gd name="T63" fmla="*/ 385 h 385"/>
                <a:gd name="T64" fmla="*/ 165 w 386"/>
                <a:gd name="T65" fmla="*/ 372 h 385"/>
                <a:gd name="T66" fmla="*/ 146 w 386"/>
                <a:gd name="T67" fmla="*/ 350 h 385"/>
                <a:gd name="T68" fmla="*/ 115 w 386"/>
                <a:gd name="T69" fmla="*/ 337 h 385"/>
                <a:gd name="T70" fmla="*/ 86 w 386"/>
                <a:gd name="T71" fmla="*/ 340 h 385"/>
                <a:gd name="T72" fmla="*/ 57 w 386"/>
                <a:gd name="T73" fmla="*/ 329 h 385"/>
                <a:gd name="T74" fmla="*/ 46 w 386"/>
                <a:gd name="T75" fmla="*/ 299 h 385"/>
                <a:gd name="T76" fmla="*/ 48 w 386"/>
                <a:gd name="T77" fmla="*/ 271 h 385"/>
                <a:gd name="T78" fmla="*/ 35 w 386"/>
                <a:gd name="T79" fmla="*/ 239 h 385"/>
                <a:gd name="T80" fmla="*/ 13 w 386"/>
                <a:gd name="T81" fmla="*/ 221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86" h="385">
                  <a:moveTo>
                    <a:pt x="13" y="221"/>
                  </a:moveTo>
                  <a:cubicBezTo>
                    <a:pt x="5" y="214"/>
                    <a:pt x="0" y="203"/>
                    <a:pt x="0" y="192"/>
                  </a:cubicBezTo>
                  <a:cubicBezTo>
                    <a:pt x="0" y="182"/>
                    <a:pt x="5" y="171"/>
                    <a:pt x="13" y="164"/>
                  </a:cubicBezTo>
                  <a:cubicBezTo>
                    <a:pt x="35" y="146"/>
                    <a:pt x="35" y="146"/>
                    <a:pt x="35" y="146"/>
                  </a:cubicBezTo>
                  <a:cubicBezTo>
                    <a:pt x="44" y="138"/>
                    <a:pt x="49" y="126"/>
                    <a:pt x="48" y="114"/>
                  </a:cubicBezTo>
                  <a:cubicBezTo>
                    <a:pt x="46" y="86"/>
                    <a:pt x="46" y="86"/>
                    <a:pt x="46" y="86"/>
                  </a:cubicBezTo>
                  <a:cubicBezTo>
                    <a:pt x="45" y="75"/>
                    <a:pt x="49" y="64"/>
                    <a:pt x="57" y="56"/>
                  </a:cubicBezTo>
                  <a:cubicBezTo>
                    <a:pt x="64" y="48"/>
                    <a:pt x="75" y="44"/>
                    <a:pt x="86" y="45"/>
                  </a:cubicBezTo>
                  <a:cubicBezTo>
                    <a:pt x="115" y="48"/>
                    <a:pt x="115" y="48"/>
                    <a:pt x="115" y="48"/>
                  </a:cubicBezTo>
                  <a:cubicBezTo>
                    <a:pt x="127" y="49"/>
                    <a:pt x="138" y="44"/>
                    <a:pt x="146" y="35"/>
                  </a:cubicBezTo>
                  <a:cubicBezTo>
                    <a:pt x="165" y="13"/>
                    <a:pt x="165" y="13"/>
                    <a:pt x="165" y="13"/>
                  </a:cubicBezTo>
                  <a:cubicBezTo>
                    <a:pt x="172" y="5"/>
                    <a:pt x="182" y="0"/>
                    <a:pt x="193" y="0"/>
                  </a:cubicBezTo>
                  <a:cubicBezTo>
                    <a:pt x="204" y="0"/>
                    <a:pt x="214" y="5"/>
                    <a:pt x="221" y="13"/>
                  </a:cubicBezTo>
                  <a:cubicBezTo>
                    <a:pt x="240" y="35"/>
                    <a:pt x="240" y="35"/>
                    <a:pt x="240" y="35"/>
                  </a:cubicBezTo>
                  <a:cubicBezTo>
                    <a:pt x="248" y="44"/>
                    <a:pt x="259" y="49"/>
                    <a:pt x="271" y="48"/>
                  </a:cubicBezTo>
                  <a:cubicBezTo>
                    <a:pt x="300" y="45"/>
                    <a:pt x="300" y="45"/>
                    <a:pt x="300" y="45"/>
                  </a:cubicBezTo>
                  <a:cubicBezTo>
                    <a:pt x="311" y="44"/>
                    <a:pt x="322" y="48"/>
                    <a:pt x="329" y="56"/>
                  </a:cubicBezTo>
                  <a:cubicBezTo>
                    <a:pt x="337" y="64"/>
                    <a:pt x="341" y="75"/>
                    <a:pt x="340" y="86"/>
                  </a:cubicBezTo>
                  <a:cubicBezTo>
                    <a:pt x="338" y="114"/>
                    <a:pt x="338" y="114"/>
                    <a:pt x="338" y="114"/>
                  </a:cubicBezTo>
                  <a:cubicBezTo>
                    <a:pt x="337" y="126"/>
                    <a:pt x="342" y="138"/>
                    <a:pt x="351" y="146"/>
                  </a:cubicBezTo>
                  <a:cubicBezTo>
                    <a:pt x="373" y="164"/>
                    <a:pt x="373" y="164"/>
                    <a:pt x="373" y="164"/>
                  </a:cubicBezTo>
                  <a:cubicBezTo>
                    <a:pt x="381" y="171"/>
                    <a:pt x="386" y="182"/>
                    <a:pt x="386" y="192"/>
                  </a:cubicBezTo>
                  <a:cubicBezTo>
                    <a:pt x="386" y="203"/>
                    <a:pt x="381" y="214"/>
                    <a:pt x="373" y="221"/>
                  </a:cubicBezTo>
                  <a:cubicBezTo>
                    <a:pt x="351" y="239"/>
                    <a:pt x="351" y="239"/>
                    <a:pt x="351" y="239"/>
                  </a:cubicBezTo>
                  <a:cubicBezTo>
                    <a:pt x="342" y="247"/>
                    <a:pt x="337" y="259"/>
                    <a:pt x="338" y="271"/>
                  </a:cubicBezTo>
                  <a:cubicBezTo>
                    <a:pt x="340" y="299"/>
                    <a:pt x="340" y="299"/>
                    <a:pt x="340" y="299"/>
                  </a:cubicBezTo>
                  <a:cubicBezTo>
                    <a:pt x="341" y="310"/>
                    <a:pt x="337" y="321"/>
                    <a:pt x="329" y="329"/>
                  </a:cubicBezTo>
                  <a:cubicBezTo>
                    <a:pt x="322" y="336"/>
                    <a:pt x="311" y="340"/>
                    <a:pt x="300" y="340"/>
                  </a:cubicBezTo>
                  <a:cubicBezTo>
                    <a:pt x="271" y="337"/>
                    <a:pt x="271" y="337"/>
                    <a:pt x="271" y="337"/>
                  </a:cubicBezTo>
                  <a:cubicBezTo>
                    <a:pt x="259" y="336"/>
                    <a:pt x="248" y="341"/>
                    <a:pt x="240" y="350"/>
                  </a:cubicBezTo>
                  <a:cubicBezTo>
                    <a:pt x="221" y="372"/>
                    <a:pt x="221" y="372"/>
                    <a:pt x="221" y="372"/>
                  </a:cubicBezTo>
                  <a:cubicBezTo>
                    <a:pt x="214" y="380"/>
                    <a:pt x="204" y="385"/>
                    <a:pt x="193" y="385"/>
                  </a:cubicBezTo>
                  <a:cubicBezTo>
                    <a:pt x="182" y="385"/>
                    <a:pt x="172" y="380"/>
                    <a:pt x="165" y="372"/>
                  </a:cubicBezTo>
                  <a:cubicBezTo>
                    <a:pt x="146" y="350"/>
                    <a:pt x="146" y="350"/>
                    <a:pt x="146" y="350"/>
                  </a:cubicBezTo>
                  <a:cubicBezTo>
                    <a:pt x="138" y="341"/>
                    <a:pt x="127" y="336"/>
                    <a:pt x="115" y="337"/>
                  </a:cubicBezTo>
                  <a:cubicBezTo>
                    <a:pt x="86" y="340"/>
                    <a:pt x="86" y="340"/>
                    <a:pt x="86" y="340"/>
                  </a:cubicBezTo>
                  <a:cubicBezTo>
                    <a:pt x="75" y="340"/>
                    <a:pt x="64" y="336"/>
                    <a:pt x="57" y="329"/>
                  </a:cubicBezTo>
                  <a:cubicBezTo>
                    <a:pt x="49" y="321"/>
                    <a:pt x="45" y="310"/>
                    <a:pt x="46" y="299"/>
                  </a:cubicBezTo>
                  <a:cubicBezTo>
                    <a:pt x="48" y="271"/>
                    <a:pt x="48" y="271"/>
                    <a:pt x="48" y="271"/>
                  </a:cubicBezTo>
                  <a:cubicBezTo>
                    <a:pt x="49" y="259"/>
                    <a:pt x="44" y="247"/>
                    <a:pt x="35" y="239"/>
                  </a:cubicBezTo>
                  <a:lnTo>
                    <a:pt x="13" y="221"/>
                  </a:lnTo>
                  <a:close/>
                </a:path>
              </a:pathLst>
            </a:custGeom>
            <a:solidFill>
              <a:schemeClr val="accent2"/>
            </a:solidFill>
            <a:ln>
              <a:noFill/>
            </a:ln>
          </p:spPr>
          <p:txBody>
            <a:bodyPr vert="horz" wrap="square" lIns="68580" tIns="34290" rIns="68580" bIns="34290" numCol="1" anchor="t" anchorCtr="0" compatLnSpc="1"/>
            <a:lstStyle/>
            <a:p>
              <a:endParaRPr lang="en-US" sz="135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23" name="Freeform 1151"/>
          <p:cNvSpPr>
            <a:spLocks noEditPoints="1"/>
          </p:cNvSpPr>
          <p:nvPr/>
        </p:nvSpPr>
        <p:spPr bwMode="auto">
          <a:xfrm>
            <a:off x="4356963" y="1890173"/>
            <a:ext cx="328613" cy="409575"/>
          </a:xfrm>
          <a:custGeom>
            <a:avLst/>
            <a:gdLst>
              <a:gd name="T0" fmla="*/ 69 w 138"/>
              <a:gd name="T1" fmla="*/ 88 h 172"/>
              <a:gd name="T2" fmla="*/ 34 w 138"/>
              <a:gd name="T3" fmla="*/ 123 h 172"/>
              <a:gd name="T4" fmla="*/ 69 w 138"/>
              <a:gd name="T5" fmla="*/ 158 h 172"/>
              <a:gd name="T6" fmla="*/ 104 w 138"/>
              <a:gd name="T7" fmla="*/ 123 h 172"/>
              <a:gd name="T8" fmla="*/ 69 w 138"/>
              <a:gd name="T9" fmla="*/ 88 h 172"/>
              <a:gd name="T10" fmla="*/ 69 w 138"/>
              <a:gd name="T11" fmla="*/ 155 h 172"/>
              <a:gd name="T12" fmla="*/ 37 w 138"/>
              <a:gd name="T13" fmla="*/ 123 h 172"/>
              <a:gd name="T14" fmla="*/ 69 w 138"/>
              <a:gd name="T15" fmla="*/ 91 h 172"/>
              <a:gd name="T16" fmla="*/ 101 w 138"/>
              <a:gd name="T17" fmla="*/ 123 h 172"/>
              <a:gd name="T18" fmla="*/ 69 w 138"/>
              <a:gd name="T19" fmla="*/ 155 h 172"/>
              <a:gd name="T20" fmla="*/ 138 w 138"/>
              <a:gd name="T21" fmla="*/ 26 h 172"/>
              <a:gd name="T22" fmla="*/ 129 w 138"/>
              <a:gd name="T23" fmla="*/ 18 h 172"/>
              <a:gd name="T24" fmla="*/ 97 w 138"/>
              <a:gd name="T25" fmla="*/ 83 h 172"/>
              <a:gd name="T26" fmla="*/ 86 w 138"/>
              <a:gd name="T27" fmla="*/ 77 h 172"/>
              <a:gd name="T28" fmla="*/ 120 w 138"/>
              <a:gd name="T29" fmla="*/ 9 h 172"/>
              <a:gd name="T30" fmla="*/ 111 w 138"/>
              <a:gd name="T31" fmla="*/ 0 h 172"/>
              <a:gd name="T32" fmla="*/ 27 w 138"/>
              <a:gd name="T33" fmla="*/ 0 h 172"/>
              <a:gd name="T34" fmla="*/ 18 w 138"/>
              <a:gd name="T35" fmla="*/ 9 h 172"/>
              <a:gd name="T36" fmla="*/ 52 w 138"/>
              <a:gd name="T37" fmla="*/ 77 h 172"/>
              <a:gd name="T38" fmla="*/ 41 w 138"/>
              <a:gd name="T39" fmla="*/ 83 h 172"/>
              <a:gd name="T40" fmla="*/ 9 w 138"/>
              <a:gd name="T41" fmla="*/ 18 h 172"/>
              <a:gd name="T42" fmla="*/ 0 w 138"/>
              <a:gd name="T43" fmla="*/ 26 h 172"/>
              <a:gd name="T44" fmla="*/ 32 w 138"/>
              <a:gd name="T45" fmla="*/ 91 h 172"/>
              <a:gd name="T46" fmla="*/ 20 w 138"/>
              <a:gd name="T47" fmla="*/ 123 h 172"/>
              <a:gd name="T48" fmla="*/ 69 w 138"/>
              <a:gd name="T49" fmla="*/ 172 h 172"/>
              <a:gd name="T50" fmla="*/ 118 w 138"/>
              <a:gd name="T51" fmla="*/ 123 h 172"/>
              <a:gd name="T52" fmla="*/ 106 w 138"/>
              <a:gd name="T53" fmla="*/ 91 h 172"/>
              <a:gd name="T54" fmla="*/ 138 w 138"/>
              <a:gd name="T55" fmla="*/ 26 h 172"/>
              <a:gd name="T56" fmla="*/ 33 w 138"/>
              <a:gd name="T57" fmla="*/ 12 h 172"/>
              <a:gd name="T58" fmla="*/ 105 w 138"/>
              <a:gd name="T59" fmla="*/ 12 h 172"/>
              <a:gd name="T60" fmla="*/ 99 w 138"/>
              <a:gd name="T61" fmla="*/ 25 h 172"/>
              <a:gd name="T62" fmla="*/ 39 w 138"/>
              <a:gd name="T63" fmla="*/ 25 h 172"/>
              <a:gd name="T64" fmla="*/ 33 w 138"/>
              <a:gd name="T65" fmla="*/ 12 h 172"/>
              <a:gd name="T66" fmla="*/ 45 w 138"/>
              <a:gd name="T67" fmla="*/ 37 h 172"/>
              <a:gd name="T68" fmla="*/ 93 w 138"/>
              <a:gd name="T69" fmla="*/ 37 h 172"/>
              <a:gd name="T70" fmla="*/ 74 w 138"/>
              <a:gd name="T71" fmla="*/ 74 h 172"/>
              <a:gd name="T72" fmla="*/ 69 w 138"/>
              <a:gd name="T73" fmla="*/ 74 h 172"/>
              <a:gd name="T74" fmla="*/ 64 w 138"/>
              <a:gd name="T75" fmla="*/ 74 h 172"/>
              <a:gd name="T76" fmla="*/ 45 w 138"/>
              <a:gd name="T77" fmla="*/ 37 h 172"/>
              <a:gd name="T78" fmla="*/ 108 w 138"/>
              <a:gd name="T79" fmla="*/ 123 h 172"/>
              <a:gd name="T80" fmla="*/ 69 w 138"/>
              <a:gd name="T81" fmla="*/ 162 h 172"/>
              <a:gd name="T82" fmla="*/ 30 w 138"/>
              <a:gd name="T83" fmla="*/ 123 h 172"/>
              <a:gd name="T84" fmla="*/ 69 w 138"/>
              <a:gd name="T85" fmla="*/ 84 h 172"/>
              <a:gd name="T86" fmla="*/ 108 w 138"/>
              <a:gd name="T87" fmla="*/ 123 h 172"/>
              <a:gd name="T88" fmla="*/ 74 w 138"/>
              <a:gd name="T89" fmla="*/ 102 h 172"/>
              <a:gd name="T90" fmla="*/ 69 w 138"/>
              <a:gd name="T91" fmla="*/ 102 h 172"/>
              <a:gd name="T92" fmla="*/ 58 w 138"/>
              <a:gd name="T93" fmla="*/ 108 h 172"/>
              <a:gd name="T94" fmla="*/ 58 w 138"/>
              <a:gd name="T95" fmla="*/ 114 h 172"/>
              <a:gd name="T96" fmla="*/ 66 w 138"/>
              <a:gd name="T97" fmla="*/ 114 h 172"/>
              <a:gd name="T98" fmla="*/ 66 w 138"/>
              <a:gd name="T99" fmla="*/ 139 h 172"/>
              <a:gd name="T100" fmla="*/ 61 w 138"/>
              <a:gd name="T101" fmla="*/ 139 h 172"/>
              <a:gd name="T102" fmla="*/ 61 w 138"/>
              <a:gd name="T103" fmla="*/ 144 h 172"/>
              <a:gd name="T104" fmla="*/ 79 w 138"/>
              <a:gd name="T105" fmla="*/ 144 h 172"/>
              <a:gd name="T106" fmla="*/ 79 w 138"/>
              <a:gd name="T107" fmla="*/ 139 h 172"/>
              <a:gd name="T108" fmla="*/ 74 w 138"/>
              <a:gd name="T109" fmla="*/ 139 h 172"/>
              <a:gd name="T110" fmla="*/ 74 w 138"/>
              <a:gd name="T111" fmla="*/ 10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8" h="172">
                <a:moveTo>
                  <a:pt x="69" y="88"/>
                </a:moveTo>
                <a:cubicBezTo>
                  <a:pt x="49" y="88"/>
                  <a:pt x="34" y="104"/>
                  <a:pt x="34" y="123"/>
                </a:cubicBezTo>
                <a:cubicBezTo>
                  <a:pt x="34" y="143"/>
                  <a:pt x="49" y="158"/>
                  <a:pt x="69" y="158"/>
                </a:cubicBezTo>
                <a:cubicBezTo>
                  <a:pt x="89" y="158"/>
                  <a:pt x="104" y="143"/>
                  <a:pt x="104" y="123"/>
                </a:cubicBezTo>
                <a:cubicBezTo>
                  <a:pt x="104" y="104"/>
                  <a:pt x="89" y="88"/>
                  <a:pt x="69" y="88"/>
                </a:cubicBezTo>
                <a:close/>
                <a:moveTo>
                  <a:pt x="69" y="155"/>
                </a:moveTo>
                <a:cubicBezTo>
                  <a:pt x="52" y="155"/>
                  <a:pt x="37" y="141"/>
                  <a:pt x="37" y="123"/>
                </a:cubicBezTo>
                <a:cubicBezTo>
                  <a:pt x="37" y="106"/>
                  <a:pt x="52" y="91"/>
                  <a:pt x="69" y="91"/>
                </a:cubicBezTo>
                <a:cubicBezTo>
                  <a:pt x="86" y="91"/>
                  <a:pt x="101" y="106"/>
                  <a:pt x="101" y="123"/>
                </a:cubicBezTo>
                <a:cubicBezTo>
                  <a:pt x="101" y="141"/>
                  <a:pt x="86" y="155"/>
                  <a:pt x="69" y="155"/>
                </a:cubicBezTo>
                <a:close/>
                <a:moveTo>
                  <a:pt x="138" y="26"/>
                </a:moveTo>
                <a:cubicBezTo>
                  <a:pt x="129" y="18"/>
                  <a:pt x="129" y="18"/>
                  <a:pt x="129" y="18"/>
                </a:cubicBezTo>
                <a:cubicBezTo>
                  <a:pt x="97" y="83"/>
                  <a:pt x="97" y="83"/>
                  <a:pt x="97" y="83"/>
                </a:cubicBezTo>
                <a:cubicBezTo>
                  <a:pt x="94" y="80"/>
                  <a:pt x="90" y="79"/>
                  <a:pt x="86" y="77"/>
                </a:cubicBezTo>
                <a:cubicBezTo>
                  <a:pt x="120" y="9"/>
                  <a:pt x="120" y="9"/>
                  <a:pt x="120" y="9"/>
                </a:cubicBezTo>
                <a:cubicBezTo>
                  <a:pt x="111" y="0"/>
                  <a:pt x="111" y="0"/>
                  <a:pt x="111" y="0"/>
                </a:cubicBezTo>
                <a:cubicBezTo>
                  <a:pt x="27" y="0"/>
                  <a:pt x="27" y="0"/>
                  <a:pt x="27" y="0"/>
                </a:cubicBezTo>
                <a:cubicBezTo>
                  <a:pt x="18" y="9"/>
                  <a:pt x="18" y="9"/>
                  <a:pt x="18" y="9"/>
                </a:cubicBezTo>
                <a:cubicBezTo>
                  <a:pt x="52" y="77"/>
                  <a:pt x="52" y="77"/>
                  <a:pt x="52" y="77"/>
                </a:cubicBezTo>
                <a:cubicBezTo>
                  <a:pt x="48" y="79"/>
                  <a:pt x="44" y="80"/>
                  <a:pt x="41" y="83"/>
                </a:cubicBezTo>
                <a:cubicBezTo>
                  <a:pt x="9" y="18"/>
                  <a:pt x="9" y="18"/>
                  <a:pt x="9" y="18"/>
                </a:cubicBezTo>
                <a:cubicBezTo>
                  <a:pt x="0" y="26"/>
                  <a:pt x="0" y="26"/>
                  <a:pt x="0" y="26"/>
                </a:cubicBezTo>
                <a:cubicBezTo>
                  <a:pt x="32" y="91"/>
                  <a:pt x="32" y="91"/>
                  <a:pt x="32" y="91"/>
                </a:cubicBezTo>
                <a:cubicBezTo>
                  <a:pt x="24" y="100"/>
                  <a:pt x="20" y="111"/>
                  <a:pt x="20" y="123"/>
                </a:cubicBezTo>
                <a:cubicBezTo>
                  <a:pt x="20" y="150"/>
                  <a:pt x="42" y="172"/>
                  <a:pt x="69" y="172"/>
                </a:cubicBezTo>
                <a:cubicBezTo>
                  <a:pt x="96" y="172"/>
                  <a:pt x="118" y="150"/>
                  <a:pt x="118" y="123"/>
                </a:cubicBezTo>
                <a:cubicBezTo>
                  <a:pt x="118" y="111"/>
                  <a:pt x="114" y="100"/>
                  <a:pt x="106" y="91"/>
                </a:cubicBezTo>
                <a:lnTo>
                  <a:pt x="138" y="26"/>
                </a:lnTo>
                <a:close/>
                <a:moveTo>
                  <a:pt x="33" y="12"/>
                </a:moveTo>
                <a:cubicBezTo>
                  <a:pt x="105" y="12"/>
                  <a:pt x="105" y="12"/>
                  <a:pt x="105" y="12"/>
                </a:cubicBezTo>
                <a:cubicBezTo>
                  <a:pt x="99" y="25"/>
                  <a:pt x="99" y="25"/>
                  <a:pt x="99" y="25"/>
                </a:cubicBezTo>
                <a:cubicBezTo>
                  <a:pt x="39" y="25"/>
                  <a:pt x="39" y="25"/>
                  <a:pt x="39" y="25"/>
                </a:cubicBezTo>
                <a:lnTo>
                  <a:pt x="33" y="12"/>
                </a:lnTo>
                <a:close/>
                <a:moveTo>
                  <a:pt x="45" y="37"/>
                </a:moveTo>
                <a:cubicBezTo>
                  <a:pt x="93" y="37"/>
                  <a:pt x="93" y="37"/>
                  <a:pt x="93" y="37"/>
                </a:cubicBezTo>
                <a:cubicBezTo>
                  <a:pt x="74" y="74"/>
                  <a:pt x="74" y="74"/>
                  <a:pt x="74" y="74"/>
                </a:cubicBezTo>
                <a:cubicBezTo>
                  <a:pt x="73" y="74"/>
                  <a:pt x="71" y="74"/>
                  <a:pt x="69" y="74"/>
                </a:cubicBezTo>
                <a:cubicBezTo>
                  <a:pt x="67" y="74"/>
                  <a:pt x="65" y="74"/>
                  <a:pt x="64" y="74"/>
                </a:cubicBezTo>
                <a:lnTo>
                  <a:pt x="45" y="37"/>
                </a:lnTo>
                <a:close/>
                <a:moveTo>
                  <a:pt x="108" y="123"/>
                </a:moveTo>
                <a:cubicBezTo>
                  <a:pt x="108" y="144"/>
                  <a:pt x="90" y="162"/>
                  <a:pt x="69" y="162"/>
                </a:cubicBezTo>
                <a:cubicBezTo>
                  <a:pt x="48" y="162"/>
                  <a:pt x="30" y="144"/>
                  <a:pt x="30" y="123"/>
                </a:cubicBezTo>
                <a:cubicBezTo>
                  <a:pt x="30" y="102"/>
                  <a:pt x="48" y="84"/>
                  <a:pt x="69" y="84"/>
                </a:cubicBezTo>
                <a:cubicBezTo>
                  <a:pt x="90" y="84"/>
                  <a:pt x="108" y="102"/>
                  <a:pt x="108" y="123"/>
                </a:cubicBezTo>
                <a:close/>
                <a:moveTo>
                  <a:pt x="74" y="102"/>
                </a:moveTo>
                <a:cubicBezTo>
                  <a:pt x="69" y="102"/>
                  <a:pt x="69" y="102"/>
                  <a:pt x="69" y="102"/>
                </a:cubicBezTo>
                <a:cubicBezTo>
                  <a:pt x="69" y="102"/>
                  <a:pt x="66" y="108"/>
                  <a:pt x="58" y="108"/>
                </a:cubicBezTo>
                <a:cubicBezTo>
                  <a:pt x="58" y="114"/>
                  <a:pt x="58" y="114"/>
                  <a:pt x="58" y="114"/>
                </a:cubicBezTo>
                <a:cubicBezTo>
                  <a:pt x="66" y="114"/>
                  <a:pt x="66" y="114"/>
                  <a:pt x="66" y="114"/>
                </a:cubicBezTo>
                <a:cubicBezTo>
                  <a:pt x="66" y="139"/>
                  <a:pt x="66" y="139"/>
                  <a:pt x="66" y="139"/>
                </a:cubicBezTo>
                <a:cubicBezTo>
                  <a:pt x="61" y="139"/>
                  <a:pt x="61" y="139"/>
                  <a:pt x="61" y="139"/>
                </a:cubicBezTo>
                <a:cubicBezTo>
                  <a:pt x="61" y="144"/>
                  <a:pt x="61" y="144"/>
                  <a:pt x="61" y="144"/>
                </a:cubicBezTo>
                <a:cubicBezTo>
                  <a:pt x="79" y="144"/>
                  <a:pt x="79" y="144"/>
                  <a:pt x="79" y="144"/>
                </a:cubicBezTo>
                <a:cubicBezTo>
                  <a:pt x="79" y="139"/>
                  <a:pt x="79" y="139"/>
                  <a:pt x="79" y="139"/>
                </a:cubicBezTo>
                <a:cubicBezTo>
                  <a:pt x="74" y="139"/>
                  <a:pt x="74" y="139"/>
                  <a:pt x="74" y="139"/>
                </a:cubicBezTo>
                <a:lnTo>
                  <a:pt x="74" y="102"/>
                </a:lnTo>
                <a:close/>
              </a:path>
            </a:pathLst>
          </a:custGeom>
          <a:solidFill>
            <a:schemeClr val="bg1"/>
          </a:solidFill>
          <a:ln>
            <a:noFill/>
          </a:ln>
        </p:spPr>
        <p:txBody>
          <a:bodyPr vert="horz" wrap="square" lIns="68580" tIns="34290" rIns="68580" bIns="34290" numCol="1" anchor="t" anchorCtr="0" compatLnSpc="1"/>
          <a:lstStyle/>
          <a:p>
            <a:endParaRPr lang="en-US" sz="135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37" name="组合 36"/>
          <p:cNvGrpSpPr/>
          <p:nvPr/>
        </p:nvGrpSpPr>
        <p:grpSpPr>
          <a:xfrm>
            <a:off x="5669033" y="1166274"/>
            <a:ext cx="1808560" cy="1812131"/>
            <a:chOff x="7612498" y="1813215"/>
            <a:chExt cx="2411413" cy="2416175"/>
          </a:xfrm>
        </p:grpSpPr>
        <p:sp>
          <p:nvSpPr>
            <p:cNvPr id="24" name="Freeform 1152"/>
            <p:cNvSpPr>
              <a:spLocks noEditPoints="1"/>
            </p:cNvSpPr>
            <p:nvPr/>
          </p:nvSpPr>
          <p:spPr bwMode="auto">
            <a:xfrm>
              <a:off x="7612498" y="1813215"/>
              <a:ext cx="2411413" cy="2416175"/>
            </a:xfrm>
            <a:custGeom>
              <a:avLst/>
              <a:gdLst>
                <a:gd name="T0" fmla="*/ 320 w 760"/>
                <a:gd name="T1" fmla="*/ 733 h 761"/>
                <a:gd name="T2" fmla="*/ 228 w 760"/>
                <a:gd name="T3" fmla="*/ 667 h 761"/>
                <a:gd name="T4" fmla="*/ 111 w 760"/>
                <a:gd name="T5" fmla="*/ 649 h 761"/>
                <a:gd name="T6" fmla="*/ 93 w 760"/>
                <a:gd name="T7" fmla="*/ 532 h 761"/>
                <a:gd name="T8" fmla="*/ 27 w 760"/>
                <a:gd name="T9" fmla="*/ 440 h 761"/>
                <a:gd name="T10" fmla="*/ 27 w 760"/>
                <a:gd name="T11" fmla="*/ 321 h 761"/>
                <a:gd name="T12" fmla="*/ 93 w 760"/>
                <a:gd name="T13" fmla="*/ 229 h 761"/>
                <a:gd name="T14" fmla="*/ 111 w 760"/>
                <a:gd name="T15" fmla="*/ 112 h 761"/>
                <a:gd name="T16" fmla="*/ 228 w 760"/>
                <a:gd name="T17" fmla="*/ 93 h 761"/>
                <a:gd name="T18" fmla="*/ 320 w 760"/>
                <a:gd name="T19" fmla="*/ 28 h 761"/>
                <a:gd name="T20" fmla="*/ 439 w 760"/>
                <a:gd name="T21" fmla="*/ 28 h 761"/>
                <a:gd name="T22" fmla="*/ 531 w 760"/>
                <a:gd name="T23" fmla="*/ 93 h 761"/>
                <a:gd name="T24" fmla="*/ 649 w 760"/>
                <a:gd name="T25" fmla="*/ 112 h 761"/>
                <a:gd name="T26" fmla="*/ 667 w 760"/>
                <a:gd name="T27" fmla="*/ 229 h 761"/>
                <a:gd name="T28" fmla="*/ 732 w 760"/>
                <a:gd name="T29" fmla="*/ 321 h 761"/>
                <a:gd name="T30" fmla="*/ 732 w 760"/>
                <a:gd name="T31" fmla="*/ 440 h 761"/>
                <a:gd name="T32" fmla="*/ 667 w 760"/>
                <a:gd name="T33" fmla="*/ 532 h 761"/>
                <a:gd name="T34" fmla="*/ 649 w 760"/>
                <a:gd name="T35" fmla="*/ 649 h 761"/>
                <a:gd name="T36" fmla="*/ 531 w 760"/>
                <a:gd name="T37" fmla="*/ 667 h 761"/>
                <a:gd name="T38" fmla="*/ 439 w 760"/>
                <a:gd name="T39" fmla="*/ 733 h 761"/>
                <a:gd name="T40" fmla="*/ 234 w 760"/>
                <a:gd name="T41" fmla="*/ 655 h 761"/>
                <a:gd name="T42" fmla="*/ 329 w 760"/>
                <a:gd name="T43" fmla="*/ 725 h 761"/>
                <a:gd name="T44" fmla="*/ 430 w 760"/>
                <a:gd name="T45" fmla="*/ 725 h 761"/>
                <a:gd name="T46" fmla="*/ 532 w 760"/>
                <a:gd name="T47" fmla="*/ 655 h 761"/>
                <a:gd name="T48" fmla="*/ 640 w 760"/>
                <a:gd name="T49" fmla="*/ 641 h 761"/>
                <a:gd name="T50" fmla="*/ 655 w 760"/>
                <a:gd name="T51" fmla="*/ 533 h 761"/>
                <a:gd name="T52" fmla="*/ 724 w 760"/>
                <a:gd name="T53" fmla="*/ 431 h 761"/>
                <a:gd name="T54" fmla="*/ 724 w 760"/>
                <a:gd name="T55" fmla="*/ 330 h 761"/>
                <a:gd name="T56" fmla="*/ 655 w 760"/>
                <a:gd name="T57" fmla="*/ 228 h 761"/>
                <a:gd name="T58" fmla="*/ 640 w 760"/>
                <a:gd name="T59" fmla="*/ 120 h 761"/>
                <a:gd name="T60" fmla="*/ 532 w 760"/>
                <a:gd name="T61" fmla="*/ 105 h 761"/>
                <a:gd name="T62" fmla="*/ 430 w 760"/>
                <a:gd name="T63" fmla="*/ 36 h 761"/>
                <a:gd name="T64" fmla="*/ 329 w 760"/>
                <a:gd name="T65" fmla="*/ 36 h 761"/>
                <a:gd name="T66" fmla="*/ 227 w 760"/>
                <a:gd name="T67" fmla="*/ 105 h 761"/>
                <a:gd name="T68" fmla="*/ 119 w 760"/>
                <a:gd name="T69" fmla="*/ 120 h 761"/>
                <a:gd name="T70" fmla="*/ 105 w 760"/>
                <a:gd name="T71" fmla="*/ 228 h 761"/>
                <a:gd name="T72" fmla="*/ 35 w 760"/>
                <a:gd name="T73" fmla="*/ 330 h 761"/>
                <a:gd name="T74" fmla="*/ 35 w 760"/>
                <a:gd name="T75" fmla="*/ 431 h 761"/>
                <a:gd name="T76" fmla="*/ 105 w 760"/>
                <a:gd name="T77" fmla="*/ 533 h 761"/>
                <a:gd name="T78" fmla="*/ 119 w 760"/>
                <a:gd name="T79" fmla="*/ 641 h 761"/>
                <a:gd name="T80" fmla="*/ 227 w 760"/>
                <a:gd name="T81" fmla="*/ 655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60" h="761">
                  <a:moveTo>
                    <a:pt x="380" y="761"/>
                  </a:moveTo>
                  <a:cubicBezTo>
                    <a:pt x="357" y="761"/>
                    <a:pt x="335" y="751"/>
                    <a:pt x="320" y="733"/>
                  </a:cubicBezTo>
                  <a:cubicBezTo>
                    <a:pt x="284" y="691"/>
                    <a:pt x="284" y="691"/>
                    <a:pt x="284" y="691"/>
                  </a:cubicBezTo>
                  <a:cubicBezTo>
                    <a:pt x="270" y="674"/>
                    <a:pt x="249" y="666"/>
                    <a:pt x="228" y="667"/>
                  </a:cubicBezTo>
                  <a:cubicBezTo>
                    <a:pt x="173" y="672"/>
                    <a:pt x="173" y="672"/>
                    <a:pt x="173" y="672"/>
                  </a:cubicBezTo>
                  <a:cubicBezTo>
                    <a:pt x="149" y="674"/>
                    <a:pt x="127" y="666"/>
                    <a:pt x="111" y="649"/>
                  </a:cubicBezTo>
                  <a:cubicBezTo>
                    <a:pt x="95" y="633"/>
                    <a:pt x="86" y="610"/>
                    <a:pt x="88" y="587"/>
                  </a:cubicBezTo>
                  <a:cubicBezTo>
                    <a:pt x="93" y="532"/>
                    <a:pt x="93" y="532"/>
                    <a:pt x="93" y="532"/>
                  </a:cubicBezTo>
                  <a:cubicBezTo>
                    <a:pt x="95" y="511"/>
                    <a:pt x="86" y="490"/>
                    <a:pt x="70" y="476"/>
                  </a:cubicBezTo>
                  <a:cubicBezTo>
                    <a:pt x="27" y="440"/>
                    <a:pt x="27" y="440"/>
                    <a:pt x="27" y="440"/>
                  </a:cubicBezTo>
                  <a:cubicBezTo>
                    <a:pt x="10" y="425"/>
                    <a:pt x="0" y="404"/>
                    <a:pt x="0" y="380"/>
                  </a:cubicBezTo>
                  <a:cubicBezTo>
                    <a:pt x="0" y="357"/>
                    <a:pt x="10" y="336"/>
                    <a:pt x="27" y="321"/>
                  </a:cubicBezTo>
                  <a:cubicBezTo>
                    <a:pt x="70" y="285"/>
                    <a:pt x="70" y="285"/>
                    <a:pt x="70" y="285"/>
                  </a:cubicBezTo>
                  <a:cubicBezTo>
                    <a:pt x="86" y="271"/>
                    <a:pt x="95" y="250"/>
                    <a:pt x="93" y="229"/>
                  </a:cubicBezTo>
                  <a:cubicBezTo>
                    <a:pt x="88" y="173"/>
                    <a:pt x="88" y="173"/>
                    <a:pt x="88" y="173"/>
                  </a:cubicBezTo>
                  <a:cubicBezTo>
                    <a:pt x="86" y="150"/>
                    <a:pt x="95" y="128"/>
                    <a:pt x="111" y="112"/>
                  </a:cubicBezTo>
                  <a:cubicBezTo>
                    <a:pt x="127" y="95"/>
                    <a:pt x="150" y="87"/>
                    <a:pt x="173" y="89"/>
                  </a:cubicBezTo>
                  <a:cubicBezTo>
                    <a:pt x="228" y="93"/>
                    <a:pt x="228" y="93"/>
                    <a:pt x="228" y="93"/>
                  </a:cubicBezTo>
                  <a:cubicBezTo>
                    <a:pt x="249" y="95"/>
                    <a:pt x="270" y="87"/>
                    <a:pt x="284" y="70"/>
                  </a:cubicBezTo>
                  <a:cubicBezTo>
                    <a:pt x="320" y="28"/>
                    <a:pt x="320" y="28"/>
                    <a:pt x="320" y="28"/>
                  </a:cubicBezTo>
                  <a:cubicBezTo>
                    <a:pt x="335" y="10"/>
                    <a:pt x="357" y="0"/>
                    <a:pt x="380" y="0"/>
                  </a:cubicBezTo>
                  <a:cubicBezTo>
                    <a:pt x="403" y="0"/>
                    <a:pt x="425" y="10"/>
                    <a:pt x="439" y="28"/>
                  </a:cubicBezTo>
                  <a:cubicBezTo>
                    <a:pt x="475" y="70"/>
                    <a:pt x="475" y="70"/>
                    <a:pt x="475" y="70"/>
                  </a:cubicBezTo>
                  <a:cubicBezTo>
                    <a:pt x="489" y="87"/>
                    <a:pt x="510" y="95"/>
                    <a:pt x="531" y="93"/>
                  </a:cubicBezTo>
                  <a:cubicBezTo>
                    <a:pt x="587" y="89"/>
                    <a:pt x="587" y="89"/>
                    <a:pt x="587" y="89"/>
                  </a:cubicBezTo>
                  <a:cubicBezTo>
                    <a:pt x="610" y="87"/>
                    <a:pt x="632" y="95"/>
                    <a:pt x="649" y="112"/>
                  </a:cubicBezTo>
                  <a:cubicBezTo>
                    <a:pt x="665" y="128"/>
                    <a:pt x="673" y="150"/>
                    <a:pt x="671" y="173"/>
                  </a:cubicBezTo>
                  <a:cubicBezTo>
                    <a:pt x="667" y="229"/>
                    <a:pt x="667" y="229"/>
                    <a:pt x="667" y="229"/>
                  </a:cubicBezTo>
                  <a:cubicBezTo>
                    <a:pt x="665" y="250"/>
                    <a:pt x="674" y="271"/>
                    <a:pt x="690" y="285"/>
                  </a:cubicBezTo>
                  <a:cubicBezTo>
                    <a:pt x="732" y="321"/>
                    <a:pt x="732" y="321"/>
                    <a:pt x="732" y="321"/>
                  </a:cubicBezTo>
                  <a:cubicBezTo>
                    <a:pt x="750" y="336"/>
                    <a:pt x="760" y="357"/>
                    <a:pt x="760" y="380"/>
                  </a:cubicBezTo>
                  <a:cubicBezTo>
                    <a:pt x="760" y="403"/>
                    <a:pt x="750" y="425"/>
                    <a:pt x="732" y="440"/>
                  </a:cubicBezTo>
                  <a:cubicBezTo>
                    <a:pt x="690" y="476"/>
                    <a:pt x="690" y="476"/>
                    <a:pt x="690" y="476"/>
                  </a:cubicBezTo>
                  <a:cubicBezTo>
                    <a:pt x="674" y="490"/>
                    <a:pt x="665" y="511"/>
                    <a:pt x="667" y="532"/>
                  </a:cubicBezTo>
                  <a:cubicBezTo>
                    <a:pt x="671" y="587"/>
                    <a:pt x="671" y="587"/>
                    <a:pt x="671" y="587"/>
                  </a:cubicBezTo>
                  <a:cubicBezTo>
                    <a:pt x="673" y="610"/>
                    <a:pt x="665" y="633"/>
                    <a:pt x="649" y="649"/>
                  </a:cubicBezTo>
                  <a:cubicBezTo>
                    <a:pt x="632" y="666"/>
                    <a:pt x="610" y="674"/>
                    <a:pt x="587" y="672"/>
                  </a:cubicBezTo>
                  <a:cubicBezTo>
                    <a:pt x="531" y="667"/>
                    <a:pt x="531" y="667"/>
                    <a:pt x="531" y="667"/>
                  </a:cubicBezTo>
                  <a:cubicBezTo>
                    <a:pt x="510" y="666"/>
                    <a:pt x="489" y="674"/>
                    <a:pt x="475" y="691"/>
                  </a:cubicBezTo>
                  <a:cubicBezTo>
                    <a:pt x="439" y="733"/>
                    <a:pt x="439" y="733"/>
                    <a:pt x="439" y="733"/>
                  </a:cubicBezTo>
                  <a:cubicBezTo>
                    <a:pt x="425" y="751"/>
                    <a:pt x="403" y="761"/>
                    <a:pt x="380" y="761"/>
                  </a:cubicBezTo>
                  <a:close/>
                  <a:moveTo>
                    <a:pt x="234" y="655"/>
                  </a:moveTo>
                  <a:cubicBezTo>
                    <a:pt x="257" y="655"/>
                    <a:pt x="278" y="665"/>
                    <a:pt x="293" y="683"/>
                  </a:cubicBezTo>
                  <a:cubicBezTo>
                    <a:pt x="329" y="725"/>
                    <a:pt x="329" y="725"/>
                    <a:pt x="329" y="725"/>
                  </a:cubicBezTo>
                  <a:cubicBezTo>
                    <a:pt x="342" y="740"/>
                    <a:pt x="360" y="749"/>
                    <a:pt x="380" y="749"/>
                  </a:cubicBezTo>
                  <a:cubicBezTo>
                    <a:pt x="399" y="749"/>
                    <a:pt x="418" y="740"/>
                    <a:pt x="430" y="725"/>
                  </a:cubicBezTo>
                  <a:cubicBezTo>
                    <a:pt x="466" y="683"/>
                    <a:pt x="466" y="683"/>
                    <a:pt x="466" y="683"/>
                  </a:cubicBezTo>
                  <a:cubicBezTo>
                    <a:pt x="483" y="664"/>
                    <a:pt x="507" y="653"/>
                    <a:pt x="532" y="655"/>
                  </a:cubicBezTo>
                  <a:cubicBezTo>
                    <a:pt x="588" y="660"/>
                    <a:pt x="588" y="660"/>
                    <a:pt x="588" y="660"/>
                  </a:cubicBezTo>
                  <a:cubicBezTo>
                    <a:pt x="607" y="662"/>
                    <a:pt x="626" y="655"/>
                    <a:pt x="640" y="641"/>
                  </a:cubicBezTo>
                  <a:cubicBezTo>
                    <a:pt x="654" y="627"/>
                    <a:pt x="661" y="608"/>
                    <a:pt x="659" y="588"/>
                  </a:cubicBezTo>
                  <a:cubicBezTo>
                    <a:pt x="655" y="533"/>
                    <a:pt x="655" y="533"/>
                    <a:pt x="655" y="533"/>
                  </a:cubicBezTo>
                  <a:cubicBezTo>
                    <a:pt x="653" y="508"/>
                    <a:pt x="663" y="483"/>
                    <a:pt x="682" y="467"/>
                  </a:cubicBezTo>
                  <a:cubicBezTo>
                    <a:pt x="724" y="431"/>
                    <a:pt x="724" y="431"/>
                    <a:pt x="724" y="431"/>
                  </a:cubicBezTo>
                  <a:cubicBezTo>
                    <a:pt x="739" y="418"/>
                    <a:pt x="748" y="400"/>
                    <a:pt x="748" y="380"/>
                  </a:cubicBezTo>
                  <a:cubicBezTo>
                    <a:pt x="748" y="361"/>
                    <a:pt x="739" y="343"/>
                    <a:pt x="724" y="330"/>
                  </a:cubicBezTo>
                  <a:cubicBezTo>
                    <a:pt x="682" y="294"/>
                    <a:pt x="682" y="294"/>
                    <a:pt x="682" y="294"/>
                  </a:cubicBezTo>
                  <a:cubicBezTo>
                    <a:pt x="663" y="278"/>
                    <a:pt x="653" y="253"/>
                    <a:pt x="655" y="228"/>
                  </a:cubicBezTo>
                  <a:cubicBezTo>
                    <a:pt x="659" y="172"/>
                    <a:pt x="659" y="172"/>
                    <a:pt x="659" y="172"/>
                  </a:cubicBezTo>
                  <a:cubicBezTo>
                    <a:pt x="661" y="153"/>
                    <a:pt x="654" y="134"/>
                    <a:pt x="640" y="120"/>
                  </a:cubicBezTo>
                  <a:cubicBezTo>
                    <a:pt x="626" y="106"/>
                    <a:pt x="607" y="99"/>
                    <a:pt x="588" y="101"/>
                  </a:cubicBezTo>
                  <a:cubicBezTo>
                    <a:pt x="532" y="105"/>
                    <a:pt x="532" y="105"/>
                    <a:pt x="532" y="105"/>
                  </a:cubicBezTo>
                  <a:cubicBezTo>
                    <a:pt x="507" y="108"/>
                    <a:pt x="483" y="97"/>
                    <a:pt x="466" y="78"/>
                  </a:cubicBezTo>
                  <a:cubicBezTo>
                    <a:pt x="430" y="36"/>
                    <a:pt x="430" y="36"/>
                    <a:pt x="430" y="36"/>
                  </a:cubicBezTo>
                  <a:cubicBezTo>
                    <a:pt x="418" y="21"/>
                    <a:pt x="399" y="12"/>
                    <a:pt x="380" y="12"/>
                  </a:cubicBezTo>
                  <a:cubicBezTo>
                    <a:pt x="360" y="12"/>
                    <a:pt x="342" y="21"/>
                    <a:pt x="329" y="36"/>
                  </a:cubicBezTo>
                  <a:cubicBezTo>
                    <a:pt x="293" y="78"/>
                    <a:pt x="293" y="78"/>
                    <a:pt x="293" y="78"/>
                  </a:cubicBezTo>
                  <a:cubicBezTo>
                    <a:pt x="277" y="97"/>
                    <a:pt x="252" y="108"/>
                    <a:pt x="227" y="105"/>
                  </a:cubicBezTo>
                  <a:cubicBezTo>
                    <a:pt x="172" y="101"/>
                    <a:pt x="172" y="101"/>
                    <a:pt x="172" y="101"/>
                  </a:cubicBezTo>
                  <a:cubicBezTo>
                    <a:pt x="152" y="99"/>
                    <a:pt x="133" y="106"/>
                    <a:pt x="119" y="120"/>
                  </a:cubicBezTo>
                  <a:cubicBezTo>
                    <a:pt x="106" y="134"/>
                    <a:pt x="99" y="153"/>
                    <a:pt x="100" y="172"/>
                  </a:cubicBezTo>
                  <a:cubicBezTo>
                    <a:pt x="105" y="228"/>
                    <a:pt x="105" y="228"/>
                    <a:pt x="105" y="228"/>
                  </a:cubicBezTo>
                  <a:cubicBezTo>
                    <a:pt x="107" y="253"/>
                    <a:pt x="97" y="278"/>
                    <a:pt x="77" y="294"/>
                  </a:cubicBezTo>
                  <a:cubicBezTo>
                    <a:pt x="35" y="330"/>
                    <a:pt x="35" y="330"/>
                    <a:pt x="35" y="330"/>
                  </a:cubicBezTo>
                  <a:cubicBezTo>
                    <a:pt x="20" y="343"/>
                    <a:pt x="12" y="361"/>
                    <a:pt x="12" y="380"/>
                  </a:cubicBezTo>
                  <a:cubicBezTo>
                    <a:pt x="12" y="400"/>
                    <a:pt x="20" y="418"/>
                    <a:pt x="35" y="431"/>
                  </a:cubicBezTo>
                  <a:cubicBezTo>
                    <a:pt x="77" y="467"/>
                    <a:pt x="77" y="467"/>
                    <a:pt x="77" y="467"/>
                  </a:cubicBezTo>
                  <a:cubicBezTo>
                    <a:pt x="97" y="483"/>
                    <a:pt x="107" y="508"/>
                    <a:pt x="105" y="533"/>
                  </a:cubicBezTo>
                  <a:cubicBezTo>
                    <a:pt x="100" y="588"/>
                    <a:pt x="100" y="588"/>
                    <a:pt x="100" y="588"/>
                  </a:cubicBezTo>
                  <a:cubicBezTo>
                    <a:pt x="99" y="608"/>
                    <a:pt x="106" y="627"/>
                    <a:pt x="119" y="641"/>
                  </a:cubicBezTo>
                  <a:cubicBezTo>
                    <a:pt x="133" y="655"/>
                    <a:pt x="152" y="662"/>
                    <a:pt x="172" y="660"/>
                  </a:cubicBezTo>
                  <a:cubicBezTo>
                    <a:pt x="227" y="655"/>
                    <a:pt x="227" y="655"/>
                    <a:pt x="227" y="655"/>
                  </a:cubicBezTo>
                  <a:cubicBezTo>
                    <a:pt x="229" y="655"/>
                    <a:pt x="231" y="655"/>
                    <a:pt x="234" y="655"/>
                  </a:cubicBezTo>
                  <a:close/>
                </a:path>
              </a:pathLst>
            </a:custGeom>
            <a:solidFill>
              <a:schemeClr val="accent3"/>
            </a:solidFill>
            <a:ln>
              <a:noFill/>
            </a:ln>
          </p:spPr>
          <p:txBody>
            <a:bodyPr vert="horz" wrap="square" lIns="68580" tIns="34290" rIns="68580" bIns="34290" numCol="1" anchor="t" anchorCtr="0" compatLnSpc="1"/>
            <a:lstStyle/>
            <a:p>
              <a:endParaRPr lang="en-US" sz="135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5" name="Freeform 1153"/>
            <p:cNvSpPr>
              <a:spLocks noEditPoints="1"/>
            </p:cNvSpPr>
            <p:nvPr/>
          </p:nvSpPr>
          <p:spPr bwMode="auto">
            <a:xfrm>
              <a:off x="7904597" y="2108490"/>
              <a:ext cx="1824038" cy="1825625"/>
            </a:xfrm>
            <a:custGeom>
              <a:avLst/>
              <a:gdLst>
                <a:gd name="T0" fmla="*/ 243 w 575"/>
                <a:gd name="T1" fmla="*/ 554 h 575"/>
                <a:gd name="T2" fmla="*/ 173 w 575"/>
                <a:gd name="T3" fmla="*/ 504 h 575"/>
                <a:gd name="T4" fmla="*/ 84 w 575"/>
                <a:gd name="T5" fmla="*/ 491 h 575"/>
                <a:gd name="T6" fmla="*/ 71 w 575"/>
                <a:gd name="T7" fmla="*/ 402 h 575"/>
                <a:gd name="T8" fmla="*/ 21 w 575"/>
                <a:gd name="T9" fmla="*/ 332 h 575"/>
                <a:gd name="T10" fmla="*/ 21 w 575"/>
                <a:gd name="T11" fmla="*/ 243 h 575"/>
                <a:gd name="T12" fmla="*/ 71 w 575"/>
                <a:gd name="T13" fmla="*/ 173 h 575"/>
                <a:gd name="T14" fmla="*/ 84 w 575"/>
                <a:gd name="T15" fmla="*/ 84 h 575"/>
                <a:gd name="T16" fmla="*/ 173 w 575"/>
                <a:gd name="T17" fmla="*/ 71 h 575"/>
                <a:gd name="T18" fmla="*/ 243 w 575"/>
                <a:gd name="T19" fmla="*/ 21 h 575"/>
                <a:gd name="T20" fmla="*/ 333 w 575"/>
                <a:gd name="T21" fmla="*/ 21 h 575"/>
                <a:gd name="T22" fmla="*/ 403 w 575"/>
                <a:gd name="T23" fmla="*/ 71 h 575"/>
                <a:gd name="T24" fmla="*/ 491 w 575"/>
                <a:gd name="T25" fmla="*/ 84 h 575"/>
                <a:gd name="T26" fmla="*/ 505 w 575"/>
                <a:gd name="T27" fmla="*/ 173 h 575"/>
                <a:gd name="T28" fmla="*/ 554 w 575"/>
                <a:gd name="T29" fmla="*/ 243 h 575"/>
                <a:gd name="T30" fmla="*/ 554 w 575"/>
                <a:gd name="T31" fmla="*/ 332 h 575"/>
                <a:gd name="T32" fmla="*/ 505 w 575"/>
                <a:gd name="T33" fmla="*/ 402 h 575"/>
                <a:gd name="T34" fmla="*/ 491 w 575"/>
                <a:gd name="T35" fmla="*/ 491 h 575"/>
                <a:gd name="T36" fmla="*/ 403 w 575"/>
                <a:gd name="T37" fmla="*/ 504 h 575"/>
                <a:gd name="T38" fmla="*/ 333 w 575"/>
                <a:gd name="T39" fmla="*/ 554 h 575"/>
                <a:gd name="T40" fmla="*/ 177 w 575"/>
                <a:gd name="T41" fmla="*/ 496 h 575"/>
                <a:gd name="T42" fmla="*/ 249 w 575"/>
                <a:gd name="T43" fmla="*/ 549 h 575"/>
                <a:gd name="T44" fmla="*/ 326 w 575"/>
                <a:gd name="T45" fmla="*/ 549 h 575"/>
                <a:gd name="T46" fmla="*/ 403 w 575"/>
                <a:gd name="T47" fmla="*/ 496 h 575"/>
                <a:gd name="T48" fmla="*/ 485 w 575"/>
                <a:gd name="T49" fmla="*/ 485 h 575"/>
                <a:gd name="T50" fmla="*/ 497 w 575"/>
                <a:gd name="T51" fmla="*/ 403 h 575"/>
                <a:gd name="T52" fmla="*/ 549 w 575"/>
                <a:gd name="T53" fmla="*/ 326 h 575"/>
                <a:gd name="T54" fmla="*/ 549 w 575"/>
                <a:gd name="T55" fmla="*/ 249 h 575"/>
                <a:gd name="T56" fmla="*/ 497 w 575"/>
                <a:gd name="T57" fmla="*/ 172 h 575"/>
                <a:gd name="T58" fmla="*/ 485 w 575"/>
                <a:gd name="T59" fmla="*/ 90 h 575"/>
                <a:gd name="T60" fmla="*/ 403 w 575"/>
                <a:gd name="T61" fmla="*/ 79 h 575"/>
                <a:gd name="T62" fmla="*/ 326 w 575"/>
                <a:gd name="T63" fmla="*/ 26 h 575"/>
                <a:gd name="T64" fmla="*/ 249 w 575"/>
                <a:gd name="T65" fmla="*/ 26 h 575"/>
                <a:gd name="T66" fmla="*/ 172 w 575"/>
                <a:gd name="T67" fmla="*/ 79 h 575"/>
                <a:gd name="T68" fmla="*/ 90 w 575"/>
                <a:gd name="T69" fmla="*/ 90 h 575"/>
                <a:gd name="T70" fmla="*/ 79 w 575"/>
                <a:gd name="T71" fmla="*/ 172 h 575"/>
                <a:gd name="T72" fmla="*/ 26 w 575"/>
                <a:gd name="T73" fmla="*/ 249 h 575"/>
                <a:gd name="T74" fmla="*/ 26 w 575"/>
                <a:gd name="T75" fmla="*/ 326 h 575"/>
                <a:gd name="T76" fmla="*/ 79 w 575"/>
                <a:gd name="T77" fmla="*/ 403 h 575"/>
                <a:gd name="T78" fmla="*/ 90 w 575"/>
                <a:gd name="T79" fmla="*/ 485 h 575"/>
                <a:gd name="T80" fmla="*/ 172 w 575"/>
                <a:gd name="T81" fmla="*/ 496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75" h="575">
                  <a:moveTo>
                    <a:pt x="288" y="575"/>
                  </a:moveTo>
                  <a:cubicBezTo>
                    <a:pt x="270" y="575"/>
                    <a:pt x="254" y="567"/>
                    <a:pt x="243" y="554"/>
                  </a:cubicBezTo>
                  <a:cubicBezTo>
                    <a:pt x="216" y="522"/>
                    <a:pt x="216" y="522"/>
                    <a:pt x="216" y="522"/>
                  </a:cubicBezTo>
                  <a:cubicBezTo>
                    <a:pt x="205" y="510"/>
                    <a:pt x="189" y="503"/>
                    <a:pt x="173" y="504"/>
                  </a:cubicBezTo>
                  <a:cubicBezTo>
                    <a:pt x="131" y="508"/>
                    <a:pt x="131" y="508"/>
                    <a:pt x="131" y="508"/>
                  </a:cubicBezTo>
                  <a:cubicBezTo>
                    <a:pt x="113" y="509"/>
                    <a:pt x="97" y="503"/>
                    <a:pt x="84" y="491"/>
                  </a:cubicBezTo>
                  <a:cubicBezTo>
                    <a:pt x="72" y="478"/>
                    <a:pt x="66" y="462"/>
                    <a:pt x="67" y="444"/>
                  </a:cubicBezTo>
                  <a:cubicBezTo>
                    <a:pt x="71" y="402"/>
                    <a:pt x="71" y="402"/>
                    <a:pt x="71" y="402"/>
                  </a:cubicBezTo>
                  <a:cubicBezTo>
                    <a:pt x="72" y="386"/>
                    <a:pt x="66" y="370"/>
                    <a:pt x="53" y="360"/>
                  </a:cubicBezTo>
                  <a:cubicBezTo>
                    <a:pt x="21" y="332"/>
                    <a:pt x="21" y="332"/>
                    <a:pt x="21" y="332"/>
                  </a:cubicBezTo>
                  <a:cubicBezTo>
                    <a:pt x="8" y="321"/>
                    <a:pt x="0" y="305"/>
                    <a:pt x="0" y="287"/>
                  </a:cubicBezTo>
                  <a:cubicBezTo>
                    <a:pt x="0" y="270"/>
                    <a:pt x="8" y="254"/>
                    <a:pt x="21" y="243"/>
                  </a:cubicBezTo>
                  <a:cubicBezTo>
                    <a:pt x="53" y="215"/>
                    <a:pt x="53" y="215"/>
                    <a:pt x="53" y="215"/>
                  </a:cubicBezTo>
                  <a:cubicBezTo>
                    <a:pt x="66" y="205"/>
                    <a:pt x="72" y="189"/>
                    <a:pt x="71" y="173"/>
                  </a:cubicBezTo>
                  <a:cubicBezTo>
                    <a:pt x="67" y="131"/>
                    <a:pt x="67" y="131"/>
                    <a:pt x="67" y="131"/>
                  </a:cubicBezTo>
                  <a:cubicBezTo>
                    <a:pt x="66" y="113"/>
                    <a:pt x="72" y="96"/>
                    <a:pt x="84" y="84"/>
                  </a:cubicBezTo>
                  <a:cubicBezTo>
                    <a:pt x="97" y="72"/>
                    <a:pt x="113" y="66"/>
                    <a:pt x="131" y="67"/>
                  </a:cubicBezTo>
                  <a:cubicBezTo>
                    <a:pt x="173" y="71"/>
                    <a:pt x="173" y="71"/>
                    <a:pt x="173" y="71"/>
                  </a:cubicBezTo>
                  <a:cubicBezTo>
                    <a:pt x="189" y="72"/>
                    <a:pt x="205" y="65"/>
                    <a:pt x="216" y="53"/>
                  </a:cubicBezTo>
                  <a:cubicBezTo>
                    <a:pt x="243" y="21"/>
                    <a:pt x="243" y="21"/>
                    <a:pt x="243" y="21"/>
                  </a:cubicBezTo>
                  <a:cubicBezTo>
                    <a:pt x="254" y="8"/>
                    <a:pt x="270" y="0"/>
                    <a:pt x="288" y="0"/>
                  </a:cubicBezTo>
                  <a:cubicBezTo>
                    <a:pt x="305" y="0"/>
                    <a:pt x="321" y="8"/>
                    <a:pt x="333" y="21"/>
                  </a:cubicBezTo>
                  <a:cubicBezTo>
                    <a:pt x="360" y="53"/>
                    <a:pt x="360" y="53"/>
                    <a:pt x="360" y="53"/>
                  </a:cubicBezTo>
                  <a:cubicBezTo>
                    <a:pt x="370" y="65"/>
                    <a:pt x="386" y="72"/>
                    <a:pt x="403" y="71"/>
                  </a:cubicBezTo>
                  <a:cubicBezTo>
                    <a:pt x="445" y="67"/>
                    <a:pt x="445" y="67"/>
                    <a:pt x="445" y="67"/>
                  </a:cubicBezTo>
                  <a:cubicBezTo>
                    <a:pt x="462" y="66"/>
                    <a:pt x="479" y="72"/>
                    <a:pt x="491" y="84"/>
                  </a:cubicBezTo>
                  <a:cubicBezTo>
                    <a:pt x="503" y="96"/>
                    <a:pt x="509" y="113"/>
                    <a:pt x="508" y="131"/>
                  </a:cubicBezTo>
                  <a:cubicBezTo>
                    <a:pt x="505" y="173"/>
                    <a:pt x="505" y="173"/>
                    <a:pt x="505" y="173"/>
                  </a:cubicBezTo>
                  <a:cubicBezTo>
                    <a:pt x="503" y="189"/>
                    <a:pt x="510" y="205"/>
                    <a:pt x="522" y="215"/>
                  </a:cubicBezTo>
                  <a:cubicBezTo>
                    <a:pt x="554" y="243"/>
                    <a:pt x="554" y="243"/>
                    <a:pt x="554" y="243"/>
                  </a:cubicBezTo>
                  <a:cubicBezTo>
                    <a:pt x="568" y="254"/>
                    <a:pt x="575" y="270"/>
                    <a:pt x="575" y="287"/>
                  </a:cubicBezTo>
                  <a:cubicBezTo>
                    <a:pt x="575" y="305"/>
                    <a:pt x="568" y="321"/>
                    <a:pt x="554" y="332"/>
                  </a:cubicBezTo>
                  <a:cubicBezTo>
                    <a:pt x="522" y="360"/>
                    <a:pt x="522" y="360"/>
                    <a:pt x="522" y="360"/>
                  </a:cubicBezTo>
                  <a:cubicBezTo>
                    <a:pt x="510" y="370"/>
                    <a:pt x="503" y="386"/>
                    <a:pt x="505" y="402"/>
                  </a:cubicBezTo>
                  <a:cubicBezTo>
                    <a:pt x="508" y="444"/>
                    <a:pt x="508" y="444"/>
                    <a:pt x="508" y="444"/>
                  </a:cubicBezTo>
                  <a:cubicBezTo>
                    <a:pt x="509" y="462"/>
                    <a:pt x="503" y="478"/>
                    <a:pt x="491" y="491"/>
                  </a:cubicBezTo>
                  <a:cubicBezTo>
                    <a:pt x="479" y="503"/>
                    <a:pt x="462" y="509"/>
                    <a:pt x="445" y="508"/>
                  </a:cubicBezTo>
                  <a:cubicBezTo>
                    <a:pt x="403" y="504"/>
                    <a:pt x="403" y="504"/>
                    <a:pt x="403" y="504"/>
                  </a:cubicBezTo>
                  <a:cubicBezTo>
                    <a:pt x="386" y="503"/>
                    <a:pt x="370" y="510"/>
                    <a:pt x="360" y="522"/>
                  </a:cubicBezTo>
                  <a:cubicBezTo>
                    <a:pt x="333" y="554"/>
                    <a:pt x="333" y="554"/>
                    <a:pt x="333" y="554"/>
                  </a:cubicBezTo>
                  <a:cubicBezTo>
                    <a:pt x="321" y="567"/>
                    <a:pt x="305" y="575"/>
                    <a:pt x="288" y="575"/>
                  </a:cubicBezTo>
                  <a:close/>
                  <a:moveTo>
                    <a:pt x="177" y="496"/>
                  </a:moveTo>
                  <a:cubicBezTo>
                    <a:pt x="194" y="496"/>
                    <a:pt x="211" y="504"/>
                    <a:pt x="222" y="517"/>
                  </a:cubicBezTo>
                  <a:cubicBezTo>
                    <a:pt x="249" y="549"/>
                    <a:pt x="249" y="549"/>
                    <a:pt x="249" y="549"/>
                  </a:cubicBezTo>
                  <a:cubicBezTo>
                    <a:pt x="259" y="560"/>
                    <a:pt x="273" y="567"/>
                    <a:pt x="288" y="567"/>
                  </a:cubicBezTo>
                  <a:cubicBezTo>
                    <a:pt x="303" y="567"/>
                    <a:pt x="317" y="560"/>
                    <a:pt x="326" y="549"/>
                  </a:cubicBezTo>
                  <a:cubicBezTo>
                    <a:pt x="354" y="517"/>
                    <a:pt x="354" y="517"/>
                    <a:pt x="354" y="517"/>
                  </a:cubicBezTo>
                  <a:cubicBezTo>
                    <a:pt x="366" y="502"/>
                    <a:pt x="384" y="495"/>
                    <a:pt x="403" y="496"/>
                  </a:cubicBezTo>
                  <a:cubicBezTo>
                    <a:pt x="445" y="500"/>
                    <a:pt x="445" y="500"/>
                    <a:pt x="445" y="500"/>
                  </a:cubicBezTo>
                  <a:cubicBezTo>
                    <a:pt x="460" y="501"/>
                    <a:pt x="475" y="496"/>
                    <a:pt x="485" y="485"/>
                  </a:cubicBezTo>
                  <a:cubicBezTo>
                    <a:pt x="496" y="474"/>
                    <a:pt x="501" y="460"/>
                    <a:pt x="500" y="445"/>
                  </a:cubicBezTo>
                  <a:cubicBezTo>
                    <a:pt x="497" y="403"/>
                    <a:pt x="497" y="403"/>
                    <a:pt x="497" y="403"/>
                  </a:cubicBezTo>
                  <a:cubicBezTo>
                    <a:pt x="495" y="384"/>
                    <a:pt x="503" y="366"/>
                    <a:pt x="517" y="353"/>
                  </a:cubicBezTo>
                  <a:cubicBezTo>
                    <a:pt x="549" y="326"/>
                    <a:pt x="549" y="326"/>
                    <a:pt x="549" y="326"/>
                  </a:cubicBezTo>
                  <a:cubicBezTo>
                    <a:pt x="561" y="317"/>
                    <a:pt x="567" y="302"/>
                    <a:pt x="567" y="287"/>
                  </a:cubicBezTo>
                  <a:cubicBezTo>
                    <a:pt x="567" y="273"/>
                    <a:pt x="561" y="258"/>
                    <a:pt x="549" y="249"/>
                  </a:cubicBezTo>
                  <a:cubicBezTo>
                    <a:pt x="517" y="221"/>
                    <a:pt x="517" y="221"/>
                    <a:pt x="517" y="221"/>
                  </a:cubicBezTo>
                  <a:cubicBezTo>
                    <a:pt x="503" y="209"/>
                    <a:pt x="495" y="191"/>
                    <a:pt x="497" y="172"/>
                  </a:cubicBezTo>
                  <a:cubicBezTo>
                    <a:pt x="500" y="130"/>
                    <a:pt x="500" y="130"/>
                    <a:pt x="500" y="130"/>
                  </a:cubicBezTo>
                  <a:cubicBezTo>
                    <a:pt x="501" y="115"/>
                    <a:pt x="496" y="100"/>
                    <a:pt x="485" y="90"/>
                  </a:cubicBezTo>
                  <a:cubicBezTo>
                    <a:pt x="475" y="79"/>
                    <a:pt x="460" y="74"/>
                    <a:pt x="445" y="75"/>
                  </a:cubicBezTo>
                  <a:cubicBezTo>
                    <a:pt x="403" y="79"/>
                    <a:pt x="403" y="79"/>
                    <a:pt x="403" y="79"/>
                  </a:cubicBezTo>
                  <a:cubicBezTo>
                    <a:pt x="384" y="80"/>
                    <a:pt x="366" y="72"/>
                    <a:pt x="354" y="58"/>
                  </a:cubicBezTo>
                  <a:cubicBezTo>
                    <a:pt x="326" y="26"/>
                    <a:pt x="326" y="26"/>
                    <a:pt x="326" y="26"/>
                  </a:cubicBezTo>
                  <a:cubicBezTo>
                    <a:pt x="317" y="15"/>
                    <a:pt x="303" y="8"/>
                    <a:pt x="288" y="8"/>
                  </a:cubicBezTo>
                  <a:cubicBezTo>
                    <a:pt x="273" y="8"/>
                    <a:pt x="259" y="15"/>
                    <a:pt x="249" y="26"/>
                  </a:cubicBezTo>
                  <a:cubicBezTo>
                    <a:pt x="222" y="58"/>
                    <a:pt x="222" y="58"/>
                    <a:pt x="222" y="58"/>
                  </a:cubicBezTo>
                  <a:cubicBezTo>
                    <a:pt x="210" y="72"/>
                    <a:pt x="191" y="80"/>
                    <a:pt x="172" y="79"/>
                  </a:cubicBezTo>
                  <a:cubicBezTo>
                    <a:pt x="130" y="75"/>
                    <a:pt x="130" y="75"/>
                    <a:pt x="130" y="75"/>
                  </a:cubicBezTo>
                  <a:cubicBezTo>
                    <a:pt x="115" y="74"/>
                    <a:pt x="101" y="79"/>
                    <a:pt x="90" y="90"/>
                  </a:cubicBezTo>
                  <a:cubicBezTo>
                    <a:pt x="80" y="100"/>
                    <a:pt x="74" y="115"/>
                    <a:pt x="75" y="130"/>
                  </a:cubicBezTo>
                  <a:cubicBezTo>
                    <a:pt x="79" y="172"/>
                    <a:pt x="79" y="172"/>
                    <a:pt x="79" y="172"/>
                  </a:cubicBezTo>
                  <a:cubicBezTo>
                    <a:pt x="80" y="191"/>
                    <a:pt x="73" y="209"/>
                    <a:pt x="58" y="221"/>
                  </a:cubicBezTo>
                  <a:cubicBezTo>
                    <a:pt x="26" y="249"/>
                    <a:pt x="26" y="249"/>
                    <a:pt x="26" y="249"/>
                  </a:cubicBezTo>
                  <a:cubicBezTo>
                    <a:pt x="15" y="258"/>
                    <a:pt x="8" y="273"/>
                    <a:pt x="8" y="287"/>
                  </a:cubicBezTo>
                  <a:cubicBezTo>
                    <a:pt x="8" y="302"/>
                    <a:pt x="15" y="317"/>
                    <a:pt x="26" y="326"/>
                  </a:cubicBezTo>
                  <a:cubicBezTo>
                    <a:pt x="58" y="353"/>
                    <a:pt x="58" y="353"/>
                    <a:pt x="58" y="353"/>
                  </a:cubicBezTo>
                  <a:cubicBezTo>
                    <a:pt x="73" y="366"/>
                    <a:pt x="80" y="384"/>
                    <a:pt x="79" y="403"/>
                  </a:cubicBezTo>
                  <a:cubicBezTo>
                    <a:pt x="75" y="445"/>
                    <a:pt x="75" y="445"/>
                    <a:pt x="75" y="445"/>
                  </a:cubicBezTo>
                  <a:cubicBezTo>
                    <a:pt x="74" y="460"/>
                    <a:pt x="80" y="474"/>
                    <a:pt x="90" y="485"/>
                  </a:cubicBezTo>
                  <a:cubicBezTo>
                    <a:pt x="101" y="496"/>
                    <a:pt x="115" y="501"/>
                    <a:pt x="130" y="500"/>
                  </a:cubicBezTo>
                  <a:cubicBezTo>
                    <a:pt x="172" y="496"/>
                    <a:pt x="172" y="496"/>
                    <a:pt x="172" y="496"/>
                  </a:cubicBezTo>
                  <a:cubicBezTo>
                    <a:pt x="174" y="496"/>
                    <a:pt x="175" y="496"/>
                    <a:pt x="177" y="496"/>
                  </a:cubicBezTo>
                  <a:close/>
                </a:path>
              </a:pathLst>
            </a:custGeom>
            <a:solidFill>
              <a:schemeClr val="accent3">
                <a:alpha val="30000"/>
              </a:schemeClr>
            </a:solidFill>
            <a:ln>
              <a:noFill/>
            </a:ln>
          </p:spPr>
          <p:txBody>
            <a:bodyPr vert="horz" wrap="square" lIns="68580" tIns="34290" rIns="68580" bIns="34290" numCol="1" anchor="t" anchorCtr="0" compatLnSpc="1"/>
            <a:lstStyle/>
            <a:p>
              <a:endParaRPr lang="en-US" sz="135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6" name="Freeform 1171"/>
            <p:cNvSpPr>
              <a:spLocks noEditPoints="1"/>
            </p:cNvSpPr>
            <p:nvPr/>
          </p:nvSpPr>
          <p:spPr bwMode="auto">
            <a:xfrm>
              <a:off x="7761723" y="1965615"/>
              <a:ext cx="2112963" cy="2111375"/>
            </a:xfrm>
            <a:custGeom>
              <a:avLst/>
              <a:gdLst>
                <a:gd name="T0" fmla="*/ 281 w 666"/>
                <a:gd name="T1" fmla="*/ 641 h 665"/>
                <a:gd name="T2" fmla="*/ 199 w 666"/>
                <a:gd name="T3" fmla="*/ 583 h 665"/>
                <a:gd name="T4" fmla="*/ 97 w 666"/>
                <a:gd name="T5" fmla="*/ 568 h 665"/>
                <a:gd name="T6" fmla="*/ 82 w 666"/>
                <a:gd name="T7" fmla="*/ 466 h 665"/>
                <a:gd name="T8" fmla="*/ 24 w 666"/>
                <a:gd name="T9" fmla="*/ 384 h 665"/>
                <a:gd name="T10" fmla="*/ 24 w 666"/>
                <a:gd name="T11" fmla="*/ 281 h 665"/>
                <a:gd name="T12" fmla="*/ 82 w 666"/>
                <a:gd name="T13" fmla="*/ 199 h 665"/>
                <a:gd name="T14" fmla="*/ 97 w 666"/>
                <a:gd name="T15" fmla="*/ 97 h 665"/>
                <a:gd name="T16" fmla="*/ 199 w 666"/>
                <a:gd name="T17" fmla="*/ 82 h 665"/>
                <a:gd name="T18" fmla="*/ 281 w 666"/>
                <a:gd name="T19" fmla="*/ 23 h 665"/>
                <a:gd name="T20" fmla="*/ 384 w 666"/>
                <a:gd name="T21" fmla="*/ 23 h 665"/>
                <a:gd name="T22" fmla="*/ 466 w 666"/>
                <a:gd name="T23" fmla="*/ 82 h 665"/>
                <a:gd name="T24" fmla="*/ 568 w 666"/>
                <a:gd name="T25" fmla="*/ 97 h 665"/>
                <a:gd name="T26" fmla="*/ 584 w 666"/>
                <a:gd name="T27" fmla="*/ 199 h 665"/>
                <a:gd name="T28" fmla="*/ 642 w 666"/>
                <a:gd name="T29" fmla="*/ 281 h 665"/>
                <a:gd name="T30" fmla="*/ 642 w 666"/>
                <a:gd name="T31" fmla="*/ 384 h 665"/>
                <a:gd name="T32" fmla="*/ 584 w 666"/>
                <a:gd name="T33" fmla="*/ 466 h 665"/>
                <a:gd name="T34" fmla="*/ 568 w 666"/>
                <a:gd name="T35" fmla="*/ 568 h 665"/>
                <a:gd name="T36" fmla="*/ 466 w 666"/>
                <a:gd name="T37" fmla="*/ 583 h 665"/>
                <a:gd name="T38" fmla="*/ 384 w 666"/>
                <a:gd name="T39" fmla="*/ 641 h 665"/>
                <a:gd name="T40" fmla="*/ 204 w 666"/>
                <a:gd name="T41" fmla="*/ 575 h 665"/>
                <a:gd name="T42" fmla="*/ 287 w 666"/>
                <a:gd name="T43" fmla="*/ 636 h 665"/>
                <a:gd name="T44" fmla="*/ 378 w 666"/>
                <a:gd name="T45" fmla="*/ 636 h 665"/>
                <a:gd name="T46" fmla="*/ 467 w 666"/>
                <a:gd name="T47" fmla="*/ 575 h 665"/>
                <a:gd name="T48" fmla="*/ 562 w 666"/>
                <a:gd name="T49" fmla="*/ 562 h 665"/>
                <a:gd name="T50" fmla="*/ 576 w 666"/>
                <a:gd name="T51" fmla="*/ 466 h 665"/>
                <a:gd name="T52" fmla="*/ 637 w 666"/>
                <a:gd name="T53" fmla="*/ 378 h 665"/>
                <a:gd name="T54" fmla="*/ 637 w 666"/>
                <a:gd name="T55" fmla="*/ 287 h 665"/>
                <a:gd name="T56" fmla="*/ 576 w 666"/>
                <a:gd name="T57" fmla="*/ 198 h 665"/>
                <a:gd name="T58" fmla="*/ 562 w 666"/>
                <a:gd name="T59" fmla="*/ 103 h 665"/>
                <a:gd name="T60" fmla="*/ 467 w 666"/>
                <a:gd name="T61" fmla="*/ 90 h 665"/>
                <a:gd name="T62" fmla="*/ 378 w 666"/>
                <a:gd name="T63" fmla="*/ 29 h 665"/>
                <a:gd name="T64" fmla="*/ 287 w 666"/>
                <a:gd name="T65" fmla="*/ 29 h 665"/>
                <a:gd name="T66" fmla="*/ 199 w 666"/>
                <a:gd name="T67" fmla="*/ 90 h 665"/>
                <a:gd name="T68" fmla="*/ 103 w 666"/>
                <a:gd name="T69" fmla="*/ 103 h 665"/>
                <a:gd name="T70" fmla="*/ 90 w 666"/>
                <a:gd name="T71" fmla="*/ 198 h 665"/>
                <a:gd name="T72" fmla="*/ 29 w 666"/>
                <a:gd name="T73" fmla="*/ 287 h 665"/>
                <a:gd name="T74" fmla="*/ 29 w 666"/>
                <a:gd name="T75" fmla="*/ 378 h 665"/>
                <a:gd name="T76" fmla="*/ 90 w 666"/>
                <a:gd name="T77" fmla="*/ 466 h 665"/>
                <a:gd name="T78" fmla="*/ 103 w 666"/>
                <a:gd name="T79" fmla="*/ 562 h 665"/>
                <a:gd name="T80" fmla="*/ 199 w 666"/>
                <a:gd name="T81" fmla="*/ 575 h 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66" h="665">
                  <a:moveTo>
                    <a:pt x="333" y="665"/>
                  </a:moveTo>
                  <a:cubicBezTo>
                    <a:pt x="313" y="665"/>
                    <a:pt x="294" y="657"/>
                    <a:pt x="281" y="641"/>
                  </a:cubicBezTo>
                  <a:cubicBezTo>
                    <a:pt x="250" y="604"/>
                    <a:pt x="250" y="604"/>
                    <a:pt x="250" y="604"/>
                  </a:cubicBezTo>
                  <a:cubicBezTo>
                    <a:pt x="237" y="590"/>
                    <a:pt x="219" y="582"/>
                    <a:pt x="199" y="583"/>
                  </a:cubicBezTo>
                  <a:cubicBezTo>
                    <a:pt x="151" y="587"/>
                    <a:pt x="151" y="587"/>
                    <a:pt x="151" y="587"/>
                  </a:cubicBezTo>
                  <a:cubicBezTo>
                    <a:pt x="131" y="589"/>
                    <a:pt x="111" y="582"/>
                    <a:pt x="97" y="568"/>
                  </a:cubicBezTo>
                  <a:cubicBezTo>
                    <a:pt x="83" y="554"/>
                    <a:pt x="76" y="534"/>
                    <a:pt x="78" y="514"/>
                  </a:cubicBezTo>
                  <a:cubicBezTo>
                    <a:pt x="82" y="466"/>
                    <a:pt x="82" y="466"/>
                    <a:pt x="82" y="466"/>
                  </a:cubicBezTo>
                  <a:cubicBezTo>
                    <a:pt x="83" y="447"/>
                    <a:pt x="76" y="428"/>
                    <a:pt x="61" y="416"/>
                  </a:cubicBezTo>
                  <a:cubicBezTo>
                    <a:pt x="24" y="384"/>
                    <a:pt x="24" y="384"/>
                    <a:pt x="24" y="384"/>
                  </a:cubicBezTo>
                  <a:cubicBezTo>
                    <a:pt x="9" y="371"/>
                    <a:pt x="0" y="352"/>
                    <a:pt x="0" y="332"/>
                  </a:cubicBezTo>
                  <a:cubicBezTo>
                    <a:pt x="0" y="313"/>
                    <a:pt x="9" y="294"/>
                    <a:pt x="24" y="281"/>
                  </a:cubicBezTo>
                  <a:cubicBezTo>
                    <a:pt x="61" y="249"/>
                    <a:pt x="61" y="249"/>
                    <a:pt x="61" y="249"/>
                  </a:cubicBezTo>
                  <a:cubicBezTo>
                    <a:pt x="76" y="237"/>
                    <a:pt x="83" y="218"/>
                    <a:pt x="82" y="199"/>
                  </a:cubicBezTo>
                  <a:cubicBezTo>
                    <a:pt x="78" y="150"/>
                    <a:pt x="78" y="150"/>
                    <a:pt x="78" y="150"/>
                  </a:cubicBezTo>
                  <a:cubicBezTo>
                    <a:pt x="76" y="131"/>
                    <a:pt x="83" y="111"/>
                    <a:pt x="97" y="97"/>
                  </a:cubicBezTo>
                  <a:cubicBezTo>
                    <a:pt x="111" y="83"/>
                    <a:pt x="131" y="76"/>
                    <a:pt x="151" y="78"/>
                  </a:cubicBezTo>
                  <a:cubicBezTo>
                    <a:pt x="199" y="82"/>
                    <a:pt x="199" y="82"/>
                    <a:pt x="199" y="82"/>
                  </a:cubicBezTo>
                  <a:cubicBezTo>
                    <a:pt x="219" y="83"/>
                    <a:pt x="237" y="75"/>
                    <a:pt x="250" y="61"/>
                  </a:cubicBezTo>
                  <a:cubicBezTo>
                    <a:pt x="281" y="23"/>
                    <a:pt x="281" y="23"/>
                    <a:pt x="281" y="23"/>
                  </a:cubicBezTo>
                  <a:cubicBezTo>
                    <a:pt x="294" y="8"/>
                    <a:pt x="313" y="0"/>
                    <a:pt x="333" y="0"/>
                  </a:cubicBezTo>
                  <a:cubicBezTo>
                    <a:pt x="353" y="0"/>
                    <a:pt x="371" y="8"/>
                    <a:pt x="384" y="23"/>
                  </a:cubicBezTo>
                  <a:cubicBezTo>
                    <a:pt x="416" y="61"/>
                    <a:pt x="416" y="61"/>
                    <a:pt x="416" y="61"/>
                  </a:cubicBezTo>
                  <a:cubicBezTo>
                    <a:pt x="428" y="75"/>
                    <a:pt x="447" y="83"/>
                    <a:pt x="466" y="82"/>
                  </a:cubicBezTo>
                  <a:cubicBezTo>
                    <a:pt x="515" y="78"/>
                    <a:pt x="515" y="78"/>
                    <a:pt x="515" y="78"/>
                  </a:cubicBezTo>
                  <a:cubicBezTo>
                    <a:pt x="535" y="76"/>
                    <a:pt x="554" y="83"/>
                    <a:pt x="568" y="97"/>
                  </a:cubicBezTo>
                  <a:cubicBezTo>
                    <a:pt x="582" y="111"/>
                    <a:pt x="589" y="131"/>
                    <a:pt x="588" y="150"/>
                  </a:cubicBezTo>
                  <a:cubicBezTo>
                    <a:pt x="584" y="199"/>
                    <a:pt x="584" y="199"/>
                    <a:pt x="584" y="199"/>
                  </a:cubicBezTo>
                  <a:cubicBezTo>
                    <a:pt x="582" y="218"/>
                    <a:pt x="590" y="237"/>
                    <a:pt x="604" y="249"/>
                  </a:cubicBezTo>
                  <a:cubicBezTo>
                    <a:pt x="642" y="281"/>
                    <a:pt x="642" y="281"/>
                    <a:pt x="642" y="281"/>
                  </a:cubicBezTo>
                  <a:cubicBezTo>
                    <a:pt x="657" y="294"/>
                    <a:pt x="666" y="313"/>
                    <a:pt x="666" y="332"/>
                  </a:cubicBezTo>
                  <a:cubicBezTo>
                    <a:pt x="666" y="352"/>
                    <a:pt x="657" y="371"/>
                    <a:pt x="642" y="384"/>
                  </a:cubicBezTo>
                  <a:cubicBezTo>
                    <a:pt x="604" y="416"/>
                    <a:pt x="604" y="416"/>
                    <a:pt x="604" y="416"/>
                  </a:cubicBezTo>
                  <a:cubicBezTo>
                    <a:pt x="590" y="428"/>
                    <a:pt x="582" y="447"/>
                    <a:pt x="584" y="466"/>
                  </a:cubicBezTo>
                  <a:cubicBezTo>
                    <a:pt x="588" y="514"/>
                    <a:pt x="588" y="514"/>
                    <a:pt x="588" y="514"/>
                  </a:cubicBezTo>
                  <a:cubicBezTo>
                    <a:pt x="589" y="534"/>
                    <a:pt x="582" y="554"/>
                    <a:pt x="568" y="568"/>
                  </a:cubicBezTo>
                  <a:cubicBezTo>
                    <a:pt x="554" y="582"/>
                    <a:pt x="535" y="589"/>
                    <a:pt x="515" y="587"/>
                  </a:cubicBezTo>
                  <a:cubicBezTo>
                    <a:pt x="466" y="583"/>
                    <a:pt x="466" y="583"/>
                    <a:pt x="466" y="583"/>
                  </a:cubicBezTo>
                  <a:cubicBezTo>
                    <a:pt x="447" y="582"/>
                    <a:pt x="428" y="590"/>
                    <a:pt x="416" y="604"/>
                  </a:cubicBezTo>
                  <a:cubicBezTo>
                    <a:pt x="384" y="641"/>
                    <a:pt x="384" y="641"/>
                    <a:pt x="384" y="641"/>
                  </a:cubicBezTo>
                  <a:cubicBezTo>
                    <a:pt x="371" y="657"/>
                    <a:pt x="353" y="665"/>
                    <a:pt x="333" y="665"/>
                  </a:cubicBezTo>
                  <a:close/>
                  <a:moveTo>
                    <a:pt x="204" y="575"/>
                  </a:moveTo>
                  <a:cubicBezTo>
                    <a:pt x="224" y="575"/>
                    <a:pt x="243" y="584"/>
                    <a:pt x="256" y="599"/>
                  </a:cubicBezTo>
                  <a:cubicBezTo>
                    <a:pt x="287" y="636"/>
                    <a:pt x="287" y="636"/>
                    <a:pt x="287" y="636"/>
                  </a:cubicBezTo>
                  <a:cubicBezTo>
                    <a:pt x="299" y="650"/>
                    <a:pt x="315" y="657"/>
                    <a:pt x="333" y="657"/>
                  </a:cubicBezTo>
                  <a:cubicBezTo>
                    <a:pt x="350" y="657"/>
                    <a:pt x="367" y="650"/>
                    <a:pt x="378" y="636"/>
                  </a:cubicBezTo>
                  <a:cubicBezTo>
                    <a:pt x="410" y="599"/>
                    <a:pt x="410" y="599"/>
                    <a:pt x="410" y="599"/>
                  </a:cubicBezTo>
                  <a:cubicBezTo>
                    <a:pt x="424" y="582"/>
                    <a:pt x="445" y="574"/>
                    <a:pt x="467" y="575"/>
                  </a:cubicBezTo>
                  <a:cubicBezTo>
                    <a:pt x="515" y="579"/>
                    <a:pt x="515" y="579"/>
                    <a:pt x="515" y="579"/>
                  </a:cubicBezTo>
                  <a:cubicBezTo>
                    <a:pt x="533" y="581"/>
                    <a:pt x="550" y="575"/>
                    <a:pt x="562" y="562"/>
                  </a:cubicBezTo>
                  <a:cubicBezTo>
                    <a:pt x="575" y="550"/>
                    <a:pt x="581" y="533"/>
                    <a:pt x="580" y="515"/>
                  </a:cubicBezTo>
                  <a:cubicBezTo>
                    <a:pt x="576" y="466"/>
                    <a:pt x="576" y="466"/>
                    <a:pt x="576" y="466"/>
                  </a:cubicBezTo>
                  <a:cubicBezTo>
                    <a:pt x="574" y="445"/>
                    <a:pt x="583" y="424"/>
                    <a:pt x="599" y="409"/>
                  </a:cubicBezTo>
                  <a:cubicBezTo>
                    <a:pt x="637" y="378"/>
                    <a:pt x="637" y="378"/>
                    <a:pt x="637" y="378"/>
                  </a:cubicBezTo>
                  <a:cubicBezTo>
                    <a:pt x="650" y="367"/>
                    <a:pt x="658" y="350"/>
                    <a:pt x="658" y="332"/>
                  </a:cubicBezTo>
                  <a:cubicBezTo>
                    <a:pt x="658" y="315"/>
                    <a:pt x="650" y="298"/>
                    <a:pt x="637" y="287"/>
                  </a:cubicBezTo>
                  <a:cubicBezTo>
                    <a:pt x="599" y="255"/>
                    <a:pt x="599" y="255"/>
                    <a:pt x="599" y="255"/>
                  </a:cubicBezTo>
                  <a:cubicBezTo>
                    <a:pt x="583" y="241"/>
                    <a:pt x="574" y="220"/>
                    <a:pt x="576" y="198"/>
                  </a:cubicBezTo>
                  <a:cubicBezTo>
                    <a:pt x="580" y="150"/>
                    <a:pt x="580" y="150"/>
                    <a:pt x="580" y="150"/>
                  </a:cubicBezTo>
                  <a:cubicBezTo>
                    <a:pt x="581" y="132"/>
                    <a:pt x="575" y="115"/>
                    <a:pt x="562" y="103"/>
                  </a:cubicBezTo>
                  <a:cubicBezTo>
                    <a:pt x="550" y="90"/>
                    <a:pt x="533" y="84"/>
                    <a:pt x="515" y="86"/>
                  </a:cubicBezTo>
                  <a:cubicBezTo>
                    <a:pt x="467" y="90"/>
                    <a:pt x="467" y="90"/>
                    <a:pt x="467" y="90"/>
                  </a:cubicBezTo>
                  <a:cubicBezTo>
                    <a:pt x="445" y="91"/>
                    <a:pt x="424" y="82"/>
                    <a:pt x="410" y="66"/>
                  </a:cubicBezTo>
                  <a:cubicBezTo>
                    <a:pt x="378" y="29"/>
                    <a:pt x="378" y="29"/>
                    <a:pt x="378" y="29"/>
                  </a:cubicBezTo>
                  <a:cubicBezTo>
                    <a:pt x="367" y="15"/>
                    <a:pt x="350" y="8"/>
                    <a:pt x="333" y="8"/>
                  </a:cubicBezTo>
                  <a:cubicBezTo>
                    <a:pt x="315" y="8"/>
                    <a:pt x="299" y="15"/>
                    <a:pt x="287" y="29"/>
                  </a:cubicBezTo>
                  <a:cubicBezTo>
                    <a:pt x="256" y="66"/>
                    <a:pt x="256" y="66"/>
                    <a:pt x="256" y="66"/>
                  </a:cubicBezTo>
                  <a:cubicBezTo>
                    <a:pt x="242" y="82"/>
                    <a:pt x="221" y="91"/>
                    <a:pt x="199" y="90"/>
                  </a:cubicBezTo>
                  <a:cubicBezTo>
                    <a:pt x="150" y="86"/>
                    <a:pt x="150" y="86"/>
                    <a:pt x="150" y="86"/>
                  </a:cubicBezTo>
                  <a:cubicBezTo>
                    <a:pt x="133" y="84"/>
                    <a:pt x="115" y="91"/>
                    <a:pt x="103" y="103"/>
                  </a:cubicBezTo>
                  <a:cubicBezTo>
                    <a:pt x="91" y="115"/>
                    <a:pt x="84" y="132"/>
                    <a:pt x="86" y="150"/>
                  </a:cubicBezTo>
                  <a:cubicBezTo>
                    <a:pt x="90" y="198"/>
                    <a:pt x="90" y="198"/>
                    <a:pt x="90" y="198"/>
                  </a:cubicBezTo>
                  <a:cubicBezTo>
                    <a:pt x="92" y="220"/>
                    <a:pt x="83" y="241"/>
                    <a:pt x="66" y="255"/>
                  </a:cubicBezTo>
                  <a:cubicBezTo>
                    <a:pt x="29" y="287"/>
                    <a:pt x="29" y="287"/>
                    <a:pt x="29" y="287"/>
                  </a:cubicBezTo>
                  <a:cubicBezTo>
                    <a:pt x="16" y="298"/>
                    <a:pt x="8" y="315"/>
                    <a:pt x="8" y="332"/>
                  </a:cubicBezTo>
                  <a:cubicBezTo>
                    <a:pt x="8" y="350"/>
                    <a:pt x="16" y="367"/>
                    <a:pt x="29" y="378"/>
                  </a:cubicBezTo>
                  <a:cubicBezTo>
                    <a:pt x="66" y="409"/>
                    <a:pt x="66" y="409"/>
                    <a:pt x="66" y="409"/>
                  </a:cubicBezTo>
                  <a:cubicBezTo>
                    <a:pt x="83" y="424"/>
                    <a:pt x="92" y="445"/>
                    <a:pt x="90" y="466"/>
                  </a:cubicBezTo>
                  <a:cubicBezTo>
                    <a:pt x="86" y="515"/>
                    <a:pt x="86" y="515"/>
                    <a:pt x="86" y="515"/>
                  </a:cubicBezTo>
                  <a:cubicBezTo>
                    <a:pt x="84" y="533"/>
                    <a:pt x="91" y="550"/>
                    <a:pt x="103" y="562"/>
                  </a:cubicBezTo>
                  <a:cubicBezTo>
                    <a:pt x="115" y="575"/>
                    <a:pt x="132" y="581"/>
                    <a:pt x="150" y="579"/>
                  </a:cubicBezTo>
                  <a:cubicBezTo>
                    <a:pt x="199" y="575"/>
                    <a:pt x="199" y="575"/>
                    <a:pt x="199" y="575"/>
                  </a:cubicBezTo>
                  <a:cubicBezTo>
                    <a:pt x="201" y="575"/>
                    <a:pt x="202" y="575"/>
                    <a:pt x="204" y="575"/>
                  </a:cubicBezTo>
                  <a:close/>
                </a:path>
              </a:pathLst>
            </a:custGeom>
            <a:solidFill>
              <a:schemeClr val="accent3">
                <a:alpha val="10000"/>
              </a:schemeClr>
            </a:solidFill>
            <a:ln>
              <a:noFill/>
            </a:ln>
          </p:spPr>
          <p:txBody>
            <a:bodyPr vert="horz" wrap="square" lIns="68580" tIns="34290" rIns="68580" bIns="34290" numCol="1" anchor="t" anchorCtr="0" compatLnSpc="1"/>
            <a:lstStyle/>
            <a:p>
              <a:endParaRPr lang="en-US" sz="135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 name="Freeform 1172"/>
            <p:cNvSpPr>
              <a:spLocks noEditPoints="1"/>
            </p:cNvSpPr>
            <p:nvPr/>
          </p:nvSpPr>
          <p:spPr bwMode="auto">
            <a:xfrm>
              <a:off x="8050648" y="2251365"/>
              <a:ext cx="1535113" cy="1539875"/>
            </a:xfrm>
            <a:custGeom>
              <a:avLst/>
              <a:gdLst>
                <a:gd name="T0" fmla="*/ 204 w 484"/>
                <a:gd name="T1" fmla="*/ 467 h 485"/>
                <a:gd name="T2" fmla="*/ 145 w 484"/>
                <a:gd name="T3" fmla="*/ 425 h 485"/>
                <a:gd name="T4" fmla="*/ 71 w 484"/>
                <a:gd name="T5" fmla="*/ 414 h 485"/>
                <a:gd name="T6" fmla="*/ 59 w 484"/>
                <a:gd name="T7" fmla="*/ 339 h 485"/>
                <a:gd name="T8" fmla="*/ 17 w 484"/>
                <a:gd name="T9" fmla="*/ 281 h 485"/>
                <a:gd name="T10" fmla="*/ 17 w 484"/>
                <a:gd name="T11" fmla="*/ 204 h 485"/>
                <a:gd name="T12" fmla="*/ 59 w 484"/>
                <a:gd name="T13" fmla="*/ 146 h 485"/>
                <a:gd name="T14" fmla="*/ 71 w 484"/>
                <a:gd name="T15" fmla="*/ 71 h 485"/>
                <a:gd name="T16" fmla="*/ 145 w 484"/>
                <a:gd name="T17" fmla="*/ 60 h 485"/>
                <a:gd name="T18" fmla="*/ 204 w 484"/>
                <a:gd name="T19" fmla="*/ 18 h 485"/>
                <a:gd name="T20" fmla="*/ 280 w 484"/>
                <a:gd name="T21" fmla="*/ 18 h 485"/>
                <a:gd name="T22" fmla="*/ 338 w 484"/>
                <a:gd name="T23" fmla="*/ 60 h 485"/>
                <a:gd name="T24" fmla="*/ 413 w 484"/>
                <a:gd name="T25" fmla="*/ 71 h 485"/>
                <a:gd name="T26" fmla="*/ 425 w 484"/>
                <a:gd name="T27" fmla="*/ 146 h 485"/>
                <a:gd name="T28" fmla="*/ 466 w 484"/>
                <a:gd name="T29" fmla="*/ 204 h 485"/>
                <a:gd name="T30" fmla="*/ 466 w 484"/>
                <a:gd name="T31" fmla="*/ 281 h 485"/>
                <a:gd name="T32" fmla="*/ 425 w 484"/>
                <a:gd name="T33" fmla="*/ 339 h 485"/>
                <a:gd name="T34" fmla="*/ 413 w 484"/>
                <a:gd name="T35" fmla="*/ 414 h 485"/>
                <a:gd name="T36" fmla="*/ 338 w 484"/>
                <a:gd name="T37" fmla="*/ 425 h 485"/>
                <a:gd name="T38" fmla="*/ 280 w 484"/>
                <a:gd name="T39" fmla="*/ 467 h 485"/>
                <a:gd name="T40" fmla="*/ 149 w 484"/>
                <a:gd name="T41" fmla="*/ 417 h 485"/>
                <a:gd name="T42" fmla="*/ 210 w 484"/>
                <a:gd name="T43" fmla="*/ 462 h 485"/>
                <a:gd name="T44" fmla="*/ 274 w 484"/>
                <a:gd name="T45" fmla="*/ 462 h 485"/>
                <a:gd name="T46" fmla="*/ 339 w 484"/>
                <a:gd name="T47" fmla="*/ 417 h 485"/>
                <a:gd name="T48" fmla="*/ 407 w 484"/>
                <a:gd name="T49" fmla="*/ 408 h 485"/>
                <a:gd name="T50" fmla="*/ 417 w 484"/>
                <a:gd name="T51" fmla="*/ 340 h 485"/>
                <a:gd name="T52" fmla="*/ 461 w 484"/>
                <a:gd name="T53" fmla="*/ 274 h 485"/>
                <a:gd name="T54" fmla="*/ 461 w 484"/>
                <a:gd name="T55" fmla="*/ 210 h 485"/>
                <a:gd name="T56" fmla="*/ 417 w 484"/>
                <a:gd name="T57" fmla="*/ 145 h 485"/>
                <a:gd name="T58" fmla="*/ 407 w 484"/>
                <a:gd name="T59" fmla="*/ 77 h 485"/>
                <a:gd name="T60" fmla="*/ 339 w 484"/>
                <a:gd name="T61" fmla="*/ 68 h 485"/>
                <a:gd name="T62" fmla="*/ 274 w 484"/>
                <a:gd name="T63" fmla="*/ 23 h 485"/>
                <a:gd name="T64" fmla="*/ 210 w 484"/>
                <a:gd name="T65" fmla="*/ 23 h 485"/>
                <a:gd name="T66" fmla="*/ 145 w 484"/>
                <a:gd name="T67" fmla="*/ 68 h 485"/>
                <a:gd name="T68" fmla="*/ 76 w 484"/>
                <a:gd name="T69" fmla="*/ 77 h 485"/>
                <a:gd name="T70" fmla="*/ 67 w 484"/>
                <a:gd name="T71" fmla="*/ 145 h 485"/>
                <a:gd name="T72" fmla="*/ 22 w 484"/>
                <a:gd name="T73" fmla="*/ 210 h 485"/>
                <a:gd name="T74" fmla="*/ 22 w 484"/>
                <a:gd name="T75" fmla="*/ 274 h 485"/>
                <a:gd name="T76" fmla="*/ 67 w 484"/>
                <a:gd name="T77" fmla="*/ 340 h 485"/>
                <a:gd name="T78" fmla="*/ 76 w 484"/>
                <a:gd name="T79" fmla="*/ 408 h 485"/>
                <a:gd name="T80" fmla="*/ 145 w 484"/>
                <a:gd name="T81" fmla="*/ 41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4" h="485">
                  <a:moveTo>
                    <a:pt x="242" y="485"/>
                  </a:moveTo>
                  <a:cubicBezTo>
                    <a:pt x="227" y="485"/>
                    <a:pt x="213" y="478"/>
                    <a:pt x="204" y="467"/>
                  </a:cubicBezTo>
                  <a:cubicBezTo>
                    <a:pt x="181" y="440"/>
                    <a:pt x="181" y="440"/>
                    <a:pt x="181" y="440"/>
                  </a:cubicBezTo>
                  <a:cubicBezTo>
                    <a:pt x="172" y="430"/>
                    <a:pt x="159" y="424"/>
                    <a:pt x="145" y="425"/>
                  </a:cubicBezTo>
                  <a:cubicBezTo>
                    <a:pt x="110" y="428"/>
                    <a:pt x="110" y="428"/>
                    <a:pt x="110" y="428"/>
                  </a:cubicBezTo>
                  <a:cubicBezTo>
                    <a:pt x="95" y="429"/>
                    <a:pt x="81" y="424"/>
                    <a:pt x="71" y="414"/>
                  </a:cubicBezTo>
                  <a:cubicBezTo>
                    <a:pt x="60" y="403"/>
                    <a:pt x="55" y="389"/>
                    <a:pt x="56" y="374"/>
                  </a:cubicBezTo>
                  <a:cubicBezTo>
                    <a:pt x="59" y="339"/>
                    <a:pt x="59" y="339"/>
                    <a:pt x="59" y="339"/>
                  </a:cubicBezTo>
                  <a:cubicBezTo>
                    <a:pt x="60" y="325"/>
                    <a:pt x="55" y="312"/>
                    <a:pt x="44" y="303"/>
                  </a:cubicBezTo>
                  <a:cubicBezTo>
                    <a:pt x="17" y="281"/>
                    <a:pt x="17" y="281"/>
                    <a:pt x="17" y="281"/>
                  </a:cubicBezTo>
                  <a:cubicBezTo>
                    <a:pt x="6" y="271"/>
                    <a:pt x="0" y="257"/>
                    <a:pt x="0" y="242"/>
                  </a:cubicBezTo>
                  <a:cubicBezTo>
                    <a:pt x="0" y="228"/>
                    <a:pt x="6" y="214"/>
                    <a:pt x="17" y="204"/>
                  </a:cubicBezTo>
                  <a:cubicBezTo>
                    <a:pt x="44" y="181"/>
                    <a:pt x="44" y="181"/>
                    <a:pt x="44" y="181"/>
                  </a:cubicBezTo>
                  <a:cubicBezTo>
                    <a:pt x="55" y="173"/>
                    <a:pt x="60" y="159"/>
                    <a:pt x="59" y="146"/>
                  </a:cubicBezTo>
                  <a:cubicBezTo>
                    <a:pt x="56" y="111"/>
                    <a:pt x="56" y="111"/>
                    <a:pt x="56" y="111"/>
                  </a:cubicBezTo>
                  <a:cubicBezTo>
                    <a:pt x="55" y="96"/>
                    <a:pt x="60" y="82"/>
                    <a:pt x="71" y="71"/>
                  </a:cubicBezTo>
                  <a:cubicBezTo>
                    <a:pt x="81" y="61"/>
                    <a:pt x="95" y="56"/>
                    <a:pt x="110" y="57"/>
                  </a:cubicBezTo>
                  <a:cubicBezTo>
                    <a:pt x="145" y="60"/>
                    <a:pt x="145" y="60"/>
                    <a:pt x="145" y="60"/>
                  </a:cubicBezTo>
                  <a:cubicBezTo>
                    <a:pt x="159" y="61"/>
                    <a:pt x="172" y="55"/>
                    <a:pt x="181" y="45"/>
                  </a:cubicBezTo>
                  <a:cubicBezTo>
                    <a:pt x="204" y="18"/>
                    <a:pt x="204" y="18"/>
                    <a:pt x="204" y="18"/>
                  </a:cubicBezTo>
                  <a:cubicBezTo>
                    <a:pt x="213" y="7"/>
                    <a:pt x="227" y="0"/>
                    <a:pt x="242" y="0"/>
                  </a:cubicBezTo>
                  <a:cubicBezTo>
                    <a:pt x="256" y="0"/>
                    <a:pt x="270" y="7"/>
                    <a:pt x="280" y="18"/>
                  </a:cubicBezTo>
                  <a:cubicBezTo>
                    <a:pt x="303" y="45"/>
                    <a:pt x="303" y="45"/>
                    <a:pt x="303" y="45"/>
                  </a:cubicBezTo>
                  <a:cubicBezTo>
                    <a:pt x="311" y="55"/>
                    <a:pt x="325" y="61"/>
                    <a:pt x="338" y="60"/>
                  </a:cubicBezTo>
                  <a:cubicBezTo>
                    <a:pt x="373" y="57"/>
                    <a:pt x="373" y="57"/>
                    <a:pt x="373" y="57"/>
                  </a:cubicBezTo>
                  <a:cubicBezTo>
                    <a:pt x="388" y="56"/>
                    <a:pt x="403" y="61"/>
                    <a:pt x="413" y="71"/>
                  </a:cubicBezTo>
                  <a:cubicBezTo>
                    <a:pt x="423" y="82"/>
                    <a:pt x="429" y="96"/>
                    <a:pt x="427" y="111"/>
                  </a:cubicBezTo>
                  <a:cubicBezTo>
                    <a:pt x="425" y="146"/>
                    <a:pt x="425" y="146"/>
                    <a:pt x="425" y="146"/>
                  </a:cubicBezTo>
                  <a:cubicBezTo>
                    <a:pt x="423" y="159"/>
                    <a:pt x="429" y="173"/>
                    <a:pt x="439" y="181"/>
                  </a:cubicBezTo>
                  <a:cubicBezTo>
                    <a:pt x="466" y="204"/>
                    <a:pt x="466" y="204"/>
                    <a:pt x="466" y="204"/>
                  </a:cubicBezTo>
                  <a:cubicBezTo>
                    <a:pt x="477" y="214"/>
                    <a:pt x="484" y="228"/>
                    <a:pt x="484" y="242"/>
                  </a:cubicBezTo>
                  <a:cubicBezTo>
                    <a:pt x="484" y="257"/>
                    <a:pt x="477" y="271"/>
                    <a:pt x="466" y="281"/>
                  </a:cubicBezTo>
                  <a:cubicBezTo>
                    <a:pt x="439" y="303"/>
                    <a:pt x="439" y="303"/>
                    <a:pt x="439" y="303"/>
                  </a:cubicBezTo>
                  <a:cubicBezTo>
                    <a:pt x="429" y="312"/>
                    <a:pt x="423" y="325"/>
                    <a:pt x="425" y="339"/>
                  </a:cubicBezTo>
                  <a:cubicBezTo>
                    <a:pt x="427" y="374"/>
                    <a:pt x="427" y="374"/>
                    <a:pt x="427" y="374"/>
                  </a:cubicBezTo>
                  <a:cubicBezTo>
                    <a:pt x="429" y="389"/>
                    <a:pt x="423" y="403"/>
                    <a:pt x="413" y="414"/>
                  </a:cubicBezTo>
                  <a:cubicBezTo>
                    <a:pt x="403" y="424"/>
                    <a:pt x="388" y="429"/>
                    <a:pt x="373" y="428"/>
                  </a:cubicBezTo>
                  <a:cubicBezTo>
                    <a:pt x="338" y="425"/>
                    <a:pt x="338" y="425"/>
                    <a:pt x="338" y="425"/>
                  </a:cubicBezTo>
                  <a:cubicBezTo>
                    <a:pt x="325" y="424"/>
                    <a:pt x="311" y="430"/>
                    <a:pt x="303" y="440"/>
                  </a:cubicBezTo>
                  <a:cubicBezTo>
                    <a:pt x="280" y="467"/>
                    <a:pt x="280" y="467"/>
                    <a:pt x="280" y="467"/>
                  </a:cubicBezTo>
                  <a:cubicBezTo>
                    <a:pt x="270" y="478"/>
                    <a:pt x="256" y="485"/>
                    <a:pt x="242" y="485"/>
                  </a:cubicBezTo>
                  <a:close/>
                  <a:moveTo>
                    <a:pt x="149" y="417"/>
                  </a:moveTo>
                  <a:cubicBezTo>
                    <a:pt x="163" y="417"/>
                    <a:pt x="177" y="424"/>
                    <a:pt x="187" y="435"/>
                  </a:cubicBezTo>
                  <a:cubicBezTo>
                    <a:pt x="210" y="462"/>
                    <a:pt x="210" y="462"/>
                    <a:pt x="210" y="462"/>
                  </a:cubicBezTo>
                  <a:cubicBezTo>
                    <a:pt x="218" y="471"/>
                    <a:pt x="229" y="477"/>
                    <a:pt x="242" y="477"/>
                  </a:cubicBezTo>
                  <a:cubicBezTo>
                    <a:pt x="254" y="477"/>
                    <a:pt x="266" y="471"/>
                    <a:pt x="274" y="462"/>
                  </a:cubicBezTo>
                  <a:cubicBezTo>
                    <a:pt x="297" y="435"/>
                    <a:pt x="297" y="435"/>
                    <a:pt x="297" y="435"/>
                  </a:cubicBezTo>
                  <a:cubicBezTo>
                    <a:pt x="307" y="423"/>
                    <a:pt x="323" y="416"/>
                    <a:pt x="339" y="417"/>
                  </a:cubicBezTo>
                  <a:cubicBezTo>
                    <a:pt x="374" y="420"/>
                    <a:pt x="374" y="420"/>
                    <a:pt x="374" y="420"/>
                  </a:cubicBezTo>
                  <a:cubicBezTo>
                    <a:pt x="387" y="421"/>
                    <a:pt x="399" y="417"/>
                    <a:pt x="407" y="408"/>
                  </a:cubicBezTo>
                  <a:cubicBezTo>
                    <a:pt x="416" y="399"/>
                    <a:pt x="420" y="387"/>
                    <a:pt x="419" y="375"/>
                  </a:cubicBezTo>
                  <a:cubicBezTo>
                    <a:pt x="417" y="340"/>
                    <a:pt x="417" y="340"/>
                    <a:pt x="417" y="340"/>
                  </a:cubicBezTo>
                  <a:cubicBezTo>
                    <a:pt x="415" y="324"/>
                    <a:pt x="422" y="308"/>
                    <a:pt x="434" y="297"/>
                  </a:cubicBezTo>
                  <a:cubicBezTo>
                    <a:pt x="461" y="274"/>
                    <a:pt x="461" y="274"/>
                    <a:pt x="461" y="274"/>
                  </a:cubicBezTo>
                  <a:cubicBezTo>
                    <a:pt x="470" y="267"/>
                    <a:pt x="476" y="255"/>
                    <a:pt x="476" y="242"/>
                  </a:cubicBezTo>
                  <a:cubicBezTo>
                    <a:pt x="476" y="230"/>
                    <a:pt x="470" y="218"/>
                    <a:pt x="461" y="210"/>
                  </a:cubicBezTo>
                  <a:cubicBezTo>
                    <a:pt x="434" y="188"/>
                    <a:pt x="434" y="188"/>
                    <a:pt x="434" y="188"/>
                  </a:cubicBezTo>
                  <a:cubicBezTo>
                    <a:pt x="422" y="177"/>
                    <a:pt x="415" y="161"/>
                    <a:pt x="417" y="145"/>
                  </a:cubicBezTo>
                  <a:cubicBezTo>
                    <a:pt x="419" y="110"/>
                    <a:pt x="419" y="110"/>
                    <a:pt x="419" y="110"/>
                  </a:cubicBezTo>
                  <a:cubicBezTo>
                    <a:pt x="420" y="98"/>
                    <a:pt x="416" y="86"/>
                    <a:pt x="407" y="77"/>
                  </a:cubicBezTo>
                  <a:cubicBezTo>
                    <a:pt x="399" y="68"/>
                    <a:pt x="387" y="64"/>
                    <a:pt x="374" y="65"/>
                  </a:cubicBezTo>
                  <a:cubicBezTo>
                    <a:pt x="339" y="68"/>
                    <a:pt x="339" y="68"/>
                    <a:pt x="339" y="68"/>
                  </a:cubicBezTo>
                  <a:cubicBezTo>
                    <a:pt x="323" y="69"/>
                    <a:pt x="307" y="62"/>
                    <a:pt x="297" y="50"/>
                  </a:cubicBezTo>
                  <a:cubicBezTo>
                    <a:pt x="274" y="23"/>
                    <a:pt x="274" y="23"/>
                    <a:pt x="274" y="23"/>
                  </a:cubicBezTo>
                  <a:cubicBezTo>
                    <a:pt x="266" y="14"/>
                    <a:pt x="254" y="8"/>
                    <a:pt x="242" y="8"/>
                  </a:cubicBezTo>
                  <a:cubicBezTo>
                    <a:pt x="229" y="8"/>
                    <a:pt x="218" y="14"/>
                    <a:pt x="210" y="23"/>
                  </a:cubicBezTo>
                  <a:cubicBezTo>
                    <a:pt x="187" y="50"/>
                    <a:pt x="187" y="50"/>
                    <a:pt x="187" y="50"/>
                  </a:cubicBezTo>
                  <a:cubicBezTo>
                    <a:pt x="176" y="62"/>
                    <a:pt x="161" y="69"/>
                    <a:pt x="145" y="68"/>
                  </a:cubicBezTo>
                  <a:cubicBezTo>
                    <a:pt x="109" y="65"/>
                    <a:pt x="109" y="65"/>
                    <a:pt x="109" y="65"/>
                  </a:cubicBezTo>
                  <a:cubicBezTo>
                    <a:pt x="97" y="64"/>
                    <a:pt x="85" y="68"/>
                    <a:pt x="76" y="77"/>
                  </a:cubicBezTo>
                  <a:cubicBezTo>
                    <a:pt x="67" y="86"/>
                    <a:pt x="63" y="98"/>
                    <a:pt x="64" y="110"/>
                  </a:cubicBezTo>
                  <a:cubicBezTo>
                    <a:pt x="67" y="145"/>
                    <a:pt x="67" y="145"/>
                    <a:pt x="67" y="145"/>
                  </a:cubicBezTo>
                  <a:cubicBezTo>
                    <a:pt x="68" y="161"/>
                    <a:pt x="62" y="177"/>
                    <a:pt x="49" y="188"/>
                  </a:cubicBezTo>
                  <a:cubicBezTo>
                    <a:pt x="22" y="210"/>
                    <a:pt x="22" y="210"/>
                    <a:pt x="22" y="210"/>
                  </a:cubicBezTo>
                  <a:cubicBezTo>
                    <a:pt x="13" y="218"/>
                    <a:pt x="8" y="230"/>
                    <a:pt x="8" y="242"/>
                  </a:cubicBezTo>
                  <a:cubicBezTo>
                    <a:pt x="8" y="255"/>
                    <a:pt x="13" y="267"/>
                    <a:pt x="22" y="274"/>
                  </a:cubicBezTo>
                  <a:cubicBezTo>
                    <a:pt x="49" y="297"/>
                    <a:pt x="49" y="297"/>
                    <a:pt x="49" y="297"/>
                  </a:cubicBezTo>
                  <a:cubicBezTo>
                    <a:pt x="62" y="308"/>
                    <a:pt x="68" y="324"/>
                    <a:pt x="67" y="340"/>
                  </a:cubicBezTo>
                  <a:cubicBezTo>
                    <a:pt x="64" y="375"/>
                    <a:pt x="64" y="375"/>
                    <a:pt x="64" y="375"/>
                  </a:cubicBezTo>
                  <a:cubicBezTo>
                    <a:pt x="63" y="387"/>
                    <a:pt x="67" y="399"/>
                    <a:pt x="76" y="408"/>
                  </a:cubicBezTo>
                  <a:cubicBezTo>
                    <a:pt x="85" y="417"/>
                    <a:pt x="97" y="421"/>
                    <a:pt x="109" y="420"/>
                  </a:cubicBezTo>
                  <a:cubicBezTo>
                    <a:pt x="145" y="417"/>
                    <a:pt x="145" y="417"/>
                    <a:pt x="145" y="417"/>
                  </a:cubicBezTo>
                  <a:cubicBezTo>
                    <a:pt x="146" y="417"/>
                    <a:pt x="147" y="417"/>
                    <a:pt x="149" y="417"/>
                  </a:cubicBezTo>
                  <a:close/>
                </a:path>
              </a:pathLst>
            </a:custGeom>
            <a:solidFill>
              <a:schemeClr val="accent3">
                <a:alpha val="10000"/>
              </a:schemeClr>
            </a:solidFill>
            <a:ln>
              <a:noFill/>
            </a:ln>
          </p:spPr>
          <p:txBody>
            <a:bodyPr vert="horz" wrap="square" lIns="68580" tIns="34290" rIns="68580" bIns="34290" numCol="1" anchor="t" anchorCtr="0" compatLnSpc="1"/>
            <a:lstStyle/>
            <a:p>
              <a:endParaRPr lang="en-US" sz="135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8" name="Freeform 1173"/>
            <p:cNvSpPr/>
            <p:nvPr/>
          </p:nvSpPr>
          <p:spPr bwMode="auto">
            <a:xfrm>
              <a:off x="8206222" y="2410115"/>
              <a:ext cx="1220788" cy="1222375"/>
            </a:xfrm>
            <a:custGeom>
              <a:avLst/>
              <a:gdLst>
                <a:gd name="T0" fmla="*/ 13 w 385"/>
                <a:gd name="T1" fmla="*/ 221 h 385"/>
                <a:gd name="T2" fmla="*/ 0 w 385"/>
                <a:gd name="T3" fmla="*/ 192 h 385"/>
                <a:gd name="T4" fmla="*/ 13 w 385"/>
                <a:gd name="T5" fmla="*/ 164 h 385"/>
                <a:gd name="T6" fmla="*/ 35 w 385"/>
                <a:gd name="T7" fmla="*/ 146 h 385"/>
                <a:gd name="T8" fmla="*/ 48 w 385"/>
                <a:gd name="T9" fmla="*/ 114 h 385"/>
                <a:gd name="T10" fmla="*/ 46 w 385"/>
                <a:gd name="T11" fmla="*/ 86 h 385"/>
                <a:gd name="T12" fmla="*/ 56 w 385"/>
                <a:gd name="T13" fmla="*/ 56 h 385"/>
                <a:gd name="T14" fmla="*/ 86 w 385"/>
                <a:gd name="T15" fmla="*/ 45 h 385"/>
                <a:gd name="T16" fmla="*/ 114 w 385"/>
                <a:gd name="T17" fmla="*/ 48 h 385"/>
                <a:gd name="T18" fmla="*/ 146 w 385"/>
                <a:gd name="T19" fmla="*/ 35 h 385"/>
                <a:gd name="T20" fmla="*/ 164 w 385"/>
                <a:gd name="T21" fmla="*/ 13 h 385"/>
                <a:gd name="T22" fmla="*/ 193 w 385"/>
                <a:gd name="T23" fmla="*/ 0 h 385"/>
                <a:gd name="T24" fmla="*/ 221 w 385"/>
                <a:gd name="T25" fmla="*/ 13 h 385"/>
                <a:gd name="T26" fmla="*/ 240 w 385"/>
                <a:gd name="T27" fmla="*/ 35 h 385"/>
                <a:gd name="T28" fmla="*/ 271 w 385"/>
                <a:gd name="T29" fmla="*/ 48 h 385"/>
                <a:gd name="T30" fmla="*/ 300 w 385"/>
                <a:gd name="T31" fmla="*/ 45 h 385"/>
                <a:gd name="T32" fmla="*/ 329 w 385"/>
                <a:gd name="T33" fmla="*/ 56 h 385"/>
                <a:gd name="T34" fmla="*/ 340 w 385"/>
                <a:gd name="T35" fmla="*/ 86 h 385"/>
                <a:gd name="T36" fmla="*/ 337 w 385"/>
                <a:gd name="T37" fmla="*/ 114 h 385"/>
                <a:gd name="T38" fmla="*/ 351 w 385"/>
                <a:gd name="T39" fmla="*/ 146 h 385"/>
                <a:gd name="T40" fmla="*/ 372 w 385"/>
                <a:gd name="T41" fmla="*/ 164 h 385"/>
                <a:gd name="T42" fmla="*/ 385 w 385"/>
                <a:gd name="T43" fmla="*/ 192 h 385"/>
                <a:gd name="T44" fmla="*/ 372 w 385"/>
                <a:gd name="T45" fmla="*/ 221 h 385"/>
                <a:gd name="T46" fmla="*/ 351 w 385"/>
                <a:gd name="T47" fmla="*/ 239 h 385"/>
                <a:gd name="T48" fmla="*/ 337 w 385"/>
                <a:gd name="T49" fmla="*/ 271 h 385"/>
                <a:gd name="T50" fmla="*/ 340 w 385"/>
                <a:gd name="T51" fmla="*/ 299 h 385"/>
                <a:gd name="T52" fmla="*/ 329 w 385"/>
                <a:gd name="T53" fmla="*/ 329 h 385"/>
                <a:gd name="T54" fmla="*/ 300 w 385"/>
                <a:gd name="T55" fmla="*/ 340 h 385"/>
                <a:gd name="T56" fmla="*/ 271 w 385"/>
                <a:gd name="T57" fmla="*/ 337 h 385"/>
                <a:gd name="T58" fmla="*/ 240 w 385"/>
                <a:gd name="T59" fmla="*/ 350 h 385"/>
                <a:gd name="T60" fmla="*/ 221 w 385"/>
                <a:gd name="T61" fmla="*/ 372 h 385"/>
                <a:gd name="T62" fmla="*/ 193 w 385"/>
                <a:gd name="T63" fmla="*/ 385 h 385"/>
                <a:gd name="T64" fmla="*/ 164 w 385"/>
                <a:gd name="T65" fmla="*/ 372 h 385"/>
                <a:gd name="T66" fmla="*/ 146 w 385"/>
                <a:gd name="T67" fmla="*/ 350 h 385"/>
                <a:gd name="T68" fmla="*/ 114 w 385"/>
                <a:gd name="T69" fmla="*/ 337 h 385"/>
                <a:gd name="T70" fmla="*/ 86 w 385"/>
                <a:gd name="T71" fmla="*/ 340 h 385"/>
                <a:gd name="T72" fmla="*/ 56 w 385"/>
                <a:gd name="T73" fmla="*/ 329 h 385"/>
                <a:gd name="T74" fmla="*/ 46 w 385"/>
                <a:gd name="T75" fmla="*/ 299 h 385"/>
                <a:gd name="T76" fmla="*/ 48 w 385"/>
                <a:gd name="T77" fmla="*/ 271 h 385"/>
                <a:gd name="T78" fmla="*/ 35 w 385"/>
                <a:gd name="T79" fmla="*/ 239 h 385"/>
                <a:gd name="T80" fmla="*/ 13 w 385"/>
                <a:gd name="T81" fmla="*/ 221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85" h="385">
                  <a:moveTo>
                    <a:pt x="13" y="221"/>
                  </a:moveTo>
                  <a:cubicBezTo>
                    <a:pt x="5" y="214"/>
                    <a:pt x="0" y="203"/>
                    <a:pt x="0" y="192"/>
                  </a:cubicBezTo>
                  <a:cubicBezTo>
                    <a:pt x="0" y="182"/>
                    <a:pt x="5" y="171"/>
                    <a:pt x="13" y="164"/>
                  </a:cubicBezTo>
                  <a:cubicBezTo>
                    <a:pt x="35" y="146"/>
                    <a:pt x="35" y="146"/>
                    <a:pt x="35" y="146"/>
                  </a:cubicBezTo>
                  <a:cubicBezTo>
                    <a:pt x="44" y="138"/>
                    <a:pt x="49" y="126"/>
                    <a:pt x="48" y="114"/>
                  </a:cubicBezTo>
                  <a:cubicBezTo>
                    <a:pt x="46" y="86"/>
                    <a:pt x="46" y="86"/>
                    <a:pt x="46" y="86"/>
                  </a:cubicBezTo>
                  <a:cubicBezTo>
                    <a:pt x="45" y="75"/>
                    <a:pt x="49" y="64"/>
                    <a:pt x="56" y="56"/>
                  </a:cubicBezTo>
                  <a:cubicBezTo>
                    <a:pt x="64" y="48"/>
                    <a:pt x="75" y="44"/>
                    <a:pt x="86" y="45"/>
                  </a:cubicBezTo>
                  <a:cubicBezTo>
                    <a:pt x="114" y="48"/>
                    <a:pt x="114" y="48"/>
                    <a:pt x="114" y="48"/>
                  </a:cubicBezTo>
                  <a:cubicBezTo>
                    <a:pt x="126" y="49"/>
                    <a:pt x="138" y="44"/>
                    <a:pt x="146" y="35"/>
                  </a:cubicBezTo>
                  <a:cubicBezTo>
                    <a:pt x="164" y="13"/>
                    <a:pt x="164" y="13"/>
                    <a:pt x="164" y="13"/>
                  </a:cubicBezTo>
                  <a:cubicBezTo>
                    <a:pt x="171" y="5"/>
                    <a:pt x="182" y="0"/>
                    <a:pt x="193" y="0"/>
                  </a:cubicBezTo>
                  <a:cubicBezTo>
                    <a:pt x="204" y="0"/>
                    <a:pt x="214" y="5"/>
                    <a:pt x="221" y="13"/>
                  </a:cubicBezTo>
                  <a:cubicBezTo>
                    <a:pt x="240" y="35"/>
                    <a:pt x="240" y="35"/>
                    <a:pt x="240" y="35"/>
                  </a:cubicBezTo>
                  <a:cubicBezTo>
                    <a:pt x="247" y="44"/>
                    <a:pt x="259" y="49"/>
                    <a:pt x="271" y="48"/>
                  </a:cubicBezTo>
                  <a:cubicBezTo>
                    <a:pt x="300" y="45"/>
                    <a:pt x="300" y="45"/>
                    <a:pt x="300" y="45"/>
                  </a:cubicBezTo>
                  <a:cubicBezTo>
                    <a:pt x="311" y="44"/>
                    <a:pt x="321" y="48"/>
                    <a:pt x="329" y="56"/>
                  </a:cubicBezTo>
                  <a:cubicBezTo>
                    <a:pt x="337" y="64"/>
                    <a:pt x="341" y="75"/>
                    <a:pt x="340" y="86"/>
                  </a:cubicBezTo>
                  <a:cubicBezTo>
                    <a:pt x="337" y="114"/>
                    <a:pt x="337" y="114"/>
                    <a:pt x="337" y="114"/>
                  </a:cubicBezTo>
                  <a:cubicBezTo>
                    <a:pt x="336" y="126"/>
                    <a:pt x="341" y="138"/>
                    <a:pt x="351" y="146"/>
                  </a:cubicBezTo>
                  <a:cubicBezTo>
                    <a:pt x="372" y="164"/>
                    <a:pt x="372" y="164"/>
                    <a:pt x="372" y="164"/>
                  </a:cubicBezTo>
                  <a:cubicBezTo>
                    <a:pt x="381" y="171"/>
                    <a:pt x="385" y="182"/>
                    <a:pt x="385" y="192"/>
                  </a:cubicBezTo>
                  <a:cubicBezTo>
                    <a:pt x="385" y="203"/>
                    <a:pt x="381" y="214"/>
                    <a:pt x="372" y="221"/>
                  </a:cubicBezTo>
                  <a:cubicBezTo>
                    <a:pt x="351" y="239"/>
                    <a:pt x="351" y="239"/>
                    <a:pt x="351" y="239"/>
                  </a:cubicBezTo>
                  <a:cubicBezTo>
                    <a:pt x="341" y="247"/>
                    <a:pt x="336" y="259"/>
                    <a:pt x="337" y="271"/>
                  </a:cubicBezTo>
                  <a:cubicBezTo>
                    <a:pt x="340" y="299"/>
                    <a:pt x="340" y="299"/>
                    <a:pt x="340" y="299"/>
                  </a:cubicBezTo>
                  <a:cubicBezTo>
                    <a:pt x="341" y="310"/>
                    <a:pt x="337" y="321"/>
                    <a:pt x="329" y="329"/>
                  </a:cubicBezTo>
                  <a:cubicBezTo>
                    <a:pt x="321" y="336"/>
                    <a:pt x="311" y="340"/>
                    <a:pt x="300" y="340"/>
                  </a:cubicBezTo>
                  <a:cubicBezTo>
                    <a:pt x="271" y="337"/>
                    <a:pt x="271" y="337"/>
                    <a:pt x="271" y="337"/>
                  </a:cubicBezTo>
                  <a:cubicBezTo>
                    <a:pt x="259" y="336"/>
                    <a:pt x="247" y="341"/>
                    <a:pt x="240" y="350"/>
                  </a:cubicBezTo>
                  <a:cubicBezTo>
                    <a:pt x="221" y="372"/>
                    <a:pt x="221" y="372"/>
                    <a:pt x="221" y="372"/>
                  </a:cubicBezTo>
                  <a:cubicBezTo>
                    <a:pt x="214" y="380"/>
                    <a:pt x="204" y="385"/>
                    <a:pt x="193" y="385"/>
                  </a:cubicBezTo>
                  <a:cubicBezTo>
                    <a:pt x="182" y="385"/>
                    <a:pt x="171" y="380"/>
                    <a:pt x="164" y="372"/>
                  </a:cubicBezTo>
                  <a:cubicBezTo>
                    <a:pt x="146" y="350"/>
                    <a:pt x="146" y="350"/>
                    <a:pt x="146" y="350"/>
                  </a:cubicBezTo>
                  <a:cubicBezTo>
                    <a:pt x="138" y="341"/>
                    <a:pt x="126" y="336"/>
                    <a:pt x="114" y="337"/>
                  </a:cubicBezTo>
                  <a:cubicBezTo>
                    <a:pt x="86" y="340"/>
                    <a:pt x="86" y="340"/>
                    <a:pt x="86" y="340"/>
                  </a:cubicBezTo>
                  <a:cubicBezTo>
                    <a:pt x="75" y="340"/>
                    <a:pt x="64" y="336"/>
                    <a:pt x="56" y="329"/>
                  </a:cubicBezTo>
                  <a:cubicBezTo>
                    <a:pt x="49" y="321"/>
                    <a:pt x="45" y="310"/>
                    <a:pt x="46" y="299"/>
                  </a:cubicBezTo>
                  <a:cubicBezTo>
                    <a:pt x="48" y="271"/>
                    <a:pt x="48" y="271"/>
                    <a:pt x="48" y="271"/>
                  </a:cubicBezTo>
                  <a:cubicBezTo>
                    <a:pt x="49" y="259"/>
                    <a:pt x="44" y="247"/>
                    <a:pt x="35" y="239"/>
                  </a:cubicBezTo>
                  <a:lnTo>
                    <a:pt x="13" y="221"/>
                  </a:lnTo>
                  <a:close/>
                </a:path>
              </a:pathLst>
            </a:custGeom>
            <a:solidFill>
              <a:schemeClr val="accent3"/>
            </a:solidFill>
            <a:ln>
              <a:noFill/>
            </a:ln>
          </p:spPr>
          <p:txBody>
            <a:bodyPr vert="horz" wrap="square" lIns="68580" tIns="34290" rIns="68580" bIns="34290" numCol="1" anchor="t" anchorCtr="0" compatLnSpc="1"/>
            <a:lstStyle/>
            <a:p>
              <a:endParaRPr lang="en-US" sz="135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29" name="Freeform 1174"/>
          <p:cNvSpPr>
            <a:spLocks noEditPoints="1"/>
          </p:cNvSpPr>
          <p:nvPr/>
        </p:nvSpPr>
        <p:spPr bwMode="auto">
          <a:xfrm>
            <a:off x="6377454" y="1913985"/>
            <a:ext cx="388144" cy="328613"/>
          </a:xfrm>
          <a:custGeom>
            <a:avLst/>
            <a:gdLst>
              <a:gd name="T0" fmla="*/ 7 w 163"/>
              <a:gd name="T1" fmla="*/ 132 h 138"/>
              <a:gd name="T2" fmla="*/ 13 w 163"/>
              <a:gd name="T3" fmla="*/ 138 h 138"/>
              <a:gd name="T4" fmla="*/ 43 w 163"/>
              <a:gd name="T5" fmla="*/ 138 h 138"/>
              <a:gd name="T6" fmla="*/ 43 w 163"/>
              <a:gd name="T7" fmla="*/ 75 h 138"/>
              <a:gd name="T8" fmla="*/ 7 w 163"/>
              <a:gd name="T9" fmla="*/ 111 h 138"/>
              <a:gd name="T10" fmla="*/ 7 w 163"/>
              <a:gd name="T11" fmla="*/ 132 h 138"/>
              <a:gd name="T12" fmla="*/ 58 w 163"/>
              <a:gd name="T13" fmla="*/ 90 h 138"/>
              <a:gd name="T14" fmla="*/ 58 w 163"/>
              <a:gd name="T15" fmla="*/ 138 h 138"/>
              <a:gd name="T16" fmla="*/ 94 w 163"/>
              <a:gd name="T17" fmla="*/ 138 h 138"/>
              <a:gd name="T18" fmla="*/ 94 w 163"/>
              <a:gd name="T19" fmla="*/ 95 h 138"/>
              <a:gd name="T20" fmla="*/ 78 w 163"/>
              <a:gd name="T21" fmla="*/ 110 h 138"/>
              <a:gd name="T22" fmla="*/ 58 w 163"/>
              <a:gd name="T23" fmla="*/ 90 h 138"/>
              <a:gd name="T24" fmla="*/ 108 w 163"/>
              <a:gd name="T25" fmla="*/ 80 h 138"/>
              <a:gd name="T26" fmla="*/ 108 w 163"/>
              <a:gd name="T27" fmla="*/ 138 h 138"/>
              <a:gd name="T28" fmla="*/ 138 w 163"/>
              <a:gd name="T29" fmla="*/ 138 h 138"/>
              <a:gd name="T30" fmla="*/ 145 w 163"/>
              <a:gd name="T31" fmla="*/ 132 h 138"/>
              <a:gd name="T32" fmla="*/ 145 w 163"/>
              <a:gd name="T33" fmla="*/ 44 h 138"/>
              <a:gd name="T34" fmla="*/ 113 w 163"/>
              <a:gd name="T35" fmla="*/ 75 h 138"/>
              <a:gd name="T36" fmla="*/ 108 w 163"/>
              <a:gd name="T37" fmla="*/ 80 h 138"/>
              <a:gd name="T38" fmla="*/ 130 w 163"/>
              <a:gd name="T39" fmla="*/ 3 h 138"/>
              <a:gd name="T40" fmla="*/ 124 w 163"/>
              <a:gd name="T41" fmla="*/ 10 h 138"/>
              <a:gd name="T42" fmla="*/ 131 w 163"/>
              <a:gd name="T43" fmla="*/ 16 h 138"/>
              <a:gd name="T44" fmla="*/ 138 w 163"/>
              <a:gd name="T45" fmla="*/ 15 h 138"/>
              <a:gd name="T46" fmla="*/ 78 w 163"/>
              <a:gd name="T47" fmla="*/ 75 h 138"/>
              <a:gd name="T48" fmla="*/ 43 w 163"/>
              <a:gd name="T49" fmla="*/ 40 h 138"/>
              <a:gd name="T50" fmla="*/ 3 w 163"/>
              <a:gd name="T51" fmla="*/ 81 h 138"/>
              <a:gd name="T52" fmla="*/ 3 w 163"/>
              <a:gd name="T53" fmla="*/ 90 h 138"/>
              <a:gd name="T54" fmla="*/ 12 w 163"/>
              <a:gd name="T55" fmla="*/ 90 h 138"/>
              <a:gd name="T56" fmla="*/ 43 w 163"/>
              <a:gd name="T57" fmla="*/ 58 h 138"/>
              <a:gd name="T58" fmla="*/ 78 w 163"/>
              <a:gd name="T59" fmla="*/ 93 h 138"/>
              <a:gd name="T60" fmla="*/ 147 w 163"/>
              <a:gd name="T61" fmla="*/ 24 h 138"/>
              <a:gd name="T62" fmla="*/ 147 w 163"/>
              <a:gd name="T63" fmla="*/ 31 h 138"/>
              <a:gd name="T64" fmla="*/ 153 w 163"/>
              <a:gd name="T65" fmla="*/ 38 h 138"/>
              <a:gd name="T66" fmla="*/ 153 w 163"/>
              <a:gd name="T67" fmla="*/ 38 h 138"/>
              <a:gd name="T68" fmla="*/ 160 w 163"/>
              <a:gd name="T69" fmla="*/ 33 h 138"/>
              <a:gd name="T70" fmla="*/ 163 w 163"/>
              <a:gd name="T71" fmla="*/ 0 h 138"/>
              <a:gd name="T72" fmla="*/ 130 w 163"/>
              <a:gd name="T73" fmla="*/ 3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3" h="138">
                <a:moveTo>
                  <a:pt x="7" y="132"/>
                </a:moveTo>
                <a:cubicBezTo>
                  <a:pt x="7" y="135"/>
                  <a:pt x="10" y="138"/>
                  <a:pt x="13" y="138"/>
                </a:cubicBezTo>
                <a:cubicBezTo>
                  <a:pt x="43" y="138"/>
                  <a:pt x="43" y="138"/>
                  <a:pt x="43" y="138"/>
                </a:cubicBezTo>
                <a:cubicBezTo>
                  <a:pt x="43" y="75"/>
                  <a:pt x="43" y="75"/>
                  <a:pt x="43" y="75"/>
                </a:cubicBezTo>
                <a:cubicBezTo>
                  <a:pt x="7" y="111"/>
                  <a:pt x="7" y="111"/>
                  <a:pt x="7" y="111"/>
                </a:cubicBezTo>
                <a:lnTo>
                  <a:pt x="7" y="132"/>
                </a:lnTo>
                <a:close/>
                <a:moveTo>
                  <a:pt x="58" y="90"/>
                </a:moveTo>
                <a:cubicBezTo>
                  <a:pt x="58" y="138"/>
                  <a:pt x="58" y="138"/>
                  <a:pt x="58" y="138"/>
                </a:cubicBezTo>
                <a:cubicBezTo>
                  <a:pt x="94" y="138"/>
                  <a:pt x="94" y="138"/>
                  <a:pt x="94" y="138"/>
                </a:cubicBezTo>
                <a:cubicBezTo>
                  <a:pt x="94" y="95"/>
                  <a:pt x="94" y="95"/>
                  <a:pt x="94" y="95"/>
                </a:cubicBezTo>
                <a:cubicBezTo>
                  <a:pt x="78" y="110"/>
                  <a:pt x="78" y="110"/>
                  <a:pt x="78" y="110"/>
                </a:cubicBezTo>
                <a:lnTo>
                  <a:pt x="58" y="90"/>
                </a:lnTo>
                <a:close/>
                <a:moveTo>
                  <a:pt x="108" y="80"/>
                </a:moveTo>
                <a:cubicBezTo>
                  <a:pt x="108" y="138"/>
                  <a:pt x="108" y="138"/>
                  <a:pt x="108" y="138"/>
                </a:cubicBezTo>
                <a:cubicBezTo>
                  <a:pt x="138" y="138"/>
                  <a:pt x="138" y="138"/>
                  <a:pt x="138" y="138"/>
                </a:cubicBezTo>
                <a:cubicBezTo>
                  <a:pt x="142" y="138"/>
                  <a:pt x="145" y="135"/>
                  <a:pt x="145" y="132"/>
                </a:cubicBezTo>
                <a:cubicBezTo>
                  <a:pt x="145" y="44"/>
                  <a:pt x="145" y="44"/>
                  <a:pt x="145" y="44"/>
                </a:cubicBezTo>
                <a:cubicBezTo>
                  <a:pt x="113" y="75"/>
                  <a:pt x="113" y="75"/>
                  <a:pt x="113" y="75"/>
                </a:cubicBezTo>
                <a:lnTo>
                  <a:pt x="108" y="80"/>
                </a:lnTo>
                <a:close/>
                <a:moveTo>
                  <a:pt x="130" y="3"/>
                </a:moveTo>
                <a:cubicBezTo>
                  <a:pt x="127" y="3"/>
                  <a:pt x="124" y="6"/>
                  <a:pt x="124" y="10"/>
                </a:cubicBezTo>
                <a:cubicBezTo>
                  <a:pt x="125" y="14"/>
                  <a:pt x="128" y="16"/>
                  <a:pt x="131" y="16"/>
                </a:cubicBezTo>
                <a:cubicBezTo>
                  <a:pt x="138" y="15"/>
                  <a:pt x="138" y="15"/>
                  <a:pt x="138" y="15"/>
                </a:cubicBezTo>
                <a:cubicBezTo>
                  <a:pt x="78" y="75"/>
                  <a:pt x="78" y="75"/>
                  <a:pt x="78" y="75"/>
                </a:cubicBezTo>
                <a:cubicBezTo>
                  <a:pt x="43" y="40"/>
                  <a:pt x="43" y="40"/>
                  <a:pt x="43" y="40"/>
                </a:cubicBezTo>
                <a:cubicBezTo>
                  <a:pt x="3" y="81"/>
                  <a:pt x="3" y="81"/>
                  <a:pt x="3" y="81"/>
                </a:cubicBezTo>
                <a:cubicBezTo>
                  <a:pt x="0" y="83"/>
                  <a:pt x="0" y="87"/>
                  <a:pt x="3" y="90"/>
                </a:cubicBezTo>
                <a:cubicBezTo>
                  <a:pt x="5" y="92"/>
                  <a:pt x="9" y="92"/>
                  <a:pt x="12" y="90"/>
                </a:cubicBezTo>
                <a:cubicBezTo>
                  <a:pt x="43" y="58"/>
                  <a:pt x="43" y="58"/>
                  <a:pt x="43" y="58"/>
                </a:cubicBezTo>
                <a:cubicBezTo>
                  <a:pt x="78" y="93"/>
                  <a:pt x="78" y="93"/>
                  <a:pt x="78" y="93"/>
                </a:cubicBezTo>
                <a:cubicBezTo>
                  <a:pt x="147" y="24"/>
                  <a:pt x="147" y="24"/>
                  <a:pt x="147" y="24"/>
                </a:cubicBezTo>
                <a:cubicBezTo>
                  <a:pt x="147" y="31"/>
                  <a:pt x="147" y="31"/>
                  <a:pt x="147" y="31"/>
                </a:cubicBezTo>
                <a:cubicBezTo>
                  <a:pt x="147" y="35"/>
                  <a:pt x="149" y="38"/>
                  <a:pt x="153" y="38"/>
                </a:cubicBezTo>
                <a:cubicBezTo>
                  <a:pt x="153" y="38"/>
                  <a:pt x="153" y="38"/>
                  <a:pt x="153" y="38"/>
                </a:cubicBezTo>
                <a:cubicBezTo>
                  <a:pt x="157" y="38"/>
                  <a:pt x="159" y="36"/>
                  <a:pt x="160" y="33"/>
                </a:cubicBezTo>
                <a:cubicBezTo>
                  <a:pt x="163" y="0"/>
                  <a:pt x="163" y="0"/>
                  <a:pt x="163" y="0"/>
                </a:cubicBezTo>
                <a:lnTo>
                  <a:pt x="130" y="3"/>
                </a:lnTo>
                <a:close/>
              </a:path>
            </a:pathLst>
          </a:custGeom>
          <a:solidFill>
            <a:schemeClr val="bg1"/>
          </a:solidFill>
          <a:ln>
            <a:noFill/>
          </a:ln>
        </p:spPr>
        <p:txBody>
          <a:bodyPr vert="horz" wrap="square" lIns="68580" tIns="34290" rIns="68580" bIns="34290" numCol="1" anchor="t" anchorCtr="0" compatLnSpc="1"/>
          <a:lstStyle/>
          <a:p>
            <a:endParaRPr lang="en-US" sz="135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1564948" y="1166274"/>
            <a:ext cx="1808560" cy="1812131"/>
            <a:chOff x="2140385" y="1813215"/>
            <a:chExt cx="2411413" cy="2416175"/>
          </a:xfrm>
        </p:grpSpPr>
        <p:sp>
          <p:nvSpPr>
            <p:cNvPr id="30" name="Freeform 1175"/>
            <p:cNvSpPr>
              <a:spLocks noEditPoints="1"/>
            </p:cNvSpPr>
            <p:nvPr/>
          </p:nvSpPr>
          <p:spPr bwMode="auto">
            <a:xfrm>
              <a:off x="2140385" y="1813215"/>
              <a:ext cx="2411413" cy="2416175"/>
            </a:xfrm>
            <a:custGeom>
              <a:avLst/>
              <a:gdLst>
                <a:gd name="T0" fmla="*/ 321 w 760"/>
                <a:gd name="T1" fmla="*/ 733 h 761"/>
                <a:gd name="T2" fmla="*/ 229 w 760"/>
                <a:gd name="T3" fmla="*/ 667 h 761"/>
                <a:gd name="T4" fmla="*/ 111 w 760"/>
                <a:gd name="T5" fmla="*/ 649 h 761"/>
                <a:gd name="T6" fmla="*/ 93 w 760"/>
                <a:gd name="T7" fmla="*/ 532 h 761"/>
                <a:gd name="T8" fmla="*/ 28 w 760"/>
                <a:gd name="T9" fmla="*/ 440 h 761"/>
                <a:gd name="T10" fmla="*/ 28 w 760"/>
                <a:gd name="T11" fmla="*/ 321 h 761"/>
                <a:gd name="T12" fmla="*/ 93 w 760"/>
                <a:gd name="T13" fmla="*/ 229 h 761"/>
                <a:gd name="T14" fmla="*/ 111 w 760"/>
                <a:gd name="T15" fmla="*/ 112 h 761"/>
                <a:gd name="T16" fmla="*/ 229 w 760"/>
                <a:gd name="T17" fmla="*/ 93 h 761"/>
                <a:gd name="T18" fmla="*/ 321 w 760"/>
                <a:gd name="T19" fmla="*/ 28 h 761"/>
                <a:gd name="T20" fmla="*/ 440 w 760"/>
                <a:gd name="T21" fmla="*/ 28 h 761"/>
                <a:gd name="T22" fmla="*/ 532 w 760"/>
                <a:gd name="T23" fmla="*/ 93 h 761"/>
                <a:gd name="T24" fmla="*/ 649 w 760"/>
                <a:gd name="T25" fmla="*/ 112 h 761"/>
                <a:gd name="T26" fmla="*/ 667 w 760"/>
                <a:gd name="T27" fmla="*/ 229 h 761"/>
                <a:gd name="T28" fmla="*/ 733 w 760"/>
                <a:gd name="T29" fmla="*/ 321 h 761"/>
                <a:gd name="T30" fmla="*/ 733 w 760"/>
                <a:gd name="T31" fmla="*/ 440 h 761"/>
                <a:gd name="T32" fmla="*/ 667 w 760"/>
                <a:gd name="T33" fmla="*/ 532 h 761"/>
                <a:gd name="T34" fmla="*/ 649 w 760"/>
                <a:gd name="T35" fmla="*/ 649 h 761"/>
                <a:gd name="T36" fmla="*/ 532 w 760"/>
                <a:gd name="T37" fmla="*/ 667 h 761"/>
                <a:gd name="T38" fmla="*/ 440 w 760"/>
                <a:gd name="T39" fmla="*/ 733 h 761"/>
                <a:gd name="T40" fmla="*/ 234 w 760"/>
                <a:gd name="T41" fmla="*/ 655 h 761"/>
                <a:gd name="T42" fmla="*/ 330 w 760"/>
                <a:gd name="T43" fmla="*/ 725 h 761"/>
                <a:gd name="T44" fmla="*/ 431 w 760"/>
                <a:gd name="T45" fmla="*/ 725 h 761"/>
                <a:gd name="T46" fmla="*/ 533 w 760"/>
                <a:gd name="T47" fmla="*/ 655 h 761"/>
                <a:gd name="T48" fmla="*/ 641 w 760"/>
                <a:gd name="T49" fmla="*/ 641 h 761"/>
                <a:gd name="T50" fmla="*/ 655 w 760"/>
                <a:gd name="T51" fmla="*/ 533 h 761"/>
                <a:gd name="T52" fmla="*/ 725 w 760"/>
                <a:gd name="T53" fmla="*/ 431 h 761"/>
                <a:gd name="T54" fmla="*/ 725 w 760"/>
                <a:gd name="T55" fmla="*/ 330 h 761"/>
                <a:gd name="T56" fmla="*/ 655 w 760"/>
                <a:gd name="T57" fmla="*/ 228 h 761"/>
                <a:gd name="T58" fmla="*/ 641 w 760"/>
                <a:gd name="T59" fmla="*/ 120 h 761"/>
                <a:gd name="T60" fmla="*/ 533 w 760"/>
                <a:gd name="T61" fmla="*/ 105 h 761"/>
                <a:gd name="T62" fmla="*/ 431 w 760"/>
                <a:gd name="T63" fmla="*/ 36 h 761"/>
                <a:gd name="T64" fmla="*/ 330 w 760"/>
                <a:gd name="T65" fmla="*/ 36 h 761"/>
                <a:gd name="T66" fmla="*/ 228 w 760"/>
                <a:gd name="T67" fmla="*/ 105 h 761"/>
                <a:gd name="T68" fmla="*/ 120 w 760"/>
                <a:gd name="T69" fmla="*/ 120 h 761"/>
                <a:gd name="T70" fmla="*/ 105 w 760"/>
                <a:gd name="T71" fmla="*/ 228 h 761"/>
                <a:gd name="T72" fmla="*/ 36 w 760"/>
                <a:gd name="T73" fmla="*/ 330 h 761"/>
                <a:gd name="T74" fmla="*/ 36 w 760"/>
                <a:gd name="T75" fmla="*/ 431 h 761"/>
                <a:gd name="T76" fmla="*/ 105 w 760"/>
                <a:gd name="T77" fmla="*/ 533 h 761"/>
                <a:gd name="T78" fmla="*/ 120 w 760"/>
                <a:gd name="T79" fmla="*/ 641 h 761"/>
                <a:gd name="T80" fmla="*/ 228 w 760"/>
                <a:gd name="T81" fmla="*/ 655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60" h="761">
                  <a:moveTo>
                    <a:pt x="380" y="761"/>
                  </a:moveTo>
                  <a:cubicBezTo>
                    <a:pt x="357" y="761"/>
                    <a:pt x="335" y="751"/>
                    <a:pt x="321" y="733"/>
                  </a:cubicBezTo>
                  <a:cubicBezTo>
                    <a:pt x="285" y="691"/>
                    <a:pt x="285" y="691"/>
                    <a:pt x="285" y="691"/>
                  </a:cubicBezTo>
                  <a:cubicBezTo>
                    <a:pt x="271" y="674"/>
                    <a:pt x="250" y="666"/>
                    <a:pt x="229" y="667"/>
                  </a:cubicBezTo>
                  <a:cubicBezTo>
                    <a:pt x="173" y="672"/>
                    <a:pt x="173" y="672"/>
                    <a:pt x="173" y="672"/>
                  </a:cubicBezTo>
                  <a:cubicBezTo>
                    <a:pt x="150" y="674"/>
                    <a:pt x="128" y="666"/>
                    <a:pt x="111" y="649"/>
                  </a:cubicBezTo>
                  <a:cubicBezTo>
                    <a:pt x="95" y="633"/>
                    <a:pt x="87" y="610"/>
                    <a:pt x="89" y="587"/>
                  </a:cubicBezTo>
                  <a:cubicBezTo>
                    <a:pt x="93" y="532"/>
                    <a:pt x="93" y="532"/>
                    <a:pt x="93" y="532"/>
                  </a:cubicBezTo>
                  <a:cubicBezTo>
                    <a:pt x="95" y="511"/>
                    <a:pt x="86" y="490"/>
                    <a:pt x="70" y="476"/>
                  </a:cubicBezTo>
                  <a:cubicBezTo>
                    <a:pt x="28" y="440"/>
                    <a:pt x="28" y="440"/>
                    <a:pt x="28" y="440"/>
                  </a:cubicBezTo>
                  <a:cubicBezTo>
                    <a:pt x="10" y="425"/>
                    <a:pt x="0" y="403"/>
                    <a:pt x="0" y="380"/>
                  </a:cubicBezTo>
                  <a:cubicBezTo>
                    <a:pt x="0" y="357"/>
                    <a:pt x="10" y="336"/>
                    <a:pt x="28" y="321"/>
                  </a:cubicBezTo>
                  <a:cubicBezTo>
                    <a:pt x="70" y="285"/>
                    <a:pt x="70" y="285"/>
                    <a:pt x="70" y="285"/>
                  </a:cubicBezTo>
                  <a:cubicBezTo>
                    <a:pt x="86" y="271"/>
                    <a:pt x="95" y="250"/>
                    <a:pt x="93" y="229"/>
                  </a:cubicBezTo>
                  <a:cubicBezTo>
                    <a:pt x="89" y="173"/>
                    <a:pt x="89" y="173"/>
                    <a:pt x="89" y="173"/>
                  </a:cubicBezTo>
                  <a:cubicBezTo>
                    <a:pt x="87" y="150"/>
                    <a:pt x="95" y="128"/>
                    <a:pt x="111" y="112"/>
                  </a:cubicBezTo>
                  <a:cubicBezTo>
                    <a:pt x="128" y="95"/>
                    <a:pt x="150" y="87"/>
                    <a:pt x="173" y="89"/>
                  </a:cubicBezTo>
                  <a:cubicBezTo>
                    <a:pt x="229" y="93"/>
                    <a:pt x="229" y="93"/>
                    <a:pt x="229" y="93"/>
                  </a:cubicBezTo>
                  <a:cubicBezTo>
                    <a:pt x="250" y="95"/>
                    <a:pt x="271" y="87"/>
                    <a:pt x="285" y="70"/>
                  </a:cubicBezTo>
                  <a:cubicBezTo>
                    <a:pt x="321" y="28"/>
                    <a:pt x="321" y="28"/>
                    <a:pt x="321" y="28"/>
                  </a:cubicBezTo>
                  <a:cubicBezTo>
                    <a:pt x="335" y="10"/>
                    <a:pt x="357" y="0"/>
                    <a:pt x="380" y="0"/>
                  </a:cubicBezTo>
                  <a:cubicBezTo>
                    <a:pt x="403" y="0"/>
                    <a:pt x="425" y="10"/>
                    <a:pt x="440" y="28"/>
                  </a:cubicBezTo>
                  <a:cubicBezTo>
                    <a:pt x="476" y="70"/>
                    <a:pt x="476" y="70"/>
                    <a:pt x="476" y="70"/>
                  </a:cubicBezTo>
                  <a:cubicBezTo>
                    <a:pt x="490" y="87"/>
                    <a:pt x="511" y="95"/>
                    <a:pt x="532" y="93"/>
                  </a:cubicBezTo>
                  <a:cubicBezTo>
                    <a:pt x="587" y="89"/>
                    <a:pt x="587" y="89"/>
                    <a:pt x="587" y="89"/>
                  </a:cubicBezTo>
                  <a:cubicBezTo>
                    <a:pt x="610" y="87"/>
                    <a:pt x="633" y="95"/>
                    <a:pt x="649" y="112"/>
                  </a:cubicBezTo>
                  <a:cubicBezTo>
                    <a:pt x="665" y="128"/>
                    <a:pt x="674" y="150"/>
                    <a:pt x="672" y="173"/>
                  </a:cubicBezTo>
                  <a:cubicBezTo>
                    <a:pt x="667" y="229"/>
                    <a:pt x="667" y="229"/>
                    <a:pt x="667" y="229"/>
                  </a:cubicBezTo>
                  <a:cubicBezTo>
                    <a:pt x="665" y="250"/>
                    <a:pt x="674" y="271"/>
                    <a:pt x="690" y="285"/>
                  </a:cubicBezTo>
                  <a:cubicBezTo>
                    <a:pt x="733" y="321"/>
                    <a:pt x="733" y="321"/>
                    <a:pt x="733" y="321"/>
                  </a:cubicBezTo>
                  <a:cubicBezTo>
                    <a:pt x="750" y="336"/>
                    <a:pt x="760" y="357"/>
                    <a:pt x="760" y="380"/>
                  </a:cubicBezTo>
                  <a:cubicBezTo>
                    <a:pt x="760" y="403"/>
                    <a:pt x="750" y="425"/>
                    <a:pt x="733" y="440"/>
                  </a:cubicBezTo>
                  <a:cubicBezTo>
                    <a:pt x="690" y="476"/>
                    <a:pt x="690" y="476"/>
                    <a:pt x="690" y="476"/>
                  </a:cubicBezTo>
                  <a:cubicBezTo>
                    <a:pt x="674" y="490"/>
                    <a:pt x="665" y="511"/>
                    <a:pt x="667" y="532"/>
                  </a:cubicBezTo>
                  <a:cubicBezTo>
                    <a:pt x="672" y="587"/>
                    <a:pt x="672" y="587"/>
                    <a:pt x="672" y="587"/>
                  </a:cubicBezTo>
                  <a:cubicBezTo>
                    <a:pt x="674" y="610"/>
                    <a:pt x="665" y="633"/>
                    <a:pt x="649" y="649"/>
                  </a:cubicBezTo>
                  <a:cubicBezTo>
                    <a:pt x="633" y="666"/>
                    <a:pt x="610" y="674"/>
                    <a:pt x="587" y="672"/>
                  </a:cubicBezTo>
                  <a:cubicBezTo>
                    <a:pt x="532" y="667"/>
                    <a:pt x="532" y="667"/>
                    <a:pt x="532" y="667"/>
                  </a:cubicBezTo>
                  <a:cubicBezTo>
                    <a:pt x="510" y="666"/>
                    <a:pt x="490" y="674"/>
                    <a:pt x="476" y="691"/>
                  </a:cubicBezTo>
                  <a:cubicBezTo>
                    <a:pt x="440" y="733"/>
                    <a:pt x="440" y="733"/>
                    <a:pt x="440" y="733"/>
                  </a:cubicBezTo>
                  <a:cubicBezTo>
                    <a:pt x="425" y="751"/>
                    <a:pt x="403" y="761"/>
                    <a:pt x="380" y="761"/>
                  </a:cubicBezTo>
                  <a:close/>
                  <a:moveTo>
                    <a:pt x="234" y="655"/>
                  </a:moveTo>
                  <a:cubicBezTo>
                    <a:pt x="257" y="655"/>
                    <a:pt x="279" y="665"/>
                    <a:pt x="294" y="683"/>
                  </a:cubicBezTo>
                  <a:cubicBezTo>
                    <a:pt x="330" y="725"/>
                    <a:pt x="330" y="725"/>
                    <a:pt x="330" y="725"/>
                  </a:cubicBezTo>
                  <a:cubicBezTo>
                    <a:pt x="342" y="740"/>
                    <a:pt x="361" y="749"/>
                    <a:pt x="380" y="749"/>
                  </a:cubicBezTo>
                  <a:cubicBezTo>
                    <a:pt x="400" y="749"/>
                    <a:pt x="418" y="740"/>
                    <a:pt x="431" y="725"/>
                  </a:cubicBezTo>
                  <a:cubicBezTo>
                    <a:pt x="467" y="683"/>
                    <a:pt x="467" y="683"/>
                    <a:pt x="467" y="683"/>
                  </a:cubicBezTo>
                  <a:cubicBezTo>
                    <a:pt x="483" y="664"/>
                    <a:pt x="508" y="653"/>
                    <a:pt x="533" y="655"/>
                  </a:cubicBezTo>
                  <a:cubicBezTo>
                    <a:pt x="588" y="660"/>
                    <a:pt x="588" y="660"/>
                    <a:pt x="588" y="660"/>
                  </a:cubicBezTo>
                  <a:cubicBezTo>
                    <a:pt x="608" y="662"/>
                    <a:pt x="627" y="655"/>
                    <a:pt x="641" y="641"/>
                  </a:cubicBezTo>
                  <a:cubicBezTo>
                    <a:pt x="654" y="627"/>
                    <a:pt x="661" y="608"/>
                    <a:pt x="660" y="588"/>
                  </a:cubicBezTo>
                  <a:cubicBezTo>
                    <a:pt x="655" y="533"/>
                    <a:pt x="655" y="533"/>
                    <a:pt x="655" y="533"/>
                  </a:cubicBezTo>
                  <a:cubicBezTo>
                    <a:pt x="653" y="508"/>
                    <a:pt x="663" y="483"/>
                    <a:pt x="683" y="467"/>
                  </a:cubicBezTo>
                  <a:cubicBezTo>
                    <a:pt x="725" y="431"/>
                    <a:pt x="725" y="431"/>
                    <a:pt x="725" y="431"/>
                  </a:cubicBezTo>
                  <a:cubicBezTo>
                    <a:pt x="740" y="418"/>
                    <a:pt x="748" y="400"/>
                    <a:pt x="748" y="380"/>
                  </a:cubicBezTo>
                  <a:cubicBezTo>
                    <a:pt x="748" y="361"/>
                    <a:pt x="740" y="343"/>
                    <a:pt x="725" y="330"/>
                  </a:cubicBezTo>
                  <a:cubicBezTo>
                    <a:pt x="683" y="294"/>
                    <a:pt x="683" y="294"/>
                    <a:pt x="683" y="294"/>
                  </a:cubicBezTo>
                  <a:cubicBezTo>
                    <a:pt x="663" y="278"/>
                    <a:pt x="653" y="253"/>
                    <a:pt x="655" y="228"/>
                  </a:cubicBezTo>
                  <a:cubicBezTo>
                    <a:pt x="660" y="172"/>
                    <a:pt x="660" y="172"/>
                    <a:pt x="660" y="172"/>
                  </a:cubicBezTo>
                  <a:cubicBezTo>
                    <a:pt x="661" y="153"/>
                    <a:pt x="654" y="134"/>
                    <a:pt x="641" y="120"/>
                  </a:cubicBezTo>
                  <a:cubicBezTo>
                    <a:pt x="627" y="106"/>
                    <a:pt x="608" y="99"/>
                    <a:pt x="588" y="101"/>
                  </a:cubicBezTo>
                  <a:cubicBezTo>
                    <a:pt x="533" y="105"/>
                    <a:pt x="533" y="105"/>
                    <a:pt x="533" y="105"/>
                  </a:cubicBezTo>
                  <a:cubicBezTo>
                    <a:pt x="508" y="108"/>
                    <a:pt x="483" y="97"/>
                    <a:pt x="467" y="78"/>
                  </a:cubicBezTo>
                  <a:cubicBezTo>
                    <a:pt x="431" y="36"/>
                    <a:pt x="431" y="36"/>
                    <a:pt x="431" y="36"/>
                  </a:cubicBezTo>
                  <a:cubicBezTo>
                    <a:pt x="418" y="21"/>
                    <a:pt x="400" y="12"/>
                    <a:pt x="380" y="12"/>
                  </a:cubicBezTo>
                  <a:cubicBezTo>
                    <a:pt x="361" y="12"/>
                    <a:pt x="342" y="21"/>
                    <a:pt x="330" y="36"/>
                  </a:cubicBezTo>
                  <a:cubicBezTo>
                    <a:pt x="294" y="78"/>
                    <a:pt x="294" y="78"/>
                    <a:pt x="294" y="78"/>
                  </a:cubicBezTo>
                  <a:cubicBezTo>
                    <a:pt x="277" y="97"/>
                    <a:pt x="253" y="108"/>
                    <a:pt x="228" y="105"/>
                  </a:cubicBezTo>
                  <a:cubicBezTo>
                    <a:pt x="172" y="101"/>
                    <a:pt x="172" y="101"/>
                    <a:pt x="172" y="101"/>
                  </a:cubicBezTo>
                  <a:cubicBezTo>
                    <a:pt x="153" y="99"/>
                    <a:pt x="134" y="106"/>
                    <a:pt x="120" y="120"/>
                  </a:cubicBezTo>
                  <a:cubicBezTo>
                    <a:pt x="106" y="134"/>
                    <a:pt x="99" y="153"/>
                    <a:pt x="101" y="172"/>
                  </a:cubicBezTo>
                  <a:cubicBezTo>
                    <a:pt x="105" y="228"/>
                    <a:pt x="105" y="228"/>
                    <a:pt x="105" y="228"/>
                  </a:cubicBezTo>
                  <a:cubicBezTo>
                    <a:pt x="107" y="253"/>
                    <a:pt x="97" y="278"/>
                    <a:pt x="78" y="294"/>
                  </a:cubicBezTo>
                  <a:cubicBezTo>
                    <a:pt x="36" y="330"/>
                    <a:pt x="36" y="330"/>
                    <a:pt x="36" y="330"/>
                  </a:cubicBezTo>
                  <a:cubicBezTo>
                    <a:pt x="21" y="343"/>
                    <a:pt x="12" y="361"/>
                    <a:pt x="12" y="380"/>
                  </a:cubicBezTo>
                  <a:cubicBezTo>
                    <a:pt x="12" y="400"/>
                    <a:pt x="21" y="418"/>
                    <a:pt x="36" y="431"/>
                  </a:cubicBezTo>
                  <a:cubicBezTo>
                    <a:pt x="78" y="467"/>
                    <a:pt x="78" y="467"/>
                    <a:pt x="78" y="467"/>
                  </a:cubicBezTo>
                  <a:cubicBezTo>
                    <a:pt x="97" y="483"/>
                    <a:pt x="107" y="508"/>
                    <a:pt x="105" y="533"/>
                  </a:cubicBezTo>
                  <a:cubicBezTo>
                    <a:pt x="101" y="588"/>
                    <a:pt x="101" y="588"/>
                    <a:pt x="101" y="588"/>
                  </a:cubicBezTo>
                  <a:cubicBezTo>
                    <a:pt x="99" y="608"/>
                    <a:pt x="106" y="627"/>
                    <a:pt x="120" y="641"/>
                  </a:cubicBezTo>
                  <a:cubicBezTo>
                    <a:pt x="134" y="655"/>
                    <a:pt x="153" y="662"/>
                    <a:pt x="172" y="660"/>
                  </a:cubicBezTo>
                  <a:cubicBezTo>
                    <a:pt x="228" y="655"/>
                    <a:pt x="228" y="655"/>
                    <a:pt x="228" y="655"/>
                  </a:cubicBezTo>
                  <a:cubicBezTo>
                    <a:pt x="230" y="655"/>
                    <a:pt x="232" y="655"/>
                    <a:pt x="234" y="655"/>
                  </a:cubicBezTo>
                  <a:close/>
                </a:path>
              </a:pathLst>
            </a:custGeom>
            <a:solidFill>
              <a:schemeClr val="accent1"/>
            </a:solidFill>
            <a:ln>
              <a:noFill/>
            </a:ln>
          </p:spPr>
          <p:txBody>
            <a:bodyPr vert="horz" wrap="square" lIns="68580" tIns="34290" rIns="68580" bIns="34290" numCol="1" anchor="t" anchorCtr="0" compatLnSpc="1"/>
            <a:lstStyle/>
            <a:p>
              <a:endParaRPr lang="en-US" sz="135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1" name="Freeform 1176"/>
            <p:cNvSpPr>
              <a:spLocks noEditPoints="1"/>
            </p:cNvSpPr>
            <p:nvPr/>
          </p:nvSpPr>
          <p:spPr bwMode="auto">
            <a:xfrm>
              <a:off x="2435659" y="2108490"/>
              <a:ext cx="1824038" cy="1825625"/>
            </a:xfrm>
            <a:custGeom>
              <a:avLst/>
              <a:gdLst>
                <a:gd name="T0" fmla="*/ 242 w 575"/>
                <a:gd name="T1" fmla="*/ 554 h 575"/>
                <a:gd name="T2" fmla="*/ 172 w 575"/>
                <a:gd name="T3" fmla="*/ 504 h 575"/>
                <a:gd name="T4" fmla="*/ 84 w 575"/>
                <a:gd name="T5" fmla="*/ 491 h 575"/>
                <a:gd name="T6" fmla="*/ 70 w 575"/>
                <a:gd name="T7" fmla="*/ 402 h 575"/>
                <a:gd name="T8" fmla="*/ 21 w 575"/>
                <a:gd name="T9" fmla="*/ 332 h 575"/>
                <a:gd name="T10" fmla="*/ 21 w 575"/>
                <a:gd name="T11" fmla="*/ 243 h 575"/>
                <a:gd name="T12" fmla="*/ 70 w 575"/>
                <a:gd name="T13" fmla="*/ 173 h 575"/>
                <a:gd name="T14" fmla="*/ 84 w 575"/>
                <a:gd name="T15" fmla="*/ 84 h 575"/>
                <a:gd name="T16" fmla="*/ 172 w 575"/>
                <a:gd name="T17" fmla="*/ 71 h 575"/>
                <a:gd name="T18" fmla="*/ 242 w 575"/>
                <a:gd name="T19" fmla="*/ 21 h 575"/>
                <a:gd name="T20" fmla="*/ 332 w 575"/>
                <a:gd name="T21" fmla="*/ 21 h 575"/>
                <a:gd name="T22" fmla="*/ 402 w 575"/>
                <a:gd name="T23" fmla="*/ 71 h 575"/>
                <a:gd name="T24" fmla="*/ 491 w 575"/>
                <a:gd name="T25" fmla="*/ 84 h 575"/>
                <a:gd name="T26" fmla="*/ 504 w 575"/>
                <a:gd name="T27" fmla="*/ 173 h 575"/>
                <a:gd name="T28" fmla="*/ 554 w 575"/>
                <a:gd name="T29" fmla="*/ 243 h 575"/>
                <a:gd name="T30" fmla="*/ 554 w 575"/>
                <a:gd name="T31" fmla="*/ 332 h 575"/>
                <a:gd name="T32" fmla="*/ 504 w 575"/>
                <a:gd name="T33" fmla="*/ 402 h 575"/>
                <a:gd name="T34" fmla="*/ 491 w 575"/>
                <a:gd name="T35" fmla="*/ 491 h 575"/>
                <a:gd name="T36" fmla="*/ 402 w 575"/>
                <a:gd name="T37" fmla="*/ 504 h 575"/>
                <a:gd name="T38" fmla="*/ 332 w 575"/>
                <a:gd name="T39" fmla="*/ 554 h 575"/>
                <a:gd name="T40" fmla="*/ 176 w 575"/>
                <a:gd name="T41" fmla="*/ 496 h 575"/>
                <a:gd name="T42" fmla="*/ 249 w 575"/>
                <a:gd name="T43" fmla="*/ 549 h 575"/>
                <a:gd name="T44" fmla="*/ 326 w 575"/>
                <a:gd name="T45" fmla="*/ 549 h 575"/>
                <a:gd name="T46" fmla="*/ 403 w 575"/>
                <a:gd name="T47" fmla="*/ 496 h 575"/>
                <a:gd name="T48" fmla="*/ 485 w 575"/>
                <a:gd name="T49" fmla="*/ 485 h 575"/>
                <a:gd name="T50" fmla="*/ 496 w 575"/>
                <a:gd name="T51" fmla="*/ 403 h 575"/>
                <a:gd name="T52" fmla="*/ 549 w 575"/>
                <a:gd name="T53" fmla="*/ 326 h 575"/>
                <a:gd name="T54" fmla="*/ 549 w 575"/>
                <a:gd name="T55" fmla="*/ 249 h 575"/>
                <a:gd name="T56" fmla="*/ 496 w 575"/>
                <a:gd name="T57" fmla="*/ 172 h 575"/>
                <a:gd name="T58" fmla="*/ 485 w 575"/>
                <a:gd name="T59" fmla="*/ 90 h 575"/>
                <a:gd name="T60" fmla="*/ 403 w 575"/>
                <a:gd name="T61" fmla="*/ 79 h 575"/>
                <a:gd name="T62" fmla="*/ 326 w 575"/>
                <a:gd name="T63" fmla="*/ 26 h 575"/>
                <a:gd name="T64" fmla="*/ 249 w 575"/>
                <a:gd name="T65" fmla="*/ 26 h 575"/>
                <a:gd name="T66" fmla="*/ 172 w 575"/>
                <a:gd name="T67" fmla="*/ 79 h 575"/>
                <a:gd name="T68" fmla="*/ 90 w 575"/>
                <a:gd name="T69" fmla="*/ 90 h 575"/>
                <a:gd name="T70" fmla="*/ 78 w 575"/>
                <a:gd name="T71" fmla="*/ 172 h 575"/>
                <a:gd name="T72" fmla="*/ 26 w 575"/>
                <a:gd name="T73" fmla="*/ 249 h 575"/>
                <a:gd name="T74" fmla="*/ 26 w 575"/>
                <a:gd name="T75" fmla="*/ 326 h 575"/>
                <a:gd name="T76" fmla="*/ 78 w 575"/>
                <a:gd name="T77" fmla="*/ 403 h 575"/>
                <a:gd name="T78" fmla="*/ 90 w 575"/>
                <a:gd name="T79" fmla="*/ 485 h 575"/>
                <a:gd name="T80" fmla="*/ 172 w 575"/>
                <a:gd name="T81" fmla="*/ 496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75" h="575">
                  <a:moveTo>
                    <a:pt x="287" y="575"/>
                  </a:moveTo>
                  <a:cubicBezTo>
                    <a:pt x="270" y="575"/>
                    <a:pt x="254" y="567"/>
                    <a:pt x="242" y="554"/>
                  </a:cubicBezTo>
                  <a:cubicBezTo>
                    <a:pt x="215" y="522"/>
                    <a:pt x="215" y="522"/>
                    <a:pt x="215" y="522"/>
                  </a:cubicBezTo>
                  <a:cubicBezTo>
                    <a:pt x="205" y="510"/>
                    <a:pt x="189" y="503"/>
                    <a:pt x="172" y="504"/>
                  </a:cubicBezTo>
                  <a:cubicBezTo>
                    <a:pt x="130" y="508"/>
                    <a:pt x="130" y="508"/>
                    <a:pt x="130" y="508"/>
                  </a:cubicBezTo>
                  <a:cubicBezTo>
                    <a:pt x="113" y="509"/>
                    <a:pt x="96" y="503"/>
                    <a:pt x="84" y="491"/>
                  </a:cubicBezTo>
                  <a:cubicBezTo>
                    <a:pt x="72" y="478"/>
                    <a:pt x="66" y="462"/>
                    <a:pt x="67" y="444"/>
                  </a:cubicBezTo>
                  <a:cubicBezTo>
                    <a:pt x="70" y="402"/>
                    <a:pt x="70" y="402"/>
                    <a:pt x="70" y="402"/>
                  </a:cubicBezTo>
                  <a:cubicBezTo>
                    <a:pt x="72" y="386"/>
                    <a:pt x="65" y="370"/>
                    <a:pt x="53" y="360"/>
                  </a:cubicBezTo>
                  <a:cubicBezTo>
                    <a:pt x="21" y="332"/>
                    <a:pt x="21" y="332"/>
                    <a:pt x="21" y="332"/>
                  </a:cubicBezTo>
                  <a:cubicBezTo>
                    <a:pt x="7" y="321"/>
                    <a:pt x="0" y="305"/>
                    <a:pt x="0" y="287"/>
                  </a:cubicBezTo>
                  <a:cubicBezTo>
                    <a:pt x="0" y="270"/>
                    <a:pt x="7" y="254"/>
                    <a:pt x="21" y="243"/>
                  </a:cubicBezTo>
                  <a:cubicBezTo>
                    <a:pt x="53" y="215"/>
                    <a:pt x="53" y="215"/>
                    <a:pt x="53" y="215"/>
                  </a:cubicBezTo>
                  <a:cubicBezTo>
                    <a:pt x="65" y="205"/>
                    <a:pt x="72" y="189"/>
                    <a:pt x="70" y="173"/>
                  </a:cubicBezTo>
                  <a:cubicBezTo>
                    <a:pt x="67" y="131"/>
                    <a:pt x="67" y="131"/>
                    <a:pt x="67" y="131"/>
                  </a:cubicBezTo>
                  <a:cubicBezTo>
                    <a:pt x="66" y="113"/>
                    <a:pt x="72" y="96"/>
                    <a:pt x="84" y="84"/>
                  </a:cubicBezTo>
                  <a:cubicBezTo>
                    <a:pt x="96" y="72"/>
                    <a:pt x="113" y="66"/>
                    <a:pt x="130" y="67"/>
                  </a:cubicBezTo>
                  <a:cubicBezTo>
                    <a:pt x="172" y="71"/>
                    <a:pt x="172" y="71"/>
                    <a:pt x="172" y="71"/>
                  </a:cubicBezTo>
                  <a:cubicBezTo>
                    <a:pt x="189" y="72"/>
                    <a:pt x="205" y="65"/>
                    <a:pt x="215" y="53"/>
                  </a:cubicBezTo>
                  <a:cubicBezTo>
                    <a:pt x="242" y="21"/>
                    <a:pt x="242" y="21"/>
                    <a:pt x="242" y="21"/>
                  </a:cubicBezTo>
                  <a:cubicBezTo>
                    <a:pt x="254" y="8"/>
                    <a:pt x="270" y="0"/>
                    <a:pt x="287" y="0"/>
                  </a:cubicBezTo>
                  <a:cubicBezTo>
                    <a:pt x="305" y="0"/>
                    <a:pt x="321" y="8"/>
                    <a:pt x="332" y="21"/>
                  </a:cubicBezTo>
                  <a:cubicBezTo>
                    <a:pt x="359" y="53"/>
                    <a:pt x="359" y="53"/>
                    <a:pt x="359" y="53"/>
                  </a:cubicBezTo>
                  <a:cubicBezTo>
                    <a:pt x="370" y="65"/>
                    <a:pt x="386" y="72"/>
                    <a:pt x="402" y="71"/>
                  </a:cubicBezTo>
                  <a:cubicBezTo>
                    <a:pt x="444" y="67"/>
                    <a:pt x="444" y="67"/>
                    <a:pt x="444" y="67"/>
                  </a:cubicBezTo>
                  <a:cubicBezTo>
                    <a:pt x="462" y="66"/>
                    <a:pt x="478" y="72"/>
                    <a:pt x="491" y="84"/>
                  </a:cubicBezTo>
                  <a:cubicBezTo>
                    <a:pt x="503" y="96"/>
                    <a:pt x="509" y="113"/>
                    <a:pt x="508" y="131"/>
                  </a:cubicBezTo>
                  <a:cubicBezTo>
                    <a:pt x="504" y="173"/>
                    <a:pt x="504" y="173"/>
                    <a:pt x="504" y="173"/>
                  </a:cubicBezTo>
                  <a:cubicBezTo>
                    <a:pt x="503" y="189"/>
                    <a:pt x="509" y="205"/>
                    <a:pt x="522" y="215"/>
                  </a:cubicBezTo>
                  <a:cubicBezTo>
                    <a:pt x="554" y="243"/>
                    <a:pt x="554" y="243"/>
                    <a:pt x="554" y="243"/>
                  </a:cubicBezTo>
                  <a:cubicBezTo>
                    <a:pt x="567" y="254"/>
                    <a:pt x="575" y="270"/>
                    <a:pt x="575" y="287"/>
                  </a:cubicBezTo>
                  <a:cubicBezTo>
                    <a:pt x="575" y="305"/>
                    <a:pt x="567" y="321"/>
                    <a:pt x="554" y="332"/>
                  </a:cubicBezTo>
                  <a:cubicBezTo>
                    <a:pt x="522" y="360"/>
                    <a:pt x="522" y="360"/>
                    <a:pt x="522" y="360"/>
                  </a:cubicBezTo>
                  <a:cubicBezTo>
                    <a:pt x="509" y="370"/>
                    <a:pt x="503" y="386"/>
                    <a:pt x="504" y="402"/>
                  </a:cubicBezTo>
                  <a:cubicBezTo>
                    <a:pt x="508" y="444"/>
                    <a:pt x="508" y="444"/>
                    <a:pt x="508" y="444"/>
                  </a:cubicBezTo>
                  <a:cubicBezTo>
                    <a:pt x="509" y="462"/>
                    <a:pt x="503" y="478"/>
                    <a:pt x="491" y="491"/>
                  </a:cubicBezTo>
                  <a:cubicBezTo>
                    <a:pt x="478" y="503"/>
                    <a:pt x="462" y="509"/>
                    <a:pt x="444" y="508"/>
                  </a:cubicBezTo>
                  <a:cubicBezTo>
                    <a:pt x="402" y="504"/>
                    <a:pt x="402" y="504"/>
                    <a:pt x="402" y="504"/>
                  </a:cubicBezTo>
                  <a:cubicBezTo>
                    <a:pt x="386" y="503"/>
                    <a:pt x="370" y="510"/>
                    <a:pt x="359" y="522"/>
                  </a:cubicBezTo>
                  <a:cubicBezTo>
                    <a:pt x="332" y="554"/>
                    <a:pt x="332" y="554"/>
                    <a:pt x="332" y="554"/>
                  </a:cubicBezTo>
                  <a:cubicBezTo>
                    <a:pt x="321" y="567"/>
                    <a:pt x="305" y="575"/>
                    <a:pt x="287" y="575"/>
                  </a:cubicBezTo>
                  <a:close/>
                  <a:moveTo>
                    <a:pt x="176" y="496"/>
                  </a:moveTo>
                  <a:cubicBezTo>
                    <a:pt x="194" y="496"/>
                    <a:pt x="210" y="504"/>
                    <a:pt x="221" y="517"/>
                  </a:cubicBezTo>
                  <a:cubicBezTo>
                    <a:pt x="249" y="549"/>
                    <a:pt x="249" y="549"/>
                    <a:pt x="249" y="549"/>
                  </a:cubicBezTo>
                  <a:cubicBezTo>
                    <a:pt x="258" y="560"/>
                    <a:pt x="272" y="567"/>
                    <a:pt x="287" y="567"/>
                  </a:cubicBezTo>
                  <a:cubicBezTo>
                    <a:pt x="302" y="567"/>
                    <a:pt x="316" y="560"/>
                    <a:pt x="326" y="549"/>
                  </a:cubicBezTo>
                  <a:cubicBezTo>
                    <a:pt x="353" y="517"/>
                    <a:pt x="353" y="517"/>
                    <a:pt x="353" y="517"/>
                  </a:cubicBezTo>
                  <a:cubicBezTo>
                    <a:pt x="365" y="502"/>
                    <a:pt x="384" y="495"/>
                    <a:pt x="403" y="496"/>
                  </a:cubicBezTo>
                  <a:cubicBezTo>
                    <a:pt x="445" y="500"/>
                    <a:pt x="445" y="500"/>
                    <a:pt x="445" y="500"/>
                  </a:cubicBezTo>
                  <a:cubicBezTo>
                    <a:pt x="460" y="501"/>
                    <a:pt x="474" y="496"/>
                    <a:pt x="485" y="485"/>
                  </a:cubicBezTo>
                  <a:cubicBezTo>
                    <a:pt x="495" y="474"/>
                    <a:pt x="501" y="460"/>
                    <a:pt x="500" y="445"/>
                  </a:cubicBezTo>
                  <a:cubicBezTo>
                    <a:pt x="496" y="403"/>
                    <a:pt x="496" y="403"/>
                    <a:pt x="496" y="403"/>
                  </a:cubicBezTo>
                  <a:cubicBezTo>
                    <a:pt x="495" y="384"/>
                    <a:pt x="502" y="366"/>
                    <a:pt x="517" y="353"/>
                  </a:cubicBezTo>
                  <a:cubicBezTo>
                    <a:pt x="549" y="326"/>
                    <a:pt x="549" y="326"/>
                    <a:pt x="549" y="326"/>
                  </a:cubicBezTo>
                  <a:cubicBezTo>
                    <a:pt x="560" y="317"/>
                    <a:pt x="567" y="302"/>
                    <a:pt x="567" y="287"/>
                  </a:cubicBezTo>
                  <a:cubicBezTo>
                    <a:pt x="567" y="273"/>
                    <a:pt x="560" y="258"/>
                    <a:pt x="549" y="249"/>
                  </a:cubicBezTo>
                  <a:cubicBezTo>
                    <a:pt x="517" y="221"/>
                    <a:pt x="517" y="221"/>
                    <a:pt x="517" y="221"/>
                  </a:cubicBezTo>
                  <a:cubicBezTo>
                    <a:pt x="502" y="209"/>
                    <a:pt x="495" y="191"/>
                    <a:pt x="496" y="172"/>
                  </a:cubicBezTo>
                  <a:cubicBezTo>
                    <a:pt x="500" y="130"/>
                    <a:pt x="500" y="130"/>
                    <a:pt x="500" y="130"/>
                  </a:cubicBezTo>
                  <a:cubicBezTo>
                    <a:pt x="501" y="115"/>
                    <a:pt x="495" y="100"/>
                    <a:pt x="485" y="90"/>
                  </a:cubicBezTo>
                  <a:cubicBezTo>
                    <a:pt x="474" y="79"/>
                    <a:pt x="460" y="74"/>
                    <a:pt x="445" y="75"/>
                  </a:cubicBezTo>
                  <a:cubicBezTo>
                    <a:pt x="403" y="79"/>
                    <a:pt x="403" y="79"/>
                    <a:pt x="403" y="79"/>
                  </a:cubicBezTo>
                  <a:cubicBezTo>
                    <a:pt x="384" y="80"/>
                    <a:pt x="365" y="72"/>
                    <a:pt x="353" y="58"/>
                  </a:cubicBezTo>
                  <a:cubicBezTo>
                    <a:pt x="326" y="26"/>
                    <a:pt x="326" y="26"/>
                    <a:pt x="326" y="26"/>
                  </a:cubicBezTo>
                  <a:cubicBezTo>
                    <a:pt x="316" y="15"/>
                    <a:pt x="302" y="8"/>
                    <a:pt x="287" y="8"/>
                  </a:cubicBezTo>
                  <a:cubicBezTo>
                    <a:pt x="272" y="8"/>
                    <a:pt x="258" y="15"/>
                    <a:pt x="249" y="26"/>
                  </a:cubicBezTo>
                  <a:cubicBezTo>
                    <a:pt x="221" y="58"/>
                    <a:pt x="221" y="58"/>
                    <a:pt x="221" y="58"/>
                  </a:cubicBezTo>
                  <a:cubicBezTo>
                    <a:pt x="209" y="72"/>
                    <a:pt x="191" y="80"/>
                    <a:pt x="172" y="79"/>
                  </a:cubicBezTo>
                  <a:cubicBezTo>
                    <a:pt x="130" y="75"/>
                    <a:pt x="130" y="75"/>
                    <a:pt x="130" y="75"/>
                  </a:cubicBezTo>
                  <a:cubicBezTo>
                    <a:pt x="115" y="74"/>
                    <a:pt x="100" y="79"/>
                    <a:pt x="90" y="90"/>
                  </a:cubicBezTo>
                  <a:cubicBezTo>
                    <a:pt x="79" y="100"/>
                    <a:pt x="74" y="115"/>
                    <a:pt x="75" y="130"/>
                  </a:cubicBezTo>
                  <a:cubicBezTo>
                    <a:pt x="78" y="172"/>
                    <a:pt x="78" y="172"/>
                    <a:pt x="78" y="172"/>
                  </a:cubicBezTo>
                  <a:cubicBezTo>
                    <a:pt x="80" y="191"/>
                    <a:pt x="72" y="209"/>
                    <a:pt x="58" y="221"/>
                  </a:cubicBezTo>
                  <a:cubicBezTo>
                    <a:pt x="26" y="249"/>
                    <a:pt x="26" y="249"/>
                    <a:pt x="26" y="249"/>
                  </a:cubicBezTo>
                  <a:cubicBezTo>
                    <a:pt x="14" y="258"/>
                    <a:pt x="8" y="273"/>
                    <a:pt x="8" y="287"/>
                  </a:cubicBezTo>
                  <a:cubicBezTo>
                    <a:pt x="8" y="302"/>
                    <a:pt x="14" y="317"/>
                    <a:pt x="26" y="326"/>
                  </a:cubicBezTo>
                  <a:cubicBezTo>
                    <a:pt x="58" y="353"/>
                    <a:pt x="58" y="353"/>
                    <a:pt x="58" y="353"/>
                  </a:cubicBezTo>
                  <a:cubicBezTo>
                    <a:pt x="72" y="366"/>
                    <a:pt x="80" y="384"/>
                    <a:pt x="78" y="403"/>
                  </a:cubicBezTo>
                  <a:cubicBezTo>
                    <a:pt x="75" y="445"/>
                    <a:pt x="75" y="445"/>
                    <a:pt x="75" y="445"/>
                  </a:cubicBezTo>
                  <a:cubicBezTo>
                    <a:pt x="74" y="460"/>
                    <a:pt x="79" y="474"/>
                    <a:pt x="90" y="485"/>
                  </a:cubicBezTo>
                  <a:cubicBezTo>
                    <a:pt x="100" y="496"/>
                    <a:pt x="115" y="501"/>
                    <a:pt x="130" y="500"/>
                  </a:cubicBezTo>
                  <a:cubicBezTo>
                    <a:pt x="172" y="496"/>
                    <a:pt x="172" y="496"/>
                    <a:pt x="172" y="496"/>
                  </a:cubicBezTo>
                  <a:cubicBezTo>
                    <a:pt x="173" y="496"/>
                    <a:pt x="175" y="496"/>
                    <a:pt x="176" y="496"/>
                  </a:cubicBezTo>
                  <a:close/>
                </a:path>
              </a:pathLst>
            </a:custGeom>
            <a:solidFill>
              <a:schemeClr val="accent1">
                <a:alpha val="30000"/>
              </a:schemeClr>
            </a:solidFill>
            <a:ln>
              <a:noFill/>
            </a:ln>
          </p:spPr>
          <p:txBody>
            <a:bodyPr vert="horz" wrap="square" lIns="68580" tIns="34290" rIns="68580" bIns="34290" numCol="1" anchor="t" anchorCtr="0" compatLnSpc="1"/>
            <a:lstStyle/>
            <a:p>
              <a:endParaRPr lang="en-US" sz="135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2" name="Freeform 1194"/>
            <p:cNvSpPr>
              <a:spLocks noEditPoints="1"/>
            </p:cNvSpPr>
            <p:nvPr/>
          </p:nvSpPr>
          <p:spPr bwMode="auto">
            <a:xfrm>
              <a:off x="2289610" y="1965615"/>
              <a:ext cx="2112963" cy="2111375"/>
            </a:xfrm>
            <a:custGeom>
              <a:avLst/>
              <a:gdLst>
                <a:gd name="T0" fmla="*/ 282 w 666"/>
                <a:gd name="T1" fmla="*/ 641 h 665"/>
                <a:gd name="T2" fmla="*/ 200 w 666"/>
                <a:gd name="T3" fmla="*/ 583 h 665"/>
                <a:gd name="T4" fmla="*/ 98 w 666"/>
                <a:gd name="T5" fmla="*/ 568 h 665"/>
                <a:gd name="T6" fmla="*/ 82 w 666"/>
                <a:gd name="T7" fmla="*/ 466 h 665"/>
                <a:gd name="T8" fmla="*/ 24 w 666"/>
                <a:gd name="T9" fmla="*/ 384 h 665"/>
                <a:gd name="T10" fmla="*/ 24 w 666"/>
                <a:gd name="T11" fmla="*/ 281 h 665"/>
                <a:gd name="T12" fmla="*/ 82 w 666"/>
                <a:gd name="T13" fmla="*/ 199 h 665"/>
                <a:gd name="T14" fmla="*/ 98 w 666"/>
                <a:gd name="T15" fmla="*/ 97 h 665"/>
                <a:gd name="T16" fmla="*/ 200 w 666"/>
                <a:gd name="T17" fmla="*/ 82 h 665"/>
                <a:gd name="T18" fmla="*/ 282 w 666"/>
                <a:gd name="T19" fmla="*/ 23 h 665"/>
                <a:gd name="T20" fmla="*/ 385 w 666"/>
                <a:gd name="T21" fmla="*/ 23 h 665"/>
                <a:gd name="T22" fmla="*/ 467 w 666"/>
                <a:gd name="T23" fmla="*/ 82 h 665"/>
                <a:gd name="T24" fmla="*/ 569 w 666"/>
                <a:gd name="T25" fmla="*/ 97 h 665"/>
                <a:gd name="T26" fmla="*/ 584 w 666"/>
                <a:gd name="T27" fmla="*/ 199 h 665"/>
                <a:gd name="T28" fmla="*/ 642 w 666"/>
                <a:gd name="T29" fmla="*/ 281 h 665"/>
                <a:gd name="T30" fmla="*/ 642 w 666"/>
                <a:gd name="T31" fmla="*/ 384 h 665"/>
                <a:gd name="T32" fmla="*/ 584 w 666"/>
                <a:gd name="T33" fmla="*/ 466 h 665"/>
                <a:gd name="T34" fmla="*/ 569 w 666"/>
                <a:gd name="T35" fmla="*/ 568 h 665"/>
                <a:gd name="T36" fmla="*/ 467 w 666"/>
                <a:gd name="T37" fmla="*/ 583 h 665"/>
                <a:gd name="T38" fmla="*/ 385 w 666"/>
                <a:gd name="T39" fmla="*/ 641 h 665"/>
                <a:gd name="T40" fmla="*/ 205 w 666"/>
                <a:gd name="T41" fmla="*/ 575 h 665"/>
                <a:gd name="T42" fmla="*/ 288 w 666"/>
                <a:gd name="T43" fmla="*/ 636 h 665"/>
                <a:gd name="T44" fmla="*/ 379 w 666"/>
                <a:gd name="T45" fmla="*/ 636 h 665"/>
                <a:gd name="T46" fmla="*/ 467 w 666"/>
                <a:gd name="T47" fmla="*/ 575 h 665"/>
                <a:gd name="T48" fmla="*/ 563 w 666"/>
                <a:gd name="T49" fmla="*/ 562 h 665"/>
                <a:gd name="T50" fmla="*/ 576 w 666"/>
                <a:gd name="T51" fmla="*/ 466 h 665"/>
                <a:gd name="T52" fmla="*/ 637 w 666"/>
                <a:gd name="T53" fmla="*/ 378 h 665"/>
                <a:gd name="T54" fmla="*/ 637 w 666"/>
                <a:gd name="T55" fmla="*/ 287 h 665"/>
                <a:gd name="T56" fmla="*/ 576 w 666"/>
                <a:gd name="T57" fmla="*/ 198 h 665"/>
                <a:gd name="T58" fmla="*/ 563 w 666"/>
                <a:gd name="T59" fmla="*/ 103 h 665"/>
                <a:gd name="T60" fmla="*/ 467 w 666"/>
                <a:gd name="T61" fmla="*/ 90 h 665"/>
                <a:gd name="T62" fmla="*/ 379 w 666"/>
                <a:gd name="T63" fmla="*/ 29 h 665"/>
                <a:gd name="T64" fmla="*/ 288 w 666"/>
                <a:gd name="T65" fmla="*/ 29 h 665"/>
                <a:gd name="T66" fmla="*/ 199 w 666"/>
                <a:gd name="T67" fmla="*/ 90 h 665"/>
                <a:gd name="T68" fmla="*/ 104 w 666"/>
                <a:gd name="T69" fmla="*/ 103 h 665"/>
                <a:gd name="T70" fmla="*/ 90 w 666"/>
                <a:gd name="T71" fmla="*/ 198 h 665"/>
                <a:gd name="T72" fmla="*/ 29 w 666"/>
                <a:gd name="T73" fmla="*/ 287 h 665"/>
                <a:gd name="T74" fmla="*/ 29 w 666"/>
                <a:gd name="T75" fmla="*/ 378 h 665"/>
                <a:gd name="T76" fmla="*/ 90 w 666"/>
                <a:gd name="T77" fmla="*/ 466 h 665"/>
                <a:gd name="T78" fmla="*/ 104 w 666"/>
                <a:gd name="T79" fmla="*/ 562 h 665"/>
                <a:gd name="T80" fmla="*/ 199 w 666"/>
                <a:gd name="T81" fmla="*/ 575 h 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66" h="665">
                  <a:moveTo>
                    <a:pt x="333" y="665"/>
                  </a:moveTo>
                  <a:cubicBezTo>
                    <a:pt x="313" y="665"/>
                    <a:pt x="295" y="657"/>
                    <a:pt x="282" y="641"/>
                  </a:cubicBezTo>
                  <a:cubicBezTo>
                    <a:pt x="250" y="604"/>
                    <a:pt x="250" y="604"/>
                    <a:pt x="250" y="604"/>
                  </a:cubicBezTo>
                  <a:cubicBezTo>
                    <a:pt x="238" y="590"/>
                    <a:pt x="219" y="582"/>
                    <a:pt x="200" y="583"/>
                  </a:cubicBezTo>
                  <a:cubicBezTo>
                    <a:pt x="151" y="587"/>
                    <a:pt x="151" y="587"/>
                    <a:pt x="151" y="587"/>
                  </a:cubicBezTo>
                  <a:cubicBezTo>
                    <a:pt x="131" y="589"/>
                    <a:pt x="112" y="582"/>
                    <a:pt x="98" y="568"/>
                  </a:cubicBezTo>
                  <a:cubicBezTo>
                    <a:pt x="84" y="554"/>
                    <a:pt x="77" y="534"/>
                    <a:pt x="78" y="514"/>
                  </a:cubicBezTo>
                  <a:cubicBezTo>
                    <a:pt x="82" y="466"/>
                    <a:pt x="82" y="466"/>
                    <a:pt x="82" y="466"/>
                  </a:cubicBezTo>
                  <a:cubicBezTo>
                    <a:pt x="84" y="447"/>
                    <a:pt x="76" y="428"/>
                    <a:pt x="62" y="416"/>
                  </a:cubicBezTo>
                  <a:cubicBezTo>
                    <a:pt x="24" y="384"/>
                    <a:pt x="24" y="384"/>
                    <a:pt x="24" y="384"/>
                  </a:cubicBezTo>
                  <a:cubicBezTo>
                    <a:pt x="9" y="371"/>
                    <a:pt x="0" y="352"/>
                    <a:pt x="0" y="332"/>
                  </a:cubicBezTo>
                  <a:cubicBezTo>
                    <a:pt x="0" y="313"/>
                    <a:pt x="9" y="294"/>
                    <a:pt x="24" y="281"/>
                  </a:cubicBezTo>
                  <a:cubicBezTo>
                    <a:pt x="62" y="249"/>
                    <a:pt x="62" y="249"/>
                    <a:pt x="62" y="249"/>
                  </a:cubicBezTo>
                  <a:cubicBezTo>
                    <a:pt x="76" y="237"/>
                    <a:pt x="84" y="218"/>
                    <a:pt x="82" y="199"/>
                  </a:cubicBezTo>
                  <a:cubicBezTo>
                    <a:pt x="78" y="150"/>
                    <a:pt x="78" y="150"/>
                    <a:pt x="78" y="150"/>
                  </a:cubicBezTo>
                  <a:cubicBezTo>
                    <a:pt x="77" y="131"/>
                    <a:pt x="84" y="111"/>
                    <a:pt x="98" y="97"/>
                  </a:cubicBezTo>
                  <a:cubicBezTo>
                    <a:pt x="112" y="83"/>
                    <a:pt x="131" y="76"/>
                    <a:pt x="151" y="78"/>
                  </a:cubicBezTo>
                  <a:cubicBezTo>
                    <a:pt x="200" y="82"/>
                    <a:pt x="200" y="82"/>
                    <a:pt x="200" y="82"/>
                  </a:cubicBezTo>
                  <a:cubicBezTo>
                    <a:pt x="219" y="83"/>
                    <a:pt x="238" y="75"/>
                    <a:pt x="250" y="61"/>
                  </a:cubicBezTo>
                  <a:cubicBezTo>
                    <a:pt x="282" y="23"/>
                    <a:pt x="282" y="23"/>
                    <a:pt x="282" y="23"/>
                  </a:cubicBezTo>
                  <a:cubicBezTo>
                    <a:pt x="295" y="8"/>
                    <a:pt x="313" y="0"/>
                    <a:pt x="333" y="0"/>
                  </a:cubicBezTo>
                  <a:cubicBezTo>
                    <a:pt x="353" y="0"/>
                    <a:pt x="372" y="8"/>
                    <a:pt x="385" y="23"/>
                  </a:cubicBezTo>
                  <a:cubicBezTo>
                    <a:pt x="416" y="61"/>
                    <a:pt x="416" y="61"/>
                    <a:pt x="416" y="61"/>
                  </a:cubicBezTo>
                  <a:cubicBezTo>
                    <a:pt x="429" y="75"/>
                    <a:pt x="447" y="83"/>
                    <a:pt x="467" y="82"/>
                  </a:cubicBezTo>
                  <a:cubicBezTo>
                    <a:pt x="515" y="78"/>
                    <a:pt x="515" y="78"/>
                    <a:pt x="515" y="78"/>
                  </a:cubicBezTo>
                  <a:cubicBezTo>
                    <a:pt x="535" y="76"/>
                    <a:pt x="555" y="83"/>
                    <a:pt x="569" y="97"/>
                  </a:cubicBezTo>
                  <a:cubicBezTo>
                    <a:pt x="583" y="111"/>
                    <a:pt x="590" y="131"/>
                    <a:pt x="588" y="150"/>
                  </a:cubicBezTo>
                  <a:cubicBezTo>
                    <a:pt x="584" y="199"/>
                    <a:pt x="584" y="199"/>
                    <a:pt x="584" y="199"/>
                  </a:cubicBezTo>
                  <a:cubicBezTo>
                    <a:pt x="583" y="218"/>
                    <a:pt x="590" y="237"/>
                    <a:pt x="605" y="249"/>
                  </a:cubicBezTo>
                  <a:cubicBezTo>
                    <a:pt x="642" y="281"/>
                    <a:pt x="642" y="281"/>
                    <a:pt x="642" y="281"/>
                  </a:cubicBezTo>
                  <a:cubicBezTo>
                    <a:pt x="657" y="294"/>
                    <a:pt x="666" y="313"/>
                    <a:pt x="666" y="332"/>
                  </a:cubicBezTo>
                  <a:cubicBezTo>
                    <a:pt x="666" y="352"/>
                    <a:pt x="657" y="371"/>
                    <a:pt x="642" y="384"/>
                  </a:cubicBezTo>
                  <a:cubicBezTo>
                    <a:pt x="605" y="416"/>
                    <a:pt x="605" y="416"/>
                    <a:pt x="605" y="416"/>
                  </a:cubicBezTo>
                  <a:cubicBezTo>
                    <a:pt x="590" y="428"/>
                    <a:pt x="583" y="447"/>
                    <a:pt x="584" y="466"/>
                  </a:cubicBezTo>
                  <a:cubicBezTo>
                    <a:pt x="588" y="514"/>
                    <a:pt x="588" y="514"/>
                    <a:pt x="588" y="514"/>
                  </a:cubicBezTo>
                  <a:cubicBezTo>
                    <a:pt x="590" y="534"/>
                    <a:pt x="583" y="554"/>
                    <a:pt x="569" y="568"/>
                  </a:cubicBezTo>
                  <a:cubicBezTo>
                    <a:pt x="555" y="582"/>
                    <a:pt x="535" y="589"/>
                    <a:pt x="515" y="587"/>
                  </a:cubicBezTo>
                  <a:cubicBezTo>
                    <a:pt x="467" y="583"/>
                    <a:pt x="467" y="583"/>
                    <a:pt x="467" y="583"/>
                  </a:cubicBezTo>
                  <a:cubicBezTo>
                    <a:pt x="447" y="582"/>
                    <a:pt x="429" y="590"/>
                    <a:pt x="416" y="604"/>
                  </a:cubicBezTo>
                  <a:cubicBezTo>
                    <a:pt x="385" y="641"/>
                    <a:pt x="385" y="641"/>
                    <a:pt x="385" y="641"/>
                  </a:cubicBezTo>
                  <a:cubicBezTo>
                    <a:pt x="372" y="657"/>
                    <a:pt x="353" y="665"/>
                    <a:pt x="333" y="665"/>
                  </a:cubicBezTo>
                  <a:close/>
                  <a:moveTo>
                    <a:pt x="205" y="575"/>
                  </a:moveTo>
                  <a:cubicBezTo>
                    <a:pt x="225" y="575"/>
                    <a:pt x="243" y="584"/>
                    <a:pt x="256" y="599"/>
                  </a:cubicBezTo>
                  <a:cubicBezTo>
                    <a:pt x="288" y="636"/>
                    <a:pt x="288" y="636"/>
                    <a:pt x="288" y="636"/>
                  </a:cubicBezTo>
                  <a:cubicBezTo>
                    <a:pt x="299" y="650"/>
                    <a:pt x="316" y="657"/>
                    <a:pt x="333" y="657"/>
                  </a:cubicBezTo>
                  <a:cubicBezTo>
                    <a:pt x="351" y="657"/>
                    <a:pt x="367" y="650"/>
                    <a:pt x="379" y="636"/>
                  </a:cubicBezTo>
                  <a:cubicBezTo>
                    <a:pt x="410" y="599"/>
                    <a:pt x="410" y="599"/>
                    <a:pt x="410" y="599"/>
                  </a:cubicBezTo>
                  <a:cubicBezTo>
                    <a:pt x="424" y="582"/>
                    <a:pt x="445" y="574"/>
                    <a:pt x="467" y="575"/>
                  </a:cubicBezTo>
                  <a:cubicBezTo>
                    <a:pt x="516" y="579"/>
                    <a:pt x="516" y="579"/>
                    <a:pt x="516" y="579"/>
                  </a:cubicBezTo>
                  <a:cubicBezTo>
                    <a:pt x="534" y="581"/>
                    <a:pt x="551" y="575"/>
                    <a:pt x="563" y="562"/>
                  </a:cubicBezTo>
                  <a:cubicBezTo>
                    <a:pt x="575" y="550"/>
                    <a:pt x="582" y="533"/>
                    <a:pt x="580" y="515"/>
                  </a:cubicBezTo>
                  <a:cubicBezTo>
                    <a:pt x="576" y="466"/>
                    <a:pt x="576" y="466"/>
                    <a:pt x="576" y="466"/>
                  </a:cubicBezTo>
                  <a:cubicBezTo>
                    <a:pt x="574" y="445"/>
                    <a:pt x="583" y="424"/>
                    <a:pt x="600" y="409"/>
                  </a:cubicBezTo>
                  <a:cubicBezTo>
                    <a:pt x="637" y="378"/>
                    <a:pt x="637" y="378"/>
                    <a:pt x="637" y="378"/>
                  </a:cubicBezTo>
                  <a:cubicBezTo>
                    <a:pt x="650" y="367"/>
                    <a:pt x="658" y="350"/>
                    <a:pt x="658" y="332"/>
                  </a:cubicBezTo>
                  <a:cubicBezTo>
                    <a:pt x="658" y="315"/>
                    <a:pt x="650" y="298"/>
                    <a:pt x="637" y="287"/>
                  </a:cubicBezTo>
                  <a:cubicBezTo>
                    <a:pt x="600" y="255"/>
                    <a:pt x="600" y="255"/>
                    <a:pt x="600" y="255"/>
                  </a:cubicBezTo>
                  <a:cubicBezTo>
                    <a:pt x="583" y="241"/>
                    <a:pt x="574" y="220"/>
                    <a:pt x="576" y="198"/>
                  </a:cubicBezTo>
                  <a:cubicBezTo>
                    <a:pt x="580" y="150"/>
                    <a:pt x="580" y="150"/>
                    <a:pt x="580" y="150"/>
                  </a:cubicBezTo>
                  <a:cubicBezTo>
                    <a:pt x="582" y="132"/>
                    <a:pt x="575" y="115"/>
                    <a:pt x="563" y="103"/>
                  </a:cubicBezTo>
                  <a:cubicBezTo>
                    <a:pt x="551" y="90"/>
                    <a:pt x="534" y="84"/>
                    <a:pt x="516" y="86"/>
                  </a:cubicBezTo>
                  <a:cubicBezTo>
                    <a:pt x="467" y="90"/>
                    <a:pt x="467" y="90"/>
                    <a:pt x="467" y="90"/>
                  </a:cubicBezTo>
                  <a:cubicBezTo>
                    <a:pt x="445" y="91"/>
                    <a:pt x="424" y="82"/>
                    <a:pt x="410" y="66"/>
                  </a:cubicBezTo>
                  <a:cubicBezTo>
                    <a:pt x="379" y="29"/>
                    <a:pt x="379" y="29"/>
                    <a:pt x="379" y="29"/>
                  </a:cubicBezTo>
                  <a:cubicBezTo>
                    <a:pt x="367" y="15"/>
                    <a:pt x="351" y="8"/>
                    <a:pt x="333" y="8"/>
                  </a:cubicBezTo>
                  <a:cubicBezTo>
                    <a:pt x="316" y="8"/>
                    <a:pt x="299" y="15"/>
                    <a:pt x="288" y="29"/>
                  </a:cubicBezTo>
                  <a:cubicBezTo>
                    <a:pt x="256" y="66"/>
                    <a:pt x="256" y="66"/>
                    <a:pt x="256" y="66"/>
                  </a:cubicBezTo>
                  <a:cubicBezTo>
                    <a:pt x="242" y="82"/>
                    <a:pt x="221" y="91"/>
                    <a:pt x="199" y="90"/>
                  </a:cubicBezTo>
                  <a:cubicBezTo>
                    <a:pt x="151" y="86"/>
                    <a:pt x="151" y="86"/>
                    <a:pt x="151" y="86"/>
                  </a:cubicBezTo>
                  <a:cubicBezTo>
                    <a:pt x="133" y="84"/>
                    <a:pt x="116" y="90"/>
                    <a:pt x="104" y="103"/>
                  </a:cubicBezTo>
                  <a:cubicBezTo>
                    <a:pt x="91" y="115"/>
                    <a:pt x="85" y="132"/>
                    <a:pt x="86" y="150"/>
                  </a:cubicBezTo>
                  <a:cubicBezTo>
                    <a:pt x="90" y="198"/>
                    <a:pt x="90" y="198"/>
                    <a:pt x="90" y="198"/>
                  </a:cubicBezTo>
                  <a:cubicBezTo>
                    <a:pt x="92" y="220"/>
                    <a:pt x="83" y="241"/>
                    <a:pt x="67" y="255"/>
                  </a:cubicBezTo>
                  <a:cubicBezTo>
                    <a:pt x="29" y="287"/>
                    <a:pt x="29" y="287"/>
                    <a:pt x="29" y="287"/>
                  </a:cubicBezTo>
                  <a:cubicBezTo>
                    <a:pt x="16" y="298"/>
                    <a:pt x="8" y="315"/>
                    <a:pt x="8" y="332"/>
                  </a:cubicBezTo>
                  <a:cubicBezTo>
                    <a:pt x="8" y="350"/>
                    <a:pt x="16" y="367"/>
                    <a:pt x="29" y="378"/>
                  </a:cubicBezTo>
                  <a:cubicBezTo>
                    <a:pt x="67" y="409"/>
                    <a:pt x="67" y="409"/>
                    <a:pt x="67" y="409"/>
                  </a:cubicBezTo>
                  <a:cubicBezTo>
                    <a:pt x="83" y="424"/>
                    <a:pt x="92" y="445"/>
                    <a:pt x="90" y="466"/>
                  </a:cubicBezTo>
                  <a:cubicBezTo>
                    <a:pt x="86" y="515"/>
                    <a:pt x="86" y="515"/>
                    <a:pt x="86" y="515"/>
                  </a:cubicBezTo>
                  <a:cubicBezTo>
                    <a:pt x="85" y="533"/>
                    <a:pt x="91" y="550"/>
                    <a:pt x="104" y="562"/>
                  </a:cubicBezTo>
                  <a:cubicBezTo>
                    <a:pt x="116" y="575"/>
                    <a:pt x="133" y="581"/>
                    <a:pt x="151" y="579"/>
                  </a:cubicBezTo>
                  <a:cubicBezTo>
                    <a:pt x="199" y="575"/>
                    <a:pt x="199" y="575"/>
                    <a:pt x="199" y="575"/>
                  </a:cubicBezTo>
                  <a:cubicBezTo>
                    <a:pt x="201" y="575"/>
                    <a:pt x="203" y="575"/>
                    <a:pt x="205" y="575"/>
                  </a:cubicBezTo>
                  <a:close/>
                </a:path>
              </a:pathLst>
            </a:custGeom>
            <a:solidFill>
              <a:schemeClr val="accent1">
                <a:alpha val="10000"/>
              </a:schemeClr>
            </a:solidFill>
            <a:ln>
              <a:noFill/>
            </a:ln>
          </p:spPr>
          <p:txBody>
            <a:bodyPr vert="horz" wrap="square" lIns="68580" tIns="34290" rIns="68580" bIns="34290" numCol="1" anchor="t" anchorCtr="0" compatLnSpc="1"/>
            <a:lstStyle/>
            <a:p>
              <a:endParaRPr lang="en-US" sz="135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3" name="Freeform 1195"/>
            <p:cNvSpPr>
              <a:spLocks noEditPoints="1"/>
            </p:cNvSpPr>
            <p:nvPr/>
          </p:nvSpPr>
          <p:spPr bwMode="auto">
            <a:xfrm>
              <a:off x="2578535" y="2251365"/>
              <a:ext cx="1535113" cy="1539875"/>
            </a:xfrm>
            <a:custGeom>
              <a:avLst/>
              <a:gdLst>
                <a:gd name="T0" fmla="*/ 204 w 484"/>
                <a:gd name="T1" fmla="*/ 467 h 485"/>
                <a:gd name="T2" fmla="*/ 146 w 484"/>
                <a:gd name="T3" fmla="*/ 425 h 485"/>
                <a:gd name="T4" fmla="*/ 71 w 484"/>
                <a:gd name="T5" fmla="*/ 414 h 485"/>
                <a:gd name="T6" fmla="*/ 59 w 484"/>
                <a:gd name="T7" fmla="*/ 339 h 485"/>
                <a:gd name="T8" fmla="*/ 18 w 484"/>
                <a:gd name="T9" fmla="*/ 281 h 485"/>
                <a:gd name="T10" fmla="*/ 18 w 484"/>
                <a:gd name="T11" fmla="*/ 204 h 485"/>
                <a:gd name="T12" fmla="*/ 59 w 484"/>
                <a:gd name="T13" fmla="*/ 146 h 485"/>
                <a:gd name="T14" fmla="*/ 71 w 484"/>
                <a:gd name="T15" fmla="*/ 71 h 485"/>
                <a:gd name="T16" fmla="*/ 146 w 484"/>
                <a:gd name="T17" fmla="*/ 60 h 485"/>
                <a:gd name="T18" fmla="*/ 204 w 484"/>
                <a:gd name="T19" fmla="*/ 18 h 485"/>
                <a:gd name="T20" fmla="*/ 280 w 484"/>
                <a:gd name="T21" fmla="*/ 18 h 485"/>
                <a:gd name="T22" fmla="*/ 339 w 484"/>
                <a:gd name="T23" fmla="*/ 60 h 485"/>
                <a:gd name="T24" fmla="*/ 413 w 484"/>
                <a:gd name="T25" fmla="*/ 71 h 485"/>
                <a:gd name="T26" fmla="*/ 425 w 484"/>
                <a:gd name="T27" fmla="*/ 146 h 485"/>
                <a:gd name="T28" fmla="*/ 467 w 484"/>
                <a:gd name="T29" fmla="*/ 204 h 485"/>
                <a:gd name="T30" fmla="*/ 467 w 484"/>
                <a:gd name="T31" fmla="*/ 281 h 485"/>
                <a:gd name="T32" fmla="*/ 425 w 484"/>
                <a:gd name="T33" fmla="*/ 339 h 485"/>
                <a:gd name="T34" fmla="*/ 413 w 484"/>
                <a:gd name="T35" fmla="*/ 414 h 485"/>
                <a:gd name="T36" fmla="*/ 339 w 484"/>
                <a:gd name="T37" fmla="*/ 425 h 485"/>
                <a:gd name="T38" fmla="*/ 280 w 484"/>
                <a:gd name="T39" fmla="*/ 467 h 485"/>
                <a:gd name="T40" fmla="*/ 149 w 484"/>
                <a:gd name="T41" fmla="*/ 417 h 485"/>
                <a:gd name="T42" fmla="*/ 210 w 484"/>
                <a:gd name="T43" fmla="*/ 462 h 485"/>
                <a:gd name="T44" fmla="*/ 274 w 484"/>
                <a:gd name="T45" fmla="*/ 462 h 485"/>
                <a:gd name="T46" fmla="*/ 339 w 484"/>
                <a:gd name="T47" fmla="*/ 417 h 485"/>
                <a:gd name="T48" fmla="*/ 408 w 484"/>
                <a:gd name="T49" fmla="*/ 408 h 485"/>
                <a:gd name="T50" fmla="*/ 417 w 484"/>
                <a:gd name="T51" fmla="*/ 340 h 485"/>
                <a:gd name="T52" fmla="*/ 462 w 484"/>
                <a:gd name="T53" fmla="*/ 274 h 485"/>
                <a:gd name="T54" fmla="*/ 462 w 484"/>
                <a:gd name="T55" fmla="*/ 210 h 485"/>
                <a:gd name="T56" fmla="*/ 417 w 484"/>
                <a:gd name="T57" fmla="*/ 145 h 485"/>
                <a:gd name="T58" fmla="*/ 408 w 484"/>
                <a:gd name="T59" fmla="*/ 77 h 485"/>
                <a:gd name="T60" fmla="*/ 339 w 484"/>
                <a:gd name="T61" fmla="*/ 68 h 485"/>
                <a:gd name="T62" fmla="*/ 274 w 484"/>
                <a:gd name="T63" fmla="*/ 23 h 485"/>
                <a:gd name="T64" fmla="*/ 210 w 484"/>
                <a:gd name="T65" fmla="*/ 23 h 485"/>
                <a:gd name="T66" fmla="*/ 145 w 484"/>
                <a:gd name="T67" fmla="*/ 68 h 485"/>
                <a:gd name="T68" fmla="*/ 77 w 484"/>
                <a:gd name="T69" fmla="*/ 77 h 485"/>
                <a:gd name="T70" fmla="*/ 67 w 484"/>
                <a:gd name="T71" fmla="*/ 145 h 485"/>
                <a:gd name="T72" fmla="*/ 23 w 484"/>
                <a:gd name="T73" fmla="*/ 210 h 485"/>
                <a:gd name="T74" fmla="*/ 23 w 484"/>
                <a:gd name="T75" fmla="*/ 274 h 485"/>
                <a:gd name="T76" fmla="*/ 67 w 484"/>
                <a:gd name="T77" fmla="*/ 340 h 485"/>
                <a:gd name="T78" fmla="*/ 77 w 484"/>
                <a:gd name="T79" fmla="*/ 408 h 485"/>
                <a:gd name="T80" fmla="*/ 145 w 484"/>
                <a:gd name="T81" fmla="*/ 41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4" h="485">
                  <a:moveTo>
                    <a:pt x="242" y="485"/>
                  </a:moveTo>
                  <a:cubicBezTo>
                    <a:pt x="228" y="485"/>
                    <a:pt x="214" y="478"/>
                    <a:pt x="204" y="467"/>
                  </a:cubicBezTo>
                  <a:cubicBezTo>
                    <a:pt x="181" y="440"/>
                    <a:pt x="181" y="440"/>
                    <a:pt x="181" y="440"/>
                  </a:cubicBezTo>
                  <a:cubicBezTo>
                    <a:pt x="173" y="430"/>
                    <a:pt x="159" y="424"/>
                    <a:pt x="146" y="425"/>
                  </a:cubicBezTo>
                  <a:cubicBezTo>
                    <a:pt x="111" y="428"/>
                    <a:pt x="111" y="428"/>
                    <a:pt x="111" y="428"/>
                  </a:cubicBezTo>
                  <a:cubicBezTo>
                    <a:pt x="96" y="429"/>
                    <a:pt x="81" y="424"/>
                    <a:pt x="71" y="414"/>
                  </a:cubicBezTo>
                  <a:cubicBezTo>
                    <a:pt x="61" y="403"/>
                    <a:pt x="55" y="389"/>
                    <a:pt x="57" y="374"/>
                  </a:cubicBezTo>
                  <a:cubicBezTo>
                    <a:pt x="59" y="339"/>
                    <a:pt x="59" y="339"/>
                    <a:pt x="59" y="339"/>
                  </a:cubicBezTo>
                  <a:cubicBezTo>
                    <a:pt x="61" y="325"/>
                    <a:pt x="55" y="312"/>
                    <a:pt x="45" y="303"/>
                  </a:cubicBezTo>
                  <a:cubicBezTo>
                    <a:pt x="18" y="281"/>
                    <a:pt x="18" y="281"/>
                    <a:pt x="18" y="281"/>
                  </a:cubicBezTo>
                  <a:cubicBezTo>
                    <a:pt x="7" y="271"/>
                    <a:pt x="0" y="257"/>
                    <a:pt x="0" y="242"/>
                  </a:cubicBezTo>
                  <a:cubicBezTo>
                    <a:pt x="0" y="228"/>
                    <a:pt x="7" y="214"/>
                    <a:pt x="18" y="204"/>
                  </a:cubicBezTo>
                  <a:cubicBezTo>
                    <a:pt x="45" y="181"/>
                    <a:pt x="45" y="181"/>
                    <a:pt x="45" y="181"/>
                  </a:cubicBezTo>
                  <a:cubicBezTo>
                    <a:pt x="55" y="173"/>
                    <a:pt x="61" y="159"/>
                    <a:pt x="59" y="146"/>
                  </a:cubicBezTo>
                  <a:cubicBezTo>
                    <a:pt x="57" y="111"/>
                    <a:pt x="57" y="111"/>
                    <a:pt x="57" y="111"/>
                  </a:cubicBezTo>
                  <a:cubicBezTo>
                    <a:pt x="55" y="96"/>
                    <a:pt x="61" y="82"/>
                    <a:pt x="71" y="71"/>
                  </a:cubicBezTo>
                  <a:cubicBezTo>
                    <a:pt x="81" y="61"/>
                    <a:pt x="96" y="56"/>
                    <a:pt x="111" y="57"/>
                  </a:cubicBezTo>
                  <a:cubicBezTo>
                    <a:pt x="146" y="60"/>
                    <a:pt x="146" y="60"/>
                    <a:pt x="146" y="60"/>
                  </a:cubicBezTo>
                  <a:cubicBezTo>
                    <a:pt x="159" y="61"/>
                    <a:pt x="173" y="55"/>
                    <a:pt x="181" y="45"/>
                  </a:cubicBezTo>
                  <a:cubicBezTo>
                    <a:pt x="204" y="18"/>
                    <a:pt x="204" y="18"/>
                    <a:pt x="204" y="18"/>
                  </a:cubicBezTo>
                  <a:cubicBezTo>
                    <a:pt x="214" y="7"/>
                    <a:pt x="228" y="0"/>
                    <a:pt x="242" y="0"/>
                  </a:cubicBezTo>
                  <a:cubicBezTo>
                    <a:pt x="257" y="0"/>
                    <a:pt x="271" y="7"/>
                    <a:pt x="280" y="18"/>
                  </a:cubicBezTo>
                  <a:cubicBezTo>
                    <a:pt x="303" y="45"/>
                    <a:pt x="303" y="45"/>
                    <a:pt x="303" y="45"/>
                  </a:cubicBezTo>
                  <a:cubicBezTo>
                    <a:pt x="312" y="55"/>
                    <a:pt x="325" y="61"/>
                    <a:pt x="339" y="60"/>
                  </a:cubicBezTo>
                  <a:cubicBezTo>
                    <a:pt x="374" y="57"/>
                    <a:pt x="374" y="57"/>
                    <a:pt x="374" y="57"/>
                  </a:cubicBezTo>
                  <a:cubicBezTo>
                    <a:pt x="389" y="56"/>
                    <a:pt x="403" y="61"/>
                    <a:pt x="413" y="71"/>
                  </a:cubicBezTo>
                  <a:cubicBezTo>
                    <a:pt x="424" y="82"/>
                    <a:pt x="429" y="96"/>
                    <a:pt x="428" y="111"/>
                  </a:cubicBezTo>
                  <a:cubicBezTo>
                    <a:pt x="425" y="146"/>
                    <a:pt x="425" y="146"/>
                    <a:pt x="425" y="146"/>
                  </a:cubicBezTo>
                  <a:cubicBezTo>
                    <a:pt x="424" y="159"/>
                    <a:pt x="429" y="173"/>
                    <a:pt x="440" y="181"/>
                  </a:cubicBezTo>
                  <a:cubicBezTo>
                    <a:pt x="467" y="204"/>
                    <a:pt x="467" y="204"/>
                    <a:pt x="467" y="204"/>
                  </a:cubicBezTo>
                  <a:cubicBezTo>
                    <a:pt x="478" y="214"/>
                    <a:pt x="484" y="228"/>
                    <a:pt x="484" y="242"/>
                  </a:cubicBezTo>
                  <a:cubicBezTo>
                    <a:pt x="484" y="257"/>
                    <a:pt x="478" y="271"/>
                    <a:pt x="467" y="281"/>
                  </a:cubicBezTo>
                  <a:cubicBezTo>
                    <a:pt x="440" y="303"/>
                    <a:pt x="440" y="303"/>
                    <a:pt x="440" y="303"/>
                  </a:cubicBezTo>
                  <a:cubicBezTo>
                    <a:pt x="429" y="312"/>
                    <a:pt x="424" y="325"/>
                    <a:pt x="425" y="339"/>
                  </a:cubicBezTo>
                  <a:cubicBezTo>
                    <a:pt x="428" y="374"/>
                    <a:pt x="428" y="374"/>
                    <a:pt x="428" y="374"/>
                  </a:cubicBezTo>
                  <a:cubicBezTo>
                    <a:pt x="429" y="389"/>
                    <a:pt x="424" y="403"/>
                    <a:pt x="413" y="414"/>
                  </a:cubicBezTo>
                  <a:cubicBezTo>
                    <a:pt x="403" y="424"/>
                    <a:pt x="389" y="429"/>
                    <a:pt x="374" y="428"/>
                  </a:cubicBezTo>
                  <a:cubicBezTo>
                    <a:pt x="339" y="425"/>
                    <a:pt x="339" y="425"/>
                    <a:pt x="339" y="425"/>
                  </a:cubicBezTo>
                  <a:cubicBezTo>
                    <a:pt x="325" y="424"/>
                    <a:pt x="312" y="430"/>
                    <a:pt x="303" y="440"/>
                  </a:cubicBezTo>
                  <a:cubicBezTo>
                    <a:pt x="280" y="467"/>
                    <a:pt x="280" y="467"/>
                    <a:pt x="280" y="467"/>
                  </a:cubicBezTo>
                  <a:cubicBezTo>
                    <a:pt x="271" y="478"/>
                    <a:pt x="257" y="485"/>
                    <a:pt x="242" y="485"/>
                  </a:cubicBezTo>
                  <a:close/>
                  <a:moveTo>
                    <a:pt x="149" y="417"/>
                  </a:moveTo>
                  <a:cubicBezTo>
                    <a:pt x="164" y="417"/>
                    <a:pt x="178" y="424"/>
                    <a:pt x="187" y="435"/>
                  </a:cubicBezTo>
                  <a:cubicBezTo>
                    <a:pt x="210" y="462"/>
                    <a:pt x="210" y="462"/>
                    <a:pt x="210" y="462"/>
                  </a:cubicBezTo>
                  <a:cubicBezTo>
                    <a:pt x="218" y="471"/>
                    <a:pt x="230" y="477"/>
                    <a:pt x="242" y="477"/>
                  </a:cubicBezTo>
                  <a:cubicBezTo>
                    <a:pt x="255" y="477"/>
                    <a:pt x="266" y="471"/>
                    <a:pt x="274" y="462"/>
                  </a:cubicBezTo>
                  <a:cubicBezTo>
                    <a:pt x="297" y="435"/>
                    <a:pt x="297" y="435"/>
                    <a:pt x="297" y="435"/>
                  </a:cubicBezTo>
                  <a:cubicBezTo>
                    <a:pt x="308" y="423"/>
                    <a:pt x="323" y="416"/>
                    <a:pt x="339" y="417"/>
                  </a:cubicBezTo>
                  <a:cubicBezTo>
                    <a:pt x="375" y="420"/>
                    <a:pt x="375" y="420"/>
                    <a:pt x="375" y="420"/>
                  </a:cubicBezTo>
                  <a:cubicBezTo>
                    <a:pt x="387" y="421"/>
                    <a:pt x="399" y="417"/>
                    <a:pt x="408" y="408"/>
                  </a:cubicBezTo>
                  <a:cubicBezTo>
                    <a:pt x="417" y="399"/>
                    <a:pt x="421" y="387"/>
                    <a:pt x="420" y="375"/>
                  </a:cubicBezTo>
                  <a:cubicBezTo>
                    <a:pt x="417" y="340"/>
                    <a:pt x="417" y="340"/>
                    <a:pt x="417" y="340"/>
                  </a:cubicBezTo>
                  <a:cubicBezTo>
                    <a:pt x="416" y="324"/>
                    <a:pt x="422" y="308"/>
                    <a:pt x="435" y="297"/>
                  </a:cubicBezTo>
                  <a:cubicBezTo>
                    <a:pt x="462" y="274"/>
                    <a:pt x="462" y="274"/>
                    <a:pt x="462" y="274"/>
                  </a:cubicBezTo>
                  <a:cubicBezTo>
                    <a:pt x="471" y="266"/>
                    <a:pt x="476" y="255"/>
                    <a:pt x="476" y="242"/>
                  </a:cubicBezTo>
                  <a:cubicBezTo>
                    <a:pt x="476" y="230"/>
                    <a:pt x="471" y="218"/>
                    <a:pt x="462" y="210"/>
                  </a:cubicBezTo>
                  <a:cubicBezTo>
                    <a:pt x="435" y="188"/>
                    <a:pt x="435" y="188"/>
                    <a:pt x="435" y="188"/>
                  </a:cubicBezTo>
                  <a:cubicBezTo>
                    <a:pt x="422" y="177"/>
                    <a:pt x="416" y="161"/>
                    <a:pt x="417" y="145"/>
                  </a:cubicBezTo>
                  <a:cubicBezTo>
                    <a:pt x="420" y="110"/>
                    <a:pt x="420" y="110"/>
                    <a:pt x="420" y="110"/>
                  </a:cubicBezTo>
                  <a:cubicBezTo>
                    <a:pt x="421" y="98"/>
                    <a:pt x="417" y="86"/>
                    <a:pt x="408" y="77"/>
                  </a:cubicBezTo>
                  <a:cubicBezTo>
                    <a:pt x="399" y="68"/>
                    <a:pt x="387" y="64"/>
                    <a:pt x="375" y="65"/>
                  </a:cubicBezTo>
                  <a:cubicBezTo>
                    <a:pt x="339" y="68"/>
                    <a:pt x="339" y="68"/>
                    <a:pt x="339" y="68"/>
                  </a:cubicBezTo>
                  <a:cubicBezTo>
                    <a:pt x="323" y="69"/>
                    <a:pt x="308" y="62"/>
                    <a:pt x="297" y="50"/>
                  </a:cubicBezTo>
                  <a:cubicBezTo>
                    <a:pt x="274" y="23"/>
                    <a:pt x="274" y="23"/>
                    <a:pt x="274" y="23"/>
                  </a:cubicBezTo>
                  <a:cubicBezTo>
                    <a:pt x="266" y="14"/>
                    <a:pt x="255" y="8"/>
                    <a:pt x="242" y="8"/>
                  </a:cubicBezTo>
                  <a:cubicBezTo>
                    <a:pt x="230" y="8"/>
                    <a:pt x="218" y="14"/>
                    <a:pt x="210" y="23"/>
                  </a:cubicBezTo>
                  <a:cubicBezTo>
                    <a:pt x="187" y="50"/>
                    <a:pt x="187" y="50"/>
                    <a:pt x="187" y="50"/>
                  </a:cubicBezTo>
                  <a:cubicBezTo>
                    <a:pt x="177" y="62"/>
                    <a:pt x="161" y="69"/>
                    <a:pt x="145" y="68"/>
                  </a:cubicBezTo>
                  <a:cubicBezTo>
                    <a:pt x="110" y="65"/>
                    <a:pt x="110" y="65"/>
                    <a:pt x="110" y="65"/>
                  </a:cubicBezTo>
                  <a:cubicBezTo>
                    <a:pt x="97" y="64"/>
                    <a:pt x="85" y="68"/>
                    <a:pt x="77" y="77"/>
                  </a:cubicBezTo>
                  <a:cubicBezTo>
                    <a:pt x="68" y="86"/>
                    <a:pt x="64" y="98"/>
                    <a:pt x="65" y="110"/>
                  </a:cubicBezTo>
                  <a:cubicBezTo>
                    <a:pt x="67" y="145"/>
                    <a:pt x="67" y="145"/>
                    <a:pt x="67" y="145"/>
                  </a:cubicBezTo>
                  <a:cubicBezTo>
                    <a:pt x="69" y="161"/>
                    <a:pt x="62" y="177"/>
                    <a:pt x="50" y="188"/>
                  </a:cubicBezTo>
                  <a:cubicBezTo>
                    <a:pt x="23" y="210"/>
                    <a:pt x="23" y="210"/>
                    <a:pt x="23" y="210"/>
                  </a:cubicBezTo>
                  <a:cubicBezTo>
                    <a:pt x="14" y="218"/>
                    <a:pt x="8" y="230"/>
                    <a:pt x="8" y="242"/>
                  </a:cubicBezTo>
                  <a:cubicBezTo>
                    <a:pt x="8" y="255"/>
                    <a:pt x="14" y="267"/>
                    <a:pt x="23" y="274"/>
                  </a:cubicBezTo>
                  <a:cubicBezTo>
                    <a:pt x="50" y="297"/>
                    <a:pt x="50" y="297"/>
                    <a:pt x="50" y="297"/>
                  </a:cubicBezTo>
                  <a:cubicBezTo>
                    <a:pt x="62" y="308"/>
                    <a:pt x="69" y="324"/>
                    <a:pt x="67" y="340"/>
                  </a:cubicBezTo>
                  <a:cubicBezTo>
                    <a:pt x="65" y="375"/>
                    <a:pt x="65" y="375"/>
                    <a:pt x="65" y="375"/>
                  </a:cubicBezTo>
                  <a:cubicBezTo>
                    <a:pt x="64" y="387"/>
                    <a:pt x="68" y="399"/>
                    <a:pt x="77" y="408"/>
                  </a:cubicBezTo>
                  <a:cubicBezTo>
                    <a:pt x="85" y="417"/>
                    <a:pt x="97" y="421"/>
                    <a:pt x="110" y="420"/>
                  </a:cubicBezTo>
                  <a:cubicBezTo>
                    <a:pt x="145" y="417"/>
                    <a:pt x="145" y="417"/>
                    <a:pt x="145" y="417"/>
                  </a:cubicBezTo>
                  <a:cubicBezTo>
                    <a:pt x="146" y="417"/>
                    <a:pt x="148" y="417"/>
                    <a:pt x="149" y="417"/>
                  </a:cubicBezTo>
                  <a:close/>
                </a:path>
              </a:pathLst>
            </a:custGeom>
            <a:solidFill>
              <a:schemeClr val="accent1">
                <a:alpha val="10000"/>
              </a:schemeClr>
            </a:solidFill>
            <a:ln>
              <a:noFill/>
            </a:ln>
          </p:spPr>
          <p:txBody>
            <a:bodyPr vert="horz" wrap="square" lIns="68580" tIns="34290" rIns="68580" bIns="34290" numCol="1" anchor="t" anchorCtr="0" compatLnSpc="1"/>
            <a:lstStyle/>
            <a:p>
              <a:endParaRPr lang="en-US" sz="135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4" name="Freeform 1196"/>
            <p:cNvSpPr/>
            <p:nvPr/>
          </p:nvSpPr>
          <p:spPr bwMode="auto">
            <a:xfrm>
              <a:off x="2737284" y="2410115"/>
              <a:ext cx="1220788" cy="1222375"/>
            </a:xfrm>
            <a:custGeom>
              <a:avLst/>
              <a:gdLst>
                <a:gd name="T0" fmla="*/ 13 w 385"/>
                <a:gd name="T1" fmla="*/ 221 h 385"/>
                <a:gd name="T2" fmla="*/ 0 w 385"/>
                <a:gd name="T3" fmla="*/ 192 h 385"/>
                <a:gd name="T4" fmla="*/ 13 w 385"/>
                <a:gd name="T5" fmla="*/ 164 h 385"/>
                <a:gd name="T6" fmla="*/ 34 w 385"/>
                <a:gd name="T7" fmla="*/ 146 h 385"/>
                <a:gd name="T8" fmla="*/ 48 w 385"/>
                <a:gd name="T9" fmla="*/ 114 h 385"/>
                <a:gd name="T10" fmla="*/ 45 w 385"/>
                <a:gd name="T11" fmla="*/ 86 h 385"/>
                <a:gd name="T12" fmla="*/ 56 w 385"/>
                <a:gd name="T13" fmla="*/ 56 h 385"/>
                <a:gd name="T14" fmla="*/ 85 w 385"/>
                <a:gd name="T15" fmla="*/ 45 h 385"/>
                <a:gd name="T16" fmla="*/ 114 w 385"/>
                <a:gd name="T17" fmla="*/ 48 h 385"/>
                <a:gd name="T18" fmla="*/ 145 w 385"/>
                <a:gd name="T19" fmla="*/ 35 h 385"/>
                <a:gd name="T20" fmla="*/ 164 w 385"/>
                <a:gd name="T21" fmla="*/ 13 h 385"/>
                <a:gd name="T22" fmla="*/ 192 w 385"/>
                <a:gd name="T23" fmla="*/ 0 h 385"/>
                <a:gd name="T24" fmla="*/ 221 w 385"/>
                <a:gd name="T25" fmla="*/ 13 h 385"/>
                <a:gd name="T26" fmla="*/ 239 w 385"/>
                <a:gd name="T27" fmla="*/ 35 h 385"/>
                <a:gd name="T28" fmla="*/ 271 w 385"/>
                <a:gd name="T29" fmla="*/ 48 h 385"/>
                <a:gd name="T30" fmla="*/ 299 w 385"/>
                <a:gd name="T31" fmla="*/ 45 h 385"/>
                <a:gd name="T32" fmla="*/ 329 w 385"/>
                <a:gd name="T33" fmla="*/ 56 h 385"/>
                <a:gd name="T34" fmla="*/ 339 w 385"/>
                <a:gd name="T35" fmla="*/ 86 h 385"/>
                <a:gd name="T36" fmla="*/ 337 w 385"/>
                <a:gd name="T37" fmla="*/ 114 h 385"/>
                <a:gd name="T38" fmla="*/ 350 w 385"/>
                <a:gd name="T39" fmla="*/ 146 h 385"/>
                <a:gd name="T40" fmla="*/ 372 w 385"/>
                <a:gd name="T41" fmla="*/ 164 h 385"/>
                <a:gd name="T42" fmla="*/ 385 w 385"/>
                <a:gd name="T43" fmla="*/ 192 h 385"/>
                <a:gd name="T44" fmla="*/ 372 w 385"/>
                <a:gd name="T45" fmla="*/ 221 h 385"/>
                <a:gd name="T46" fmla="*/ 350 w 385"/>
                <a:gd name="T47" fmla="*/ 239 h 385"/>
                <a:gd name="T48" fmla="*/ 337 w 385"/>
                <a:gd name="T49" fmla="*/ 271 h 385"/>
                <a:gd name="T50" fmla="*/ 339 w 385"/>
                <a:gd name="T51" fmla="*/ 299 h 385"/>
                <a:gd name="T52" fmla="*/ 329 w 385"/>
                <a:gd name="T53" fmla="*/ 329 h 385"/>
                <a:gd name="T54" fmla="*/ 299 w 385"/>
                <a:gd name="T55" fmla="*/ 340 h 385"/>
                <a:gd name="T56" fmla="*/ 271 w 385"/>
                <a:gd name="T57" fmla="*/ 337 h 385"/>
                <a:gd name="T58" fmla="*/ 239 w 385"/>
                <a:gd name="T59" fmla="*/ 350 h 385"/>
                <a:gd name="T60" fmla="*/ 221 w 385"/>
                <a:gd name="T61" fmla="*/ 372 h 385"/>
                <a:gd name="T62" fmla="*/ 192 w 385"/>
                <a:gd name="T63" fmla="*/ 385 h 385"/>
                <a:gd name="T64" fmla="*/ 164 w 385"/>
                <a:gd name="T65" fmla="*/ 372 h 385"/>
                <a:gd name="T66" fmla="*/ 145 w 385"/>
                <a:gd name="T67" fmla="*/ 350 h 385"/>
                <a:gd name="T68" fmla="*/ 114 w 385"/>
                <a:gd name="T69" fmla="*/ 337 h 385"/>
                <a:gd name="T70" fmla="*/ 85 w 385"/>
                <a:gd name="T71" fmla="*/ 340 h 385"/>
                <a:gd name="T72" fmla="*/ 56 w 385"/>
                <a:gd name="T73" fmla="*/ 329 h 385"/>
                <a:gd name="T74" fmla="*/ 45 w 385"/>
                <a:gd name="T75" fmla="*/ 299 h 385"/>
                <a:gd name="T76" fmla="*/ 48 w 385"/>
                <a:gd name="T77" fmla="*/ 271 h 385"/>
                <a:gd name="T78" fmla="*/ 34 w 385"/>
                <a:gd name="T79" fmla="*/ 239 h 385"/>
                <a:gd name="T80" fmla="*/ 13 w 385"/>
                <a:gd name="T81" fmla="*/ 221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85" h="385">
                  <a:moveTo>
                    <a:pt x="13" y="221"/>
                  </a:moveTo>
                  <a:cubicBezTo>
                    <a:pt x="4" y="214"/>
                    <a:pt x="0" y="203"/>
                    <a:pt x="0" y="192"/>
                  </a:cubicBezTo>
                  <a:cubicBezTo>
                    <a:pt x="0" y="182"/>
                    <a:pt x="4" y="171"/>
                    <a:pt x="13" y="164"/>
                  </a:cubicBezTo>
                  <a:cubicBezTo>
                    <a:pt x="34" y="146"/>
                    <a:pt x="34" y="146"/>
                    <a:pt x="34" y="146"/>
                  </a:cubicBezTo>
                  <a:cubicBezTo>
                    <a:pt x="44" y="138"/>
                    <a:pt x="49" y="126"/>
                    <a:pt x="48" y="114"/>
                  </a:cubicBezTo>
                  <a:cubicBezTo>
                    <a:pt x="45" y="86"/>
                    <a:pt x="45" y="86"/>
                    <a:pt x="45" y="86"/>
                  </a:cubicBezTo>
                  <a:cubicBezTo>
                    <a:pt x="44" y="75"/>
                    <a:pt x="48" y="64"/>
                    <a:pt x="56" y="56"/>
                  </a:cubicBezTo>
                  <a:cubicBezTo>
                    <a:pt x="64" y="48"/>
                    <a:pt x="74" y="44"/>
                    <a:pt x="85" y="45"/>
                  </a:cubicBezTo>
                  <a:cubicBezTo>
                    <a:pt x="114" y="48"/>
                    <a:pt x="114" y="48"/>
                    <a:pt x="114" y="48"/>
                  </a:cubicBezTo>
                  <a:cubicBezTo>
                    <a:pt x="126" y="49"/>
                    <a:pt x="138" y="44"/>
                    <a:pt x="145" y="35"/>
                  </a:cubicBezTo>
                  <a:cubicBezTo>
                    <a:pt x="164" y="13"/>
                    <a:pt x="164" y="13"/>
                    <a:pt x="164" y="13"/>
                  </a:cubicBezTo>
                  <a:cubicBezTo>
                    <a:pt x="171" y="5"/>
                    <a:pt x="181" y="0"/>
                    <a:pt x="192" y="0"/>
                  </a:cubicBezTo>
                  <a:cubicBezTo>
                    <a:pt x="203" y="0"/>
                    <a:pt x="214" y="5"/>
                    <a:pt x="221" y="13"/>
                  </a:cubicBezTo>
                  <a:cubicBezTo>
                    <a:pt x="239" y="35"/>
                    <a:pt x="239" y="35"/>
                    <a:pt x="239" y="35"/>
                  </a:cubicBezTo>
                  <a:cubicBezTo>
                    <a:pt x="247" y="44"/>
                    <a:pt x="259" y="49"/>
                    <a:pt x="271" y="48"/>
                  </a:cubicBezTo>
                  <a:cubicBezTo>
                    <a:pt x="299" y="45"/>
                    <a:pt x="299" y="45"/>
                    <a:pt x="299" y="45"/>
                  </a:cubicBezTo>
                  <a:cubicBezTo>
                    <a:pt x="310" y="44"/>
                    <a:pt x="321" y="48"/>
                    <a:pt x="329" y="56"/>
                  </a:cubicBezTo>
                  <a:cubicBezTo>
                    <a:pt x="336" y="64"/>
                    <a:pt x="340" y="75"/>
                    <a:pt x="339" y="86"/>
                  </a:cubicBezTo>
                  <a:cubicBezTo>
                    <a:pt x="337" y="114"/>
                    <a:pt x="337" y="114"/>
                    <a:pt x="337" y="114"/>
                  </a:cubicBezTo>
                  <a:cubicBezTo>
                    <a:pt x="336" y="126"/>
                    <a:pt x="341" y="138"/>
                    <a:pt x="350" y="146"/>
                  </a:cubicBezTo>
                  <a:cubicBezTo>
                    <a:pt x="372" y="164"/>
                    <a:pt x="372" y="164"/>
                    <a:pt x="372" y="164"/>
                  </a:cubicBezTo>
                  <a:cubicBezTo>
                    <a:pt x="380" y="171"/>
                    <a:pt x="385" y="182"/>
                    <a:pt x="385" y="192"/>
                  </a:cubicBezTo>
                  <a:cubicBezTo>
                    <a:pt x="385" y="203"/>
                    <a:pt x="380" y="214"/>
                    <a:pt x="372" y="221"/>
                  </a:cubicBezTo>
                  <a:cubicBezTo>
                    <a:pt x="350" y="239"/>
                    <a:pt x="350" y="239"/>
                    <a:pt x="350" y="239"/>
                  </a:cubicBezTo>
                  <a:cubicBezTo>
                    <a:pt x="341" y="247"/>
                    <a:pt x="336" y="259"/>
                    <a:pt x="337" y="271"/>
                  </a:cubicBezTo>
                  <a:cubicBezTo>
                    <a:pt x="339" y="299"/>
                    <a:pt x="339" y="299"/>
                    <a:pt x="339" y="299"/>
                  </a:cubicBezTo>
                  <a:cubicBezTo>
                    <a:pt x="340" y="310"/>
                    <a:pt x="336" y="321"/>
                    <a:pt x="329" y="329"/>
                  </a:cubicBezTo>
                  <a:cubicBezTo>
                    <a:pt x="321" y="336"/>
                    <a:pt x="310" y="340"/>
                    <a:pt x="299" y="340"/>
                  </a:cubicBezTo>
                  <a:cubicBezTo>
                    <a:pt x="271" y="337"/>
                    <a:pt x="271" y="337"/>
                    <a:pt x="271" y="337"/>
                  </a:cubicBezTo>
                  <a:cubicBezTo>
                    <a:pt x="259" y="336"/>
                    <a:pt x="247" y="341"/>
                    <a:pt x="239" y="350"/>
                  </a:cubicBezTo>
                  <a:cubicBezTo>
                    <a:pt x="221" y="372"/>
                    <a:pt x="221" y="372"/>
                    <a:pt x="221" y="372"/>
                  </a:cubicBezTo>
                  <a:cubicBezTo>
                    <a:pt x="214" y="380"/>
                    <a:pt x="203" y="385"/>
                    <a:pt x="192" y="385"/>
                  </a:cubicBezTo>
                  <a:cubicBezTo>
                    <a:pt x="181" y="385"/>
                    <a:pt x="171" y="380"/>
                    <a:pt x="164" y="372"/>
                  </a:cubicBezTo>
                  <a:cubicBezTo>
                    <a:pt x="145" y="350"/>
                    <a:pt x="145" y="350"/>
                    <a:pt x="145" y="350"/>
                  </a:cubicBezTo>
                  <a:cubicBezTo>
                    <a:pt x="138" y="341"/>
                    <a:pt x="126" y="336"/>
                    <a:pt x="114" y="337"/>
                  </a:cubicBezTo>
                  <a:cubicBezTo>
                    <a:pt x="85" y="340"/>
                    <a:pt x="85" y="340"/>
                    <a:pt x="85" y="340"/>
                  </a:cubicBezTo>
                  <a:cubicBezTo>
                    <a:pt x="74" y="340"/>
                    <a:pt x="64" y="336"/>
                    <a:pt x="56" y="329"/>
                  </a:cubicBezTo>
                  <a:cubicBezTo>
                    <a:pt x="48" y="321"/>
                    <a:pt x="44" y="310"/>
                    <a:pt x="45" y="299"/>
                  </a:cubicBezTo>
                  <a:cubicBezTo>
                    <a:pt x="48" y="271"/>
                    <a:pt x="48" y="271"/>
                    <a:pt x="48" y="271"/>
                  </a:cubicBezTo>
                  <a:cubicBezTo>
                    <a:pt x="49" y="259"/>
                    <a:pt x="44" y="247"/>
                    <a:pt x="34" y="239"/>
                  </a:cubicBezTo>
                  <a:lnTo>
                    <a:pt x="13" y="221"/>
                  </a:lnTo>
                  <a:close/>
                </a:path>
              </a:pathLst>
            </a:custGeom>
            <a:solidFill>
              <a:schemeClr val="accent1"/>
            </a:solidFill>
            <a:ln>
              <a:noFill/>
            </a:ln>
          </p:spPr>
          <p:txBody>
            <a:bodyPr vert="horz" wrap="square" lIns="68580" tIns="34290" rIns="68580" bIns="34290" numCol="1" anchor="t" anchorCtr="0" compatLnSpc="1"/>
            <a:lstStyle/>
            <a:p>
              <a:endParaRPr lang="en-US" sz="135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35" name="Freeform 1197"/>
          <p:cNvSpPr>
            <a:spLocks noEditPoints="1"/>
          </p:cNvSpPr>
          <p:nvPr/>
        </p:nvSpPr>
        <p:spPr bwMode="auto">
          <a:xfrm>
            <a:off x="2322186" y="1866360"/>
            <a:ext cx="297656" cy="433388"/>
          </a:xfrm>
          <a:custGeom>
            <a:avLst/>
            <a:gdLst>
              <a:gd name="T0" fmla="*/ 62 w 125"/>
              <a:gd name="T1" fmla="*/ 0 h 182"/>
              <a:gd name="T2" fmla="*/ 0 w 125"/>
              <a:gd name="T3" fmla="*/ 63 h 182"/>
              <a:gd name="T4" fmla="*/ 30 w 125"/>
              <a:gd name="T5" fmla="*/ 116 h 182"/>
              <a:gd name="T6" fmla="*/ 32 w 125"/>
              <a:gd name="T7" fmla="*/ 132 h 182"/>
              <a:gd name="T8" fmla="*/ 62 w 125"/>
              <a:gd name="T9" fmla="*/ 138 h 182"/>
              <a:gd name="T10" fmla="*/ 92 w 125"/>
              <a:gd name="T11" fmla="*/ 132 h 182"/>
              <a:gd name="T12" fmla="*/ 95 w 125"/>
              <a:gd name="T13" fmla="*/ 116 h 182"/>
              <a:gd name="T14" fmla="*/ 125 w 125"/>
              <a:gd name="T15" fmla="*/ 63 h 182"/>
              <a:gd name="T16" fmla="*/ 62 w 125"/>
              <a:gd name="T17" fmla="*/ 0 h 182"/>
              <a:gd name="T18" fmla="*/ 85 w 125"/>
              <a:gd name="T19" fmla="*/ 109 h 182"/>
              <a:gd name="T20" fmla="*/ 84 w 125"/>
              <a:gd name="T21" fmla="*/ 124 h 182"/>
              <a:gd name="T22" fmla="*/ 62 w 125"/>
              <a:gd name="T23" fmla="*/ 127 h 182"/>
              <a:gd name="T24" fmla="*/ 41 w 125"/>
              <a:gd name="T25" fmla="*/ 124 h 182"/>
              <a:gd name="T26" fmla="*/ 39 w 125"/>
              <a:gd name="T27" fmla="*/ 109 h 182"/>
              <a:gd name="T28" fmla="*/ 11 w 125"/>
              <a:gd name="T29" fmla="*/ 63 h 182"/>
              <a:gd name="T30" fmla="*/ 62 w 125"/>
              <a:gd name="T31" fmla="*/ 11 h 182"/>
              <a:gd name="T32" fmla="*/ 114 w 125"/>
              <a:gd name="T33" fmla="*/ 63 h 182"/>
              <a:gd name="T34" fmla="*/ 85 w 125"/>
              <a:gd name="T35" fmla="*/ 109 h 182"/>
              <a:gd name="T36" fmla="*/ 33 w 125"/>
              <a:gd name="T37" fmla="*/ 140 h 182"/>
              <a:gd name="T38" fmla="*/ 35 w 125"/>
              <a:gd name="T39" fmla="*/ 149 h 182"/>
              <a:gd name="T40" fmla="*/ 62 w 125"/>
              <a:gd name="T41" fmla="*/ 155 h 182"/>
              <a:gd name="T42" fmla="*/ 90 w 125"/>
              <a:gd name="T43" fmla="*/ 149 h 182"/>
              <a:gd name="T44" fmla="*/ 91 w 125"/>
              <a:gd name="T45" fmla="*/ 140 h 182"/>
              <a:gd name="T46" fmla="*/ 62 w 125"/>
              <a:gd name="T47" fmla="*/ 145 h 182"/>
              <a:gd name="T48" fmla="*/ 33 w 125"/>
              <a:gd name="T49" fmla="*/ 140 h 182"/>
              <a:gd name="T50" fmla="*/ 36 w 125"/>
              <a:gd name="T51" fmla="*/ 158 h 182"/>
              <a:gd name="T52" fmla="*/ 37 w 125"/>
              <a:gd name="T53" fmla="*/ 167 h 182"/>
              <a:gd name="T54" fmla="*/ 46 w 125"/>
              <a:gd name="T55" fmla="*/ 172 h 182"/>
              <a:gd name="T56" fmla="*/ 46 w 125"/>
              <a:gd name="T57" fmla="*/ 178 h 182"/>
              <a:gd name="T58" fmla="*/ 62 w 125"/>
              <a:gd name="T59" fmla="*/ 182 h 182"/>
              <a:gd name="T60" fmla="*/ 78 w 125"/>
              <a:gd name="T61" fmla="*/ 178 h 182"/>
              <a:gd name="T62" fmla="*/ 79 w 125"/>
              <a:gd name="T63" fmla="*/ 172 h 182"/>
              <a:gd name="T64" fmla="*/ 87 w 125"/>
              <a:gd name="T65" fmla="*/ 167 h 182"/>
              <a:gd name="T66" fmla="*/ 89 w 125"/>
              <a:gd name="T67" fmla="*/ 158 h 182"/>
              <a:gd name="T68" fmla="*/ 62 w 125"/>
              <a:gd name="T69" fmla="*/ 162 h 182"/>
              <a:gd name="T70" fmla="*/ 36 w 125"/>
              <a:gd name="T71" fmla="*/ 158 h 182"/>
              <a:gd name="T72" fmla="*/ 76 w 125"/>
              <a:gd name="T73" fmla="*/ 86 h 182"/>
              <a:gd name="T74" fmla="*/ 62 w 125"/>
              <a:gd name="T75" fmla="*/ 61 h 182"/>
              <a:gd name="T76" fmla="*/ 48 w 125"/>
              <a:gd name="T77" fmla="*/ 86 h 182"/>
              <a:gd name="T78" fmla="*/ 42 w 125"/>
              <a:gd name="T79" fmla="*/ 74 h 182"/>
              <a:gd name="T80" fmla="*/ 34 w 125"/>
              <a:gd name="T81" fmla="*/ 78 h 182"/>
              <a:gd name="T82" fmla="*/ 48 w 125"/>
              <a:gd name="T83" fmla="*/ 108 h 182"/>
              <a:gd name="T84" fmla="*/ 62 w 125"/>
              <a:gd name="T85" fmla="*/ 81 h 182"/>
              <a:gd name="T86" fmla="*/ 77 w 125"/>
              <a:gd name="T87" fmla="*/ 108 h 182"/>
              <a:gd name="T88" fmla="*/ 91 w 125"/>
              <a:gd name="T89" fmla="*/ 78 h 182"/>
              <a:gd name="T90" fmla="*/ 82 w 125"/>
              <a:gd name="T91" fmla="*/ 74 h 182"/>
              <a:gd name="T92" fmla="*/ 76 w 125"/>
              <a:gd name="T93" fmla="*/ 86 h 182"/>
              <a:gd name="T94" fmla="*/ 62 w 125"/>
              <a:gd name="T95" fmla="*/ 26 h 182"/>
              <a:gd name="T96" fmla="*/ 66 w 125"/>
              <a:gd name="T97" fmla="*/ 23 h 182"/>
              <a:gd name="T98" fmla="*/ 62 w 125"/>
              <a:gd name="T99" fmla="*/ 19 h 182"/>
              <a:gd name="T100" fmla="*/ 19 w 125"/>
              <a:gd name="T101" fmla="*/ 63 h 182"/>
              <a:gd name="T102" fmla="*/ 22 w 125"/>
              <a:gd name="T103" fmla="*/ 66 h 182"/>
              <a:gd name="T104" fmla="*/ 25 w 125"/>
              <a:gd name="T105" fmla="*/ 63 h 182"/>
              <a:gd name="T106" fmla="*/ 62 w 125"/>
              <a:gd name="T107" fmla="*/ 26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5" h="182">
                <a:moveTo>
                  <a:pt x="62" y="0"/>
                </a:moveTo>
                <a:cubicBezTo>
                  <a:pt x="28" y="0"/>
                  <a:pt x="0" y="28"/>
                  <a:pt x="0" y="63"/>
                </a:cubicBezTo>
                <a:cubicBezTo>
                  <a:pt x="0" y="85"/>
                  <a:pt x="12" y="105"/>
                  <a:pt x="30" y="116"/>
                </a:cubicBezTo>
                <a:cubicBezTo>
                  <a:pt x="32" y="132"/>
                  <a:pt x="32" y="132"/>
                  <a:pt x="32" y="132"/>
                </a:cubicBezTo>
                <a:cubicBezTo>
                  <a:pt x="41" y="136"/>
                  <a:pt x="51" y="138"/>
                  <a:pt x="62" y="138"/>
                </a:cubicBezTo>
                <a:cubicBezTo>
                  <a:pt x="73" y="138"/>
                  <a:pt x="84" y="136"/>
                  <a:pt x="92" y="132"/>
                </a:cubicBezTo>
                <a:cubicBezTo>
                  <a:pt x="95" y="116"/>
                  <a:pt x="95" y="116"/>
                  <a:pt x="95" y="116"/>
                </a:cubicBezTo>
                <a:cubicBezTo>
                  <a:pt x="113" y="105"/>
                  <a:pt x="125" y="85"/>
                  <a:pt x="125" y="63"/>
                </a:cubicBezTo>
                <a:cubicBezTo>
                  <a:pt x="125" y="28"/>
                  <a:pt x="97" y="0"/>
                  <a:pt x="62" y="0"/>
                </a:cubicBezTo>
                <a:close/>
                <a:moveTo>
                  <a:pt x="85" y="109"/>
                </a:moveTo>
                <a:cubicBezTo>
                  <a:pt x="84" y="124"/>
                  <a:pt x="84" y="124"/>
                  <a:pt x="84" y="124"/>
                </a:cubicBezTo>
                <a:cubicBezTo>
                  <a:pt x="84" y="124"/>
                  <a:pt x="78" y="127"/>
                  <a:pt x="62" y="127"/>
                </a:cubicBezTo>
                <a:cubicBezTo>
                  <a:pt x="46" y="127"/>
                  <a:pt x="41" y="124"/>
                  <a:pt x="41" y="124"/>
                </a:cubicBezTo>
                <a:cubicBezTo>
                  <a:pt x="39" y="109"/>
                  <a:pt x="39" y="109"/>
                  <a:pt x="39" y="109"/>
                </a:cubicBezTo>
                <a:cubicBezTo>
                  <a:pt x="22" y="100"/>
                  <a:pt x="11" y="83"/>
                  <a:pt x="11" y="63"/>
                </a:cubicBezTo>
                <a:cubicBezTo>
                  <a:pt x="11" y="34"/>
                  <a:pt x="34" y="11"/>
                  <a:pt x="62" y="11"/>
                </a:cubicBezTo>
                <a:cubicBezTo>
                  <a:pt x="91" y="11"/>
                  <a:pt x="114" y="34"/>
                  <a:pt x="114" y="63"/>
                </a:cubicBezTo>
                <a:cubicBezTo>
                  <a:pt x="114" y="83"/>
                  <a:pt x="102" y="100"/>
                  <a:pt x="85" y="109"/>
                </a:cubicBezTo>
                <a:close/>
                <a:moveTo>
                  <a:pt x="33" y="140"/>
                </a:moveTo>
                <a:cubicBezTo>
                  <a:pt x="35" y="149"/>
                  <a:pt x="35" y="149"/>
                  <a:pt x="35" y="149"/>
                </a:cubicBezTo>
                <a:cubicBezTo>
                  <a:pt x="43" y="153"/>
                  <a:pt x="52" y="155"/>
                  <a:pt x="62" y="155"/>
                </a:cubicBezTo>
                <a:cubicBezTo>
                  <a:pt x="72" y="155"/>
                  <a:pt x="82" y="153"/>
                  <a:pt x="90" y="149"/>
                </a:cubicBezTo>
                <a:cubicBezTo>
                  <a:pt x="91" y="140"/>
                  <a:pt x="91" y="140"/>
                  <a:pt x="91" y="140"/>
                </a:cubicBezTo>
                <a:cubicBezTo>
                  <a:pt x="82" y="143"/>
                  <a:pt x="73" y="145"/>
                  <a:pt x="62" y="145"/>
                </a:cubicBezTo>
                <a:cubicBezTo>
                  <a:pt x="52" y="145"/>
                  <a:pt x="42" y="143"/>
                  <a:pt x="33" y="140"/>
                </a:cubicBezTo>
                <a:close/>
                <a:moveTo>
                  <a:pt x="36" y="158"/>
                </a:moveTo>
                <a:cubicBezTo>
                  <a:pt x="37" y="167"/>
                  <a:pt x="37" y="167"/>
                  <a:pt x="37" y="167"/>
                </a:cubicBezTo>
                <a:cubicBezTo>
                  <a:pt x="37" y="167"/>
                  <a:pt x="39" y="170"/>
                  <a:pt x="46" y="172"/>
                </a:cubicBezTo>
                <a:cubicBezTo>
                  <a:pt x="46" y="178"/>
                  <a:pt x="46" y="178"/>
                  <a:pt x="46" y="178"/>
                </a:cubicBezTo>
                <a:cubicBezTo>
                  <a:pt x="46" y="178"/>
                  <a:pt x="50" y="182"/>
                  <a:pt x="62" y="182"/>
                </a:cubicBezTo>
                <a:cubicBezTo>
                  <a:pt x="75" y="182"/>
                  <a:pt x="78" y="178"/>
                  <a:pt x="78" y="178"/>
                </a:cubicBezTo>
                <a:cubicBezTo>
                  <a:pt x="79" y="172"/>
                  <a:pt x="79" y="172"/>
                  <a:pt x="79" y="172"/>
                </a:cubicBezTo>
                <a:cubicBezTo>
                  <a:pt x="85" y="170"/>
                  <a:pt x="87" y="167"/>
                  <a:pt x="87" y="167"/>
                </a:cubicBezTo>
                <a:cubicBezTo>
                  <a:pt x="89" y="158"/>
                  <a:pt x="89" y="158"/>
                  <a:pt x="89" y="158"/>
                </a:cubicBezTo>
                <a:cubicBezTo>
                  <a:pt x="81" y="160"/>
                  <a:pt x="72" y="162"/>
                  <a:pt x="62" y="162"/>
                </a:cubicBezTo>
                <a:cubicBezTo>
                  <a:pt x="53" y="162"/>
                  <a:pt x="44" y="160"/>
                  <a:pt x="36" y="158"/>
                </a:cubicBezTo>
                <a:close/>
                <a:moveTo>
                  <a:pt x="76" y="86"/>
                </a:moveTo>
                <a:cubicBezTo>
                  <a:pt x="62" y="61"/>
                  <a:pt x="62" y="61"/>
                  <a:pt x="62" y="61"/>
                </a:cubicBezTo>
                <a:cubicBezTo>
                  <a:pt x="48" y="86"/>
                  <a:pt x="48" y="86"/>
                  <a:pt x="48" y="86"/>
                </a:cubicBezTo>
                <a:cubicBezTo>
                  <a:pt x="42" y="74"/>
                  <a:pt x="42" y="74"/>
                  <a:pt x="42" y="74"/>
                </a:cubicBezTo>
                <a:cubicBezTo>
                  <a:pt x="34" y="78"/>
                  <a:pt x="34" y="78"/>
                  <a:pt x="34" y="78"/>
                </a:cubicBezTo>
                <a:cubicBezTo>
                  <a:pt x="48" y="108"/>
                  <a:pt x="48" y="108"/>
                  <a:pt x="48" y="108"/>
                </a:cubicBezTo>
                <a:cubicBezTo>
                  <a:pt x="62" y="81"/>
                  <a:pt x="62" y="81"/>
                  <a:pt x="62" y="81"/>
                </a:cubicBezTo>
                <a:cubicBezTo>
                  <a:pt x="77" y="108"/>
                  <a:pt x="77" y="108"/>
                  <a:pt x="77" y="108"/>
                </a:cubicBezTo>
                <a:cubicBezTo>
                  <a:pt x="91" y="78"/>
                  <a:pt x="91" y="78"/>
                  <a:pt x="91" y="78"/>
                </a:cubicBezTo>
                <a:cubicBezTo>
                  <a:pt x="82" y="74"/>
                  <a:pt x="82" y="74"/>
                  <a:pt x="82" y="74"/>
                </a:cubicBezTo>
                <a:lnTo>
                  <a:pt x="76" y="86"/>
                </a:lnTo>
                <a:close/>
                <a:moveTo>
                  <a:pt x="62" y="26"/>
                </a:moveTo>
                <a:cubicBezTo>
                  <a:pt x="64" y="26"/>
                  <a:pt x="66" y="25"/>
                  <a:pt x="66" y="23"/>
                </a:cubicBezTo>
                <a:cubicBezTo>
                  <a:pt x="66" y="21"/>
                  <a:pt x="64" y="19"/>
                  <a:pt x="62" y="19"/>
                </a:cubicBezTo>
                <a:cubicBezTo>
                  <a:pt x="38" y="19"/>
                  <a:pt x="19" y="39"/>
                  <a:pt x="19" y="63"/>
                </a:cubicBezTo>
                <a:cubicBezTo>
                  <a:pt x="19" y="65"/>
                  <a:pt x="20" y="66"/>
                  <a:pt x="22" y="66"/>
                </a:cubicBezTo>
                <a:cubicBezTo>
                  <a:pt x="24" y="66"/>
                  <a:pt x="25" y="65"/>
                  <a:pt x="25" y="63"/>
                </a:cubicBezTo>
                <a:cubicBezTo>
                  <a:pt x="25" y="43"/>
                  <a:pt x="42" y="26"/>
                  <a:pt x="62" y="26"/>
                </a:cubicBezTo>
                <a:close/>
              </a:path>
            </a:pathLst>
          </a:custGeom>
          <a:solidFill>
            <a:schemeClr val="bg1"/>
          </a:solidFill>
          <a:ln>
            <a:noFill/>
          </a:ln>
        </p:spPr>
        <p:txBody>
          <a:bodyPr vert="horz" wrap="square" lIns="68580" tIns="34290" rIns="68580" bIns="34290" numCol="1" anchor="t" anchorCtr="0" compatLnSpc="1"/>
          <a:lstStyle/>
          <a:p>
            <a:endParaRPr lang="en-US" sz="135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style.rotation</p:attrName>
                                        </p:attrNameLst>
                                      </p:cBhvr>
                                      <p:tavLst>
                                        <p:tav tm="0">
                                          <p:val>
                                            <p:fltVal val="720"/>
                                          </p:val>
                                        </p:tav>
                                        <p:tav tm="100000">
                                          <p:val>
                                            <p:fltVal val="0"/>
                                          </p:val>
                                        </p:tav>
                                      </p:tavLst>
                                    </p:anim>
                                    <p:anim calcmode="lin" valueType="num">
                                      <p:cBhvr>
                                        <p:cTn id="9" dur="1000" fill="hold"/>
                                        <p:tgtEl>
                                          <p:spTgt spid="2"/>
                                        </p:tgtEl>
                                        <p:attrNameLst>
                                          <p:attrName>ppt_h</p:attrName>
                                        </p:attrNameLst>
                                      </p:cBhvr>
                                      <p:tavLst>
                                        <p:tav tm="0">
                                          <p:val>
                                            <p:fltVal val="0"/>
                                          </p:val>
                                        </p:tav>
                                        <p:tav tm="100000">
                                          <p:val>
                                            <p:strVal val="#ppt_h"/>
                                          </p:val>
                                        </p:tav>
                                      </p:tavLst>
                                    </p:anim>
                                    <p:anim calcmode="lin" valueType="num">
                                      <p:cBhvr>
                                        <p:cTn id="10" dur="1000" fill="hold"/>
                                        <p:tgtEl>
                                          <p:spTgt spid="2"/>
                                        </p:tgtEl>
                                        <p:attrNameLst>
                                          <p:attrName>ppt_w</p:attrName>
                                        </p:attrNameLst>
                                      </p:cBhvr>
                                      <p:tavLst>
                                        <p:tav tm="0">
                                          <p:val>
                                            <p:fltVal val="0"/>
                                          </p:val>
                                        </p:tav>
                                        <p:tav tm="100000">
                                          <p:val>
                                            <p:strVal val="#ppt_w"/>
                                          </p:val>
                                        </p:tav>
                                      </p:tavLst>
                                    </p:anim>
                                  </p:childTnLst>
                                </p:cTn>
                              </p:par>
                              <p:par>
                                <p:cTn id="11" presetID="35" presetClass="entr" presetSubtype="0" fill="hold" nodeType="withEffect">
                                  <p:stCondLst>
                                    <p:cond delay="250"/>
                                  </p:stCondLst>
                                  <p:childTnLst>
                                    <p:set>
                                      <p:cBhvr>
                                        <p:cTn id="12" dur="1" fill="hold">
                                          <p:stCondLst>
                                            <p:cond delay="0"/>
                                          </p:stCondLst>
                                        </p:cTn>
                                        <p:tgtEl>
                                          <p:spTgt spid="36"/>
                                        </p:tgtEl>
                                        <p:attrNameLst>
                                          <p:attrName>style.visibility</p:attrName>
                                        </p:attrNameLst>
                                      </p:cBhvr>
                                      <p:to>
                                        <p:strVal val="visible"/>
                                      </p:to>
                                    </p:set>
                                    <p:animEffect transition="in" filter="fade">
                                      <p:cBhvr>
                                        <p:cTn id="13" dur="1000"/>
                                        <p:tgtEl>
                                          <p:spTgt spid="36"/>
                                        </p:tgtEl>
                                      </p:cBhvr>
                                    </p:animEffect>
                                    <p:anim calcmode="lin" valueType="num">
                                      <p:cBhvr>
                                        <p:cTn id="14" dur="1000" fill="hold"/>
                                        <p:tgtEl>
                                          <p:spTgt spid="36"/>
                                        </p:tgtEl>
                                        <p:attrNameLst>
                                          <p:attrName>style.rotation</p:attrName>
                                        </p:attrNameLst>
                                      </p:cBhvr>
                                      <p:tavLst>
                                        <p:tav tm="0">
                                          <p:val>
                                            <p:fltVal val="720"/>
                                          </p:val>
                                        </p:tav>
                                        <p:tav tm="100000">
                                          <p:val>
                                            <p:fltVal val="0"/>
                                          </p:val>
                                        </p:tav>
                                      </p:tavLst>
                                    </p:anim>
                                    <p:anim calcmode="lin" valueType="num">
                                      <p:cBhvr>
                                        <p:cTn id="15" dur="1000" fill="hold"/>
                                        <p:tgtEl>
                                          <p:spTgt spid="36"/>
                                        </p:tgtEl>
                                        <p:attrNameLst>
                                          <p:attrName>ppt_h</p:attrName>
                                        </p:attrNameLst>
                                      </p:cBhvr>
                                      <p:tavLst>
                                        <p:tav tm="0">
                                          <p:val>
                                            <p:fltVal val="0"/>
                                          </p:val>
                                        </p:tav>
                                        <p:tav tm="100000">
                                          <p:val>
                                            <p:strVal val="#ppt_h"/>
                                          </p:val>
                                        </p:tav>
                                      </p:tavLst>
                                    </p:anim>
                                    <p:anim calcmode="lin" valueType="num">
                                      <p:cBhvr>
                                        <p:cTn id="16" dur="1000" fill="hold"/>
                                        <p:tgtEl>
                                          <p:spTgt spid="36"/>
                                        </p:tgtEl>
                                        <p:attrNameLst>
                                          <p:attrName>ppt_w</p:attrName>
                                        </p:attrNameLst>
                                      </p:cBhvr>
                                      <p:tavLst>
                                        <p:tav tm="0">
                                          <p:val>
                                            <p:fltVal val="0"/>
                                          </p:val>
                                        </p:tav>
                                        <p:tav tm="100000">
                                          <p:val>
                                            <p:strVal val="#ppt_w"/>
                                          </p:val>
                                        </p:tav>
                                      </p:tavLst>
                                    </p:anim>
                                  </p:childTnLst>
                                </p:cTn>
                              </p:par>
                              <p:par>
                                <p:cTn id="17" presetID="35" presetClass="entr" presetSubtype="0" fill="hold" nodeType="withEffect">
                                  <p:stCondLst>
                                    <p:cond delay="50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1000"/>
                                        <p:tgtEl>
                                          <p:spTgt spid="37"/>
                                        </p:tgtEl>
                                      </p:cBhvr>
                                    </p:animEffect>
                                    <p:anim calcmode="lin" valueType="num">
                                      <p:cBhvr>
                                        <p:cTn id="20" dur="1000" fill="hold"/>
                                        <p:tgtEl>
                                          <p:spTgt spid="37"/>
                                        </p:tgtEl>
                                        <p:attrNameLst>
                                          <p:attrName>style.rotation</p:attrName>
                                        </p:attrNameLst>
                                      </p:cBhvr>
                                      <p:tavLst>
                                        <p:tav tm="0">
                                          <p:val>
                                            <p:fltVal val="720"/>
                                          </p:val>
                                        </p:tav>
                                        <p:tav tm="100000">
                                          <p:val>
                                            <p:fltVal val="0"/>
                                          </p:val>
                                        </p:tav>
                                      </p:tavLst>
                                    </p:anim>
                                    <p:anim calcmode="lin" valueType="num">
                                      <p:cBhvr>
                                        <p:cTn id="21" dur="1000" fill="hold"/>
                                        <p:tgtEl>
                                          <p:spTgt spid="37"/>
                                        </p:tgtEl>
                                        <p:attrNameLst>
                                          <p:attrName>ppt_h</p:attrName>
                                        </p:attrNameLst>
                                      </p:cBhvr>
                                      <p:tavLst>
                                        <p:tav tm="0">
                                          <p:val>
                                            <p:fltVal val="0"/>
                                          </p:val>
                                        </p:tav>
                                        <p:tav tm="100000">
                                          <p:val>
                                            <p:strVal val="#ppt_h"/>
                                          </p:val>
                                        </p:tav>
                                      </p:tavLst>
                                    </p:anim>
                                    <p:anim calcmode="lin" valueType="num">
                                      <p:cBhvr>
                                        <p:cTn id="22" dur="1000" fill="hold"/>
                                        <p:tgtEl>
                                          <p:spTgt spid="37"/>
                                        </p:tgtEl>
                                        <p:attrNameLst>
                                          <p:attrName>ppt_w</p:attrName>
                                        </p:attrNameLst>
                                      </p:cBhvr>
                                      <p:tavLst>
                                        <p:tav tm="0">
                                          <p:val>
                                            <p:fltVal val="0"/>
                                          </p:val>
                                        </p:tav>
                                        <p:tav tm="100000">
                                          <p:val>
                                            <p:strVal val="#ppt_w"/>
                                          </p:val>
                                        </p:tav>
                                      </p:tavLst>
                                    </p:anim>
                                  </p:childTnLst>
                                </p:cTn>
                              </p:par>
                            </p:childTnLst>
                          </p:cTn>
                        </p:par>
                        <p:par>
                          <p:cTn id="23" fill="hold">
                            <p:stCondLst>
                              <p:cond delay="1000"/>
                            </p:stCondLst>
                            <p:childTnLst>
                              <p:par>
                                <p:cTn id="24" presetID="53" presetClass="entr" presetSubtype="16"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p:cTn id="26" dur="500" fill="hold"/>
                                        <p:tgtEl>
                                          <p:spTgt spid="35"/>
                                        </p:tgtEl>
                                        <p:attrNameLst>
                                          <p:attrName>ppt_w</p:attrName>
                                        </p:attrNameLst>
                                      </p:cBhvr>
                                      <p:tavLst>
                                        <p:tav tm="0">
                                          <p:val>
                                            <p:fltVal val="0"/>
                                          </p:val>
                                        </p:tav>
                                        <p:tav tm="100000">
                                          <p:val>
                                            <p:strVal val="#ppt_w"/>
                                          </p:val>
                                        </p:tav>
                                      </p:tavLst>
                                    </p:anim>
                                    <p:anim calcmode="lin" valueType="num">
                                      <p:cBhvr>
                                        <p:cTn id="27" dur="500" fill="hold"/>
                                        <p:tgtEl>
                                          <p:spTgt spid="35"/>
                                        </p:tgtEl>
                                        <p:attrNameLst>
                                          <p:attrName>ppt_h</p:attrName>
                                        </p:attrNameLst>
                                      </p:cBhvr>
                                      <p:tavLst>
                                        <p:tav tm="0">
                                          <p:val>
                                            <p:fltVal val="0"/>
                                          </p:val>
                                        </p:tav>
                                        <p:tav tm="100000">
                                          <p:val>
                                            <p:strVal val="#ppt_h"/>
                                          </p:val>
                                        </p:tav>
                                      </p:tavLst>
                                    </p:anim>
                                    <p:animEffect transition="in" filter="fade">
                                      <p:cBhvr>
                                        <p:cTn id="28" dur="500"/>
                                        <p:tgtEl>
                                          <p:spTgt spid="35"/>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p:cTn id="36" dur="500" fill="hold"/>
                                        <p:tgtEl>
                                          <p:spTgt spid="29"/>
                                        </p:tgtEl>
                                        <p:attrNameLst>
                                          <p:attrName>ppt_w</p:attrName>
                                        </p:attrNameLst>
                                      </p:cBhvr>
                                      <p:tavLst>
                                        <p:tav tm="0">
                                          <p:val>
                                            <p:fltVal val="0"/>
                                          </p:val>
                                        </p:tav>
                                        <p:tav tm="100000">
                                          <p:val>
                                            <p:strVal val="#ppt_w"/>
                                          </p:val>
                                        </p:tav>
                                      </p:tavLst>
                                    </p:anim>
                                    <p:anim calcmode="lin" valueType="num">
                                      <p:cBhvr>
                                        <p:cTn id="37" dur="500" fill="hold"/>
                                        <p:tgtEl>
                                          <p:spTgt spid="29"/>
                                        </p:tgtEl>
                                        <p:attrNameLst>
                                          <p:attrName>ppt_h</p:attrName>
                                        </p:attrNameLst>
                                      </p:cBhvr>
                                      <p:tavLst>
                                        <p:tav tm="0">
                                          <p:val>
                                            <p:fltVal val="0"/>
                                          </p:val>
                                        </p:tav>
                                        <p:tav tm="100000">
                                          <p:val>
                                            <p:strVal val="#ppt_h"/>
                                          </p:val>
                                        </p:tav>
                                      </p:tavLst>
                                    </p:anim>
                                    <p:animEffect transition="in" filter="fade">
                                      <p:cBhvr>
                                        <p:cTn id="38" dur="500"/>
                                        <p:tgtEl>
                                          <p:spTgt spid="29"/>
                                        </p:tgtEl>
                                      </p:cBhvr>
                                    </p:animEffect>
                                  </p:childTnLst>
                                </p:cTn>
                              </p:par>
                            </p:childTnLst>
                          </p:cTn>
                        </p:par>
                        <p:par>
                          <p:cTn id="39" fill="hold">
                            <p:stCondLst>
                              <p:cond delay="1500"/>
                            </p:stCondLst>
                            <p:childTnLst>
                              <p:par>
                                <p:cTn id="40" presetID="22" presetClass="entr" presetSubtype="1" fill="hold" grpId="0" nodeType="after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wipe(up)">
                                      <p:cBhvr>
                                        <p:cTn id="42" dur="500"/>
                                        <p:tgtEl>
                                          <p:spTgt spid="5"/>
                                        </p:tgtEl>
                                      </p:cBhvr>
                                    </p:animEffect>
                                  </p:childTnLst>
                                </p:cTn>
                              </p:par>
                              <p:par>
                                <p:cTn id="43" presetID="22" presetClass="entr" presetSubtype="1" fill="hold" grpId="0" nodeType="with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up)">
                                      <p:cBhvr>
                                        <p:cTn id="45" dur="500"/>
                                        <p:tgtEl>
                                          <p:spTgt spid="3"/>
                                        </p:tgtEl>
                                      </p:cBhvr>
                                    </p:animEffect>
                                  </p:childTnLst>
                                </p:cTn>
                              </p:par>
                              <p:par>
                                <p:cTn id="46" presetID="22" presetClass="entr" presetSubtype="1" fill="hold" grpId="0" nodeType="with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wipe(up)">
                                      <p:cBhvr>
                                        <p:cTn id="48" dur="500"/>
                                        <p:tgtEl>
                                          <p:spTgt spid="4"/>
                                        </p:tgtEl>
                                      </p:cBhvr>
                                    </p:animEffect>
                                  </p:childTnLst>
                                </p:cTn>
                              </p:par>
                            </p:childTnLst>
                          </p:cTn>
                        </p:par>
                        <p:par>
                          <p:cTn id="49" fill="hold">
                            <p:stCondLst>
                              <p:cond delay="2000"/>
                            </p:stCondLst>
                            <p:childTnLst>
                              <p:par>
                                <p:cTn id="50" presetID="16" presetClass="entr" presetSubtype="21" fill="hold" nodeType="after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barn(inVertical)">
                                      <p:cBhvr>
                                        <p:cTn id="52" dur="500"/>
                                        <p:tgtEl>
                                          <p:spTgt spid="6"/>
                                        </p:tgtEl>
                                      </p:cBhvr>
                                    </p:animEffect>
                                  </p:childTnLst>
                                </p:cTn>
                              </p:par>
                              <p:par>
                                <p:cTn id="53" presetID="16" presetClass="entr" presetSubtype="21" fill="hold" nodeType="withEffect">
                                  <p:stCondLst>
                                    <p:cond delay="250"/>
                                  </p:stCondLst>
                                  <p:childTnLst>
                                    <p:set>
                                      <p:cBhvr>
                                        <p:cTn id="54" dur="1" fill="hold">
                                          <p:stCondLst>
                                            <p:cond delay="0"/>
                                          </p:stCondLst>
                                        </p:cTn>
                                        <p:tgtEl>
                                          <p:spTgt spid="10"/>
                                        </p:tgtEl>
                                        <p:attrNameLst>
                                          <p:attrName>style.visibility</p:attrName>
                                        </p:attrNameLst>
                                      </p:cBhvr>
                                      <p:to>
                                        <p:strVal val="visible"/>
                                      </p:to>
                                    </p:set>
                                    <p:animEffect transition="in" filter="barn(inVertical)">
                                      <p:cBhvr>
                                        <p:cTn id="55" dur="500"/>
                                        <p:tgtEl>
                                          <p:spTgt spid="10"/>
                                        </p:tgtEl>
                                      </p:cBhvr>
                                    </p:animEffect>
                                  </p:childTnLst>
                                </p:cTn>
                              </p:par>
                              <p:par>
                                <p:cTn id="56" presetID="16" presetClass="entr" presetSubtype="21" fill="hold" nodeType="withEffect">
                                  <p:stCondLst>
                                    <p:cond delay="500"/>
                                  </p:stCondLst>
                                  <p:childTnLst>
                                    <p:set>
                                      <p:cBhvr>
                                        <p:cTn id="57" dur="1" fill="hold">
                                          <p:stCondLst>
                                            <p:cond delay="0"/>
                                          </p:stCondLst>
                                        </p:cTn>
                                        <p:tgtEl>
                                          <p:spTgt spid="14"/>
                                        </p:tgtEl>
                                        <p:attrNameLst>
                                          <p:attrName>style.visibility</p:attrName>
                                        </p:attrNameLst>
                                      </p:cBhvr>
                                      <p:to>
                                        <p:strVal val="visible"/>
                                      </p:to>
                                    </p:set>
                                    <p:animEffect transition="in" filter="barn(inVertical)">
                                      <p:cBhvr>
                                        <p:cTn id="5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23" grpId="0" animBg="1"/>
      <p:bldP spid="29" grpId="0" animBg="1"/>
      <p:bldP spid="3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laceholder 77"/>
          <p:cNvGraphicFramePr/>
          <p:nvPr/>
        </p:nvGraphicFramePr>
        <p:xfrm>
          <a:off x="672173" y="1525754"/>
          <a:ext cx="3942159" cy="296924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Placeholder 3"/>
          <p:cNvSpPr txBox="1"/>
          <p:nvPr/>
        </p:nvSpPr>
        <p:spPr>
          <a:xfrm>
            <a:off x="485148" y="1270473"/>
            <a:ext cx="4129186" cy="270000"/>
          </a:xfrm>
          <a:prstGeom prst="rect">
            <a:avLst/>
          </a:prstGeom>
        </p:spPr>
        <p:txBody>
          <a:bodyPr lIns="68580" tIns="34290" rIns="68580" bIns="34290"/>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5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点击添加主要内容</a:t>
            </a:r>
            <a:endParaRPr lang="en-AU"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 name="Text Placeholder 4"/>
          <p:cNvSpPr txBox="1"/>
          <p:nvPr/>
        </p:nvSpPr>
        <p:spPr>
          <a:xfrm>
            <a:off x="485148" y="1525753"/>
            <a:ext cx="4129186" cy="252626"/>
          </a:xfrm>
          <a:prstGeom prst="rect">
            <a:avLst/>
          </a:prstGeom>
        </p:spPr>
        <p:txBody>
          <a:bodyPr lIns="68580" tIns="34290" rIns="68580" bIns="3429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5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50000"/>
              </a:lnSpc>
              <a:spcAft>
                <a:spcPts val="450"/>
              </a:spcAft>
            </a:pPr>
            <a:r>
              <a:rPr lang="zh-CN" altLang="en-US" sz="105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rPr>
              <a:t>点击添加内容点击添加内容点击添加内容点击添加内容</a:t>
            </a:r>
            <a:endParaRPr lang="id-ID" altLang="zh-CN" sz="105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7" name="Group 6"/>
          <p:cNvGrpSpPr/>
          <p:nvPr/>
        </p:nvGrpSpPr>
        <p:grpSpPr>
          <a:xfrm>
            <a:off x="6961612" y="2331101"/>
            <a:ext cx="1409976" cy="634374"/>
            <a:chOff x="1796811" y="4352016"/>
            <a:chExt cx="1879968" cy="845832"/>
          </a:xfrm>
        </p:grpSpPr>
        <p:grpSp>
          <p:nvGrpSpPr>
            <p:cNvPr id="8" name="Group 7"/>
            <p:cNvGrpSpPr/>
            <p:nvPr/>
          </p:nvGrpSpPr>
          <p:grpSpPr>
            <a:xfrm>
              <a:off x="1796811" y="4352016"/>
              <a:ext cx="1603736" cy="621719"/>
              <a:chOff x="1796811" y="4352016"/>
              <a:chExt cx="1603736" cy="621719"/>
            </a:xfrm>
          </p:grpSpPr>
          <p:grpSp>
            <p:nvGrpSpPr>
              <p:cNvPr id="10" name="Group 9"/>
              <p:cNvGrpSpPr/>
              <p:nvPr/>
            </p:nvGrpSpPr>
            <p:grpSpPr>
              <a:xfrm>
                <a:off x="1796811" y="4459323"/>
                <a:ext cx="233460" cy="503500"/>
                <a:chOff x="4395788" y="2198688"/>
                <a:chExt cx="344488" cy="742951"/>
              </a:xfrm>
              <a:solidFill>
                <a:schemeClr val="accent3"/>
              </a:solidFill>
            </p:grpSpPr>
            <p:sp>
              <p:nvSpPr>
                <p:cNvPr id="12" name="Oval 11"/>
                <p:cNvSpPr>
                  <a:spLocks noChangeArrowheads="1"/>
                </p:cNvSpPr>
                <p:nvPr/>
              </p:nvSpPr>
              <p:spPr bwMode="auto">
                <a:xfrm>
                  <a:off x="4511675" y="2198688"/>
                  <a:ext cx="109538" cy="1127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13" name="Freeform 7"/>
                <p:cNvSpPr/>
                <p:nvPr/>
              </p:nvSpPr>
              <p:spPr bwMode="auto">
                <a:xfrm>
                  <a:off x="4395788" y="2333626"/>
                  <a:ext cx="344488" cy="608013"/>
                </a:xfrm>
                <a:custGeom>
                  <a:avLst/>
                  <a:gdLst>
                    <a:gd name="T0" fmla="*/ 91 w 92"/>
                    <a:gd name="T1" fmla="*/ 60 h 162"/>
                    <a:gd name="T2" fmla="*/ 75 w 92"/>
                    <a:gd name="T3" fmla="*/ 10 h 162"/>
                    <a:gd name="T4" fmla="*/ 64 w 92"/>
                    <a:gd name="T5" fmla="*/ 0 h 162"/>
                    <a:gd name="T6" fmla="*/ 28 w 92"/>
                    <a:gd name="T7" fmla="*/ 0 h 162"/>
                    <a:gd name="T8" fmla="*/ 19 w 92"/>
                    <a:gd name="T9" fmla="*/ 5 h 162"/>
                    <a:gd name="T10" fmla="*/ 18 w 92"/>
                    <a:gd name="T11" fmla="*/ 7 h 162"/>
                    <a:gd name="T12" fmla="*/ 18 w 92"/>
                    <a:gd name="T13" fmla="*/ 7 h 162"/>
                    <a:gd name="T14" fmla="*/ 17 w 92"/>
                    <a:gd name="T15" fmla="*/ 8 h 162"/>
                    <a:gd name="T16" fmla="*/ 1 w 92"/>
                    <a:gd name="T17" fmla="*/ 60 h 162"/>
                    <a:gd name="T18" fmla="*/ 5 w 92"/>
                    <a:gd name="T19" fmla="*/ 68 h 162"/>
                    <a:gd name="T20" fmla="*/ 14 w 92"/>
                    <a:gd name="T21" fmla="*/ 64 h 162"/>
                    <a:gd name="T22" fmla="*/ 26 w 92"/>
                    <a:gd name="T23" fmla="*/ 23 h 162"/>
                    <a:gd name="T24" fmla="*/ 28 w 92"/>
                    <a:gd name="T25" fmla="*/ 23 h 162"/>
                    <a:gd name="T26" fmla="*/ 29 w 92"/>
                    <a:gd name="T27" fmla="*/ 23 h 162"/>
                    <a:gd name="T28" fmla="*/ 9 w 92"/>
                    <a:gd name="T29" fmla="*/ 96 h 162"/>
                    <a:gd name="T30" fmla="*/ 29 w 92"/>
                    <a:gd name="T31" fmla="*/ 96 h 162"/>
                    <a:gd name="T32" fmla="*/ 29 w 92"/>
                    <a:gd name="T33" fmla="*/ 154 h 162"/>
                    <a:gd name="T34" fmla="*/ 37 w 92"/>
                    <a:gd name="T35" fmla="*/ 162 h 162"/>
                    <a:gd name="T36" fmla="*/ 44 w 92"/>
                    <a:gd name="T37" fmla="*/ 154 h 162"/>
                    <a:gd name="T38" fmla="*/ 44 w 92"/>
                    <a:gd name="T39" fmla="*/ 96 h 162"/>
                    <a:gd name="T40" fmla="*/ 49 w 92"/>
                    <a:gd name="T41" fmla="*/ 96 h 162"/>
                    <a:gd name="T42" fmla="*/ 49 w 92"/>
                    <a:gd name="T43" fmla="*/ 154 h 162"/>
                    <a:gd name="T44" fmla="*/ 56 w 92"/>
                    <a:gd name="T45" fmla="*/ 162 h 162"/>
                    <a:gd name="T46" fmla="*/ 64 w 92"/>
                    <a:gd name="T47" fmla="*/ 154 h 162"/>
                    <a:gd name="T48" fmla="*/ 64 w 92"/>
                    <a:gd name="T49" fmla="*/ 96 h 162"/>
                    <a:gd name="T50" fmla="*/ 83 w 92"/>
                    <a:gd name="T51" fmla="*/ 96 h 162"/>
                    <a:gd name="T52" fmla="*/ 63 w 92"/>
                    <a:gd name="T53" fmla="*/ 23 h 162"/>
                    <a:gd name="T54" fmla="*/ 64 w 92"/>
                    <a:gd name="T55" fmla="*/ 23 h 162"/>
                    <a:gd name="T56" fmla="*/ 65 w 92"/>
                    <a:gd name="T57" fmla="*/ 23 h 162"/>
                    <a:gd name="T58" fmla="*/ 79 w 92"/>
                    <a:gd name="T59" fmla="*/ 64 h 162"/>
                    <a:gd name="T60" fmla="*/ 87 w 92"/>
                    <a:gd name="T61" fmla="*/ 68 h 162"/>
                    <a:gd name="T62" fmla="*/ 91 w 92"/>
                    <a:gd name="T63" fmla="*/ 6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16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grpSp>
          <p:sp>
            <p:nvSpPr>
              <p:cNvPr id="11" name="Content Placeholder 2"/>
              <p:cNvSpPr txBox="1"/>
              <p:nvPr/>
            </p:nvSpPr>
            <p:spPr>
              <a:xfrm>
                <a:off x="2015868" y="4352016"/>
                <a:ext cx="1384679" cy="62171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id-ID" sz="2100" b="1" dirty="0">
                    <a:solidFill>
                      <a:schemeClr val="accent3"/>
                    </a:solidFill>
                    <a:latin typeface="微软雅黑" panose="020B0503020204020204" pitchFamily="34" charset="-122"/>
                    <a:ea typeface="微软雅黑" panose="020B0503020204020204" pitchFamily="34" charset="-122"/>
                  </a:rPr>
                  <a:t>35</a:t>
                </a:r>
                <a:r>
                  <a:rPr lang="en-US" sz="2100" b="1" dirty="0">
                    <a:solidFill>
                      <a:schemeClr val="accent3"/>
                    </a:solidFill>
                    <a:latin typeface="微软雅黑" panose="020B0503020204020204" pitchFamily="34" charset="-122"/>
                    <a:ea typeface="微软雅黑" panose="020B0503020204020204" pitchFamily="34" charset="-122"/>
                  </a:rPr>
                  <a:t>%</a:t>
                </a:r>
              </a:p>
            </p:txBody>
          </p:sp>
        </p:grpSp>
        <p:sp>
          <p:nvSpPr>
            <p:cNvPr id="9" name="Title 1"/>
            <p:cNvSpPr txBox="1"/>
            <p:nvPr/>
          </p:nvSpPr>
          <p:spPr>
            <a:xfrm>
              <a:off x="2030270" y="4705080"/>
              <a:ext cx="1646509" cy="492768"/>
            </a:xfrm>
            <a:prstGeom prst="rect">
              <a:avLst/>
            </a:prstGeom>
          </p:spPr>
          <p:txBody>
            <a:bodyPr vert="horz" lIns="91440" tIns="45720" rIns="91440" bIns="45720" rtlCol="0" anchor="ctr">
              <a:no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zh-CN" altLang="en-US" sz="1200" dirty="0">
                  <a:solidFill>
                    <a:schemeClr val="bg1">
                      <a:lumMod val="65000"/>
                    </a:schemeClr>
                  </a:solidFill>
                  <a:latin typeface="微软雅黑" panose="020B0503020204020204" pitchFamily="34" charset="-122"/>
                  <a:ea typeface="微软雅黑" panose="020B0503020204020204" pitchFamily="34" charset="-122"/>
                </a:rPr>
                <a:t>添加内容</a:t>
              </a:r>
              <a:endParaRPr lang="en-US" altLang="zh-CN" sz="1200" dirty="0">
                <a:solidFill>
                  <a:schemeClr val="bg1">
                    <a:lumMod val="65000"/>
                  </a:schemeClr>
                </a:solidFill>
                <a:latin typeface="微软雅黑" panose="020B0503020204020204" pitchFamily="34" charset="-122"/>
                <a:ea typeface="微软雅黑" panose="020B0503020204020204" pitchFamily="34" charset="-122"/>
              </a:endParaRPr>
            </a:p>
          </p:txBody>
        </p:sp>
      </p:grpSp>
      <p:grpSp>
        <p:nvGrpSpPr>
          <p:cNvPr id="14" name="Group 13"/>
          <p:cNvGrpSpPr/>
          <p:nvPr/>
        </p:nvGrpSpPr>
        <p:grpSpPr>
          <a:xfrm>
            <a:off x="5381115" y="2339905"/>
            <a:ext cx="1186967" cy="625571"/>
            <a:chOff x="3532582" y="4352013"/>
            <a:chExt cx="1582623" cy="834095"/>
          </a:xfrm>
        </p:grpSpPr>
        <p:grpSp>
          <p:nvGrpSpPr>
            <p:cNvPr id="15" name="Group 14"/>
            <p:cNvGrpSpPr/>
            <p:nvPr/>
          </p:nvGrpSpPr>
          <p:grpSpPr>
            <a:xfrm>
              <a:off x="3532582" y="4352013"/>
              <a:ext cx="1582623" cy="621719"/>
              <a:chOff x="3532582" y="4352013"/>
              <a:chExt cx="1582623" cy="621719"/>
            </a:xfrm>
          </p:grpSpPr>
          <p:grpSp>
            <p:nvGrpSpPr>
              <p:cNvPr id="17" name="Group 16"/>
              <p:cNvGrpSpPr/>
              <p:nvPr/>
            </p:nvGrpSpPr>
            <p:grpSpPr>
              <a:xfrm>
                <a:off x="3532582" y="4443631"/>
                <a:ext cx="204213" cy="519412"/>
                <a:chOff x="4422775" y="2198688"/>
                <a:chExt cx="292100" cy="742950"/>
              </a:xfrm>
              <a:solidFill>
                <a:schemeClr val="accent2"/>
              </a:solidFill>
            </p:grpSpPr>
            <p:sp>
              <p:nvSpPr>
                <p:cNvPr id="19" name="Freeform 12"/>
                <p:cNvSpPr/>
                <p:nvPr/>
              </p:nvSpPr>
              <p:spPr bwMode="auto">
                <a:xfrm>
                  <a:off x="4422775" y="2325688"/>
                  <a:ext cx="292100" cy="615950"/>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20" name="Oval 13"/>
                <p:cNvSpPr>
                  <a:spLocks noChangeArrowheads="1"/>
                </p:cNvSpPr>
                <p:nvPr/>
              </p:nvSpPr>
              <p:spPr bwMode="auto">
                <a:xfrm>
                  <a:off x="4511675" y="2198688"/>
                  <a:ext cx="115888" cy="1158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grpSp>
          <p:sp>
            <p:nvSpPr>
              <p:cNvPr id="18" name="Content Placeholder 2"/>
              <p:cNvSpPr txBox="1"/>
              <p:nvPr/>
            </p:nvSpPr>
            <p:spPr>
              <a:xfrm>
                <a:off x="3730526" y="4352013"/>
                <a:ext cx="1384679" cy="62171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id-ID" sz="2100" b="1" dirty="0">
                    <a:solidFill>
                      <a:schemeClr val="accent2"/>
                    </a:solidFill>
                    <a:latin typeface="微软雅黑" panose="020B0503020204020204" pitchFamily="34" charset="-122"/>
                    <a:ea typeface="微软雅黑" panose="020B0503020204020204" pitchFamily="34" charset="-122"/>
                  </a:rPr>
                  <a:t>65</a:t>
                </a:r>
                <a:r>
                  <a:rPr lang="en-US" sz="2100" b="1" dirty="0">
                    <a:solidFill>
                      <a:schemeClr val="accent2"/>
                    </a:solidFill>
                    <a:latin typeface="微软雅黑" panose="020B0503020204020204" pitchFamily="34" charset="-122"/>
                    <a:ea typeface="微软雅黑" panose="020B0503020204020204" pitchFamily="34" charset="-122"/>
                  </a:rPr>
                  <a:t>%</a:t>
                </a:r>
              </a:p>
            </p:txBody>
          </p:sp>
        </p:grpSp>
        <p:sp>
          <p:nvSpPr>
            <p:cNvPr id="16" name="Title 1"/>
            <p:cNvSpPr txBox="1"/>
            <p:nvPr/>
          </p:nvSpPr>
          <p:spPr>
            <a:xfrm>
              <a:off x="3744929" y="4693341"/>
              <a:ext cx="1370276" cy="492767"/>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zh-CN" altLang="en-US" sz="1200" dirty="0">
                  <a:solidFill>
                    <a:schemeClr val="bg1">
                      <a:lumMod val="65000"/>
                    </a:schemeClr>
                  </a:solidFill>
                  <a:latin typeface="微软雅黑" panose="020B0503020204020204" pitchFamily="34" charset="-122"/>
                  <a:ea typeface="微软雅黑" panose="020B0503020204020204" pitchFamily="34" charset="-122"/>
                </a:rPr>
                <a:t>添加内容</a:t>
              </a:r>
              <a:endParaRPr lang="en-US" sz="1200" dirty="0">
                <a:solidFill>
                  <a:schemeClr val="bg1">
                    <a:lumMod val="65000"/>
                  </a:schemeClr>
                </a:solidFill>
                <a:latin typeface="微软雅黑" panose="020B0503020204020204" pitchFamily="34" charset="-122"/>
                <a:ea typeface="微软雅黑" panose="020B0503020204020204" pitchFamily="34" charset="-122"/>
              </a:endParaRPr>
            </a:p>
          </p:txBody>
        </p:sp>
      </p:grpSp>
      <p:grpSp>
        <p:nvGrpSpPr>
          <p:cNvPr id="21" name="Group 20"/>
          <p:cNvGrpSpPr/>
          <p:nvPr/>
        </p:nvGrpSpPr>
        <p:grpSpPr>
          <a:xfrm>
            <a:off x="5268644" y="1243795"/>
            <a:ext cx="3102945" cy="777900"/>
            <a:chOff x="7674893" y="1607583"/>
            <a:chExt cx="2783557" cy="1144970"/>
          </a:xfrm>
        </p:grpSpPr>
        <p:sp>
          <p:nvSpPr>
            <p:cNvPr id="22" name="TextBox 21"/>
            <p:cNvSpPr txBox="1"/>
            <p:nvPr/>
          </p:nvSpPr>
          <p:spPr>
            <a:xfrm>
              <a:off x="7683181" y="2005090"/>
              <a:ext cx="2775269" cy="747463"/>
            </a:xfrm>
            <a:prstGeom prst="rect">
              <a:avLst/>
            </a:prstGeom>
            <a:noFill/>
          </p:spPr>
          <p:txBody>
            <a:bodyPr wrap="square" rtlCol="0">
              <a:spAutoFit/>
            </a:bodyPr>
            <a:lstStyle/>
            <a:p>
              <a:pPr algn="just">
                <a:lnSpc>
                  <a:spcPct val="150000"/>
                </a:lnSpc>
                <a:spcAft>
                  <a:spcPts val="450"/>
                </a:spcAft>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rPr>
                <a:t>点击添加内容点击添加内容点击添加内容点击添加内容点击添加内容点击添加内容点击添加内容点击添加内容</a:t>
              </a:r>
              <a:endParaRPr lang="id-ID"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3" name="TextBox 22"/>
            <p:cNvSpPr txBox="1"/>
            <p:nvPr/>
          </p:nvSpPr>
          <p:spPr>
            <a:xfrm>
              <a:off x="7674893" y="1607583"/>
              <a:ext cx="2783556" cy="543610"/>
            </a:xfrm>
            <a:prstGeom prst="rect">
              <a:avLst/>
            </a:prstGeom>
            <a:noFill/>
          </p:spPr>
          <p:txBody>
            <a:bodyPr wrap="square" rtlCol="0">
              <a:spAutoFit/>
            </a:bodyPr>
            <a:lstStyle/>
            <a:p>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点击添加主要内容</a:t>
              </a:r>
              <a:endParaRPr lang="en-AU"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24" name="TextBox 23"/>
          <p:cNvSpPr txBox="1"/>
          <p:nvPr/>
        </p:nvSpPr>
        <p:spPr>
          <a:xfrm>
            <a:off x="5282548" y="3086338"/>
            <a:ext cx="3163295" cy="484748"/>
          </a:xfrm>
          <a:prstGeom prst="rect">
            <a:avLst/>
          </a:prstGeom>
          <a:noFill/>
        </p:spPr>
        <p:txBody>
          <a:bodyPr wrap="square" lIns="68580" tIns="34290" rIns="68580" bIns="34290" rtlCol="0">
            <a:spAutoFit/>
          </a:bodyPr>
          <a:lstStyle/>
          <a:p>
            <a:pPr algn="just">
              <a:lnSpc>
                <a:spcPct val="150000"/>
              </a:lnSpc>
              <a:spcAft>
                <a:spcPts val="450"/>
              </a:spcAft>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rPr>
              <a:t>点击添加内容点击添加内容点击添加内容点击添加内容点击添加内容点击添加内容点击添加内容点击添加内容</a:t>
            </a:r>
            <a:endParaRPr lang="id-ID"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5" name="TextBox 24"/>
          <p:cNvSpPr txBox="1"/>
          <p:nvPr/>
        </p:nvSpPr>
        <p:spPr>
          <a:xfrm>
            <a:off x="5356506" y="3858496"/>
            <a:ext cx="3015082" cy="415498"/>
          </a:xfrm>
          <a:prstGeom prst="rect">
            <a:avLst/>
          </a:prstGeom>
          <a:noFill/>
        </p:spPr>
        <p:txBody>
          <a:bodyPr wrap="square" lIns="0" tIns="0" rIns="0" bIns="0" rtlCol="0">
            <a:spAutoFit/>
          </a:bodyPr>
          <a:lstStyle/>
          <a:p>
            <a:pPr algn="just">
              <a:lnSpc>
                <a:spcPct val="150000"/>
              </a:lnSpc>
              <a:spcAft>
                <a:spcPts val="450"/>
              </a:spcAft>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rPr>
              <a:t>点击添加内容点击添加内容点击添加内容点击添加内容点击添加内容点击添加内容点击添加内容点击添加内容</a:t>
            </a:r>
            <a:endParaRPr lang="id-ID"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
                                            <p:graphicEl>
                                              <a:chart seriesIdx="-3" categoryIdx="-3" bldStep="gridLegend"/>
                                            </p:graphicEl>
                                          </p:spTgt>
                                        </p:tgtEl>
                                        <p:attrNameLst>
                                          <p:attrName>style.visibility</p:attrName>
                                        </p:attrNameLst>
                                      </p:cBhvr>
                                      <p:to>
                                        <p:strVal val="visible"/>
                                      </p:to>
                                    </p:set>
                                    <p:animEffect transition="in" filter="wipe(left)">
                                      <p:cBhvr>
                                        <p:cTn id="15" dur="500"/>
                                        <p:tgtEl>
                                          <p:spTgt spid="4">
                                            <p:graphicEl>
                                              <a:chart seriesIdx="-3" categoryIdx="-3" bldStep="gridLegend"/>
                                            </p:graphic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4">
                                            <p:graphicEl>
                                              <a:chart seriesIdx="0" categoryIdx="0" bldStep="ptInCategory"/>
                                            </p:graphicEl>
                                          </p:spTgt>
                                        </p:tgtEl>
                                        <p:attrNameLst>
                                          <p:attrName>style.visibility</p:attrName>
                                        </p:attrNameLst>
                                      </p:cBhvr>
                                      <p:to>
                                        <p:strVal val="visible"/>
                                      </p:to>
                                    </p:set>
                                    <p:animEffect transition="in" filter="wipe(left)">
                                      <p:cBhvr>
                                        <p:cTn id="19" dur="500"/>
                                        <p:tgtEl>
                                          <p:spTgt spid="4">
                                            <p:graphicEl>
                                              <a:chart seriesIdx="0" categoryIdx="0" bldStep="ptInCategory"/>
                                            </p:graphic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
                                            <p:graphicEl>
                                              <a:chart seriesIdx="1" categoryIdx="0" bldStep="ptInCategory"/>
                                            </p:graphicEl>
                                          </p:spTgt>
                                        </p:tgtEl>
                                        <p:attrNameLst>
                                          <p:attrName>style.visibility</p:attrName>
                                        </p:attrNameLst>
                                      </p:cBhvr>
                                      <p:to>
                                        <p:strVal val="visible"/>
                                      </p:to>
                                    </p:set>
                                    <p:animEffect transition="in" filter="wipe(left)">
                                      <p:cBhvr>
                                        <p:cTn id="23" dur="500"/>
                                        <p:tgtEl>
                                          <p:spTgt spid="4">
                                            <p:graphicEl>
                                              <a:chart seriesIdx="1" categoryIdx="0" bldStep="ptInCategory"/>
                                            </p:graphicEl>
                                          </p:spTgt>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4">
                                            <p:graphicEl>
                                              <a:chart seriesIdx="2" categoryIdx="0" bldStep="ptInCategory"/>
                                            </p:graphicEl>
                                          </p:spTgt>
                                        </p:tgtEl>
                                        <p:attrNameLst>
                                          <p:attrName>style.visibility</p:attrName>
                                        </p:attrNameLst>
                                      </p:cBhvr>
                                      <p:to>
                                        <p:strVal val="visible"/>
                                      </p:to>
                                    </p:set>
                                    <p:animEffect transition="in" filter="wipe(left)">
                                      <p:cBhvr>
                                        <p:cTn id="27" dur="500"/>
                                        <p:tgtEl>
                                          <p:spTgt spid="4">
                                            <p:graphicEl>
                                              <a:chart seriesIdx="2" categoryIdx="0" bldStep="ptInCategory"/>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
                                            <p:graphicEl>
                                              <a:chart seriesIdx="3" categoryIdx="0" bldStep="ptInCategory"/>
                                            </p:graphicEl>
                                          </p:spTgt>
                                        </p:tgtEl>
                                        <p:attrNameLst>
                                          <p:attrName>style.visibility</p:attrName>
                                        </p:attrNameLst>
                                      </p:cBhvr>
                                      <p:to>
                                        <p:strVal val="visible"/>
                                      </p:to>
                                    </p:set>
                                    <p:animEffect transition="in" filter="wipe(left)">
                                      <p:cBhvr>
                                        <p:cTn id="32" dur="500"/>
                                        <p:tgtEl>
                                          <p:spTgt spid="4">
                                            <p:graphicEl>
                                              <a:chart seriesIdx="3" categoryIdx="0" bldStep="ptInCategory"/>
                                            </p:graphicEl>
                                          </p:spTgt>
                                        </p:tgtEl>
                                      </p:cBhvr>
                                    </p:animEffect>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4">
                                            <p:graphicEl>
                                              <a:chart seriesIdx="0" categoryIdx="1" bldStep="ptInCategory"/>
                                            </p:graphicEl>
                                          </p:spTgt>
                                        </p:tgtEl>
                                        <p:attrNameLst>
                                          <p:attrName>style.visibility</p:attrName>
                                        </p:attrNameLst>
                                      </p:cBhvr>
                                      <p:to>
                                        <p:strVal val="visible"/>
                                      </p:to>
                                    </p:set>
                                    <p:animEffect transition="in" filter="wipe(left)">
                                      <p:cBhvr>
                                        <p:cTn id="36" dur="500"/>
                                        <p:tgtEl>
                                          <p:spTgt spid="4">
                                            <p:graphicEl>
                                              <a:chart seriesIdx="0" categoryIdx="1" bldStep="ptInCategory"/>
                                            </p:graphicEl>
                                          </p:spTgt>
                                        </p:tgtEl>
                                      </p:cBhvr>
                                    </p:animEffect>
                                  </p:childTnLst>
                                </p:cTn>
                              </p:par>
                            </p:childTnLst>
                          </p:cTn>
                        </p:par>
                        <p:par>
                          <p:cTn id="37" fill="hold">
                            <p:stCondLst>
                              <p:cond delay="1000"/>
                            </p:stCondLst>
                            <p:childTnLst>
                              <p:par>
                                <p:cTn id="38" presetID="22" presetClass="entr" presetSubtype="8" fill="hold" grpId="0" nodeType="afterEffect">
                                  <p:stCondLst>
                                    <p:cond delay="0"/>
                                  </p:stCondLst>
                                  <p:childTnLst>
                                    <p:set>
                                      <p:cBhvr>
                                        <p:cTn id="39" dur="1" fill="hold">
                                          <p:stCondLst>
                                            <p:cond delay="0"/>
                                          </p:stCondLst>
                                        </p:cTn>
                                        <p:tgtEl>
                                          <p:spTgt spid="4">
                                            <p:graphicEl>
                                              <a:chart seriesIdx="1" categoryIdx="1" bldStep="ptInCategory"/>
                                            </p:graphicEl>
                                          </p:spTgt>
                                        </p:tgtEl>
                                        <p:attrNameLst>
                                          <p:attrName>style.visibility</p:attrName>
                                        </p:attrNameLst>
                                      </p:cBhvr>
                                      <p:to>
                                        <p:strVal val="visible"/>
                                      </p:to>
                                    </p:set>
                                    <p:animEffect transition="in" filter="wipe(left)">
                                      <p:cBhvr>
                                        <p:cTn id="40" dur="500"/>
                                        <p:tgtEl>
                                          <p:spTgt spid="4">
                                            <p:graphicEl>
                                              <a:chart seriesIdx="1" categoryIdx="1" bldStep="ptInCategory"/>
                                            </p:graphicEl>
                                          </p:spTgt>
                                        </p:tgtEl>
                                      </p:cBhvr>
                                    </p:animEffect>
                                  </p:childTnLst>
                                </p:cTn>
                              </p:par>
                            </p:childTnLst>
                          </p:cTn>
                        </p:par>
                        <p:par>
                          <p:cTn id="41" fill="hold">
                            <p:stCondLst>
                              <p:cond delay="1500"/>
                            </p:stCondLst>
                            <p:childTnLst>
                              <p:par>
                                <p:cTn id="42" presetID="22" presetClass="entr" presetSubtype="8" fill="hold" grpId="0" nodeType="afterEffect">
                                  <p:stCondLst>
                                    <p:cond delay="0"/>
                                  </p:stCondLst>
                                  <p:childTnLst>
                                    <p:set>
                                      <p:cBhvr>
                                        <p:cTn id="43" dur="1" fill="hold">
                                          <p:stCondLst>
                                            <p:cond delay="0"/>
                                          </p:stCondLst>
                                        </p:cTn>
                                        <p:tgtEl>
                                          <p:spTgt spid="4">
                                            <p:graphicEl>
                                              <a:chart seriesIdx="2" categoryIdx="1" bldStep="ptInCategory"/>
                                            </p:graphicEl>
                                          </p:spTgt>
                                        </p:tgtEl>
                                        <p:attrNameLst>
                                          <p:attrName>style.visibility</p:attrName>
                                        </p:attrNameLst>
                                      </p:cBhvr>
                                      <p:to>
                                        <p:strVal val="visible"/>
                                      </p:to>
                                    </p:set>
                                    <p:animEffect transition="in" filter="wipe(left)">
                                      <p:cBhvr>
                                        <p:cTn id="44" dur="500"/>
                                        <p:tgtEl>
                                          <p:spTgt spid="4">
                                            <p:graphicEl>
                                              <a:chart seriesIdx="2" categoryIdx="1" bldStep="ptInCategory"/>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4">
                                            <p:graphicEl>
                                              <a:chart seriesIdx="3" categoryIdx="1" bldStep="ptInCategory"/>
                                            </p:graphicEl>
                                          </p:spTgt>
                                        </p:tgtEl>
                                        <p:attrNameLst>
                                          <p:attrName>style.visibility</p:attrName>
                                        </p:attrNameLst>
                                      </p:cBhvr>
                                      <p:to>
                                        <p:strVal val="visible"/>
                                      </p:to>
                                    </p:set>
                                    <p:animEffect transition="in" filter="wipe(left)">
                                      <p:cBhvr>
                                        <p:cTn id="49" dur="500"/>
                                        <p:tgtEl>
                                          <p:spTgt spid="4">
                                            <p:graphicEl>
                                              <a:chart seriesIdx="3" categoryIdx="1" bldStep="ptInCategory"/>
                                            </p:graphicEl>
                                          </p:spTgt>
                                        </p:tgtEl>
                                      </p:cBhvr>
                                    </p:animEffect>
                                  </p:childTnLst>
                                </p:cTn>
                              </p:par>
                            </p:childTnLst>
                          </p:cTn>
                        </p:par>
                        <p:par>
                          <p:cTn id="50" fill="hold">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4">
                                            <p:graphicEl>
                                              <a:chart seriesIdx="0" categoryIdx="2" bldStep="ptInCategory"/>
                                            </p:graphicEl>
                                          </p:spTgt>
                                        </p:tgtEl>
                                        <p:attrNameLst>
                                          <p:attrName>style.visibility</p:attrName>
                                        </p:attrNameLst>
                                      </p:cBhvr>
                                      <p:to>
                                        <p:strVal val="visible"/>
                                      </p:to>
                                    </p:set>
                                    <p:animEffect transition="in" filter="wipe(left)">
                                      <p:cBhvr>
                                        <p:cTn id="53" dur="500"/>
                                        <p:tgtEl>
                                          <p:spTgt spid="4">
                                            <p:graphicEl>
                                              <a:chart seriesIdx="0" categoryIdx="2" bldStep="ptInCategory"/>
                                            </p:graphicEl>
                                          </p:spTgt>
                                        </p:tgtEl>
                                      </p:cBhvr>
                                    </p:animEffect>
                                  </p:childTnLst>
                                </p:cTn>
                              </p:par>
                            </p:childTnLst>
                          </p:cTn>
                        </p:par>
                        <p:par>
                          <p:cTn id="54" fill="hold">
                            <p:stCondLst>
                              <p:cond delay="1000"/>
                            </p:stCondLst>
                            <p:childTnLst>
                              <p:par>
                                <p:cTn id="55" presetID="22" presetClass="entr" presetSubtype="8" fill="hold" grpId="0" nodeType="afterEffect">
                                  <p:stCondLst>
                                    <p:cond delay="0"/>
                                  </p:stCondLst>
                                  <p:childTnLst>
                                    <p:set>
                                      <p:cBhvr>
                                        <p:cTn id="56" dur="1" fill="hold">
                                          <p:stCondLst>
                                            <p:cond delay="0"/>
                                          </p:stCondLst>
                                        </p:cTn>
                                        <p:tgtEl>
                                          <p:spTgt spid="4">
                                            <p:graphicEl>
                                              <a:chart seriesIdx="1" categoryIdx="2" bldStep="ptInCategory"/>
                                            </p:graphicEl>
                                          </p:spTgt>
                                        </p:tgtEl>
                                        <p:attrNameLst>
                                          <p:attrName>style.visibility</p:attrName>
                                        </p:attrNameLst>
                                      </p:cBhvr>
                                      <p:to>
                                        <p:strVal val="visible"/>
                                      </p:to>
                                    </p:set>
                                    <p:animEffect transition="in" filter="wipe(left)">
                                      <p:cBhvr>
                                        <p:cTn id="57" dur="500"/>
                                        <p:tgtEl>
                                          <p:spTgt spid="4">
                                            <p:graphicEl>
                                              <a:chart seriesIdx="1" categoryIdx="2" bldStep="ptInCategory"/>
                                            </p:graphicEl>
                                          </p:spTgt>
                                        </p:tgtEl>
                                      </p:cBhvr>
                                    </p:animEffect>
                                  </p:childTnLst>
                                </p:cTn>
                              </p:par>
                            </p:childTnLst>
                          </p:cTn>
                        </p:par>
                        <p:par>
                          <p:cTn id="58" fill="hold">
                            <p:stCondLst>
                              <p:cond delay="1500"/>
                            </p:stCondLst>
                            <p:childTnLst>
                              <p:par>
                                <p:cTn id="59" presetID="22" presetClass="entr" presetSubtype="8" fill="hold" grpId="0" nodeType="afterEffect">
                                  <p:stCondLst>
                                    <p:cond delay="0"/>
                                  </p:stCondLst>
                                  <p:childTnLst>
                                    <p:set>
                                      <p:cBhvr>
                                        <p:cTn id="60" dur="1" fill="hold">
                                          <p:stCondLst>
                                            <p:cond delay="0"/>
                                          </p:stCondLst>
                                        </p:cTn>
                                        <p:tgtEl>
                                          <p:spTgt spid="4">
                                            <p:graphicEl>
                                              <a:chart seriesIdx="2" categoryIdx="2" bldStep="ptInCategory"/>
                                            </p:graphicEl>
                                          </p:spTgt>
                                        </p:tgtEl>
                                        <p:attrNameLst>
                                          <p:attrName>style.visibility</p:attrName>
                                        </p:attrNameLst>
                                      </p:cBhvr>
                                      <p:to>
                                        <p:strVal val="visible"/>
                                      </p:to>
                                    </p:set>
                                    <p:animEffect transition="in" filter="wipe(left)">
                                      <p:cBhvr>
                                        <p:cTn id="61" dur="500"/>
                                        <p:tgtEl>
                                          <p:spTgt spid="4">
                                            <p:graphicEl>
                                              <a:chart seriesIdx="2" categoryIdx="2" bldStep="ptInCategory"/>
                                            </p:graphic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4">
                                            <p:graphicEl>
                                              <a:chart seriesIdx="3" categoryIdx="2" bldStep="ptInCategory"/>
                                            </p:graphicEl>
                                          </p:spTgt>
                                        </p:tgtEl>
                                        <p:attrNameLst>
                                          <p:attrName>style.visibility</p:attrName>
                                        </p:attrNameLst>
                                      </p:cBhvr>
                                      <p:to>
                                        <p:strVal val="visible"/>
                                      </p:to>
                                    </p:set>
                                    <p:animEffect transition="in" filter="wipe(left)">
                                      <p:cBhvr>
                                        <p:cTn id="66" dur="500"/>
                                        <p:tgtEl>
                                          <p:spTgt spid="4">
                                            <p:graphicEl>
                                              <a:chart seriesIdx="3" categoryIdx="2" bldStep="ptInCategory"/>
                                            </p:graphicEl>
                                          </p:spTgt>
                                        </p:tgtEl>
                                      </p:cBhvr>
                                    </p:animEffect>
                                  </p:childTnLst>
                                </p:cTn>
                              </p:par>
                            </p:childTnLst>
                          </p:cTn>
                        </p:par>
                        <p:par>
                          <p:cTn id="67" fill="hold">
                            <p:stCondLst>
                              <p:cond delay="500"/>
                            </p:stCondLst>
                            <p:childTnLst>
                              <p:par>
                                <p:cTn id="68" presetID="22" presetClass="entr" presetSubtype="8"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left)">
                                      <p:cBhvr>
                                        <p:cTn id="70" dur="500"/>
                                        <p:tgtEl>
                                          <p:spTgt spid="21"/>
                                        </p:tgtEl>
                                      </p:cBhvr>
                                    </p:animEffect>
                                  </p:childTnLst>
                                </p:cTn>
                              </p:par>
                            </p:childTnLst>
                          </p:cTn>
                        </p:par>
                        <p:par>
                          <p:cTn id="71" fill="hold">
                            <p:stCondLst>
                              <p:cond delay="1000"/>
                            </p:stCondLst>
                            <p:childTnLst>
                              <p:par>
                                <p:cTn id="72" presetID="10" presetClass="entr" presetSubtype="0" fill="hold" nodeType="after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fade">
                                      <p:cBhvr>
                                        <p:cTn id="74" dur="500"/>
                                        <p:tgtEl>
                                          <p:spTgt spid="14"/>
                                        </p:tgtEl>
                                      </p:cBhvr>
                                    </p:animEffect>
                                  </p:childTnLst>
                                </p:cTn>
                              </p:par>
                            </p:childTnLst>
                          </p:cTn>
                        </p:par>
                        <p:par>
                          <p:cTn id="75" fill="hold">
                            <p:stCondLst>
                              <p:cond delay="1500"/>
                            </p:stCondLst>
                            <p:childTnLst>
                              <p:par>
                                <p:cTn id="76" presetID="10" presetClass="entr" presetSubtype="0" fill="hold" nodeType="afterEffect">
                                  <p:stCondLst>
                                    <p:cond delay="0"/>
                                  </p:stCondLst>
                                  <p:childTnLst>
                                    <p:set>
                                      <p:cBhvr>
                                        <p:cTn id="77" dur="1" fill="hold">
                                          <p:stCondLst>
                                            <p:cond delay="0"/>
                                          </p:stCondLst>
                                        </p:cTn>
                                        <p:tgtEl>
                                          <p:spTgt spid="7"/>
                                        </p:tgtEl>
                                        <p:attrNameLst>
                                          <p:attrName>style.visibility</p:attrName>
                                        </p:attrNameLst>
                                      </p:cBhvr>
                                      <p:to>
                                        <p:strVal val="visible"/>
                                      </p:to>
                                    </p:set>
                                    <p:animEffect transition="in" filter="fade">
                                      <p:cBhvr>
                                        <p:cTn id="78" dur="500"/>
                                        <p:tgtEl>
                                          <p:spTgt spid="7"/>
                                        </p:tgtEl>
                                      </p:cBhvr>
                                    </p:animEffect>
                                  </p:childTnLst>
                                </p:cTn>
                              </p:par>
                            </p:childTnLst>
                          </p:cTn>
                        </p:par>
                        <p:par>
                          <p:cTn id="79" fill="hold">
                            <p:stCondLst>
                              <p:cond delay="2000"/>
                            </p:stCondLst>
                            <p:childTnLst>
                              <p:par>
                                <p:cTn id="80" presetID="10" presetClass="entr" presetSubtype="0"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Effect transition="in" filter="fade">
                                      <p:cBhvr>
                                        <p:cTn id="82" dur="500"/>
                                        <p:tgtEl>
                                          <p:spTgt spid="24"/>
                                        </p:tgtEl>
                                      </p:cBhvr>
                                    </p:animEffect>
                                  </p:childTnLst>
                                </p:cTn>
                              </p:par>
                            </p:childTnLst>
                          </p:cTn>
                        </p:par>
                        <p:par>
                          <p:cTn id="83" fill="hold">
                            <p:stCondLst>
                              <p:cond delay="2500"/>
                            </p:stCondLst>
                            <p:childTnLst>
                              <p:par>
                                <p:cTn id="84" presetID="18" presetClass="entr" presetSubtype="6" fill="hold" grpId="0" nodeType="after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strips(downRight)">
                                      <p:cBhvr>
                                        <p:cTn id="8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Chart bld="categoryEl"/>
        </p:bldSub>
      </p:bldGraphic>
      <p:bldP spid="5" grpId="0"/>
      <p:bldP spid="6" grpId="0"/>
      <p:bldP spid="24" grpId="0"/>
      <p:bldP spid="2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矩形 40"/>
          <p:cNvSpPr/>
          <p:nvPr/>
        </p:nvSpPr>
        <p:spPr>
          <a:xfrm>
            <a:off x="2304834" y="2153521"/>
            <a:ext cx="914400" cy="769441"/>
          </a:xfrm>
          <a:prstGeom prst="rect">
            <a:avLst/>
          </a:prstGeom>
        </p:spPr>
        <p:txBody>
          <a:bodyPr wrap="square">
            <a:spAutoFit/>
          </a:bodyPr>
          <a:lstStyle/>
          <a:p>
            <a:r>
              <a:rPr lang="en-US" altLang="zh-CN" sz="4400" b="1" dirty="0">
                <a:solidFill>
                  <a:schemeClr val="accent1"/>
                </a:solidFill>
                <a:latin typeface="站酷文艺体" panose="02000603000000000000" pitchFamily="50" charset="-122"/>
                <a:ea typeface="站酷文艺体" panose="02000603000000000000" pitchFamily="50" charset="-122"/>
              </a:rPr>
              <a:t>04</a:t>
            </a:r>
            <a:endParaRPr lang="zh-CN" altLang="en-US" sz="4400" b="1" dirty="0">
              <a:solidFill>
                <a:schemeClr val="accent1"/>
              </a:solidFill>
              <a:latin typeface="站酷文艺体" panose="02000603000000000000" pitchFamily="50" charset="-122"/>
              <a:ea typeface="站酷文艺体" panose="02000603000000000000" pitchFamily="50" charset="-122"/>
            </a:endParaRPr>
          </a:p>
        </p:txBody>
      </p:sp>
      <p:sp>
        <p:nvSpPr>
          <p:cNvPr id="29" name="文本框 32"/>
          <p:cNvSpPr txBox="1"/>
          <p:nvPr/>
        </p:nvSpPr>
        <p:spPr>
          <a:xfrm>
            <a:off x="3149681" y="2153521"/>
            <a:ext cx="3936919" cy="769441"/>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defTabSz="914400">
              <a:defRPr/>
            </a:pPr>
            <a:r>
              <a:rPr lang="zh-CN" altLang="en-US" sz="4400" b="1" kern="0" dirty="0">
                <a:solidFill>
                  <a:schemeClr val="tx1">
                    <a:lumMod val="75000"/>
                    <a:lumOff val="25000"/>
                  </a:schemeClr>
                </a:solidFill>
                <a:latin typeface="站酷文艺体" panose="02000603000000000000" pitchFamily="50" charset="-122"/>
                <a:ea typeface="站酷文艺体" panose="02000603000000000000" pitchFamily="50" charset="-122"/>
              </a:rPr>
              <a:t>教学特点分析</a:t>
            </a:r>
          </a:p>
        </p:txBody>
      </p:sp>
      <p:sp>
        <p:nvSpPr>
          <p:cNvPr id="34" name="TextBox 49"/>
          <p:cNvSpPr txBox="1"/>
          <p:nvPr/>
        </p:nvSpPr>
        <p:spPr>
          <a:xfrm>
            <a:off x="3200400" y="2800351"/>
            <a:ext cx="3505200" cy="161583"/>
          </a:xfrm>
          <a:prstGeom prst="rect">
            <a:avLst/>
          </a:prstGeom>
          <a:noFill/>
        </p:spPr>
        <p:txBody>
          <a:bodyPr wrap="square" lIns="0" tIns="0" rIns="0" bIns="0" rtlCol="0">
            <a:spAutoFit/>
          </a:bodyPr>
          <a:lstStyle/>
          <a:p>
            <a:pPr eaLnBrk="0" hangingPunct="0"/>
            <a:r>
              <a:rPr lang="zh-CN" altLang="en-US" sz="1050" dirty="0">
                <a:solidFill>
                  <a:schemeClr val="tx1">
                    <a:lumMod val="75000"/>
                    <a:lumOff val="25000"/>
                  </a:schemeClr>
                </a:solidFill>
                <a:latin typeface="站酷文艺体" panose="02000603000000000000" pitchFamily="50" charset="-122"/>
                <a:ea typeface="站酷文艺体" panose="02000603000000000000" pitchFamily="50" charset="-122"/>
                <a:cs typeface="+mn-ea"/>
                <a:sym typeface="+mn-lt"/>
              </a:rPr>
              <a:t>请替换文字内容，点击添加相关标题文字也可以直接复制</a:t>
            </a: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0">
        <p15:prstTrans prst="curtains"/>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randombar(horizontal)">
                                      <p:cBhvr>
                                        <p:cTn id="7" dur="500"/>
                                        <p:tgtEl>
                                          <p:spTgt spid="41"/>
                                        </p:tgtEl>
                                      </p:cBhvr>
                                    </p:animEffect>
                                  </p:childTnLst>
                                </p:cTn>
                              </p:par>
                            </p:childTnLst>
                          </p:cTn>
                        </p:par>
                        <p:par>
                          <p:cTn id="8" fill="hold">
                            <p:stCondLst>
                              <p:cond delay="500"/>
                            </p:stCondLst>
                            <p:childTnLst>
                              <p:par>
                                <p:cTn id="9" presetID="14" presetClass="entr" presetSubtype="10" fill="hold" grpId="0" nodeType="afterEffect">
                                  <p:stCondLst>
                                    <p:cond delay="0"/>
                                  </p:stCondLst>
                                  <p:iterate type="lt">
                                    <p:tmPct val="10000"/>
                                  </p:iterate>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500"/>
                                        <p:tgtEl>
                                          <p:spTgt spid="29"/>
                                        </p:tgtEl>
                                      </p:cBhvr>
                                    </p:animEffect>
                                  </p:childTnLst>
                                </p:cTn>
                              </p:par>
                            </p:childTnLst>
                          </p:cTn>
                        </p:par>
                        <p:par>
                          <p:cTn id="12" fill="hold">
                            <p:stCondLst>
                              <p:cond delay="1250"/>
                            </p:stCondLst>
                            <p:childTnLst>
                              <p:par>
                                <p:cTn id="13" presetID="14" presetClass="entr" presetSubtype="1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randombar(horizontal)">
                                      <p:cBhvr>
                                        <p:cTn id="1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29" grpId="0"/>
      <p:bldP spid="3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54"/>
          <p:cNvSpPr txBox="1"/>
          <p:nvPr/>
        </p:nvSpPr>
        <p:spPr>
          <a:xfrm>
            <a:off x="4859461" y="1155246"/>
            <a:ext cx="546781" cy="533741"/>
          </a:xfrm>
          <a:prstGeom prst="rect">
            <a:avLst/>
          </a:prstGeom>
          <a:noFill/>
        </p:spPr>
        <p:txBody>
          <a:bodyPr wrap="square" lIns="37217" tIns="18608" rIns="37217" bIns="18608" rtlCol="0">
            <a:spAutoFit/>
          </a:bodyPr>
          <a:lstStyle/>
          <a:p>
            <a:r>
              <a:rPr lang="id-ID" sz="3225" dirty="0">
                <a:solidFill>
                  <a:schemeClr val="bg1">
                    <a:lumMod val="50000"/>
                  </a:schemeClr>
                </a:solidFill>
                <a:latin typeface="+mj-lt"/>
              </a:rPr>
              <a:t>1</a:t>
            </a:r>
            <a:r>
              <a:rPr lang="en-US" sz="3225" dirty="0">
                <a:solidFill>
                  <a:schemeClr val="bg1">
                    <a:lumMod val="50000"/>
                  </a:schemeClr>
                </a:solidFill>
                <a:latin typeface="+mj-lt"/>
              </a:rPr>
              <a:t>.</a:t>
            </a:r>
            <a:endParaRPr lang="id-ID" sz="3225" dirty="0">
              <a:solidFill>
                <a:schemeClr val="bg1">
                  <a:lumMod val="50000"/>
                </a:schemeClr>
              </a:solidFill>
              <a:latin typeface="+mj-lt"/>
            </a:endParaRPr>
          </a:p>
        </p:txBody>
      </p:sp>
      <p:sp>
        <p:nvSpPr>
          <p:cNvPr id="4" name="Rectangle 19"/>
          <p:cNvSpPr/>
          <p:nvPr/>
        </p:nvSpPr>
        <p:spPr>
          <a:xfrm>
            <a:off x="5220195" y="1217051"/>
            <a:ext cx="2943151" cy="660827"/>
          </a:xfrm>
          <a:prstGeom prst="rect">
            <a:avLst/>
          </a:prstGeom>
        </p:spPr>
        <p:txBody>
          <a:bodyPr wrap="square" lIns="37217" tIns="18608" rIns="37217" bIns="18608">
            <a:spAutoFit/>
          </a:bodyPr>
          <a:lstStyle/>
          <a:p>
            <a:pPr>
              <a:lnSpc>
                <a:spcPct val="15000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rPr>
              <a:t>在此框中选择粘贴，并选择只保留文字。您的内容打在这里，或者通过复制您的文本后，在此框您的内容打在这里，或者通过复制您的文本后，</a:t>
            </a:r>
            <a:endParaRPr lang="en-US" altLang="zh-CN" sz="9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 name="TextBox 56"/>
          <p:cNvSpPr txBox="1"/>
          <p:nvPr/>
        </p:nvSpPr>
        <p:spPr>
          <a:xfrm>
            <a:off x="4859461" y="1910765"/>
            <a:ext cx="546781" cy="533741"/>
          </a:xfrm>
          <a:prstGeom prst="rect">
            <a:avLst/>
          </a:prstGeom>
          <a:noFill/>
        </p:spPr>
        <p:txBody>
          <a:bodyPr wrap="square" lIns="37217" tIns="18608" rIns="37217" bIns="18608" rtlCol="0">
            <a:spAutoFit/>
          </a:bodyPr>
          <a:lstStyle/>
          <a:p>
            <a:r>
              <a:rPr lang="en-US" sz="3225" dirty="0">
                <a:solidFill>
                  <a:schemeClr val="bg1">
                    <a:lumMod val="50000"/>
                  </a:schemeClr>
                </a:solidFill>
                <a:latin typeface="+mj-lt"/>
              </a:rPr>
              <a:t>2.</a:t>
            </a:r>
            <a:endParaRPr lang="id-ID" sz="3225" dirty="0">
              <a:solidFill>
                <a:schemeClr val="bg1">
                  <a:lumMod val="50000"/>
                </a:schemeClr>
              </a:solidFill>
              <a:latin typeface="+mj-lt"/>
            </a:endParaRPr>
          </a:p>
        </p:txBody>
      </p:sp>
      <p:sp>
        <p:nvSpPr>
          <p:cNvPr id="7" name="Rectangle 19"/>
          <p:cNvSpPr/>
          <p:nvPr/>
        </p:nvSpPr>
        <p:spPr>
          <a:xfrm>
            <a:off x="5220195" y="1972571"/>
            <a:ext cx="2943151" cy="660827"/>
          </a:xfrm>
          <a:prstGeom prst="rect">
            <a:avLst/>
          </a:prstGeom>
        </p:spPr>
        <p:txBody>
          <a:bodyPr wrap="square" lIns="37217" tIns="18608" rIns="37217" bIns="18608">
            <a:spAutoFit/>
          </a:bodyPr>
          <a:lstStyle/>
          <a:p>
            <a:pPr>
              <a:lnSpc>
                <a:spcPct val="15000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rPr>
              <a:t>在此框中选择粘贴，并选择只保留文字。您的内容打在这里，或者通过复制您的文本后，在此框您的内容打在这里，或者通过复制您的文本后，</a:t>
            </a:r>
            <a:endParaRPr lang="en-US" altLang="zh-CN" sz="9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8" name="TextBox 58"/>
          <p:cNvSpPr txBox="1"/>
          <p:nvPr/>
        </p:nvSpPr>
        <p:spPr>
          <a:xfrm>
            <a:off x="4859461" y="2733789"/>
            <a:ext cx="546781" cy="533741"/>
          </a:xfrm>
          <a:prstGeom prst="rect">
            <a:avLst/>
          </a:prstGeom>
          <a:noFill/>
        </p:spPr>
        <p:txBody>
          <a:bodyPr wrap="square" lIns="37217" tIns="18608" rIns="37217" bIns="18608" rtlCol="0">
            <a:spAutoFit/>
          </a:bodyPr>
          <a:lstStyle/>
          <a:p>
            <a:r>
              <a:rPr lang="en-US" sz="3225" dirty="0">
                <a:solidFill>
                  <a:schemeClr val="bg1">
                    <a:lumMod val="50000"/>
                  </a:schemeClr>
                </a:solidFill>
                <a:latin typeface="+mj-lt"/>
              </a:rPr>
              <a:t>3.</a:t>
            </a:r>
            <a:endParaRPr lang="id-ID" sz="3225" dirty="0">
              <a:solidFill>
                <a:schemeClr val="bg1">
                  <a:lumMod val="50000"/>
                </a:schemeClr>
              </a:solidFill>
              <a:latin typeface="+mj-lt"/>
            </a:endParaRPr>
          </a:p>
        </p:txBody>
      </p:sp>
      <p:sp>
        <p:nvSpPr>
          <p:cNvPr id="9" name="Rectangle 19"/>
          <p:cNvSpPr/>
          <p:nvPr/>
        </p:nvSpPr>
        <p:spPr>
          <a:xfrm>
            <a:off x="5220195" y="2795594"/>
            <a:ext cx="2943151" cy="660827"/>
          </a:xfrm>
          <a:prstGeom prst="rect">
            <a:avLst/>
          </a:prstGeom>
        </p:spPr>
        <p:txBody>
          <a:bodyPr wrap="square" lIns="37217" tIns="18608" rIns="37217" bIns="18608">
            <a:spAutoFit/>
          </a:bodyPr>
          <a:lstStyle/>
          <a:p>
            <a:pPr>
              <a:lnSpc>
                <a:spcPct val="15000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rPr>
              <a:t>在此框中选择粘贴，并选择只保留文字。您的内容打在这里，或者通过复制您的文本后，在此框您的内容打在这里，或者通过复制您的文本后，</a:t>
            </a:r>
            <a:endParaRPr lang="en-US" altLang="zh-CN" sz="900" dirty="0">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10" name="直接连接符 9"/>
          <p:cNvCxnSpPr/>
          <p:nvPr/>
        </p:nvCxnSpPr>
        <p:spPr>
          <a:xfrm>
            <a:off x="4969970" y="1914730"/>
            <a:ext cx="3193373"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4969970" y="2689535"/>
            <a:ext cx="3193373"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2" name="TextBox 58"/>
          <p:cNvSpPr txBox="1"/>
          <p:nvPr/>
        </p:nvSpPr>
        <p:spPr>
          <a:xfrm>
            <a:off x="4859461" y="3593533"/>
            <a:ext cx="546781" cy="533741"/>
          </a:xfrm>
          <a:prstGeom prst="rect">
            <a:avLst/>
          </a:prstGeom>
          <a:noFill/>
        </p:spPr>
        <p:txBody>
          <a:bodyPr wrap="square" lIns="37217" tIns="18608" rIns="37217" bIns="18608" rtlCol="0">
            <a:spAutoFit/>
          </a:bodyPr>
          <a:lstStyle/>
          <a:p>
            <a:r>
              <a:rPr lang="en-US" sz="3225" dirty="0">
                <a:solidFill>
                  <a:schemeClr val="bg1">
                    <a:lumMod val="50000"/>
                  </a:schemeClr>
                </a:solidFill>
                <a:latin typeface="+mj-lt"/>
              </a:rPr>
              <a:t>4.</a:t>
            </a:r>
            <a:endParaRPr lang="id-ID" sz="3225" dirty="0">
              <a:solidFill>
                <a:schemeClr val="bg1">
                  <a:lumMod val="50000"/>
                </a:schemeClr>
              </a:solidFill>
              <a:latin typeface="+mj-lt"/>
            </a:endParaRPr>
          </a:p>
        </p:txBody>
      </p:sp>
      <p:sp>
        <p:nvSpPr>
          <p:cNvPr id="13" name="Rectangle 19"/>
          <p:cNvSpPr/>
          <p:nvPr/>
        </p:nvSpPr>
        <p:spPr>
          <a:xfrm>
            <a:off x="5220195" y="3672061"/>
            <a:ext cx="2943151" cy="660827"/>
          </a:xfrm>
          <a:prstGeom prst="rect">
            <a:avLst/>
          </a:prstGeom>
        </p:spPr>
        <p:txBody>
          <a:bodyPr wrap="square" lIns="37217" tIns="18608" rIns="37217" bIns="18608">
            <a:spAutoFit/>
          </a:bodyPr>
          <a:lstStyle/>
          <a:p>
            <a:pPr>
              <a:lnSpc>
                <a:spcPct val="15000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rPr>
              <a:t>在此框中选择粘贴，并选择只保留文字。您的内容打在这里，或者通过复制您的文本后，在此框您的内容打在这里，或者通过复制您的文本后，</a:t>
            </a:r>
            <a:endParaRPr lang="en-US" altLang="zh-CN" sz="900" dirty="0">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14" name="直接连接符 13"/>
          <p:cNvCxnSpPr/>
          <p:nvPr/>
        </p:nvCxnSpPr>
        <p:spPr>
          <a:xfrm>
            <a:off x="4969970" y="3549279"/>
            <a:ext cx="3193373"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5" name="矩形 13"/>
          <p:cNvSpPr>
            <a:spLocks noChangeArrowheads="1"/>
          </p:cNvSpPr>
          <p:nvPr/>
        </p:nvSpPr>
        <p:spPr bwMode="auto">
          <a:xfrm>
            <a:off x="1487056" y="3977879"/>
            <a:ext cx="3258257"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050" dirty="0">
                <a:solidFill>
                  <a:schemeClr val="bg1">
                    <a:lumMod val="50000"/>
                  </a:schemeClr>
                </a:solidFill>
              </a:rPr>
              <a:t>在此框中选择粘贴，并选择只保留文字。您的内容打在这里，或者通过复制您的文本后</a:t>
            </a:r>
          </a:p>
        </p:txBody>
      </p:sp>
      <p:sp>
        <p:nvSpPr>
          <p:cNvPr id="16" name="矩形 14"/>
          <p:cNvSpPr>
            <a:spLocks noChangeArrowheads="1"/>
          </p:cNvSpPr>
          <p:nvPr/>
        </p:nvSpPr>
        <p:spPr bwMode="auto">
          <a:xfrm>
            <a:off x="1451897" y="3752909"/>
            <a:ext cx="1772254"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350" dirty="0">
                <a:solidFill>
                  <a:schemeClr val="bg1">
                    <a:lumMod val="50000"/>
                  </a:schemeClr>
                </a:solidFill>
              </a:rPr>
              <a:t>在此框中选择粘贴</a:t>
            </a:r>
          </a:p>
        </p:txBody>
      </p:sp>
      <p:sp>
        <p:nvSpPr>
          <p:cNvPr id="17" name="椭圆 16"/>
          <p:cNvSpPr/>
          <p:nvPr/>
        </p:nvSpPr>
        <p:spPr>
          <a:xfrm>
            <a:off x="1138384" y="3793176"/>
            <a:ext cx="285753" cy="2857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solidFill>
                <a:schemeClr val="bg1">
                  <a:lumMod val="50000"/>
                </a:schemeClr>
              </a:solidFill>
            </a:endParaRPr>
          </a:p>
        </p:txBody>
      </p:sp>
      <p:sp>
        <p:nvSpPr>
          <p:cNvPr id="18" name="Rectangle 30"/>
          <p:cNvSpPr/>
          <p:nvPr/>
        </p:nvSpPr>
        <p:spPr>
          <a:xfrm>
            <a:off x="1204658" y="1300666"/>
            <a:ext cx="3341945" cy="2399620"/>
          </a:xfrm>
          <a:prstGeom prst="rect">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5"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wind"/>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p:tgtEl>
                                          <p:spTgt spid="4"/>
                                        </p:tgtEl>
                                        <p:attrNameLst>
                                          <p:attrName>ppt_y</p:attrName>
                                        </p:attrNameLst>
                                      </p:cBhvr>
                                      <p:tavLst>
                                        <p:tav tm="0">
                                          <p:val>
                                            <p:strVal val="#ppt_y+#ppt_h*1.125000"/>
                                          </p:val>
                                        </p:tav>
                                        <p:tav tm="100000">
                                          <p:val>
                                            <p:strVal val="#ppt_y"/>
                                          </p:val>
                                        </p:tav>
                                      </p:tavLst>
                                    </p:anim>
                                    <p:animEffect transition="in" filter="wipe(up)">
                                      <p:cBhvr>
                                        <p:cTn id="12" dur="500"/>
                                        <p:tgtEl>
                                          <p:spTgt spid="4"/>
                                        </p:tgtEl>
                                      </p:cBhvr>
                                    </p:animEffect>
                                  </p:childTnLst>
                                </p:cTn>
                              </p:par>
                            </p:childTnLst>
                          </p:cTn>
                        </p:par>
                        <p:par>
                          <p:cTn id="13" fill="hold">
                            <p:stCondLst>
                              <p:cond delay="1000"/>
                            </p:stCondLst>
                            <p:childTnLst>
                              <p:par>
                                <p:cTn id="14" presetID="12" presetClass="entr" presetSubtype="4"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p:tgtEl>
                                          <p:spTgt spid="10"/>
                                        </p:tgtEl>
                                        <p:attrNameLst>
                                          <p:attrName>ppt_y</p:attrName>
                                        </p:attrNameLst>
                                      </p:cBhvr>
                                      <p:tavLst>
                                        <p:tav tm="0">
                                          <p:val>
                                            <p:strVal val="#ppt_y+#ppt_h*1.125000"/>
                                          </p:val>
                                        </p:tav>
                                        <p:tav tm="100000">
                                          <p:val>
                                            <p:strVal val="#ppt_y"/>
                                          </p:val>
                                        </p:tav>
                                      </p:tavLst>
                                    </p:anim>
                                    <p:animEffect transition="in" filter="wipe(up)">
                                      <p:cBhvr>
                                        <p:cTn id="17" dur="500"/>
                                        <p:tgtEl>
                                          <p:spTgt spid="10"/>
                                        </p:tgtEl>
                                      </p:cBhvr>
                                    </p:animEffect>
                                  </p:childTnLst>
                                </p:cTn>
                              </p:par>
                            </p:childTnLst>
                          </p:cTn>
                        </p:par>
                        <p:par>
                          <p:cTn id="18" fill="hold">
                            <p:stCondLst>
                              <p:cond delay="1500"/>
                            </p:stCondLst>
                            <p:childTnLst>
                              <p:par>
                                <p:cTn id="19" presetID="14" presetClass="entr" presetSubtype="10"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randombar(horizontal)">
                                      <p:cBhvr>
                                        <p:cTn id="21" dur="500"/>
                                        <p:tgtEl>
                                          <p:spTgt spid="5"/>
                                        </p:tgtEl>
                                      </p:cBhvr>
                                    </p:animEffect>
                                  </p:childTnLst>
                                </p:cTn>
                              </p:par>
                            </p:childTnLst>
                          </p:cTn>
                        </p:par>
                        <p:par>
                          <p:cTn id="22" fill="hold">
                            <p:stCondLst>
                              <p:cond delay="2000"/>
                            </p:stCondLst>
                            <p:childTnLst>
                              <p:par>
                                <p:cTn id="23" presetID="12" presetClass="entr" presetSubtype="4"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p:tgtEl>
                                          <p:spTgt spid="7"/>
                                        </p:tgtEl>
                                        <p:attrNameLst>
                                          <p:attrName>ppt_y</p:attrName>
                                        </p:attrNameLst>
                                      </p:cBhvr>
                                      <p:tavLst>
                                        <p:tav tm="0">
                                          <p:val>
                                            <p:strVal val="#ppt_y+#ppt_h*1.125000"/>
                                          </p:val>
                                        </p:tav>
                                        <p:tav tm="100000">
                                          <p:val>
                                            <p:strVal val="#ppt_y"/>
                                          </p:val>
                                        </p:tav>
                                      </p:tavLst>
                                    </p:anim>
                                    <p:animEffect transition="in" filter="wipe(up)">
                                      <p:cBhvr>
                                        <p:cTn id="26" dur="500"/>
                                        <p:tgtEl>
                                          <p:spTgt spid="7"/>
                                        </p:tgtEl>
                                      </p:cBhvr>
                                    </p:animEffect>
                                  </p:childTnLst>
                                </p:cTn>
                              </p:par>
                            </p:childTnLst>
                          </p:cTn>
                        </p:par>
                        <p:par>
                          <p:cTn id="27" fill="hold">
                            <p:stCondLst>
                              <p:cond delay="2500"/>
                            </p:stCondLst>
                            <p:childTnLst>
                              <p:par>
                                <p:cTn id="28" presetID="12" presetClass="entr" presetSubtype="4"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500"/>
                                        <p:tgtEl>
                                          <p:spTgt spid="11"/>
                                        </p:tgtEl>
                                        <p:attrNameLst>
                                          <p:attrName>ppt_y</p:attrName>
                                        </p:attrNameLst>
                                      </p:cBhvr>
                                      <p:tavLst>
                                        <p:tav tm="0">
                                          <p:val>
                                            <p:strVal val="#ppt_y+#ppt_h*1.125000"/>
                                          </p:val>
                                        </p:tav>
                                        <p:tav tm="100000">
                                          <p:val>
                                            <p:strVal val="#ppt_y"/>
                                          </p:val>
                                        </p:tav>
                                      </p:tavLst>
                                    </p:anim>
                                    <p:animEffect transition="in" filter="wipe(up)">
                                      <p:cBhvr>
                                        <p:cTn id="31" dur="500"/>
                                        <p:tgtEl>
                                          <p:spTgt spid="11"/>
                                        </p:tgtEl>
                                      </p:cBhvr>
                                    </p:animEffect>
                                  </p:childTnLst>
                                </p:cTn>
                              </p:par>
                            </p:childTnLst>
                          </p:cTn>
                        </p:par>
                        <p:par>
                          <p:cTn id="32" fill="hold">
                            <p:stCondLst>
                              <p:cond delay="3000"/>
                            </p:stCondLst>
                            <p:childTnLst>
                              <p:par>
                                <p:cTn id="33" presetID="14" presetClass="entr" presetSubtype="1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randombar(horizontal)">
                                      <p:cBhvr>
                                        <p:cTn id="35" dur="500"/>
                                        <p:tgtEl>
                                          <p:spTgt spid="8"/>
                                        </p:tgtEl>
                                      </p:cBhvr>
                                    </p:animEffect>
                                  </p:childTnLst>
                                </p:cTn>
                              </p:par>
                            </p:childTnLst>
                          </p:cTn>
                        </p:par>
                        <p:par>
                          <p:cTn id="36" fill="hold">
                            <p:stCondLst>
                              <p:cond delay="3500"/>
                            </p:stCondLst>
                            <p:childTnLst>
                              <p:par>
                                <p:cTn id="37" presetID="1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p:tgtEl>
                                          <p:spTgt spid="9"/>
                                        </p:tgtEl>
                                        <p:attrNameLst>
                                          <p:attrName>ppt_y</p:attrName>
                                        </p:attrNameLst>
                                      </p:cBhvr>
                                      <p:tavLst>
                                        <p:tav tm="0">
                                          <p:val>
                                            <p:strVal val="#ppt_y+#ppt_h*1.125000"/>
                                          </p:val>
                                        </p:tav>
                                        <p:tav tm="100000">
                                          <p:val>
                                            <p:strVal val="#ppt_y"/>
                                          </p:val>
                                        </p:tav>
                                      </p:tavLst>
                                    </p:anim>
                                    <p:animEffect transition="in" filter="wipe(up)">
                                      <p:cBhvr>
                                        <p:cTn id="40" dur="500"/>
                                        <p:tgtEl>
                                          <p:spTgt spid="9"/>
                                        </p:tgtEl>
                                      </p:cBhvr>
                                    </p:animEffect>
                                  </p:childTnLst>
                                </p:cTn>
                              </p:par>
                            </p:childTnLst>
                          </p:cTn>
                        </p:par>
                        <p:par>
                          <p:cTn id="41" fill="hold">
                            <p:stCondLst>
                              <p:cond delay="4000"/>
                            </p:stCondLst>
                            <p:childTnLst>
                              <p:par>
                                <p:cTn id="42" presetID="12" presetClass="entr" presetSubtype="4"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additive="base">
                                        <p:cTn id="44" dur="500"/>
                                        <p:tgtEl>
                                          <p:spTgt spid="14"/>
                                        </p:tgtEl>
                                        <p:attrNameLst>
                                          <p:attrName>ppt_y</p:attrName>
                                        </p:attrNameLst>
                                      </p:cBhvr>
                                      <p:tavLst>
                                        <p:tav tm="0">
                                          <p:val>
                                            <p:strVal val="#ppt_y+#ppt_h*1.125000"/>
                                          </p:val>
                                        </p:tav>
                                        <p:tav tm="100000">
                                          <p:val>
                                            <p:strVal val="#ppt_y"/>
                                          </p:val>
                                        </p:tav>
                                      </p:tavLst>
                                    </p:anim>
                                    <p:animEffect transition="in" filter="wipe(up)">
                                      <p:cBhvr>
                                        <p:cTn id="45" dur="500"/>
                                        <p:tgtEl>
                                          <p:spTgt spid="14"/>
                                        </p:tgtEl>
                                      </p:cBhvr>
                                    </p:animEffect>
                                  </p:childTnLst>
                                </p:cTn>
                              </p:par>
                            </p:childTnLst>
                          </p:cTn>
                        </p:par>
                        <p:par>
                          <p:cTn id="46" fill="hold">
                            <p:stCondLst>
                              <p:cond delay="4500"/>
                            </p:stCondLst>
                            <p:childTnLst>
                              <p:par>
                                <p:cTn id="47" presetID="14" presetClass="entr" presetSubtype="10"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randombar(horizontal)">
                                      <p:cBhvr>
                                        <p:cTn id="49" dur="500"/>
                                        <p:tgtEl>
                                          <p:spTgt spid="12"/>
                                        </p:tgtEl>
                                      </p:cBhvr>
                                    </p:animEffect>
                                  </p:childTnLst>
                                </p:cTn>
                              </p:par>
                            </p:childTnLst>
                          </p:cTn>
                        </p:par>
                        <p:par>
                          <p:cTn id="50" fill="hold">
                            <p:stCondLst>
                              <p:cond delay="5000"/>
                            </p:stCondLst>
                            <p:childTnLst>
                              <p:par>
                                <p:cTn id="51" presetID="12" presetClass="entr" presetSubtype="4"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p:tgtEl>
                                          <p:spTgt spid="13"/>
                                        </p:tgtEl>
                                        <p:attrNameLst>
                                          <p:attrName>ppt_y</p:attrName>
                                        </p:attrNameLst>
                                      </p:cBhvr>
                                      <p:tavLst>
                                        <p:tav tm="0">
                                          <p:val>
                                            <p:strVal val="#ppt_y+#ppt_h*1.125000"/>
                                          </p:val>
                                        </p:tav>
                                        <p:tav tm="100000">
                                          <p:val>
                                            <p:strVal val="#ppt_y"/>
                                          </p:val>
                                        </p:tav>
                                      </p:tavLst>
                                    </p:anim>
                                    <p:animEffect transition="in" filter="wipe(up)">
                                      <p:cBhvr>
                                        <p:cTn id="54" dur="500"/>
                                        <p:tgtEl>
                                          <p:spTgt spid="13"/>
                                        </p:tgtEl>
                                      </p:cBhvr>
                                    </p:animEffect>
                                  </p:childTnLst>
                                </p:cTn>
                              </p:par>
                            </p:childTnLst>
                          </p:cTn>
                        </p:par>
                        <p:par>
                          <p:cTn id="55" fill="hold">
                            <p:stCondLst>
                              <p:cond delay="5500"/>
                            </p:stCondLst>
                            <p:childTnLst>
                              <p:par>
                                <p:cTn id="56" presetID="42" presetClass="entr" presetSubtype="0" fill="hold" grpId="0" nodeType="after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fade">
                                      <p:cBhvr>
                                        <p:cTn id="58" dur="250"/>
                                        <p:tgtEl>
                                          <p:spTgt spid="15"/>
                                        </p:tgtEl>
                                      </p:cBhvr>
                                    </p:animEffect>
                                    <p:anim calcmode="lin" valueType="num">
                                      <p:cBhvr>
                                        <p:cTn id="59" dur="250" fill="hold"/>
                                        <p:tgtEl>
                                          <p:spTgt spid="15"/>
                                        </p:tgtEl>
                                        <p:attrNameLst>
                                          <p:attrName>ppt_x</p:attrName>
                                        </p:attrNameLst>
                                      </p:cBhvr>
                                      <p:tavLst>
                                        <p:tav tm="0">
                                          <p:val>
                                            <p:strVal val="#ppt_x"/>
                                          </p:val>
                                        </p:tav>
                                        <p:tav tm="100000">
                                          <p:val>
                                            <p:strVal val="#ppt_x"/>
                                          </p:val>
                                        </p:tav>
                                      </p:tavLst>
                                    </p:anim>
                                    <p:anim calcmode="lin" valueType="num">
                                      <p:cBhvr>
                                        <p:cTn id="60" dur="250" fill="hold"/>
                                        <p:tgtEl>
                                          <p:spTgt spid="15"/>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250"/>
                                        <p:tgtEl>
                                          <p:spTgt spid="16"/>
                                        </p:tgtEl>
                                      </p:cBhvr>
                                    </p:animEffect>
                                    <p:anim calcmode="lin" valueType="num">
                                      <p:cBhvr>
                                        <p:cTn id="65" dur="250" fill="hold"/>
                                        <p:tgtEl>
                                          <p:spTgt spid="16"/>
                                        </p:tgtEl>
                                        <p:attrNameLst>
                                          <p:attrName>ppt_x</p:attrName>
                                        </p:attrNameLst>
                                      </p:cBhvr>
                                      <p:tavLst>
                                        <p:tav tm="0">
                                          <p:val>
                                            <p:strVal val="#ppt_x"/>
                                          </p:val>
                                        </p:tav>
                                        <p:tav tm="100000">
                                          <p:val>
                                            <p:strVal val="#ppt_x"/>
                                          </p:val>
                                        </p:tav>
                                      </p:tavLst>
                                    </p:anim>
                                    <p:anim calcmode="lin" valueType="num">
                                      <p:cBhvr>
                                        <p:cTn id="66" dur="250" fill="hold"/>
                                        <p:tgtEl>
                                          <p:spTgt spid="16"/>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42" presetClass="entr" presetSubtype="0"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250"/>
                                        <p:tgtEl>
                                          <p:spTgt spid="17"/>
                                        </p:tgtEl>
                                      </p:cBhvr>
                                    </p:animEffect>
                                    <p:anim calcmode="lin" valueType="num">
                                      <p:cBhvr>
                                        <p:cTn id="71" dur="250" fill="hold"/>
                                        <p:tgtEl>
                                          <p:spTgt spid="17"/>
                                        </p:tgtEl>
                                        <p:attrNameLst>
                                          <p:attrName>ppt_x</p:attrName>
                                        </p:attrNameLst>
                                      </p:cBhvr>
                                      <p:tavLst>
                                        <p:tav tm="0">
                                          <p:val>
                                            <p:strVal val="#ppt_x"/>
                                          </p:val>
                                        </p:tav>
                                        <p:tav tm="100000">
                                          <p:val>
                                            <p:strVal val="#ppt_x"/>
                                          </p:val>
                                        </p:tav>
                                      </p:tavLst>
                                    </p:anim>
                                    <p:anim calcmode="lin" valueType="num">
                                      <p:cBhvr>
                                        <p:cTn id="72" dur="250" fill="hold"/>
                                        <p:tgtEl>
                                          <p:spTgt spid="17"/>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18"/>
                                        </p:tgtEl>
                                        <p:attrNameLst>
                                          <p:attrName>style.visibility</p:attrName>
                                        </p:attrNameLst>
                                      </p:cBhvr>
                                      <p:to>
                                        <p:strVal val="visible"/>
                                      </p:to>
                                    </p:set>
                                    <p:animEffect transition="in" filter="fade">
                                      <p:cBhvr>
                                        <p:cTn id="75" dur="1000"/>
                                        <p:tgtEl>
                                          <p:spTgt spid="18"/>
                                        </p:tgtEl>
                                      </p:cBhvr>
                                    </p:animEffect>
                                    <p:anim calcmode="lin" valueType="num">
                                      <p:cBhvr>
                                        <p:cTn id="76" dur="1000" fill="hold"/>
                                        <p:tgtEl>
                                          <p:spTgt spid="18"/>
                                        </p:tgtEl>
                                        <p:attrNameLst>
                                          <p:attrName>ppt_x</p:attrName>
                                        </p:attrNameLst>
                                      </p:cBhvr>
                                      <p:tavLst>
                                        <p:tav tm="0">
                                          <p:val>
                                            <p:strVal val="#ppt_x"/>
                                          </p:val>
                                        </p:tav>
                                        <p:tav tm="100000">
                                          <p:val>
                                            <p:strVal val="#ppt_x"/>
                                          </p:val>
                                        </p:tav>
                                      </p:tavLst>
                                    </p:anim>
                                    <p:anim calcmode="lin" valueType="num">
                                      <p:cBhvr>
                                        <p:cTn id="7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8" grpId="0"/>
      <p:bldP spid="9" grpId="0"/>
      <p:bldP spid="12" grpId="0"/>
      <p:bldP spid="13" grpId="0"/>
      <p:bldP spid="15" grpId="0"/>
      <p:bldP spid="16" grpId="0"/>
      <p:bldP spid="17" grpId="0" animBg="1"/>
      <p:bldP spid="1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858136" y="1532210"/>
            <a:ext cx="1478243" cy="1363058"/>
            <a:chOff x="3835686" y="2643180"/>
            <a:chExt cx="1478435" cy="1363058"/>
          </a:xfrm>
          <a:solidFill>
            <a:schemeClr val="accent3"/>
          </a:solidFill>
        </p:grpSpPr>
        <p:sp>
          <p:nvSpPr>
            <p:cNvPr id="3" name="心形 7"/>
            <p:cNvSpPr/>
            <p:nvPr/>
          </p:nvSpPr>
          <p:spPr>
            <a:xfrm>
              <a:off x="3835686" y="2643180"/>
              <a:ext cx="741448" cy="1363056"/>
            </a:xfrm>
            <a:custGeom>
              <a:avLst/>
              <a:gdLst>
                <a:gd name="connsiteX0" fmla="*/ 736082 w 1472164"/>
                <a:gd name="connsiteY0" fmla="*/ 345038 h 1380153"/>
                <a:gd name="connsiteX1" fmla="*/ 736082 w 1472164"/>
                <a:gd name="connsiteY1" fmla="*/ 1380153 h 1380153"/>
                <a:gd name="connsiteX2" fmla="*/ 736082 w 1472164"/>
                <a:gd name="connsiteY2" fmla="*/ 345038 h 1380153"/>
                <a:gd name="connsiteX0-1" fmla="*/ 741448 w 1408146"/>
                <a:gd name="connsiteY0-2" fmla="*/ 327941 h 1363056"/>
                <a:gd name="connsiteX1-3" fmla="*/ 741448 w 1408146"/>
                <a:gd name="connsiteY1-4" fmla="*/ 1363056 h 1363056"/>
                <a:gd name="connsiteX2-5" fmla="*/ 741448 w 1408146"/>
                <a:gd name="connsiteY2-6" fmla="*/ 327941 h 1363056"/>
                <a:gd name="connsiteX0-7" fmla="*/ 741448 w 741448"/>
                <a:gd name="connsiteY0-8" fmla="*/ 327941 h 1363056"/>
                <a:gd name="connsiteX1-9" fmla="*/ 741448 w 741448"/>
                <a:gd name="connsiteY1-10" fmla="*/ 1363056 h 1363056"/>
                <a:gd name="connsiteX2-11" fmla="*/ 741448 w 741448"/>
                <a:gd name="connsiteY2-12" fmla="*/ 327941 h 1363056"/>
                <a:gd name="connsiteX0-13" fmla="*/ 741448 w 741448"/>
                <a:gd name="connsiteY0-14" fmla="*/ 327941 h 1363056"/>
                <a:gd name="connsiteX1-15" fmla="*/ 741448 w 741448"/>
                <a:gd name="connsiteY1-16" fmla="*/ 1363056 h 1363056"/>
                <a:gd name="connsiteX2-17" fmla="*/ 741448 w 741448"/>
                <a:gd name="connsiteY2-18" fmla="*/ 327941 h 1363056"/>
                <a:gd name="connsiteX0-19" fmla="*/ 741448 w 741448"/>
                <a:gd name="connsiteY0-20" fmla="*/ 327941 h 1363056"/>
                <a:gd name="connsiteX1-21" fmla="*/ 741448 w 741448"/>
                <a:gd name="connsiteY1-22" fmla="*/ 1363056 h 1363056"/>
                <a:gd name="connsiteX2-23" fmla="*/ 741448 w 741448"/>
                <a:gd name="connsiteY2-24" fmla="*/ 327941 h 1363056"/>
                <a:gd name="connsiteX0-25" fmla="*/ 741448 w 741448"/>
                <a:gd name="connsiteY0-26" fmla="*/ 327941 h 1363056"/>
                <a:gd name="connsiteX1-27" fmla="*/ 741448 w 741448"/>
                <a:gd name="connsiteY1-28" fmla="*/ 1363056 h 1363056"/>
                <a:gd name="connsiteX2-29" fmla="*/ 741448 w 741448"/>
                <a:gd name="connsiteY2-30" fmla="*/ 327941 h 1363056"/>
                <a:gd name="connsiteX0-31" fmla="*/ 741448 w 741448"/>
                <a:gd name="connsiteY0-32" fmla="*/ 327941 h 1363056"/>
                <a:gd name="connsiteX1-33" fmla="*/ 741448 w 741448"/>
                <a:gd name="connsiteY1-34" fmla="*/ 1363056 h 1363056"/>
                <a:gd name="connsiteX2-35" fmla="*/ 741448 w 741448"/>
                <a:gd name="connsiteY2-36" fmla="*/ 327941 h 1363056"/>
                <a:gd name="connsiteX0-37" fmla="*/ 741448 w 741448"/>
                <a:gd name="connsiteY0-38" fmla="*/ 327941 h 1363056"/>
                <a:gd name="connsiteX1-39" fmla="*/ 741448 w 741448"/>
                <a:gd name="connsiteY1-40" fmla="*/ 1363056 h 1363056"/>
                <a:gd name="connsiteX2-41" fmla="*/ 741448 w 741448"/>
                <a:gd name="connsiteY2-42" fmla="*/ 327941 h 1363056"/>
                <a:gd name="connsiteX0-43" fmla="*/ 741448 w 741448"/>
                <a:gd name="connsiteY0-44" fmla="*/ 327941 h 1363056"/>
                <a:gd name="connsiteX1-45" fmla="*/ 741448 w 741448"/>
                <a:gd name="connsiteY1-46" fmla="*/ 1363056 h 1363056"/>
                <a:gd name="connsiteX2-47" fmla="*/ 741448 w 741448"/>
                <a:gd name="connsiteY2-48" fmla="*/ 327941 h 1363056"/>
                <a:gd name="connsiteX0-49" fmla="*/ 741448 w 741448"/>
                <a:gd name="connsiteY0-50" fmla="*/ 327941 h 1363056"/>
                <a:gd name="connsiteX1-51" fmla="*/ 741448 w 741448"/>
                <a:gd name="connsiteY1-52" fmla="*/ 1363056 h 1363056"/>
                <a:gd name="connsiteX2-53" fmla="*/ 741448 w 741448"/>
                <a:gd name="connsiteY2-54" fmla="*/ 327941 h 1363056"/>
                <a:gd name="connsiteX0-55" fmla="*/ 741448 w 743314"/>
                <a:gd name="connsiteY0-56" fmla="*/ 327941 h 1363056"/>
                <a:gd name="connsiteX1-57" fmla="*/ 741448 w 743314"/>
                <a:gd name="connsiteY1-58" fmla="*/ 1363056 h 1363056"/>
                <a:gd name="connsiteX2-59" fmla="*/ 741448 w 743314"/>
                <a:gd name="connsiteY2-60" fmla="*/ 327941 h 1363056"/>
                <a:gd name="connsiteX0-61" fmla="*/ 741448 w 741448"/>
                <a:gd name="connsiteY0-62" fmla="*/ 327941 h 1363056"/>
                <a:gd name="connsiteX1-63" fmla="*/ 741448 w 741448"/>
                <a:gd name="connsiteY1-64" fmla="*/ 1363056 h 1363056"/>
                <a:gd name="connsiteX2-65" fmla="*/ 741448 w 741448"/>
                <a:gd name="connsiteY2-66" fmla="*/ 327941 h 1363056"/>
                <a:gd name="connsiteX0-67" fmla="*/ 741448 w 741448"/>
                <a:gd name="connsiteY0-68" fmla="*/ 327941 h 1363056"/>
                <a:gd name="connsiteX1-69" fmla="*/ 741448 w 741448"/>
                <a:gd name="connsiteY1-70" fmla="*/ 1363056 h 1363056"/>
                <a:gd name="connsiteX2-71" fmla="*/ 741448 w 741448"/>
                <a:gd name="connsiteY2-72" fmla="*/ 327941 h 1363056"/>
              </a:gdLst>
              <a:ahLst/>
              <a:cxnLst>
                <a:cxn ang="0">
                  <a:pos x="connsiteX0-1" y="connsiteY0-2"/>
                </a:cxn>
                <a:cxn ang="0">
                  <a:pos x="connsiteX1-3" y="connsiteY1-4"/>
                </a:cxn>
                <a:cxn ang="0">
                  <a:pos x="connsiteX2-5" y="connsiteY2-6"/>
                </a:cxn>
              </a:cxnLst>
              <a:rect l="l" t="t" r="r" b="b"/>
              <a:pathLst>
                <a:path w="741448" h="1363056">
                  <a:moveTo>
                    <a:pt x="741448" y="327941"/>
                  </a:moveTo>
                  <a:cubicBezTo>
                    <a:pt x="740677" y="1157841"/>
                    <a:pt x="741248" y="495849"/>
                    <a:pt x="741448" y="1363056"/>
                  </a:cubicBezTo>
                  <a:cubicBezTo>
                    <a:pt x="-761386" y="327941"/>
                    <a:pt x="434747" y="-477148"/>
                    <a:pt x="741448" y="32794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080808"/>
                </a:solidFill>
                <a:latin typeface="微软雅黑" panose="020B0503020204020204" pitchFamily="34" charset="-122"/>
                <a:ea typeface="微软雅黑" panose="020B0503020204020204" pitchFamily="34" charset="-122"/>
              </a:endParaRPr>
            </a:p>
          </p:txBody>
        </p:sp>
        <p:sp>
          <p:nvSpPr>
            <p:cNvPr id="4" name="心形 7"/>
            <p:cNvSpPr/>
            <p:nvPr/>
          </p:nvSpPr>
          <p:spPr>
            <a:xfrm flipH="1">
              <a:off x="4572000" y="2643182"/>
              <a:ext cx="742121" cy="1363056"/>
            </a:xfrm>
            <a:custGeom>
              <a:avLst/>
              <a:gdLst>
                <a:gd name="connsiteX0" fmla="*/ 736082 w 1472164"/>
                <a:gd name="connsiteY0" fmla="*/ 345038 h 1380153"/>
                <a:gd name="connsiteX1" fmla="*/ 736082 w 1472164"/>
                <a:gd name="connsiteY1" fmla="*/ 1380153 h 1380153"/>
                <a:gd name="connsiteX2" fmla="*/ 736082 w 1472164"/>
                <a:gd name="connsiteY2" fmla="*/ 345038 h 1380153"/>
                <a:gd name="connsiteX0-1" fmla="*/ 741448 w 1408146"/>
                <a:gd name="connsiteY0-2" fmla="*/ 327941 h 1363056"/>
                <a:gd name="connsiteX1-3" fmla="*/ 741448 w 1408146"/>
                <a:gd name="connsiteY1-4" fmla="*/ 1363056 h 1363056"/>
                <a:gd name="connsiteX2-5" fmla="*/ 741448 w 1408146"/>
                <a:gd name="connsiteY2-6" fmla="*/ 327941 h 1363056"/>
                <a:gd name="connsiteX0-7" fmla="*/ 741448 w 741448"/>
                <a:gd name="connsiteY0-8" fmla="*/ 327941 h 1363056"/>
                <a:gd name="connsiteX1-9" fmla="*/ 741448 w 741448"/>
                <a:gd name="connsiteY1-10" fmla="*/ 1363056 h 1363056"/>
                <a:gd name="connsiteX2-11" fmla="*/ 741448 w 741448"/>
                <a:gd name="connsiteY2-12" fmla="*/ 327941 h 1363056"/>
                <a:gd name="connsiteX0-13" fmla="*/ 741448 w 741448"/>
                <a:gd name="connsiteY0-14" fmla="*/ 327941 h 1363056"/>
                <a:gd name="connsiteX1-15" fmla="*/ 741448 w 741448"/>
                <a:gd name="connsiteY1-16" fmla="*/ 1363056 h 1363056"/>
                <a:gd name="connsiteX2-17" fmla="*/ 741448 w 741448"/>
                <a:gd name="connsiteY2-18" fmla="*/ 327941 h 1363056"/>
                <a:gd name="connsiteX0-19" fmla="*/ 741448 w 742505"/>
                <a:gd name="connsiteY0-20" fmla="*/ 327941 h 1363056"/>
                <a:gd name="connsiteX1-21" fmla="*/ 741448 w 742505"/>
                <a:gd name="connsiteY1-22" fmla="*/ 1363056 h 1363056"/>
                <a:gd name="connsiteX2-23" fmla="*/ 741448 w 742505"/>
                <a:gd name="connsiteY2-24" fmla="*/ 327941 h 1363056"/>
                <a:gd name="connsiteX0-25" fmla="*/ 741448 w 743811"/>
                <a:gd name="connsiteY0-26" fmla="*/ 327941 h 1363056"/>
                <a:gd name="connsiteX1-27" fmla="*/ 741448 w 743811"/>
                <a:gd name="connsiteY1-28" fmla="*/ 1363056 h 1363056"/>
                <a:gd name="connsiteX2-29" fmla="*/ 741448 w 743811"/>
                <a:gd name="connsiteY2-30" fmla="*/ 327941 h 1363056"/>
                <a:gd name="connsiteX0-31" fmla="*/ 741448 w 743178"/>
                <a:gd name="connsiteY0-32" fmla="*/ 327941 h 1363056"/>
                <a:gd name="connsiteX1-33" fmla="*/ 741448 w 743178"/>
                <a:gd name="connsiteY1-34" fmla="*/ 1363056 h 1363056"/>
                <a:gd name="connsiteX2-35" fmla="*/ 741448 w 743178"/>
                <a:gd name="connsiteY2-36" fmla="*/ 327941 h 1363056"/>
                <a:gd name="connsiteX0-37" fmla="*/ 741448 w 742121"/>
                <a:gd name="connsiteY0-38" fmla="*/ 327941 h 1363056"/>
                <a:gd name="connsiteX1-39" fmla="*/ 741448 w 742121"/>
                <a:gd name="connsiteY1-40" fmla="*/ 1363056 h 1363056"/>
                <a:gd name="connsiteX2-41" fmla="*/ 741448 w 742121"/>
                <a:gd name="connsiteY2-42" fmla="*/ 327941 h 1363056"/>
              </a:gdLst>
              <a:ahLst/>
              <a:cxnLst>
                <a:cxn ang="0">
                  <a:pos x="connsiteX0-1" y="connsiteY0-2"/>
                </a:cxn>
                <a:cxn ang="0">
                  <a:pos x="connsiteX1-3" y="connsiteY1-4"/>
                </a:cxn>
                <a:cxn ang="0">
                  <a:pos x="connsiteX2-5" y="connsiteY2-6"/>
                </a:cxn>
              </a:cxnLst>
              <a:rect l="l" t="t" r="r" b="b"/>
              <a:pathLst>
                <a:path w="742121" h="1363056">
                  <a:moveTo>
                    <a:pt x="741448" y="327941"/>
                  </a:moveTo>
                  <a:cubicBezTo>
                    <a:pt x="743059" y="1088786"/>
                    <a:pt x="741249" y="617292"/>
                    <a:pt x="741448" y="1363056"/>
                  </a:cubicBezTo>
                  <a:cubicBezTo>
                    <a:pt x="-761386" y="327941"/>
                    <a:pt x="434747" y="-477148"/>
                    <a:pt x="741448" y="32794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080808"/>
                </a:solidFill>
                <a:latin typeface="微软雅黑" panose="020B0503020204020204" pitchFamily="34" charset="-122"/>
                <a:ea typeface="微软雅黑" panose="020B0503020204020204" pitchFamily="34" charset="-122"/>
              </a:endParaRPr>
            </a:p>
          </p:txBody>
        </p:sp>
      </p:grpSp>
      <p:grpSp>
        <p:nvGrpSpPr>
          <p:cNvPr id="5" name="组合 4"/>
          <p:cNvGrpSpPr/>
          <p:nvPr/>
        </p:nvGrpSpPr>
        <p:grpSpPr>
          <a:xfrm>
            <a:off x="4965772" y="1937778"/>
            <a:ext cx="746727" cy="2100342"/>
            <a:chOff x="4943466" y="3048749"/>
            <a:chExt cx="746824" cy="2100342"/>
          </a:xfrm>
          <a:solidFill>
            <a:schemeClr val="accent4"/>
          </a:solidFill>
        </p:grpSpPr>
        <p:sp>
          <p:nvSpPr>
            <p:cNvPr id="6" name="心形 8"/>
            <p:cNvSpPr/>
            <p:nvPr/>
          </p:nvSpPr>
          <p:spPr>
            <a:xfrm>
              <a:off x="4943466" y="3048749"/>
              <a:ext cx="746824" cy="1363056"/>
            </a:xfrm>
            <a:custGeom>
              <a:avLst/>
              <a:gdLst>
                <a:gd name="connsiteX0" fmla="*/ 736082 w 1472164"/>
                <a:gd name="connsiteY0" fmla="*/ 345038 h 1380153"/>
                <a:gd name="connsiteX1" fmla="*/ 736082 w 1472164"/>
                <a:gd name="connsiteY1" fmla="*/ 1380153 h 1380153"/>
                <a:gd name="connsiteX2" fmla="*/ 736082 w 1472164"/>
                <a:gd name="connsiteY2" fmla="*/ 345038 h 1380153"/>
                <a:gd name="connsiteX0-1" fmla="*/ 741448 w 1403231"/>
                <a:gd name="connsiteY0-2" fmla="*/ 327941 h 1363056"/>
                <a:gd name="connsiteX1-3" fmla="*/ 741448 w 1403231"/>
                <a:gd name="connsiteY1-4" fmla="*/ 1363056 h 1363056"/>
                <a:gd name="connsiteX2-5" fmla="*/ 741448 w 1403231"/>
                <a:gd name="connsiteY2-6" fmla="*/ 327941 h 1363056"/>
                <a:gd name="connsiteX0-7" fmla="*/ 741448 w 742788"/>
                <a:gd name="connsiteY0-8" fmla="*/ 327941 h 1363056"/>
                <a:gd name="connsiteX1-9" fmla="*/ 741448 w 742788"/>
                <a:gd name="connsiteY1-10" fmla="*/ 1363056 h 1363056"/>
                <a:gd name="connsiteX2-11" fmla="*/ 741448 w 742788"/>
                <a:gd name="connsiteY2-12" fmla="*/ 327941 h 1363056"/>
                <a:gd name="connsiteX0-13" fmla="*/ 741448 w 746824"/>
                <a:gd name="connsiteY0-14" fmla="*/ 327941 h 1363056"/>
                <a:gd name="connsiteX1-15" fmla="*/ 741448 w 746824"/>
                <a:gd name="connsiteY1-16" fmla="*/ 1363056 h 1363056"/>
                <a:gd name="connsiteX2-17" fmla="*/ 741448 w 746824"/>
                <a:gd name="connsiteY2-18" fmla="*/ 327941 h 1363056"/>
              </a:gdLst>
              <a:ahLst/>
              <a:cxnLst>
                <a:cxn ang="0">
                  <a:pos x="connsiteX0-1" y="connsiteY0-2"/>
                </a:cxn>
                <a:cxn ang="0">
                  <a:pos x="connsiteX1-3" y="connsiteY1-4"/>
                </a:cxn>
                <a:cxn ang="0">
                  <a:pos x="connsiteX2-5" y="connsiteY2-6"/>
                </a:cxn>
              </a:cxnLst>
              <a:rect l="l" t="t" r="r" b="b"/>
              <a:pathLst>
                <a:path w="746824" h="1363056">
                  <a:moveTo>
                    <a:pt x="741448" y="327941"/>
                  </a:moveTo>
                  <a:cubicBezTo>
                    <a:pt x="747066" y="1050569"/>
                    <a:pt x="750018" y="562116"/>
                    <a:pt x="741448" y="1363056"/>
                  </a:cubicBezTo>
                  <a:cubicBezTo>
                    <a:pt x="-761386" y="327941"/>
                    <a:pt x="434747" y="-477148"/>
                    <a:pt x="741448" y="327941"/>
                  </a:cubicBezTo>
                  <a:close/>
                </a:path>
              </a:pathLst>
            </a:custGeom>
            <a:grpFill/>
            <a:ln>
              <a:noFill/>
            </a:ln>
            <a:scene3d>
              <a:camera prst="orthographicFront">
                <a:rot lat="0" lon="0" rev="16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080808"/>
                </a:solidFill>
                <a:latin typeface="微软雅黑" panose="020B0503020204020204" pitchFamily="34" charset="-122"/>
                <a:ea typeface="微软雅黑" panose="020B0503020204020204" pitchFamily="34" charset="-122"/>
              </a:endParaRPr>
            </a:p>
          </p:txBody>
        </p:sp>
        <p:sp>
          <p:nvSpPr>
            <p:cNvPr id="7" name="心形 8"/>
            <p:cNvSpPr/>
            <p:nvPr/>
          </p:nvSpPr>
          <p:spPr>
            <a:xfrm flipH="1">
              <a:off x="4948441" y="3786035"/>
              <a:ext cx="741849" cy="1363056"/>
            </a:xfrm>
            <a:custGeom>
              <a:avLst/>
              <a:gdLst>
                <a:gd name="connsiteX0" fmla="*/ 736082 w 1472164"/>
                <a:gd name="connsiteY0" fmla="*/ 345038 h 1380153"/>
                <a:gd name="connsiteX1" fmla="*/ 736082 w 1472164"/>
                <a:gd name="connsiteY1" fmla="*/ 1380153 h 1380153"/>
                <a:gd name="connsiteX2" fmla="*/ 736082 w 1472164"/>
                <a:gd name="connsiteY2" fmla="*/ 345038 h 1380153"/>
                <a:gd name="connsiteX0-1" fmla="*/ 741448 w 1403231"/>
                <a:gd name="connsiteY0-2" fmla="*/ 327941 h 1363056"/>
                <a:gd name="connsiteX1-3" fmla="*/ 741448 w 1403231"/>
                <a:gd name="connsiteY1-4" fmla="*/ 1363056 h 1363056"/>
                <a:gd name="connsiteX2-5" fmla="*/ 741448 w 1403231"/>
                <a:gd name="connsiteY2-6" fmla="*/ 327941 h 1363056"/>
                <a:gd name="connsiteX0-7" fmla="*/ 741448 w 742788"/>
                <a:gd name="connsiteY0-8" fmla="*/ 327941 h 1363056"/>
                <a:gd name="connsiteX1-9" fmla="*/ 741448 w 742788"/>
                <a:gd name="connsiteY1-10" fmla="*/ 1363056 h 1363056"/>
                <a:gd name="connsiteX2-11" fmla="*/ 741448 w 742788"/>
                <a:gd name="connsiteY2-12" fmla="*/ 327941 h 1363056"/>
                <a:gd name="connsiteX0-13" fmla="*/ 741448 w 746824"/>
                <a:gd name="connsiteY0-14" fmla="*/ 327941 h 1363056"/>
                <a:gd name="connsiteX1-15" fmla="*/ 741448 w 746824"/>
                <a:gd name="connsiteY1-16" fmla="*/ 1363056 h 1363056"/>
                <a:gd name="connsiteX2-17" fmla="*/ 741448 w 746824"/>
                <a:gd name="connsiteY2-18" fmla="*/ 327941 h 1363056"/>
                <a:gd name="connsiteX0-19" fmla="*/ 741448 w 744292"/>
                <a:gd name="connsiteY0-20" fmla="*/ 327941 h 1363056"/>
                <a:gd name="connsiteX1-21" fmla="*/ 741448 w 744292"/>
                <a:gd name="connsiteY1-22" fmla="*/ 1363056 h 1363056"/>
                <a:gd name="connsiteX2-23" fmla="*/ 741448 w 744292"/>
                <a:gd name="connsiteY2-24" fmla="*/ 327941 h 1363056"/>
                <a:gd name="connsiteX0-25" fmla="*/ 741448 w 741849"/>
                <a:gd name="connsiteY0-26" fmla="*/ 327941 h 1363056"/>
                <a:gd name="connsiteX1-27" fmla="*/ 741448 w 741849"/>
                <a:gd name="connsiteY1-28" fmla="*/ 1363056 h 1363056"/>
                <a:gd name="connsiteX2-29" fmla="*/ 741448 w 741849"/>
                <a:gd name="connsiteY2-30" fmla="*/ 327941 h 1363056"/>
              </a:gdLst>
              <a:ahLst/>
              <a:cxnLst>
                <a:cxn ang="0">
                  <a:pos x="connsiteX0-1" y="connsiteY0-2"/>
                </a:cxn>
                <a:cxn ang="0">
                  <a:pos x="connsiteX1-3" y="connsiteY1-4"/>
                </a:cxn>
                <a:cxn ang="0">
                  <a:pos x="connsiteX2-5" y="connsiteY2-6"/>
                </a:cxn>
              </a:cxnLst>
              <a:rect l="l" t="t" r="r" b="b"/>
              <a:pathLst>
                <a:path w="741849" h="1363056">
                  <a:moveTo>
                    <a:pt x="741448" y="327941"/>
                  </a:moveTo>
                  <a:cubicBezTo>
                    <a:pt x="739922" y="1055331"/>
                    <a:pt x="742874" y="562116"/>
                    <a:pt x="741448" y="1363056"/>
                  </a:cubicBezTo>
                  <a:cubicBezTo>
                    <a:pt x="-761386" y="327941"/>
                    <a:pt x="434747" y="-477148"/>
                    <a:pt x="741448" y="327941"/>
                  </a:cubicBezTo>
                  <a:close/>
                </a:path>
              </a:pathLst>
            </a:custGeom>
            <a:grpFill/>
            <a:ln>
              <a:noFill/>
            </a:ln>
            <a:scene3d>
              <a:camera prst="orthographicFront">
                <a:rot lat="0" lon="0" rev="16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080808"/>
                </a:solidFill>
                <a:latin typeface="微软雅黑" panose="020B0503020204020204" pitchFamily="34" charset="-122"/>
                <a:ea typeface="微软雅黑" panose="020B0503020204020204" pitchFamily="34" charset="-122"/>
              </a:endParaRPr>
            </a:p>
          </p:txBody>
        </p:sp>
      </p:grpSp>
      <p:grpSp>
        <p:nvGrpSpPr>
          <p:cNvPr id="8" name="组合 7"/>
          <p:cNvGrpSpPr/>
          <p:nvPr/>
        </p:nvGrpSpPr>
        <p:grpSpPr>
          <a:xfrm>
            <a:off x="3840441" y="3105909"/>
            <a:ext cx="1481256" cy="1364683"/>
            <a:chOff x="3817988" y="4216878"/>
            <a:chExt cx="1481449" cy="1364683"/>
          </a:xfrm>
          <a:solidFill>
            <a:schemeClr val="accent2"/>
          </a:solidFill>
        </p:grpSpPr>
        <p:sp>
          <p:nvSpPr>
            <p:cNvPr id="9" name="心形 10"/>
            <p:cNvSpPr/>
            <p:nvPr/>
          </p:nvSpPr>
          <p:spPr>
            <a:xfrm>
              <a:off x="4557989" y="4216878"/>
              <a:ext cx="741448" cy="1363056"/>
            </a:xfrm>
            <a:custGeom>
              <a:avLst/>
              <a:gdLst>
                <a:gd name="connsiteX0" fmla="*/ 736082 w 1472164"/>
                <a:gd name="connsiteY0" fmla="*/ 345038 h 1380153"/>
                <a:gd name="connsiteX1" fmla="*/ 736082 w 1472164"/>
                <a:gd name="connsiteY1" fmla="*/ 1380153 h 1380153"/>
                <a:gd name="connsiteX2" fmla="*/ 736082 w 1472164"/>
                <a:gd name="connsiteY2" fmla="*/ 345038 h 1380153"/>
                <a:gd name="connsiteX0-1" fmla="*/ 741448 w 1408146"/>
                <a:gd name="connsiteY0-2" fmla="*/ 327941 h 1363056"/>
                <a:gd name="connsiteX1-3" fmla="*/ 741448 w 1408146"/>
                <a:gd name="connsiteY1-4" fmla="*/ 1363056 h 1363056"/>
                <a:gd name="connsiteX2-5" fmla="*/ 741448 w 1408146"/>
                <a:gd name="connsiteY2-6" fmla="*/ 327941 h 1363056"/>
                <a:gd name="connsiteX0-7" fmla="*/ 741448 w 741448"/>
                <a:gd name="connsiteY0-8" fmla="*/ 327941 h 1363056"/>
                <a:gd name="connsiteX1-9" fmla="*/ 741448 w 741448"/>
                <a:gd name="connsiteY1-10" fmla="*/ 1363056 h 1363056"/>
                <a:gd name="connsiteX2-11" fmla="*/ 741448 w 741448"/>
                <a:gd name="connsiteY2-12" fmla="*/ 327941 h 1363056"/>
                <a:gd name="connsiteX0-13" fmla="*/ 741448 w 741448"/>
                <a:gd name="connsiteY0-14" fmla="*/ 327941 h 1363056"/>
                <a:gd name="connsiteX1-15" fmla="*/ 741448 w 741448"/>
                <a:gd name="connsiteY1-16" fmla="*/ 1363056 h 1363056"/>
                <a:gd name="connsiteX2-17" fmla="*/ 741448 w 741448"/>
                <a:gd name="connsiteY2-18" fmla="*/ 327941 h 1363056"/>
                <a:gd name="connsiteX0-19" fmla="*/ 741448 w 741448"/>
                <a:gd name="connsiteY0-20" fmla="*/ 327941 h 1363056"/>
                <a:gd name="connsiteX1-21" fmla="*/ 741448 w 741448"/>
                <a:gd name="connsiteY1-22" fmla="*/ 1363056 h 1363056"/>
                <a:gd name="connsiteX2-23" fmla="*/ 741448 w 741448"/>
                <a:gd name="connsiteY2-24" fmla="*/ 327941 h 1363056"/>
              </a:gdLst>
              <a:ahLst/>
              <a:cxnLst>
                <a:cxn ang="0">
                  <a:pos x="connsiteX0-1" y="connsiteY0-2"/>
                </a:cxn>
                <a:cxn ang="0">
                  <a:pos x="connsiteX1-3" y="connsiteY1-4"/>
                </a:cxn>
                <a:cxn ang="0">
                  <a:pos x="connsiteX2-5" y="connsiteY2-6"/>
                </a:cxn>
              </a:cxnLst>
              <a:rect l="l" t="t" r="r" b="b"/>
              <a:pathLst>
                <a:path w="741448" h="1363056">
                  <a:moveTo>
                    <a:pt x="741448" y="327941"/>
                  </a:moveTo>
                  <a:cubicBezTo>
                    <a:pt x="740678" y="1347644"/>
                    <a:pt x="741249" y="535865"/>
                    <a:pt x="741448" y="1363056"/>
                  </a:cubicBezTo>
                  <a:cubicBezTo>
                    <a:pt x="-761386" y="327941"/>
                    <a:pt x="434747" y="-477148"/>
                    <a:pt x="741448" y="327941"/>
                  </a:cubicBezTo>
                  <a:close/>
                </a:path>
              </a:pathLst>
            </a:custGeom>
            <a:grpFill/>
            <a:ln>
              <a:noFill/>
            </a:ln>
            <a:scene3d>
              <a:camera prst="orthographicFront">
                <a:rot lat="0" lon="0" rev="10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rgbClr val="080808"/>
                </a:solidFill>
                <a:latin typeface="微软雅黑" panose="020B0503020204020204" pitchFamily="34" charset="-122"/>
                <a:ea typeface="微软雅黑" panose="020B0503020204020204" pitchFamily="34" charset="-122"/>
              </a:endParaRPr>
            </a:p>
          </p:txBody>
        </p:sp>
        <p:sp>
          <p:nvSpPr>
            <p:cNvPr id="10" name="心形 10"/>
            <p:cNvSpPr/>
            <p:nvPr/>
          </p:nvSpPr>
          <p:spPr>
            <a:xfrm flipH="1">
              <a:off x="3817988" y="4218505"/>
              <a:ext cx="741448" cy="1363056"/>
            </a:xfrm>
            <a:custGeom>
              <a:avLst/>
              <a:gdLst>
                <a:gd name="connsiteX0" fmla="*/ 736082 w 1472164"/>
                <a:gd name="connsiteY0" fmla="*/ 345038 h 1380153"/>
                <a:gd name="connsiteX1" fmla="*/ 736082 w 1472164"/>
                <a:gd name="connsiteY1" fmla="*/ 1380153 h 1380153"/>
                <a:gd name="connsiteX2" fmla="*/ 736082 w 1472164"/>
                <a:gd name="connsiteY2" fmla="*/ 345038 h 1380153"/>
                <a:gd name="connsiteX0-1" fmla="*/ 741448 w 1408146"/>
                <a:gd name="connsiteY0-2" fmla="*/ 327941 h 1363056"/>
                <a:gd name="connsiteX1-3" fmla="*/ 741448 w 1408146"/>
                <a:gd name="connsiteY1-4" fmla="*/ 1363056 h 1363056"/>
                <a:gd name="connsiteX2-5" fmla="*/ 741448 w 1408146"/>
                <a:gd name="connsiteY2-6" fmla="*/ 327941 h 1363056"/>
                <a:gd name="connsiteX0-7" fmla="*/ 741448 w 741448"/>
                <a:gd name="connsiteY0-8" fmla="*/ 327941 h 1363056"/>
                <a:gd name="connsiteX1-9" fmla="*/ 741448 w 741448"/>
                <a:gd name="connsiteY1-10" fmla="*/ 1363056 h 1363056"/>
                <a:gd name="connsiteX2-11" fmla="*/ 741448 w 741448"/>
                <a:gd name="connsiteY2-12" fmla="*/ 327941 h 1363056"/>
                <a:gd name="connsiteX0-13" fmla="*/ 741448 w 741448"/>
                <a:gd name="connsiteY0-14" fmla="*/ 327941 h 1363056"/>
                <a:gd name="connsiteX1-15" fmla="*/ 741448 w 741448"/>
                <a:gd name="connsiteY1-16" fmla="*/ 1363056 h 1363056"/>
                <a:gd name="connsiteX2-17" fmla="*/ 741448 w 741448"/>
                <a:gd name="connsiteY2-18" fmla="*/ 327941 h 1363056"/>
                <a:gd name="connsiteX0-19" fmla="*/ 741448 w 741448"/>
                <a:gd name="connsiteY0-20" fmla="*/ 327941 h 1363056"/>
                <a:gd name="connsiteX1-21" fmla="*/ 741448 w 741448"/>
                <a:gd name="connsiteY1-22" fmla="*/ 1363056 h 1363056"/>
                <a:gd name="connsiteX2-23" fmla="*/ 741448 w 741448"/>
                <a:gd name="connsiteY2-24" fmla="*/ 327941 h 1363056"/>
              </a:gdLst>
              <a:ahLst/>
              <a:cxnLst>
                <a:cxn ang="0">
                  <a:pos x="connsiteX0-1" y="connsiteY0-2"/>
                </a:cxn>
                <a:cxn ang="0">
                  <a:pos x="connsiteX1-3" y="connsiteY1-4"/>
                </a:cxn>
                <a:cxn ang="0">
                  <a:pos x="connsiteX2-5" y="connsiteY2-6"/>
                </a:cxn>
              </a:cxnLst>
              <a:rect l="l" t="t" r="r" b="b"/>
              <a:pathLst>
                <a:path w="741448" h="1363056">
                  <a:moveTo>
                    <a:pt x="741448" y="327941"/>
                  </a:moveTo>
                  <a:cubicBezTo>
                    <a:pt x="740677" y="1147620"/>
                    <a:pt x="741249" y="676359"/>
                    <a:pt x="741448" y="1363056"/>
                  </a:cubicBezTo>
                  <a:cubicBezTo>
                    <a:pt x="-761386" y="327941"/>
                    <a:pt x="434747" y="-477148"/>
                    <a:pt x="741448" y="327941"/>
                  </a:cubicBezTo>
                  <a:close/>
                </a:path>
              </a:pathLst>
            </a:custGeom>
            <a:grpFill/>
            <a:ln>
              <a:noFill/>
            </a:ln>
            <a:scene3d>
              <a:camera prst="orthographicFront">
                <a:rot lat="0" lon="0" rev="10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rgbClr val="080808"/>
                </a:solidFill>
                <a:latin typeface="微软雅黑" panose="020B0503020204020204" pitchFamily="34" charset="-122"/>
                <a:ea typeface="微软雅黑" panose="020B0503020204020204" pitchFamily="34" charset="-122"/>
              </a:endParaRPr>
            </a:p>
          </p:txBody>
        </p:sp>
      </p:grpSp>
      <p:grpSp>
        <p:nvGrpSpPr>
          <p:cNvPr id="11" name="组合 10"/>
          <p:cNvGrpSpPr/>
          <p:nvPr/>
        </p:nvGrpSpPr>
        <p:grpSpPr>
          <a:xfrm>
            <a:off x="869125" y="987574"/>
            <a:ext cx="3267611" cy="786774"/>
            <a:chOff x="846283" y="2098545"/>
            <a:chExt cx="3268037" cy="786774"/>
          </a:xfrm>
        </p:grpSpPr>
        <p:grpSp>
          <p:nvGrpSpPr>
            <p:cNvPr id="12" name="组合 44"/>
            <p:cNvGrpSpPr/>
            <p:nvPr/>
          </p:nvGrpSpPr>
          <p:grpSpPr bwMode="auto">
            <a:xfrm flipH="1">
              <a:off x="846283" y="2421769"/>
              <a:ext cx="2184400" cy="461665"/>
              <a:chOff x="-362770" y="3102960"/>
              <a:chExt cx="2183514" cy="461665"/>
            </a:xfrm>
          </p:grpSpPr>
          <p:sp>
            <p:nvSpPr>
              <p:cNvPr id="15" name="TextBox 14"/>
              <p:cNvSpPr txBox="1">
                <a:spLocks noChangeArrowheads="1"/>
              </p:cNvSpPr>
              <p:nvPr/>
            </p:nvSpPr>
            <p:spPr bwMode="auto">
              <a:xfrm>
                <a:off x="675034" y="3102960"/>
                <a:ext cx="1145710" cy="46166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200" kern="0" dirty="0">
                    <a:solidFill>
                      <a:schemeClr val="tx1">
                        <a:lumMod val="75000"/>
                        <a:lumOff val="25000"/>
                      </a:schemeClr>
                    </a:solidFill>
                    <a:latin typeface="微软雅黑" panose="020B0503020204020204" pitchFamily="34" charset="-122"/>
                    <a:ea typeface="微软雅黑" panose="020B0503020204020204" pitchFamily="34" charset="-122"/>
                  </a:rPr>
                  <a:t>点击添加文本    </a:t>
                </a:r>
                <a:endParaRPr lang="en-US" altLang="zh-CN" sz="1200" kern="0" dirty="0">
                  <a:solidFill>
                    <a:schemeClr val="tx1">
                      <a:lumMod val="75000"/>
                      <a:lumOff val="25000"/>
                    </a:schemeClr>
                  </a:solidFill>
                  <a:latin typeface="微软雅黑" panose="020B0503020204020204" pitchFamily="34" charset="-122"/>
                  <a:ea typeface="微软雅黑" panose="020B0503020204020204" pitchFamily="34" charset="-122"/>
                </a:endParaRPr>
              </a:p>
              <a:p>
                <a:pPr eaLnBrk="1" hangingPunct="1">
                  <a:defRPr/>
                </a:pPr>
                <a:r>
                  <a:rPr lang="zh-CN" altLang="en-US" sz="1200" kern="0" dirty="0">
                    <a:solidFill>
                      <a:schemeClr val="tx1">
                        <a:lumMod val="75000"/>
                        <a:lumOff val="25000"/>
                      </a:schemeClr>
                    </a:solidFill>
                    <a:latin typeface="微软雅黑" panose="020B0503020204020204" pitchFamily="34" charset="-122"/>
                    <a:ea typeface="微软雅黑" panose="020B0503020204020204" pitchFamily="34" charset="-122"/>
                  </a:rPr>
                  <a:t>点击添加文本</a:t>
                </a:r>
                <a:endParaRPr lang="en-US" altLang="zh-CN" sz="12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 name="TextBox 11"/>
              <p:cNvSpPr txBox="1">
                <a:spLocks noChangeArrowheads="1"/>
              </p:cNvSpPr>
              <p:nvPr/>
            </p:nvSpPr>
            <p:spPr bwMode="auto">
              <a:xfrm>
                <a:off x="-362770" y="3102960"/>
                <a:ext cx="1145710" cy="46166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200" kern="0" dirty="0">
                    <a:solidFill>
                      <a:schemeClr val="tx1">
                        <a:lumMod val="75000"/>
                        <a:lumOff val="25000"/>
                      </a:schemeClr>
                    </a:solidFill>
                    <a:latin typeface="微软雅黑" panose="020B0503020204020204" pitchFamily="34" charset="-122"/>
                    <a:ea typeface="微软雅黑" panose="020B0503020204020204" pitchFamily="34" charset="-122"/>
                  </a:rPr>
                  <a:t>点击添加文本    </a:t>
                </a:r>
                <a:endParaRPr lang="en-US" altLang="zh-CN" sz="1200" kern="0" dirty="0">
                  <a:solidFill>
                    <a:schemeClr val="tx1">
                      <a:lumMod val="75000"/>
                      <a:lumOff val="25000"/>
                    </a:schemeClr>
                  </a:solidFill>
                  <a:latin typeface="微软雅黑" panose="020B0503020204020204" pitchFamily="34" charset="-122"/>
                  <a:ea typeface="微软雅黑" panose="020B0503020204020204" pitchFamily="34" charset="-122"/>
                </a:endParaRPr>
              </a:p>
              <a:p>
                <a:pPr eaLnBrk="1" hangingPunct="1">
                  <a:defRPr/>
                </a:pPr>
                <a:r>
                  <a:rPr lang="zh-CN" altLang="en-US" sz="1200" kern="0" dirty="0">
                    <a:solidFill>
                      <a:schemeClr val="tx1">
                        <a:lumMod val="75000"/>
                        <a:lumOff val="25000"/>
                      </a:schemeClr>
                    </a:solidFill>
                    <a:latin typeface="微软雅黑" panose="020B0503020204020204" pitchFamily="34" charset="-122"/>
                    <a:ea typeface="微软雅黑" panose="020B0503020204020204" pitchFamily="34" charset="-122"/>
                  </a:rPr>
                  <a:t>点击添加文本</a:t>
                </a:r>
                <a:endParaRPr lang="en-US" altLang="zh-CN" sz="12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13" name="TextBox 11"/>
            <p:cNvSpPr txBox="1">
              <a:spLocks noChangeArrowheads="1"/>
            </p:cNvSpPr>
            <p:nvPr/>
          </p:nvSpPr>
          <p:spPr bwMode="auto">
            <a:xfrm flipH="1">
              <a:off x="868638" y="2098545"/>
              <a:ext cx="1456585" cy="415498"/>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100" kern="0" dirty="0">
                  <a:solidFill>
                    <a:schemeClr val="tx1">
                      <a:lumMod val="75000"/>
                      <a:lumOff val="25000"/>
                    </a:schemeClr>
                  </a:solidFill>
                  <a:latin typeface="微软雅黑" panose="020B0503020204020204" pitchFamily="34" charset="-122"/>
                  <a:ea typeface="微软雅黑" panose="020B0503020204020204" pitchFamily="34" charset="-122"/>
                </a:rPr>
                <a:t>标题文字</a:t>
              </a:r>
              <a:endParaRPr lang="en-US" altLang="zh-CN" sz="21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14" name="直接连接符 13"/>
            <p:cNvCxnSpPr/>
            <p:nvPr/>
          </p:nvCxnSpPr>
          <p:spPr>
            <a:xfrm flipH="1">
              <a:off x="868639" y="2885319"/>
              <a:ext cx="3245681" cy="0"/>
            </a:xfrm>
            <a:prstGeom prst="line">
              <a:avLst/>
            </a:prstGeom>
            <a:ln w="12700">
              <a:solidFill>
                <a:schemeClr val="accent3"/>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7" name="组合 16"/>
          <p:cNvGrpSpPr/>
          <p:nvPr/>
        </p:nvGrpSpPr>
        <p:grpSpPr>
          <a:xfrm>
            <a:off x="5792704" y="1707654"/>
            <a:ext cx="2547737" cy="786774"/>
            <a:chOff x="5770504" y="2818625"/>
            <a:chExt cx="2548069" cy="786774"/>
          </a:xfrm>
        </p:grpSpPr>
        <p:grpSp>
          <p:nvGrpSpPr>
            <p:cNvPr id="18" name="组合 44"/>
            <p:cNvGrpSpPr/>
            <p:nvPr/>
          </p:nvGrpSpPr>
          <p:grpSpPr bwMode="auto">
            <a:xfrm flipH="1">
              <a:off x="6042252" y="3141849"/>
              <a:ext cx="2184400" cy="461665"/>
              <a:chOff x="-362770" y="3102960"/>
              <a:chExt cx="2183514" cy="461665"/>
            </a:xfrm>
          </p:grpSpPr>
          <p:sp>
            <p:nvSpPr>
              <p:cNvPr id="21" name="TextBox 11"/>
              <p:cNvSpPr txBox="1">
                <a:spLocks noChangeArrowheads="1"/>
              </p:cNvSpPr>
              <p:nvPr/>
            </p:nvSpPr>
            <p:spPr bwMode="auto">
              <a:xfrm>
                <a:off x="675034" y="3102960"/>
                <a:ext cx="1145710" cy="46166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200" kern="0" dirty="0">
                    <a:solidFill>
                      <a:schemeClr val="tx1">
                        <a:lumMod val="75000"/>
                        <a:lumOff val="25000"/>
                      </a:schemeClr>
                    </a:solidFill>
                    <a:latin typeface="微软雅黑" panose="020B0503020204020204" pitchFamily="34" charset="-122"/>
                    <a:ea typeface="微软雅黑" panose="020B0503020204020204" pitchFamily="34" charset="-122"/>
                  </a:rPr>
                  <a:t>点击添加文本    </a:t>
                </a:r>
                <a:endParaRPr lang="en-US" altLang="zh-CN" sz="1200" kern="0" dirty="0">
                  <a:solidFill>
                    <a:schemeClr val="tx1">
                      <a:lumMod val="75000"/>
                      <a:lumOff val="25000"/>
                    </a:schemeClr>
                  </a:solidFill>
                  <a:latin typeface="微软雅黑" panose="020B0503020204020204" pitchFamily="34" charset="-122"/>
                  <a:ea typeface="微软雅黑" panose="020B0503020204020204" pitchFamily="34" charset="-122"/>
                </a:endParaRPr>
              </a:p>
              <a:p>
                <a:pPr eaLnBrk="1" hangingPunct="1">
                  <a:defRPr/>
                </a:pPr>
                <a:r>
                  <a:rPr lang="zh-CN" altLang="en-US" sz="1200" kern="0" dirty="0">
                    <a:solidFill>
                      <a:schemeClr val="tx1">
                        <a:lumMod val="75000"/>
                        <a:lumOff val="25000"/>
                      </a:schemeClr>
                    </a:solidFill>
                    <a:latin typeface="微软雅黑" panose="020B0503020204020204" pitchFamily="34" charset="-122"/>
                    <a:ea typeface="微软雅黑" panose="020B0503020204020204" pitchFamily="34" charset="-122"/>
                  </a:rPr>
                  <a:t>点击添加文本</a:t>
                </a:r>
                <a:endParaRPr lang="en-US" altLang="zh-CN" sz="12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2" name="TextBox 11"/>
              <p:cNvSpPr txBox="1">
                <a:spLocks noChangeArrowheads="1"/>
              </p:cNvSpPr>
              <p:nvPr/>
            </p:nvSpPr>
            <p:spPr bwMode="auto">
              <a:xfrm>
                <a:off x="-362770" y="3102960"/>
                <a:ext cx="1145710" cy="46166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200" kern="0" dirty="0">
                    <a:solidFill>
                      <a:schemeClr val="tx1">
                        <a:lumMod val="75000"/>
                        <a:lumOff val="25000"/>
                      </a:schemeClr>
                    </a:solidFill>
                    <a:latin typeface="微软雅黑" panose="020B0503020204020204" pitchFamily="34" charset="-122"/>
                    <a:ea typeface="微软雅黑" panose="020B0503020204020204" pitchFamily="34" charset="-122"/>
                  </a:rPr>
                  <a:t>点击添加文本    </a:t>
                </a:r>
                <a:endParaRPr lang="en-US" altLang="zh-CN" sz="1200" kern="0" dirty="0">
                  <a:solidFill>
                    <a:schemeClr val="tx1">
                      <a:lumMod val="75000"/>
                      <a:lumOff val="25000"/>
                    </a:schemeClr>
                  </a:solidFill>
                  <a:latin typeface="微软雅黑" panose="020B0503020204020204" pitchFamily="34" charset="-122"/>
                  <a:ea typeface="微软雅黑" panose="020B0503020204020204" pitchFamily="34" charset="-122"/>
                </a:endParaRPr>
              </a:p>
              <a:p>
                <a:pPr eaLnBrk="1" hangingPunct="1">
                  <a:defRPr/>
                </a:pPr>
                <a:r>
                  <a:rPr lang="zh-CN" altLang="en-US" sz="1200" kern="0" dirty="0">
                    <a:solidFill>
                      <a:schemeClr val="tx1">
                        <a:lumMod val="75000"/>
                        <a:lumOff val="25000"/>
                      </a:schemeClr>
                    </a:solidFill>
                    <a:latin typeface="微软雅黑" panose="020B0503020204020204" pitchFamily="34" charset="-122"/>
                    <a:ea typeface="微软雅黑" panose="020B0503020204020204" pitchFamily="34" charset="-122"/>
                  </a:rPr>
                  <a:t>点击添加文本</a:t>
                </a:r>
                <a:endParaRPr lang="en-US" altLang="zh-CN" sz="12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19" name="TextBox 11"/>
            <p:cNvSpPr txBox="1">
              <a:spLocks noChangeArrowheads="1"/>
            </p:cNvSpPr>
            <p:nvPr/>
          </p:nvSpPr>
          <p:spPr bwMode="auto">
            <a:xfrm flipH="1">
              <a:off x="6064607" y="2818625"/>
              <a:ext cx="1456585" cy="415498"/>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100" kern="0" dirty="0">
                  <a:solidFill>
                    <a:schemeClr val="tx1">
                      <a:lumMod val="75000"/>
                      <a:lumOff val="25000"/>
                    </a:schemeClr>
                  </a:solidFill>
                  <a:latin typeface="微软雅黑" panose="020B0503020204020204" pitchFamily="34" charset="-122"/>
                  <a:ea typeface="微软雅黑" panose="020B0503020204020204" pitchFamily="34" charset="-122"/>
                </a:rPr>
                <a:t>标题文字</a:t>
              </a:r>
              <a:endParaRPr lang="en-US" altLang="zh-CN" sz="21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20" name="直接连接符 19"/>
            <p:cNvCxnSpPr/>
            <p:nvPr/>
          </p:nvCxnSpPr>
          <p:spPr>
            <a:xfrm flipH="1">
              <a:off x="5770504" y="3605399"/>
              <a:ext cx="2548069" cy="0"/>
            </a:xfrm>
            <a:prstGeom prst="line">
              <a:avLst/>
            </a:prstGeom>
            <a:ln w="12700">
              <a:solidFill>
                <a:schemeClr val="accent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23" name="组合 22"/>
          <p:cNvGrpSpPr/>
          <p:nvPr/>
        </p:nvGrpSpPr>
        <p:grpSpPr>
          <a:xfrm>
            <a:off x="5072718" y="3486369"/>
            <a:ext cx="3302473" cy="759598"/>
            <a:chOff x="5050424" y="4597339"/>
            <a:chExt cx="3302903" cy="759598"/>
          </a:xfrm>
        </p:grpSpPr>
        <p:grpSp>
          <p:nvGrpSpPr>
            <p:cNvPr id="24" name="组合 44"/>
            <p:cNvGrpSpPr/>
            <p:nvPr/>
          </p:nvGrpSpPr>
          <p:grpSpPr bwMode="auto">
            <a:xfrm flipH="1">
              <a:off x="6168927" y="4886213"/>
              <a:ext cx="2184400" cy="461665"/>
              <a:chOff x="-362770" y="3102960"/>
              <a:chExt cx="2183514" cy="461665"/>
            </a:xfrm>
          </p:grpSpPr>
          <p:sp>
            <p:nvSpPr>
              <p:cNvPr id="27" name="TextBox 11"/>
              <p:cNvSpPr txBox="1">
                <a:spLocks noChangeArrowheads="1"/>
              </p:cNvSpPr>
              <p:nvPr/>
            </p:nvSpPr>
            <p:spPr bwMode="auto">
              <a:xfrm>
                <a:off x="675034" y="3102960"/>
                <a:ext cx="1145710" cy="46166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200" kern="0" dirty="0">
                    <a:solidFill>
                      <a:schemeClr val="tx1">
                        <a:lumMod val="75000"/>
                        <a:lumOff val="25000"/>
                      </a:schemeClr>
                    </a:solidFill>
                    <a:latin typeface="微软雅黑" panose="020B0503020204020204" pitchFamily="34" charset="-122"/>
                    <a:ea typeface="微软雅黑" panose="020B0503020204020204" pitchFamily="34" charset="-122"/>
                  </a:rPr>
                  <a:t>点击添加文本    </a:t>
                </a:r>
                <a:endParaRPr lang="en-US" altLang="zh-CN" sz="1200" kern="0" dirty="0">
                  <a:solidFill>
                    <a:schemeClr val="tx1">
                      <a:lumMod val="75000"/>
                      <a:lumOff val="25000"/>
                    </a:schemeClr>
                  </a:solidFill>
                  <a:latin typeface="微软雅黑" panose="020B0503020204020204" pitchFamily="34" charset="-122"/>
                  <a:ea typeface="微软雅黑" panose="020B0503020204020204" pitchFamily="34" charset="-122"/>
                </a:endParaRPr>
              </a:p>
              <a:p>
                <a:pPr eaLnBrk="1" hangingPunct="1">
                  <a:defRPr/>
                </a:pPr>
                <a:r>
                  <a:rPr lang="zh-CN" altLang="en-US" sz="1200" kern="0" dirty="0">
                    <a:solidFill>
                      <a:schemeClr val="tx1">
                        <a:lumMod val="75000"/>
                        <a:lumOff val="25000"/>
                      </a:schemeClr>
                    </a:solidFill>
                    <a:latin typeface="微软雅黑" panose="020B0503020204020204" pitchFamily="34" charset="-122"/>
                    <a:ea typeface="微软雅黑" panose="020B0503020204020204" pitchFamily="34" charset="-122"/>
                  </a:rPr>
                  <a:t>点击添加文本</a:t>
                </a:r>
                <a:endParaRPr lang="en-US" altLang="zh-CN" sz="12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8" name="TextBox 11"/>
              <p:cNvSpPr txBox="1">
                <a:spLocks noChangeArrowheads="1"/>
              </p:cNvSpPr>
              <p:nvPr/>
            </p:nvSpPr>
            <p:spPr bwMode="auto">
              <a:xfrm>
                <a:off x="-362770" y="3102960"/>
                <a:ext cx="1145710" cy="46166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200" kern="0" dirty="0">
                    <a:solidFill>
                      <a:schemeClr val="tx1">
                        <a:lumMod val="75000"/>
                        <a:lumOff val="25000"/>
                      </a:schemeClr>
                    </a:solidFill>
                    <a:latin typeface="微软雅黑" panose="020B0503020204020204" pitchFamily="34" charset="-122"/>
                    <a:ea typeface="微软雅黑" panose="020B0503020204020204" pitchFamily="34" charset="-122"/>
                  </a:rPr>
                  <a:t>点击添加文本    </a:t>
                </a:r>
                <a:endParaRPr lang="en-US" altLang="zh-CN" sz="1200" kern="0" dirty="0">
                  <a:solidFill>
                    <a:schemeClr val="tx1">
                      <a:lumMod val="75000"/>
                      <a:lumOff val="25000"/>
                    </a:schemeClr>
                  </a:solidFill>
                  <a:latin typeface="微软雅黑" panose="020B0503020204020204" pitchFamily="34" charset="-122"/>
                  <a:ea typeface="微软雅黑" panose="020B0503020204020204" pitchFamily="34" charset="-122"/>
                </a:endParaRPr>
              </a:p>
              <a:p>
                <a:pPr eaLnBrk="1" hangingPunct="1">
                  <a:defRPr/>
                </a:pPr>
                <a:r>
                  <a:rPr lang="zh-CN" altLang="en-US" sz="1200" kern="0" dirty="0">
                    <a:solidFill>
                      <a:schemeClr val="tx1">
                        <a:lumMod val="75000"/>
                        <a:lumOff val="25000"/>
                      </a:schemeClr>
                    </a:solidFill>
                    <a:latin typeface="微软雅黑" panose="020B0503020204020204" pitchFamily="34" charset="-122"/>
                    <a:ea typeface="微软雅黑" panose="020B0503020204020204" pitchFamily="34" charset="-122"/>
                  </a:rPr>
                  <a:t>点击添加文本</a:t>
                </a:r>
                <a:endParaRPr lang="en-US" altLang="zh-CN" sz="12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25" name="TextBox 11"/>
            <p:cNvSpPr txBox="1">
              <a:spLocks noChangeArrowheads="1"/>
            </p:cNvSpPr>
            <p:nvPr/>
          </p:nvSpPr>
          <p:spPr bwMode="auto">
            <a:xfrm flipH="1">
              <a:off x="6191282" y="4597339"/>
              <a:ext cx="1456585" cy="415498"/>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100" kern="0" dirty="0">
                  <a:solidFill>
                    <a:schemeClr val="tx1">
                      <a:lumMod val="75000"/>
                      <a:lumOff val="25000"/>
                    </a:schemeClr>
                  </a:solidFill>
                  <a:latin typeface="微软雅黑" panose="020B0503020204020204" pitchFamily="34" charset="-122"/>
                  <a:ea typeface="微软雅黑" panose="020B0503020204020204" pitchFamily="34" charset="-122"/>
                </a:rPr>
                <a:t>标题文字</a:t>
              </a:r>
              <a:endParaRPr lang="en-US" altLang="zh-CN" sz="21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26" name="直接连接符 25"/>
            <p:cNvCxnSpPr/>
            <p:nvPr/>
          </p:nvCxnSpPr>
          <p:spPr>
            <a:xfrm flipH="1" flipV="1">
              <a:off x="5050424" y="5349763"/>
              <a:ext cx="3263072" cy="7174"/>
            </a:xfrm>
            <a:prstGeom prst="line">
              <a:avLst/>
            </a:prstGeom>
            <a:ln w="12700">
              <a:solidFill>
                <a:schemeClr val="accent2"/>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29" name="组合 28"/>
          <p:cNvGrpSpPr/>
          <p:nvPr/>
        </p:nvGrpSpPr>
        <p:grpSpPr>
          <a:xfrm>
            <a:off x="3486056" y="1935064"/>
            <a:ext cx="742001" cy="2105445"/>
            <a:chOff x="3463556" y="3046034"/>
            <a:chExt cx="742098" cy="2105445"/>
          </a:xfrm>
          <a:solidFill>
            <a:schemeClr val="tx2"/>
          </a:solidFill>
        </p:grpSpPr>
        <p:sp>
          <p:nvSpPr>
            <p:cNvPr id="30" name="心形 17"/>
            <p:cNvSpPr/>
            <p:nvPr/>
          </p:nvSpPr>
          <p:spPr>
            <a:xfrm flipH="1">
              <a:off x="3463556" y="3046034"/>
              <a:ext cx="741787" cy="1363056"/>
            </a:xfrm>
            <a:custGeom>
              <a:avLst/>
              <a:gdLst>
                <a:gd name="connsiteX0" fmla="*/ 736082 w 1472164"/>
                <a:gd name="connsiteY0" fmla="*/ 345038 h 1380153"/>
                <a:gd name="connsiteX1" fmla="*/ 736082 w 1472164"/>
                <a:gd name="connsiteY1" fmla="*/ 1380153 h 1380153"/>
                <a:gd name="connsiteX2" fmla="*/ 736082 w 1472164"/>
                <a:gd name="connsiteY2" fmla="*/ 345038 h 1380153"/>
                <a:gd name="connsiteX0-1" fmla="*/ 741448 w 1410624"/>
                <a:gd name="connsiteY0-2" fmla="*/ 327941 h 1363056"/>
                <a:gd name="connsiteX1-3" fmla="*/ 741448 w 1410624"/>
                <a:gd name="connsiteY1-4" fmla="*/ 1363056 h 1363056"/>
                <a:gd name="connsiteX2-5" fmla="*/ 741448 w 1410624"/>
                <a:gd name="connsiteY2-6" fmla="*/ 327941 h 1363056"/>
                <a:gd name="connsiteX0-7" fmla="*/ 741448 w 743461"/>
                <a:gd name="connsiteY0-8" fmla="*/ 327941 h 1363056"/>
                <a:gd name="connsiteX1-9" fmla="*/ 741448 w 743461"/>
                <a:gd name="connsiteY1-10" fmla="*/ 1363056 h 1363056"/>
                <a:gd name="connsiteX2-11" fmla="*/ 741448 w 743461"/>
                <a:gd name="connsiteY2-12" fmla="*/ 327941 h 1363056"/>
                <a:gd name="connsiteX0-13" fmla="*/ 741448 w 741588"/>
                <a:gd name="connsiteY0-14" fmla="*/ 327941 h 1363056"/>
                <a:gd name="connsiteX1-15" fmla="*/ 741448 w 741588"/>
                <a:gd name="connsiteY1-16" fmla="*/ 1363056 h 1363056"/>
                <a:gd name="connsiteX2-17" fmla="*/ 741448 w 741588"/>
                <a:gd name="connsiteY2-18" fmla="*/ 327941 h 1363056"/>
                <a:gd name="connsiteX0-19" fmla="*/ 741448 w 741787"/>
                <a:gd name="connsiteY0-20" fmla="*/ 327941 h 1363056"/>
                <a:gd name="connsiteX1-21" fmla="*/ 741448 w 741787"/>
                <a:gd name="connsiteY1-22" fmla="*/ 1363056 h 1363056"/>
                <a:gd name="connsiteX2-23" fmla="*/ 741448 w 741787"/>
                <a:gd name="connsiteY2-24" fmla="*/ 327941 h 1363056"/>
              </a:gdLst>
              <a:ahLst/>
              <a:cxnLst>
                <a:cxn ang="0">
                  <a:pos x="connsiteX0-1" y="connsiteY0-2"/>
                </a:cxn>
                <a:cxn ang="0">
                  <a:pos x="connsiteX1-3" y="connsiteY1-4"/>
                </a:cxn>
                <a:cxn ang="0">
                  <a:pos x="connsiteX2-5" y="connsiteY2-6"/>
                </a:cxn>
              </a:cxnLst>
              <a:rect l="l" t="t" r="r" b="b"/>
              <a:pathLst>
                <a:path w="741787" h="1363056">
                  <a:moveTo>
                    <a:pt x="741448" y="327941"/>
                  </a:moveTo>
                  <a:cubicBezTo>
                    <a:pt x="742304" y="899098"/>
                    <a:pt x="741249" y="512051"/>
                    <a:pt x="741448" y="1363056"/>
                  </a:cubicBezTo>
                  <a:cubicBezTo>
                    <a:pt x="-761386" y="327941"/>
                    <a:pt x="434747" y="-477148"/>
                    <a:pt x="741448" y="327941"/>
                  </a:cubicBezTo>
                  <a:close/>
                </a:path>
              </a:pathLst>
            </a:custGeom>
            <a:solidFill>
              <a:schemeClr val="accent5"/>
            </a:solidFill>
            <a:ln>
              <a:noFill/>
            </a:ln>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080808"/>
                </a:solidFill>
                <a:latin typeface="微软雅黑" panose="020B0503020204020204" pitchFamily="34" charset="-122"/>
                <a:ea typeface="微软雅黑" panose="020B0503020204020204" pitchFamily="34" charset="-122"/>
              </a:endParaRPr>
            </a:p>
          </p:txBody>
        </p:sp>
        <p:sp>
          <p:nvSpPr>
            <p:cNvPr id="31" name="心形 17"/>
            <p:cNvSpPr/>
            <p:nvPr/>
          </p:nvSpPr>
          <p:spPr>
            <a:xfrm>
              <a:off x="3463867" y="3788423"/>
              <a:ext cx="741787" cy="1363056"/>
            </a:xfrm>
            <a:custGeom>
              <a:avLst/>
              <a:gdLst>
                <a:gd name="connsiteX0" fmla="*/ 736082 w 1472164"/>
                <a:gd name="connsiteY0" fmla="*/ 345038 h 1380153"/>
                <a:gd name="connsiteX1" fmla="*/ 736082 w 1472164"/>
                <a:gd name="connsiteY1" fmla="*/ 1380153 h 1380153"/>
                <a:gd name="connsiteX2" fmla="*/ 736082 w 1472164"/>
                <a:gd name="connsiteY2" fmla="*/ 345038 h 1380153"/>
                <a:gd name="connsiteX0-1" fmla="*/ 741448 w 1410624"/>
                <a:gd name="connsiteY0-2" fmla="*/ 327941 h 1363056"/>
                <a:gd name="connsiteX1-3" fmla="*/ 741448 w 1410624"/>
                <a:gd name="connsiteY1-4" fmla="*/ 1363056 h 1363056"/>
                <a:gd name="connsiteX2-5" fmla="*/ 741448 w 1410624"/>
                <a:gd name="connsiteY2-6" fmla="*/ 327941 h 1363056"/>
                <a:gd name="connsiteX0-7" fmla="*/ 741448 w 743461"/>
                <a:gd name="connsiteY0-8" fmla="*/ 327941 h 1363056"/>
                <a:gd name="connsiteX1-9" fmla="*/ 741448 w 743461"/>
                <a:gd name="connsiteY1-10" fmla="*/ 1363056 h 1363056"/>
                <a:gd name="connsiteX2-11" fmla="*/ 741448 w 743461"/>
                <a:gd name="connsiteY2-12" fmla="*/ 327941 h 1363056"/>
                <a:gd name="connsiteX0-13" fmla="*/ 741448 w 741588"/>
                <a:gd name="connsiteY0-14" fmla="*/ 327941 h 1363056"/>
                <a:gd name="connsiteX1-15" fmla="*/ 741448 w 741588"/>
                <a:gd name="connsiteY1-16" fmla="*/ 1363056 h 1363056"/>
                <a:gd name="connsiteX2-17" fmla="*/ 741448 w 741588"/>
                <a:gd name="connsiteY2-18" fmla="*/ 327941 h 1363056"/>
                <a:gd name="connsiteX0-19" fmla="*/ 741448 w 741787"/>
                <a:gd name="connsiteY0-20" fmla="*/ 327941 h 1363056"/>
                <a:gd name="connsiteX1-21" fmla="*/ 741448 w 741787"/>
                <a:gd name="connsiteY1-22" fmla="*/ 1363056 h 1363056"/>
                <a:gd name="connsiteX2-23" fmla="*/ 741448 w 741787"/>
                <a:gd name="connsiteY2-24" fmla="*/ 327941 h 1363056"/>
              </a:gdLst>
              <a:ahLst/>
              <a:cxnLst>
                <a:cxn ang="0">
                  <a:pos x="connsiteX0-1" y="connsiteY0-2"/>
                </a:cxn>
                <a:cxn ang="0">
                  <a:pos x="connsiteX1-3" y="connsiteY1-4"/>
                </a:cxn>
                <a:cxn ang="0">
                  <a:pos x="connsiteX2-5" y="connsiteY2-6"/>
                </a:cxn>
              </a:cxnLst>
              <a:rect l="l" t="t" r="r" b="b"/>
              <a:pathLst>
                <a:path w="741787" h="1363056">
                  <a:moveTo>
                    <a:pt x="741448" y="327941"/>
                  </a:moveTo>
                  <a:cubicBezTo>
                    <a:pt x="742304" y="899098"/>
                    <a:pt x="741249" y="512051"/>
                    <a:pt x="741448" y="1363056"/>
                  </a:cubicBezTo>
                  <a:cubicBezTo>
                    <a:pt x="-761386" y="327941"/>
                    <a:pt x="434747" y="-477148"/>
                    <a:pt x="741448" y="327941"/>
                  </a:cubicBezTo>
                  <a:close/>
                </a:path>
              </a:pathLst>
            </a:custGeom>
            <a:solidFill>
              <a:schemeClr val="accent5"/>
            </a:solidFill>
            <a:ln>
              <a:noFill/>
            </a:ln>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rgbClr val="080808"/>
                </a:solidFill>
                <a:latin typeface="微软雅黑" panose="020B0503020204020204" pitchFamily="34" charset="-122"/>
                <a:ea typeface="微软雅黑" panose="020B0503020204020204" pitchFamily="34" charset="-122"/>
              </a:endParaRPr>
            </a:p>
          </p:txBody>
        </p:sp>
      </p:grpSp>
      <p:grpSp>
        <p:nvGrpSpPr>
          <p:cNvPr id="32" name="组合 31"/>
          <p:cNvGrpSpPr/>
          <p:nvPr/>
        </p:nvGrpSpPr>
        <p:grpSpPr>
          <a:xfrm>
            <a:off x="844744" y="2715768"/>
            <a:ext cx="2639639" cy="770065"/>
            <a:chOff x="821899" y="3826737"/>
            <a:chExt cx="2639983" cy="770065"/>
          </a:xfrm>
        </p:grpSpPr>
        <p:grpSp>
          <p:nvGrpSpPr>
            <p:cNvPr id="33" name="组合 44"/>
            <p:cNvGrpSpPr/>
            <p:nvPr/>
          </p:nvGrpSpPr>
          <p:grpSpPr bwMode="auto">
            <a:xfrm flipH="1">
              <a:off x="821899" y="4133252"/>
              <a:ext cx="2184400" cy="461665"/>
              <a:chOff x="-362770" y="3102960"/>
              <a:chExt cx="2183514" cy="461665"/>
            </a:xfrm>
          </p:grpSpPr>
          <p:sp>
            <p:nvSpPr>
              <p:cNvPr id="36" name="TextBox 11"/>
              <p:cNvSpPr txBox="1">
                <a:spLocks noChangeArrowheads="1"/>
              </p:cNvSpPr>
              <p:nvPr/>
            </p:nvSpPr>
            <p:spPr bwMode="auto">
              <a:xfrm>
                <a:off x="675034" y="3102960"/>
                <a:ext cx="1145710" cy="46166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200" kern="0" dirty="0">
                    <a:solidFill>
                      <a:schemeClr val="tx1">
                        <a:lumMod val="75000"/>
                        <a:lumOff val="25000"/>
                      </a:schemeClr>
                    </a:solidFill>
                    <a:latin typeface="微软雅黑" panose="020B0503020204020204" pitchFamily="34" charset="-122"/>
                    <a:ea typeface="微软雅黑" panose="020B0503020204020204" pitchFamily="34" charset="-122"/>
                  </a:rPr>
                  <a:t>点击添加文本    </a:t>
                </a:r>
                <a:endParaRPr lang="en-US" altLang="zh-CN" sz="1200" kern="0" dirty="0">
                  <a:solidFill>
                    <a:schemeClr val="tx1">
                      <a:lumMod val="75000"/>
                      <a:lumOff val="25000"/>
                    </a:schemeClr>
                  </a:solidFill>
                  <a:latin typeface="微软雅黑" panose="020B0503020204020204" pitchFamily="34" charset="-122"/>
                  <a:ea typeface="微软雅黑" panose="020B0503020204020204" pitchFamily="34" charset="-122"/>
                </a:endParaRPr>
              </a:p>
              <a:p>
                <a:pPr eaLnBrk="1" hangingPunct="1">
                  <a:defRPr/>
                </a:pPr>
                <a:r>
                  <a:rPr lang="zh-CN" altLang="en-US" sz="1200" kern="0" dirty="0">
                    <a:solidFill>
                      <a:schemeClr val="tx1">
                        <a:lumMod val="75000"/>
                        <a:lumOff val="25000"/>
                      </a:schemeClr>
                    </a:solidFill>
                    <a:latin typeface="微软雅黑" panose="020B0503020204020204" pitchFamily="34" charset="-122"/>
                    <a:ea typeface="微软雅黑" panose="020B0503020204020204" pitchFamily="34" charset="-122"/>
                  </a:rPr>
                  <a:t>点击添加文本</a:t>
                </a:r>
                <a:endParaRPr lang="en-US" altLang="zh-CN" sz="12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7" name="TextBox 11"/>
              <p:cNvSpPr txBox="1">
                <a:spLocks noChangeArrowheads="1"/>
              </p:cNvSpPr>
              <p:nvPr/>
            </p:nvSpPr>
            <p:spPr bwMode="auto">
              <a:xfrm>
                <a:off x="-362770" y="3102960"/>
                <a:ext cx="1145710" cy="46166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200" kern="0" dirty="0">
                    <a:solidFill>
                      <a:schemeClr val="tx1">
                        <a:lumMod val="75000"/>
                        <a:lumOff val="25000"/>
                      </a:schemeClr>
                    </a:solidFill>
                    <a:latin typeface="微软雅黑" panose="020B0503020204020204" pitchFamily="34" charset="-122"/>
                    <a:ea typeface="微软雅黑" panose="020B0503020204020204" pitchFamily="34" charset="-122"/>
                  </a:rPr>
                  <a:t>点击添加文本    </a:t>
                </a:r>
                <a:endParaRPr lang="en-US" altLang="zh-CN" sz="1200" kern="0" dirty="0">
                  <a:solidFill>
                    <a:schemeClr val="tx1">
                      <a:lumMod val="75000"/>
                      <a:lumOff val="25000"/>
                    </a:schemeClr>
                  </a:solidFill>
                  <a:latin typeface="微软雅黑" panose="020B0503020204020204" pitchFamily="34" charset="-122"/>
                  <a:ea typeface="微软雅黑" panose="020B0503020204020204" pitchFamily="34" charset="-122"/>
                </a:endParaRPr>
              </a:p>
              <a:p>
                <a:pPr eaLnBrk="1" hangingPunct="1">
                  <a:defRPr/>
                </a:pPr>
                <a:r>
                  <a:rPr lang="zh-CN" altLang="en-US" sz="1200" kern="0" dirty="0">
                    <a:solidFill>
                      <a:schemeClr val="tx1">
                        <a:lumMod val="75000"/>
                        <a:lumOff val="25000"/>
                      </a:schemeClr>
                    </a:solidFill>
                    <a:latin typeface="微软雅黑" panose="020B0503020204020204" pitchFamily="34" charset="-122"/>
                    <a:ea typeface="微软雅黑" panose="020B0503020204020204" pitchFamily="34" charset="-122"/>
                  </a:rPr>
                  <a:t>点击添加文本</a:t>
                </a:r>
                <a:endParaRPr lang="en-US" altLang="zh-CN" sz="12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34" name="TextBox 11"/>
            <p:cNvSpPr txBox="1">
              <a:spLocks noChangeArrowheads="1"/>
            </p:cNvSpPr>
            <p:nvPr/>
          </p:nvSpPr>
          <p:spPr bwMode="auto">
            <a:xfrm flipH="1">
              <a:off x="860810" y="3826737"/>
              <a:ext cx="1456585" cy="415498"/>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100" kern="0" dirty="0">
                  <a:solidFill>
                    <a:schemeClr val="tx1">
                      <a:lumMod val="75000"/>
                      <a:lumOff val="25000"/>
                    </a:schemeClr>
                  </a:solidFill>
                  <a:latin typeface="微软雅黑" panose="020B0503020204020204" pitchFamily="34" charset="-122"/>
                  <a:ea typeface="微软雅黑" panose="020B0503020204020204" pitchFamily="34" charset="-122"/>
                </a:rPr>
                <a:t>标题文字</a:t>
              </a:r>
              <a:endParaRPr lang="en-US" altLang="zh-CN" sz="21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35" name="直接连接符 34"/>
            <p:cNvCxnSpPr/>
            <p:nvPr/>
          </p:nvCxnSpPr>
          <p:spPr>
            <a:xfrm flipH="1">
              <a:off x="868640" y="4596802"/>
              <a:ext cx="2593242" cy="0"/>
            </a:xfrm>
            <a:prstGeom prst="line">
              <a:avLst/>
            </a:prstGeom>
            <a:ln w="12700">
              <a:solidFill>
                <a:schemeClr val="accent5"/>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wind"/>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1+#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12" presetClass="entr" presetSubtype="8"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slide(fromLeft)">
                                      <p:cBhvr>
                                        <p:cTn id="24" dur="500"/>
                                        <p:tgtEl>
                                          <p:spTgt spid="11"/>
                                        </p:tgtEl>
                                      </p:cBhvr>
                                    </p:animEffect>
                                  </p:childTnLst>
                                </p:cTn>
                              </p:par>
                            </p:childTnLst>
                          </p:cTn>
                        </p:par>
                        <p:par>
                          <p:cTn id="25" fill="hold">
                            <p:stCondLst>
                              <p:cond delay="1000"/>
                            </p:stCondLst>
                            <p:childTnLst>
                              <p:par>
                                <p:cTn id="26" presetID="12" presetClass="entr" presetSubtype="2" fill="hold"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slide(fromRight)">
                                      <p:cBhvr>
                                        <p:cTn id="28" dur="500"/>
                                        <p:tgtEl>
                                          <p:spTgt spid="17"/>
                                        </p:tgtEl>
                                      </p:cBhvr>
                                    </p:animEffect>
                                  </p:childTnLst>
                                </p:cTn>
                              </p:par>
                            </p:childTnLst>
                          </p:cTn>
                        </p:par>
                        <p:par>
                          <p:cTn id="29" fill="hold">
                            <p:stCondLst>
                              <p:cond delay="1500"/>
                            </p:stCondLst>
                            <p:childTnLst>
                              <p:par>
                                <p:cTn id="30" presetID="1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slide(fromLeft)">
                                      <p:cBhvr>
                                        <p:cTn id="32" dur="500"/>
                                        <p:tgtEl>
                                          <p:spTgt spid="32"/>
                                        </p:tgtEl>
                                      </p:cBhvr>
                                    </p:animEffect>
                                  </p:childTnLst>
                                </p:cTn>
                              </p:par>
                            </p:childTnLst>
                          </p:cTn>
                        </p:par>
                        <p:par>
                          <p:cTn id="33" fill="hold">
                            <p:stCondLst>
                              <p:cond delay="2000"/>
                            </p:stCondLst>
                            <p:childTnLst>
                              <p:par>
                                <p:cTn id="34" presetID="12" presetClass="entr" presetSubtype="2" fill="hold" nodeType="after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slide(fromRight)">
                                      <p:cBhvr>
                                        <p:cTn id="3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矩形 40"/>
          <p:cNvSpPr/>
          <p:nvPr/>
        </p:nvSpPr>
        <p:spPr>
          <a:xfrm>
            <a:off x="1959517" y="1499741"/>
            <a:ext cx="661129" cy="1077218"/>
          </a:xfrm>
          <a:prstGeom prst="rect">
            <a:avLst/>
          </a:prstGeom>
        </p:spPr>
        <p:txBody>
          <a:bodyPr wrap="square">
            <a:spAutoFit/>
          </a:bodyPr>
          <a:lstStyle/>
          <a:p>
            <a:r>
              <a:rPr lang="zh-CN" altLang="en-US" sz="3200" b="1" dirty="0">
                <a:solidFill>
                  <a:schemeClr val="accent1"/>
                </a:solidFill>
                <a:latin typeface="站酷文艺体" panose="02000603000000000000" pitchFamily="50" charset="-122"/>
                <a:ea typeface="站酷文艺体" panose="02000603000000000000" pitchFamily="50" charset="-122"/>
              </a:rPr>
              <a:t>目</a:t>
            </a:r>
            <a:endParaRPr lang="en-US" altLang="zh-CN" sz="3200" b="1" dirty="0">
              <a:solidFill>
                <a:schemeClr val="accent1"/>
              </a:solidFill>
              <a:latin typeface="站酷文艺体" panose="02000603000000000000" pitchFamily="50" charset="-122"/>
              <a:ea typeface="站酷文艺体" panose="02000603000000000000" pitchFamily="50" charset="-122"/>
            </a:endParaRPr>
          </a:p>
          <a:p>
            <a:r>
              <a:rPr lang="zh-CN" altLang="en-US" sz="3200" b="1" dirty="0">
                <a:solidFill>
                  <a:schemeClr val="accent1"/>
                </a:solidFill>
                <a:latin typeface="站酷文艺体" panose="02000603000000000000" pitchFamily="50" charset="-122"/>
                <a:ea typeface="站酷文艺体" panose="02000603000000000000" pitchFamily="50" charset="-122"/>
              </a:rPr>
              <a:t>录</a:t>
            </a:r>
          </a:p>
        </p:txBody>
      </p:sp>
      <p:grpSp>
        <p:nvGrpSpPr>
          <p:cNvPr id="3" name="组合 2"/>
          <p:cNvGrpSpPr/>
          <p:nvPr/>
        </p:nvGrpSpPr>
        <p:grpSpPr>
          <a:xfrm>
            <a:off x="2767772" y="1581150"/>
            <a:ext cx="491160" cy="1978462"/>
            <a:chOff x="3187174" y="1123950"/>
            <a:chExt cx="491160" cy="1978462"/>
          </a:xfrm>
        </p:grpSpPr>
        <p:grpSp>
          <p:nvGrpSpPr>
            <p:cNvPr id="30" name="组合 29"/>
            <p:cNvGrpSpPr/>
            <p:nvPr/>
          </p:nvGrpSpPr>
          <p:grpSpPr>
            <a:xfrm>
              <a:off x="3200400" y="1123950"/>
              <a:ext cx="477934" cy="457200"/>
              <a:chOff x="4944973" y="2146816"/>
              <a:chExt cx="477934" cy="457200"/>
            </a:xfrm>
          </p:grpSpPr>
          <p:sp>
            <p:nvSpPr>
              <p:cNvPr id="32" name="椭圆 31"/>
              <p:cNvSpPr/>
              <p:nvPr/>
            </p:nvSpPr>
            <p:spPr>
              <a:xfrm>
                <a:off x="4944973" y="2146816"/>
                <a:ext cx="457200" cy="457200"/>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站酷文艺体" panose="02000603000000000000" pitchFamily="50" charset="-122"/>
                  <a:ea typeface="站酷文艺体" panose="02000603000000000000" pitchFamily="50" charset="-122"/>
                </a:endParaRPr>
              </a:p>
            </p:txBody>
          </p:sp>
          <p:sp>
            <p:nvSpPr>
              <p:cNvPr id="33" name="文本框 32"/>
              <p:cNvSpPr txBox="1"/>
              <p:nvPr/>
            </p:nvSpPr>
            <p:spPr>
              <a:xfrm>
                <a:off x="4962525" y="2190750"/>
                <a:ext cx="460382" cy="369332"/>
              </a:xfrm>
              <a:prstGeom prst="rect">
                <a:avLst/>
              </a:prstGeom>
              <a:noFill/>
            </p:spPr>
            <p:txBody>
              <a:bodyPr wrap="none" rtlCol="0">
                <a:spAutoFit/>
              </a:bodyPr>
              <a:lstStyle/>
              <a:p>
                <a:r>
                  <a:rPr lang="en-US" altLang="zh-CN" dirty="0">
                    <a:solidFill>
                      <a:schemeClr val="tx1">
                        <a:lumMod val="75000"/>
                        <a:lumOff val="25000"/>
                      </a:schemeClr>
                    </a:solidFill>
                    <a:latin typeface="站酷文艺体" panose="02000603000000000000" pitchFamily="50" charset="-122"/>
                    <a:ea typeface="站酷文艺体" panose="02000603000000000000" pitchFamily="50" charset="-122"/>
                  </a:rPr>
                  <a:t>01</a:t>
                </a:r>
                <a:endParaRPr lang="zh-CN" altLang="en-US" dirty="0">
                  <a:solidFill>
                    <a:schemeClr val="tx1">
                      <a:lumMod val="75000"/>
                      <a:lumOff val="25000"/>
                    </a:schemeClr>
                  </a:solidFill>
                  <a:latin typeface="站酷文艺体" panose="02000603000000000000" pitchFamily="50" charset="-122"/>
                  <a:ea typeface="站酷文艺体" panose="02000603000000000000" pitchFamily="50" charset="-122"/>
                </a:endParaRPr>
              </a:p>
            </p:txBody>
          </p:sp>
        </p:grpSp>
        <p:sp>
          <p:nvSpPr>
            <p:cNvPr id="31" name="文本框 30"/>
            <p:cNvSpPr txBox="1"/>
            <p:nvPr/>
          </p:nvSpPr>
          <p:spPr>
            <a:xfrm>
              <a:off x="3187174" y="1625084"/>
              <a:ext cx="461665" cy="1477328"/>
            </a:xfrm>
            <a:prstGeom prst="rect">
              <a:avLst/>
            </a:prstGeom>
            <a:noFill/>
          </p:spPr>
          <p:txBody>
            <a:bodyPr vert="eaVert" wrap="none" rtlCol="0">
              <a:spAutoFit/>
            </a:bodyPr>
            <a:lstStyle/>
            <a:p>
              <a:r>
                <a:rPr lang="zh-CN" altLang="en-US" dirty="0">
                  <a:solidFill>
                    <a:schemeClr val="tx1">
                      <a:lumMod val="75000"/>
                      <a:lumOff val="25000"/>
                    </a:schemeClr>
                  </a:solidFill>
                  <a:latin typeface="站酷文艺体" panose="02000603000000000000" pitchFamily="50" charset="-122"/>
                  <a:ea typeface="站酷文艺体" panose="02000603000000000000" pitchFamily="50" charset="-122"/>
                </a:rPr>
                <a:t>教育教学分析</a:t>
              </a:r>
            </a:p>
          </p:txBody>
        </p:sp>
      </p:grpSp>
      <p:grpSp>
        <p:nvGrpSpPr>
          <p:cNvPr id="36" name="组合 35"/>
          <p:cNvGrpSpPr/>
          <p:nvPr/>
        </p:nvGrpSpPr>
        <p:grpSpPr>
          <a:xfrm>
            <a:off x="3580779" y="1581150"/>
            <a:ext cx="491160" cy="1978462"/>
            <a:chOff x="3187174" y="1123950"/>
            <a:chExt cx="491160" cy="1978462"/>
          </a:xfrm>
        </p:grpSpPr>
        <p:grpSp>
          <p:nvGrpSpPr>
            <p:cNvPr id="37" name="组合 36"/>
            <p:cNvGrpSpPr/>
            <p:nvPr/>
          </p:nvGrpSpPr>
          <p:grpSpPr>
            <a:xfrm>
              <a:off x="3200400" y="1123950"/>
              <a:ext cx="477934" cy="457200"/>
              <a:chOff x="4944973" y="2146816"/>
              <a:chExt cx="477934" cy="457200"/>
            </a:xfrm>
          </p:grpSpPr>
          <p:sp>
            <p:nvSpPr>
              <p:cNvPr id="39" name="椭圆 38"/>
              <p:cNvSpPr/>
              <p:nvPr/>
            </p:nvSpPr>
            <p:spPr>
              <a:xfrm>
                <a:off x="4944973" y="2146816"/>
                <a:ext cx="457200" cy="457200"/>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站酷文艺体" panose="02000603000000000000" pitchFamily="50" charset="-122"/>
                  <a:ea typeface="站酷文艺体" panose="02000603000000000000" pitchFamily="50" charset="-122"/>
                </a:endParaRPr>
              </a:p>
            </p:txBody>
          </p:sp>
          <p:sp>
            <p:nvSpPr>
              <p:cNvPr id="40" name="文本框 39"/>
              <p:cNvSpPr txBox="1"/>
              <p:nvPr/>
            </p:nvSpPr>
            <p:spPr>
              <a:xfrm>
                <a:off x="4962525" y="2190750"/>
                <a:ext cx="460382" cy="369332"/>
              </a:xfrm>
              <a:prstGeom prst="rect">
                <a:avLst/>
              </a:prstGeom>
              <a:noFill/>
            </p:spPr>
            <p:txBody>
              <a:bodyPr wrap="none" rtlCol="0">
                <a:spAutoFit/>
              </a:bodyPr>
              <a:lstStyle/>
              <a:p>
                <a:r>
                  <a:rPr lang="en-US" altLang="zh-CN" dirty="0">
                    <a:solidFill>
                      <a:schemeClr val="tx1">
                        <a:lumMod val="75000"/>
                        <a:lumOff val="25000"/>
                      </a:schemeClr>
                    </a:solidFill>
                    <a:latin typeface="站酷文艺体" panose="02000603000000000000" pitchFamily="50" charset="-122"/>
                    <a:ea typeface="站酷文艺体" panose="02000603000000000000" pitchFamily="50" charset="-122"/>
                  </a:rPr>
                  <a:t>02</a:t>
                </a:r>
                <a:endParaRPr lang="zh-CN" altLang="en-US" dirty="0">
                  <a:solidFill>
                    <a:schemeClr val="tx1">
                      <a:lumMod val="75000"/>
                      <a:lumOff val="25000"/>
                    </a:schemeClr>
                  </a:solidFill>
                  <a:latin typeface="站酷文艺体" panose="02000603000000000000" pitchFamily="50" charset="-122"/>
                  <a:ea typeface="站酷文艺体" panose="02000603000000000000" pitchFamily="50" charset="-122"/>
                </a:endParaRPr>
              </a:p>
            </p:txBody>
          </p:sp>
        </p:grpSp>
        <p:sp>
          <p:nvSpPr>
            <p:cNvPr id="38" name="文本框 37"/>
            <p:cNvSpPr txBox="1"/>
            <p:nvPr/>
          </p:nvSpPr>
          <p:spPr>
            <a:xfrm>
              <a:off x="3187174" y="1625084"/>
              <a:ext cx="461665" cy="1477328"/>
            </a:xfrm>
            <a:prstGeom prst="rect">
              <a:avLst/>
            </a:prstGeom>
            <a:noFill/>
          </p:spPr>
          <p:txBody>
            <a:bodyPr vert="eaVert" wrap="none" rtlCol="0">
              <a:spAutoFit/>
            </a:bodyPr>
            <a:lstStyle/>
            <a:p>
              <a:r>
                <a:rPr lang="zh-CN" altLang="en-US" dirty="0">
                  <a:solidFill>
                    <a:schemeClr val="tx1">
                      <a:lumMod val="75000"/>
                      <a:lumOff val="25000"/>
                    </a:schemeClr>
                  </a:solidFill>
                  <a:latin typeface="站酷文艺体" panose="02000603000000000000" pitchFamily="50" charset="-122"/>
                  <a:ea typeface="站酷文艺体" panose="02000603000000000000" pitchFamily="50" charset="-122"/>
                </a:rPr>
                <a:t>教学方案介绍</a:t>
              </a:r>
            </a:p>
          </p:txBody>
        </p:sp>
      </p:grpSp>
      <p:grpSp>
        <p:nvGrpSpPr>
          <p:cNvPr id="42" name="组合 41"/>
          <p:cNvGrpSpPr/>
          <p:nvPr/>
        </p:nvGrpSpPr>
        <p:grpSpPr>
          <a:xfrm>
            <a:off x="4393786" y="1581150"/>
            <a:ext cx="491160" cy="1978462"/>
            <a:chOff x="3187174" y="1123950"/>
            <a:chExt cx="491160" cy="1978462"/>
          </a:xfrm>
        </p:grpSpPr>
        <p:grpSp>
          <p:nvGrpSpPr>
            <p:cNvPr id="68" name="组合 67"/>
            <p:cNvGrpSpPr/>
            <p:nvPr/>
          </p:nvGrpSpPr>
          <p:grpSpPr>
            <a:xfrm>
              <a:off x="3200400" y="1123950"/>
              <a:ext cx="477934" cy="457200"/>
              <a:chOff x="4944973" y="2146816"/>
              <a:chExt cx="477934" cy="457200"/>
            </a:xfrm>
          </p:grpSpPr>
          <p:sp>
            <p:nvSpPr>
              <p:cNvPr id="70" name="椭圆 69"/>
              <p:cNvSpPr/>
              <p:nvPr/>
            </p:nvSpPr>
            <p:spPr>
              <a:xfrm>
                <a:off x="4944973" y="2146816"/>
                <a:ext cx="457200" cy="457200"/>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站酷文艺体" panose="02000603000000000000" pitchFamily="50" charset="-122"/>
                  <a:ea typeface="站酷文艺体" panose="02000603000000000000" pitchFamily="50" charset="-122"/>
                </a:endParaRPr>
              </a:p>
            </p:txBody>
          </p:sp>
          <p:sp>
            <p:nvSpPr>
              <p:cNvPr id="71" name="文本框 70"/>
              <p:cNvSpPr txBox="1"/>
              <p:nvPr/>
            </p:nvSpPr>
            <p:spPr>
              <a:xfrm>
                <a:off x="4962525" y="2190750"/>
                <a:ext cx="460382" cy="369332"/>
              </a:xfrm>
              <a:prstGeom prst="rect">
                <a:avLst/>
              </a:prstGeom>
              <a:noFill/>
            </p:spPr>
            <p:txBody>
              <a:bodyPr wrap="none" rtlCol="0">
                <a:spAutoFit/>
              </a:bodyPr>
              <a:lstStyle/>
              <a:p>
                <a:r>
                  <a:rPr lang="en-US" altLang="zh-CN" dirty="0">
                    <a:solidFill>
                      <a:schemeClr val="tx1">
                        <a:lumMod val="75000"/>
                        <a:lumOff val="25000"/>
                      </a:schemeClr>
                    </a:solidFill>
                    <a:latin typeface="站酷文艺体" panose="02000603000000000000" pitchFamily="50" charset="-122"/>
                    <a:ea typeface="站酷文艺体" panose="02000603000000000000" pitchFamily="50" charset="-122"/>
                  </a:rPr>
                  <a:t>03</a:t>
                </a:r>
                <a:endParaRPr lang="zh-CN" altLang="en-US" dirty="0">
                  <a:solidFill>
                    <a:schemeClr val="tx1">
                      <a:lumMod val="75000"/>
                      <a:lumOff val="25000"/>
                    </a:schemeClr>
                  </a:solidFill>
                  <a:latin typeface="站酷文艺体" panose="02000603000000000000" pitchFamily="50" charset="-122"/>
                  <a:ea typeface="站酷文艺体" panose="02000603000000000000" pitchFamily="50" charset="-122"/>
                </a:endParaRPr>
              </a:p>
            </p:txBody>
          </p:sp>
        </p:grpSp>
        <p:sp>
          <p:nvSpPr>
            <p:cNvPr id="69" name="文本框 68"/>
            <p:cNvSpPr txBox="1"/>
            <p:nvPr/>
          </p:nvSpPr>
          <p:spPr>
            <a:xfrm>
              <a:off x="3187174" y="1625084"/>
              <a:ext cx="461665" cy="1477328"/>
            </a:xfrm>
            <a:prstGeom prst="rect">
              <a:avLst/>
            </a:prstGeom>
            <a:noFill/>
          </p:spPr>
          <p:txBody>
            <a:bodyPr vert="eaVert" wrap="none" rtlCol="0">
              <a:spAutoFit/>
            </a:bodyPr>
            <a:lstStyle/>
            <a:p>
              <a:r>
                <a:rPr lang="zh-CN" altLang="en-US" dirty="0">
                  <a:solidFill>
                    <a:schemeClr val="tx1">
                      <a:lumMod val="75000"/>
                      <a:lumOff val="25000"/>
                    </a:schemeClr>
                  </a:solidFill>
                  <a:latin typeface="站酷文艺体" panose="02000603000000000000" pitchFamily="50" charset="-122"/>
                  <a:ea typeface="站酷文艺体" panose="02000603000000000000" pitchFamily="50" charset="-122"/>
                </a:rPr>
                <a:t>教学内容说明</a:t>
              </a:r>
            </a:p>
          </p:txBody>
        </p:sp>
      </p:grpSp>
      <p:grpSp>
        <p:nvGrpSpPr>
          <p:cNvPr id="72" name="组合 71"/>
          <p:cNvGrpSpPr/>
          <p:nvPr/>
        </p:nvGrpSpPr>
        <p:grpSpPr>
          <a:xfrm>
            <a:off x="5206793" y="1581150"/>
            <a:ext cx="491160" cy="1978462"/>
            <a:chOff x="3187174" y="1123950"/>
            <a:chExt cx="491160" cy="1978462"/>
          </a:xfrm>
        </p:grpSpPr>
        <p:grpSp>
          <p:nvGrpSpPr>
            <p:cNvPr id="73" name="组合 72"/>
            <p:cNvGrpSpPr/>
            <p:nvPr/>
          </p:nvGrpSpPr>
          <p:grpSpPr>
            <a:xfrm>
              <a:off x="3200400" y="1123950"/>
              <a:ext cx="477934" cy="457200"/>
              <a:chOff x="4944973" y="2146816"/>
              <a:chExt cx="477934" cy="457200"/>
            </a:xfrm>
          </p:grpSpPr>
          <p:sp>
            <p:nvSpPr>
              <p:cNvPr id="75" name="椭圆 74"/>
              <p:cNvSpPr/>
              <p:nvPr/>
            </p:nvSpPr>
            <p:spPr>
              <a:xfrm>
                <a:off x="4944973" y="2146816"/>
                <a:ext cx="457200" cy="457200"/>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站酷文艺体" panose="02000603000000000000" pitchFamily="50" charset="-122"/>
                  <a:ea typeface="站酷文艺体" panose="02000603000000000000" pitchFamily="50" charset="-122"/>
                </a:endParaRPr>
              </a:p>
            </p:txBody>
          </p:sp>
          <p:sp>
            <p:nvSpPr>
              <p:cNvPr id="76" name="文本框 75"/>
              <p:cNvSpPr txBox="1"/>
              <p:nvPr/>
            </p:nvSpPr>
            <p:spPr>
              <a:xfrm>
                <a:off x="4962525" y="2190750"/>
                <a:ext cx="460382" cy="369332"/>
              </a:xfrm>
              <a:prstGeom prst="rect">
                <a:avLst/>
              </a:prstGeom>
              <a:noFill/>
            </p:spPr>
            <p:txBody>
              <a:bodyPr wrap="none" rtlCol="0">
                <a:spAutoFit/>
              </a:bodyPr>
              <a:lstStyle/>
              <a:p>
                <a:r>
                  <a:rPr lang="en-US" altLang="zh-CN" dirty="0">
                    <a:solidFill>
                      <a:schemeClr val="tx1">
                        <a:lumMod val="75000"/>
                        <a:lumOff val="25000"/>
                      </a:schemeClr>
                    </a:solidFill>
                    <a:latin typeface="站酷文艺体" panose="02000603000000000000" pitchFamily="50" charset="-122"/>
                    <a:ea typeface="站酷文艺体" panose="02000603000000000000" pitchFamily="50" charset="-122"/>
                  </a:rPr>
                  <a:t>04</a:t>
                </a:r>
                <a:endParaRPr lang="zh-CN" altLang="en-US" dirty="0">
                  <a:solidFill>
                    <a:schemeClr val="tx1">
                      <a:lumMod val="75000"/>
                      <a:lumOff val="25000"/>
                    </a:schemeClr>
                  </a:solidFill>
                  <a:latin typeface="站酷文艺体" panose="02000603000000000000" pitchFamily="50" charset="-122"/>
                  <a:ea typeface="站酷文艺体" panose="02000603000000000000" pitchFamily="50" charset="-122"/>
                </a:endParaRPr>
              </a:p>
            </p:txBody>
          </p:sp>
        </p:grpSp>
        <p:sp>
          <p:nvSpPr>
            <p:cNvPr id="74" name="文本框 73"/>
            <p:cNvSpPr txBox="1"/>
            <p:nvPr/>
          </p:nvSpPr>
          <p:spPr>
            <a:xfrm>
              <a:off x="3187174" y="1625084"/>
              <a:ext cx="461665" cy="1477328"/>
            </a:xfrm>
            <a:prstGeom prst="rect">
              <a:avLst/>
            </a:prstGeom>
            <a:noFill/>
          </p:spPr>
          <p:txBody>
            <a:bodyPr vert="eaVert" wrap="none" rtlCol="0">
              <a:spAutoFit/>
            </a:bodyPr>
            <a:lstStyle/>
            <a:p>
              <a:r>
                <a:rPr lang="zh-CN" altLang="en-US" dirty="0">
                  <a:solidFill>
                    <a:schemeClr val="tx1">
                      <a:lumMod val="75000"/>
                      <a:lumOff val="25000"/>
                    </a:schemeClr>
                  </a:solidFill>
                  <a:latin typeface="站酷文艺体" panose="02000603000000000000" pitchFamily="50" charset="-122"/>
                  <a:ea typeface="站酷文艺体" panose="02000603000000000000" pitchFamily="50" charset="-122"/>
                </a:rPr>
                <a:t>教学特点分析</a:t>
              </a:r>
            </a:p>
          </p:txBody>
        </p:sp>
      </p:grpSp>
      <p:grpSp>
        <p:nvGrpSpPr>
          <p:cNvPr id="77" name="组合 76"/>
          <p:cNvGrpSpPr/>
          <p:nvPr/>
        </p:nvGrpSpPr>
        <p:grpSpPr>
          <a:xfrm>
            <a:off x="6019800" y="1581150"/>
            <a:ext cx="491160" cy="1978462"/>
            <a:chOff x="3187174" y="1123950"/>
            <a:chExt cx="491160" cy="1978462"/>
          </a:xfrm>
        </p:grpSpPr>
        <p:grpSp>
          <p:nvGrpSpPr>
            <p:cNvPr id="78" name="组合 77"/>
            <p:cNvGrpSpPr/>
            <p:nvPr/>
          </p:nvGrpSpPr>
          <p:grpSpPr>
            <a:xfrm>
              <a:off x="3200400" y="1123950"/>
              <a:ext cx="477934" cy="457200"/>
              <a:chOff x="4944973" y="2146816"/>
              <a:chExt cx="477934" cy="457200"/>
            </a:xfrm>
          </p:grpSpPr>
          <p:sp>
            <p:nvSpPr>
              <p:cNvPr id="80" name="椭圆 79"/>
              <p:cNvSpPr/>
              <p:nvPr/>
            </p:nvSpPr>
            <p:spPr>
              <a:xfrm>
                <a:off x="4944973" y="2146816"/>
                <a:ext cx="457200" cy="457200"/>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站酷文艺体" panose="02000603000000000000" pitchFamily="50" charset="-122"/>
                  <a:ea typeface="站酷文艺体" panose="02000603000000000000" pitchFamily="50" charset="-122"/>
                </a:endParaRPr>
              </a:p>
            </p:txBody>
          </p:sp>
          <p:sp>
            <p:nvSpPr>
              <p:cNvPr id="81" name="文本框 80"/>
              <p:cNvSpPr txBox="1"/>
              <p:nvPr/>
            </p:nvSpPr>
            <p:spPr>
              <a:xfrm>
                <a:off x="4962525" y="2190750"/>
                <a:ext cx="460382" cy="369332"/>
              </a:xfrm>
              <a:prstGeom prst="rect">
                <a:avLst/>
              </a:prstGeom>
              <a:noFill/>
            </p:spPr>
            <p:txBody>
              <a:bodyPr wrap="none" rtlCol="0">
                <a:spAutoFit/>
              </a:bodyPr>
              <a:lstStyle/>
              <a:p>
                <a:r>
                  <a:rPr lang="en-US" altLang="zh-CN" dirty="0">
                    <a:solidFill>
                      <a:schemeClr val="tx1">
                        <a:lumMod val="75000"/>
                        <a:lumOff val="25000"/>
                      </a:schemeClr>
                    </a:solidFill>
                    <a:latin typeface="站酷文艺体" panose="02000603000000000000" pitchFamily="50" charset="-122"/>
                    <a:ea typeface="站酷文艺体" panose="02000603000000000000" pitchFamily="50" charset="-122"/>
                  </a:rPr>
                  <a:t>05</a:t>
                </a:r>
                <a:endParaRPr lang="zh-CN" altLang="en-US" dirty="0">
                  <a:solidFill>
                    <a:schemeClr val="tx1">
                      <a:lumMod val="75000"/>
                      <a:lumOff val="25000"/>
                    </a:schemeClr>
                  </a:solidFill>
                  <a:latin typeface="站酷文艺体" panose="02000603000000000000" pitchFamily="50" charset="-122"/>
                  <a:ea typeface="站酷文艺体" panose="02000603000000000000" pitchFamily="50" charset="-122"/>
                </a:endParaRPr>
              </a:p>
            </p:txBody>
          </p:sp>
        </p:grpSp>
        <p:sp>
          <p:nvSpPr>
            <p:cNvPr id="79" name="文本框 78"/>
            <p:cNvSpPr txBox="1"/>
            <p:nvPr/>
          </p:nvSpPr>
          <p:spPr>
            <a:xfrm>
              <a:off x="3187174" y="1625084"/>
              <a:ext cx="461665" cy="1477328"/>
            </a:xfrm>
            <a:prstGeom prst="rect">
              <a:avLst/>
            </a:prstGeom>
            <a:noFill/>
          </p:spPr>
          <p:txBody>
            <a:bodyPr vert="eaVert" wrap="none" rtlCol="0">
              <a:spAutoFit/>
            </a:bodyPr>
            <a:lstStyle/>
            <a:p>
              <a:r>
                <a:rPr lang="zh-CN" altLang="en-US" dirty="0">
                  <a:solidFill>
                    <a:schemeClr val="tx1">
                      <a:lumMod val="75000"/>
                      <a:lumOff val="25000"/>
                    </a:schemeClr>
                  </a:solidFill>
                  <a:latin typeface="站酷文艺体" panose="02000603000000000000" pitchFamily="50" charset="-122"/>
                  <a:ea typeface="站酷文艺体" panose="02000603000000000000" pitchFamily="50" charset="-122"/>
                </a:rPr>
                <a:t>培养学习兴趣</a:t>
              </a:r>
            </a:p>
          </p:txBody>
        </p:sp>
      </p:gr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drap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randombar(horizontal)">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additive="base">
                                        <p:cTn id="16" dur="500" fill="hold"/>
                                        <p:tgtEl>
                                          <p:spTgt spid="36"/>
                                        </p:tgtEl>
                                        <p:attrNameLst>
                                          <p:attrName>ppt_x</p:attrName>
                                        </p:attrNameLst>
                                      </p:cBhvr>
                                      <p:tavLst>
                                        <p:tav tm="0">
                                          <p:val>
                                            <p:strVal val="#ppt_x"/>
                                          </p:val>
                                        </p:tav>
                                        <p:tav tm="100000">
                                          <p:val>
                                            <p:strVal val="#ppt_x"/>
                                          </p:val>
                                        </p:tav>
                                      </p:tavLst>
                                    </p:anim>
                                    <p:anim calcmode="lin" valueType="num">
                                      <p:cBhvr additive="base">
                                        <p:cTn id="17" dur="500" fill="hold"/>
                                        <p:tgtEl>
                                          <p:spTgt spid="36"/>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500" fill="hold"/>
                                        <p:tgtEl>
                                          <p:spTgt spid="42"/>
                                        </p:tgtEl>
                                        <p:attrNameLst>
                                          <p:attrName>ppt_x</p:attrName>
                                        </p:attrNameLst>
                                      </p:cBhvr>
                                      <p:tavLst>
                                        <p:tav tm="0">
                                          <p:val>
                                            <p:strVal val="#ppt_x"/>
                                          </p:val>
                                        </p:tav>
                                        <p:tav tm="100000">
                                          <p:val>
                                            <p:strVal val="#ppt_x"/>
                                          </p:val>
                                        </p:tav>
                                      </p:tavLst>
                                    </p:anim>
                                    <p:anim calcmode="lin" valueType="num">
                                      <p:cBhvr additive="base">
                                        <p:cTn id="22" dur="50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500" fill="hold"/>
                                        <p:tgtEl>
                                          <p:spTgt spid="72"/>
                                        </p:tgtEl>
                                        <p:attrNameLst>
                                          <p:attrName>ppt_x</p:attrName>
                                        </p:attrNameLst>
                                      </p:cBhvr>
                                      <p:tavLst>
                                        <p:tav tm="0">
                                          <p:val>
                                            <p:strVal val="#ppt_x"/>
                                          </p:val>
                                        </p:tav>
                                        <p:tav tm="100000">
                                          <p:val>
                                            <p:strVal val="#ppt_x"/>
                                          </p:val>
                                        </p:tav>
                                      </p:tavLst>
                                    </p:anim>
                                    <p:anim calcmode="lin" valueType="num">
                                      <p:cBhvr additive="base">
                                        <p:cTn id="27" dur="50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 presetClass="entr" presetSubtype="4" fill="hold"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500" fill="hold"/>
                                        <p:tgtEl>
                                          <p:spTgt spid="77"/>
                                        </p:tgtEl>
                                        <p:attrNameLst>
                                          <p:attrName>ppt_x</p:attrName>
                                        </p:attrNameLst>
                                      </p:cBhvr>
                                      <p:tavLst>
                                        <p:tav tm="0">
                                          <p:val>
                                            <p:strVal val="#ppt_x"/>
                                          </p:val>
                                        </p:tav>
                                        <p:tav tm="100000">
                                          <p:val>
                                            <p:strVal val="#ppt_x"/>
                                          </p:val>
                                        </p:tav>
                                      </p:tavLst>
                                    </p:anim>
                                    <p:anim calcmode="lin" valueType="num">
                                      <p:cBhvr additive="base">
                                        <p:cTn id="32" dur="500" fill="hold"/>
                                        <p:tgtEl>
                                          <p:spTgt spid="7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4965127" y="2291293"/>
            <a:ext cx="641642" cy="443198"/>
          </a:xfrm>
          <a:prstGeom prst="rect">
            <a:avLst/>
          </a:prstGeom>
          <a:noFill/>
        </p:spPr>
        <p:txBody>
          <a:bodyPr wrap="square" lIns="0" tIns="0" rIns="0" bIns="0" rtlCol="0">
            <a:spAutoFit/>
          </a:bodyPr>
          <a:lstStyle/>
          <a:p>
            <a:pPr algn="ctr"/>
            <a:r>
              <a:rPr lang="zh-CN" altLang="en-US" sz="1440" b="1" dirty="0">
                <a:solidFill>
                  <a:schemeClr val="tx1">
                    <a:lumMod val="75000"/>
                    <a:lumOff val="25000"/>
                  </a:schemeClr>
                </a:solidFill>
                <a:latin typeface="微软雅黑" panose="020B0503020204020204" pitchFamily="34" charset="-122"/>
                <a:ea typeface="微软雅黑" panose="020B0503020204020204" pitchFamily="34" charset="-122"/>
              </a:rPr>
              <a:t>添加</a:t>
            </a:r>
            <a:endParaRPr lang="en-US" altLang="zh-CN" sz="1440" b="1"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sz="1440" b="1" dirty="0">
                <a:solidFill>
                  <a:schemeClr val="tx1">
                    <a:lumMod val="75000"/>
                    <a:lumOff val="25000"/>
                  </a:schemeClr>
                </a:solidFill>
                <a:latin typeface="微软雅黑" panose="020B0503020204020204" pitchFamily="34" charset="-122"/>
                <a:ea typeface="微软雅黑" panose="020B0503020204020204" pitchFamily="34" charset="-122"/>
              </a:rPr>
              <a:t>内容</a:t>
            </a:r>
          </a:p>
        </p:txBody>
      </p:sp>
      <p:sp>
        <p:nvSpPr>
          <p:cNvPr id="7" name="矩形 2"/>
          <p:cNvSpPr/>
          <p:nvPr/>
        </p:nvSpPr>
        <p:spPr>
          <a:xfrm rot="2700000">
            <a:off x="4412007" y="1786504"/>
            <a:ext cx="1425758" cy="1425758"/>
          </a:xfrm>
          <a:custGeom>
            <a:avLst/>
            <a:gdLst/>
            <a:ahLst/>
            <a:cxnLst/>
            <a:rect l="l" t="t" r="r" b="b"/>
            <a:pathLst>
              <a:path w="1584176" h="1584176">
                <a:moveTo>
                  <a:pt x="231381" y="231381"/>
                </a:moveTo>
                <a:lnTo>
                  <a:pt x="231381" y="1352795"/>
                </a:lnTo>
                <a:lnTo>
                  <a:pt x="1352795" y="1352795"/>
                </a:lnTo>
                <a:lnTo>
                  <a:pt x="1352795" y="231381"/>
                </a:lnTo>
                <a:close/>
                <a:moveTo>
                  <a:pt x="0" y="0"/>
                </a:moveTo>
                <a:lnTo>
                  <a:pt x="1584176" y="0"/>
                </a:lnTo>
                <a:lnTo>
                  <a:pt x="1584176" y="1584176"/>
                </a:lnTo>
                <a:lnTo>
                  <a:pt x="0" y="158417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p>
        </p:txBody>
      </p:sp>
      <p:sp>
        <p:nvSpPr>
          <p:cNvPr id="3" name="矩形 2"/>
          <p:cNvSpPr/>
          <p:nvPr/>
        </p:nvSpPr>
        <p:spPr>
          <a:xfrm rot="2700000">
            <a:off x="3274228" y="1786504"/>
            <a:ext cx="1425758" cy="1425758"/>
          </a:xfrm>
          <a:custGeom>
            <a:avLst/>
            <a:gdLst/>
            <a:ahLst/>
            <a:cxnLst/>
            <a:rect l="l" t="t" r="r" b="b"/>
            <a:pathLst>
              <a:path w="1584176" h="1584176">
                <a:moveTo>
                  <a:pt x="231381" y="231381"/>
                </a:moveTo>
                <a:lnTo>
                  <a:pt x="231381" y="1352795"/>
                </a:lnTo>
                <a:lnTo>
                  <a:pt x="1352795" y="1352795"/>
                </a:lnTo>
                <a:lnTo>
                  <a:pt x="1352795" y="231381"/>
                </a:lnTo>
                <a:close/>
                <a:moveTo>
                  <a:pt x="0" y="0"/>
                </a:moveTo>
                <a:lnTo>
                  <a:pt x="1584176" y="0"/>
                </a:lnTo>
                <a:lnTo>
                  <a:pt x="1584176" y="1584176"/>
                </a:lnTo>
                <a:lnTo>
                  <a:pt x="0" y="158417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p>
        </p:txBody>
      </p:sp>
      <p:sp>
        <p:nvSpPr>
          <p:cNvPr id="8" name="TextBox 7"/>
          <p:cNvSpPr txBox="1"/>
          <p:nvPr/>
        </p:nvSpPr>
        <p:spPr>
          <a:xfrm>
            <a:off x="3475080" y="2291293"/>
            <a:ext cx="641642" cy="443198"/>
          </a:xfrm>
          <a:prstGeom prst="rect">
            <a:avLst/>
          </a:prstGeom>
          <a:noFill/>
        </p:spPr>
        <p:txBody>
          <a:bodyPr wrap="square" lIns="0" tIns="0" rIns="0" bIns="0" rtlCol="0">
            <a:spAutoFit/>
          </a:bodyPr>
          <a:lstStyle/>
          <a:p>
            <a:pPr algn="ctr"/>
            <a:r>
              <a:rPr lang="zh-CN" altLang="en-US" sz="1440" b="1" dirty="0">
                <a:solidFill>
                  <a:schemeClr val="tx1">
                    <a:lumMod val="75000"/>
                    <a:lumOff val="25000"/>
                  </a:schemeClr>
                </a:solidFill>
                <a:latin typeface="微软雅黑" panose="020B0503020204020204" pitchFamily="34" charset="-122"/>
                <a:ea typeface="微软雅黑" panose="020B0503020204020204" pitchFamily="34" charset="-122"/>
              </a:rPr>
              <a:t>添加</a:t>
            </a:r>
            <a:endParaRPr lang="en-US" altLang="zh-CN" sz="1440" b="1"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sz="1440" b="1" dirty="0">
                <a:solidFill>
                  <a:schemeClr val="tx1">
                    <a:lumMod val="75000"/>
                    <a:lumOff val="25000"/>
                  </a:schemeClr>
                </a:solidFill>
                <a:latin typeface="微软雅黑" panose="020B0503020204020204" pitchFamily="34" charset="-122"/>
                <a:ea typeface="微软雅黑" panose="020B0503020204020204" pitchFamily="34" charset="-122"/>
              </a:rPr>
              <a:t>内容</a:t>
            </a:r>
          </a:p>
        </p:txBody>
      </p:sp>
      <p:sp>
        <p:nvSpPr>
          <p:cNvPr id="11" name="TextBox 10"/>
          <p:cNvSpPr txBox="1"/>
          <p:nvPr/>
        </p:nvSpPr>
        <p:spPr>
          <a:xfrm>
            <a:off x="6393154" y="1920857"/>
            <a:ext cx="1547192" cy="1938992"/>
          </a:xfrm>
          <a:prstGeom prst="rect">
            <a:avLst/>
          </a:prstGeom>
          <a:noFill/>
        </p:spPr>
        <p:txBody>
          <a:bodyPr wrap="square" lIns="0" tIns="0" rIns="0" bIns="0" rtlCol="0">
            <a:spAutoFit/>
          </a:bodyPr>
          <a:lstStyle/>
          <a:p>
            <a:pPr>
              <a:lnSpc>
                <a:spcPct val="200000"/>
              </a:lnSpc>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点击添加内容点击添加内容点击添加内容点击添加内容点击添加内容点击添加内容点击添加内容点击添加内容点击添加内容点击添加内容点击添加内容点击添加内容点击添加内容</a:t>
            </a:r>
          </a:p>
          <a:p>
            <a:pPr>
              <a:lnSpc>
                <a:spcPct val="200000"/>
              </a:lnSpc>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点击添加内容点击添加内容</a:t>
            </a:r>
          </a:p>
        </p:txBody>
      </p:sp>
      <p:sp>
        <p:nvSpPr>
          <p:cNvPr id="14" name="矩形 13"/>
          <p:cNvSpPr/>
          <p:nvPr/>
        </p:nvSpPr>
        <p:spPr>
          <a:xfrm rot="2700000">
            <a:off x="4367185" y="1186373"/>
            <a:ext cx="377621" cy="37762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p>
        </p:txBody>
      </p:sp>
      <p:sp>
        <p:nvSpPr>
          <p:cNvPr id="16" name="矩形 15"/>
          <p:cNvSpPr/>
          <p:nvPr/>
        </p:nvSpPr>
        <p:spPr>
          <a:xfrm rot="2700000">
            <a:off x="4367185" y="3484892"/>
            <a:ext cx="377621" cy="37762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p>
        </p:txBody>
      </p:sp>
      <p:sp>
        <p:nvSpPr>
          <p:cNvPr id="17" name="TextBox 16"/>
          <p:cNvSpPr txBox="1"/>
          <p:nvPr/>
        </p:nvSpPr>
        <p:spPr>
          <a:xfrm>
            <a:off x="6393155" y="1613355"/>
            <a:ext cx="1478965" cy="193899"/>
          </a:xfrm>
          <a:prstGeom prst="rect">
            <a:avLst/>
          </a:prstGeom>
          <a:noFill/>
        </p:spPr>
        <p:txBody>
          <a:bodyPr wrap="square" lIns="0" tIns="0" rIns="0" bIns="0" rtlCol="0">
            <a:spAutoFit/>
          </a:bodyPr>
          <a:lstStyle/>
          <a:p>
            <a:pPr algn="ctr"/>
            <a:r>
              <a:rPr lang="zh-CN" altLang="en-US" sz="1260" b="1" dirty="0">
                <a:solidFill>
                  <a:schemeClr val="tx1">
                    <a:lumMod val="75000"/>
                    <a:lumOff val="25000"/>
                  </a:schemeClr>
                </a:solidFill>
                <a:latin typeface="微软雅黑" panose="020B0503020204020204" pitchFamily="34" charset="-122"/>
                <a:ea typeface="微软雅黑" panose="020B0503020204020204" pitchFamily="34" charset="-122"/>
              </a:rPr>
              <a:t>点击添加内容</a:t>
            </a:r>
          </a:p>
        </p:txBody>
      </p:sp>
      <p:sp>
        <p:nvSpPr>
          <p:cNvPr id="18" name="TextBox 17"/>
          <p:cNvSpPr txBox="1"/>
          <p:nvPr/>
        </p:nvSpPr>
        <p:spPr>
          <a:xfrm>
            <a:off x="1200397" y="1920857"/>
            <a:ext cx="1547192" cy="1938992"/>
          </a:xfrm>
          <a:prstGeom prst="rect">
            <a:avLst/>
          </a:prstGeom>
          <a:noFill/>
        </p:spPr>
        <p:txBody>
          <a:bodyPr wrap="square" lIns="0" tIns="0" rIns="0" bIns="0" rtlCol="0">
            <a:spAutoFit/>
          </a:bodyPr>
          <a:lstStyle/>
          <a:p>
            <a:pPr>
              <a:lnSpc>
                <a:spcPct val="200000"/>
              </a:lnSpc>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点击添加内容点击添加内容点击添加内容点击添加内容点击添加内容点击添加内容点击添加内容点击添加内容点击添加内容点击添加内容点击添加内容点击添加内容点击添加内容</a:t>
            </a:r>
          </a:p>
          <a:p>
            <a:pPr>
              <a:lnSpc>
                <a:spcPct val="200000"/>
              </a:lnSpc>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点击添加内容点击添加内容</a:t>
            </a:r>
          </a:p>
        </p:txBody>
      </p:sp>
      <p:sp>
        <p:nvSpPr>
          <p:cNvPr id="19" name="TextBox 18"/>
          <p:cNvSpPr txBox="1"/>
          <p:nvPr/>
        </p:nvSpPr>
        <p:spPr>
          <a:xfrm>
            <a:off x="1200398" y="1613355"/>
            <a:ext cx="1478965" cy="193899"/>
          </a:xfrm>
          <a:prstGeom prst="rect">
            <a:avLst/>
          </a:prstGeom>
          <a:noFill/>
        </p:spPr>
        <p:txBody>
          <a:bodyPr wrap="square" lIns="0" tIns="0" rIns="0" bIns="0" rtlCol="0">
            <a:spAutoFit/>
          </a:bodyPr>
          <a:lstStyle/>
          <a:p>
            <a:pPr algn="ctr"/>
            <a:r>
              <a:rPr lang="zh-CN" altLang="en-US" sz="1260" b="1" dirty="0">
                <a:solidFill>
                  <a:schemeClr val="tx1">
                    <a:lumMod val="75000"/>
                    <a:lumOff val="25000"/>
                  </a:schemeClr>
                </a:solidFill>
                <a:latin typeface="微软雅黑" panose="020B0503020204020204" pitchFamily="34" charset="-122"/>
                <a:ea typeface="微软雅黑" panose="020B0503020204020204" pitchFamily="34" charset="-122"/>
              </a:rPr>
              <a:t>点击添加内容</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wind"/>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53" presetClass="entr" presetSubtype="528"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p:cTn id="16" dur="500" fill="hold"/>
                                        <p:tgtEl>
                                          <p:spTgt spid="14"/>
                                        </p:tgtEl>
                                        <p:attrNameLst>
                                          <p:attrName>ppt_w</p:attrName>
                                        </p:attrNameLst>
                                      </p:cBhvr>
                                      <p:tavLst>
                                        <p:tav tm="0">
                                          <p:val>
                                            <p:fltVal val="0"/>
                                          </p:val>
                                        </p:tav>
                                        <p:tav tm="100000">
                                          <p:val>
                                            <p:strVal val="#ppt_w"/>
                                          </p:val>
                                        </p:tav>
                                      </p:tavLst>
                                    </p:anim>
                                    <p:anim calcmode="lin" valueType="num">
                                      <p:cBhvr>
                                        <p:cTn id="17" dur="500" fill="hold"/>
                                        <p:tgtEl>
                                          <p:spTgt spid="14"/>
                                        </p:tgtEl>
                                        <p:attrNameLst>
                                          <p:attrName>ppt_h</p:attrName>
                                        </p:attrNameLst>
                                      </p:cBhvr>
                                      <p:tavLst>
                                        <p:tav tm="0">
                                          <p:val>
                                            <p:fltVal val="0"/>
                                          </p:val>
                                        </p:tav>
                                        <p:tav tm="100000">
                                          <p:val>
                                            <p:strVal val="#ppt_h"/>
                                          </p:val>
                                        </p:tav>
                                      </p:tavLst>
                                    </p:anim>
                                    <p:animEffect transition="in" filter="fade">
                                      <p:cBhvr>
                                        <p:cTn id="18" dur="500"/>
                                        <p:tgtEl>
                                          <p:spTgt spid="14"/>
                                        </p:tgtEl>
                                      </p:cBhvr>
                                    </p:animEffect>
                                    <p:anim calcmode="lin" valueType="num">
                                      <p:cBhvr>
                                        <p:cTn id="19" dur="500" fill="hold"/>
                                        <p:tgtEl>
                                          <p:spTgt spid="14"/>
                                        </p:tgtEl>
                                        <p:attrNameLst>
                                          <p:attrName>ppt_x</p:attrName>
                                        </p:attrNameLst>
                                      </p:cBhvr>
                                      <p:tavLst>
                                        <p:tav tm="0">
                                          <p:val>
                                            <p:fltVal val="0.5"/>
                                          </p:val>
                                        </p:tav>
                                        <p:tav tm="100000">
                                          <p:val>
                                            <p:strVal val="#ppt_x"/>
                                          </p:val>
                                        </p:tav>
                                      </p:tavLst>
                                    </p:anim>
                                    <p:anim calcmode="lin" valueType="num">
                                      <p:cBhvr>
                                        <p:cTn id="20" dur="500" fill="hold"/>
                                        <p:tgtEl>
                                          <p:spTgt spid="14"/>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500" fill="hold"/>
                                        <p:tgtEl>
                                          <p:spTgt spid="16"/>
                                        </p:tgtEl>
                                        <p:attrNameLst>
                                          <p:attrName>ppt_w</p:attrName>
                                        </p:attrNameLst>
                                      </p:cBhvr>
                                      <p:tavLst>
                                        <p:tav tm="0">
                                          <p:val>
                                            <p:fltVal val="0"/>
                                          </p:val>
                                        </p:tav>
                                        <p:tav tm="100000">
                                          <p:val>
                                            <p:strVal val="#ppt_w"/>
                                          </p:val>
                                        </p:tav>
                                      </p:tavLst>
                                    </p:anim>
                                    <p:anim calcmode="lin" valueType="num">
                                      <p:cBhvr>
                                        <p:cTn id="24" dur="500" fill="hold"/>
                                        <p:tgtEl>
                                          <p:spTgt spid="16"/>
                                        </p:tgtEl>
                                        <p:attrNameLst>
                                          <p:attrName>ppt_h</p:attrName>
                                        </p:attrNameLst>
                                      </p:cBhvr>
                                      <p:tavLst>
                                        <p:tav tm="0">
                                          <p:val>
                                            <p:fltVal val="0"/>
                                          </p:val>
                                        </p:tav>
                                        <p:tav tm="100000">
                                          <p:val>
                                            <p:strVal val="#ppt_h"/>
                                          </p:val>
                                        </p:tav>
                                      </p:tavLst>
                                    </p:anim>
                                    <p:animEffect transition="in" filter="fade">
                                      <p:cBhvr>
                                        <p:cTn id="25" dur="500"/>
                                        <p:tgtEl>
                                          <p:spTgt spid="16"/>
                                        </p:tgtEl>
                                      </p:cBhvr>
                                    </p:animEffect>
                                    <p:anim calcmode="lin" valueType="num">
                                      <p:cBhvr>
                                        <p:cTn id="26" dur="500" fill="hold"/>
                                        <p:tgtEl>
                                          <p:spTgt spid="16"/>
                                        </p:tgtEl>
                                        <p:attrNameLst>
                                          <p:attrName>ppt_x</p:attrName>
                                        </p:attrNameLst>
                                      </p:cBhvr>
                                      <p:tavLst>
                                        <p:tav tm="0">
                                          <p:val>
                                            <p:fltVal val="0.5"/>
                                          </p:val>
                                        </p:tav>
                                        <p:tav tm="100000">
                                          <p:val>
                                            <p:strVal val="#ppt_x"/>
                                          </p:val>
                                        </p:tav>
                                      </p:tavLst>
                                    </p:anim>
                                    <p:anim calcmode="lin" valueType="num">
                                      <p:cBhvr>
                                        <p:cTn id="27" dur="500" fill="hold"/>
                                        <p:tgtEl>
                                          <p:spTgt spid="16"/>
                                        </p:tgtEl>
                                        <p:attrNameLst>
                                          <p:attrName>ppt_y</p:attrName>
                                        </p:attrNameLst>
                                      </p:cBhvr>
                                      <p:tavLst>
                                        <p:tav tm="0">
                                          <p:val>
                                            <p:fltVal val="0.5"/>
                                          </p:val>
                                        </p:tav>
                                        <p:tav tm="100000">
                                          <p:val>
                                            <p:strVal val="#ppt_y"/>
                                          </p:val>
                                        </p:tav>
                                      </p:tavLst>
                                    </p:anim>
                                  </p:childTnLst>
                                </p:cTn>
                              </p:par>
                            </p:childTnLst>
                          </p:cTn>
                        </p:par>
                        <p:par>
                          <p:cTn id="28" fill="hold">
                            <p:stCondLst>
                              <p:cond delay="1000"/>
                            </p:stCondLst>
                            <p:childTnLst>
                              <p:par>
                                <p:cTn id="29" presetID="53" presetClass="entr" presetSubtype="1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fltVal val="0"/>
                                          </p:val>
                                        </p:tav>
                                        <p:tav tm="100000">
                                          <p:val>
                                            <p:strVal val="#ppt_h"/>
                                          </p:val>
                                        </p:tav>
                                      </p:tavLst>
                                    </p:anim>
                                    <p:animEffect transition="in" filter="fade">
                                      <p:cBhvr>
                                        <p:cTn id="33" dur="500"/>
                                        <p:tgtEl>
                                          <p:spTgt spid="8"/>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p:cTn id="36" dur="500" fill="hold"/>
                                        <p:tgtEl>
                                          <p:spTgt spid="10"/>
                                        </p:tgtEl>
                                        <p:attrNameLst>
                                          <p:attrName>ppt_w</p:attrName>
                                        </p:attrNameLst>
                                      </p:cBhvr>
                                      <p:tavLst>
                                        <p:tav tm="0">
                                          <p:val>
                                            <p:fltVal val="0"/>
                                          </p:val>
                                        </p:tav>
                                        <p:tav tm="100000">
                                          <p:val>
                                            <p:strVal val="#ppt_w"/>
                                          </p:val>
                                        </p:tav>
                                      </p:tavLst>
                                    </p:anim>
                                    <p:anim calcmode="lin" valueType="num">
                                      <p:cBhvr>
                                        <p:cTn id="37" dur="500" fill="hold"/>
                                        <p:tgtEl>
                                          <p:spTgt spid="10"/>
                                        </p:tgtEl>
                                        <p:attrNameLst>
                                          <p:attrName>ppt_h</p:attrName>
                                        </p:attrNameLst>
                                      </p:cBhvr>
                                      <p:tavLst>
                                        <p:tav tm="0">
                                          <p:val>
                                            <p:fltVal val="0"/>
                                          </p:val>
                                        </p:tav>
                                        <p:tav tm="100000">
                                          <p:val>
                                            <p:strVal val="#ppt_h"/>
                                          </p:val>
                                        </p:tav>
                                      </p:tavLst>
                                    </p:anim>
                                    <p:animEffect transition="in" filter="fade">
                                      <p:cBhvr>
                                        <p:cTn id="38" dur="500"/>
                                        <p:tgtEl>
                                          <p:spTgt spid="10"/>
                                        </p:tgtEl>
                                      </p:cBhvr>
                                    </p:animEffect>
                                  </p:childTnLst>
                                </p:cTn>
                              </p:par>
                            </p:childTnLst>
                          </p:cTn>
                        </p:par>
                        <p:par>
                          <p:cTn id="39" fill="hold">
                            <p:stCondLst>
                              <p:cond delay="1500"/>
                            </p:stCondLst>
                            <p:childTnLst>
                              <p:par>
                                <p:cTn id="40" presetID="22" presetClass="entr" presetSubtype="8"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wipe(left)">
                                      <p:cBhvr>
                                        <p:cTn id="45" dur="500"/>
                                        <p:tgtEl>
                                          <p:spTgt spid="17"/>
                                        </p:tgtEl>
                                      </p:cBhvr>
                                    </p:animEffect>
                                  </p:childTnLst>
                                </p:cTn>
                              </p:par>
                              <p:par>
                                <p:cTn id="46" presetID="22" presetClass="entr" presetSubtype="2" fill="hold" grpId="0" nodeType="with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wipe(right)">
                                      <p:cBhvr>
                                        <p:cTn id="48" dur="500"/>
                                        <p:tgtEl>
                                          <p:spTgt spid="18"/>
                                        </p:tgtEl>
                                      </p:cBhvr>
                                    </p:animEffect>
                                  </p:childTnLst>
                                </p:cTn>
                              </p:par>
                              <p:par>
                                <p:cTn id="49" presetID="22" presetClass="entr" presetSubtype="2"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right)">
                                      <p:cBhvr>
                                        <p:cTn id="5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 grpId="0" animBg="1"/>
      <p:bldP spid="3" grpId="0" animBg="1"/>
      <p:bldP spid="8" grpId="0"/>
      <p:bldP spid="11" grpId="0"/>
      <p:bldP spid="14" grpId="0" animBg="1"/>
      <p:bldP spid="16" grpId="0" animBg="1"/>
      <p:bldP spid="17" grpId="0"/>
      <p:bldP spid="18" grpId="0"/>
      <p:bldP spid="1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矩形 40"/>
          <p:cNvSpPr/>
          <p:nvPr/>
        </p:nvSpPr>
        <p:spPr>
          <a:xfrm>
            <a:off x="2209800" y="2114550"/>
            <a:ext cx="914400" cy="769441"/>
          </a:xfrm>
          <a:prstGeom prst="rect">
            <a:avLst/>
          </a:prstGeom>
        </p:spPr>
        <p:txBody>
          <a:bodyPr wrap="square">
            <a:spAutoFit/>
          </a:bodyPr>
          <a:lstStyle/>
          <a:p>
            <a:r>
              <a:rPr lang="en-US" altLang="zh-CN" sz="4400" b="1" dirty="0">
                <a:solidFill>
                  <a:schemeClr val="accent1"/>
                </a:solidFill>
                <a:latin typeface="站酷文艺体" panose="02000603000000000000" pitchFamily="50" charset="-122"/>
                <a:ea typeface="站酷文艺体" panose="02000603000000000000" pitchFamily="50" charset="-122"/>
              </a:rPr>
              <a:t>05</a:t>
            </a:r>
            <a:endParaRPr lang="zh-CN" altLang="en-US" sz="4400" b="1" dirty="0">
              <a:solidFill>
                <a:schemeClr val="accent1"/>
              </a:solidFill>
              <a:latin typeface="站酷文艺体" panose="02000603000000000000" pitchFamily="50" charset="-122"/>
              <a:ea typeface="站酷文艺体" panose="02000603000000000000" pitchFamily="50" charset="-122"/>
            </a:endParaRPr>
          </a:p>
        </p:txBody>
      </p:sp>
      <p:sp>
        <p:nvSpPr>
          <p:cNvPr id="29" name="文本框 32"/>
          <p:cNvSpPr txBox="1"/>
          <p:nvPr/>
        </p:nvSpPr>
        <p:spPr>
          <a:xfrm>
            <a:off x="2971800" y="2117399"/>
            <a:ext cx="3886200" cy="769441"/>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defTabSz="914400">
              <a:defRPr/>
            </a:pPr>
            <a:r>
              <a:rPr lang="zh-CN" altLang="en-US" sz="4400" b="1" kern="0" dirty="0">
                <a:solidFill>
                  <a:schemeClr val="tx1">
                    <a:lumMod val="75000"/>
                    <a:lumOff val="25000"/>
                  </a:schemeClr>
                </a:solidFill>
                <a:latin typeface="站酷文艺体" panose="02000603000000000000" pitchFamily="50" charset="-122"/>
                <a:ea typeface="站酷文艺体" panose="02000603000000000000" pitchFamily="50" charset="-122"/>
              </a:rPr>
              <a:t>培养学习兴趣</a:t>
            </a:r>
          </a:p>
        </p:txBody>
      </p:sp>
      <p:sp>
        <p:nvSpPr>
          <p:cNvPr id="34" name="TextBox 49"/>
          <p:cNvSpPr txBox="1"/>
          <p:nvPr/>
        </p:nvSpPr>
        <p:spPr>
          <a:xfrm>
            <a:off x="3047999" y="2803200"/>
            <a:ext cx="3505200" cy="161583"/>
          </a:xfrm>
          <a:prstGeom prst="rect">
            <a:avLst/>
          </a:prstGeom>
          <a:noFill/>
        </p:spPr>
        <p:txBody>
          <a:bodyPr wrap="square" lIns="0" tIns="0" rIns="0" bIns="0" rtlCol="0">
            <a:spAutoFit/>
          </a:bodyPr>
          <a:lstStyle/>
          <a:p>
            <a:pPr eaLnBrk="0" hangingPunct="0"/>
            <a:r>
              <a:rPr lang="zh-CN" altLang="en-US" sz="1050" dirty="0">
                <a:solidFill>
                  <a:schemeClr val="tx1">
                    <a:lumMod val="75000"/>
                    <a:lumOff val="25000"/>
                  </a:schemeClr>
                </a:solidFill>
                <a:latin typeface="站酷文艺体" panose="02000603000000000000" pitchFamily="50" charset="-122"/>
                <a:ea typeface="站酷文艺体" panose="02000603000000000000" pitchFamily="50" charset="-122"/>
                <a:cs typeface="+mn-ea"/>
                <a:sym typeface="+mn-lt"/>
              </a:rPr>
              <a:t>请替换文字内容，点击添加相关标题文字也可以直接复制</a:t>
            </a: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0">
        <p15:prstTrans prst="curtains"/>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randombar(horizontal)">
                                      <p:cBhvr>
                                        <p:cTn id="7" dur="500"/>
                                        <p:tgtEl>
                                          <p:spTgt spid="41"/>
                                        </p:tgtEl>
                                      </p:cBhvr>
                                    </p:animEffect>
                                  </p:childTnLst>
                                </p:cTn>
                              </p:par>
                            </p:childTnLst>
                          </p:cTn>
                        </p:par>
                        <p:par>
                          <p:cTn id="8" fill="hold">
                            <p:stCondLst>
                              <p:cond delay="500"/>
                            </p:stCondLst>
                            <p:childTnLst>
                              <p:par>
                                <p:cTn id="9" presetID="14" presetClass="entr" presetSubtype="10" fill="hold" grpId="0" nodeType="afterEffect">
                                  <p:stCondLst>
                                    <p:cond delay="0"/>
                                  </p:stCondLst>
                                  <p:iterate type="lt">
                                    <p:tmPct val="10000"/>
                                  </p:iterate>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500"/>
                                        <p:tgtEl>
                                          <p:spTgt spid="29"/>
                                        </p:tgtEl>
                                      </p:cBhvr>
                                    </p:animEffect>
                                  </p:childTnLst>
                                </p:cTn>
                              </p:par>
                            </p:childTnLst>
                          </p:cTn>
                        </p:par>
                        <p:par>
                          <p:cTn id="12" fill="hold">
                            <p:stCondLst>
                              <p:cond delay="1250"/>
                            </p:stCondLst>
                            <p:childTnLst>
                              <p:par>
                                <p:cTn id="13" presetID="14" presetClass="entr" presetSubtype="1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randombar(horizontal)">
                                      <p:cBhvr>
                                        <p:cTn id="1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29" grpId="0"/>
      <p:bldP spid="3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6"/>
          <p:cNvSpPr>
            <a:spLocks noChangeArrowheads="1"/>
          </p:cNvSpPr>
          <p:nvPr/>
        </p:nvSpPr>
        <p:spPr bwMode="auto">
          <a:xfrm>
            <a:off x="1144376" y="915567"/>
            <a:ext cx="3767556" cy="3769837"/>
          </a:xfrm>
          <a:prstGeom prst="ellipse">
            <a:avLst/>
          </a:prstGeom>
          <a:noFill/>
          <a:ln w="9">
            <a:solidFill>
              <a:schemeClr val="accent2"/>
            </a:solidFill>
            <a:prstDash val="dash"/>
            <a:round/>
          </a:ln>
          <a:extLst>
            <a:ext uri="{909E8E84-426E-40DD-AFC4-6F175D3DCCD1}">
              <a14:hiddenFill xmlns:a14="http://schemas.microsoft.com/office/drawing/2010/main">
                <a:solidFill>
                  <a:srgbClr val="FFFFFF"/>
                </a:solidFill>
              </a14:hiddenFill>
            </a:ext>
          </a:extLst>
        </p:spPr>
        <p:txBody>
          <a:bodyPr lIns="68514" tIns="34268" rIns="68514" bIns="34268"/>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buFontTx/>
              <a:buNone/>
            </a:pPr>
            <a:endParaRPr lang="zh-CN" altLang="en-US" sz="1300" b="1">
              <a:solidFill>
                <a:prstClr val="black"/>
              </a:solidFill>
              <a:latin typeface="方正准圆简体"/>
              <a:ea typeface="方正准圆简体"/>
              <a:cs typeface="+mn-ea"/>
              <a:sym typeface="方正准圆简体"/>
            </a:endParaRPr>
          </a:p>
        </p:txBody>
      </p:sp>
      <p:sp>
        <p:nvSpPr>
          <p:cNvPr id="13" name="Oval 10"/>
          <p:cNvSpPr>
            <a:spLocks noChangeArrowheads="1"/>
          </p:cNvSpPr>
          <p:nvPr/>
        </p:nvSpPr>
        <p:spPr bwMode="auto">
          <a:xfrm>
            <a:off x="3968272" y="1086959"/>
            <a:ext cx="439113" cy="439239"/>
          </a:xfrm>
          <a:prstGeom prst="ellipse">
            <a:avLst/>
          </a:prstGeom>
          <a:solidFill>
            <a:schemeClr val="accent1"/>
          </a:solidFill>
          <a:ln>
            <a:noFill/>
          </a:ln>
        </p:spPr>
        <p:txBody>
          <a:bodyPr lIns="68514" tIns="34268" rIns="68514" bIns="34268"/>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buFontTx/>
              <a:buNone/>
            </a:pPr>
            <a:r>
              <a:rPr lang="en-US" altLang="zh-CN" sz="1800" dirty="0">
                <a:solidFill>
                  <a:prstClr val="white"/>
                </a:solidFill>
                <a:latin typeface="方正粗圆简体" pitchFamily="65" charset="-122"/>
                <a:ea typeface="方正粗圆简体" pitchFamily="65" charset="-122"/>
                <a:cs typeface="+mn-ea"/>
                <a:sym typeface="方正准圆简体"/>
              </a:rPr>
              <a:t>1</a:t>
            </a:r>
            <a:endParaRPr lang="zh-CN" altLang="en-US" sz="1800" dirty="0">
              <a:solidFill>
                <a:prstClr val="white"/>
              </a:solidFill>
              <a:latin typeface="方正粗圆简体" pitchFamily="65" charset="-122"/>
              <a:ea typeface="方正粗圆简体" pitchFamily="65" charset="-122"/>
              <a:cs typeface="+mn-ea"/>
              <a:sym typeface="方正准圆简体"/>
            </a:endParaRPr>
          </a:p>
        </p:txBody>
      </p:sp>
      <p:sp>
        <p:nvSpPr>
          <p:cNvPr id="14" name="Oval 11"/>
          <p:cNvSpPr>
            <a:spLocks noChangeArrowheads="1"/>
          </p:cNvSpPr>
          <p:nvPr/>
        </p:nvSpPr>
        <p:spPr bwMode="auto">
          <a:xfrm>
            <a:off x="3968272" y="4074734"/>
            <a:ext cx="439113" cy="439239"/>
          </a:xfrm>
          <a:prstGeom prst="ellipse">
            <a:avLst/>
          </a:prstGeom>
          <a:solidFill>
            <a:schemeClr val="accent1"/>
          </a:solidFill>
          <a:ln>
            <a:noFill/>
          </a:ln>
        </p:spPr>
        <p:txBody>
          <a:bodyPr lIns="68514" tIns="34268" rIns="68514" bIns="34268"/>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buFontTx/>
              <a:buNone/>
            </a:pPr>
            <a:r>
              <a:rPr lang="en-US" altLang="zh-CN" sz="1800">
                <a:solidFill>
                  <a:prstClr val="white"/>
                </a:solidFill>
                <a:latin typeface="方正粗圆简体" pitchFamily="65" charset="-122"/>
                <a:ea typeface="方正粗圆简体" pitchFamily="65" charset="-122"/>
                <a:cs typeface="+mn-ea"/>
                <a:sym typeface="方正准圆简体"/>
              </a:rPr>
              <a:t>5</a:t>
            </a:r>
            <a:endParaRPr lang="zh-CN" altLang="en-US" sz="1800">
              <a:solidFill>
                <a:prstClr val="white"/>
              </a:solidFill>
              <a:latin typeface="方正粗圆简体" pitchFamily="65" charset="-122"/>
              <a:ea typeface="方正粗圆简体" pitchFamily="65" charset="-122"/>
              <a:cs typeface="+mn-ea"/>
              <a:sym typeface="方正准圆简体"/>
            </a:endParaRPr>
          </a:p>
        </p:txBody>
      </p:sp>
      <p:sp>
        <p:nvSpPr>
          <p:cNvPr id="15" name="Oval 12"/>
          <p:cNvSpPr>
            <a:spLocks noChangeArrowheads="1"/>
          </p:cNvSpPr>
          <p:nvPr/>
        </p:nvSpPr>
        <p:spPr bwMode="auto">
          <a:xfrm>
            <a:off x="4496621" y="3380761"/>
            <a:ext cx="440302" cy="439238"/>
          </a:xfrm>
          <a:prstGeom prst="ellipse">
            <a:avLst/>
          </a:prstGeom>
          <a:solidFill>
            <a:schemeClr val="accent2"/>
          </a:solidFill>
          <a:ln>
            <a:noFill/>
          </a:ln>
        </p:spPr>
        <p:txBody>
          <a:bodyPr lIns="68514" tIns="34268" rIns="68514" bIns="34268"/>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buFontTx/>
              <a:buNone/>
            </a:pPr>
            <a:r>
              <a:rPr lang="en-US" altLang="zh-CN" sz="1800" dirty="0">
                <a:solidFill>
                  <a:prstClr val="white"/>
                </a:solidFill>
                <a:latin typeface="方正粗圆简体" pitchFamily="65" charset="-122"/>
                <a:ea typeface="方正粗圆简体" pitchFamily="65" charset="-122"/>
                <a:cs typeface="+mn-ea"/>
                <a:sym typeface="方正准圆简体"/>
              </a:rPr>
              <a:t>4</a:t>
            </a:r>
            <a:endParaRPr lang="zh-CN" altLang="en-US" sz="1800" dirty="0">
              <a:solidFill>
                <a:prstClr val="white"/>
              </a:solidFill>
              <a:latin typeface="方正粗圆简体" pitchFamily="65" charset="-122"/>
              <a:ea typeface="方正粗圆简体" pitchFamily="65" charset="-122"/>
              <a:cs typeface="+mn-ea"/>
              <a:sym typeface="方正准圆简体"/>
            </a:endParaRPr>
          </a:p>
        </p:txBody>
      </p:sp>
      <p:sp>
        <p:nvSpPr>
          <p:cNvPr id="16" name="Oval 13"/>
          <p:cNvSpPr>
            <a:spLocks noChangeArrowheads="1"/>
          </p:cNvSpPr>
          <p:nvPr/>
        </p:nvSpPr>
        <p:spPr bwMode="auto">
          <a:xfrm>
            <a:off x="4496621" y="1780933"/>
            <a:ext cx="440302" cy="439238"/>
          </a:xfrm>
          <a:prstGeom prst="ellipse">
            <a:avLst/>
          </a:prstGeom>
          <a:solidFill>
            <a:schemeClr val="accent2"/>
          </a:solidFill>
          <a:ln>
            <a:noFill/>
          </a:ln>
        </p:spPr>
        <p:txBody>
          <a:bodyPr lIns="68514" tIns="34268" rIns="68514" bIns="34268"/>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buFontTx/>
              <a:buNone/>
            </a:pPr>
            <a:r>
              <a:rPr lang="en-US" altLang="zh-CN" sz="1800">
                <a:solidFill>
                  <a:prstClr val="white"/>
                </a:solidFill>
                <a:latin typeface="方正粗圆简体" pitchFamily="65" charset="-122"/>
                <a:ea typeface="方正粗圆简体" pitchFamily="65" charset="-122"/>
                <a:cs typeface="+mn-ea"/>
                <a:sym typeface="方正准圆简体"/>
              </a:rPr>
              <a:t>2</a:t>
            </a:r>
            <a:endParaRPr lang="zh-CN" altLang="en-US" sz="1800">
              <a:solidFill>
                <a:prstClr val="white"/>
              </a:solidFill>
              <a:latin typeface="方正粗圆简体" pitchFamily="65" charset="-122"/>
              <a:ea typeface="方正粗圆简体" pitchFamily="65" charset="-122"/>
              <a:cs typeface="+mn-ea"/>
              <a:sym typeface="方正准圆简体"/>
            </a:endParaRPr>
          </a:p>
        </p:txBody>
      </p:sp>
      <p:sp>
        <p:nvSpPr>
          <p:cNvPr id="17" name="Oval 14"/>
          <p:cNvSpPr>
            <a:spLocks noChangeArrowheads="1"/>
          </p:cNvSpPr>
          <p:nvPr/>
        </p:nvSpPr>
        <p:spPr bwMode="auto">
          <a:xfrm>
            <a:off x="4667995" y="2580847"/>
            <a:ext cx="439113" cy="439238"/>
          </a:xfrm>
          <a:prstGeom prst="ellipse">
            <a:avLst/>
          </a:prstGeom>
          <a:solidFill>
            <a:schemeClr val="accent1"/>
          </a:solidFill>
          <a:ln>
            <a:noFill/>
          </a:ln>
        </p:spPr>
        <p:txBody>
          <a:bodyPr lIns="68514" tIns="34268" rIns="68514" bIns="34268"/>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buFontTx/>
              <a:buNone/>
            </a:pPr>
            <a:r>
              <a:rPr lang="en-US" altLang="zh-CN" sz="1800">
                <a:solidFill>
                  <a:prstClr val="white"/>
                </a:solidFill>
                <a:latin typeface="方正粗圆简体" pitchFamily="65" charset="-122"/>
                <a:ea typeface="方正粗圆简体" pitchFamily="65" charset="-122"/>
                <a:cs typeface="+mn-ea"/>
                <a:sym typeface="方正准圆简体"/>
              </a:rPr>
              <a:t>3</a:t>
            </a:r>
            <a:endParaRPr lang="zh-CN" altLang="en-US" sz="1800">
              <a:solidFill>
                <a:prstClr val="white"/>
              </a:solidFill>
              <a:latin typeface="方正粗圆简体" pitchFamily="65" charset="-122"/>
              <a:ea typeface="方正粗圆简体" pitchFamily="65" charset="-122"/>
              <a:cs typeface="+mn-ea"/>
              <a:sym typeface="方正准圆简体"/>
            </a:endParaRPr>
          </a:p>
        </p:txBody>
      </p:sp>
      <p:sp>
        <p:nvSpPr>
          <p:cNvPr id="23" name="Oval 7"/>
          <p:cNvSpPr>
            <a:spLocks noChangeArrowheads="1"/>
          </p:cNvSpPr>
          <p:nvPr/>
        </p:nvSpPr>
        <p:spPr bwMode="auto">
          <a:xfrm>
            <a:off x="1062280" y="1120287"/>
            <a:ext cx="3337965" cy="3336550"/>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68514" tIns="34268" rIns="68514" bIns="34268"/>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buFontTx/>
              <a:buNone/>
            </a:pPr>
            <a:endParaRPr lang="zh-CN" altLang="en-US" sz="1300" b="1">
              <a:solidFill>
                <a:prstClr val="black"/>
              </a:solidFill>
              <a:latin typeface="方正准圆简体"/>
              <a:ea typeface="方正准圆简体"/>
              <a:cs typeface="+mn-ea"/>
              <a:sym typeface="方正准圆简体"/>
            </a:endParaRPr>
          </a:p>
        </p:txBody>
      </p:sp>
      <p:sp>
        <p:nvSpPr>
          <p:cNvPr id="24" name="Oval 8"/>
          <p:cNvSpPr>
            <a:spLocks noChangeArrowheads="1"/>
          </p:cNvSpPr>
          <p:nvPr/>
        </p:nvSpPr>
        <p:spPr bwMode="auto">
          <a:xfrm>
            <a:off x="1290772" y="1347665"/>
            <a:ext cx="2881003" cy="2881835"/>
          </a:xfrm>
          <a:prstGeom prst="ellipse">
            <a:avLst/>
          </a:prstGeom>
          <a:blipFill dpi="0" rotWithShape="1">
            <a:blip r:embed="rId3"/>
            <a:srcRect/>
            <a:stretch>
              <a:fillRect/>
            </a:stretch>
          </a:blipFill>
          <a:ln>
            <a:noFill/>
          </a:ln>
        </p:spPr>
        <p:txBody>
          <a:bodyPr lIns="68514" tIns="34268" rIns="68514" bIns="34268"/>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buFontTx/>
              <a:buNone/>
            </a:pPr>
            <a:endParaRPr lang="zh-CN" altLang="en-US" sz="1300" b="1">
              <a:solidFill>
                <a:prstClr val="black"/>
              </a:solidFill>
              <a:latin typeface="方正准圆简体"/>
              <a:ea typeface="方正准圆简体"/>
              <a:cs typeface="+mn-ea"/>
              <a:sym typeface="方正准圆简体"/>
            </a:endParaRPr>
          </a:p>
        </p:txBody>
      </p:sp>
      <p:sp>
        <p:nvSpPr>
          <p:cNvPr id="25" name="Oval 9"/>
          <p:cNvSpPr>
            <a:spLocks noChangeArrowheads="1"/>
          </p:cNvSpPr>
          <p:nvPr/>
        </p:nvSpPr>
        <p:spPr bwMode="auto">
          <a:xfrm>
            <a:off x="755576" y="3010884"/>
            <a:ext cx="1193253" cy="1193598"/>
          </a:xfrm>
          <a:prstGeom prst="ellipse">
            <a:avLst/>
          </a:prstGeom>
          <a:solidFill>
            <a:schemeClr val="accent1"/>
          </a:solidFill>
          <a:ln>
            <a:noFill/>
          </a:ln>
        </p:spPr>
        <p:txBody>
          <a:bodyPr lIns="68514" tIns="34268" rIns="68514" bIns="34268"/>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buFontTx/>
              <a:buNone/>
            </a:pPr>
            <a:endParaRPr lang="zh-CN" altLang="en-US" sz="1300" b="1">
              <a:solidFill>
                <a:prstClr val="black"/>
              </a:solidFill>
              <a:latin typeface="方正准圆简体"/>
              <a:ea typeface="方正准圆简体"/>
              <a:cs typeface="+mn-ea"/>
              <a:sym typeface="方正准圆简体"/>
            </a:endParaRPr>
          </a:p>
        </p:txBody>
      </p:sp>
      <p:sp>
        <p:nvSpPr>
          <p:cNvPr id="26" name="TextBox 18"/>
          <p:cNvSpPr txBox="1">
            <a:spLocks noChangeArrowheads="1"/>
          </p:cNvSpPr>
          <p:nvPr/>
        </p:nvSpPr>
        <p:spPr bwMode="auto">
          <a:xfrm>
            <a:off x="1002779" y="3256612"/>
            <a:ext cx="697342" cy="684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14" tIns="34268" rIns="68514" bIns="34268">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buFontTx/>
              <a:buNone/>
            </a:pPr>
            <a:r>
              <a:rPr lang="zh-CN" altLang="en-US" dirty="0">
                <a:solidFill>
                  <a:prstClr val="white"/>
                </a:solidFill>
                <a:latin typeface="方正粗圆简体" pitchFamily="65" charset="-122"/>
                <a:ea typeface="方正粗圆简体" pitchFamily="65" charset="-122"/>
                <a:cs typeface="+mn-ea"/>
                <a:sym typeface="方正准圆简体"/>
              </a:rPr>
              <a:t>添加标题</a:t>
            </a:r>
            <a:endParaRPr lang="en-US" altLang="zh-CN" dirty="0">
              <a:solidFill>
                <a:prstClr val="white"/>
              </a:solidFill>
              <a:latin typeface="方正粗圆简体" pitchFamily="65" charset="-122"/>
              <a:ea typeface="方正粗圆简体" pitchFamily="65" charset="-122"/>
              <a:cs typeface="+mn-ea"/>
              <a:sym typeface="方正准圆简体"/>
            </a:endParaRPr>
          </a:p>
        </p:txBody>
      </p:sp>
      <p:sp>
        <p:nvSpPr>
          <p:cNvPr id="29" name="矩形 1"/>
          <p:cNvSpPr>
            <a:spLocks noChangeArrowheads="1"/>
          </p:cNvSpPr>
          <p:nvPr/>
        </p:nvSpPr>
        <p:spPr bwMode="auto">
          <a:xfrm>
            <a:off x="4455564" y="943980"/>
            <a:ext cx="3500813" cy="553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78" tIns="45688" rIns="91378" bIns="45688">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lnSpc>
                <a:spcPct val="150000"/>
              </a:lnSpc>
              <a:spcBef>
                <a:spcPct val="0"/>
              </a:spcBef>
              <a:spcAft>
                <a:spcPct val="0"/>
              </a:spcAft>
            </a:pPr>
            <a:r>
              <a:rPr lang="zh-CN" altLang="en-US" sz="1000" dirty="0">
                <a:solidFill>
                  <a:schemeClr val="tx1">
                    <a:lumMod val="65000"/>
                    <a:lumOff val="35000"/>
                  </a:schemeClr>
                </a:solidFill>
                <a:latin typeface="方正准圆简体"/>
                <a:ea typeface="方正准圆简体"/>
                <a:cs typeface="+mn-ea"/>
                <a:sym typeface="方正准圆简体"/>
              </a:rPr>
              <a:t>添加文字内容添加文字内容添加文字内容添加文字内容添加文字内容添加文字内容添加文字内容添加文字内容</a:t>
            </a:r>
            <a:endParaRPr lang="zh-CN" altLang="en-US" sz="1000" b="1" dirty="0">
              <a:solidFill>
                <a:schemeClr val="tx1">
                  <a:lumMod val="65000"/>
                  <a:lumOff val="35000"/>
                </a:schemeClr>
              </a:solidFill>
              <a:latin typeface="方正准圆简体"/>
              <a:ea typeface="方正准圆简体"/>
              <a:cs typeface="+mn-ea"/>
              <a:sym typeface="方正准圆简体"/>
            </a:endParaRPr>
          </a:p>
        </p:txBody>
      </p:sp>
      <p:sp>
        <p:nvSpPr>
          <p:cNvPr id="30" name="矩形 1"/>
          <p:cNvSpPr>
            <a:spLocks noChangeArrowheads="1"/>
          </p:cNvSpPr>
          <p:nvPr/>
        </p:nvSpPr>
        <p:spPr bwMode="auto">
          <a:xfrm>
            <a:off x="5004049" y="1712514"/>
            <a:ext cx="3233654" cy="553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78" tIns="45688" rIns="91378" bIns="45688">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lnSpc>
                <a:spcPct val="150000"/>
              </a:lnSpc>
              <a:spcBef>
                <a:spcPct val="0"/>
              </a:spcBef>
              <a:spcAft>
                <a:spcPct val="0"/>
              </a:spcAft>
            </a:pPr>
            <a:r>
              <a:rPr lang="zh-CN" altLang="en-US" sz="1000" dirty="0">
                <a:solidFill>
                  <a:schemeClr val="tx1">
                    <a:lumMod val="65000"/>
                    <a:lumOff val="35000"/>
                  </a:schemeClr>
                </a:solidFill>
                <a:latin typeface="方正准圆简体"/>
                <a:ea typeface="方正准圆简体"/>
                <a:cs typeface="+mn-ea"/>
                <a:sym typeface="方正准圆简体"/>
              </a:rPr>
              <a:t>添加文字内容添加文字内容添加文字内容添加文字内容添加文字内容添加文字内容添加文字内容添加文字内容</a:t>
            </a:r>
            <a:endParaRPr lang="zh-CN" altLang="en-US" sz="1000" b="1" dirty="0">
              <a:solidFill>
                <a:schemeClr val="tx1">
                  <a:lumMod val="65000"/>
                  <a:lumOff val="35000"/>
                </a:schemeClr>
              </a:solidFill>
              <a:latin typeface="方正准圆简体"/>
              <a:ea typeface="方正准圆简体"/>
              <a:cs typeface="+mn-ea"/>
              <a:sym typeface="方正准圆简体"/>
            </a:endParaRPr>
          </a:p>
        </p:txBody>
      </p:sp>
      <p:sp>
        <p:nvSpPr>
          <p:cNvPr id="31" name="矩形 1"/>
          <p:cNvSpPr>
            <a:spLocks noChangeArrowheads="1"/>
          </p:cNvSpPr>
          <p:nvPr/>
        </p:nvSpPr>
        <p:spPr bwMode="auto">
          <a:xfrm>
            <a:off x="5148064" y="2563140"/>
            <a:ext cx="3233654" cy="553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78" tIns="45688" rIns="91378" bIns="45688">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lnSpc>
                <a:spcPct val="150000"/>
              </a:lnSpc>
              <a:spcBef>
                <a:spcPct val="0"/>
              </a:spcBef>
              <a:spcAft>
                <a:spcPct val="0"/>
              </a:spcAft>
            </a:pPr>
            <a:r>
              <a:rPr lang="zh-CN" altLang="en-US" sz="1000" dirty="0">
                <a:solidFill>
                  <a:schemeClr val="tx1">
                    <a:lumMod val="65000"/>
                    <a:lumOff val="35000"/>
                  </a:schemeClr>
                </a:solidFill>
                <a:latin typeface="方正准圆简体"/>
                <a:ea typeface="方正准圆简体"/>
                <a:cs typeface="+mn-ea"/>
                <a:sym typeface="方正准圆简体"/>
              </a:rPr>
              <a:t>添加文字内容添加文字内容添加文字内容添加文字内容添加文字内容添加文字内容添加文字内容添加文字内容</a:t>
            </a:r>
            <a:endParaRPr lang="zh-CN" altLang="en-US" sz="1000" b="1" dirty="0">
              <a:solidFill>
                <a:schemeClr val="tx1">
                  <a:lumMod val="65000"/>
                  <a:lumOff val="35000"/>
                </a:schemeClr>
              </a:solidFill>
              <a:latin typeface="方正准圆简体"/>
              <a:ea typeface="方正准圆简体"/>
              <a:cs typeface="+mn-ea"/>
              <a:sym typeface="方正准圆简体"/>
            </a:endParaRPr>
          </a:p>
        </p:txBody>
      </p:sp>
      <p:sp>
        <p:nvSpPr>
          <p:cNvPr id="33" name="矩形 1"/>
          <p:cNvSpPr>
            <a:spLocks noChangeArrowheads="1"/>
          </p:cNvSpPr>
          <p:nvPr/>
        </p:nvSpPr>
        <p:spPr bwMode="auto">
          <a:xfrm>
            <a:off x="5010754" y="3357354"/>
            <a:ext cx="3233654" cy="553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78" tIns="45688" rIns="91378" bIns="45688">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lnSpc>
                <a:spcPct val="150000"/>
              </a:lnSpc>
              <a:spcBef>
                <a:spcPct val="0"/>
              </a:spcBef>
              <a:spcAft>
                <a:spcPct val="0"/>
              </a:spcAft>
            </a:pPr>
            <a:r>
              <a:rPr lang="zh-CN" altLang="en-US" sz="1000" dirty="0">
                <a:solidFill>
                  <a:schemeClr val="tx1">
                    <a:lumMod val="65000"/>
                    <a:lumOff val="35000"/>
                  </a:schemeClr>
                </a:solidFill>
                <a:latin typeface="方正准圆简体"/>
                <a:ea typeface="方正准圆简体"/>
                <a:cs typeface="+mn-ea"/>
                <a:sym typeface="方正准圆简体"/>
              </a:rPr>
              <a:t>添加文字内容添加文字内容添加文字内容添加文字内容添加文字内容添加文字内容添加文字内容添加文字内容</a:t>
            </a:r>
            <a:endParaRPr lang="zh-CN" altLang="en-US" sz="1000" b="1" dirty="0">
              <a:solidFill>
                <a:schemeClr val="tx1">
                  <a:lumMod val="65000"/>
                  <a:lumOff val="35000"/>
                </a:schemeClr>
              </a:solidFill>
              <a:latin typeface="方正准圆简体"/>
              <a:ea typeface="方正准圆简体"/>
              <a:cs typeface="+mn-ea"/>
              <a:sym typeface="方正准圆简体"/>
            </a:endParaRPr>
          </a:p>
        </p:txBody>
      </p:sp>
      <p:sp>
        <p:nvSpPr>
          <p:cNvPr id="34" name="矩形 1"/>
          <p:cNvSpPr>
            <a:spLocks noChangeArrowheads="1"/>
          </p:cNvSpPr>
          <p:nvPr/>
        </p:nvSpPr>
        <p:spPr bwMode="auto">
          <a:xfrm>
            <a:off x="4455564" y="4054530"/>
            <a:ext cx="3500813" cy="553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78" tIns="45688" rIns="91378" bIns="45688">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lnSpc>
                <a:spcPct val="150000"/>
              </a:lnSpc>
              <a:spcBef>
                <a:spcPct val="0"/>
              </a:spcBef>
              <a:spcAft>
                <a:spcPct val="0"/>
              </a:spcAft>
            </a:pPr>
            <a:r>
              <a:rPr lang="zh-CN" altLang="en-US" sz="1000" dirty="0">
                <a:solidFill>
                  <a:schemeClr val="tx1">
                    <a:lumMod val="65000"/>
                    <a:lumOff val="35000"/>
                  </a:schemeClr>
                </a:solidFill>
                <a:latin typeface="方正准圆简体"/>
                <a:ea typeface="方正准圆简体"/>
                <a:cs typeface="+mn-ea"/>
                <a:sym typeface="方正准圆简体"/>
              </a:rPr>
              <a:t>添加文字内容添加文字内容添加文字内容添加文字内容添加文字内容添加文字内容添加文字内容添加文字内容</a:t>
            </a:r>
            <a:endParaRPr lang="zh-CN" altLang="en-US" sz="1000" b="1" dirty="0">
              <a:solidFill>
                <a:schemeClr val="tx1">
                  <a:lumMod val="65000"/>
                  <a:lumOff val="35000"/>
                </a:schemeClr>
              </a:solidFill>
              <a:latin typeface="方正准圆简体"/>
              <a:ea typeface="方正准圆简体"/>
              <a:cs typeface="+mn-ea"/>
              <a:sym typeface="方正准圆简体"/>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heel(1)">
                                      <p:cBhvr>
                                        <p:cTn id="7" dur="1000"/>
                                        <p:tgtEl>
                                          <p:spTgt spid="24"/>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heel(1)">
                                      <p:cBhvr>
                                        <p:cTn id="10" dur="1000"/>
                                        <p:tgtEl>
                                          <p:spTgt spid="23"/>
                                        </p:tgtEl>
                                      </p:cBhvr>
                                    </p:animEffect>
                                  </p:childTnLst>
                                </p:cTn>
                              </p:par>
                            </p:childTnLst>
                          </p:cTn>
                        </p:par>
                        <p:par>
                          <p:cTn id="11" fill="hold">
                            <p:stCondLst>
                              <p:cond delay="1000"/>
                            </p:stCondLst>
                            <p:childTnLst>
                              <p:par>
                                <p:cTn id="12" presetID="53" presetClass="entr" presetSubtype="16"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animEffect transition="in" filter="fade">
                                      <p:cBhvr>
                                        <p:cTn id="16" dur="500"/>
                                        <p:tgtEl>
                                          <p:spTgt spid="12"/>
                                        </p:tgtEl>
                                      </p:cBhvr>
                                    </p:animEffect>
                                  </p:childTnLst>
                                </p:cTn>
                              </p:par>
                            </p:childTnLst>
                          </p:cTn>
                        </p:par>
                        <p:par>
                          <p:cTn id="17" fill="hold">
                            <p:stCondLst>
                              <p:cond delay="1500"/>
                            </p:stCondLst>
                            <p:childTnLst>
                              <p:par>
                                <p:cTn id="18" presetID="52" presetClass="entr" presetSubtype="0" fill="hold" grpId="0" nodeType="afterEffect">
                                  <p:stCondLst>
                                    <p:cond delay="0"/>
                                  </p:stCondLst>
                                  <p:childTnLst>
                                    <p:set>
                                      <p:cBhvr>
                                        <p:cTn id="19" dur="1" fill="hold">
                                          <p:stCondLst>
                                            <p:cond delay="0"/>
                                          </p:stCondLst>
                                        </p:cTn>
                                        <p:tgtEl>
                                          <p:spTgt spid="25"/>
                                        </p:tgtEl>
                                        <p:attrNameLst>
                                          <p:attrName>style.visibility</p:attrName>
                                        </p:attrNameLst>
                                      </p:cBhvr>
                                      <p:to>
                                        <p:strVal val="visible"/>
                                      </p:to>
                                    </p:set>
                                    <p:animScale>
                                      <p:cBhvr>
                                        <p:cTn id="20" dur="1000" decel="50000" fill="hold">
                                          <p:stCondLst>
                                            <p:cond delay="0"/>
                                          </p:stCondLst>
                                        </p:cTn>
                                        <p:tgtEl>
                                          <p:spTgt spid="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21" dur="1000" decel="50000" fill="hold">
                                          <p:stCondLst>
                                            <p:cond delay="0"/>
                                          </p:stCondLst>
                                        </p:cTn>
                                        <p:tgtEl>
                                          <p:spTgt spid="25"/>
                                        </p:tgtEl>
                                        <p:attrNameLst>
                                          <p:attrName>ppt_x</p:attrName>
                                          <p:attrName>ppt_y</p:attrName>
                                        </p:attrNameLst>
                                      </p:cBhvr>
                                      <p:rCtr x="0" y="0"/>
                                    </p:animMotion>
                                    <p:animEffect transition="in" filter="fade">
                                      <p:cBhvr>
                                        <p:cTn id="22" dur="1000"/>
                                        <p:tgtEl>
                                          <p:spTgt spid="25"/>
                                        </p:tgtEl>
                                      </p:cBhvr>
                                    </p:animEffect>
                                  </p:childTnLst>
                                </p:cTn>
                              </p:par>
                              <p:par>
                                <p:cTn id="23" presetID="52"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animScale>
                                      <p:cBhvr>
                                        <p:cTn id="25" dur="1000" decel="50000" fill="hold">
                                          <p:stCondLst>
                                            <p:cond delay="0"/>
                                          </p:stCondLst>
                                        </p:cTn>
                                        <p:tgtEl>
                                          <p:spTgt spid="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26" dur="1000" decel="50000" fill="hold">
                                          <p:stCondLst>
                                            <p:cond delay="0"/>
                                          </p:stCondLst>
                                        </p:cTn>
                                        <p:tgtEl>
                                          <p:spTgt spid="26"/>
                                        </p:tgtEl>
                                        <p:attrNameLst>
                                          <p:attrName>ppt_x</p:attrName>
                                          <p:attrName>ppt_y</p:attrName>
                                        </p:attrNameLst>
                                      </p:cBhvr>
                                      <p:rCtr x="0" y="0"/>
                                    </p:animMotion>
                                    <p:animEffect transition="in" filter="fade">
                                      <p:cBhvr>
                                        <p:cTn id="27" dur="1000"/>
                                        <p:tgtEl>
                                          <p:spTgt spid="26"/>
                                        </p:tgtEl>
                                      </p:cBhvr>
                                    </p:animEffect>
                                  </p:childTnLst>
                                </p:cTn>
                              </p:par>
                            </p:childTnLst>
                          </p:cTn>
                        </p:par>
                        <p:par>
                          <p:cTn id="28" fill="hold">
                            <p:stCondLst>
                              <p:cond delay="2500"/>
                            </p:stCondLst>
                            <p:childTnLst>
                              <p:par>
                                <p:cTn id="29" presetID="1"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par>
                                <p:cTn id="39" presetID="35" presetClass="path" presetSubtype="0" accel="50000" decel="50000" fill="hold" grpId="1" nodeType="withEffect">
                                  <p:stCondLst>
                                    <p:cond delay="0"/>
                                  </p:stCondLst>
                                  <p:childTnLst>
                                    <p:animMotion origin="layout" path="M 2.29608E-6 1.11111E-6 L -0.17354 0.29051 " pathEditMode="relative" rAng="0" ptsTypes="AA">
                                      <p:cBhvr>
                                        <p:cTn id="40" dur="500" spd="-99900" fill="hold"/>
                                        <p:tgtEl>
                                          <p:spTgt spid="13"/>
                                        </p:tgtEl>
                                        <p:attrNameLst>
                                          <p:attrName>ppt_x</p:attrName>
                                          <p:attrName>ppt_y</p:attrName>
                                        </p:attrNameLst>
                                      </p:cBhvr>
                                      <p:rCtr x="-8600" y="14500"/>
                                    </p:animMotion>
                                  </p:childTnLst>
                                </p:cTn>
                              </p:par>
                              <p:par>
                                <p:cTn id="41" presetID="35" presetClass="path" presetSubtype="0" accel="50000" decel="50000" fill="hold" grpId="1" nodeType="withEffect">
                                  <p:stCondLst>
                                    <p:cond delay="0"/>
                                  </p:stCondLst>
                                  <p:childTnLst>
                                    <p:animMotion origin="layout" path="M 2.35202E-6 -2.59259E-6 L -0.23143 0.15556 " pathEditMode="relative" rAng="0" ptsTypes="AA">
                                      <p:cBhvr>
                                        <p:cTn id="42" dur="500" spd="-99900" fill="hold"/>
                                        <p:tgtEl>
                                          <p:spTgt spid="16"/>
                                        </p:tgtEl>
                                        <p:attrNameLst>
                                          <p:attrName>ppt_x</p:attrName>
                                          <p:attrName>ppt_y</p:attrName>
                                        </p:attrNameLst>
                                      </p:cBhvr>
                                      <p:rCtr x="-11500" y="7800"/>
                                    </p:animMotion>
                                  </p:childTnLst>
                                </p:cTn>
                              </p:par>
                              <p:par>
                                <p:cTn id="43" presetID="35" presetClass="path" presetSubtype="0" accel="50000" decel="50000" fill="hold" grpId="1" nodeType="withEffect">
                                  <p:stCondLst>
                                    <p:cond delay="0"/>
                                  </p:stCondLst>
                                  <p:childTnLst>
                                    <p:animMotion origin="layout" path="M 0 0 L -0.25 0 E" pathEditMode="relative" rAng="0" ptsTypes="">
                                      <p:cBhvr>
                                        <p:cTn id="44" dur="500" spd="-99900" fill="hold"/>
                                        <p:tgtEl>
                                          <p:spTgt spid="17"/>
                                        </p:tgtEl>
                                        <p:attrNameLst>
                                          <p:attrName>ppt_x</p:attrName>
                                          <p:attrName>ppt_y</p:attrName>
                                        </p:attrNameLst>
                                      </p:cBhvr>
                                      <p:rCtr x="0" y="0"/>
                                    </p:animMotion>
                                  </p:childTnLst>
                                </p:cTn>
                              </p:par>
                              <p:par>
                                <p:cTn id="45" presetID="35" presetClass="path" presetSubtype="0" accel="50000" decel="50000" fill="hold" grpId="1" nodeType="withEffect">
                                  <p:stCondLst>
                                    <p:cond delay="0"/>
                                  </p:stCondLst>
                                  <p:childTnLst>
                                    <p:animMotion origin="layout" path="M 2.35202E-6 -3.7037E-6 L -0.23143 -0.15555 " pathEditMode="relative" rAng="0" ptsTypes="AA">
                                      <p:cBhvr>
                                        <p:cTn id="46" dur="500" spd="-99900" fill="hold"/>
                                        <p:tgtEl>
                                          <p:spTgt spid="15"/>
                                        </p:tgtEl>
                                        <p:attrNameLst>
                                          <p:attrName>ppt_x</p:attrName>
                                          <p:attrName>ppt_y</p:attrName>
                                        </p:attrNameLst>
                                      </p:cBhvr>
                                      <p:rCtr x="-11500" y="-7700"/>
                                    </p:animMotion>
                                  </p:childTnLst>
                                </p:cTn>
                              </p:par>
                              <p:par>
                                <p:cTn id="47" presetID="35" presetClass="path" presetSubtype="0" accel="50000" decel="50000" fill="hold" grpId="1" nodeType="withEffect">
                                  <p:stCondLst>
                                    <p:cond delay="0"/>
                                  </p:stCondLst>
                                  <p:childTnLst>
                                    <p:animMotion origin="layout" path="M 2.29608E-6 2.59259E-6 L -0.17354 -0.29051 " pathEditMode="relative" rAng="0" ptsTypes="AA">
                                      <p:cBhvr>
                                        <p:cTn id="48" dur="500" spd="-99900" fill="hold"/>
                                        <p:tgtEl>
                                          <p:spTgt spid="14"/>
                                        </p:tgtEl>
                                        <p:attrNameLst>
                                          <p:attrName>ppt_x</p:attrName>
                                          <p:attrName>ppt_y</p:attrName>
                                        </p:attrNameLst>
                                      </p:cBhvr>
                                      <p:rCtr x="-8600" y="-14400"/>
                                    </p:animMotion>
                                  </p:childTnLst>
                                </p:cTn>
                              </p:par>
                            </p:childTnLst>
                          </p:cTn>
                        </p:par>
                        <p:par>
                          <p:cTn id="49" fill="hold">
                            <p:stCondLst>
                              <p:cond delay="2500"/>
                            </p:stCondLst>
                            <p:childTnLst>
                              <p:par>
                                <p:cTn id="50" presetID="47" presetClass="entr" presetSubtype="0"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fade">
                                      <p:cBhvr>
                                        <p:cTn id="52" dur="1000"/>
                                        <p:tgtEl>
                                          <p:spTgt spid="29"/>
                                        </p:tgtEl>
                                      </p:cBhvr>
                                    </p:animEffect>
                                    <p:anim calcmode="lin" valueType="num">
                                      <p:cBhvr>
                                        <p:cTn id="53" dur="1000" fill="hold"/>
                                        <p:tgtEl>
                                          <p:spTgt spid="29"/>
                                        </p:tgtEl>
                                        <p:attrNameLst>
                                          <p:attrName>ppt_x</p:attrName>
                                        </p:attrNameLst>
                                      </p:cBhvr>
                                      <p:tavLst>
                                        <p:tav tm="0">
                                          <p:val>
                                            <p:strVal val="#ppt_x"/>
                                          </p:val>
                                        </p:tav>
                                        <p:tav tm="100000">
                                          <p:val>
                                            <p:strVal val="#ppt_x"/>
                                          </p:val>
                                        </p:tav>
                                      </p:tavLst>
                                    </p:anim>
                                    <p:anim calcmode="lin" valueType="num">
                                      <p:cBhvr>
                                        <p:cTn id="54" dur="1000" fill="hold"/>
                                        <p:tgtEl>
                                          <p:spTgt spid="29"/>
                                        </p:tgtEl>
                                        <p:attrNameLst>
                                          <p:attrName>ppt_y</p:attrName>
                                        </p:attrNameLst>
                                      </p:cBhvr>
                                      <p:tavLst>
                                        <p:tav tm="0">
                                          <p:val>
                                            <p:strVal val="#ppt_y-.1"/>
                                          </p:val>
                                        </p:tav>
                                        <p:tav tm="100000">
                                          <p:val>
                                            <p:strVal val="#ppt_y"/>
                                          </p:val>
                                        </p:tav>
                                      </p:tavLst>
                                    </p:anim>
                                  </p:childTnLst>
                                </p:cTn>
                              </p:par>
                              <p:par>
                                <p:cTn id="55" presetID="47" presetClass="entr" presetSubtype="0"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fade">
                                      <p:cBhvr>
                                        <p:cTn id="62" dur="1000"/>
                                        <p:tgtEl>
                                          <p:spTgt spid="31"/>
                                        </p:tgtEl>
                                      </p:cBhvr>
                                    </p:animEffect>
                                    <p:anim calcmode="lin" valueType="num">
                                      <p:cBhvr>
                                        <p:cTn id="63" dur="1000" fill="hold"/>
                                        <p:tgtEl>
                                          <p:spTgt spid="31"/>
                                        </p:tgtEl>
                                        <p:attrNameLst>
                                          <p:attrName>ppt_x</p:attrName>
                                        </p:attrNameLst>
                                      </p:cBhvr>
                                      <p:tavLst>
                                        <p:tav tm="0">
                                          <p:val>
                                            <p:strVal val="#ppt_x"/>
                                          </p:val>
                                        </p:tav>
                                        <p:tav tm="100000">
                                          <p:val>
                                            <p:strVal val="#ppt_x"/>
                                          </p:val>
                                        </p:tav>
                                      </p:tavLst>
                                    </p:anim>
                                    <p:anim calcmode="lin" valueType="num">
                                      <p:cBhvr>
                                        <p:cTn id="64" dur="1000" fill="hold"/>
                                        <p:tgtEl>
                                          <p:spTgt spid="31"/>
                                        </p:tgtEl>
                                        <p:attrNameLst>
                                          <p:attrName>ppt_y</p:attrName>
                                        </p:attrNameLst>
                                      </p:cBhvr>
                                      <p:tavLst>
                                        <p:tav tm="0">
                                          <p:val>
                                            <p:strVal val="#ppt_y-.1"/>
                                          </p:val>
                                        </p:tav>
                                        <p:tav tm="100000">
                                          <p:val>
                                            <p:strVal val="#ppt_y"/>
                                          </p:val>
                                        </p:tav>
                                      </p:tavLst>
                                    </p:anim>
                                  </p:childTnLst>
                                </p:cTn>
                              </p:par>
                              <p:par>
                                <p:cTn id="65" presetID="47" presetClass="entr" presetSubtype="0" fill="hold" grpId="0" nodeType="with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fade">
                                      <p:cBhvr>
                                        <p:cTn id="67" dur="1000"/>
                                        <p:tgtEl>
                                          <p:spTgt spid="33"/>
                                        </p:tgtEl>
                                      </p:cBhvr>
                                    </p:animEffect>
                                    <p:anim calcmode="lin" valueType="num">
                                      <p:cBhvr>
                                        <p:cTn id="68" dur="1000" fill="hold"/>
                                        <p:tgtEl>
                                          <p:spTgt spid="33"/>
                                        </p:tgtEl>
                                        <p:attrNameLst>
                                          <p:attrName>ppt_x</p:attrName>
                                        </p:attrNameLst>
                                      </p:cBhvr>
                                      <p:tavLst>
                                        <p:tav tm="0">
                                          <p:val>
                                            <p:strVal val="#ppt_x"/>
                                          </p:val>
                                        </p:tav>
                                        <p:tav tm="100000">
                                          <p:val>
                                            <p:strVal val="#ppt_x"/>
                                          </p:val>
                                        </p:tav>
                                      </p:tavLst>
                                    </p:anim>
                                    <p:anim calcmode="lin" valueType="num">
                                      <p:cBhvr>
                                        <p:cTn id="69" dur="1000" fill="hold"/>
                                        <p:tgtEl>
                                          <p:spTgt spid="33"/>
                                        </p:tgtEl>
                                        <p:attrNameLst>
                                          <p:attrName>ppt_y</p:attrName>
                                        </p:attrNameLst>
                                      </p:cBhvr>
                                      <p:tavLst>
                                        <p:tav tm="0">
                                          <p:val>
                                            <p:strVal val="#ppt_y-.1"/>
                                          </p:val>
                                        </p:tav>
                                        <p:tav tm="100000">
                                          <p:val>
                                            <p:strVal val="#ppt_y"/>
                                          </p:val>
                                        </p:tav>
                                      </p:tavLst>
                                    </p:anim>
                                  </p:childTnLst>
                                </p:cTn>
                              </p:par>
                              <p:par>
                                <p:cTn id="70" presetID="47" presetClass="entr" presetSubtype="0" fill="hold" grpId="0" nodeType="withEffect">
                                  <p:stCondLst>
                                    <p:cond delay="0"/>
                                  </p:stCondLst>
                                  <p:childTnLst>
                                    <p:set>
                                      <p:cBhvr>
                                        <p:cTn id="71" dur="1" fill="hold">
                                          <p:stCondLst>
                                            <p:cond delay="0"/>
                                          </p:stCondLst>
                                        </p:cTn>
                                        <p:tgtEl>
                                          <p:spTgt spid="34"/>
                                        </p:tgtEl>
                                        <p:attrNameLst>
                                          <p:attrName>style.visibility</p:attrName>
                                        </p:attrNameLst>
                                      </p:cBhvr>
                                      <p:to>
                                        <p:strVal val="visible"/>
                                      </p:to>
                                    </p:set>
                                    <p:animEffect transition="in" filter="fade">
                                      <p:cBhvr>
                                        <p:cTn id="72" dur="1000"/>
                                        <p:tgtEl>
                                          <p:spTgt spid="34"/>
                                        </p:tgtEl>
                                      </p:cBhvr>
                                    </p:animEffect>
                                    <p:anim calcmode="lin" valueType="num">
                                      <p:cBhvr>
                                        <p:cTn id="73" dur="1000" fill="hold"/>
                                        <p:tgtEl>
                                          <p:spTgt spid="34"/>
                                        </p:tgtEl>
                                        <p:attrNameLst>
                                          <p:attrName>ppt_x</p:attrName>
                                        </p:attrNameLst>
                                      </p:cBhvr>
                                      <p:tavLst>
                                        <p:tav tm="0">
                                          <p:val>
                                            <p:strVal val="#ppt_x"/>
                                          </p:val>
                                        </p:tav>
                                        <p:tav tm="100000">
                                          <p:val>
                                            <p:strVal val="#ppt_x"/>
                                          </p:val>
                                        </p:tav>
                                      </p:tavLst>
                                    </p:anim>
                                    <p:anim calcmode="lin" valueType="num">
                                      <p:cBhvr>
                                        <p:cTn id="74"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autoUpdateAnimBg="0"/>
      <p:bldP spid="13" grpId="1" animBg="1" autoUpdateAnimBg="0"/>
      <p:bldP spid="14" grpId="0" animBg="1" autoUpdateAnimBg="0"/>
      <p:bldP spid="14" grpId="1" animBg="1" autoUpdateAnimBg="0"/>
      <p:bldP spid="15" grpId="0" animBg="1" autoUpdateAnimBg="0"/>
      <p:bldP spid="15" grpId="1" animBg="1" autoUpdateAnimBg="0"/>
      <p:bldP spid="16" grpId="0" animBg="1" autoUpdateAnimBg="0"/>
      <p:bldP spid="16" grpId="1" animBg="1" autoUpdateAnimBg="0"/>
      <p:bldP spid="17" grpId="0" animBg="1" autoUpdateAnimBg="0"/>
      <p:bldP spid="17" grpId="1" animBg="1" autoUpdateAnimBg="0"/>
      <p:bldP spid="23" grpId="0" animBg="1" autoUpdateAnimBg="0"/>
      <p:bldP spid="24" grpId="0" animBg="1" autoUpdateAnimBg="0"/>
      <p:bldP spid="25" grpId="0" animBg="1" autoUpdateAnimBg="0"/>
      <p:bldP spid="26" grpId="0" autoUpdateAnimBg="0"/>
      <p:bldP spid="29" grpId="0"/>
      <p:bldP spid="30" grpId="0"/>
      <p:bldP spid="31" grpId="0"/>
      <p:bldP spid="33" grpId="0"/>
      <p:bldP spid="3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363012" y="3902860"/>
            <a:ext cx="552731" cy="3428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grpSp>
        <p:nvGrpSpPr>
          <p:cNvPr id="8" name="Group 7"/>
          <p:cNvGrpSpPr/>
          <p:nvPr/>
        </p:nvGrpSpPr>
        <p:grpSpPr>
          <a:xfrm>
            <a:off x="3562916" y="1565705"/>
            <a:ext cx="1047867" cy="2366178"/>
            <a:chOff x="4671532" y="2731073"/>
            <a:chExt cx="1397156" cy="3154904"/>
          </a:xfrm>
        </p:grpSpPr>
        <p:sp>
          <p:nvSpPr>
            <p:cNvPr id="9" name="Freeform 9"/>
            <p:cNvSpPr>
              <a:spLocks noEditPoints="1"/>
            </p:cNvSpPr>
            <p:nvPr/>
          </p:nvSpPr>
          <p:spPr bwMode="auto">
            <a:xfrm>
              <a:off x="4671532" y="2731073"/>
              <a:ext cx="1397156" cy="3154904"/>
            </a:xfrm>
            <a:custGeom>
              <a:avLst/>
              <a:gdLst>
                <a:gd name="T0" fmla="*/ 0 w 1878"/>
                <a:gd name="T1" fmla="*/ 744 h 4564"/>
                <a:gd name="T2" fmla="*/ 744 w 1878"/>
                <a:gd name="T3" fmla="*/ 1488 h 4564"/>
                <a:gd name="T4" fmla="*/ 1697 w 1878"/>
                <a:gd name="T5" fmla="*/ 2095 h 4564"/>
                <a:gd name="T6" fmla="*/ 1808 w 1878"/>
                <a:gd name="T7" fmla="*/ 4564 h 4564"/>
                <a:gd name="T8" fmla="*/ 1820 w 1878"/>
                <a:gd name="T9" fmla="*/ 2063 h 4564"/>
                <a:gd name="T10" fmla="*/ 744 w 1878"/>
                <a:gd name="T11" fmla="*/ 0 h 4564"/>
                <a:gd name="T12" fmla="*/ 0 w 1878"/>
                <a:gd name="T13" fmla="*/ 744 h 4564"/>
                <a:gd name="T14" fmla="*/ 132 w 1878"/>
                <a:gd name="T15" fmla="*/ 744 h 4564"/>
                <a:gd name="T16" fmla="*/ 744 w 1878"/>
                <a:gd name="T17" fmla="*/ 131 h 4564"/>
                <a:gd name="T18" fmla="*/ 1247 w 1878"/>
                <a:gd name="T19" fmla="*/ 394 h 4564"/>
                <a:gd name="T20" fmla="*/ 1247 w 1878"/>
                <a:gd name="T21" fmla="*/ 394 h 4564"/>
                <a:gd name="T22" fmla="*/ 1571 w 1878"/>
                <a:gd name="T23" fmla="*/ 1236 h 4564"/>
                <a:gd name="T24" fmla="*/ 1334 w 1878"/>
                <a:gd name="T25" fmla="*/ 1457 h 4564"/>
                <a:gd name="T26" fmla="*/ 744 w 1878"/>
                <a:gd name="T27" fmla="*/ 1356 h 4564"/>
                <a:gd name="T28" fmla="*/ 132 w 1878"/>
                <a:gd name="T29" fmla="*/ 744 h 4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78" h="4564">
                  <a:moveTo>
                    <a:pt x="0" y="744"/>
                  </a:moveTo>
                  <a:cubicBezTo>
                    <a:pt x="0" y="1155"/>
                    <a:pt x="333" y="1488"/>
                    <a:pt x="744" y="1488"/>
                  </a:cubicBezTo>
                  <a:cubicBezTo>
                    <a:pt x="1292" y="1488"/>
                    <a:pt x="1607" y="1743"/>
                    <a:pt x="1697" y="2095"/>
                  </a:cubicBezTo>
                  <a:cubicBezTo>
                    <a:pt x="1816" y="2554"/>
                    <a:pt x="1737" y="4564"/>
                    <a:pt x="1808" y="4564"/>
                  </a:cubicBezTo>
                  <a:cubicBezTo>
                    <a:pt x="1878" y="4564"/>
                    <a:pt x="1827" y="2249"/>
                    <a:pt x="1820" y="2063"/>
                  </a:cubicBezTo>
                  <a:cubicBezTo>
                    <a:pt x="1786" y="1190"/>
                    <a:pt x="1594" y="0"/>
                    <a:pt x="744" y="0"/>
                  </a:cubicBezTo>
                  <a:cubicBezTo>
                    <a:pt x="333" y="0"/>
                    <a:pt x="0" y="333"/>
                    <a:pt x="0" y="744"/>
                  </a:cubicBezTo>
                  <a:close/>
                  <a:moveTo>
                    <a:pt x="132" y="744"/>
                  </a:moveTo>
                  <a:cubicBezTo>
                    <a:pt x="132" y="406"/>
                    <a:pt x="406" y="131"/>
                    <a:pt x="744" y="131"/>
                  </a:cubicBezTo>
                  <a:cubicBezTo>
                    <a:pt x="952" y="131"/>
                    <a:pt x="1136" y="235"/>
                    <a:pt x="1247" y="394"/>
                  </a:cubicBezTo>
                  <a:cubicBezTo>
                    <a:pt x="1247" y="394"/>
                    <a:pt x="1247" y="394"/>
                    <a:pt x="1247" y="394"/>
                  </a:cubicBezTo>
                  <a:cubicBezTo>
                    <a:pt x="1426" y="638"/>
                    <a:pt x="1514" y="947"/>
                    <a:pt x="1571" y="1236"/>
                  </a:cubicBezTo>
                  <a:cubicBezTo>
                    <a:pt x="1613" y="1452"/>
                    <a:pt x="1541" y="1554"/>
                    <a:pt x="1334" y="1457"/>
                  </a:cubicBezTo>
                  <a:cubicBezTo>
                    <a:pt x="1195" y="1392"/>
                    <a:pt x="1035" y="1356"/>
                    <a:pt x="744" y="1356"/>
                  </a:cubicBezTo>
                  <a:cubicBezTo>
                    <a:pt x="406" y="1356"/>
                    <a:pt x="132" y="1082"/>
                    <a:pt x="132" y="744"/>
                  </a:cubicBezTo>
                  <a:close/>
                </a:path>
              </a:pathLst>
            </a:custGeom>
            <a:solidFill>
              <a:schemeClr val="accent3"/>
            </a:solidFill>
            <a:ln>
              <a:noFill/>
            </a:ln>
          </p:spPr>
          <p:txBody>
            <a:bodyPr vert="horz" wrap="square" lIns="91440" tIns="45720" rIns="91440" bIns="45720" numCol="1" anchor="t" anchorCtr="0" compatLnSpc="1"/>
            <a:lstStyle/>
            <a:p>
              <a:endParaRPr lang="id-ID"/>
            </a:p>
          </p:txBody>
        </p:sp>
        <p:sp>
          <p:nvSpPr>
            <p:cNvPr id="10" name="Shape 937"/>
            <p:cNvSpPr/>
            <p:nvPr/>
          </p:nvSpPr>
          <p:spPr>
            <a:xfrm>
              <a:off x="5044775" y="3086195"/>
              <a:ext cx="392510" cy="349161"/>
            </a:xfrm>
            <a:custGeom>
              <a:avLst/>
              <a:gdLst/>
              <a:ahLst/>
              <a:cxnLst>
                <a:cxn ang="0">
                  <a:pos x="wd2" y="hd2"/>
                </a:cxn>
                <a:cxn ang="5400000">
                  <a:pos x="wd2" y="hd2"/>
                </a:cxn>
                <a:cxn ang="10800000">
                  <a:pos x="wd2" y="hd2"/>
                </a:cxn>
                <a:cxn ang="16200000">
                  <a:pos x="wd2" y="hd2"/>
                </a:cxn>
              </a:cxnLst>
              <a:rect l="0" t="0" r="r" b="b"/>
              <a:pathLst>
                <a:path w="21446" h="21471" extrusionOk="0">
                  <a:moveTo>
                    <a:pt x="2906" y="19280"/>
                  </a:moveTo>
                  <a:cubicBezTo>
                    <a:pt x="2683" y="19534"/>
                    <a:pt x="2683" y="19946"/>
                    <a:pt x="2906" y="20200"/>
                  </a:cubicBezTo>
                  <a:lnTo>
                    <a:pt x="3930" y="21326"/>
                  </a:lnTo>
                  <a:cubicBezTo>
                    <a:pt x="4154" y="21580"/>
                    <a:pt x="4510" y="21473"/>
                    <a:pt x="4734" y="21220"/>
                  </a:cubicBezTo>
                  <a:lnTo>
                    <a:pt x="10017" y="15372"/>
                  </a:lnTo>
                  <a:lnTo>
                    <a:pt x="8398" y="13299"/>
                  </a:lnTo>
                  <a:cubicBezTo>
                    <a:pt x="8398" y="13299"/>
                    <a:pt x="2906" y="19280"/>
                    <a:pt x="2906" y="19280"/>
                  </a:cubicBezTo>
                  <a:close/>
                  <a:moveTo>
                    <a:pt x="21387" y="2723"/>
                  </a:moveTo>
                  <a:cubicBezTo>
                    <a:pt x="21307" y="2125"/>
                    <a:pt x="21031" y="2252"/>
                    <a:pt x="20888" y="2505"/>
                  </a:cubicBezTo>
                  <a:cubicBezTo>
                    <a:pt x="20746" y="2758"/>
                    <a:pt x="20111" y="3840"/>
                    <a:pt x="19852" y="4329"/>
                  </a:cubicBezTo>
                  <a:cubicBezTo>
                    <a:pt x="19593" y="4815"/>
                    <a:pt x="18956" y="5772"/>
                    <a:pt x="17770" y="4826"/>
                  </a:cubicBezTo>
                  <a:cubicBezTo>
                    <a:pt x="16533" y="3843"/>
                    <a:pt x="16963" y="3157"/>
                    <a:pt x="17179" y="2694"/>
                  </a:cubicBezTo>
                  <a:cubicBezTo>
                    <a:pt x="17395" y="2232"/>
                    <a:pt x="18059" y="931"/>
                    <a:pt x="18155" y="768"/>
                  </a:cubicBezTo>
                  <a:cubicBezTo>
                    <a:pt x="18251" y="605"/>
                    <a:pt x="18139" y="129"/>
                    <a:pt x="17756" y="329"/>
                  </a:cubicBezTo>
                  <a:cubicBezTo>
                    <a:pt x="17372" y="527"/>
                    <a:pt x="15039" y="1572"/>
                    <a:pt x="14715" y="3066"/>
                  </a:cubicBezTo>
                  <a:cubicBezTo>
                    <a:pt x="14386" y="4590"/>
                    <a:pt x="14993" y="5950"/>
                    <a:pt x="13800" y="7301"/>
                  </a:cubicBezTo>
                  <a:lnTo>
                    <a:pt x="12355" y="8998"/>
                  </a:lnTo>
                  <a:lnTo>
                    <a:pt x="13806" y="10898"/>
                  </a:lnTo>
                  <a:lnTo>
                    <a:pt x="15589" y="8995"/>
                  </a:lnTo>
                  <a:cubicBezTo>
                    <a:pt x="16013" y="8514"/>
                    <a:pt x="16919" y="8048"/>
                    <a:pt x="17740" y="8257"/>
                  </a:cubicBezTo>
                  <a:cubicBezTo>
                    <a:pt x="19498" y="8705"/>
                    <a:pt x="20456" y="7962"/>
                    <a:pt x="21035" y="6733"/>
                  </a:cubicBezTo>
                  <a:cubicBezTo>
                    <a:pt x="21552" y="5635"/>
                    <a:pt x="21466" y="3322"/>
                    <a:pt x="21387" y="2723"/>
                  </a:cubicBezTo>
                  <a:close/>
                  <a:moveTo>
                    <a:pt x="9478" y="7592"/>
                  </a:moveTo>
                  <a:cubicBezTo>
                    <a:pt x="9350" y="7424"/>
                    <a:pt x="9189" y="7421"/>
                    <a:pt x="9050" y="7558"/>
                  </a:cubicBezTo>
                  <a:lnTo>
                    <a:pt x="7506" y="9074"/>
                  </a:lnTo>
                  <a:cubicBezTo>
                    <a:pt x="7384" y="9194"/>
                    <a:pt x="7369" y="9419"/>
                    <a:pt x="7477" y="9559"/>
                  </a:cubicBezTo>
                  <a:lnTo>
                    <a:pt x="16408" y="20996"/>
                  </a:lnTo>
                  <a:cubicBezTo>
                    <a:pt x="16616" y="21268"/>
                    <a:pt x="16979" y="21295"/>
                    <a:pt x="17217" y="21061"/>
                  </a:cubicBezTo>
                  <a:lnTo>
                    <a:pt x="18263" y="20076"/>
                  </a:lnTo>
                  <a:cubicBezTo>
                    <a:pt x="18500" y="19839"/>
                    <a:pt x="18526" y="19429"/>
                    <a:pt x="18317" y="19158"/>
                  </a:cubicBezTo>
                  <a:cubicBezTo>
                    <a:pt x="18317" y="19158"/>
                    <a:pt x="9478" y="7592"/>
                    <a:pt x="9478" y="7592"/>
                  </a:cubicBezTo>
                  <a:close/>
                  <a:moveTo>
                    <a:pt x="3331" y="6965"/>
                  </a:moveTo>
                  <a:cubicBezTo>
                    <a:pt x="4336" y="6088"/>
                    <a:pt x="5170" y="6693"/>
                    <a:pt x="6282" y="8142"/>
                  </a:cubicBezTo>
                  <a:cubicBezTo>
                    <a:pt x="6408" y="8304"/>
                    <a:pt x="6575" y="8114"/>
                    <a:pt x="6671" y="8021"/>
                  </a:cubicBezTo>
                  <a:cubicBezTo>
                    <a:pt x="6766" y="7926"/>
                    <a:pt x="8233" y="6440"/>
                    <a:pt x="8306" y="6370"/>
                  </a:cubicBezTo>
                  <a:cubicBezTo>
                    <a:pt x="8377" y="6300"/>
                    <a:pt x="8464" y="6167"/>
                    <a:pt x="8349" y="6018"/>
                  </a:cubicBezTo>
                  <a:cubicBezTo>
                    <a:pt x="8235" y="5868"/>
                    <a:pt x="7817" y="5261"/>
                    <a:pt x="7550" y="4867"/>
                  </a:cubicBezTo>
                  <a:cubicBezTo>
                    <a:pt x="5603" y="2001"/>
                    <a:pt x="12876" y="57"/>
                    <a:pt x="11758" y="25"/>
                  </a:cubicBezTo>
                  <a:cubicBezTo>
                    <a:pt x="11190" y="9"/>
                    <a:pt x="8909" y="-20"/>
                    <a:pt x="8569" y="21"/>
                  </a:cubicBezTo>
                  <a:cubicBezTo>
                    <a:pt x="7186" y="186"/>
                    <a:pt x="5452" y="1638"/>
                    <a:pt x="4578" y="2313"/>
                  </a:cubicBezTo>
                  <a:cubicBezTo>
                    <a:pt x="3437" y="3196"/>
                    <a:pt x="3011" y="3711"/>
                    <a:pt x="2939" y="3781"/>
                  </a:cubicBezTo>
                  <a:cubicBezTo>
                    <a:pt x="2617" y="4099"/>
                    <a:pt x="2887" y="4832"/>
                    <a:pt x="2303" y="5410"/>
                  </a:cubicBezTo>
                  <a:cubicBezTo>
                    <a:pt x="1683" y="6021"/>
                    <a:pt x="1297" y="5560"/>
                    <a:pt x="939" y="5913"/>
                  </a:cubicBezTo>
                  <a:cubicBezTo>
                    <a:pt x="761" y="6090"/>
                    <a:pt x="264" y="6509"/>
                    <a:pt x="122" y="6650"/>
                  </a:cubicBezTo>
                  <a:cubicBezTo>
                    <a:pt x="-22" y="6790"/>
                    <a:pt x="-48" y="7030"/>
                    <a:pt x="99" y="7219"/>
                  </a:cubicBezTo>
                  <a:cubicBezTo>
                    <a:pt x="99" y="7219"/>
                    <a:pt x="1459" y="8912"/>
                    <a:pt x="1574" y="9061"/>
                  </a:cubicBezTo>
                  <a:cubicBezTo>
                    <a:pt x="1688" y="9210"/>
                    <a:pt x="1994" y="9337"/>
                    <a:pt x="2185" y="9149"/>
                  </a:cubicBezTo>
                  <a:cubicBezTo>
                    <a:pt x="2375" y="8960"/>
                    <a:pt x="2864" y="8477"/>
                    <a:pt x="2947" y="8394"/>
                  </a:cubicBezTo>
                  <a:cubicBezTo>
                    <a:pt x="3031" y="8312"/>
                    <a:pt x="2893" y="7349"/>
                    <a:pt x="3331" y="6965"/>
                  </a:cubicBezTo>
                  <a:close/>
                </a:path>
              </a:pathLst>
            </a:custGeom>
            <a:solidFill>
              <a:schemeClr val="accent3"/>
            </a:solid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sz="3200"/>
            </a:p>
          </p:txBody>
        </p:sp>
      </p:grpSp>
      <p:grpSp>
        <p:nvGrpSpPr>
          <p:cNvPr id="11" name="Group 10"/>
          <p:cNvGrpSpPr/>
          <p:nvPr/>
        </p:nvGrpSpPr>
        <p:grpSpPr>
          <a:xfrm>
            <a:off x="3600912" y="2314363"/>
            <a:ext cx="962433" cy="1625856"/>
            <a:chOff x="4722195" y="3729283"/>
            <a:chExt cx="1283244" cy="2167808"/>
          </a:xfrm>
        </p:grpSpPr>
        <p:sp>
          <p:nvSpPr>
            <p:cNvPr id="12" name="Freeform 10"/>
            <p:cNvSpPr>
              <a:spLocks noEditPoints="1"/>
            </p:cNvSpPr>
            <p:nvPr/>
          </p:nvSpPr>
          <p:spPr bwMode="auto">
            <a:xfrm>
              <a:off x="4722195" y="3729283"/>
              <a:ext cx="1283244" cy="2167808"/>
            </a:xfrm>
            <a:custGeom>
              <a:avLst/>
              <a:gdLst>
                <a:gd name="T0" fmla="*/ 0 w 1725"/>
                <a:gd name="T1" fmla="*/ 728 h 3136"/>
                <a:gd name="T2" fmla="*/ 654 w 1725"/>
                <a:gd name="T3" fmla="*/ 1382 h 3136"/>
                <a:gd name="T4" fmla="*/ 1577 w 1725"/>
                <a:gd name="T5" fmla="*/ 1789 h 3136"/>
                <a:gd name="T6" fmla="*/ 1669 w 1725"/>
                <a:gd name="T7" fmla="*/ 3119 h 3136"/>
                <a:gd name="T8" fmla="*/ 1666 w 1725"/>
                <a:gd name="T9" fmla="*/ 1513 h 3136"/>
                <a:gd name="T10" fmla="*/ 654 w 1725"/>
                <a:gd name="T11" fmla="*/ 73 h 3136"/>
                <a:gd name="T12" fmla="*/ 0 w 1725"/>
                <a:gd name="T13" fmla="*/ 728 h 3136"/>
                <a:gd name="T14" fmla="*/ 119 w 1725"/>
                <a:gd name="T15" fmla="*/ 727 h 3136"/>
                <a:gd name="T16" fmla="*/ 858 w 1725"/>
                <a:gd name="T17" fmla="*/ 232 h 3136"/>
                <a:gd name="T18" fmla="*/ 858 w 1725"/>
                <a:gd name="T19" fmla="*/ 232 h 3136"/>
                <a:gd name="T20" fmla="*/ 1517 w 1725"/>
                <a:gd name="T21" fmla="*/ 1260 h 3136"/>
                <a:gd name="T22" fmla="*/ 1327 w 1725"/>
                <a:gd name="T23" fmla="*/ 1365 h 3136"/>
                <a:gd name="T24" fmla="*/ 654 w 1725"/>
                <a:gd name="T25" fmla="*/ 1263 h 3136"/>
                <a:gd name="T26" fmla="*/ 119 w 1725"/>
                <a:gd name="T27" fmla="*/ 727 h 3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25" h="3136">
                  <a:moveTo>
                    <a:pt x="0" y="728"/>
                  </a:moveTo>
                  <a:cubicBezTo>
                    <a:pt x="0" y="1089"/>
                    <a:pt x="293" y="1382"/>
                    <a:pt x="654" y="1382"/>
                  </a:cubicBezTo>
                  <a:cubicBezTo>
                    <a:pt x="654" y="1382"/>
                    <a:pt x="1471" y="1368"/>
                    <a:pt x="1577" y="1789"/>
                  </a:cubicBezTo>
                  <a:cubicBezTo>
                    <a:pt x="1650" y="2081"/>
                    <a:pt x="1614" y="3136"/>
                    <a:pt x="1669" y="3119"/>
                  </a:cubicBezTo>
                  <a:cubicBezTo>
                    <a:pt x="1725" y="3102"/>
                    <a:pt x="1666" y="1513"/>
                    <a:pt x="1666" y="1513"/>
                  </a:cubicBezTo>
                  <a:cubicBezTo>
                    <a:pt x="1666" y="0"/>
                    <a:pt x="654" y="73"/>
                    <a:pt x="654" y="73"/>
                  </a:cubicBezTo>
                  <a:cubicBezTo>
                    <a:pt x="293" y="73"/>
                    <a:pt x="0" y="366"/>
                    <a:pt x="0" y="728"/>
                  </a:cubicBezTo>
                  <a:close/>
                  <a:moveTo>
                    <a:pt x="119" y="727"/>
                  </a:moveTo>
                  <a:cubicBezTo>
                    <a:pt x="119" y="431"/>
                    <a:pt x="464" y="101"/>
                    <a:pt x="858" y="232"/>
                  </a:cubicBezTo>
                  <a:cubicBezTo>
                    <a:pt x="858" y="232"/>
                    <a:pt x="858" y="232"/>
                    <a:pt x="858" y="232"/>
                  </a:cubicBezTo>
                  <a:cubicBezTo>
                    <a:pt x="1302" y="379"/>
                    <a:pt x="1461" y="872"/>
                    <a:pt x="1517" y="1260"/>
                  </a:cubicBezTo>
                  <a:cubicBezTo>
                    <a:pt x="1530" y="1352"/>
                    <a:pt x="1487" y="1434"/>
                    <a:pt x="1327" y="1365"/>
                  </a:cubicBezTo>
                  <a:cubicBezTo>
                    <a:pt x="1190" y="1306"/>
                    <a:pt x="976" y="1254"/>
                    <a:pt x="654" y="1263"/>
                  </a:cubicBezTo>
                  <a:cubicBezTo>
                    <a:pt x="358" y="1263"/>
                    <a:pt x="119" y="1023"/>
                    <a:pt x="119" y="727"/>
                  </a:cubicBezTo>
                  <a:close/>
                </a:path>
              </a:pathLst>
            </a:custGeom>
            <a:solidFill>
              <a:schemeClr val="accent1"/>
            </a:solidFill>
            <a:ln>
              <a:noFill/>
            </a:ln>
          </p:spPr>
          <p:txBody>
            <a:bodyPr vert="horz" wrap="square" lIns="91440" tIns="45720" rIns="91440" bIns="45720" numCol="1" anchor="t" anchorCtr="0" compatLnSpc="1"/>
            <a:lstStyle/>
            <a:p>
              <a:endParaRPr lang="id-ID"/>
            </a:p>
          </p:txBody>
        </p:sp>
        <p:sp>
          <p:nvSpPr>
            <p:cNvPr id="13" name="AutoShape 32"/>
            <p:cNvSpPr/>
            <p:nvPr/>
          </p:nvSpPr>
          <p:spPr bwMode="auto">
            <a:xfrm>
              <a:off x="5048343" y="4100082"/>
              <a:ext cx="373062" cy="308084"/>
            </a:xfrm>
            <a:custGeom>
              <a:avLst/>
              <a:gdLst>
                <a:gd name="T0" fmla="*/ 15660 w 21600"/>
                <a:gd name="T1" fmla="*/ 16668 h 21148"/>
                <a:gd name="T2" fmla="*/ 11880 w 21600"/>
                <a:gd name="T3" fmla="*/ 12668 h 21148"/>
                <a:gd name="T4" fmla="*/ 11880 w 21600"/>
                <a:gd name="T5" fmla="*/ 10428 h 21148"/>
                <a:gd name="T6" fmla="*/ 13365 w 21600"/>
                <a:gd name="T7" fmla="*/ 12508 h 21148"/>
                <a:gd name="T8" fmla="*/ 15390 w 21600"/>
                <a:gd name="T9" fmla="*/ 11388 h 21148"/>
                <a:gd name="T10" fmla="*/ 16470 w 21600"/>
                <a:gd name="T11" fmla="*/ 11228 h 21148"/>
                <a:gd name="T12" fmla="*/ 17820 w 21600"/>
                <a:gd name="T13" fmla="*/ 9948 h 21148"/>
                <a:gd name="T14" fmla="*/ 21600 w 21600"/>
                <a:gd name="T15" fmla="*/ 14428 h 21148"/>
                <a:gd name="T16" fmla="*/ 18765 w 21600"/>
                <a:gd name="T17" fmla="*/ 4828 h 21148"/>
                <a:gd name="T18" fmla="*/ 18630 w 21600"/>
                <a:gd name="T19" fmla="*/ 2588 h 21148"/>
                <a:gd name="T20" fmla="*/ 15660 w 21600"/>
                <a:gd name="T21" fmla="*/ 28 h 21148"/>
                <a:gd name="T22" fmla="*/ 12690 w 21600"/>
                <a:gd name="T23" fmla="*/ 4828 h 21148"/>
                <a:gd name="T24" fmla="*/ 12285 w 21600"/>
                <a:gd name="T25" fmla="*/ 5308 h 21148"/>
                <a:gd name="T26" fmla="*/ 13230 w 21600"/>
                <a:gd name="T27" fmla="*/ 6748 h 21148"/>
                <a:gd name="T28" fmla="*/ 13635 w 21600"/>
                <a:gd name="T29" fmla="*/ 8188 h 21148"/>
                <a:gd name="T30" fmla="*/ 13635 w 21600"/>
                <a:gd name="T31" fmla="*/ 8188 h 21148"/>
                <a:gd name="T32" fmla="*/ 13770 w 21600"/>
                <a:gd name="T33" fmla="*/ 8348 h 21148"/>
                <a:gd name="T34" fmla="*/ 13770 w 21600"/>
                <a:gd name="T35" fmla="*/ 8668 h 21148"/>
                <a:gd name="T36" fmla="*/ 15660 w 21600"/>
                <a:gd name="T37" fmla="*/ 11068 h 21148"/>
                <a:gd name="T38" fmla="*/ 17415 w 21600"/>
                <a:gd name="T39" fmla="*/ 8668 h 21148"/>
                <a:gd name="T40" fmla="*/ 17550 w 21600"/>
                <a:gd name="T41" fmla="*/ 8188 h 21148"/>
                <a:gd name="T42" fmla="*/ 17955 w 21600"/>
                <a:gd name="T43" fmla="*/ 6748 h 21148"/>
                <a:gd name="T44" fmla="*/ 18900 w 21600"/>
                <a:gd name="T45" fmla="*/ 5308 h 21148"/>
                <a:gd name="T46" fmla="*/ 16335 w 21600"/>
                <a:gd name="T47" fmla="*/ 14268 h 21148"/>
                <a:gd name="T48" fmla="*/ 16335 w 21600"/>
                <a:gd name="T49" fmla="*/ 14268 h 21148"/>
                <a:gd name="T50" fmla="*/ 16335 w 21600"/>
                <a:gd name="T51" fmla="*/ 14268 h 21148"/>
                <a:gd name="T52" fmla="*/ 16335 w 21600"/>
                <a:gd name="T53" fmla="*/ 14268 h 21148"/>
                <a:gd name="T54" fmla="*/ 16335 w 21600"/>
                <a:gd name="T55" fmla="*/ 14268 h 21148"/>
                <a:gd name="T56" fmla="*/ 9855 w 21600"/>
                <a:gd name="T57" fmla="*/ 13148 h 21148"/>
                <a:gd name="T58" fmla="*/ 8100 w 21600"/>
                <a:gd name="T59" fmla="*/ 14748 h 21148"/>
                <a:gd name="T60" fmla="*/ 7020 w 21600"/>
                <a:gd name="T61" fmla="*/ 14908 h 21148"/>
                <a:gd name="T62" fmla="*/ 4455 w 21600"/>
                <a:gd name="T63" fmla="*/ 16188 h 21148"/>
                <a:gd name="T64" fmla="*/ 2700 w 21600"/>
                <a:gd name="T65" fmla="*/ 13788 h 21148"/>
                <a:gd name="T66" fmla="*/ 7155 w 21600"/>
                <a:gd name="T67" fmla="*/ 21148 h 21148"/>
                <a:gd name="T68" fmla="*/ 11610 w 21600"/>
                <a:gd name="T69" fmla="*/ 13788 h 21148"/>
                <a:gd name="T70" fmla="*/ 10935 w 21600"/>
                <a:gd name="T71" fmla="*/ 7228 h 21148"/>
                <a:gd name="T72" fmla="*/ 10665 w 21600"/>
                <a:gd name="T73" fmla="*/ 4348 h 21148"/>
                <a:gd name="T74" fmla="*/ 7155 w 21600"/>
                <a:gd name="T75" fmla="*/ 1308 h 21148"/>
                <a:gd name="T76" fmla="*/ 3645 w 21600"/>
                <a:gd name="T77" fmla="*/ 7068 h 21148"/>
                <a:gd name="T78" fmla="*/ 3240 w 21600"/>
                <a:gd name="T79" fmla="*/ 7708 h 21148"/>
                <a:gd name="T80" fmla="*/ 4320 w 21600"/>
                <a:gd name="T81" fmla="*/ 9468 h 21148"/>
                <a:gd name="T82" fmla="*/ 4725 w 21600"/>
                <a:gd name="T83" fmla="*/ 11068 h 21148"/>
                <a:gd name="T84" fmla="*/ 4860 w 21600"/>
                <a:gd name="T85" fmla="*/ 11228 h 21148"/>
                <a:gd name="T86" fmla="*/ 4860 w 21600"/>
                <a:gd name="T87" fmla="*/ 11228 h 21148"/>
                <a:gd name="T88" fmla="*/ 4995 w 21600"/>
                <a:gd name="T89" fmla="*/ 11708 h 21148"/>
                <a:gd name="T90" fmla="*/ 7155 w 21600"/>
                <a:gd name="T91" fmla="*/ 14588 h 21148"/>
                <a:gd name="T92" fmla="*/ 9315 w 21600"/>
                <a:gd name="T93" fmla="*/ 11708 h 21148"/>
                <a:gd name="T94" fmla="*/ 9450 w 21600"/>
                <a:gd name="T95" fmla="*/ 11228 h 21148"/>
                <a:gd name="T96" fmla="*/ 9990 w 21600"/>
                <a:gd name="T97" fmla="*/ 9468 h 21148"/>
                <a:gd name="T98" fmla="*/ 11070 w 21600"/>
                <a:gd name="T99" fmla="*/ 7708 h 2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600" h="21148">
                  <a:moveTo>
                    <a:pt x="21600" y="14428"/>
                  </a:moveTo>
                  <a:cubicBezTo>
                    <a:pt x="21600" y="16188"/>
                    <a:pt x="17280" y="16668"/>
                    <a:pt x="15660" y="16668"/>
                  </a:cubicBezTo>
                  <a:cubicBezTo>
                    <a:pt x="15390" y="16668"/>
                    <a:pt x="15255" y="16668"/>
                    <a:pt x="15120" y="16668"/>
                  </a:cubicBezTo>
                  <a:cubicBezTo>
                    <a:pt x="14580" y="14748"/>
                    <a:pt x="13365" y="12988"/>
                    <a:pt x="11880" y="12668"/>
                  </a:cubicBezTo>
                  <a:cubicBezTo>
                    <a:pt x="11205" y="12508"/>
                    <a:pt x="10665" y="12188"/>
                    <a:pt x="10260" y="11868"/>
                  </a:cubicBezTo>
                  <a:cubicBezTo>
                    <a:pt x="10665" y="11228"/>
                    <a:pt x="11205" y="10588"/>
                    <a:pt x="11880" y="10428"/>
                  </a:cubicBezTo>
                  <a:cubicBezTo>
                    <a:pt x="12015" y="10428"/>
                    <a:pt x="12690" y="10268"/>
                    <a:pt x="13365" y="9948"/>
                  </a:cubicBezTo>
                  <a:cubicBezTo>
                    <a:pt x="13365" y="12508"/>
                    <a:pt x="13365" y="12508"/>
                    <a:pt x="13365" y="12508"/>
                  </a:cubicBezTo>
                  <a:cubicBezTo>
                    <a:pt x="13500" y="12188"/>
                    <a:pt x="14175" y="11068"/>
                    <a:pt x="14715" y="11228"/>
                  </a:cubicBezTo>
                  <a:cubicBezTo>
                    <a:pt x="14985" y="11228"/>
                    <a:pt x="15120" y="11388"/>
                    <a:pt x="15390" y="11388"/>
                  </a:cubicBezTo>
                  <a:cubicBezTo>
                    <a:pt x="15660" y="11388"/>
                    <a:pt x="15660" y="11388"/>
                    <a:pt x="15660" y="11388"/>
                  </a:cubicBezTo>
                  <a:cubicBezTo>
                    <a:pt x="16065" y="11388"/>
                    <a:pt x="16200" y="11228"/>
                    <a:pt x="16470" y="11228"/>
                  </a:cubicBezTo>
                  <a:cubicBezTo>
                    <a:pt x="16875" y="11068"/>
                    <a:pt x="17685" y="12188"/>
                    <a:pt x="17820" y="12508"/>
                  </a:cubicBezTo>
                  <a:cubicBezTo>
                    <a:pt x="17820" y="9948"/>
                    <a:pt x="17820" y="9948"/>
                    <a:pt x="17820" y="9948"/>
                  </a:cubicBezTo>
                  <a:cubicBezTo>
                    <a:pt x="18495" y="10268"/>
                    <a:pt x="19170" y="10428"/>
                    <a:pt x="19305" y="10428"/>
                  </a:cubicBezTo>
                  <a:cubicBezTo>
                    <a:pt x="20655" y="10748"/>
                    <a:pt x="21600" y="12828"/>
                    <a:pt x="21600" y="14428"/>
                  </a:cubicBezTo>
                  <a:close/>
                  <a:moveTo>
                    <a:pt x="18900" y="5308"/>
                  </a:moveTo>
                  <a:cubicBezTo>
                    <a:pt x="18900" y="4988"/>
                    <a:pt x="18765" y="4988"/>
                    <a:pt x="18765" y="4828"/>
                  </a:cubicBezTo>
                  <a:cubicBezTo>
                    <a:pt x="18630" y="4828"/>
                    <a:pt x="18630" y="4828"/>
                    <a:pt x="18495" y="4828"/>
                  </a:cubicBezTo>
                  <a:cubicBezTo>
                    <a:pt x="18765" y="4028"/>
                    <a:pt x="18765" y="3228"/>
                    <a:pt x="18630" y="2588"/>
                  </a:cubicBezTo>
                  <a:cubicBezTo>
                    <a:pt x="18225" y="1148"/>
                    <a:pt x="17550" y="508"/>
                    <a:pt x="17010" y="188"/>
                  </a:cubicBezTo>
                  <a:cubicBezTo>
                    <a:pt x="16605" y="28"/>
                    <a:pt x="15660" y="28"/>
                    <a:pt x="15660" y="28"/>
                  </a:cubicBezTo>
                  <a:cubicBezTo>
                    <a:pt x="15660" y="28"/>
                    <a:pt x="13500" y="-452"/>
                    <a:pt x="12555" y="2588"/>
                  </a:cubicBezTo>
                  <a:cubicBezTo>
                    <a:pt x="12420" y="3228"/>
                    <a:pt x="12555" y="4028"/>
                    <a:pt x="12690" y="4828"/>
                  </a:cubicBezTo>
                  <a:cubicBezTo>
                    <a:pt x="12555" y="4828"/>
                    <a:pt x="12555" y="4828"/>
                    <a:pt x="12420" y="4828"/>
                  </a:cubicBezTo>
                  <a:cubicBezTo>
                    <a:pt x="12420" y="4988"/>
                    <a:pt x="12285" y="4988"/>
                    <a:pt x="12285" y="5308"/>
                  </a:cubicBezTo>
                  <a:cubicBezTo>
                    <a:pt x="12285" y="5628"/>
                    <a:pt x="12285" y="5948"/>
                    <a:pt x="12420" y="6268"/>
                  </a:cubicBezTo>
                  <a:cubicBezTo>
                    <a:pt x="12555" y="6748"/>
                    <a:pt x="12690" y="7068"/>
                    <a:pt x="13230" y="6748"/>
                  </a:cubicBezTo>
                  <a:cubicBezTo>
                    <a:pt x="13230" y="7708"/>
                    <a:pt x="13365" y="8028"/>
                    <a:pt x="13635" y="8188"/>
                  </a:cubicBezTo>
                  <a:cubicBezTo>
                    <a:pt x="13635" y="8188"/>
                    <a:pt x="13635" y="8188"/>
                    <a:pt x="13635" y="8188"/>
                  </a:cubicBezTo>
                  <a:cubicBezTo>
                    <a:pt x="13635" y="8188"/>
                    <a:pt x="13635" y="8188"/>
                    <a:pt x="13635" y="8188"/>
                  </a:cubicBezTo>
                  <a:cubicBezTo>
                    <a:pt x="13635" y="8188"/>
                    <a:pt x="13635" y="8188"/>
                    <a:pt x="13635" y="8188"/>
                  </a:cubicBezTo>
                  <a:cubicBezTo>
                    <a:pt x="13635" y="8188"/>
                    <a:pt x="13635" y="8188"/>
                    <a:pt x="13635" y="8188"/>
                  </a:cubicBezTo>
                  <a:cubicBezTo>
                    <a:pt x="13635" y="8188"/>
                    <a:pt x="13635" y="8188"/>
                    <a:pt x="13770" y="8348"/>
                  </a:cubicBezTo>
                  <a:cubicBezTo>
                    <a:pt x="13770" y="8348"/>
                    <a:pt x="13770" y="8348"/>
                    <a:pt x="13770" y="8348"/>
                  </a:cubicBezTo>
                  <a:cubicBezTo>
                    <a:pt x="13770" y="8508"/>
                    <a:pt x="13770" y="8668"/>
                    <a:pt x="13770" y="8668"/>
                  </a:cubicBezTo>
                  <a:cubicBezTo>
                    <a:pt x="13770" y="8988"/>
                    <a:pt x="13770" y="9308"/>
                    <a:pt x="13770" y="9468"/>
                  </a:cubicBezTo>
                  <a:cubicBezTo>
                    <a:pt x="13905" y="9628"/>
                    <a:pt x="14715" y="11068"/>
                    <a:pt x="15660" y="11068"/>
                  </a:cubicBezTo>
                  <a:cubicBezTo>
                    <a:pt x="16605" y="11068"/>
                    <a:pt x="17415" y="9628"/>
                    <a:pt x="17415" y="9468"/>
                  </a:cubicBezTo>
                  <a:cubicBezTo>
                    <a:pt x="17415" y="9148"/>
                    <a:pt x="17415" y="8988"/>
                    <a:pt x="17415" y="8668"/>
                  </a:cubicBezTo>
                  <a:cubicBezTo>
                    <a:pt x="17415" y="8668"/>
                    <a:pt x="17415" y="8508"/>
                    <a:pt x="17415" y="8348"/>
                  </a:cubicBezTo>
                  <a:cubicBezTo>
                    <a:pt x="17415" y="8348"/>
                    <a:pt x="17550" y="8348"/>
                    <a:pt x="17550" y="8188"/>
                  </a:cubicBezTo>
                  <a:cubicBezTo>
                    <a:pt x="17550" y="8188"/>
                    <a:pt x="17550" y="8188"/>
                    <a:pt x="17550" y="8188"/>
                  </a:cubicBezTo>
                  <a:cubicBezTo>
                    <a:pt x="17685" y="8028"/>
                    <a:pt x="17955" y="7708"/>
                    <a:pt x="17955" y="6748"/>
                  </a:cubicBezTo>
                  <a:cubicBezTo>
                    <a:pt x="18495" y="7068"/>
                    <a:pt x="18630" y="6748"/>
                    <a:pt x="18765" y="6268"/>
                  </a:cubicBezTo>
                  <a:cubicBezTo>
                    <a:pt x="18900" y="5948"/>
                    <a:pt x="18900" y="5628"/>
                    <a:pt x="18900" y="5308"/>
                  </a:cubicBezTo>
                  <a:close/>
                  <a:moveTo>
                    <a:pt x="16335" y="14268"/>
                  </a:moveTo>
                  <a:cubicBezTo>
                    <a:pt x="16335" y="14268"/>
                    <a:pt x="16335" y="14268"/>
                    <a:pt x="16335" y="14268"/>
                  </a:cubicBezTo>
                  <a:cubicBezTo>
                    <a:pt x="16335" y="14268"/>
                    <a:pt x="16335" y="14268"/>
                    <a:pt x="16335" y="14268"/>
                  </a:cubicBezTo>
                  <a:close/>
                  <a:moveTo>
                    <a:pt x="16335" y="14268"/>
                  </a:moveTo>
                  <a:cubicBezTo>
                    <a:pt x="16335" y="14268"/>
                    <a:pt x="16335" y="14268"/>
                    <a:pt x="16335" y="14268"/>
                  </a:cubicBezTo>
                  <a:cubicBezTo>
                    <a:pt x="16335" y="14268"/>
                    <a:pt x="16335" y="14268"/>
                    <a:pt x="16335" y="14268"/>
                  </a:cubicBezTo>
                  <a:close/>
                  <a:moveTo>
                    <a:pt x="16335" y="14268"/>
                  </a:moveTo>
                  <a:cubicBezTo>
                    <a:pt x="16335" y="14268"/>
                    <a:pt x="16335" y="14268"/>
                    <a:pt x="16335" y="14268"/>
                  </a:cubicBezTo>
                  <a:cubicBezTo>
                    <a:pt x="16335" y="14268"/>
                    <a:pt x="16335" y="14268"/>
                    <a:pt x="16335" y="14268"/>
                  </a:cubicBezTo>
                  <a:cubicBezTo>
                    <a:pt x="16335" y="14268"/>
                    <a:pt x="16335" y="14268"/>
                    <a:pt x="16335" y="14268"/>
                  </a:cubicBezTo>
                  <a:close/>
                  <a:moveTo>
                    <a:pt x="11610" y="13788"/>
                  </a:moveTo>
                  <a:cubicBezTo>
                    <a:pt x="11475" y="13788"/>
                    <a:pt x="10530" y="13628"/>
                    <a:pt x="9855" y="13148"/>
                  </a:cubicBezTo>
                  <a:cubicBezTo>
                    <a:pt x="9855" y="16188"/>
                    <a:pt x="9855" y="16188"/>
                    <a:pt x="9855" y="16188"/>
                  </a:cubicBezTo>
                  <a:cubicBezTo>
                    <a:pt x="9585" y="15868"/>
                    <a:pt x="8775" y="14428"/>
                    <a:pt x="8100" y="14748"/>
                  </a:cubicBezTo>
                  <a:cubicBezTo>
                    <a:pt x="7830" y="14748"/>
                    <a:pt x="7695" y="14908"/>
                    <a:pt x="7290" y="14908"/>
                  </a:cubicBezTo>
                  <a:cubicBezTo>
                    <a:pt x="7020" y="14908"/>
                    <a:pt x="7020" y="14908"/>
                    <a:pt x="7020" y="14908"/>
                  </a:cubicBezTo>
                  <a:cubicBezTo>
                    <a:pt x="6615" y="14908"/>
                    <a:pt x="6480" y="14748"/>
                    <a:pt x="6210" y="14748"/>
                  </a:cubicBezTo>
                  <a:cubicBezTo>
                    <a:pt x="5535" y="14428"/>
                    <a:pt x="4725" y="15868"/>
                    <a:pt x="4455" y="16188"/>
                  </a:cubicBezTo>
                  <a:cubicBezTo>
                    <a:pt x="4455" y="13148"/>
                    <a:pt x="4455" y="13148"/>
                    <a:pt x="4455" y="13148"/>
                  </a:cubicBezTo>
                  <a:cubicBezTo>
                    <a:pt x="3780" y="13628"/>
                    <a:pt x="2835" y="13788"/>
                    <a:pt x="2700" y="13788"/>
                  </a:cubicBezTo>
                  <a:cubicBezTo>
                    <a:pt x="1080" y="14268"/>
                    <a:pt x="0" y="16668"/>
                    <a:pt x="0" y="18428"/>
                  </a:cubicBezTo>
                  <a:cubicBezTo>
                    <a:pt x="0" y="20508"/>
                    <a:pt x="5130" y="21148"/>
                    <a:pt x="7155" y="21148"/>
                  </a:cubicBezTo>
                  <a:cubicBezTo>
                    <a:pt x="9180" y="21148"/>
                    <a:pt x="14310" y="20508"/>
                    <a:pt x="14310" y="18428"/>
                  </a:cubicBezTo>
                  <a:cubicBezTo>
                    <a:pt x="14310" y="16668"/>
                    <a:pt x="13095" y="14268"/>
                    <a:pt x="11610" y="13788"/>
                  </a:cubicBezTo>
                  <a:close/>
                  <a:moveTo>
                    <a:pt x="11070" y="7708"/>
                  </a:moveTo>
                  <a:cubicBezTo>
                    <a:pt x="11070" y="7388"/>
                    <a:pt x="10935" y="7228"/>
                    <a:pt x="10935" y="7228"/>
                  </a:cubicBezTo>
                  <a:cubicBezTo>
                    <a:pt x="10800" y="7068"/>
                    <a:pt x="10665" y="7068"/>
                    <a:pt x="10665" y="7068"/>
                  </a:cubicBezTo>
                  <a:cubicBezTo>
                    <a:pt x="10800" y="6108"/>
                    <a:pt x="10935" y="5308"/>
                    <a:pt x="10665" y="4348"/>
                  </a:cubicBezTo>
                  <a:cubicBezTo>
                    <a:pt x="10260" y="2908"/>
                    <a:pt x="9450" y="2108"/>
                    <a:pt x="8775" y="1628"/>
                  </a:cubicBezTo>
                  <a:cubicBezTo>
                    <a:pt x="8370" y="1468"/>
                    <a:pt x="7155" y="1308"/>
                    <a:pt x="7155" y="1308"/>
                  </a:cubicBezTo>
                  <a:cubicBezTo>
                    <a:pt x="7155" y="1308"/>
                    <a:pt x="4590" y="988"/>
                    <a:pt x="3645" y="4348"/>
                  </a:cubicBezTo>
                  <a:cubicBezTo>
                    <a:pt x="3375" y="5308"/>
                    <a:pt x="3510" y="6108"/>
                    <a:pt x="3645" y="7068"/>
                  </a:cubicBezTo>
                  <a:cubicBezTo>
                    <a:pt x="3645" y="7068"/>
                    <a:pt x="3510" y="7068"/>
                    <a:pt x="3510" y="7228"/>
                  </a:cubicBezTo>
                  <a:cubicBezTo>
                    <a:pt x="3375" y="7228"/>
                    <a:pt x="3240" y="7388"/>
                    <a:pt x="3240" y="7708"/>
                  </a:cubicBezTo>
                  <a:cubicBezTo>
                    <a:pt x="3240" y="8028"/>
                    <a:pt x="3240" y="8508"/>
                    <a:pt x="3375" y="8828"/>
                  </a:cubicBezTo>
                  <a:cubicBezTo>
                    <a:pt x="3510" y="9468"/>
                    <a:pt x="3780" y="9788"/>
                    <a:pt x="4320" y="9468"/>
                  </a:cubicBezTo>
                  <a:cubicBezTo>
                    <a:pt x="4320" y="10428"/>
                    <a:pt x="4590" y="10908"/>
                    <a:pt x="4725" y="11068"/>
                  </a:cubicBezTo>
                  <a:cubicBezTo>
                    <a:pt x="4725" y="11068"/>
                    <a:pt x="4725" y="11068"/>
                    <a:pt x="4725" y="11068"/>
                  </a:cubicBezTo>
                  <a:cubicBezTo>
                    <a:pt x="4725" y="11068"/>
                    <a:pt x="4725" y="11068"/>
                    <a:pt x="4725" y="11068"/>
                  </a:cubicBezTo>
                  <a:cubicBezTo>
                    <a:pt x="4860" y="11068"/>
                    <a:pt x="4860" y="11228"/>
                    <a:pt x="4860" y="11228"/>
                  </a:cubicBezTo>
                  <a:cubicBezTo>
                    <a:pt x="4860" y="11228"/>
                    <a:pt x="4860" y="11228"/>
                    <a:pt x="4860" y="11228"/>
                  </a:cubicBezTo>
                  <a:cubicBezTo>
                    <a:pt x="4860" y="11228"/>
                    <a:pt x="4860" y="11228"/>
                    <a:pt x="4860" y="11228"/>
                  </a:cubicBezTo>
                  <a:cubicBezTo>
                    <a:pt x="4995" y="11228"/>
                    <a:pt x="4995" y="11228"/>
                    <a:pt x="4995" y="11388"/>
                  </a:cubicBezTo>
                  <a:cubicBezTo>
                    <a:pt x="4995" y="11388"/>
                    <a:pt x="4995" y="11548"/>
                    <a:pt x="4995" y="11708"/>
                  </a:cubicBezTo>
                  <a:cubicBezTo>
                    <a:pt x="4995" y="12028"/>
                    <a:pt x="4995" y="12348"/>
                    <a:pt x="5130" y="12668"/>
                  </a:cubicBezTo>
                  <a:cubicBezTo>
                    <a:pt x="5130" y="12988"/>
                    <a:pt x="6075" y="14588"/>
                    <a:pt x="7155" y="14588"/>
                  </a:cubicBezTo>
                  <a:cubicBezTo>
                    <a:pt x="8235" y="14588"/>
                    <a:pt x="9315" y="12828"/>
                    <a:pt x="9315" y="12508"/>
                  </a:cubicBezTo>
                  <a:cubicBezTo>
                    <a:pt x="9315" y="12348"/>
                    <a:pt x="9315" y="12028"/>
                    <a:pt x="9315" y="11708"/>
                  </a:cubicBezTo>
                  <a:cubicBezTo>
                    <a:pt x="9315" y="11548"/>
                    <a:pt x="9315" y="11388"/>
                    <a:pt x="9315" y="11388"/>
                  </a:cubicBezTo>
                  <a:cubicBezTo>
                    <a:pt x="9315" y="11228"/>
                    <a:pt x="9450" y="11228"/>
                    <a:pt x="9450" y="11228"/>
                  </a:cubicBezTo>
                  <a:cubicBezTo>
                    <a:pt x="9450" y="11228"/>
                    <a:pt x="9450" y="11228"/>
                    <a:pt x="9450" y="11228"/>
                  </a:cubicBezTo>
                  <a:cubicBezTo>
                    <a:pt x="9720" y="11068"/>
                    <a:pt x="9990" y="10588"/>
                    <a:pt x="9990" y="9468"/>
                  </a:cubicBezTo>
                  <a:cubicBezTo>
                    <a:pt x="10530" y="9788"/>
                    <a:pt x="10800" y="9468"/>
                    <a:pt x="10935" y="8828"/>
                  </a:cubicBezTo>
                  <a:cubicBezTo>
                    <a:pt x="11070" y="8508"/>
                    <a:pt x="11070" y="8028"/>
                    <a:pt x="11070" y="7708"/>
                  </a:cubicBezTo>
                  <a:close/>
                  <a:moveTo>
                    <a:pt x="11070" y="7708"/>
                  </a:moveTo>
                </a:path>
              </a:pathLst>
            </a:custGeom>
            <a:solidFill>
              <a:schemeClr val="accent1"/>
            </a:solidFill>
            <a:ln>
              <a:noFill/>
            </a:ln>
          </p:spPr>
          <p:txBody>
            <a:bodyPr lIns="0" tIns="0" rIns="0" bIns="0"/>
            <a:lstStyle/>
            <a:p>
              <a:endParaRPr lang="en-US"/>
            </a:p>
          </p:txBody>
        </p:sp>
      </p:grpSp>
      <p:grpSp>
        <p:nvGrpSpPr>
          <p:cNvPr id="14" name="Group 13"/>
          <p:cNvGrpSpPr/>
          <p:nvPr/>
        </p:nvGrpSpPr>
        <p:grpSpPr>
          <a:xfrm>
            <a:off x="4709798" y="2311292"/>
            <a:ext cx="962905" cy="1625856"/>
            <a:chOff x="6200708" y="3725188"/>
            <a:chExt cx="1283873" cy="2167808"/>
          </a:xfrm>
        </p:grpSpPr>
        <p:sp>
          <p:nvSpPr>
            <p:cNvPr id="15" name="Freeform 7"/>
            <p:cNvSpPr>
              <a:spLocks noEditPoints="1"/>
            </p:cNvSpPr>
            <p:nvPr/>
          </p:nvSpPr>
          <p:spPr bwMode="auto">
            <a:xfrm>
              <a:off x="6200708" y="3725188"/>
              <a:ext cx="1283873" cy="2167808"/>
            </a:xfrm>
            <a:custGeom>
              <a:avLst/>
              <a:gdLst>
                <a:gd name="T0" fmla="*/ 1072 w 1726"/>
                <a:gd name="T1" fmla="*/ 73 h 3136"/>
                <a:gd name="T2" fmla="*/ 60 w 1726"/>
                <a:gd name="T3" fmla="*/ 1513 h 3136"/>
                <a:gd name="T4" fmla="*/ 57 w 1726"/>
                <a:gd name="T5" fmla="*/ 3119 h 3136"/>
                <a:gd name="T6" fmla="*/ 149 w 1726"/>
                <a:gd name="T7" fmla="*/ 1789 h 3136"/>
                <a:gd name="T8" fmla="*/ 1072 w 1726"/>
                <a:gd name="T9" fmla="*/ 1382 h 3136"/>
                <a:gd name="T10" fmla="*/ 1726 w 1726"/>
                <a:gd name="T11" fmla="*/ 728 h 3136"/>
                <a:gd name="T12" fmla="*/ 1072 w 1726"/>
                <a:gd name="T13" fmla="*/ 73 h 3136"/>
                <a:gd name="T14" fmla="*/ 1072 w 1726"/>
                <a:gd name="T15" fmla="*/ 1263 h 3136"/>
                <a:gd name="T16" fmla="*/ 399 w 1726"/>
                <a:gd name="T17" fmla="*/ 1365 h 3136"/>
                <a:gd name="T18" fmla="*/ 209 w 1726"/>
                <a:gd name="T19" fmla="*/ 1260 h 3136"/>
                <a:gd name="T20" fmla="*/ 867 w 1726"/>
                <a:gd name="T21" fmla="*/ 232 h 3136"/>
                <a:gd name="T22" fmla="*/ 867 w 1726"/>
                <a:gd name="T23" fmla="*/ 232 h 3136"/>
                <a:gd name="T24" fmla="*/ 1607 w 1726"/>
                <a:gd name="T25" fmla="*/ 727 h 3136"/>
                <a:gd name="T26" fmla="*/ 1072 w 1726"/>
                <a:gd name="T27" fmla="*/ 1263 h 3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26" h="3136">
                  <a:moveTo>
                    <a:pt x="1072" y="73"/>
                  </a:moveTo>
                  <a:cubicBezTo>
                    <a:pt x="1072" y="73"/>
                    <a:pt x="60" y="0"/>
                    <a:pt x="60" y="1513"/>
                  </a:cubicBezTo>
                  <a:cubicBezTo>
                    <a:pt x="60" y="1513"/>
                    <a:pt x="0" y="3102"/>
                    <a:pt x="57" y="3119"/>
                  </a:cubicBezTo>
                  <a:cubicBezTo>
                    <a:pt x="111" y="3136"/>
                    <a:pt x="75" y="2081"/>
                    <a:pt x="149" y="1789"/>
                  </a:cubicBezTo>
                  <a:cubicBezTo>
                    <a:pt x="255" y="1368"/>
                    <a:pt x="1072" y="1382"/>
                    <a:pt x="1072" y="1382"/>
                  </a:cubicBezTo>
                  <a:cubicBezTo>
                    <a:pt x="1433" y="1382"/>
                    <a:pt x="1726" y="1089"/>
                    <a:pt x="1726" y="728"/>
                  </a:cubicBezTo>
                  <a:cubicBezTo>
                    <a:pt x="1726" y="366"/>
                    <a:pt x="1433" y="73"/>
                    <a:pt x="1072" y="73"/>
                  </a:cubicBezTo>
                  <a:close/>
                  <a:moveTo>
                    <a:pt x="1072" y="1263"/>
                  </a:moveTo>
                  <a:cubicBezTo>
                    <a:pt x="750" y="1254"/>
                    <a:pt x="536" y="1306"/>
                    <a:pt x="399" y="1365"/>
                  </a:cubicBezTo>
                  <a:cubicBezTo>
                    <a:pt x="239" y="1434"/>
                    <a:pt x="196" y="1352"/>
                    <a:pt x="209" y="1260"/>
                  </a:cubicBezTo>
                  <a:cubicBezTo>
                    <a:pt x="265" y="872"/>
                    <a:pt x="424" y="379"/>
                    <a:pt x="867" y="232"/>
                  </a:cubicBezTo>
                  <a:cubicBezTo>
                    <a:pt x="867" y="232"/>
                    <a:pt x="867" y="232"/>
                    <a:pt x="867" y="232"/>
                  </a:cubicBezTo>
                  <a:cubicBezTo>
                    <a:pt x="1262" y="101"/>
                    <a:pt x="1607" y="431"/>
                    <a:pt x="1607" y="727"/>
                  </a:cubicBezTo>
                  <a:cubicBezTo>
                    <a:pt x="1607" y="1023"/>
                    <a:pt x="1367" y="1263"/>
                    <a:pt x="1072" y="1263"/>
                  </a:cubicBezTo>
                  <a:close/>
                </a:path>
              </a:pathLst>
            </a:custGeom>
            <a:solidFill>
              <a:schemeClr val="accent5"/>
            </a:solidFill>
            <a:ln>
              <a:noFill/>
            </a:ln>
          </p:spPr>
          <p:txBody>
            <a:bodyPr vert="horz" wrap="square" lIns="91440" tIns="45720" rIns="91440" bIns="45720" numCol="1" anchor="t" anchorCtr="0" compatLnSpc="1"/>
            <a:lstStyle/>
            <a:p>
              <a:endParaRPr lang="id-ID"/>
            </a:p>
          </p:txBody>
        </p:sp>
        <p:sp>
          <p:nvSpPr>
            <p:cNvPr id="16" name="AutoShape 24"/>
            <p:cNvSpPr/>
            <p:nvPr/>
          </p:nvSpPr>
          <p:spPr bwMode="auto">
            <a:xfrm rot="5400000">
              <a:off x="6790803" y="4068646"/>
              <a:ext cx="382875" cy="370955"/>
            </a:xfrm>
            <a:custGeom>
              <a:avLst/>
              <a:gdLst>
                <a:gd name="T0" fmla="*/ 8400 w 21500"/>
                <a:gd name="T1" fmla="*/ 0 h 21600"/>
                <a:gd name="T2" fmla="*/ 0 w 21500"/>
                <a:gd name="T3" fmla="*/ 8723 h 21600"/>
                <a:gd name="T4" fmla="*/ 8400 w 21500"/>
                <a:gd name="T5" fmla="*/ 17238 h 21600"/>
                <a:gd name="T6" fmla="*/ 13600 w 21500"/>
                <a:gd name="T7" fmla="*/ 15369 h 21600"/>
                <a:gd name="T8" fmla="*/ 13800 w 21500"/>
                <a:gd name="T9" fmla="*/ 15785 h 21600"/>
                <a:gd name="T10" fmla="*/ 19000 w 21500"/>
                <a:gd name="T11" fmla="*/ 20977 h 21600"/>
                <a:gd name="T12" fmla="*/ 20000 w 21500"/>
                <a:gd name="T13" fmla="*/ 21600 h 21600"/>
                <a:gd name="T14" fmla="*/ 21200 w 21500"/>
                <a:gd name="T15" fmla="*/ 20977 h 21600"/>
                <a:gd name="T16" fmla="*/ 21200 w 21500"/>
                <a:gd name="T17" fmla="*/ 18900 h 21600"/>
                <a:gd name="T18" fmla="*/ 16000 w 21500"/>
                <a:gd name="T19" fmla="*/ 13500 h 21600"/>
                <a:gd name="T20" fmla="*/ 15400 w 21500"/>
                <a:gd name="T21" fmla="*/ 13292 h 21600"/>
                <a:gd name="T22" fmla="*/ 16600 w 21500"/>
                <a:gd name="T23" fmla="*/ 8723 h 21600"/>
                <a:gd name="T24" fmla="*/ 8400 w 21500"/>
                <a:gd name="T25" fmla="*/ 0 h 21600"/>
                <a:gd name="T26" fmla="*/ 8400 w 21500"/>
                <a:gd name="T27" fmla="*/ 2700 h 21600"/>
                <a:gd name="T28" fmla="*/ 14200 w 21500"/>
                <a:gd name="T29" fmla="*/ 8723 h 21600"/>
                <a:gd name="T30" fmla="*/ 13200 w 21500"/>
                <a:gd name="T31" fmla="*/ 11838 h 21600"/>
                <a:gd name="T32" fmla="*/ 12800 w 21500"/>
                <a:gd name="T33" fmla="*/ 12669 h 21600"/>
                <a:gd name="T34" fmla="*/ 12000 w 21500"/>
                <a:gd name="T35" fmla="*/ 13292 h 21600"/>
                <a:gd name="T36" fmla="*/ 8400 w 21500"/>
                <a:gd name="T37" fmla="*/ 14538 h 21600"/>
                <a:gd name="T38" fmla="*/ 2600 w 21500"/>
                <a:gd name="T39" fmla="*/ 8723 h 21600"/>
                <a:gd name="T40" fmla="*/ 8400 w 21500"/>
                <a:gd name="T41" fmla="*/ 2700 h 21600"/>
                <a:gd name="T42" fmla="*/ 8400 w 21500"/>
                <a:gd name="T43" fmla="*/ 27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500" h="21600">
                  <a:moveTo>
                    <a:pt x="8400" y="0"/>
                  </a:moveTo>
                  <a:cubicBezTo>
                    <a:pt x="3600" y="0"/>
                    <a:pt x="0" y="3946"/>
                    <a:pt x="0" y="8723"/>
                  </a:cubicBezTo>
                  <a:cubicBezTo>
                    <a:pt x="0" y="13500"/>
                    <a:pt x="3600" y="17238"/>
                    <a:pt x="8400" y="17238"/>
                  </a:cubicBezTo>
                  <a:cubicBezTo>
                    <a:pt x="10400" y="17238"/>
                    <a:pt x="12200" y="16615"/>
                    <a:pt x="13600" y="15369"/>
                  </a:cubicBezTo>
                  <a:cubicBezTo>
                    <a:pt x="13600" y="15369"/>
                    <a:pt x="13800" y="15577"/>
                    <a:pt x="13800" y="15785"/>
                  </a:cubicBezTo>
                  <a:cubicBezTo>
                    <a:pt x="19000" y="20977"/>
                    <a:pt x="19000" y="20977"/>
                    <a:pt x="19000" y="20977"/>
                  </a:cubicBezTo>
                  <a:cubicBezTo>
                    <a:pt x="19400" y="21392"/>
                    <a:pt x="19800" y="21600"/>
                    <a:pt x="20000" y="21600"/>
                  </a:cubicBezTo>
                  <a:cubicBezTo>
                    <a:pt x="20400" y="21600"/>
                    <a:pt x="20800" y="21392"/>
                    <a:pt x="21200" y="20977"/>
                  </a:cubicBezTo>
                  <a:cubicBezTo>
                    <a:pt x="21600" y="20562"/>
                    <a:pt x="21600" y="19523"/>
                    <a:pt x="21200" y="18900"/>
                  </a:cubicBezTo>
                  <a:cubicBezTo>
                    <a:pt x="16000" y="13500"/>
                    <a:pt x="16000" y="13500"/>
                    <a:pt x="16000" y="13500"/>
                  </a:cubicBezTo>
                  <a:cubicBezTo>
                    <a:pt x="15800" y="13500"/>
                    <a:pt x="15600" y="13292"/>
                    <a:pt x="15400" y="13292"/>
                  </a:cubicBezTo>
                  <a:cubicBezTo>
                    <a:pt x="16200" y="11838"/>
                    <a:pt x="16600" y="10385"/>
                    <a:pt x="16600" y="8723"/>
                  </a:cubicBezTo>
                  <a:cubicBezTo>
                    <a:pt x="16600" y="3946"/>
                    <a:pt x="13000" y="0"/>
                    <a:pt x="8400" y="0"/>
                  </a:cubicBezTo>
                  <a:close/>
                  <a:moveTo>
                    <a:pt x="8400" y="2700"/>
                  </a:moveTo>
                  <a:cubicBezTo>
                    <a:pt x="11600" y="2700"/>
                    <a:pt x="14200" y="5400"/>
                    <a:pt x="14200" y="8723"/>
                  </a:cubicBezTo>
                  <a:cubicBezTo>
                    <a:pt x="14200" y="9762"/>
                    <a:pt x="13800" y="10800"/>
                    <a:pt x="13200" y="11838"/>
                  </a:cubicBezTo>
                  <a:cubicBezTo>
                    <a:pt x="12800" y="12669"/>
                    <a:pt x="12800" y="12669"/>
                    <a:pt x="12800" y="12669"/>
                  </a:cubicBezTo>
                  <a:cubicBezTo>
                    <a:pt x="12000" y="13292"/>
                    <a:pt x="12000" y="13292"/>
                    <a:pt x="12000" y="13292"/>
                  </a:cubicBezTo>
                  <a:cubicBezTo>
                    <a:pt x="11000" y="14123"/>
                    <a:pt x="9600" y="14538"/>
                    <a:pt x="8400" y="14538"/>
                  </a:cubicBezTo>
                  <a:cubicBezTo>
                    <a:pt x="5200" y="14538"/>
                    <a:pt x="2600" y="12046"/>
                    <a:pt x="2600" y="8723"/>
                  </a:cubicBezTo>
                  <a:cubicBezTo>
                    <a:pt x="2600" y="5400"/>
                    <a:pt x="5200" y="2700"/>
                    <a:pt x="8400" y="2700"/>
                  </a:cubicBezTo>
                  <a:close/>
                  <a:moveTo>
                    <a:pt x="8400" y="2700"/>
                  </a:moveTo>
                </a:path>
              </a:pathLst>
            </a:custGeom>
            <a:solidFill>
              <a:schemeClr val="accent5"/>
            </a:solidFill>
            <a:ln>
              <a:noFill/>
            </a:ln>
          </p:spPr>
          <p:txBody>
            <a:bodyPr lIns="0" tIns="0" rIns="0" bIns="0"/>
            <a:lstStyle/>
            <a:p>
              <a:endParaRPr lang="en-US"/>
            </a:p>
          </p:txBody>
        </p:sp>
      </p:grpSp>
      <p:grpSp>
        <p:nvGrpSpPr>
          <p:cNvPr id="20" name="Group 19"/>
          <p:cNvGrpSpPr/>
          <p:nvPr/>
        </p:nvGrpSpPr>
        <p:grpSpPr>
          <a:xfrm>
            <a:off x="4755345" y="3066092"/>
            <a:ext cx="805725" cy="857018"/>
            <a:chOff x="6261439" y="4731587"/>
            <a:chExt cx="1074300" cy="1142691"/>
          </a:xfrm>
          <a:solidFill>
            <a:schemeClr val="accent2"/>
          </a:solidFill>
        </p:grpSpPr>
        <p:sp>
          <p:nvSpPr>
            <p:cNvPr id="21" name="Freeform 8"/>
            <p:cNvSpPr>
              <a:spLocks noEditPoints="1"/>
            </p:cNvSpPr>
            <p:nvPr/>
          </p:nvSpPr>
          <p:spPr bwMode="auto">
            <a:xfrm>
              <a:off x="6261439" y="4731587"/>
              <a:ext cx="1074300" cy="1142691"/>
            </a:xfrm>
            <a:custGeom>
              <a:avLst/>
              <a:gdLst>
                <a:gd name="T0" fmla="*/ 790 w 1444"/>
                <a:gd name="T1" fmla="*/ 20 h 1653"/>
                <a:gd name="T2" fmla="*/ 172 w 1444"/>
                <a:gd name="T3" fmla="*/ 389 h 1653"/>
                <a:gd name="T4" fmla="*/ 58 w 1444"/>
                <a:gd name="T5" fmla="*/ 1653 h 1653"/>
                <a:gd name="T6" fmla="*/ 136 w 1444"/>
                <a:gd name="T7" fmla="*/ 1463 h 1653"/>
                <a:gd name="T8" fmla="*/ 783 w 1444"/>
                <a:gd name="T9" fmla="*/ 1329 h 1653"/>
                <a:gd name="T10" fmla="*/ 1444 w 1444"/>
                <a:gd name="T11" fmla="*/ 675 h 1653"/>
                <a:gd name="T12" fmla="*/ 790 w 1444"/>
                <a:gd name="T13" fmla="*/ 20 h 1653"/>
                <a:gd name="T14" fmla="*/ 792 w 1444"/>
                <a:gd name="T15" fmla="*/ 1206 h 1653"/>
                <a:gd name="T16" fmla="*/ 324 w 1444"/>
                <a:gd name="T17" fmla="*/ 1248 h 1653"/>
                <a:gd name="T18" fmla="*/ 170 w 1444"/>
                <a:gd name="T19" fmla="*/ 1129 h 1653"/>
                <a:gd name="T20" fmla="*/ 337 w 1444"/>
                <a:gd name="T21" fmla="*/ 389 h 1653"/>
                <a:gd name="T22" fmla="*/ 792 w 1444"/>
                <a:gd name="T23" fmla="*/ 135 h 1653"/>
                <a:gd name="T24" fmla="*/ 1328 w 1444"/>
                <a:gd name="T25" fmla="*/ 671 h 1653"/>
                <a:gd name="T26" fmla="*/ 792 w 1444"/>
                <a:gd name="T27" fmla="*/ 1206 h 1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44" h="1653">
                  <a:moveTo>
                    <a:pt x="790" y="20"/>
                  </a:moveTo>
                  <a:cubicBezTo>
                    <a:pt x="453" y="39"/>
                    <a:pt x="262" y="224"/>
                    <a:pt x="172" y="389"/>
                  </a:cubicBezTo>
                  <a:cubicBezTo>
                    <a:pt x="0" y="703"/>
                    <a:pt x="0" y="1653"/>
                    <a:pt x="58" y="1653"/>
                  </a:cubicBezTo>
                  <a:cubicBezTo>
                    <a:pt x="99" y="1653"/>
                    <a:pt x="57" y="1579"/>
                    <a:pt x="136" y="1463"/>
                  </a:cubicBezTo>
                  <a:cubicBezTo>
                    <a:pt x="221" y="1338"/>
                    <a:pt x="783" y="1329"/>
                    <a:pt x="783" y="1329"/>
                  </a:cubicBezTo>
                  <a:cubicBezTo>
                    <a:pt x="1151" y="1329"/>
                    <a:pt x="1444" y="1036"/>
                    <a:pt x="1444" y="675"/>
                  </a:cubicBezTo>
                  <a:cubicBezTo>
                    <a:pt x="1444" y="313"/>
                    <a:pt x="1151" y="0"/>
                    <a:pt x="790" y="20"/>
                  </a:cubicBezTo>
                  <a:close/>
                  <a:moveTo>
                    <a:pt x="792" y="1206"/>
                  </a:moveTo>
                  <a:cubicBezTo>
                    <a:pt x="582" y="1199"/>
                    <a:pt x="427" y="1223"/>
                    <a:pt x="324" y="1248"/>
                  </a:cubicBezTo>
                  <a:cubicBezTo>
                    <a:pt x="222" y="1273"/>
                    <a:pt x="170" y="1254"/>
                    <a:pt x="170" y="1129"/>
                  </a:cubicBezTo>
                  <a:cubicBezTo>
                    <a:pt x="170" y="923"/>
                    <a:pt x="204" y="603"/>
                    <a:pt x="337" y="389"/>
                  </a:cubicBezTo>
                  <a:cubicBezTo>
                    <a:pt x="432" y="237"/>
                    <a:pt x="600" y="135"/>
                    <a:pt x="792" y="135"/>
                  </a:cubicBezTo>
                  <a:cubicBezTo>
                    <a:pt x="1088" y="135"/>
                    <a:pt x="1328" y="375"/>
                    <a:pt x="1328" y="671"/>
                  </a:cubicBezTo>
                  <a:cubicBezTo>
                    <a:pt x="1328" y="966"/>
                    <a:pt x="1088" y="1206"/>
                    <a:pt x="792" y="1206"/>
                  </a:cubicBezTo>
                  <a:close/>
                </a:path>
              </a:pathLst>
            </a:custGeom>
            <a:grpFill/>
            <a:ln>
              <a:noFill/>
            </a:ln>
          </p:spPr>
          <p:txBody>
            <a:bodyPr vert="horz" wrap="square" lIns="91440" tIns="45720" rIns="91440" bIns="45720" numCol="1" anchor="t" anchorCtr="0" compatLnSpc="1"/>
            <a:lstStyle/>
            <a:p>
              <a:endParaRPr lang="id-ID"/>
            </a:p>
          </p:txBody>
        </p:sp>
        <p:sp>
          <p:nvSpPr>
            <p:cNvPr id="22" name="Shape 1469"/>
            <p:cNvSpPr/>
            <p:nvPr/>
          </p:nvSpPr>
          <p:spPr>
            <a:xfrm>
              <a:off x="6714199" y="5058146"/>
              <a:ext cx="302462" cy="296162"/>
            </a:xfrm>
            <a:custGeom>
              <a:avLst/>
              <a:gdLst/>
              <a:ahLst/>
              <a:cxnLst>
                <a:cxn ang="0">
                  <a:pos x="wd2" y="hd2"/>
                </a:cxn>
                <a:cxn ang="5400000">
                  <a:pos x="wd2" y="hd2"/>
                </a:cxn>
                <a:cxn ang="10800000">
                  <a:pos x="wd2" y="hd2"/>
                </a:cxn>
                <a:cxn ang="16200000">
                  <a:pos x="wd2" y="hd2"/>
                </a:cxn>
              </a:cxnLst>
              <a:rect l="0" t="0" r="r" b="b"/>
              <a:pathLst>
                <a:path w="20026" h="20334" extrusionOk="0">
                  <a:moveTo>
                    <a:pt x="19964" y="64"/>
                  </a:moveTo>
                  <a:cubicBezTo>
                    <a:pt x="19154" y="-762"/>
                    <a:pt x="10181" y="6693"/>
                    <a:pt x="7510" y="9416"/>
                  </a:cubicBezTo>
                  <a:cubicBezTo>
                    <a:pt x="6185" y="10767"/>
                    <a:pt x="5743" y="11492"/>
                    <a:pt x="5336" y="12034"/>
                  </a:cubicBezTo>
                  <a:cubicBezTo>
                    <a:pt x="5160" y="12268"/>
                    <a:pt x="5392" y="12341"/>
                    <a:pt x="5498" y="12397"/>
                  </a:cubicBezTo>
                  <a:cubicBezTo>
                    <a:pt x="6023" y="12675"/>
                    <a:pt x="6391" y="12933"/>
                    <a:pt x="6864" y="13417"/>
                  </a:cubicBezTo>
                  <a:cubicBezTo>
                    <a:pt x="7340" y="13900"/>
                    <a:pt x="7594" y="14275"/>
                    <a:pt x="7865" y="14809"/>
                  </a:cubicBezTo>
                  <a:cubicBezTo>
                    <a:pt x="7919" y="14917"/>
                    <a:pt x="7991" y="15156"/>
                    <a:pt x="8222" y="14975"/>
                  </a:cubicBezTo>
                  <a:cubicBezTo>
                    <a:pt x="8753" y="14561"/>
                    <a:pt x="9464" y="14110"/>
                    <a:pt x="10789" y="12758"/>
                  </a:cubicBezTo>
                  <a:cubicBezTo>
                    <a:pt x="13461" y="10036"/>
                    <a:pt x="20774" y="889"/>
                    <a:pt x="19964" y="64"/>
                  </a:cubicBezTo>
                  <a:close/>
                  <a:moveTo>
                    <a:pt x="2465" y="14020"/>
                  </a:moveTo>
                  <a:cubicBezTo>
                    <a:pt x="886" y="15630"/>
                    <a:pt x="2220" y="17281"/>
                    <a:pt x="121" y="19731"/>
                  </a:cubicBezTo>
                  <a:cubicBezTo>
                    <a:pt x="-826" y="20838"/>
                    <a:pt x="4021" y="20501"/>
                    <a:pt x="6421" y="18052"/>
                  </a:cubicBezTo>
                  <a:cubicBezTo>
                    <a:pt x="7439" y="17016"/>
                    <a:pt x="7152" y="15502"/>
                    <a:pt x="6060" y="14389"/>
                  </a:cubicBezTo>
                  <a:cubicBezTo>
                    <a:pt x="4968" y="13275"/>
                    <a:pt x="3483" y="12982"/>
                    <a:pt x="2465" y="14020"/>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sz="3200"/>
            </a:p>
          </p:txBody>
        </p:sp>
      </p:grpSp>
      <p:cxnSp>
        <p:nvCxnSpPr>
          <p:cNvPr id="26" name="Straight Connector 25"/>
          <p:cNvCxnSpPr/>
          <p:nvPr/>
        </p:nvCxnSpPr>
        <p:spPr>
          <a:xfrm>
            <a:off x="5879043" y="2702743"/>
            <a:ext cx="404771" cy="0"/>
          </a:xfrm>
          <a:prstGeom prst="line">
            <a:avLst/>
          </a:prstGeom>
          <a:ln>
            <a:solidFill>
              <a:schemeClr val="bg1">
                <a:lumMod val="65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2970753" y="2702743"/>
            <a:ext cx="431789" cy="0"/>
          </a:xfrm>
          <a:prstGeom prst="line">
            <a:avLst/>
          </a:prstGeom>
          <a:ln>
            <a:solidFill>
              <a:schemeClr val="bg1">
                <a:lumMod val="65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5773707" y="1755849"/>
            <a:ext cx="391085" cy="108695"/>
          </a:xfrm>
          <a:prstGeom prst="line">
            <a:avLst/>
          </a:prstGeom>
          <a:ln>
            <a:solidFill>
              <a:schemeClr val="bg1">
                <a:lumMod val="65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5716557" y="3424875"/>
            <a:ext cx="391085" cy="108695"/>
          </a:xfrm>
          <a:prstGeom prst="line">
            <a:avLst/>
          </a:prstGeom>
          <a:ln>
            <a:solidFill>
              <a:schemeClr val="bg1">
                <a:lumMod val="65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3151977" y="3424875"/>
            <a:ext cx="391085" cy="108695"/>
          </a:xfrm>
          <a:prstGeom prst="line">
            <a:avLst/>
          </a:prstGeom>
          <a:ln>
            <a:solidFill>
              <a:schemeClr val="bg1">
                <a:lumMod val="65000"/>
              </a:schemeClr>
            </a:solidFill>
            <a:prstDash val="dash"/>
            <a:tailEnd type="oval"/>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6288588" y="1529001"/>
            <a:ext cx="1688609" cy="622328"/>
            <a:chOff x="8305761" y="2682131"/>
            <a:chExt cx="2251479" cy="829770"/>
          </a:xfrm>
        </p:grpSpPr>
        <p:sp>
          <p:nvSpPr>
            <p:cNvPr id="32" name="Text Placeholder 2"/>
            <p:cNvSpPr txBox="1"/>
            <p:nvPr/>
          </p:nvSpPr>
          <p:spPr>
            <a:xfrm>
              <a:off x="8305761" y="2682131"/>
              <a:ext cx="2251479" cy="261780"/>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base">
                <a:spcBef>
                  <a:spcPct val="0"/>
                </a:spcBef>
                <a:spcAft>
                  <a:spcPct val="0"/>
                </a:spcAft>
              </a:pPr>
              <a:r>
                <a:rPr lang="zh-CN" altLang="en-US" sz="1100" b="1" dirty="0">
                  <a:solidFill>
                    <a:schemeClr val="bg1">
                      <a:lumMod val="50000"/>
                    </a:schemeClr>
                  </a:solidFill>
                  <a:latin typeface="Coolvetica Rg" panose="020B0603030602020004" pitchFamily="34" charset="0"/>
                  <a:cs typeface="Clear Sans" panose="020B0503030202020304" pitchFamily="34" charset="0"/>
                </a:rPr>
                <a:t>点击添加内容</a:t>
              </a:r>
              <a:endParaRPr lang="en-US" sz="1100" b="1" dirty="0">
                <a:solidFill>
                  <a:schemeClr val="bg1">
                    <a:lumMod val="50000"/>
                  </a:schemeClr>
                </a:solidFill>
                <a:latin typeface="Clear Sans" panose="020B0503030202020304" pitchFamily="34" charset="0"/>
                <a:cs typeface="Clear Sans" panose="020B0503030202020304" pitchFamily="34" charset="0"/>
              </a:endParaRPr>
            </a:p>
          </p:txBody>
        </p:sp>
        <p:sp>
          <p:nvSpPr>
            <p:cNvPr id="33" name="TextBox 32"/>
            <p:cNvSpPr txBox="1"/>
            <p:nvPr/>
          </p:nvSpPr>
          <p:spPr>
            <a:xfrm>
              <a:off x="8387934" y="2957904"/>
              <a:ext cx="1914306" cy="553997"/>
            </a:xfrm>
            <a:prstGeom prst="rect">
              <a:avLst/>
            </a:prstGeom>
            <a:noFill/>
          </p:spPr>
          <p:txBody>
            <a:bodyPr wrap="square" lIns="0" tIns="0" rIns="0" bIns="0" rtlCol="0">
              <a:spAutoFit/>
            </a:bodyPr>
            <a:lstStyle/>
            <a:p>
              <a:r>
                <a:rPr lang="zh-CN" altLang="en-US" sz="900" dirty="0">
                  <a:solidFill>
                    <a:schemeClr val="bg1">
                      <a:lumMod val="50000"/>
                    </a:schemeClr>
                  </a:solidFill>
                  <a:ea typeface="Open Sans" panose="020B0606030504020204" pitchFamily="34" charset="0"/>
                  <a:cs typeface="Open Sans" panose="020B0606030504020204" pitchFamily="34" charset="0"/>
                </a:rPr>
                <a:t>点击添加内容点击添加内容点击添加内容点击添加内容点击添加内容</a:t>
              </a:r>
              <a:endParaRPr lang="en-US" sz="900" dirty="0">
                <a:solidFill>
                  <a:schemeClr val="bg1">
                    <a:lumMod val="50000"/>
                  </a:schemeClr>
                </a:solidFill>
                <a:ea typeface="Open Sans" panose="020B0606030504020204" pitchFamily="34" charset="0"/>
                <a:cs typeface="Open Sans" panose="020B0606030504020204" pitchFamily="34" charset="0"/>
              </a:endParaRPr>
            </a:p>
          </p:txBody>
        </p:sp>
      </p:grpSp>
      <p:grpSp>
        <p:nvGrpSpPr>
          <p:cNvPr id="34" name="Group 33"/>
          <p:cNvGrpSpPr/>
          <p:nvPr/>
        </p:nvGrpSpPr>
        <p:grpSpPr>
          <a:xfrm>
            <a:off x="6421938" y="2438040"/>
            <a:ext cx="1688609" cy="622328"/>
            <a:chOff x="8483561" y="3894182"/>
            <a:chExt cx="2251479" cy="829770"/>
          </a:xfrm>
        </p:grpSpPr>
        <p:sp>
          <p:nvSpPr>
            <p:cNvPr id="35" name="Text Placeholder 2"/>
            <p:cNvSpPr txBox="1"/>
            <p:nvPr/>
          </p:nvSpPr>
          <p:spPr>
            <a:xfrm>
              <a:off x="8483561" y="3894182"/>
              <a:ext cx="2251479" cy="261780"/>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base">
                <a:spcBef>
                  <a:spcPct val="0"/>
                </a:spcBef>
                <a:spcAft>
                  <a:spcPct val="0"/>
                </a:spcAft>
              </a:pPr>
              <a:r>
                <a:rPr lang="zh-CN" altLang="en-US" sz="1100" b="1" dirty="0">
                  <a:solidFill>
                    <a:schemeClr val="bg1">
                      <a:lumMod val="50000"/>
                    </a:schemeClr>
                  </a:solidFill>
                  <a:latin typeface="Coolvetica Rg" panose="020B0603030602020004" pitchFamily="34" charset="0"/>
                  <a:cs typeface="Clear Sans" panose="020B0503030202020304" pitchFamily="34" charset="0"/>
                </a:rPr>
                <a:t>点击添加内容</a:t>
              </a:r>
              <a:endParaRPr lang="en-US" sz="1100" b="1" dirty="0">
                <a:solidFill>
                  <a:schemeClr val="bg1">
                    <a:lumMod val="50000"/>
                  </a:schemeClr>
                </a:solidFill>
                <a:latin typeface="Clear Sans" panose="020B0503030202020304" pitchFamily="34" charset="0"/>
                <a:cs typeface="Clear Sans" panose="020B0503030202020304" pitchFamily="34" charset="0"/>
              </a:endParaRPr>
            </a:p>
          </p:txBody>
        </p:sp>
        <p:sp>
          <p:nvSpPr>
            <p:cNvPr id="36" name="TextBox 35"/>
            <p:cNvSpPr txBox="1"/>
            <p:nvPr/>
          </p:nvSpPr>
          <p:spPr>
            <a:xfrm>
              <a:off x="8565734" y="4169955"/>
              <a:ext cx="1858399" cy="553997"/>
            </a:xfrm>
            <a:prstGeom prst="rect">
              <a:avLst/>
            </a:prstGeom>
            <a:noFill/>
          </p:spPr>
          <p:txBody>
            <a:bodyPr wrap="square" lIns="0" tIns="0" rIns="0" bIns="0" rtlCol="0">
              <a:spAutoFit/>
            </a:bodyPr>
            <a:lstStyle/>
            <a:p>
              <a:r>
                <a:rPr lang="zh-CN" altLang="en-US" sz="900" dirty="0">
                  <a:solidFill>
                    <a:schemeClr val="bg1">
                      <a:lumMod val="50000"/>
                    </a:schemeClr>
                  </a:solidFill>
                  <a:ea typeface="Open Sans" panose="020B0606030504020204" pitchFamily="34" charset="0"/>
                  <a:cs typeface="Open Sans" panose="020B0606030504020204" pitchFamily="34" charset="0"/>
                </a:rPr>
                <a:t>点击添加内容点击添加内容点击添加内容点击添加内容点击添加内容</a:t>
              </a:r>
              <a:endParaRPr lang="en-US" sz="900" dirty="0">
                <a:solidFill>
                  <a:schemeClr val="bg1">
                    <a:lumMod val="50000"/>
                  </a:schemeClr>
                </a:solidFill>
                <a:ea typeface="Open Sans" panose="020B0606030504020204" pitchFamily="34" charset="0"/>
                <a:cs typeface="Open Sans" panose="020B0606030504020204" pitchFamily="34" charset="0"/>
              </a:endParaRPr>
            </a:p>
          </p:txBody>
        </p:sp>
      </p:grpSp>
      <p:grpSp>
        <p:nvGrpSpPr>
          <p:cNvPr id="37" name="Group 36"/>
          <p:cNvGrpSpPr/>
          <p:nvPr/>
        </p:nvGrpSpPr>
        <p:grpSpPr>
          <a:xfrm>
            <a:off x="6288588" y="3360161"/>
            <a:ext cx="1688609" cy="622328"/>
            <a:chOff x="8305761" y="5123677"/>
            <a:chExt cx="2251479" cy="829770"/>
          </a:xfrm>
        </p:grpSpPr>
        <p:sp>
          <p:nvSpPr>
            <p:cNvPr id="38" name="Text Placeholder 2"/>
            <p:cNvSpPr txBox="1"/>
            <p:nvPr/>
          </p:nvSpPr>
          <p:spPr>
            <a:xfrm>
              <a:off x="8305761" y="5123677"/>
              <a:ext cx="2251479" cy="261780"/>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base">
                <a:spcBef>
                  <a:spcPct val="0"/>
                </a:spcBef>
                <a:spcAft>
                  <a:spcPct val="0"/>
                </a:spcAft>
              </a:pPr>
              <a:r>
                <a:rPr lang="zh-CN" altLang="en-US" sz="1100" b="1" dirty="0">
                  <a:solidFill>
                    <a:schemeClr val="bg1">
                      <a:lumMod val="50000"/>
                    </a:schemeClr>
                  </a:solidFill>
                  <a:latin typeface="Coolvetica Rg" panose="020B0603030602020004" pitchFamily="34" charset="0"/>
                  <a:cs typeface="Clear Sans" panose="020B0503030202020304" pitchFamily="34" charset="0"/>
                </a:rPr>
                <a:t>点击添加内容</a:t>
              </a:r>
              <a:endParaRPr lang="en-US" sz="1100" b="1" dirty="0">
                <a:solidFill>
                  <a:schemeClr val="bg1">
                    <a:lumMod val="50000"/>
                  </a:schemeClr>
                </a:solidFill>
                <a:latin typeface="Clear Sans" panose="020B0503030202020304" pitchFamily="34" charset="0"/>
                <a:cs typeface="Clear Sans" panose="020B0503030202020304" pitchFamily="34" charset="0"/>
              </a:endParaRPr>
            </a:p>
          </p:txBody>
        </p:sp>
        <p:sp>
          <p:nvSpPr>
            <p:cNvPr id="39" name="TextBox 38"/>
            <p:cNvSpPr txBox="1"/>
            <p:nvPr/>
          </p:nvSpPr>
          <p:spPr>
            <a:xfrm>
              <a:off x="8387934" y="5399450"/>
              <a:ext cx="1860966" cy="553997"/>
            </a:xfrm>
            <a:prstGeom prst="rect">
              <a:avLst/>
            </a:prstGeom>
            <a:noFill/>
          </p:spPr>
          <p:txBody>
            <a:bodyPr wrap="square" lIns="0" tIns="0" rIns="0" bIns="0" rtlCol="0">
              <a:spAutoFit/>
            </a:bodyPr>
            <a:lstStyle/>
            <a:p>
              <a:r>
                <a:rPr lang="zh-CN" altLang="en-US" sz="900" dirty="0">
                  <a:solidFill>
                    <a:schemeClr val="bg1">
                      <a:lumMod val="50000"/>
                    </a:schemeClr>
                  </a:solidFill>
                  <a:ea typeface="Open Sans" panose="020B0606030504020204" pitchFamily="34" charset="0"/>
                  <a:cs typeface="Open Sans" panose="020B0606030504020204" pitchFamily="34" charset="0"/>
                </a:rPr>
                <a:t>点击添加内容点击添加内容点击添加内容点击添加内容点击添加内容</a:t>
              </a:r>
              <a:endParaRPr lang="en-US" sz="900" dirty="0">
                <a:solidFill>
                  <a:schemeClr val="bg1">
                    <a:lumMod val="50000"/>
                  </a:schemeClr>
                </a:solidFill>
                <a:ea typeface="Open Sans" panose="020B0606030504020204" pitchFamily="34" charset="0"/>
                <a:cs typeface="Open Sans" panose="020B0606030504020204" pitchFamily="34" charset="0"/>
              </a:endParaRPr>
            </a:p>
          </p:txBody>
        </p:sp>
      </p:grpSp>
      <p:cxnSp>
        <p:nvCxnSpPr>
          <p:cNvPr id="40" name="Straight Connector 39"/>
          <p:cNvCxnSpPr/>
          <p:nvPr/>
        </p:nvCxnSpPr>
        <p:spPr>
          <a:xfrm flipH="1" flipV="1">
            <a:off x="3087726" y="1755849"/>
            <a:ext cx="391085" cy="108695"/>
          </a:xfrm>
          <a:prstGeom prst="line">
            <a:avLst/>
          </a:prstGeom>
          <a:ln>
            <a:solidFill>
              <a:schemeClr val="bg1">
                <a:lumMod val="65000"/>
              </a:schemeClr>
            </a:solidFill>
            <a:prstDash val="dash"/>
            <a:tailEnd type="oval"/>
          </a:ln>
        </p:spPr>
        <p:style>
          <a:lnRef idx="1">
            <a:schemeClr val="accent1"/>
          </a:lnRef>
          <a:fillRef idx="0">
            <a:schemeClr val="accent1"/>
          </a:fillRef>
          <a:effectRef idx="0">
            <a:schemeClr val="accent1"/>
          </a:effectRef>
          <a:fontRef idx="minor">
            <a:schemeClr val="tx1"/>
          </a:fontRef>
        </p:style>
      </p:cxnSp>
      <p:grpSp>
        <p:nvGrpSpPr>
          <p:cNvPr id="41" name="Group 40"/>
          <p:cNvGrpSpPr/>
          <p:nvPr/>
        </p:nvGrpSpPr>
        <p:grpSpPr>
          <a:xfrm>
            <a:off x="1355943" y="1529001"/>
            <a:ext cx="1688609" cy="622328"/>
            <a:chOff x="1728901" y="2682131"/>
            <a:chExt cx="2251479" cy="829770"/>
          </a:xfrm>
        </p:grpSpPr>
        <p:sp>
          <p:nvSpPr>
            <p:cNvPr id="42" name="Text Placeholder 2"/>
            <p:cNvSpPr txBox="1"/>
            <p:nvPr/>
          </p:nvSpPr>
          <p:spPr>
            <a:xfrm>
              <a:off x="1728901" y="2682131"/>
              <a:ext cx="2251479" cy="261780"/>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spcBef>
                  <a:spcPct val="0"/>
                </a:spcBef>
                <a:spcAft>
                  <a:spcPct val="0"/>
                </a:spcAft>
              </a:pPr>
              <a:r>
                <a:rPr lang="zh-CN" altLang="en-US" sz="1100" b="1" dirty="0">
                  <a:solidFill>
                    <a:schemeClr val="bg1">
                      <a:lumMod val="50000"/>
                    </a:schemeClr>
                  </a:solidFill>
                  <a:latin typeface="Coolvetica Rg" panose="020B0603030602020004" pitchFamily="34" charset="0"/>
                  <a:cs typeface="Clear Sans" panose="020B0503030202020304" pitchFamily="34" charset="0"/>
                </a:rPr>
                <a:t>点击添加内容</a:t>
              </a:r>
              <a:endParaRPr lang="en-US" sz="1100" b="1" dirty="0">
                <a:solidFill>
                  <a:schemeClr val="bg1">
                    <a:lumMod val="50000"/>
                  </a:schemeClr>
                </a:solidFill>
                <a:latin typeface="Coolvetica Rg" panose="020B0603030602020004" pitchFamily="34" charset="0"/>
                <a:cs typeface="Clear Sans" panose="020B0503030202020304" pitchFamily="34" charset="0"/>
              </a:endParaRPr>
            </a:p>
          </p:txBody>
        </p:sp>
        <p:sp>
          <p:nvSpPr>
            <p:cNvPr id="43" name="TextBox 42"/>
            <p:cNvSpPr txBox="1"/>
            <p:nvPr/>
          </p:nvSpPr>
          <p:spPr>
            <a:xfrm>
              <a:off x="1943100" y="2957904"/>
              <a:ext cx="1929574" cy="553997"/>
            </a:xfrm>
            <a:prstGeom prst="rect">
              <a:avLst/>
            </a:prstGeom>
            <a:noFill/>
          </p:spPr>
          <p:txBody>
            <a:bodyPr wrap="square" lIns="0" tIns="0" rIns="0" bIns="0" rtlCol="0">
              <a:spAutoFit/>
            </a:bodyPr>
            <a:lstStyle/>
            <a:p>
              <a:pPr algn="r"/>
              <a:r>
                <a:rPr lang="zh-CN" altLang="en-US" sz="900" dirty="0">
                  <a:solidFill>
                    <a:schemeClr val="bg1">
                      <a:lumMod val="50000"/>
                    </a:schemeClr>
                  </a:solidFill>
                  <a:ea typeface="Open Sans" panose="020B0606030504020204" pitchFamily="34" charset="0"/>
                  <a:cs typeface="Open Sans" panose="020B0606030504020204" pitchFamily="34" charset="0"/>
                </a:rPr>
                <a:t>点击添加内容点击添加内容点击添加内容点击添加内容点击添加内容</a:t>
              </a:r>
              <a:endParaRPr lang="en-US" sz="800" dirty="0">
                <a:solidFill>
                  <a:schemeClr val="bg1">
                    <a:lumMod val="50000"/>
                  </a:schemeClr>
                </a:solidFill>
                <a:ea typeface="Open Sans" panose="020B0606030504020204" pitchFamily="34" charset="0"/>
                <a:cs typeface="Open Sans" panose="020B0606030504020204" pitchFamily="34" charset="0"/>
              </a:endParaRPr>
            </a:p>
          </p:txBody>
        </p:sp>
      </p:grpSp>
      <p:grpSp>
        <p:nvGrpSpPr>
          <p:cNvPr id="44" name="Group 43"/>
          <p:cNvGrpSpPr/>
          <p:nvPr/>
        </p:nvGrpSpPr>
        <p:grpSpPr>
          <a:xfrm>
            <a:off x="1165443" y="2408893"/>
            <a:ext cx="1688609" cy="622328"/>
            <a:chOff x="1728901" y="2682131"/>
            <a:chExt cx="2251479" cy="829770"/>
          </a:xfrm>
        </p:grpSpPr>
        <p:sp>
          <p:nvSpPr>
            <p:cNvPr id="45" name="Text Placeholder 2"/>
            <p:cNvSpPr txBox="1"/>
            <p:nvPr/>
          </p:nvSpPr>
          <p:spPr>
            <a:xfrm>
              <a:off x="1728901" y="2682131"/>
              <a:ext cx="2251479" cy="261780"/>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spcBef>
                  <a:spcPct val="0"/>
                </a:spcBef>
                <a:spcAft>
                  <a:spcPct val="0"/>
                </a:spcAft>
              </a:pPr>
              <a:r>
                <a:rPr lang="zh-CN" altLang="en-US" sz="1100" b="1" dirty="0">
                  <a:solidFill>
                    <a:schemeClr val="bg1">
                      <a:lumMod val="50000"/>
                    </a:schemeClr>
                  </a:solidFill>
                  <a:latin typeface="Coolvetica Rg" panose="020B0603030602020004" pitchFamily="34" charset="0"/>
                  <a:cs typeface="Clear Sans" panose="020B0503030202020304" pitchFamily="34" charset="0"/>
                </a:rPr>
                <a:t>点击添加内容</a:t>
              </a:r>
              <a:endParaRPr lang="en-US" sz="1100" b="1" dirty="0">
                <a:solidFill>
                  <a:schemeClr val="bg1">
                    <a:lumMod val="50000"/>
                  </a:schemeClr>
                </a:solidFill>
                <a:latin typeface="Coolvetica Rg" panose="020B0603030602020004" pitchFamily="34" charset="0"/>
                <a:cs typeface="Clear Sans" panose="020B0503030202020304" pitchFamily="34" charset="0"/>
              </a:endParaRPr>
            </a:p>
          </p:txBody>
        </p:sp>
        <p:sp>
          <p:nvSpPr>
            <p:cNvPr id="46" name="TextBox 45"/>
            <p:cNvSpPr txBox="1"/>
            <p:nvPr/>
          </p:nvSpPr>
          <p:spPr>
            <a:xfrm>
              <a:off x="1982901" y="2957904"/>
              <a:ext cx="1889774" cy="553997"/>
            </a:xfrm>
            <a:prstGeom prst="rect">
              <a:avLst/>
            </a:prstGeom>
            <a:noFill/>
          </p:spPr>
          <p:txBody>
            <a:bodyPr wrap="square" lIns="0" tIns="0" rIns="0" bIns="0" rtlCol="0">
              <a:spAutoFit/>
            </a:bodyPr>
            <a:lstStyle/>
            <a:p>
              <a:pPr algn="r"/>
              <a:r>
                <a:rPr lang="zh-CN" altLang="en-US" sz="900" dirty="0">
                  <a:solidFill>
                    <a:schemeClr val="bg1">
                      <a:lumMod val="50000"/>
                    </a:schemeClr>
                  </a:solidFill>
                  <a:ea typeface="Open Sans" panose="020B0606030504020204" pitchFamily="34" charset="0"/>
                  <a:cs typeface="Open Sans" panose="020B0606030504020204" pitchFamily="34" charset="0"/>
                </a:rPr>
                <a:t>点击添加内容点击添加内容点击添加内容点击添加内容点击添加内容</a:t>
              </a:r>
              <a:endParaRPr lang="en-US" sz="900" dirty="0">
                <a:solidFill>
                  <a:schemeClr val="bg1">
                    <a:lumMod val="50000"/>
                  </a:schemeClr>
                </a:solidFill>
                <a:ea typeface="Open Sans" panose="020B0606030504020204" pitchFamily="34" charset="0"/>
                <a:cs typeface="Open Sans" panose="020B0606030504020204" pitchFamily="34" charset="0"/>
              </a:endParaRPr>
            </a:p>
          </p:txBody>
        </p:sp>
      </p:grpSp>
      <p:grpSp>
        <p:nvGrpSpPr>
          <p:cNvPr id="47" name="Group 46"/>
          <p:cNvGrpSpPr/>
          <p:nvPr/>
        </p:nvGrpSpPr>
        <p:grpSpPr>
          <a:xfrm>
            <a:off x="1355943" y="3332979"/>
            <a:ext cx="1688609" cy="622328"/>
            <a:chOff x="1728901" y="2682131"/>
            <a:chExt cx="2251479" cy="829770"/>
          </a:xfrm>
        </p:grpSpPr>
        <p:sp>
          <p:nvSpPr>
            <p:cNvPr id="48" name="Text Placeholder 2"/>
            <p:cNvSpPr txBox="1"/>
            <p:nvPr/>
          </p:nvSpPr>
          <p:spPr>
            <a:xfrm>
              <a:off x="1728901" y="2682131"/>
              <a:ext cx="2251479" cy="261780"/>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spcBef>
                  <a:spcPct val="0"/>
                </a:spcBef>
                <a:spcAft>
                  <a:spcPct val="0"/>
                </a:spcAft>
              </a:pPr>
              <a:r>
                <a:rPr lang="zh-CN" altLang="en-US" sz="1100" b="1" dirty="0">
                  <a:solidFill>
                    <a:schemeClr val="bg1">
                      <a:lumMod val="50000"/>
                    </a:schemeClr>
                  </a:solidFill>
                  <a:latin typeface="Coolvetica Rg" panose="020B0603030602020004" pitchFamily="34" charset="0"/>
                  <a:cs typeface="Clear Sans" panose="020B0503030202020304" pitchFamily="34" charset="0"/>
                </a:rPr>
                <a:t>点击添加内容</a:t>
              </a:r>
              <a:endParaRPr lang="en-US" sz="1100" b="1" dirty="0">
                <a:solidFill>
                  <a:schemeClr val="bg1">
                    <a:lumMod val="50000"/>
                  </a:schemeClr>
                </a:solidFill>
                <a:latin typeface="Coolvetica Rg" panose="020B0603030602020004" pitchFamily="34" charset="0"/>
                <a:cs typeface="Clear Sans" panose="020B0503030202020304" pitchFamily="34" charset="0"/>
              </a:endParaRPr>
            </a:p>
          </p:txBody>
        </p:sp>
        <p:sp>
          <p:nvSpPr>
            <p:cNvPr id="49" name="TextBox 48"/>
            <p:cNvSpPr txBox="1"/>
            <p:nvPr/>
          </p:nvSpPr>
          <p:spPr>
            <a:xfrm>
              <a:off x="1943100" y="2957904"/>
              <a:ext cx="1929574" cy="553997"/>
            </a:xfrm>
            <a:prstGeom prst="rect">
              <a:avLst/>
            </a:prstGeom>
            <a:noFill/>
          </p:spPr>
          <p:txBody>
            <a:bodyPr wrap="square" lIns="0" tIns="0" rIns="0" bIns="0" rtlCol="0">
              <a:spAutoFit/>
            </a:bodyPr>
            <a:lstStyle/>
            <a:p>
              <a:pPr algn="r"/>
              <a:r>
                <a:rPr lang="zh-CN" altLang="en-US" sz="900" dirty="0">
                  <a:solidFill>
                    <a:schemeClr val="bg1">
                      <a:lumMod val="50000"/>
                    </a:schemeClr>
                  </a:solidFill>
                  <a:ea typeface="Open Sans" panose="020B0606030504020204" pitchFamily="34" charset="0"/>
                  <a:cs typeface="Open Sans" panose="020B0606030504020204" pitchFamily="34" charset="0"/>
                </a:rPr>
                <a:t>点击添加内容点击添加内容点击添加内容点击添加内容点击添加内容</a:t>
              </a:r>
              <a:endParaRPr lang="en-US" sz="900" dirty="0">
                <a:solidFill>
                  <a:schemeClr val="bg1">
                    <a:lumMod val="50000"/>
                  </a:schemeClr>
                </a:solidFill>
                <a:ea typeface="Open Sans" panose="020B0606030504020204" pitchFamily="34" charset="0"/>
                <a:cs typeface="Open Sans" panose="020B0606030504020204" pitchFamily="34" charset="0"/>
              </a:endParaRPr>
            </a:p>
          </p:txBody>
        </p:sp>
      </p:grpSp>
      <p:grpSp>
        <p:nvGrpSpPr>
          <p:cNvPr id="5" name="Group 4"/>
          <p:cNvGrpSpPr/>
          <p:nvPr/>
        </p:nvGrpSpPr>
        <p:grpSpPr>
          <a:xfrm>
            <a:off x="4202493" y="1006132"/>
            <a:ext cx="844667" cy="2925752"/>
            <a:chOff x="5524301" y="1984975"/>
            <a:chExt cx="1126222" cy="3901002"/>
          </a:xfrm>
        </p:grpSpPr>
        <p:sp>
          <p:nvSpPr>
            <p:cNvPr id="6" name="Freeform 5"/>
            <p:cNvSpPr>
              <a:spLocks noEditPoints="1"/>
            </p:cNvSpPr>
            <p:nvPr/>
          </p:nvSpPr>
          <p:spPr bwMode="auto">
            <a:xfrm>
              <a:off x="5524301" y="1984975"/>
              <a:ext cx="1126222" cy="3901002"/>
            </a:xfrm>
            <a:custGeom>
              <a:avLst/>
              <a:gdLst>
                <a:gd name="T0" fmla="*/ 770 w 1514"/>
                <a:gd name="T1" fmla="*/ 0 h 5643"/>
                <a:gd name="T2" fmla="*/ 18 w 1514"/>
                <a:gd name="T3" fmla="*/ 745 h 5643"/>
                <a:gd name="T4" fmla="*/ 702 w 1514"/>
                <a:gd name="T5" fmla="*/ 2271 h 5643"/>
                <a:gd name="T6" fmla="*/ 723 w 1514"/>
                <a:gd name="T7" fmla="*/ 4798 h 5643"/>
                <a:gd name="T8" fmla="*/ 770 w 1514"/>
                <a:gd name="T9" fmla="*/ 5643 h 5643"/>
                <a:gd name="T10" fmla="*/ 816 w 1514"/>
                <a:gd name="T11" fmla="*/ 4803 h 5643"/>
                <a:gd name="T12" fmla="*/ 872 w 1514"/>
                <a:gd name="T13" fmla="*/ 2278 h 5643"/>
                <a:gd name="T14" fmla="*/ 1514 w 1514"/>
                <a:gd name="T15" fmla="*/ 745 h 5643"/>
                <a:gd name="T16" fmla="*/ 770 w 1514"/>
                <a:gd name="T17" fmla="*/ 0 h 5643"/>
                <a:gd name="T18" fmla="*/ 381 w 1514"/>
                <a:gd name="T19" fmla="*/ 1217 h 5643"/>
                <a:gd name="T20" fmla="*/ 159 w 1514"/>
                <a:gd name="T21" fmla="*/ 745 h 5643"/>
                <a:gd name="T22" fmla="*/ 770 w 1514"/>
                <a:gd name="T23" fmla="*/ 133 h 5643"/>
                <a:gd name="T24" fmla="*/ 1382 w 1514"/>
                <a:gd name="T25" fmla="*/ 745 h 5643"/>
                <a:gd name="T26" fmla="*/ 1048 w 1514"/>
                <a:gd name="T27" fmla="*/ 1311 h 5643"/>
                <a:gd name="T28" fmla="*/ 381 w 1514"/>
                <a:gd name="T29" fmla="*/ 1217 h 5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14" h="5643">
                  <a:moveTo>
                    <a:pt x="770" y="0"/>
                  </a:moveTo>
                  <a:cubicBezTo>
                    <a:pt x="359" y="0"/>
                    <a:pt x="0" y="334"/>
                    <a:pt x="18" y="745"/>
                  </a:cubicBezTo>
                  <a:cubicBezTo>
                    <a:pt x="47" y="1432"/>
                    <a:pt x="656" y="1558"/>
                    <a:pt x="702" y="2271"/>
                  </a:cubicBezTo>
                  <a:cubicBezTo>
                    <a:pt x="736" y="2806"/>
                    <a:pt x="723" y="3445"/>
                    <a:pt x="723" y="4798"/>
                  </a:cubicBezTo>
                  <a:cubicBezTo>
                    <a:pt x="723" y="4939"/>
                    <a:pt x="734" y="5643"/>
                    <a:pt x="770" y="5643"/>
                  </a:cubicBezTo>
                  <a:cubicBezTo>
                    <a:pt x="807" y="5643"/>
                    <a:pt x="816" y="4943"/>
                    <a:pt x="816" y="4803"/>
                  </a:cubicBezTo>
                  <a:cubicBezTo>
                    <a:pt x="816" y="3462"/>
                    <a:pt x="842" y="2810"/>
                    <a:pt x="872" y="2278"/>
                  </a:cubicBezTo>
                  <a:cubicBezTo>
                    <a:pt x="912" y="1563"/>
                    <a:pt x="1514" y="1312"/>
                    <a:pt x="1514" y="745"/>
                  </a:cubicBezTo>
                  <a:cubicBezTo>
                    <a:pt x="1514" y="334"/>
                    <a:pt x="1181" y="0"/>
                    <a:pt x="770" y="0"/>
                  </a:cubicBezTo>
                  <a:close/>
                  <a:moveTo>
                    <a:pt x="381" y="1217"/>
                  </a:moveTo>
                  <a:cubicBezTo>
                    <a:pt x="280" y="1111"/>
                    <a:pt x="159" y="935"/>
                    <a:pt x="159" y="745"/>
                  </a:cubicBezTo>
                  <a:cubicBezTo>
                    <a:pt x="159" y="407"/>
                    <a:pt x="432" y="133"/>
                    <a:pt x="770" y="133"/>
                  </a:cubicBezTo>
                  <a:cubicBezTo>
                    <a:pt x="1108" y="133"/>
                    <a:pt x="1382" y="407"/>
                    <a:pt x="1382" y="745"/>
                  </a:cubicBezTo>
                  <a:cubicBezTo>
                    <a:pt x="1382" y="829"/>
                    <a:pt x="1330" y="1116"/>
                    <a:pt x="1048" y="1311"/>
                  </a:cubicBezTo>
                  <a:cubicBezTo>
                    <a:pt x="822" y="1467"/>
                    <a:pt x="603" y="1448"/>
                    <a:pt x="381" y="1217"/>
                  </a:cubicBezTo>
                  <a:close/>
                </a:path>
              </a:pathLst>
            </a:custGeom>
            <a:solidFill>
              <a:schemeClr val="accent6"/>
            </a:solidFill>
            <a:ln>
              <a:noFill/>
            </a:ln>
          </p:spPr>
          <p:txBody>
            <a:bodyPr vert="horz" wrap="square" lIns="91440" tIns="45720" rIns="91440" bIns="45720" numCol="1" anchor="t" anchorCtr="0" compatLnSpc="1"/>
            <a:lstStyle/>
            <a:p>
              <a:endParaRPr lang="id-ID"/>
            </a:p>
          </p:txBody>
        </p:sp>
        <p:grpSp>
          <p:nvGrpSpPr>
            <p:cNvPr id="233" name="Group 232"/>
            <p:cNvGrpSpPr/>
            <p:nvPr/>
          </p:nvGrpSpPr>
          <p:grpSpPr>
            <a:xfrm>
              <a:off x="5928555" y="2275456"/>
              <a:ext cx="406117" cy="409949"/>
              <a:chOff x="2578100" y="1057275"/>
              <a:chExt cx="504825" cy="509587"/>
            </a:xfrm>
            <a:solidFill>
              <a:schemeClr val="accent6"/>
            </a:solidFill>
          </p:grpSpPr>
          <p:sp>
            <p:nvSpPr>
              <p:cNvPr id="234" name="Freeform 17"/>
              <p:cNvSpPr/>
              <p:nvPr/>
            </p:nvSpPr>
            <p:spPr bwMode="auto">
              <a:xfrm>
                <a:off x="2709863" y="1274763"/>
                <a:ext cx="130175" cy="49212"/>
              </a:xfrm>
              <a:custGeom>
                <a:avLst/>
                <a:gdLst>
                  <a:gd name="T0" fmla="*/ 82 w 82"/>
                  <a:gd name="T1" fmla="*/ 0 h 31"/>
                  <a:gd name="T2" fmla="*/ 0 w 82"/>
                  <a:gd name="T3" fmla="*/ 0 h 31"/>
                  <a:gd name="T4" fmla="*/ 3 w 82"/>
                  <a:gd name="T5" fmla="*/ 31 h 31"/>
                  <a:gd name="T6" fmla="*/ 80 w 82"/>
                  <a:gd name="T7" fmla="*/ 31 h 31"/>
                  <a:gd name="T8" fmla="*/ 82 w 82"/>
                  <a:gd name="T9" fmla="*/ 0 h 31"/>
                </a:gdLst>
                <a:ahLst/>
                <a:cxnLst>
                  <a:cxn ang="0">
                    <a:pos x="T0" y="T1"/>
                  </a:cxn>
                  <a:cxn ang="0">
                    <a:pos x="T2" y="T3"/>
                  </a:cxn>
                  <a:cxn ang="0">
                    <a:pos x="T4" y="T5"/>
                  </a:cxn>
                  <a:cxn ang="0">
                    <a:pos x="T6" y="T7"/>
                  </a:cxn>
                  <a:cxn ang="0">
                    <a:pos x="T8" y="T9"/>
                  </a:cxn>
                </a:cxnLst>
                <a:rect l="0" t="0" r="r" b="b"/>
                <a:pathLst>
                  <a:path w="82" h="31">
                    <a:moveTo>
                      <a:pt x="82" y="0"/>
                    </a:moveTo>
                    <a:lnTo>
                      <a:pt x="0" y="0"/>
                    </a:lnTo>
                    <a:lnTo>
                      <a:pt x="3" y="31"/>
                    </a:lnTo>
                    <a:lnTo>
                      <a:pt x="80" y="31"/>
                    </a:lnTo>
                    <a:lnTo>
                      <a:pt x="8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35" name="Freeform 18"/>
              <p:cNvSpPr/>
              <p:nvPr/>
            </p:nvSpPr>
            <p:spPr bwMode="auto">
              <a:xfrm>
                <a:off x="2593975" y="1338263"/>
                <a:ext cx="114300" cy="77787"/>
              </a:xfrm>
              <a:custGeom>
                <a:avLst/>
                <a:gdLst>
                  <a:gd name="T0" fmla="*/ 72 w 72"/>
                  <a:gd name="T1" fmla="*/ 49 h 49"/>
                  <a:gd name="T2" fmla="*/ 68 w 72"/>
                  <a:gd name="T3" fmla="*/ 0 h 49"/>
                  <a:gd name="T4" fmla="*/ 0 w 72"/>
                  <a:gd name="T5" fmla="*/ 0 h 49"/>
                  <a:gd name="T6" fmla="*/ 13 w 72"/>
                  <a:gd name="T7" fmla="*/ 49 h 49"/>
                  <a:gd name="T8" fmla="*/ 72 w 72"/>
                  <a:gd name="T9" fmla="*/ 49 h 49"/>
                </a:gdLst>
                <a:ahLst/>
                <a:cxnLst>
                  <a:cxn ang="0">
                    <a:pos x="T0" y="T1"/>
                  </a:cxn>
                  <a:cxn ang="0">
                    <a:pos x="T2" y="T3"/>
                  </a:cxn>
                  <a:cxn ang="0">
                    <a:pos x="T4" y="T5"/>
                  </a:cxn>
                  <a:cxn ang="0">
                    <a:pos x="T6" y="T7"/>
                  </a:cxn>
                  <a:cxn ang="0">
                    <a:pos x="T8" y="T9"/>
                  </a:cxn>
                </a:cxnLst>
                <a:rect l="0" t="0" r="r" b="b"/>
                <a:pathLst>
                  <a:path w="72" h="49">
                    <a:moveTo>
                      <a:pt x="72" y="49"/>
                    </a:moveTo>
                    <a:lnTo>
                      <a:pt x="68" y="0"/>
                    </a:lnTo>
                    <a:lnTo>
                      <a:pt x="0" y="0"/>
                    </a:lnTo>
                    <a:lnTo>
                      <a:pt x="13" y="49"/>
                    </a:lnTo>
                    <a:lnTo>
                      <a:pt x="72" y="4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36" name="Freeform 19"/>
              <p:cNvSpPr/>
              <p:nvPr/>
            </p:nvSpPr>
            <p:spPr bwMode="auto">
              <a:xfrm>
                <a:off x="2616200" y="1430338"/>
                <a:ext cx="95250" cy="47625"/>
              </a:xfrm>
              <a:custGeom>
                <a:avLst/>
                <a:gdLst>
                  <a:gd name="T0" fmla="*/ 59 w 60"/>
                  <a:gd name="T1" fmla="*/ 0 h 30"/>
                  <a:gd name="T2" fmla="*/ 0 w 60"/>
                  <a:gd name="T3" fmla="*/ 0 h 30"/>
                  <a:gd name="T4" fmla="*/ 8 w 60"/>
                  <a:gd name="T5" fmla="*/ 30 h 30"/>
                  <a:gd name="T6" fmla="*/ 60 w 60"/>
                  <a:gd name="T7" fmla="*/ 30 h 30"/>
                  <a:gd name="T8" fmla="*/ 59 w 60"/>
                  <a:gd name="T9" fmla="*/ 0 h 30"/>
                </a:gdLst>
                <a:ahLst/>
                <a:cxnLst>
                  <a:cxn ang="0">
                    <a:pos x="T0" y="T1"/>
                  </a:cxn>
                  <a:cxn ang="0">
                    <a:pos x="T2" y="T3"/>
                  </a:cxn>
                  <a:cxn ang="0">
                    <a:pos x="T4" y="T5"/>
                  </a:cxn>
                  <a:cxn ang="0">
                    <a:pos x="T6" y="T7"/>
                  </a:cxn>
                  <a:cxn ang="0">
                    <a:pos x="T8" y="T9"/>
                  </a:cxn>
                </a:cxnLst>
                <a:rect l="0" t="0" r="r" b="b"/>
                <a:pathLst>
                  <a:path w="60" h="30">
                    <a:moveTo>
                      <a:pt x="59" y="0"/>
                    </a:moveTo>
                    <a:lnTo>
                      <a:pt x="0" y="0"/>
                    </a:lnTo>
                    <a:lnTo>
                      <a:pt x="8" y="30"/>
                    </a:lnTo>
                    <a:lnTo>
                      <a:pt x="60" y="30"/>
                    </a:lnTo>
                    <a:lnTo>
                      <a:pt x="5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37" name="Freeform 20"/>
              <p:cNvSpPr/>
              <p:nvPr/>
            </p:nvSpPr>
            <p:spPr bwMode="auto">
              <a:xfrm>
                <a:off x="2851150" y="1201738"/>
                <a:ext cx="231775" cy="122237"/>
              </a:xfrm>
              <a:custGeom>
                <a:avLst/>
                <a:gdLst>
                  <a:gd name="T0" fmla="*/ 58 w 114"/>
                  <a:gd name="T1" fmla="*/ 45 h 60"/>
                  <a:gd name="T2" fmla="*/ 82 w 114"/>
                  <a:gd name="T3" fmla="*/ 22 h 60"/>
                  <a:gd name="T4" fmla="*/ 102 w 114"/>
                  <a:gd name="T5" fmla="*/ 22 h 60"/>
                  <a:gd name="T6" fmla="*/ 102 w 114"/>
                  <a:gd name="T7" fmla="*/ 0 h 60"/>
                  <a:gd name="T8" fmla="*/ 77 w 114"/>
                  <a:gd name="T9" fmla="*/ 0 h 60"/>
                  <a:gd name="T10" fmla="*/ 72 w 114"/>
                  <a:gd name="T11" fmla="*/ 2 h 60"/>
                  <a:gd name="T12" fmla="*/ 69 w 114"/>
                  <a:gd name="T13" fmla="*/ 4 h 60"/>
                  <a:gd name="T14" fmla="*/ 40 w 114"/>
                  <a:gd name="T15" fmla="*/ 33 h 60"/>
                  <a:gd name="T16" fmla="*/ 38 w 114"/>
                  <a:gd name="T17" fmla="*/ 36 h 60"/>
                  <a:gd name="T18" fmla="*/ 2 w 114"/>
                  <a:gd name="T19" fmla="*/ 36 h 60"/>
                  <a:gd name="T20" fmla="*/ 0 w 114"/>
                  <a:gd name="T21" fmla="*/ 60 h 60"/>
                  <a:gd name="T22" fmla="*/ 54 w 114"/>
                  <a:gd name="T23" fmla="*/ 60 h 60"/>
                  <a:gd name="T24" fmla="*/ 58 w 114"/>
                  <a:gd name="T25" fmla="*/ 45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4" h="60">
                    <a:moveTo>
                      <a:pt x="58" y="45"/>
                    </a:moveTo>
                    <a:cubicBezTo>
                      <a:pt x="66" y="37"/>
                      <a:pt x="74" y="29"/>
                      <a:pt x="82" y="22"/>
                    </a:cubicBezTo>
                    <a:cubicBezTo>
                      <a:pt x="102" y="22"/>
                      <a:pt x="102" y="22"/>
                      <a:pt x="102" y="22"/>
                    </a:cubicBezTo>
                    <a:cubicBezTo>
                      <a:pt x="114" y="22"/>
                      <a:pt x="114" y="0"/>
                      <a:pt x="102" y="0"/>
                    </a:cubicBezTo>
                    <a:cubicBezTo>
                      <a:pt x="77" y="0"/>
                      <a:pt x="77" y="0"/>
                      <a:pt x="77" y="0"/>
                    </a:cubicBezTo>
                    <a:cubicBezTo>
                      <a:pt x="75" y="0"/>
                      <a:pt x="73" y="1"/>
                      <a:pt x="72" y="2"/>
                    </a:cubicBezTo>
                    <a:cubicBezTo>
                      <a:pt x="71" y="2"/>
                      <a:pt x="70" y="3"/>
                      <a:pt x="69" y="4"/>
                    </a:cubicBezTo>
                    <a:cubicBezTo>
                      <a:pt x="59" y="14"/>
                      <a:pt x="50" y="23"/>
                      <a:pt x="40" y="33"/>
                    </a:cubicBezTo>
                    <a:cubicBezTo>
                      <a:pt x="39" y="34"/>
                      <a:pt x="38" y="35"/>
                      <a:pt x="38" y="36"/>
                    </a:cubicBezTo>
                    <a:cubicBezTo>
                      <a:pt x="2" y="36"/>
                      <a:pt x="2" y="36"/>
                      <a:pt x="2" y="36"/>
                    </a:cubicBezTo>
                    <a:cubicBezTo>
                      <a:pt x="0" y="60"/>
                      <a:pt x="0" y="60"/>
                      <a:pt x="0" y="60"/>
                    </a:cubicBezTo>
                    <a:cubicBezTo>
                      <a:pt x="54" y="60"/>
                      <a:pt x="54" y="60"/>
                      <a:pt x="54" y="60"/>
                    </a:cubicBezTo>
                    <a:lnTo>
                      <a:pt x="58" y="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38" name="Freeform 21"/>
              <p:cNvSpPr/>
              <p:nvPr/>
            </p:nvSpPr>
            <p:spPr bwMode="auto">
              <a:xfrm>
                <a:off x="2578100" y="1274763"/>
                <a:ext cx="122237" cy="49212"/>
              </a:xfrm>
              <a:custGeom>
                <a:avLst/>
                <a:gdLst>
                  <a:gd name="T0" fmla="*/ 7 w 77"/>
                  <a:gd name="T1" fmla="*/ 31 h 31"/>
                  <a:gd name="T2" fmla="*/ 77 w 77"/>
                  <a:gd name="T3" fmla="*/ 31 h 31"/>
                  <a:gd name="T4" fmla="*/ 74 w 77"/>
                  <a:gd name="T5" fmla="*/ 0 h 31"/>
                  <a:gd name="T6" fmla="*/ 0 w 77"/>
                  <a:gd name="T7" fmla="*/ 0 h 31"/>
                  <a:gd name="T8" fmla="*/ 7 w 77"/>
                  <a:gd name="T9" fmla="*/ 31 h 31"/>
                </a:gdLst>
                <a:ahLst/>
                <a:cxnLst>
                  <a:cxn ang="0">
                    <a:pos x="T0" y="T1"/>
                  </a:cxn>
                  <a:cxn ang="0">
                    <a:pos x="T2" y="T3"/>
                  </a:cxn>
                  <a:cxn ang="0">
                    <a:pos x="T4" y="T5"/>
                  </a:cxn>
                  <a:cxn ang="0">
                    <a:pos x="T6" y="T7"/>
                  </a:cxn>
                  <a:cxn ang="0">
                    <a:pos x="T8" y="T9"/>
                  </a:cxn>
                </a:cxnLst>
                <a:rect l="0" t="0" r="r" b="b"/>
                <a:pathLst>
                  <a:path w="77" h="31">
                    <a:moveTo>
                      <a:pt x="7" y="31"/>
                    </a:moveTo>
                    <a:lnTo>
                      <a:pt x="77" y="31"/>
                    </a:lnTo>
                    <a:lnTo>
                      <a:pt x="74" y="0"/>
                    </a:lnTo>
                    <a:lnTo>
                      <a:pt x="0" y="0"/>
                    </a:lnTo>
                    <a:lnTo>
                      <a:pt x="7" y="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39" name="Freeform 22"/>
              <p:cNvSpPr/>
              <p:nvPr/>
            </p:nvSpPr>
            <p:spPr bwMode="auto">
              <a:xfrm>
                <a:off x="2724150" y="1430338"/>
                <a:ext cx="104775" cy="47625"/>
              </a:xfrm>
              <a:custGeom>
                <a:avLst/>
                <a:gdLst>
                  <a:gd name="T0" fmla="*/ 63 w 66"/>
                  <a:gd name="T1" fmla="*/ 30 h 30"/>
                  <a:gd name="T2" fmla="*/ 66 w 66"/>
                  <a:gd name="T3" fmla="*/ 0 h 30"/>
                  <a:gd name="T4" fmla="*/ 0 w 66"/>
                  <a:gd name="T5" fmla="*/ 0 h 30"/>
                  <a:gd name="T6" fmla="*/ 3 w 66"/>
                  <a:gd name="T7" fmla="*/ 30 h 30"/>
                  <a:gd name="T8" fmla="*/ 63 w 66"/>
                  <a:gd name="T9" fmla="*/ 30 h 30"/>
                </a:gdLst>
                <a:ahLst/>
                <a:cxnLst>
                  <a:cxn ang="0">
                    <a:pos x="T0" y="T1"/>
                  </a:cxn>
                  <a:cxn ang="0">
                    <a:pos x="T2" y="T3"/>
                  </a:cxn>
                  <a:cxn ang="0">
                    <a:pos x="T4" y="T5"/>
                  </a:cxn>
                  <a:cxn ang="0">
                    <a:pos x="T6" y="T7"/>
                  </a:cxn>
                  <a:cxn ang="0">
                    <a:pos x="T8" y="T9"/>
                  </a:cxn>
                </a:cxnLst>
                <a:rect l="0" t="0" r="r" b="b"/>
                <a:pathLst>
                  <a:path w="66" h="30">
                    <a:moveTo>
                      <a:pt x="63" y="30"/>
                    </a:moveTo>
                    <a:lnTo>
                      <a:pt x="66" y="0"/>
                    </a:lnTo>
                    <a:lnTo>
                      <a:pt x="0" y="0"/>
                    </a:lnTo>
                    <a:lnTo>
                      <a:pt x="3" y="30"/>
                    </a:lnTo>
                    <a:lnTo>
                      <a:pt x="63"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40" name="Freeform 23"/>
              <p:cNvSpPr/>
              <p:nvPr/>
            </p:nvSpPr>
            <p:spPr bwMode="auto">
              <a:xfrm>
                <a:off x="2841625" y="1338263"/>
                <a:ext cx="114300" cy="77787"/>
              </a:xfrm>
              <a:custGeom>
                <a:avLst/>
                <a:gdLst>
                  <a:gd name="T0" fmla="*/ 72 w 72"/>
                  <a:gd name="T1" fmla="*/ 0 h 49"/>
                  <a:gd name="T2" fmla="*/ 4 w 72"/>
                  <a:gd name="T3" fmla="*/ 0 h 49"/>
                  <a:gd name="T4" fmla="*/ 0 w 72"/>
                  <a:gd name="T5" fmla="*/ 49 h 49"/>
                  <a:gd name="T6" fmla="*/ 61 w 72"/>
                  <a:gd name="T7" fmla="*/ 49 h 49"/>
                  <a:gd name="T8" fmla="*/ 72 w 72"/>
                  <a:gd name="T9" fmla="*/ 0 h 49"/>
                </a:gdLst>
                <a:ahLst/>
                <a:cxnLst>
                  <a:cxn ang="0">
                    <a:pos x="T0" y="T1"/>
                  </a:cxn>
                  <a:cxn ang="0">
                    <a:pos x="T2" y="T3"/>
                  </a:cxn>
                  <a:cxn ang="0">
                    <a:pos x="T4" y="T5"/>
                  </a:cxn>
                  <a:cxn ang="0">
                    <a:pos x="T6" y="T7"/>
                  </a:cxn>
                  <a:cxn ang="0">
                    <a:pos x="T8" y="T9"/>
                  </a:cxn>
                </a:cxnLst>
                <a:rect l="0" t="0" r="r" b="b"/>
                <a:pathLst>
                  <a:path w="72" h="49">
                    <a:moveTo>
                      <a:pt x="72" y="0"/>
                    </a:moveTo>
                    <a:lnTo>
                      <a:pt x="4" y="0"/>
                    </a:lnTo>
                    <a:lnTo>
                      <a:pt x="0" y="49"/>
                    </a:lnTo>
                    <a:lnTo>
                      <a:pt x="61" y="49"/>
                    </a:lnTo>
                    <a:lnTo>
                      <a:pt x="7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41" name="Freeform 24"/>
              <p:cNvSpPr/>
              <p:nvPr/>
            </p:nvSpPr>
            <p:spPr bwMode="auto">
              <a:xfrm>
                <a:off x="2838450" y="1430338"/>
                <a:ext cx="95250" cy="47625"/>
              </a:xfrm>
              <a:custGeom>
                <a:avLst/>
                <a:gdLst>
                  <a:gd name="T0" fmla="*/ 60 w 60"/>
                  <a:gd name="T1" fmla="*/ 0 h 30"/>
                  <a:gd name="T2" fmla="*/ 2 w 60"/>
                  <a:gd name="T3" fmla="*/ 0 h 30"/>
                  <a:gd name="T4" fmla="*/ 0 w 60"/>
                  <a:gd name="T5" fmla="*/ 30 h 30"/>
                  <a:gd name="T6" fmla="*/ 53 w 60"/>
                  <a:gd name="T7" fmla="*/ 30 h 30"/>
                  <a:gd name="T8" fmla="*/ 60 w 60"/>
                  <a:gd name="T9" fmla="*/ 0 h 30"/>
                </a:gdLst>
                <a:ahLst/>
                <a:cxnLst>
                  <a:cxn ang="0">
                    <a:pos x="T0" y="T1"/>
                  </a:cxn>
                  <a:cxn ang="0">
                    <a:pos x="T2" y="T3"/>
                  </a:cxn>
                  <a:cxn ang="0">
                    <a:pos x="T4" y="T5"/>
                  </a:cxn>
                  <a:cxn ang="0">
                    <a:pos x="T6" y="T7"/>
                  </a:cxn>
                  <a:cxn ang="0">
                    <a:pos x="T8" y="T9"/>
                  </a:cxn>
                </a:cxnLst>
                <a:rect l="0" t="0" r="r" b="b"/>
                <a:pathLst>
                  <a:path w="60" h="30">
                    <a:moveTo>
                      <a:pt x="60" y="0"/>
                    </a:moveTo>
                    <a:lnTo>
                      <a:pt x="2" y="0"/>
                    </a:lnTo>
                    <a:lnTo>
                      <a:pt x="0" y="30"/>
                    </a:lnTo>
                    <a:lnTo>
                      <a:pt x="53" y="30"/>
                    </a:lnTo>
                    <a:lnTo>
                      <a:pt x="6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42" name="Freeform 25"/>
              <p:cNvSpPr/>
              <p:nvPr/>
            </p:nvSpPr>
            <p:spPr bwMode="auto">
              <a:xfrm>
                <a:off x="2716213" y="1338263"/>
                <a:ext cx="117475" cy="77787"/>
              </a:xfrm>
              <a:custGeom>
                <a:avLst/>
                <a:gdLst>
                  <a:gd name="T0" fmla="*/ 74 w 74"/>
                  <a:gd name="T1" fmla="*/ 0 h 49"/>
                  <a:gd name="T2" fmla="*/ 0 w 74"/>
                  <a:gd name="T3" fmla="*/ 0 h 49"/>
                  <a:gd name="T4" fmla="*/ 4 w 74"/>
                  <a:gd name="T5" fmla="*/ 49 h 49"/>
                  <a:gd name="T6" fmla="*/ 71 w 74"/>
                  <a:gd name="T7" fmla="*/ 49 h 49"/>
                  <a:gd name="T8" fmla="*/ 74 w 74"/>
                  <a:gd name="T9" fmla="*/ 0 h 49"/>
                </a:gdLst>
                <a:ahLst/>
                <a:cxnLst>
                  <a:cxn ang="0">
                    <a:pos x="T0" y="T1"/>
                  </a:cxn>
                  <a:cxn ang="0">
                    <a:pos x="T2" y="T3"/>
                  </a:cxn>
                  <a:cxn ang="0">
                    <a:pos x="T4" y="T5"/>
                  </a:cxn>
                  <a:cxn ang="0">
                    <a:pos x="T6" y="T7"/>
                  </a:cxn>
                  <a:cxn ang="0">
                    <a:pos x="T8" y="T9"/>
                  </a:cxn>
                </a:cxnLst>
                <a:rect l="0" t="0" r="r" b="b"/>
                <a:pathLst>
                  <a:path w="74" h="49">
                    <a:moveTo>
                      <a:pt x="74" y="0"/>
                    </a:moveTo>
                    <a:lnTo>
                      <a:pt x="0" y="0"/>
                    </a:lnTo>
                    <a:lnTo>
                      <a:pt x="4" y="49"/>
                    </a:lnTo>
                    <a:lnTo>
                      <a:pt x="71" y="49"/>
                    </a:lnTo>
                    <a:lnTo>
                      <a:pt x="7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43" name="Oval 26"/>
              <p:cNvSpPr>
                <a:spLocks noChangeArrowheads="1"/>
              </p:cNvSpPr>
              <p:nvPr/>
            </p:nvSpPr>
            <p:spPr bwMode="auto">
              <a:xfrm>
                <a:off x="2635250" y="1489075"/>
                <a:ext cx="76200" cy="7778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44" name="Oval 27"/>
              <p:cNvSpPr>
                <a:spLocks noChangeArrowheads="1"/>
              </p:cNvSpPr>
              <p:nvPr/>
            </p:nvSpPr>
            <p:spPr bwMode="auto">
              <a:xfrm>
                <a:off x="2838450" y="1489075"/>
                <a:ext cx="77787" cy="7778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45" name="Freeform 28"/>
              <p:cNvSpPr/>
              <p:nvPr/>
            </p:nvSpPr>
            <p:spPr bwMode="auto">
              <a:xfrm>
                <a:off x="2578100" y="1057275"/>
                <a:ext cx="268287" cy="180975"/>
              </a:xfrm>
              <a:custGeom>
                <a:avLst/>
                <a:gdLst>
                  <a:gd name="T0" fmla="*/ 55 w 132"/>
                  <a:gd name="T1" fmla="*/ 79 h 89"/>
                  <a:gd name="T2" fmla="*/ 56 w 132"/>
                  <a:gd name="T3" fmla="*/ 65 h 89"/>
                  <a:gd name="T4" fmla="*/ 132 w 132"/>
                  <a:gd name="T5" fmla="*/ 89 h 89"/>
                  <a:gd name="T6" fmla="*/ 62 w 132"/>
                  <a:gd name="T7" fmla="*/ 14 h 89"/>
                  <a:gd name="T8" fmla="*/ 64 w 132"/>
                  <a:gd name="T9" fmla="*/ 0 h 89"/>
                  <a:gd name="T10" fmla="*/ 0 w 132"/>
                  <a:gd name="T11" fmla="*/ 32 h 89"/>
                  <a:gd name="T12" fmla="*/ 55 w 132"/>
                  <a:gd name="T13" fmla="*/ 79 h 89"/>
                </a:gdLst>
                <a:ahLst/>
                <a:cxnLst>
                  <a:cxn ang="0">
                    <a:pos x="T0" y="T1"/>
                  </a:cxn>
                  <a:cxn ang="0">
                    <a:pos x="T2" y="T3"/>
                  </a:cxn>
                  <a:cxn ang="0">
                    <a:pos x="T4" y="T5"/>
                  </a:cxn>
                  <a:cxn ang="0">
                    <a:pos x="T6" y="T7"/>
                  </a:cxn>
                  <a:cxn ang="0">
                    <a:pos x="T8" y="T9"/>
                  </a:cxn>
                  <a:cxn ang="0">
                    <a:pos x="T10" y="T11"/>
                  </a:cxn>
                  <a:cxn ang="0">
                    <a:pos x="T12" y="T13"/>
                  </a:cxn>
                </a:cxnLst>
                <a:rect l="0" t="0" r="r" b="b"/>
                <a:pathLst>
                  <a:path w="132" h="89">
                    <a:moveTo>
                      <a:pt x="55" y="79"/>
                    </a:moveTo>
                    <a:cubicBezTo>
                      <a:pt x="56" y="65"/>
                      <a:pt x="56" y="65"/>
                      <a:pt x="56" y="65"/>
                    </a:cubicBezTo>
                    <a:cubicBezTo>
                      <a:pt x="112" y="71"/>
                      <a:pt x="132" y="89"/>
                      <a:pt x="132" y="89"/>
                    </a:cubicBezTo>
                    <a:cubicBezTo>
                      <a:pt x="132" y="89"/>
                      <a:pt x="131" y="21"/>
                      <a:pt x="62" y="14"/>
                    </a:cubicBezTo>
                    <a:cubicBezTo>
                      <a:pt x="64" y="0"/>
                      <a:pt x="64" y="0"/>
                      <a:pt x="64" y="0"/>
                    </a:cubicBezTo>
                    <a:cubicBezTo>
                      <a:pt x="0" y="32"/>
                      <a:pt x="0" y="32"/>
                      <a:pt x="0" y="32"/>
                    </a:cubicBezTo>
                    <a:lnTo>
                      <a:pt x="55" y="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grpSp>
        <p:nvGrpSpPr>
          <p:cNvPr id="7" name="Group 6"/>
          <p:cNvGrpSpPr/>
          <p:nvPr/>
        </p:nvGrpSpPr>
        <p:grpSpPr>
          <a:xfrm>
            <a:off x="4659400" y="1565705"/>
            <a:ext cx="1047632" cy="2366178"/>
            <a:chOff x="6133511" y="2731073"/>
            <a:chExt cx="1396842" cy="3154904"/>
          </a:xfrm>
        </p:grpSpPr>
        <p:sp>
          <p:nvSpPr>
            <p:cNvPr id="24" name="Freeform 6"/>
            <p:cNvSpPr>
              <a:spLocks noEditPoints="1"/>
            </p:cNvSpPr>
            <p:nvPr/>
          </p:nvSpPr>
          <p:spPr bwMode="auto">
            <a:xfrm>
              <a:off x="6133511" y="2731073"/>
              <a:ext cx="1396842" cy="3154904"/>
            </a:xfrm>
            <a:custGeom>
              <a:avLst/>
              <a:gdLst>
                <a:gd name="T0" fmla="*/ 1133 w 1878"/>
                <a:gd name="T1" fmla="*/ 0 h 4564"/>
                <a:gd name="T2" fmla="*/ 57 w 1878"/>
                <a:gd name="T3" fmla="*/ 2063 h 4564"/>
                <a:gd name="T4" fmla="*/ 70 w 1878"/>
                <a:gd name="T5" fmla="*/ 4564 h 4564"/>
                <a:gd name="T6" fmla="*/ 180 w 1878"/>
                <a:gd name="T7" fmla="*/ 2095 h 4564"/>
                <a:gd name="T8" fmla="*/ 1133 w 1878"/>
                <a:gd name="T9" fmla="*/ 1488 h 4564"/>
                <a:gd name="T10" fmla="*/ 1878 w 1878"/>
                <a:gd name="T11" fmla="*/ 744 h 4564"/>
                <a:gd name="T12" fmla="*/ 1133 w 1878"/>
                <a:gd name="T13" fmla="*/ 0 h 4564"/>
                <a:gd name="T14" fmla="*/ 1133 w 1878"/>
                <a:gd name="T15" fmla="*/ 1356 h 4564"/>
                <a:gd name="T16" fmla="*/ 544 w 1878"/>
                <a:gd name="T17" fmla="*/ 1457 h 4564"/>
                <a:gd name="T18" fmla="*/ 307 w 1878"/>
                <a:gd name="T19" fmla="*/ 1236 h 4564"/>
                <a:gd name="T20" fmla="*/ 631 w 1878"/>
                <a:gd name="T21" fmla="*/ 394 h 4564"/>
                <a:gd name="T22" fmla="*/ 631 w 1878"/>
                <a:gd name="T23" fmla="*/ 394 h 4564"/>
                <a:gd name="T24" fmla="*/ 1133 w 1878"/>
                <a:gd name="T25" fmla="*/ 131 h 4564"/>
                <a:gd name="T26" fmla="*/ 1746 w 1878"/>
                <a:gd name="T27" fmla="*/ 744 h 4564"/>
                <a:gd name="T28" fmla="*/ 1133 w 1878"/>
                <a:gd name="T29" fmla="*/ 1356 h 4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78" h="4564">
                  <a:moveTo>
                    <a:pt x="1133" y="0"/>
                  </a:moveTo>
                  <a:cubicBezTo>
                    <a:pt x="284" y="0"/>
                    <a:pt x="91" y="1190"/>
                    <a:pt x="57" y="2063"/>
                  </a:cubicBezTo>
                  <a:cubicBezTo>
                    <a:pt x="50" y="2249"/>
                    <a:pt x="0" y="4564"/>
                    <a:pt x="70" y="4564"/>
                  </a:cubicBezTo>
                  <a:cubicBezTo>
                    <a:pt x="141" y="4564"/>
                    <a:pt x="62" y="2554"/>
                    <a:pt x="180" y="2095"/>
                  </a:cubicBezTo>
                  <a:cubicBezTo>
                    <a:pt x="271" y="1743"/>
                    <a:pt x="585" y="1488"/>
                    <a:pt x="1133" y="1488"/>
                  </a:cubicBezTo>
                  <a:cubicBezTo>
                    <a:pt x="1544" y="1488"/>
                    <a:pt x="1878" y="1155"/>
                    <a:pt x="1878" y="744"/>
                  </a:cubicBezTo>
                  <a:cubicBezTo>
                    <a:pt x="1878" y="333"/>
                    <a:pt x="1544" y="0"/>
                    <a:pt x="1133" y="0"/>
                  </a:cubicBezTo>
                  <a:close/>
                  <a:moveTo>
                    <a:pt x="1133" y="1356"/>
                  </a:moveTo>
                  <a:cubicBezTo>
                    <a:pt x="843" y="1356"/>
                    <a:pt x="682" y="1392"/>
                    <a:pt x="544" y="1457"/>
                  </a:cubicBezTo>
                  <a:cubicBezTo>
                    <a:pt x="337" y="1554"/>
                    <a:pt x="265" y="1452"/>
                    <a:pt x="307" y="1236"/>
                  </a:cubicBezTo>
                  <a:cubicBezTo>
                    <a:pt x="364" y="947"/>
                    <a:pt x="451" y="638"/>
                    <a:pt x="631" y="394"/>
                  </a:cubicBezTo>
                  <a:cubicBezTo>
                    <a:pt x="631" y="394"/>
                    <a:pt x="631" y="394"/>
                    <a:pt x="631" y="394"/>
                  </a:cubicBezTo>
                  <a:cubicBezTo>
                    <a:pt x="741" y="235"/>
                    <a:pt x="925" y="131"/>
                    <a:pt x="1133" y="131"/>
                  </a:cubicBezTo>
                  <a:cubicBezTo>
                    <a:pt x="1472" y="131"/>
                    <a:pt x="1746" y="406"/>
                    <a:pt x="1746" y="744"/>
                  </a:cubicBezTo>
                  <a:cubicBezTo>
                    <a:pt x="1746" y="1082"/>
                    <a:pt x="1472" y="1356"/>
                    <a:pt x="1133" y="1356"/>
                  </a:cubicBezTo>
                  <a:close/>
                </a:path>
              </a:pathLst>
            </a:custGeom>
            <a:solidFill>
              <a:schemeClr val="accent4"/>
            </a:solidFill>
            <a:ln>
              <a:noFill/>
            </a:ln>
          </p:spPr>
          <p:txBody>
            <a:bodyPr vert="horz" wrap="square" lIns="91440" tIns="45720" rIns="91440" bIns="45720" numCol="1" anchor="t" anchorCtr="0" compatLnSpc="1"/>
            <a:lstStyle/>
            <a:p>
              <a:endParaRPr lang="id-ID"/>
            </a:p>
          </p:txBody>
        </p:sp>
        <p:grpSp>
          <p:nvGrpSpPr>
            <p:cNvPr id="249" name="Group 248"/>
            <p:cNvGrpSpPr/>
            <p:nvPr/>
          </p:nvGrpSpPr>
          <p:grpSpPr>
            <a:xfrm>
              <a:off x="6875687" y="3086306"/>
              <a:ext cx="287885" cy="383459"/>
              <a:chOff x="5270500" y="1657350"/>
              <a:chExt cx="392112" cy="522288"/>
            </a:xfrm>
            <a:solidFill>
              <a:schemeClr val="accent4"/>
            </a:solidFill>
          </p:grpSpPr>
          <p:sp>
            <p:nvSpPr>
              <p:cNvPr id="250" name="Freeform 43"/>
              <p:cNvSpPr/>
              <p:nvPr/>
            </p:nvSpPr>
            <p:spPr bwMode="auto">
              <a:xfrm>
                <a:off x="5446713" y="1965325"/>
                <a:ext cx="39687" cy="136525"/>
              </a:xfrm>
              <a:custGeom>
                <a:avLst/>
                <a:gdLst>
                  <a:gd name="T0" fmla="*/ 18 w 18"/>
                  <a:gd name="T1" fmla="*/ 61 h 61"/>
                  <a:gd name="T2" fmla="*/ 18 w 18"/>
                  <a:gd name="T3" fmla="*/ 0 h 61"/>
                  <a:gd name="T4" fmla="*/ 9 w 18"/>
                  <a:gd name="T5" fmla="*/ 0 h 61"/>
                  <a:gd name="T6" fmla="*/ 0 w 18"/>
                  <a:gd name="T7" fmla="*/ 0 h 61"/>
                  <a:gd name="T8" fmla="*/ 0 w 18"/>
                  <a:gd name="T9" fmla="*/ 61 h 61"/>
                  <a:gd name="T10" fmla="*/ 9 w 18"/>
                  <a:gd name="T11" fmla="*/ 60 h 61"/>
                  <a:gd name="T12" fmla="*/ 18 w 18"/>
                  <a:gd name="T13" fmla="*/ 61 h 61"/>
                </a:gdLst>
                <a:ahLst/>
                <a:cxnLst>
                  <a:cxn ang="0">
                    <a:pos x="T0" y="T1"/>
                  </a:cxn>
                  <a:cxn ang="0">
                    <a:pos x="T2" y="T3"/>
                  </a:cxn>
                  <a:cxn ang="0">
                    <a:pos x="T4" y="T5"/>
                  </a:cxn>
                  <a:cxn ang="0">
                    <a:pos x="T6" y="T7"/>
                  </a:cxn>
                  <a:cxn ang="0">
                    <a:pos x="T8" y="T9"/>
                  </a:cxn>
                  <a:cxn ang="0">
                    <a:pos x="T10" y="T11"/>
                  </a:cxn>
                  <a:cxn ang="0">
                    <a:pos x="T12" y="T13"/>
                  </a:cxn>
                </a:cxnLst>
                <a:rect l="0" t="0" r="r" b="b"/>
                <a:pathLst>
                  <a:path w="18" h="61">
                    <a:moveTo>
                      <a:pt x="18" y="61"/>
                    </a:moveTo>
                    <a:cubicBezTo>
                      <a:pt x="18" y="0"/>
                      <a:pt x="18" y="0"/>
                      <a:pt x="18" y="0"/>
                    </a:cubicBezTo>
                    <a:cubicBezTo>
                      <a:pt x="15" y="0"/>
                      <a:pt x="12" y="0"/>
                      <a:pt x="9" y="0"/>
                    </a:cubicBezTo>
                    <a:cubicBezTo>
                      <a:pt x="6" y="0"/>
                      <a:pt x="3" y="0"/>
                      <a:pt x="0" y="0"/>
                    </a:cubicBezTo>
                    <a:cubicBezTo>
                      <a:pt x="0" y="61"/>
                      <a:pt x="0" y="61"/>
                      <a:pt x="0" y="61"/>
                    </a:cubicBezTo>
                    <a:cubicBezTo>
                      <a:pt x="3" y="60"/>
                      <a:pt x="6" y="60"/>
                      <a:pt x="9" y="60"/>
                    </a:cubicBezTo>
                    <a:cubicBezTo>
                      <a:pt x="12" y="60"/>
                      <a:pt x="15" y="60"/>
                      <a:pt x="1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51" name="Freeform 44"/>
              <p:cNvSpPr/>
              <p:nvPr/>
            </p:nvSpPr>
            <p:spPr bwMode="auto">
              <a:xfrm>
                <a:off x="5270500" y="1657350"/>
                <a:ext cx="392112" cy="293688"/>
              </a:xfrm>
              <a:custGeom>
                <a:avLst/>
                <a:gdLst>
                  <a:gd name="T0" fmla="*/ 175 w 175"/>
                  <a:gd name="T1" fmla="*/ 43 h 131"/>
                  <a:gd name="T2" fmla="*/ 163 w 175"/>
                  <a:gd name="T3" fmla="*/ 0 h 131"/>
                  <a:gd name="T4" fmla="*/ 125 w 175"/>
                  <a:gd name="T5" fmla="*/ 21 h 131"/>
                  <a:gd name="T6" fmla="*/ 87 w 175"/>
                  <a:gd name="T7" fmla="*/ 0 h 131"/>
                  <a:gd name="T8" fmla="*/ 49 w 175"/>
                  <a:gd name="T9" fmla="*/ 21 h 131"/>
                  <a:gd name="T10" fmla="*/ 11 w 175"/>
                  <a:gd name="T11" fmla="*/ 0 h 131"/>
                  <a:gd name="T12" fmla="*/ 0 w 175"/>
                  <a:gd name="T13" fmla="*/ 43 h 131"/>
                  <a:gd name="T14" fmla="*/ 78 w 175"/>
                  <a:gd name="T15" fmla="*/ 131 h 131"/>
                  <a:gd name="T16" fmla="*/ 87 w 175"/>
                  <a:gd name="T17" fmla="*/ 131 h 131"/>
                  <a:gd name="T18" fmla="*/ 96 w 175"/>
                  <a:gd name="T19" fmla="*/ 131 h 131"/>
                  <a:gd name="T20" fmla="*/ 175 w 175"/>
                  <a:gd name="T21" fmla="*/ 43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5" h="131">
                    <a:moveTo>
                      <a:pt x="175" y="43"/>
                    </a:moveTo>
                    <a:cubicBezTo>
                      <a:pt x="175" y="27"/>
                      <a:pt x="171" y="13"/>
                      <a:pt x="163" y="0"/>
                    </a:cubicBezTo>
                    <a:cubicBezTo>
                      <a:pt x="125" y="21"/>
                      <a:pt x="125" y="21"/>
                      <a:pt x="125" y="21"/>
                    </a:cubicBezTo>
                    <a:cubicBezTo>
                      <a:pt x="87" y="0"/>
                      <a:pt x="87" y="0"/>
                      <a:pt x="87" y="0"/>
                    </a:cubicBezTo>
                    <a:cubicBezTo>
                      <a:pt x="49" y="21"/>
                      <a:pt x="49" y="21"/>
                      <a:pt x="49" y="21"/>
                    </a:cubicBezTo>
                    <a:cubicBezTo>
                      <a:pt x="11" y="0"/>
                      <a:pt x="11" y="0"/>
                      <a:pt x="11" y="0"/>
                    </a:cubicBezTo>
                    <a:cubicBezTo>
                      <a:pt x="4" y="13"/>
                      <a:pt x="0" y="27"/>
                      <a:pt x="0" y="43"/>
                    </a:cubicBezTo>
                    <a:cubicBezTo>
                      <a:pt x="0" y="89"/>
                      <a:pt x="34" y="126"/>
                      <a:pt x="78" y="131"/>
                    </a:cubicBezTo>
                    <a:cubicBezTo>
                      <a:pt x="81" y="131"/>
                      <a:pt x="84" y="131"/>
                      <a:pt x="87" y="131"/>
                    </a:cubicBezTo>
                    <a:cubicBezTo>
                      <a:pt x="90" y="131"/>
                      <a:pt x="93" y="131"/>
                      <a:pt x="96" y="131"/>
                    </a:cubicBezTo>
                    <a:cubicBezTo>
                      <a:pt x="140" y="126"/>
                      <a:pt x="175" y="89"/>
                      <a:pt x="175"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52" name="Freeform 45"/>
              <p:cNvSpPr/>
              <p:nvPr/>
            </p:nvSpPr>
            <p:spPr bwMode="auto">
              <a:xfrm>
                <a:off x="5351463" y="1968500"/>
                <a:ext cx="82550" cy="84138"/>
              </a:xfrm>
              <a:custGeom>
                <a:avLst/>
                <a:gdLst>
                  <a:gd name="T0" fmla="*/ 35 w 37"/>
                  <a:gd name="T1" fmla="*/ 35 h 37"/>
                  <a:gd name="T2" fmla="*/ 27 w 37"/>
                  <a:gd name="T3" fmla="*/ 10 h 37"/>
                  <a:gd name="T4" fmla="*/ 2 w 37"/>
                  <a:gd name="T5" fmla="*/ 2 h 37"/>
                  <a:gd name="T6" fmla="*/ 10 w 37"/>
                  <a:gd name="T7" fmla="*/ 27 h 37"/>
                  <a:gd name="T8" fmla="*/ 35 w 37"/>
                  <a:gd name="T9" fmla="*/ 35 h 37"/>
                </a:gdLst>
                <a:ahLst/>
                <a:cxnLst>
                  <a:cxn ang="0">
                    <a:pos x="T0" y="T1"/>
                  </a:cxn>
                  <a:cxn ang="0">
                    <a:pos x="T2" y="T3"/>
                  </a:cxn>
                  <a:cxn ang="0">
                    <a:pos x="T4" y="T5"/>
                  </a:cxn>
                  <a:cxn ang="0">
                    <a:pos x="T6" y="T7"/>
                  </a:cxn>
                  <a:cxn ang="0">
                    <a:pos x="T8" y="T9"/>
                  </a:cxn>
                </a:cxnLst>
                <a:rect l="0" t="0" r="r" b="b"/>
                <a:pathLst>
                  <a:path w="37" h="37">
                    <a:moveTo>
                      <a:pt x="35" y="35"/>
                    </a:moveTo>
                    <a:cubicBezTo>
                      <a:pt x="37" y="26"/>
                      <a:pt x="34" y="16"/>
                      <a:pt x="27" y="10"/>
                    </a:cubicBezTo>
                    <a:cubicBezTo>
                      <a:pt x="20" y="3"/>
                      <a:pt x="11" y="0"/>
                      <a:pt x="2" y="2"/>
                    </a:cubicBezTo>
                    <a:cubicBezTo>
                      <a:pt x="0" y="11"/>
                      <a:pt x="3" y="20"/>
                      <a:pt x="10" y="27"/>
                    </a:cubicBezTo>
                    <a:cubicBezTo>
                      <a:pt x="17" y="34"/>
                      <a:pt x="26" y="37"/>
                      <a:pt x="35"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53" name="Freeform 46"/>
              <p:cNvSpPr/>
              <p:nvPr/>
            </p:nvSpPr>
            <p:spPr bwMode="auto">
              <a:xfrm>
                <a:off x="5497513" y="1968500"/>
                <a:ext cx="82550" cy="84138"/>
              </a:xfrm>
              <a:custGeom>
                <a:avLst/>
                <a:gdLst>
                  <a:gd name="T0" fmla="*/ 27 w 37"/>
                  <a:gd name="T1" fmla="*/ 27 h 37"/>
                  <a:gd name="T2" fmla="*/ 35 w 37"/>
                  <a:gd name="T3" fmla="*/ 2 h 37"/>
                  <a:gd name="T4" fmla="*/ 10 w 37"/>
                  <a:gd name="T5" fmla="*/ 10 h 37"/>
                  <a:gd name="T6" fmla="*/ 2 w 37"/>
                  <a:gd name="T7" fmla="*/ 35 h 37"/>
                  <a:gd name="T8" fmla="*/ 27 w 37"/>
                  <a:gd name="T9" fmla="*/ 27 h 37"/>
                </a:gdLst>
                <a:ahLst/>
                <a:cxnLst>
                  <a:cxn ang="0">
                    <a:pos x="T0" y="T1"/>
                  </a:cxn>
                  <a:cxn ang="0">
                    <a:pos x="T2" y="T3"/>
                  </a:cxn>
                  <a:cxn ang="0">
                    <a:pos x="T4" y="T5"/>
                  </a:cxn>
                  <a:cxn ang="0">
                    <a:pos x="T6" y="T7"/>
                  </a:cxn>
                  <a:cxn ang="0">
                    <a:pos x="T8" y="T9"/>
                  </a:cxn>
                </a:cxnLst>
                <a:rect l="0" t="0" r="r" b="b"/>
                <a:pathLst>
                  <a:path w="37" h="37">
                    <a:moveTo>
                      <a:pt x="27" y="27"/>
                    </a:moveTo>
                    <a:cubicBezTo>
                      <a:pt x="34" y="20"/>
                      <a:pt x="37" y="11"/>
                      <a:pt x="35" y="2"/>
                    </a:cubicBezTo>
                    <a:cubicBezTo>
                      <a:pt x="26" y="0"/>
                      <a:pt x="17" y="3"/>
                      <a:pt x="10" y="10"/>
                    </a:cubicBezTo>
                    <a:cubicBezTo>
                      <a:pt x="3" y="16"/>
                      <a:pt x="0" y="26"/>
                      <a:pt x="2" y="35"/>
                    </a:cubicBezTo>
                    <a:cubicBezTo>
                      <a:pt x="11" y="37"/>
                      <a:pt x="21" y="34"/>
                      <a:pt x="27"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54" name="Freeform 47"/>
              <p:cNvSpPr/>
              <p:nvPr/>
            </p:nvSpPr>
            <p:spPr bwMode="auto">
              <a:xfrm>
                <a:off x="5351463" y="2112963"/>
                <a:ext cx="231775" cy="66675"/>
              </a:xfrm>
              <a:custGeom>
                <a:avLst/>
                <a:gdLst>
                  <a:gd name="T0" fmla="*/ 60 w 103"/>
                  <a:gd name="T1" fmla="*/ 1 h 30"/>
                  <a:gd name="T2" fmla="*/ 51 w 103"/>
                  <a:gd name="T3" fmla="*/ 0 h 30"/>
                  <a:gd name="T4" fmla="*/ 42 w 103"/>
                  <a:gd name="T5" fmla="*/ 1 h 30"/>
                  <a:gd name="T6" fmla="*/ 0 w 103"/>
                  <a:gd name="T7" fmla="*/ 30 h 30"/>
                  <a:gd name="T8" fmla="*/ 103 w 103"/>
                  <a:gd name="T9" fmla="*/ 30 h 30"/>
                  <a:gd name="T10" fmla="*/ 60 w 103"/>
                  <a:gd name="T11" fmla="*/ 1 h 30"/>
                </a:gdLst>
                <a:ahLst/>
                <a:cxnLst>
                  <a:cxn ang="0">
                    <a:pos x="T0" y="T1"/>
                  </a:cxn>
                  <a:cxn ang="0">
                    <a:pos x="T2" y="T3"/>
                  </a:cxn>
                  <a:cxn ang="0">
                    <a:pos x="T4" y="T5"/>
                  </a:cxn>
                  <a:cxn ang="0">
                    <a:pos x="T6" y="T7"/>
                  </a:cxn>
                  <a:cxn ang="0">
                    <a:pos x="T8" y="T9"/>
                  </a:cxn>
                  <a:cxn ang="0">
                    <a:pos x="T10" y="T11"/>
                  </a:cxn>
                </a:cxnLst>
                <a:rect l="0" t="0" r="r" b="b"/>
                <a:pathLst>
                  <a:path w="103" h="30">
                    <a:moveTo>
                      <a:pt x="60" y="1"/>
                    </a:moveTo>
                    <a:cubicBezTo>
                      <a:pt x="57" y="1"/>
                      <a:pt x="54" y="0"/>
                      <a:pt x="51" y="0"/>
                    </a:cubicBezTo>
                    <a:cubicBezTo>
                      <a:pt x="48" y="0"/>
                      <a:pt x="45" y="1"/>
                      <a:pt x="42" y="1"/>
                    </a:cubicBezTo>
                    <a:cubicBezTo>
                      <a:pt x="18" y="3"/>
                      <a:pt x="0" y="15"/>
                      <a:pt x="0" y="30"/>
                    </a:cubicBezTo>
                    <a:cubicBezTo>
                      <a:pt x="103" y="30"/>
                      <a:pt x="103" y="30"/>
                      <a:pt x="103" y="30"/>
                    </a:cubicBezTo>
                    <a:cubicBezTo>
                      <a:pt x="103" y="15"/>
                      <a:pt x="84" y="3"/>
                      <a:pt x="6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grpSp>
        <p:nvGrpSpPr>
          <p:cNvPr id="17" name="Group 16"/>
          <p:cNvGrpSpPr/>
          <p:nvPr/>
        </p:nvGrpSpPr>
        <p:grpSpPr>
          <a:xfrm>
            <a:off x="3708532" y="3066092"/>
            <a:ext cx="806197" cy="857018"/>
            <a:chOff x="4865686" y="4731587"/>
            <a:chExt cx="1074929" cy="1142691"/>
          </a:xfrm>
        </p:grpSpPr>
        <p:sp>
          <p:nvSpPr>
            <p:cNvPr id="18" name="Freeform 11"/>
            <p:cNvSpPr>
              <a:spLocks noEditPoints="1"/>
            </p:cNvSpPr>
            <p:nvPr/>
          </p:nvSpPr>
          <p:spPr bwMode="auto">
            <a:xfrm>
              <a:off x="4865686" y="4731587"/>
              <a:ext cx="1074929" cy="1142691"/>
            </a:xfrm>
            <a:custGeom>
              <a:avLst/>
              <a:gdLst>
                <a:gd name="T0" fmla="*/ 0 w 1445"/>
                <a:gd name="T1" fmla="*/ 675 h 1653"/>
                <a:gd name="T2" fmla="*/ 662 w 1445"/>
                <a:gd name="T3" fmla="*/ 1329 h 1653"/>
                <a:gd name="T4" fmla="*/ 1309 w 1445"/>
                <a:gd name="T5" fmla="*/ 1463 h 1653"/>
                <a:gd name="T6" fmla="*/ 1387 w 1445"/>
                <a:gd name="T7" fmla="*/ 1653 h 1653"/>
                <a:gd name="T8" fmla="*/ 1273 w 1445"/>
                <a:gd name="T9" fmla="*/ 389 h 1653"/>
                <a:gd name="T10" fmla="*/ 655 w 1445"/>
                <a:gd name="T11" fmla="*/ 20 h 1653"/>
                <a:gd name="T12" fmla="*/ 0 w 1445"/>
                <a:gd name="T13" fmla="*/ 675 h 1653"/>
                <a:gd name="T14" fmla="*/ 117 w 1445"/>
                <a:gd name="T15" fmla="*/ 671 h 1653"/>
                <a:gd name="T16" fmla="*/ 652 w 1445"/>
                <a:gd name="T17" fmla="*/ 135 h 1653"/>
                <a:gd name="T18" fmla="*/ 1108 w 1445"/>
                <a:gd name="T19" fmla="*/ 389 h 1653"/>
                <a:gd name="T20" fmla="*/ 1275 w 1445"/>
                <a:gd name="T21" fmla="*/ 1129 h 1653"/>
                <a:gd name="T22" fmla="*/ 1121 w 1445"/>
                <a:gd name="T23" fmla="*/ 1248 h 1653"/>
                <a:gd name="T24" fmla="*/ 652 w 1445"/>
                <a:gd name="T25" fmla="*/ 1206 h 1653"/>
                <a:gd name="T26" fmla="*/ 117 w 1445"/>
                <a:gd name="T27" fmla="*/ 671 h 1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45" h="1653">
                  <a:moveTo>
                    <a:pt x="0" y="675"/>
                  </a:moveTo>
                  <a:cubicBezTo>
                    <a:pt x="0" y="1036"/>
                    <a:pt x="294" y="1329"/>
                    <a:pt x="662" y="1329"/>
                  </a:cubicBezTo>
                  <a:cubicBezTo>
                    <a:pt x="662" y="1329"/>
                    <a:pt x="1224" y="1338"/>
                    <a:pt x="1309" y="1463"/>
                  </a:cubicBezTo>
                  <a:cubicBezTo>
                    <a:pt x="1388" y="1579"/>
                    <a:pt x="1346" y="1653"/>
                    <a:pt x="1387" y="1653"/>
                  </a:cubicBezTo>
                  <a:cubicBezTo>
                    <a:pt x="1445" y="1653"/>
                    <a:pt x="1445" y="703"/>
                    <a:pt x="1273" y="389"/>
                  </a:cubicBezTo>
                  <a:cubicBezTo>
                    <a:pt x="1183" y="224"/>
                    <a:pt x="992" y="39"/>
                    <a:pt x="655" y="20"/>
                  </a:cubicBezTo>
                  <a:cubicBezTo>
                    <a:pt x="294" y="0"/>
                    <a:pt x="0" y="313"/>
                    <a:pt x="0" y="675"/>
                  </a:cubicBezTo>
                  <a:close/>
                  <a:moveTo>
                    <a:pt x="117" y="671"/>
                  </a:moveTo>
                  <a:cubicBezTo>
                    <a:pt x="117" y="375"/>
                    <a:pt x="357" y="135"/>
                    <a:pt x="652" y="135"/>
                  </a:cubicBezTo>
                  <a:cubicBezTo>
                    <a:pt x="845" y="135"/>
                    <a:pt x="1013" y="237"/>
                    <a:pt x="1108" y="389"/>
                  </a:cubicBezTo>
                  <a:cubicBezTo>
                    <a:pt x="1241" y="603"/>
                    <a:pt x="1275" y="923"/>
                    <a:pt x="1275" y="1129"/>
                  </a:cubicBezTo>
                  <a:cubicBezTo>
                    <a:pt x="1275" y="1254"/>
                    <a:pt x="1223" y="1273"/>
                    <a:pt x="1121" y="1248"/>
                  </a:cubicBezTo>
                  <a:cubicBezTo>
                    <a:pt x="1018" y="1223"/>
                    <a:pt x="863" y="1199"/>
                    <a:pt x="652" y="1206"/>
                  </a:cubicBezTo>
                  <a:cubicBezTo>
                    <a:pt x="357" y="1206"/>
                    <a:pt x="117" y="966"/>
                    <a:pt x="117" y="671"/>
                  </a:cubicBezTo>
                  <a:close/>
                </a:path>
              </a:pathLst>
            </a:custGeom>
            <a:solidFill>
              <a:schemeClr val="accent2"/>
            </a:solidFill>
            <a:ln>
              <a:noFill/>
            </a:ln>
          </p:spPr>
          <p:txBody>
            <a:bodyPr vert="horz" wrap="square" lIns="91440" tIns="45720" rIns="91440" bIns="45720" numCol="1" anchor="t" anchorCtr="0" compatLnSpc="1"/>
            <a:lstStyle/>
            <a:p>
              <a:endParaRPr lang="id-ID"/>
            </a:p>
          </p:txBody>
        </p:sp>
        <p:sp>
          <p:nvSpPr>
            <p:cNvPr id="255" name="Freeform 78"/>
            <p:cNvSpPr>
              <a:spLocks noEditPoints="1"/>
            </p:cNvSpPr>
            <p:nvPr/>
          </p:nvSpPr>
          <p:spPr bwMode="auto">
            <a:xfrm>
              <a:off x="5191802" y="5006229"/>
              <a:ext cx="335926" cy="382701"/>
            </a:xfrm>
            <a:custGeom>
              <a:avLst/>
              <a:gdLst>
                <a:gd name="T0" fmla="*/ 9 w 199"/>
                <a:gd name="T1" fmla="*/ 190 h 226"/>
                <a:gd name="T2" fmla="*/ 1 w 199"/>
                <a:gd name="T3" fmla="*/ 218 h 226"/>
                <a:gd name="T4" fmla="*/ 13 w 199"/>
                <a:gd name="T5" fmla="*/ 218 h 226"/>
                <a:gd name="T6" fmla="*/ 18 w 199"/>
                <a:gd name="T7" fmla="*/ 198 h 226"/>
                <a:gd name="T8" fmla="*/ 28 w 199"/>
                <a:gd name="T9" fmla="*/ 196 h 226"/>
                <a:gd name="T10" fmla="*/ 28 w 199"/>
                <a:gd name="T11" fmla="*/ 220 h 226"/>
                <a:gd name="T12" fmla="*/ 199 w 199"/>
                <a:gd name="T13" fmla="*/ 220 h 226"/>
                <a:gd name="T14" fmla="*/ 199 w 199"/>
                <a:gd name="T15" fmla="*/ 0 h 226"/>
                <a:gd name="T16" fmla="*/ 28 w 199"/>
                <a:gd name="T17" fmla="*/ 0 h 226"/>
                <a:gd name="T18" fmla="*/ 28 w 199"/>
                <a:gd name="T19" fmla="*/ 0 h 226"/>
                <a:gd name="T20" fmla="*/ 9 w 199"/>
                <a:gd name="T21" fmla="*/ 6 h 226"/>
                <a:gd name="T22" fmla="*/ 1 w 199"/>
                <a:gd name="T23" fmla="*/ 34 h 226"/>
                <a:gd name="T24" fmla="*/ 13 w 199"/>
                <a:gd name="T25" fmla="*/ 34 h 226"/>
                <a:gd name="T26" fmla="*/ 18 w 199"/>
                <a:gd name="T27" fmla="*/ 15 h 226"/>
                <a:gd name="T28" fmla="*/ 28 w 199"/>
                <a:gd name="T29" fmla="*/ 12 h 226"/>
                <a:gd name="T30" fmla="*/ 28 w 199"/>
                <a:gd name="T31" fmla="*/ 46 h 226"/>
                <a:gd name="T32" fmla="*/ 9 w 199"/>
                <a:gd name="T33" fmla="*/ 52 h 226"/>
                <a:gd name="T34" fmla="*/ 1 w 199"/>
                <a:gd name="T35" fmla="*/ 80 h 226"/>
                <a:gd name="T36" fmla="*/ 13 w 199"/>
                <a:gd name="T37" fmla="*/ 80 h 226"/>
                <a:gd name="T38" fmla="*/ 18 w 199"/>
                <a:gd name="T39" fmla="*/ 61 h 226"/>
                <a:gd name="T40" fmla="*/ 28 w 199"/>
                <a:gd name="T41" fmla="*/ 58 h 226"/>
                <a:gd name="T42" fmla="*/ 28 w 199"/>
                <a:gd name="T43" fmla="*/ 92 h 226"/>
                <a:gd name="T44" fmla="*/ 9 w 199"/>
                <a:gd name="T45" fmla="*/ 98 h 226"/>
                <a:gd name="T46" fmla="*/ 1 w 199"/>
                <a:gd name="T47" fmla="*/ 126 h 226"/>
                <a:gd name="T48" fmla="*/ 13 w 199"/>
                <a:gd name="T49" fmla="*/ 126 h 226"/>
                <a:gd name="T50" fmla="*/ 18 w 199"/>
                <a:gd name="T51" fmla="*/ 106 h 226"/>
                <a:gd name="T52" fmla="*/ 28 w 199"/>
                <a:gd name="T53" fmla="*/ 104 h 226"/>
                <a:gd name="T54" fmla="*/ 28 w 199"/>
                <a:gd name="T55" fmla="*/ 138 h 226"/>
                <a:gd name="T56" fmla="*/ 9 w 199"/>
                <a:gd name="T57" fmla="*/ 144 h 226"/>
                <a:gd name="T58" fmla="*/ 1 w 199"/>
                <a:gd name="T59" fmla="*/ 172 h 226"/>
                <a:gd name="T60" fmla="*/ 13 w 199"/>
                <a:gd name="T61" fmla="*/ 172 h 226"/>
                <a:gd name="T62" fmla="*/ 18 w 199"/>
                <a:gd name="T63" fmla="*/ 152 h 226"/>
                <a:gd name="T64" fmla="*/ 28 w 199"/>
                <a:gd name="T65" fmla="*/ 150 h 226"/>
                <a:gd name="T66" fmla="*/ 28 w 199"/>
                <a:gd name="T67" fmla="*/ 184 h 226"/>
                <a:gd name="T68" fmla="*/ 9 w 199"/>
                <a:gd name="T69" fmla="*/ 190 h 226"/>
                <a:gd name="T70" fmla="*/ 67 w 199"/>
                <a:gd name="T71" fmla="*/ 23 h 226"/>
                <a:gd name="T72" fmla="*/ 159 w 199"/>
                <a:gd name="T73" fmla="*/ 23 h 226"/>
                <a:gd name="T74" fmla="*/ 159 w 199"/>
                <a:gd name="T75" fmla="*/ 72 h 226"/>
                <a:gd name="T76" fmla="*/ 67 w 199"/>
                <a:gd name="T77" fmla="*/ 72 h 226"/>
                <a:gd name="T78" fmla="*/ 67 w 199"/>
                <a:gd name="T79" fmla="*/ 23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9" h="226">
                  <a:moveTo>
                    <a:pt x="9" y="190"/>
                  </a:moveTo>
                  <a:cubicBezTo>
                    <a:pt x="1" y="197"/>
                    <a:pt x="0" y="208"/>
                    <a:pt x="1" y="218"/>
                  </a:cubicBezTo>
                  <a:cubicBezTo>
                    <a:pt x="1" y="226"/>
                    <a:pt x="13" y="226"/>
                    <a:pt x="13" y="218"/>
                  </a:cubicBezTo>
                  <a:cubicBezTo>
                    <a:pt x="13" y="211"/>
                    <a:pt x="12" y="203"/>
                    <a:pt x="18" y="198"/>
                  </a:cubicBezTo>
                  <a:cubicBezTo>
                    <a:pt x="20" y="196"/>
                    <a:pt x="24" y="196"/>
                    <a:pt x="28" y="196"/>
                  </a:cubicBezTo>
                  <a:cubicBezTo>
                    <a:pt x="28" y="220"/>
                    <a:pt x="28" y="220"/>
                    <a:pt x="28" y="220"/>
                  </a:cubicBezTo>
                  <a:cubicBezTo>
                    <a:pt x="199" y="220"/>
                    <a:pt x="199" y="220"/>
                    <a:pt x="199" y="220"/>
                  </a:cubicBezTo>
                  <a:cubicBezTo>
                    <a:pt x="199" y="0"/>
                    <a:pt x="199" y="0"/>
                    <a:pt x="199" y="0"/>
                  </a:cubicBezTo>
                  <a:cubicBezTo>
                    <a:pt x="28" y="0"/>
                    <a:pt x="28" y="0"/>
                    <a:pt x="28" y="0"/>
                  </a:cubicBezTo>
                  <a:cubicBezTo>
                    <a:pt x="28" y="0"/>
                    <a:pt x="28" y="0"/>
                    <a:pt x="28" y="0"/>
                  </a:cubicBezTo>
                  <a:cubicBezTo>
                    <a:pt x="21" y="0"/>
                    <a:pt x="14" y="1"/>
                    <a:pt x="9" y="6"/>
                  </a:cubicBezTo>
                  <a:cubicBezTo>
                    <a:pt x="1" y="13"/>
                    <a:pt x="0" y="24"/>
                    <a:pt x="1" y="34"/>
                  </a:cubicBezTo>
                  <a:cubicBezTo>
                    <a:pt x="1" y="42"/>
                    <a:pt x="13" y="42"/>
                    <a:pt x="13" y="34"/>
                  </a:cubicBezTo>
                  <a:cubicBezTo>
                    <a:pt x="13" y="28"/>
                    <a:pt x="12" y="19"/>
                    <a:pt x="18" y="15"/>
                  </a:cubicBezTo>
                  <a:cubicBezTo>
                    <a:pt x="20" y="13"/>
                    <a:pt x="24" y="12"/>
                    <a:pt x="28" y="12"/>
                  </a:cubicBezTo>
                  <a:cubicBezTo>
                    <a:pt x="28" y="46"/>
                    <a:pt x="28" y="46"/>
                    <a:pt x="28" y="46"/>
                  </a:cubicBezTo>
                  <a:cubicBezTo>
                    <a:pt x="21" y="46"/>
                    <a:pt x="14" y="47"/>
                    <a:pt x="9" y="52"/>
                  </a:cubicBezTo>
                  <a:cubicBezTo>
                    <a:pt x="1" y="59"/>
                    <a:pt x="0" y="70"/>
                    <a:pt x="1" y="80"/>
                  </a:cubicBezTo>
                  <a:cubicBezTo>
                    <a:pt x="1" y="88"/>
                    <a:pt x="13" y="88"/>
                    <a:pt x="13" y="80"/>
                  </a:cubicBezTo>
                  <a:cubicBezTo>
                    <a:pt x="13" y="73"/>
                    <a:pt x="12" y="65"/>
                    <a:pt x="18" y="61"/>
                  </a:cubicBezTo>
                  <a:cubicBezTo>
                    <a:pt x="20" y="58"/>
                    <a:pt x="24" y="58"/>
                    <a:pt x="28" y="58"/>
                  </a:cubicBezTo>
                  <a:cubicBezTo>
                    <a:pt x="28" y="92"/>
                    <a:pt x="28" y="92"/>
                    <a:pt x="28" y="92"/>
                  </a:cubicBezTo>
                  <a:cubicBezTo>
                    <a:pt x="21" y="92"/>
                    <a:pt x="14" y="93"/>
                    <a:pt x="9" y="98"/>
                  </a:cubicBezTo>
                  <a:cubicBezTo>
                    <a:pt x="1" y="105"/>
                    <a:pt x="0" y="116"/>
                    <a:pt x="1" y="126"/>
                  </a:cubicBezTo>
                  <a:cubicBezTo>
                    <a:pt x="1" y="134"/>
                    <a:pt x="13" y="134"/>
                    <a:pt x="13" y="126"/>
                  </a:cubicBezTo>
                  <a:cubicBezTo>
                    <a:pt x="13" y="119"/>
                    <a:pt x="12" y="111"/>
                    <a:pt x="18" y="106"/>
                  </a:cubicBezTo>
                  <a:cubicBezTo>
                    <a:pt x="20" y="104"/>
                    <a:pt x="24" y="104"/>
                    <a:pt x="28" y="104"/>
                  </a:cubicBezTo>
                  <a:cubicBezTo>
                    <a:pt x="28" y="138"/>
                    <a:pt x="28" y="138"/>
                    <a:pt x="28" y="138"/>
                  </a:cubicBezTo>
                  <a:cubicBezTo>
                    <a:pt x="21" y="138"/>
                    <a:pt x="14" y="139"/>
                    <a:pt x="9" y="144"/>
                  </a:cubicBezTo>
                  <a:cubicBezTo>
                    <a:pt x="1" y="151"/>
                    <a:pt x="0" y="162"/>
                    <a:pt x="1" y="172"/>
                  </a:cubicBezTo>
                  <a:cubicBezTo>
                    <a:pt x="1" y="180"/>
                    <a:pt x="13" y="180"/>
                    <a:pt x="13" y="172"/>
                  </a:cubicBezTo>
                  <a:cubicBezTo>
                    <a:pt x="13" y="165"/>
                    <a:pt x="12" y="157"/>
                    <a:pt x="18" y="152"/>
                  </a:cubicBezTo>
                  <a:cubicBezTo>
                    <a:pt x="20" y="150"/>
                    <a:pt x="24" y="150"/>
                    <a:pt x="28" y="150"/>
                  </a:cubicBezTo>
                  <a:cubicBezTo>
                    <a:pt x="28" y="184"/>
                    <a:pt x="28" y="184"/>
                    <a:pt x="28" y="184"/>
                  </a:cubicBezTo>
                  <a:cubicBezTo>
                    <a:pt x="21" y="184"/>
                    <a:pt x="14" y="185"/>
                    <a:pt x="9" y="190"/>
                  </a:cubicBezTo>
                  <a:close/>
                  <a:moveTo>
                    <a:pt x="67" y="23"/>
                  </a:moveTo>
                  <a:cubicBezTo>
                    <a:pt x="159" y="23"/>
                    <a:pt x="159" y="23"/>
                    <a:pt x="159" y="23"/>
                  </a:cubicBezTo>
                  <a:cubicBezTo>
                    <a:pt x="159" y="72"/>
                    <a:pt x="159" y="72"/>
                    <a:pt x="159" y="72"/>
                  </a:cubicBezTo>
                  <a:cubicBezTo>
                    <a:pt x="67" y="72"/>
                    <a:pt x="67" y="72"/>
                    <a:pt x="67" y="72"/>
                  </a:cubicBezTo>
                  <a:lnTo>
                    <a:pt x="67" y="23"/>
                  </a:lnTo>
                  <a:close/>
                </a:path>
              </a:pathLst>
            </a:custGeom>
            <a:solidFill>
              <a:schemeClr val="accent2"/>
            </a:solidFill>
            <a:ln>
              <a:noFill/>
            </a:ln>
          </p:spPr>
          <p:txBody>
            <a:bodyPr vert="horz" wrap="square" lIns="91440" tIns="45720" rIns="91440" bIns="45720" numCol="1" anchor="t" anchorCtr="0" compatLnSpc="1"/>
            <a:lstStyle/>
            <a:p>
              <a:endParaRPr lang="en-US"/>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wipe(down)">
                                      <p:cBhvr>
                                        <p:cTn id="19" dur="500"/>
                                        <p:tgtEl>
                                          <p:spTgt spid="40"/>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fade">
                                      <p:cBhvr>
                                        <p:cTn id="23" dur="500"/>
                                        <p:tgtEl>
                                          <p:spTgt spid="41"/>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500"/>
                                        <p:tgtEl>
                                          <p:spTgt spid="31"/>
                                        </p:tgtEl>
                                      </p:cBhvr>
                                    </p:animEffect>
                                  </p:childTnLst>
                                </p:cTn>
                              </p:par>
                            </p:childTnLst>
                          </p:cTn>
                        </p:par>
                        <p:par>
                          <p:cTn id="36" fill="hold">
                            <p:stCondLst>
                              <p:cond delay="4000"/>
                            </p:stCondLst>
                            <p:childTnLst>
                              <p:par>
                                <p:cTn id="37" presetID="22" presetClass="entr" presetSubtype="4" fill="hold"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down)">
                                      <p:cBhvr>
                                        <p:cTn id="39" dur="500"/>
                                        <p:tgtEl>
                                          <p:spTgt spid="11"/>
                                        </p:tgtEl>
                                      </p:cBhvr>
                                    </p:animEffect>
                                  </p:childTnLst>
                                </p:cTn>
                              </p:par>
                            </p:childTnLst>
                          </p:cTn>
                        </p:par>
                        <p:par>
                          <p:cTn id="40" fill="hold">
                            <p:stCondLst>
                              <p:cond delay="4500"/>
                            </p:stCondLst>
                            <p:childTnLst>
                              <p:par>
                                <p:cTn id="41" presetID="22" presetClass="entr" presetSubtype="2" fill="hold"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wipe(right)">
                                      <p:cBhvr>
                                        <p:cTn id="43" dur="500"/>
                                        <p:tgtEl>
                                          <p:spTgt spid="27"/>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fade">
                                      <p:cBhvr>
                                        <p:cTn id="47" dur="500"/>
                                        <p:tgtEl>
                                          <p:spTgt spid="44"/>
                                        </p:tgtEl>
                                      </p:cBhvr>
                                    </p:animEffect>
                                  </p:childTnLst>
                                </p:cTn>
                              </p:par>
                            </p:childTnLst>
                          </p:cTn>
                        </p:par>
                        <p:par>
                          <p:cTn id="48" fill="hold">
                            <p:stCondLst>
                              <p:cond delay="55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left)">
                                      <p:cBhvr>
                                        <p:cTn id="55" dur="500"/>
                                        <p:tgtEl>
                                          <p:spTgt spid="26"/>
                                        </p:tgtEl>
                                      </p:cBhvr>
                                    </p:animEffect>
                                  </p:childTnLst>
                                </p:cTn>
                              </p:par>
                            </p:childTnLst>
                          </p:cTn>
                        </p:par>
                        <p:par>
                          <p:cTn id="56" fill="hold">
                            <p:stCondLst>
                              <p:cond delay="6500"/>
                            </p:stCondLst>
                            <p:childTnLst>
                              <p:par>
                                <p:cTn id="57" presetID="10" presetClass="entr" presetSubtype="0" fill="hold" nodeType="afterEffect">
                                  <p:stCondLst>
                                    <p:cond delay="0"/>
                                  </p:stCondLst>
                                  <p:childTnLst>
                                    <p:set>
                                      <p:cBhvr>
                                        <p:cTn id="58" dur="1" fill="hold">
                                          <p:stCondLst>
                                            <p:cond delay="0"/>
                                          </p:stCondLst>
                                        </p:cTn>
                                        <p:tgtEl>
                                          <p:spTgt spid="34"/>
                                        </p:tgtEl>
                                        <p:attrNameLst>
                                          <p:attrName>style.visibility</p:attrName>
                                        </p:attrNameLst>
                                      </p:cBhvr>
                                      <p:to>
                                        <p:strVal val="visible"/>
                                      </p:to>
                                    </p:set>
                                    <p:animEffect transition="in" filter="fade">
                                      <p:cBhvr>
                                        <p:cTn id="59" dur="500"/>
                                        <p:tgtEl>
                                          <p:spTgt spid="34"/>
                                        </p:tgtEl>
                                      </p:cBhvr>
                                    </p:animEffect>
                                  </p:childTnLst>
                                </p:cTn>
                              </p:par>
                            </p:childTnLst>
                          </p:cTn>
                        </p:par>
                        <p:par>
                          <p:cTn id="60" fill="hold">
                            <p:stCondLst>
                              <p:cond delay="7000"/>
                            </p:stCondLst>
                            <p:childTnLst>
                              <p:par>
                                <p:cTn id="61" presetID="22" presetClass="entr" presetSubtype="4"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wipe(down)">
                                      <p:cBhvr>
                                        <p:cTn id="63" dur="500"/>
                                        <p:tgtEl>
                                          <p:spTgt spid="17"/>
                                        </p:tgtEl>
                                      </p:cBhvr>
                                    </p:animEffect>
                                  </p:childTnLst>
                                </p:cTn>
                              </p:par>
                            </p:childTnLst>
                          </p:cTn>
                        </p:par>
                        <p:par>
                          <p:cTn id="64" fill="hold">
                            <p:stCondLst>
                              <p:cond delay="7500"/>
                            </p:stCondLst>
                            <p:childTnLst>
                              <p:par>
                                <p:cTn id="65" presetID="22" presetClass="entr" presetSubtype="1" fill="hold" nodeType="after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wipe(up)">
                                      <p:cBhvr>
                                        <p:cTn id="67" dur="500"/>
                                        <p:tgtEl>
                                          <p:spTgt spid="30"/>
                                        </p:tgtEl>
                                      </p:cBhvr>
                                    </p:animEffect>
                                  </p:childTnLst>
                                </p:cTn>
                              </p:par>
                            </p:childTnLst>
                          </p:cTn>
                        </p:par>
                        <p:par>
                          <p:cTn id="68" fill="hold">
                            <p:stCondLst>
                              <p:cond delay="8000"/>
                            </p:stCondLst>
                            <p:childTnLst>
                              <p:par>
                                <p:cTn id="69" presetID="10" presetClass="entr" presetSubtype="0" fill="hold" nodeType="afterEffect">
                                  <p:stCondLst>
                                    <p:cond delay="0"/>
                                  </p:stCondLst>
                                  <p:childTnLst>
                                    <p:set>
                                      <p:cBhvr>
                                        <p:cTn id="70" dur="1" fill="hold">
                                          <p:stCondLst>
                                            <p:cond delay="0"/>
                                          </p:stCondLst>
                                        </p:cTn>
                                        <p:tgtEl>
                                          <p:spTgt spid="47"/>
                                        </p:tgtEl>
                                        <p:attrNameLst>
                                          <p:attrName>style.visibility</p:attrName>
                                        </p:attrNameLst>
                                      </p:cBhvr>
                                      <p:to>
                                        <p:strVal val="visible"/>
                                      </p:to>
                                    </p:set>
                                    <p:animEffect transition="in" filter="fade">
                                      <p:cBhvr>
                                        <p:cTn id="71" dur="500"/>
                                        <p:tgtEl>
                                          <p:spTgt spid="47"/>
                                        </p:tgtEl>
                                      </p:cBhvr>
                                    </p:animEffect>
                                  </p:childTnLst>
                                </p:cTn>
                              </p:par>
                            </p:childTnLst>
                          </p:cTn>
                        </p:par>
                        <p:par>
                          <p:cTn id="72" fill="hold">
                            <p:stCondLst>
                              <p:cond delay="8500"/>
                            </p:stCondLst>
                            <p:childTnLst>
                              <p:par>
                                <p:cTn id="73" presetID="22" presetClass="entr" presetSubtype="4" fill="hold" nodeType="after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wipe(down)">
                                      <p:cBhvr>
                                        <p:cTn id="75" dur="500"/>
                                        <p:tgtEl>
                                          <p:spTgt spid="20"/>
                                        </p:tgtEl>
                                      </p:cBhvr>
                                    </p:animEffect>
                                  </p:childTnLst>
                                </p:cTn>
                              </p:par>
                            </p:childTnLst>
                          </p:cTn>
                        </p:par>
                        <p:par>
                          <p:cTn id="76" fill="hold">
                            <p:stCondLst>
                              <p:cond delay="9000"/>
                            </p:stCondLst>
                            <p:childTnLst>
                              <p:par>
                                <p:cTn id="77" presetID="22" presetClass="entr" presetSubtype="1" fill="hold"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wipe(up)">
                                      <p:cBhvr>
                                        <p:cTn id="79" dur="500"/>
                                        <p:tgtEl>
                                          <p:spTgt spid="29"/>
                                        </p:tgtEl>
                                      </p:cBhvr>
                                    </p:animEffect>
                                  </p:childTnLst>
                                </p:cTn>
                              </p:par>
                            </p:childTnLst>
                          </p:cTn>
                        </p:par>
                        <p:par>
                          <p:cTn id="80" fill="hold">
                            <p:stCondLst>
                              <p:cond delay="9500"/>
                            </p:stCondLst>
                            <p:childTnLst>
                              <p:par>
                                <p:cTn id="81" presetID="10" presetClass="entr" presetSubtype="0" fill="hold" nodeType="after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915868" y="1953499"/>
            <a:ext cx="1784815" cy="1786613"/>
            <a:chOff x="2100442" y="2703636"/>
            <a:chExt cx="2379753" cy="2382151"/>
          </a:xfrm>
          <a:solidFill>
            <a:schemeClr val="accent3"/>
          </a:solidFill>
        </p:grpSpPr>
        <p:sp>
          <p:nvSpPr>
            <p:cNvPr id="5" name="Block Arc 4"/>
            <p:cNvSpPr/>
            <p:nvPr/>
          </p:nvSpPr>
          <p:spPr>
            <a:xfrm flipH="1">
              <a:off x="2100442" y="2706034"/>
              <a:ext cx="2379753" cy="2379753"/>
            </a:xfrm>
            <a:prstGeom prst="blockArc">
              <a:avLst>
                <a:gd name="adj1" fmla="val 20053114"/>
                <a:gd name="adj2" fmla="val 16214381"/>
                <a:gd name="adj3" fmla="val 1673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微软雅黑" panose="020B0503020204020204" pitchFamily="34" charset="-122"/>
                <a:ea typeface="微软雅黑" panose="020B0503020204020204" pitchFamily="34" charset="-122"/>
              </a:endParaRPr>
            </a:p>
          </p:txBody>
        </p:sp>
        <p:sp>
          <p:nvSpPr>
            <p:cNvPr id="6" name="Oval 5"/>
            <p:cNvSpPr/>
            <p:nvPr/>
          </p:nvSpPr>
          <p:spPr>
            <a:xfrm>
              <a:off x="3092477" y="2703636"/>
              <a:ext cx="400383" cy="40038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200" dirty="0">
                <a:solidFill>
                  <a:srgbClr val="FFFFFF"/>
                </a:solidFill>
                <a:latin typeface="微软雅黑" panose="020B0503020204020204" pitchFamily="34" charset="-122"/>
                <a:ea typeface="微软雅黑" panose="020B0503020204020204" pitchFamily="34" charset="-122"/>
              </a:endParaRPr>
            </a:p>
          </p:txBody>
        </p:sp>
      </p:grpSp>
      <p:grpSp>
        <p:nvGrpSpPr>
          <p:cNvPr id="7" name="Group 6"/>
          <p:cNvGrpSpPr/>
          <p:nvPr/>
        </p:nvGrpSpPr>
        <p:grpSpPr>
          <a:xfrm>
            <a:off x="6239021" y="2278451"/>
            <a:ext cx="1138506" cy="1138506"/>
            <a:chOff x="2531315" y="3136907"/>
            <a:chExt cx="1518008" cy="1518008"/>
          </a:xfrm>
          <a:solidFill>
            <a:schemeClr val="accent1"/>
          </a:solidFill>
        </p:grpSpPr>
        <p:sp>
          <p:nvSpPr>
            <p:cNvPr id="8" name="Block Arc 7"/>
            <p:cNvSpPr/>
            <p:nvPr/>
          </p:nvSpPr>
          <p:spPr>
            <a:xfrm flipH="1">
              <a:off x="2531315" y="3136907"/>
              <a:ext cx="1518008" cy="1518008"/>
            </a:xfrm>
            <a:prstGeom prst="blockArc">
              <a:avLst>
                <a:gd name="adj1" fmla="val 2466917"/>
                <a:gd name="adj2" fmla="val 16177562"/>
                <a:gd name="adj3" fmla="val 2640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微软雅黑" panose="020B0503020204020204" pitchFamily="34" charset="-122"/>
                <a:ea typeface="微软雅黑" panose="020B0503020204020204" pitchFamily="34" charset="-122"/>
              </a:endParaRPr>
            </a:p>
          </p:txBody>
        </p:sp>
        <p:sp>
          <p:nvSpPr>
            <p:cNvPr id="9" name="Oval 8"/>
            <p:cNvSpPr/>
            <p:nvPr/>
          </p:nvSpPr>
          <p:spPr>
            <a:xfrm>
              <a:off x="3092477" y="3136907"/>
              <a:ext cx="400383" cy="40038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微软雅黑" panose="020B0503020204020204" pitchFamily="34" charset="-122"/>
                <a:ea typeface="微软雅黑" panose="020B0503020204020204" pitchFamily="34" charset="-122"/>
              </a:endParaRPr>
            </a:p>
          </p:txBody>
        </p:sp>
      </p:grpSp>
      <p:grpSp>
        <p:nvGrpSpPr>
          <p:cNvPr id="10" name="Group 9"/>
          <p:cNvGrpSpPr/>
          <p:nvPr/>
        </p:nvGrpSpPr>
        <p:grpSpPr>
          <a:xfrm>
            <a:off x="5590915" y="1628545"/>
            <a:ext cx="2434721" cy="2436521"/>
            <a:chOff x="1667173" y="2270364"/>
            <a:chExt cx="3246294" cy="3248695"/>
          </a:xfrm>
          <a:solidFill>
            <a:schemeClr val="tx1">
              <a:lumMod val="85000"/>
              <a:lumOff val="15000"/>
            </a:schemeClr>
          </a:solidFill>
        </p:grpSpPr>
        <p:sp>
          <p:nvSpPr>
            <p:cNvPr id="11" name="Block Arc 10"/>
            <p:cNvSpPr/>
            <p:nvPr/>
          </p:nvSpPr>
          <p:spPr>
            <a:xfrm flipH="1">
              <a:off x="1667173" y="2272765"/>
              <a:ext cx="3246294" cy="3246294"/>
            </a:xfrm>
            <a:prstGeom prst="blockArc">
              <a:avLst>
                <a:gd name="adj1" fmla="val 4094364"/>
                <a:gd name="adj2" fmla="val 16203514"/>
                <a:gd name="adj3" fmla="val 1231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微软雅黑" panose="020B0503020204020204" pitchFamily="34" charset="-122"/>
                <a:ea typeface="微软雅黑" panose="020B0503020204020204" pitchFamily="34" charset="-122"/>
              </a:endParaRPr>
            </a:p>
          </p:txBody>
        </p:sp>
        <p:sp>
          <p:nvSpPr>
            <p:cNvPr id="12" name="Oval 11"/>
            <p:cNvSpPr/>
            <p:nvPr/>
          </p:nvSpPr>
          <p:spPr>
            <a:xfrm>
              <a:off x="3092477" y="2270364"/>
              <a:ext cx="400383" cy="40038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微软雅黑" panose="020B0503020204020204" pitchFamily="34" charset="-122"/>
                <a:ea typeface="微软雅黑" panose="020B0503020204020204" pitchFamily="34" charset="-122"/>
              </a:endParaRPr>
            </a:p>
          </p:txBody>
        </p:sp>
      </p:grpSp>
      <p:grpSp>
        <p:nvGrpSpPr>
          <p:cNvPr id="13" name="Group 12"/>
          <p:cNvGrpSpPr/>
          <p:nvPr/>
        </p:nvGrpSpPr>
        <p:grpSpPr>
          <a:xfrm>
            <a:off x="5268658" y="1308088"/>
            <a:ext cx="3079235" cy="3079235"/>
            <a:chOff x="1237496" y="1843088"/>
            <a:chExt cx="4105646" cy="4105646"/>
          </a:xfrm>
          <a:solidFill>
            <a:srgbClr val="118CE7"/>
          </a:solidFill>
        </p:grpSpPr>
        <p:sp>
          <p:nvSpPr>
            <p:cNvPr id="14" name="Block Arc 13"/>
            <p:cNvSpPr/>
            <p:nvPr/>
          </p:nvSpPr>
          <p:spPr>
            <a:xfrm flipH="1">
              <a:off x="1237496" y="1843088"/>
              <a:ext cx="4105646" cy="4105646"/>
            </a:xfrm>
            <a:prstGeom prst="blockArc">
              <a:avLst>
                <a:gd name="adj1" fmla="val 7444034"/>
                <a:gd name="adj2" fmla="val 16212586"/>
                <a:gd name="adj3" fmla="val 987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微软雅黑" panose="020B0503020204020204" pitchFamily="34" charset="-122"/>
                <a:ea typeface="微软雅黑" panose="020B0503020204020204" pitchFamily="34" charset="-122"/>
              </a:endParaRPr>
            </a:p>
          </p:txBody>
        </p:sp>
        <p:sp>
          <p:nvSpPr>
            <p:cNvPr id="15" name="Oval 14"/>
            <p:cNvSpPr/>
            <p:nvPr/>
          </p:nvSpPr>
          <p:spPr>
            <a:xfrm>
              <a:off x="3092477" y="1843088"/>
              <a:ext cx="400383" cy="40038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dirty="0">
                <a:solidFill>
                  <a:srgbClr val="FFFFFF"/>
                </a:solidFill>
                <a:latin typeface="微软雅黑" panose="020B0503020204020204" pitchFamily="34" charset="-122"/>
                <a:ea typeface="微软雅黑" panose="020B0503020204020204" pitchFamily="34" charset="-122"/>
              </a:endParaRPr>
            </a:p>
          </p:txBody>
        </p:sp>
      </p:grpSp>
      <p:sp>
        <p:nvSpPr>
          <p:cNvPr id="16" name="Rectangle 15"/>
          <p:cNvSpPr/>
          <p:nvPr/>
        </p:nvSpPr>
        <p:spPr>
          <a:xfrm>
            <a:off x="6473768" y="1410161"/>
            <a:ext cx="105799" cy="169277"/>
          </a:xfrm>
          <a:prstGeom prst="rect">
            <a:avLst/>
          </a:prstGeom>
        </p:spPr>
        <p:txBody>
          <a:bodyPr wrap="none" lIns="0" tIns="0" rIns="0" bIns="0">
            <a:spAutoFit/>
          </a:bodyPr>
          <a:lstStyle/>
          <a:p>
            <a:pPr algn="r"/>
            <a:r>
              <a:rPr lang="id-ID" sz="1100" b="1" dirty="0">
                <a:solidFill>
                  <a:schemeClr val="tx2"/>
                </a:solidFill>
                <a:latin typeface="微软雅黑" panose="020B0503020204020204" pitchFamily="34" charset="-122"/>
                <a:ea typeface="微软雅黑" panose="020B0503020204020204" pitchFamily="34" charset="-122"/>
              </a:rPr>
              <a:t>A</a:t>
            </a:r>
            <a:endParaRPr lang="en-US" sz="1100" b="1" dirty="0">
              <a:solidFill>
                <a:schemeClr val="tx2"/>
              </a:solidFill>
              <a:latin typeface="微软雅黑" panose="020B0503020204020204" pitchFamily="34" charset="-122"/>
              <a:ea typeface="微软雅黑" panose="020B0503020204020204" pitchFamily="34" charset="-122"/>
            </a:endParaRPr>
          </a:p>
        </p:txBody>
      </p:sp>
      <p:sp>
        <p:nvSpPr>
          <p:cNvPr id="17" name="Rectangle 16"/>
          <p:cNvSpPr/>
          <p:nvPr/>
        </p:nvSpPr>
        <p:spPr>
          <a:xfrm>
            <a:off x="6483385" y="1718247"/>
            <a:ext cx="96181" cy="169277"/>
          </a:xfrm>
          <a:prstGeom prst="rect">
            <a:avLst/>
          </a:prstGeom>
        </p:spPr>
        <p:txBody>
          <a:bodyPr wrap="none" lIns="0" tIns="0" rIns="0" bIns="0">
            <a:spAutoFit/>
          </a:bodyPr>
          <a:lstStyle/>
          <a:p>
            <a:pPr algn="r"/>
            <a:r>
              <a:rPr lang="id-ID" sz="1100" b="1" dirty="0">
                <a:solidFill>
                  <a:schemeClr val="tx2"/>
                </a:solidFill>
                <a:latin typeface="微软雅黑" panose="020B0503020204020204" pitchFamily="34" charset="-122"/>
                <a:ea typeface="微软雅黑" panose="020B0503020204020204" pitchFamily="34" charset="-122"/>
              </a:rPr>
              <a:t>B</a:t>
            </a:r>
            <a:endParaRPr lang="en-US" sz="1100" b="1" dirty="0">
              <a:solidFill>
                <a:schemeClr val="tx2"/>
              </a:solidFill>
              <a:latin typeface="微软雅黑" panose="020B0503020204020204" pitchFamily="34" charset="-122"/>
              <a:ea typeface="微软雅黑" panose="020B0503020204020204" pitchFamily="34" charset="-122"/>
            </a:endParaRPr>
          </a:p>
        </p:txBody>
      </p:sp>
      <p:sp>
        <p:nvSpPr>
          <p:cNvPr id="18" name="Rectangle 17"/>
          <p:cNvSpPr/>
          <p:nvPr/>
        </p:nvSpPr>
        <p:spPr>
          <a:xfrm>
            <a:off x="6484989" y="2042696"/>
            <a:ext cx="94578" cy="169277"/>
          </a:xfrm>
          <a:prstGeom prst="rect">
            <a:avLst/>
          </a:prstGeom>
        </p:spPr>
        <p:txBody>
          <a:bodyPr wrap="none" lIns="0" tIns="0" rIns="0" bIns="0">
            <a:spAutoFit/>
          </a:bodyPr>
          <a:lstStyle/>
          <a:p>
            <a:pPr algn="r"/>
            <a:r>
              <a:rPr lang="id-ID" sz="1100" b="1" dirty="0">
                <a:solidFill>
                  <a:schemeClr val="tx2"/>
                </a:solidFill>
                <a:latin typeface="微软雅黑" panose="020B0503020204020204" pitchFamily="34" charset="-122"/>
                <a:ea typeface="微软雅黑" panose="020B0503020204020204" pitchFamily="34" charset="-122"/>
              </a:rPr>
              <a:t>C</a:t>
            </a:r>
            <a:endParaRPr lang="en-US" sz="1100" b="1" dirty="0">
              <a:solidFill>
                <a:schemeClr val="tx2"/>
              </a:solidFill>
              <a:latin typeface="微软雅黑" panose="020B0503020204020204" pitchFamily="34" charset="-122"/>
              <a:ea typeface="微软雅黑" panose="020B0503020204020204" pitchFamily="34" charset="-122"/>
            </a:endParaRPr>
          </a:p>
        </p:txBody>
      </p:sp>
      <p:sp>
        <p:nvSpPr>
          <p:cNvPr id="19" name="Rectangle 18"/>
          <p:cNvSpPr/>
          <p:nvPr/>
        </p:nvSpPr>
        <p:spPr>
          <a:xfrm>
            <a:off x="6467356" y="2354935"/>
            <a:ext cx="112211" cy="169277"/>
          </a:xfrm>
          <a:prstGeom prst="rect">
            <a:avLst/>
          </a:prstGeom>
        </p:spPr>
        <p:txBody>
          <a:bodyPr wrap="none" lIns="0" tIns="0" rIns="0" bIns="0">
            <a:spAutoFit/>
          </a:bodyPr>
          <a:lstStyle/>
          <a:p>
            <a:pPr algn="r"/>
            <a:r>
              <a:rPr lang="id-ID" sz="1100" b="1" dirty="0">
                <a:solidFill>
                  <a:schemeClr val="tx2"/>
                </a:solidFill>
                <a:latin typeface="微软雅黑" panose="020B0503020204020204" pitchFamily="34" charset="-122"/>
                <a:ea typeface="微软雅黑" panose="020B0503020204020204" pitchFamily="34" charset="-122"/>
              </a:rPr>
              <a:t>D</a:t>
            </a:r>
            <a:endParaRPr lang="en-US" sz="1100" b="1" dirty="0">
              <a:solidFill>
                <a:schemeClr val="tx2"/>
              </a:solidFill>
              <a:latin typeface="微软雅黑" panose="020B0503020204020204" pitchFamily="34" charset="-122"/>
              <a:ea typeface="微软雅黑" panose="020B0503020204020204" pitchFamily="34" charset="-122"/>
            </a:endParaRPr>
          </a:p>
        </p:txBody>
      </p:sp>
      <p:grpSp>
        <p:nvGrpSpPr>
          <p:cNvPr id="20" name="Group 19"/>
          <p:cNvGrpSpPr/>
          <p:nvPr/>
        </p:nvGrpSpPr>
        <p:grpSpPr>
          <a:xfrm>
            <a:off x="484851" y="1271589"/>
            <a:ext cx="3718350" cy="777900"/>
            <a:chOff x="7674893" y="1607583"/>
            <a:chExt cx="3335618" cy="1144966"/>
          </a:xfrm>
        </p:grpSpPr>
        <p:sp>
          <p:nvSpPr>
            <p:cNvPr id="21" name="TextBox 20"/>
            <p:cNvSpPr txBox="1"/>
            <p:nvPr/>
          </p:nvSpPr>
          <p:spPr>
            <a:xfrm>
              <a:off x="7683181" y="2005089"/>
              <a:ext cx="2987534" cy="747460"/>
            </a:xfrm>
            <a:prstGeom prst="rect">
              <a:avLst/>
            </a:prstGeom>
            <a:noFill/>
          </p:spPr>
          <p:txBody>
            <a:bodyPr wrap="square" rtlCol="0">
              <a:spAutoFit/>
            </a:bodyPr>
            <a:lstStyle/>
            <a:p>
              <a:pPr algn="just">
                <a:spcAft>
                  <a:spcPts val="450"/>
                </a:spcAft>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rPr>
                <a:t>点击添加内容点击添加内容点击添加内容点击添加内容点击添加内容点击添加内容点击添加内容点击添加内容点击添加内容点击添加内容点击添加内容点击添加内容</a:t>
              </a:r>
              <a:endParaRPr lang="id-ID"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2" name="TextBox 21"/>
            <p:cNvSpPr txBox="1"/>
            <p:nvPr/>
          </p:nvSpPr>
          <p:spPr>
            <a:xfrm>
              <a:off x="7674893" y="1607583"/>
              <a:ext cx="3335618" cy="543608"/>
            </a:xfrm>
            <a:prstGeom prst="rect">
              <a:avLst/>
            </a:prstGeom>
            <a:noFill/>
          </p:spPr>
          <p:txBody>
            <a:bodyPr wrap="square" rtlCol="0">
              <a:spAutoFit/>
            </a:bodyPr>
            <a:lstStyle/>
            <a:p>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Clear Sans" panose="020B0503030202020304" pitchFamily="34" charset="0"/>
                </a:rPr>
                <a:t>点击添加内容</a:t>
              </a:r>
              <a:endParaRPr lang="id-ID" dirty="0">
                <a:solidFill>
                  <a:schemeClr val="tx1">
                    <a:lumMod val="75000"/>
                    <a:lumOff val="25000"/>
                  </a:schemeClr>
                </a:solidFill>
                <a:latin typeface="微软雅黑" panose="020B0503020204020204" pitchFamily="34" charset="-122"/>
                <a:ea typeface="微软雅黑" panose="020B0503020204020204" pitchFamily="34" charset="-122"/>
                <a:cs typeface="Clear Sans" panose="020B0503030202020304" pitchFamily="34" charset="0"/>
              </a:endParaRPr>
            </a:p>
          </p:txBody>
        </p:sp>
      </p:grpSp>
      <p:sp>
        <p:nvSpPr>
          <p:cNvPr id="23" name="TextBox 22"/>
          <p:cNvSpPr txBox="1"/>
          <p:nvPr/>
        </p:nvSpPr>
        <p:spPr>
          <a:xfrm>
            <a:off x="482229" y="2506084"/>
            <a:ext cx="1660544" cy="484748"/>
          </a:xfrm>
          <a:prstGeom prst="rect">
            <a:avLst/>
          </a:prstGeom>
          <a:noFill/>
        </p:spPr>
        <p:txBody>
          <a:bodyPr wrap="square" lIns="68580" tIns="34290" rIns="68580" bIns="34290" rtlCol="0">
            <a:spAutoFit/>
          </a:bodyPr>
          <a:lstStyle/>
          <a:p>
            <a:pPr algn="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点击添加内容点击添加内容点击添加内容点击添加内容点击添加内容</a:t>
            </a:r>
            <a:endParaRPr lang="en-US" sz="9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4" name="TextBox 23"/>
          <p:cNvSpPr txBox="1"/>
          <p:nvPr/>
        </p:nvSpPr>
        <p:spPr>
          <a:xfrm>
            <a:off x="3642135" y="2506084"/>
            <a:ext cx="1660544" cy="484748"/>
          </a:xfrm>
          <a:prstGeom prst="rect">
            <a:avLst/>
          </a:prstGeom>
          <a:noFill/>
        </p:spPr>
        <p:txBody>
          <a:bodyPr wrap="square" lIns="68580" tIns="34290" rIns="68580" bIns="34290" rtlCol="0">
            <a:spAutoFit/>
          </a:bodyPr>
          <a:lstStyle/>
          <a:p>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点击添加内容点击添加内容点击添加内容点击添加内容点击添加内容</a:t>
            </a:r>
            <a:endParaRPr lang="en-US" sz="9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5" name="Oval 24"/>
          <p:cNvSpPr/>
          <p:nvPr/>
        </p:nvSpPr>
        <p:spPr>
          <a:xfrm>
            <a:off x="2223879" y="2477038"/>
            <a:ext cx="404341" cy="40434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id-ID" dirty="0">
                <a:latin typeface="微软雅黑" panose="020B0503020204020204" pitchFamily="34" charset="-122"/>
                <a:ea typeface="微软雅黑" panose="020B0503020204020204" pitchFamily="34" charset="-122"/>
              </a:rPr>
              <a:t>A</a:t>
            </a:r>
            <a:endParaRPr lang="en-US" dirty="0">
              <a:latin typeface="微软雅黑" panose="020B0503020204020204" pitchFamily="34" charset="-122"/>
              <a:ea typeface="微软雅黑" panose="020B0503020204020204" pitchFamily="34" charset="-122"/>
            </a:endParaRPr>
          </a:p>
        </p:txBody>
      </p:sp>
      <p:sp>
        <p:nvSpPr>
          <p:cNvPr id="26" name="Oval 25"/>
          <p:cNvSpPr/>
          <p:nvPr/>
        </p:nvSpPr>
        <p:spPr>
          <a:xfrm>
            <a:off x="3157469" y="2477037"/>
            <a:ext cx="404341" cy="40434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id-ID" dirty="0">
                <a:latin typeface="微软雅黑" panose="020B0503020204020204" pitchFamily="34" charset="-122"/>
                <a:ea typeface="微软雅黑" panose="020B0503020204020204" pitchFamily="34" charset="-122"/>
              </a:rPr>
              <a:t>B</a:t>
            </a:r>
            <a:endParaRPr lang="en-US" dirty="0">
              <a:latin typeface="微软雅黑" panose="020B0503020204020204" pitchFamily="34" charset="-122"/>
              <a:ea typeface="微软雅黑" panose="020B0503020204020204" pitchFamily="34" charset="-122"/>
            </a:endParaRPr>
          </a:p>
        </p:txBody>
      </p:sp>
      <p:sp>
        <p:nvSpPr>
          <p:cNvPr id="27" name="TextBox 26"/>
          <p:cNvSpPr txBox="1"/>
          <p:nvPr/>
        </p:nvSpPr>
        <p:spPr>
          <a:xfrm>
            <a:off x="482229" y="3401720"/>
            <a:ext cx="1660544" cy="484748"/>
          </a:xfrm>
          <a:prstGeom prst="rect">
            <a:avLst/>
          </a:prstGeom>
          <a:noFill/>
        </p:spPr>
        <p:txBody>
          <a:bodyPr wrap="square" lIns="68580" tIns="34290" rIns="68580" bIns="34290" rtlCol="0">
            <a:spAutoFit/>
          </a:bodyPr>
          <a:lstStyle/>
          <a:p>
            <a:pPr algn="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点击添加内容点击添加内容点击添加内容点击添加内容点击添加内容</a:t>
            </a:r>
            <a:endParaRPr lang="en-US" sz="9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8" name="TextBox 27"/>
          <p:cNvSpPr txBox="1"/>
          <p:nvPr/>
        </p:nvSpPr>
        <p:spPr>
          <a:xfrm>
            <a:off x="3642134" y="3401720"/>
            <a:ext cx="1660544" cy="484748"/>
          </a:xfrm>
          <a:prstGeom prst="rect">
            <a:avLst/>
          </a:prstGeom>
          <a:noFill/>
        </p:spPr>
        <p:txBody>
          <a:bodyPr wrap="square" lIns="68580" tIns="34290" rIns="68580" bIns="34290" rtlCol="0">
            <a:spAutoFit/>
          </a:bodyPr>
          <a:lstStyle/>
          <a:p>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点击添加内容点击添加内容点击添加内容点击添加内容点击添加内容</a:t>
            </a:r>
            <a:endParaRPr lang="en-US" sz="9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9" name="Oval 28"/>
          <p:cNvSpPr/>
          <p:nvPr/>
        </p:nvSpPr>
        <p:spPr>
          <a:xfrm>
            <a:off x="2223879" y="3372675"/>
            <a:ext cx="404341" cy="40434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id-ID" dirty="0">
                <a:latin typeface="微软雅黑" panose="020B0503020204020204" pitchFamily="34" charset="-122"/>
                <a:ea typeface="微软雅黑" panose="020B0503020204020204" pitchFamily="34" charset="-122"/>
              </a:rPr>
              <a:t>C</a:t>
            </a:r>
            <a:endParaRPr lang="en-US" dirty="0">
              <a:latin typeface="微软雅黑" panose="020B0503020204020204" pitchFamily="34" charset="-122"/>
              <a:ea typeface="微软雅黑" panose="020B0503020204020204" pitchFamily="34" charset="-122"/>
            </a:endParaRPr>
          </a:p>
        </p:txBody>
      </p:sp>
      <p:sp>
        <p:nvSpPr>
          <p:cNvPr id="30" name="Oval 29"/>
          <p:cNvSpPr/>
          <p:nvPr/>
        </p:nvSpPr>
        <p:spPr>
          <a:xfrm>
            <a:off x="3157467" y="3372675"/>
            <a:ext cx="404341" cy="40434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id-ID" dirty="0">
                <a:latin typeface="微软雅黑" panose="020B0503020204020204" pitchFamily="34" charset="-122"/>
                <a:ea typeface="微软雅黑" panose="020B0503020204020204" pitchFamily="34" charset="-122"/>
              </a:rPr>
              <a:t>D</a:t>
            </a:r>
            <a:endParaRPr lang="en-US"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up)">
                                      <p:cBhvr>
                                        <p:cTn id="19" dur="500"/>
                                        <p:tgtEl>
                                          <p:spTgt spid="10"/>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up)">
                                      <p:cBhvr>
                                        <p:cTn id="27" dur="500"/>
                                        <p:tgtEl>
                                          <p:spTgt spid="4"/>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up)">
                                      <p:cBhvr>
                                        <p:cTn id="35" dur="500"/>
                                        <p:tgtEl>
                                          <p:spTgt spid="7"/>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500"/>
                                        <p:tgtEl>
                                          <p:spTgt spid="19"/>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500"/>
                                        <p:tgtEl>
                                          <p:spTgt spid="25"/>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500"/>
                                        <p:tgtEl>
                                          <p:spTgt spid="23"/>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500"/>
                                        <p:tgtEl>
                                          <p:spTgt spid="26"/>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fade">
                                      <p:cBhvr>
                                        <p:cTn id="55" dur="500"/>
                                        <p:tgtEl>
                                          <p:spTgt spid="24"/>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500"/>
                                        <p:tgtEl>
                                          <p:spTgt spid="29"/>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500"/>
                                        <p:tgtEl>
                                          <p:spTgt spid="27"/>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fade">
                                      <p:cBhvr>
                                        <p:cTn id="67" dur="500"/>
                                        <p:tgtEl>
                                          <p:spTgt spid="30"/>
                                        </p:tgtEl>
                                      </p:cBhvr>
                                    </p:animEffect>
                                  </p:childTnLst>
                                </p:cTn>
                              </p:par>
                            </p:childTnLst>
                          </p:cTn>
                        </p:par>
                        <p:par>
                          <p:cTn id="68" fill="hold">
                            <p:stCondLst>
                              <p:cond delay="8000"/>
                            </p:stCondLst>
                            <p:childTnLst>
                              <p:par>
                                <p:cTn id="69" presetID="10" presetClass="entr" presetSubtype="0"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fade">
                                      <p:cBhvr>
                                        <p:cTn id="7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3" grpId="0"/>
      <p:bldP spid="24" grpId="0"/>
      <p:bldP spid="25" grpId="0" animBg="1"/>
      <p:bldP spid="26" grpId="0" animBg="1"/>
      <p:bldP spid="27" grpId="0"/>
      <p:bldP spid="28" grpId="0"/>
      <p:bldP spid="29" grpId="0" animBg="1"/>
      <p:bldP spid="3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259"/>
          <p:cNvSpPr>
            <a:spLocks noChangeArrowheads="1"/>
          </p:cNvSpPr>
          <p:nvPr/>
        </p:nvSpPr>
        <p:spPr bwMode="auto">
          <a:xfrm>
            <a:off x="3555324" y="1776082"/>
            <a:ext cx="4369476" cy="6771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4400" cap="all" spc="-300" dirty="0">
                <a:solidFill>
                  <a:schemeClr val="tx1">
                    <a:lumMod val="75000"/>
                    <a:lumOff val="25000"/>
                  </a:schemeClr>
                </a:solidFill>
                <a:latin typeface="站酷文艺体" panose="02000603000000000000" pitchFamily="50" charset="-122"/>
                <a:ea typeface="站酷文艺体" panose="02000603000000000000" pitchFamily="50" charset="-122"/>
                <a:cs typeface="Arial" panose="020B0604020202020204" pitchFamily="34" charset="0"/>
              </a:rPr>
              <a:t>演示完毕感谢观看</a:t>
            </a:r>
          </a:p>
        </p:txBody>
      </p:sp>
      <p:sp>
        <p:nvSpPr>
          <p:cNvPr id="28" name="文本框 27"/>
          <p:cNvSpPr txBox="1"/>
          <p:nvPr/>
        </p:nvSpPr>
        <p:spPr>
          <a:xfrm>
            <a:off x="3505200" y="2395862"/>
            <a:ext cx="4419600" cy="523220"/>
          </a:xfrm>
          <a:prstGeom prst="rect">
            <a:avLst/>
          </a:prstGeom>
          <a:noFill/>
        </p:spPr>
        <p:txBody>
          <a:bodyPr vert="horz" wrap="square" rtlCol="0">
            <a:spAutoFit/>
          </a:bodyPr>
          <a:lstStyle/>
          <a:p>
            <a:r>
              <a:rPr lang="en-US" altLang="zh-CN" sz="1400" dirty="0">
                <a:solidFill>
                  <a:schemeClr val="tx1">
                    <a:lumMod val="75000"/>
                    <a:lumOff val="25000"/>
                  </a:schemeClr>
                </a:solidFill>
                <a:latin typeface="站酷文艺体" panose="02000603000000000000" pitchFamily="50" charset="-122"/>
                <a:ea typeface="站酷文艺体" panose="02000603000000000000" pitchFamily="50" charset="-122"/>
              </a:rPr>
              <a:t>campus open class teaching courseware campus open class</a:t>
            </a:r>
          </a:p>
          <a:p>
            <a:r>
              <a:rPr lang="en-US" altLang="zh-CN" sz="1400" dirty="0">
                <a:solidFill>
                  <a:schemeClr val="tx1">
                    <a:lumMod val="75000"/>
                    <a:lumOff val="25000"/>
                  </a:schemeClr>
                </a:solidFill>
                <a:latin typeface="站酷文艺体" panose="02000603000000000000" pitchFamily="50" charset="-122"/>
                <a:ea typeface="站酷文艺体" panose="02000603000000000000" pitchFamily="50" charset="-122"/>
              </a:rPr>
              <a:t>teaching open class teaching courseware</a:t>
            </a:r>
            <a:endParaRPr lang="zh-CN" altLang="en-US" sz="1400" dirty="0">
              <a:solidFill>
                <a:schemeClr val="tx1">
                  <a:lumMod val="75000"/>
                  <a:lumOff val="25000"/>
                </a:schemeClr>
              </a:solidFill>
              <a:latin typeface="站酷文艺体" panose="02000603000000000000" pitchFamily="50" charset="-122"/>
              <a:ea typeface="站酷文艺体" panose="02000603000000000000" pitchFamily="50" charset="-122"/>
            </a:endParaRPr>
          </a:p>
        </p:txBody>
      </p:sp>
      <p:grpSp>
        <p:nvGrpSpPr>
          <p:cNvPr id="7" name="组合 6"/>
          <p:cNvGrpSpPr/>
          <p:nvPr/>
        </p:nvGrpSpPr>
        <p:grpSpPr>
          <a:xfrm>
            <a:off x="1619622" y="1623682"/>
            <a:ext cx="957578" cy="882380"/>
            <a:chOff x="1391022" y="1613170"/>
            <a:chExt cx="957578" cy="882380"/>
          </a:xfrm>
        </p:grpSpPr>
        <p:sp>
          <p:nvSpPr>
            <p:cNvPr id="4" name="椭圆 3"/>
            <p:cNvSpPr/>
            <p:nvPr/>
          </p:nvSpPr>
          <p:spPr>
            <a:xfrm>
              <a:off x="1391022" y="1613170"/>
              <a:ext cx="957578" cy="882380"/>
            </a:xfrm>
            <a:custGeom>
              <a:avLst/>
              <a:gdLst>
                <a:gd name="connsiteX0" fmla="*/ 0 w 990600"/>
                <a:gd name="connsiteY0" fmla="*/ 495300 h 990600"/>
                <a:gd name="connsiteX1" fmla="*/ 495300 w 990600"/>
                <a:gd name="connsiteY1" fmla="*/ 0 h 990600"/>
                <a:gd name="connsiteX2" fmla="*/ 990600 w 990600"/>
                <a:gd name="connsiteY2" fmla="*/ 495300 h 990600"/>
                <a:gd name="connsiteX3" fmla="*/ 495300 w 990600"/>
                <a:gd name="connsiteY3" fmla="*/ 990600 h 990600"/>
                <a:gd name="connsiteX4" fmla="*/ 0 w 990600"/>
                <a:gd name="connsiteY4" fmla="*/ 495300 h 990600"/>
                <a:gd name="connsiteX0-1" fmla="*/ 0 w 1089752"/>
                <a:gd name="connsiteY0-2" fmla="*/ 517377 h 990692"/>
                <a:gd name="connsiteX1-3" fmla="*/ 594452 w 1089752"/>
                <a:gd name="connsiteY1-4" fmla="*/ 44 h 990692"/>
                <a:gd name="connsiteX2-5" fmla="*/ 1089752 w 1089752"/>
                <a:gd name="connsiteY2-6" fmla="*/ 495344 h 990692"/>
                <a:gd name="connsiteX3-7" fmla="*/ 594452 w 1089752"/>
                <a:gd name="connsiteY3-8" fmla="*/ 990644 h 990692"/>
                <a:gd name="connsiteX4-9" fmla="*/ 0 w 1089752"/>
                <a:gd name="connsiteY4-10" fmla="*/ 517377 h 990692"/>
                <a:gd name="connsiteX0-11" fmla="*/ 53 w 1089805"/>
                <a:gd name="connsiteY0-12" fmla="*/ 440282 h 913579"/>
                <a:gd name="connsiteX1-13" fmla="*/ 627555 w 1089805"/>
                <a:gd name="connsiteY1-14" fmla="*/ 67 h 913579"/>
                <a:gd name="connsiteX2-15" fmla="*/ 1089805 w 1089805"/>
                <a:gd name="connsiteY2-16" fmla="*/ 418249 h 913579"/>
                <a:gd name="connsiteX3-17" fmla="*/ 594505 w 1089805"/>
                <a:gd name="connsiteY3-18" fmla="*/ 913549 h 913579"/>
                <a:gd name="connsiteX4-19" fmla="*/ 53 w 1089805"/>
                <a:gd name="connsiteY4-20" fmla="*/ 440282 h 913579"/>
                <a:gd name="connsiteX0-21" fmla="*/ 23 w 1089775"/>
                <a:gd name="connsiteY0-22" fmla="*/ 440282 h 814438"/>
                <a:gd name="connsiteX1-23" fmla="*/ 627525 w 1089775"/>
                <a:gd name="connsiteY1-24" fmla="*/ 67 h 814438"/>
                <a:gd name="connsiteX2-25" fmla="*/ 1089775 w 1089775"/>
                <a:gd name="connsiteY2-26" fmla="*/ 418249 h 814438"/>
                <a:gd name="connsiteX3-27" fmla="*/ 649560 w 1089775"/>
                <a:gd name="connsiteY3-28" fmla="*/ 814397 h 814438"/>
                <a:gd name="connsiteX4-29" fmla="*/ 23 w 1089775"/>
                <a:gd name="connsiteY4-30" fmla="*/ 440282 h 814438"/>
                <a:gd name="connsiteX0-31" fmla="*/ 23 w 1067742"/>
                <a:gd name="connsiteY0-32" fmla="*/ 440215 h 814330"/>
                <a:gd name="connsiteX1-33" fmla="*/ 627525 w 1067742"/>
                <a:gd name="connsiteY1-34" fmla="*/ 0 h 814330"/>
                <a:gd name="connsiteX2-35" fmla="*/ 1067742 w 1067742"/>
                <a:gd name="connsiteY2-36" fmla="*/ 440216 h 814330"/>
                <a:gd name="connsiteX3-37" fmla="*/ 649560 w 1067742"/>
                <a:gd name="connsiteY3-38" fmla="*/ 814330 h 814330"/>
                <a:gd name="connsiteX4-39" fmla="*/ 23 w 1067742"/>
                <a:gd name="connsiteY4-40" fmla="*/ 440215 h 814330"/>
                <a:gd name="connsiteX0-41" fmla="*/ 25 w 1023677"/>
                <a:gd name="connsiteY0-42" fmla="*/ 352747 h 816237"/>
                <a:gd name="connsiteX1-43" fmla="*/ 583460 w 1023677"/>
                <a:gd name="connsiteY1-44" fmla="*/ 667 h 816237"/>
                <a:gd name="connsiteX2-45" fmla="*/ 1023677 w 1023677"/>
                <a:gd name="connsiteY2-46" fmla="*/ 440883 h 816237"/>
                <a:gd name="connsiteX3-47" fmla="*/ 605495 w 1023677"/>
                <a:gd name="connsiteY3-48" fmla="*/ 814997 h 816237"/>
                <a:gd name="connsiteX4-49" fmla="*/ 25 w 1023677"/>
                <a:gd name="connsiteY4-50" fmla="*/ 352747 h 816237"/>
                <a:gd name="connsiteX0-51" fmla="*/ 90 w 1023742"/>
                <a:gd name="connsiteY0-52" fmla="*/ 354881 h 818371"/>
                <a:gd name="connsiteX1-53" fmla="*/ 583525 w 1023742"/>
                <a:gd name="connsiteY1-54" fmla="*/ 2801 h 818371"/>
                <a:gd name="connsiteX2-55" fmla="*/ 1023742 w 1023742"/>
                <a:gd name="connsiteY2-56" fmla="*/ 443017 h 818371"/>
                <a:gd name="connsiteX3-57" fmla="*/ 605560 w 1023742"/>
                <a:gd name="connsiteY3-58" fmla="*/ 817131 h 818371"/>
                <a:gd name="connsiteX4-59" fmla="*/ 90 w 1023742"/>
                <a:gd name="connsiteY4-60" fmla="*/ 354881 h 818371"/>
                <a:gd name="connsiteX0-61" fmla="*/ 104 w 957654"/>
                <a:gd name="connsiteY0-62" fmla="*/ 344904 h 819698"/>
                <a:gd name="connsiteX1-63" fmla="*/ 517437 w 957654"/>
                <a:gd name="connsiteY1-64" fmla="*/ 3841 h 819698"/>
                <a:gd name="connsiteX2-65" fmla="*/ 957654 w 957654"/>
                <a:gd name="connsiteY2-66" fmla="*/ 444057 h 819698"/>
                <a:gd name="connsiteX3-67" fmla="*/ 539472 w 957654"/>
                <a:gd name="connsiteY3-68" fmla="*/ 818171 h 819698"/>
                <a:gd name="connsiteX4-69" fmla="*/ 104 w 957654"/>
                <a:gd name="connsiteY4-70" fmla="*/ 344904 h 819698"/>
                <a:gd name="connsiteX0-71" fmla="*/ 28 w 957578"/>
                <a:gd name="connsiteY0-72" fmla="*/ 341979 h 882380"/>
                <a:gd name="connsiteX1-73" fmla="*/ 517361 w 957578"/>
                <a:gd name="connsiteY1-74" fmla="*/ 916 h 882380"/>
                <a:gd name="connsiteX2-75" fmla="*/ 957578 w 957578"/>
                <a:gd name="connsiteY2-76" fmla="*/ 441132 h 882380"/>
                <a:gd name="connsiteX3-77" fmla="*/ 539396 w 957578"/>
                <a:gd name="connsiteY3-78" fmla="*/ 881347 h 882380"/>
                <a:gd name="connsiteX4-79" fmla="*/ 28 w 957578"/>
                <a:gd name="connsiteY4-80" fmla="*/ 341979 h 88238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7578" h="882380">
                  <a:moveTo>
                    <a:pt x="28" y="341979"/>
                  </a:moveTo>
                  <a:cubicBezTo>
                    <a:pt x="-3644" y="195241"/>
                    <a:pt x="357769" y="-15609"/>
                    <a:pt x="517361" y="916"/>
                  </a:cubicBezTo>
                  <a:cubicBezTo>
                    <a:pt x="676953" y="17441"/>
                    <a:pt x="957578" y="167585"/>
                    <a:pt x="957578" y="441132"/>
                  </a:cubicBezTo>
                  <a:cubicBezTo>
                    <a:pt x="957578" y="714679"/>
                    <a:pt x="698988" y="897872"/>
                    <a:pt x="539396" y="881347"/>
                  </a:cubicBezTo>
                  <a:cubicBezTo>
                    <a:pt x="379804" y="864822"/>
                    <a:pt x="3700" y="488717"/>
                    <a:pt x="28" y="34197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1577776" y="1700417"/>
              <a:ext cx="697627" cy="707886"/>
            </a:xfrm>
            <a:prstGeom prst="rect">
              <a:avLst/>
            </a:prstGeom>
            <a:noFill/>
            <a:effectLst>
              <a:outerShdw blurRad="76200" dist="12700" dir="2700000" sy="-23000" kx="-800400" algn="bl" rotWithShape="0">
                <a:prstClr val="black">
                  <a:alpha val="20000"/>
                </a:prstClr>
              </a:outerShdw>
            </a:effectLst>
          </p:spPr>
          <p:txBody>
            <a:bodyPr wrap="none" rtlCol="0">
              <a:spAutoFit/>
            </a:bodyPr>
            <a:lstStyle/>
            <a:p>
              <a:r>
                <a:rPr lang="zh-CN" altLang="en-US" sz="4000" dirty="0">
                  <a:solidFill>
                    <a:schemeClr val="bg1"/>
                  </a:solidFill>
                  <a:effectLst>
                    <a:outerShdw blurRad="76200" dist="200025" dir="15000000" sy="30000" kx="-1800000" algn="bl" rotWithShape="0">
                      <a:prstClr val="black">
                        <a:alpha val="31000"/>
                      </a:prstClr>
                    </a:outerShdw>
                  </a:effectLst>
                  <a:latin typeface="站酷文艺体" panose="02000603000000000000" pitchFamily="50" charset="-122"/>
                  <a:ea typeface="站酷文艺体" panose="02000603000000000000" pitchFamily="50" charset="-122"/>
                </a:rPr>
                <a:t>艺</a:t>
              </a:r>
            </a:p>
          </p:txBody>
        </p:sp>
      </p:grpSp>
      <p:grpSp>
        <p:nvGrpSpPr>
          <p:cNvPr id="14" name="组合 13"/>
          <p:cNvGrpSpPr/>
          <p:nvPr/>
        </p:nvGrpSpPr>
        <p:grpSpPr>
          <a:xfrm>
            <a:off x="2433728" y="1630162"/>
            <a:ext cx="957578" cy="882380"/>
            <a:chOff x="2205128" y="1619650"/>
            <a:chExt cx="957578" cy="882380"/>
          </a:xfrm>
        </p:grpSpPr>
        <p:sp>
          <p:nvSpPr>
            <p:cNvPr id="11" name="椭圆 3"/>
            <p:cNvSpPr/>
            <p:nvPr/>
          </p:nvSpPr>
          <p:spPr>
            <a:xfrm>
              <a:off x="2205128" y="1619650"/>
              <a:ext cx="957578" cy="882380"/>
            </a:xfrm>
            <a:custGeom>
              <a:avLst/>
              <a:gdLst>
                <a:gd name="connsiteX0" fmla="*/ 0 w 990600"/>
                <a:gd name="connsiteY0" fmla="*/ 495300 h 990600"/>
                <a:gd name="connsiteX1" fmla="*/ 495300 w 990600"/>
                <a:gd name="connsiteY1" fmla="*/ 0 h 990600"/>
                <a:gd name="connsiteX2" fmla="*/ 990600 w 990600"/>
                <a:gd name="connsiteY2" fmla="*/ 495300 h 990600"/>
                <a:gd name="connsiteX3" fmla="*/ 495300 w 990600"/>
                <a:gd name="connsiteY3" fmla="*/ 990600 h 990600"/>
                <a:gd name="connsiteX4" fmla="*/ 0 w 990600"/>
                <a:gd name="connsiteY4" fmla="*/ 495300 h 990600"/>
                <a:gd name="connsiteX0-1" fmla="*/ 0 w 1089752"/>
                <a:gd name="connsiteY0-2" fmla="*/ 517377 h 990692"/>
                <a:gd name="connsiteX1-3" fmla="*/ 594452 w 1089752"/>
                <a:gd name="connsiteY1-4" fmla="*/ 44 h 990692"/>
                <a:gd name="connsiteX2-5" fmla="*/ 1089752 w 1089752"/>
                <a:gd name="connsiteY2-6" fmla="*/ 495344 h 990692"/>
                <a:gd name="connsiteX3-7" fmla="*/ 594452 w 1089752"/>
                <a:gd name="connsiteY3-8" fmla="*/ 990644 h 990692"/>
                <a:gd name="connsiteX4-9" fmla="*/ 0 w 1089752"/>
                <a:gd name="connsiteY4-10" fmla="*/ 517377 h 990692"/>
                <a:gd name="connsiteX0-11" fmla="*/ 53 w 1089805"/>
                <a:gd name="connsiteY0-12" fmla="*/ 440282 h 913579"/>
                <a:gd name="connsiteX1-13" fmla="*/ 627555 w 1089805"/>
                <a:gd name="connsiteY1-14" fmla="*/ 67 h 913579"/>
                <a:gd name="connsiteX2-15" fmla="*/ 1089805 w 1089805"/>
                <a:gd name="connsiteY2-16" fmla="*/ 418249 h 913579"/>
                <a:gd name="connsiteX3-17" fmla="*/ 594505 w 1089805"/>
                <a:gd name="connsiteY3-18" fmla="*/ 913549 h 913579"/>
                <a:gd name="connsiteX4-19" fmla="*/ 53 w 1089805"/>
                <a:gd name="connsiteY4-20" fmla="*/ 440282 h 913579"/>
                <a:gd name="connsiteX0-21" fmla="*/ 23 w 1089775"/>
                <a:gd name="connsiteY0-22" fmla="*/ 440282 h 814438"/>
                <a:gd name="connsiteX1-23" fmla="*/ 627525 w 1089775"/>
                <a:gd name="connsiteY1-24" fmla="*/ 67 h 814438"/>
                <a:gd name="connsiteX2-25" fmla="*/ 1089775 w 1089775"/>
                <a:gd name="connsiteY2-26" fmla="*/ 418249 h 814438"/>
                <a:gd name="connsiteX3-27" fmla="*/ 649560 w 1089775"/>
                <a:gd name="connsiteY3-28" fmla="*/ 814397 h 814438"/>
                <a:gd name="connsiteX4-29" fmla="*/ 23 w 1089775"/>
                <a:gd name="connsiteY4-30" fmla="*/ 440282 h 814438"/>
                <a:gd name="connsiteX0-31" fmla="*/ 23 w 1067742"/>
                <a:gd name="connsiteY0-32" fmla="*/ 440215 h 814330"/>
                <a:gd name="connsiteX1-33" fmla="*/ 627525 w 1067742"/>
                <a:gd name="connsiteY1-34" fmla="*/ 0 h 814330"/>
                <a:gd name="connsiteX2-35" fmla="*/ 1067742 w 1067742"/>
                <a:gd name="connsiteY2-36" fmla="*/ 440216 h 814330"/>
                <a:gd name="connsiteX3-37" fmla="*/ 649560 w 1067742"/>
                <a:gd name="connsiteY3-38" fmla="*/ 814330 h 814330"/>
                <a:gd name="connsiteX4-39" fmla="*/ 23 w 1067742"/>
                <a:gd name="connsiteY4-40" fmla="*/ 440215 h 814330"/>
                <a:gd name="connsiteX0-41" fmla="*/ 25 w 1023677"/>
                <a:gd name="connsiteY0-42" fmla="*/ 352747 h 816237"/>
                <a:gd name="connsiteX1-43" fmla="*/ 583460 w 1023677"/>
                <a:gd name="connsiteY1-44" fmla="*/ 667 h 816237"/>
                <a:gd name="connsiteX2-45" fmla="*/ 1023677 w 1023677"/>
                <a:gd name="connsiteY2-46" fmla="*/ 440883 h 816237"/>
                <a:gd name="connsiteX3-47" fmla="*/ 605495 w 1023677"/>
                <a:gd name="connsiteY3-48" fmla="*/ 814997 h 816237"/>
                <a:gd name="connsiteX4-49" fmla="*/ 25 w 1023677"/>
                <a:gd name="connsiteY4-50" fmla="*/ 352747 h 816237"/>
                <a:gd name="connsiteX0-51" fmla="*/ 90 w 1023742"/>
                <a:gd name="connsiteY0-52" fmla="*/ 354881 h 818371"/>
                <a:gd name="connsiteX1-53" fmla="*/ 583525 w 1023742"/>
                <a:gd name="connsiteY1-54" fmla="*/ 2801 h 818371"/>
                <a:gd name="connsiteX2-55" fmla="*/ 1023742 w 1023742"/>
                <a:gd name="connsiteY2-56" fmla="*/ 443017 h 818371"/>
                <a:gd name="connsiteX3-57" fmla="*/ 605560 w 1023742"/>
                <a:gd name="connsiteY3-58" fmla="*/ 817131 h 818371"/>
                <a:gd name="connsiteX4-59" fmla="*/ 90 w 1023742"/>
                <a:gd name="connsiteY4-60" fmla="*/ 354881 h 818371"/>
                <a:gd name="connsiteX0-61" fmla="*/ 104 w 957654"/>
                <a:gd name="connsiteY0-62" fmla="*/ 344904 h 819698"/>
                <a:gd name="connsiteX1-63" fmla="*/ 517437 w 957654"/>
                <a:gd name="connsiteY1-64" fmla="*/ 3841 h 819698"/>
                <a:gd name="connsiteX2-65" fmla="*/ 957654 w 957654"/>
                <a:gd name="connsiteY2-66" fmla="*/ 444057 h 819698"/>
                <a:gd name="connsiteX3-67" fmla="*/ 539472 w 957654"/>
                <a:gd name="connsiteY3-68" fmla="*/ 818171 h 819698"/>
                <a:gd name="connsiteX4-69" fmla="*/ 104 w 957654"/>
                <a:gd name="connsiteY4-70" fmla="*/ 344904 h 819698"/>
                <a:gd name="connsiteX0-71" fmla="*/ 28 w 957578"/>
                <a:gd name="connsiteY0-72" fmla="*/ 341979 h 882380"/>
                <a:gd name="connsiteX1-73" fmla="*/ 517361 w 957578"/>
                <a:gd name="connsiteY1-74" fmla="*/ 916 h 882380"/>
                <a:gd name="connsiteX2-75" fmla="*/ 957578 w 957578"/>
                <a:gd name="connsiteY2-76" fmla="*/ 441132 h 882380"/>
                <a:gd name="connsiteX3-77" fmla="*/ 539396 w 957578"/>
                <a:gd name="connsiteY3-78" fmla="*/ 881347 h 882380"/>
                <a:gd name="connsiteX4-79" fmla="*/ 28 w 957578"/>
                <a:gd name="connsiteY4-80" fmla="*/ 341979 h 88238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7578" h="882380">
                  <a:moveTo>
                    <a:pt x="28" y="341979"/>
                  </a:moveTo>
                  <a:cubicBezTo>
                    <a:pt x="-3644" y="195241"/>
                    <a:pt x="357769" y="-15609"/>
                    <a:pt x="517361" y="916"/>
                  </a:cubicBezTo>
                  <a:cubicBezTo>
                    <a:pt x="676953" y="17441"/>
                    <a:pt x="957578" y="167585"/>
                    <a:pt x="957578" y="441132"/>
                  </a:cubicBezTo>
                  <a:cubicBezTo>
                    <a:pt x="957578" y="714679"/>
                    <a:pt x="698988" y="897872"/>
                    <a:pt x="539396" y="881347"/>
                  </a:cubicBezTo>
                  <a:cubicBezTo>
                    <a:pt x="379804" y="864822"/>
                    <a:pt x="3700" y="488717"/>
                    <a:pt x="28" y="34197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2362200" y="1678717"/>
              <a:ext cx="697627" cy="707886"/>
            </a:xfrm>
            <a:prstGeom prst="rect">
              <a:avLst/>
            </a:prstGeom>
            <a:noFill/>
            <a:effectLst>
              <a:outerShdw blurRad="76200" dist="12700" dir="2700000" sy="-23000" kx="-800400" algn="bl" rotWithShape="0">
                <a:prstClr val="black">
                  <a:alpha val="20000"/>
                </a:prstClr>
              </a:outerShdw>
            </a:effectLst>
          </p:spPr>
          <p:txBody>
            <a:bodyPr wrap="none" rtlCol="0">
              <a:spAutoFit/>
            </a:bodyPr>
            <a:lstStyle/>
            <a:p>
              <a:r>
                <a:rPr lang="zh-CN" altLang="en-US" sz="4000" dirty="0">
                  <a:solidFill>
                    <a:schemeClr val="bg1"/>
                  </a:solidFill>
                  <a:effectLst>
                    <a:outerShdw blurRad="76200" dist="200025" dir="15000000" sy="30000" kx="-1800000" algn="bl" rotWithShape="0">
                      <a:prstClr val="black">
                        <a:alpha val="31000"/>
                      </a:prstClr>
                    </a:outerShdw>
                  </a:effectLst>
                  <a:latin typeface="站酷文艺体" panose="02000603000000000000" pitchFamily="50" charset="-122"/>
                  <a:ea typeface="站酷文艺体" panose="02000603000000000000" pitchFamily="50" charset="-122"/>
                </a:rPr>
                <a:t>术</a:t>
              </a:r>
            </a:p>
          </p:txBody>
        </p:sp>
      </p:grpSp>
      <p:grpSp>
        <p:nvGrpSpPr>
          <p:cNvPr id="18" name="组合 17"/>
          <p:cNvGrpSpPr/>
          <p:nvPr/>
        </p:nvGrpSpPr>
        <p:grpSpPr>
          <a:xfrm>
            <a:off x="1595279" y="2385682"/>
            <a:ext cx="957578" cy="882380"/>
            <a:chOff x="1366679" y="2375170"/>
            <a:chExt cx="957578" cy="882380"/>
          </a:xfrm>
        </p:grpSpPr>
        <p:sp>
          <p:nvSpPr>
            <p:cNvPr id="13" name="椭圆 3"/>
            <p:cNvSpPr/>
            <p:nvPr/>
          </p:nvSpPr>
          <p:spPr>
            <a:xfrm>
              <a:off x="1366679" y="2375170"/>
              <a:ext cx="957578" cy="882380"/>
            </a:xfrm>
            <a:custGeom>
              <a:avLst/>
              <a:gdLst>
                <a:gd name="connsiteX0" fmla="*/ 0 w 990600"/>
                <a:gd name="connsiteY0" fmla="*/ 495300 h 990600"/>
                <a:gd name="connsiteX1" fmla="*/ 495300 w 990600"/>
                <a:gd name="connsiteY1" fmla="*/ 0 h 990600"/>
                <a:gd name="connsiteX2" fmla="*/ 990600 w 990600"/>
                <a:gd name="connsiteY2" fmla="*/ 495300 h 990600"/>
                <a:gd name="connsiteX3" fmla="*/ 495300 w 990600"/>
                <a:gd name="connsiteY3" fmla="*/ 990600 h 990600"/>
                <a:gd name="connsiteX4" fmla="*/ 0 w 990600"/>
                <a:gd name="connsiteY4" fmla="*/ 495300 h 990600"/>
                <a:gd name="connsiteX0-1" fmla="*/ 0 w 1089752"/>
                <a:gd name="connsiteY0-2" fmla="*/ 517377 h 990692"/>
                <a:gd name="connsiteX1-3" fmla="*/ 594452 w 1089752"/>
                <a:gd name="connsiteY1-4" fmla="*/ 44 h 990692"/>
                <a:gd name="connsiteX2-5" fmla="*/ 1089752 w 1089752"/>
                <a:gd name="connsiteY2-6" fmla="*/ 495344 h 990692"/>
                <a:gd name="connsiteX3-7" fmla="*/ 594452 w 1089752"/>
                <a:gd name="connsiteY3-8" fmla="*/ 990644 h 990692"/>
                <a:gd name="connsiteX4-9" fmla="*/ 0 w 1089752"/>
                <a:gd name="connsiteY4-10" fmla="*/ 517377 h 990692"/>
                <a:gd name="connsiteX0-11" fmla="*/ 53 w 1089805"/>
                <a:gd name="connsiteY0-12" fmla="*/ 440282 h 913579"/>
                <a:gd name="connsiteX1-13" fmla="*/ 627555 w 1089805"/>
                <a:gd name="connsiteY1-14" fmla="*/ 67 h 913579"/>
                <a:gd name="connsiteX2-15" fmla="*/ 1089805 w 1089805"/>
                <a:gd name="connsiteY2-16" fmla="*/ 418249 h 913579"/>
                <a:gd name="connsiteX3-17" fmla="*/ 594505 w 1089805"/>
                <a:gd name="connsiteY3-18" fmla="*/ 913549 h 913579"/>
                <a:gd name="connsiteX4-19" fmla="*/ 53 w 1089805"/>
                <a:gd name="connsiteY4-20" fmla="*/ 440282 h 913579"/>
                <a:gd name="connsiteX0-21" fmla="*/ 23 w 1089775"/>
                <a:gd name="connsiteY0-22" fmla="*/ 440282 h 814438"/>
                <a:gd name="connsiteX1-23" fmla="*/ 627525 w 1089775"/>
                <a:gd name="connsiteY1-24" fmla="*/ 67 h 814438"/>
                <a:gd name="connsiteX2-25" fmla="*/ 1089775 w 1089775"/>
                <a:gd name="connsiteY2-26" fmla="*/ 418249 h 814438"/>
                <a:gd name="connsiteX3-27" fmla="*/ 649560 w 1089775"/>
                <a:gd name="connsiteY3-28" fmla="*/ 814397 h 814438"/>
                <a:gd name="connsiteX4-29" fmla="*/ 23 w 1089775"/>
                <a:gd name="connsiteY4-30" fmla="*/ 440282 h 814438"/>
                <a:gd name="connsiteX0-31" fmla="*/ 23 w 1067742"/>
                <a:gd name="connsiteY0-32" fmla="*/ 440215 h 814330"/>
                <a:gd name="connsiteX1-33" fmla="*/ 627525 w 1067742"/>
                <a:gd name="connsiteY1-34" fmla="*/ 0 h 814330"/>
                <a:gd name="connsiteX2-35" fmla="*/ 1067742 w 1067742"/>
                <a:gd name="connsiteY2-36" fmla="*/ 440216 h 814330"/>
                <a:gd name="connsiteX3-37" fmla="*/ 649560 w 1067742"/>
                <a:gd name="connsiteY3-38" fmla="*/ 814330 h 814330"/>
                <a:gd name="connsiteX4-39" fmla="*/ 23 w 1067742"/>
                <a:gd name="connsiteY4-40" fmla="*/ 440215 h 814330"/>
                <a:gd name="connsiteX0-41" fmla="*/ 25 w 1023677"/>
                <a:gd name="connsiteY0-42" fmla="*/ 352747 h 816237"/>
                <a:gd name="connsiteX1-43" fmla="*/ 583460 w 1023677"/>
                <a:gd name="connsiteY1-44" fmla="*/ 667 h 816237"/>
                <a:gd name="connsiteX2-45" fmla="*/ 1023677 w 1023677"/>
                <a:gd name="connsiteY2-46" fmla="*/ 440883 h 816237"/>
                <a:gd name="connsiteX3-47" fmla="*/ 605495 w 1023677"/>
                <a:gd name="connsiteY3-48" fmla="*/ 814997 h 816237"/>
                <a:gd name="connsiteX4-49" fmla="*/ 25 w 1023677"/>
                <a:gd name="connsiteY4-50" fmla="*/ 352747 h 816237"/>
                <a:gd name="connsiteX0-51" fmla="*/ 90 w 1023742"/>
                <a:gd name="connsiteY0-52" fmla="*/ 354881 h 818371"/>
                <a:gd name="connsiteX1-53" fmla="*/ 583525 w 1023742"/>
                <a:gd name="connsiteY1-54" fmla="*/ 2801 h 818371"/>
                <a:gd name="connsiteX2-55" fmla="*/ 1023742 w 1023742"/>
                <a:gd name="connsiteY2-56" fmla="*/ 443017 h 818371"/>
                <a:gd name="connsiteX3-57" fmla="*/ 605560 w 1023742"/>
                <a:gd name="connsiteY3-58" fmla="*/ 817131 h 818371"/>
                <a:gd name="connsiteX4-59" fmla="*/ 90 w 1023742"/>
                <a:gd name="connsiteY4-60" fmla="*/ 354881 h 818371"/>
                <a:gd name="connsiteX0-61" fmla="*/ 104 w 957654"/>
                <a:gd name="connsiteY0-62" fmla="*/ 344904 h 819698"/>
                <a:gd name="connsiteX1-63" fmla="*/ 517437 w 957654"/>
                <a:gd name="connsiteY1-64" fmla="*/ 3841 h 819698"/>
                <a:gd name="connsiteX2-65" fmla="*/ 957654 w 957654"/>
                <a:gd name="connsiteY2-66" fmla="*/ 444057 h 819698"/>
                <a:gd name="connsiteX3-67" fmla="*/ 539472 w 957654"/>
                <a:gd name="connsiteY3-68" fmla="*/ 818171 h 819698"/>
                <a:gd name="connsiteX4-69" fmla="*/ 104 w 957654"/>
                <a:gd name="connsiteY4-70" fmla="*/ 344904 h 819698"/>
                <a:gd name="connsiteX0-71" fmla="*/ 28 w 957578"/>
                <a:gd name="connsiteY0-72" fmla="*/ 341979 h 882380"/>
                <a:gd name="connsiteX1-73" fmla="*/ 517361 w 957578"/>
                <a:gd name="connsiteY1-74" fmla="*/ 916 h 882380"/>
                <a:gd name="connsiteX2-75" fmla="*/ 957578 w 957578"/>
                <a:gd name="connsiteY2-76" fmla="*/ 441132 h 882380"/>
                <a:gd name="connsiteX3-77" fmla="*/ 539396 w 957578"/>
                <a:gd name="connsiteY3-78" fmla="*/ 881347 h 882380"/>
                <a:gd name="connsiteX4-79" fmla="*/ 28 w 957578"/>
                <a:gd name="connsiteY4-80" fmla="*/ 341979 h 88238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7578" h="882380">
                  <a:moveTo>
                    <a:pt x="28" y="341979"/>
                  </a:moveTo>
                  <a:cubicBezTo>
                    <a:pt x="-3644" y="195241"/>
                    <a:pt x="357769" y="-15609"/>
                    <a:pt x="517361" y="916"/>
                  </a:cubicBezTo>
                  <a:cubicBezTo>
                    <a:pt x="676953" y="17441"/>
                    <a:pt x="957578" y="167585"/>
                    <a:pt x="957578" y="441132"/>
                  </a:cubicBezTo>
                  <a:cubicBezTo>
                    <a:pt x="957578" y="714679"/>
                    <a:pt x="698988" y="897872"/>
                    <a:pt x="539396" y="881347"/>
                  </a:cubicBezTo>
                  <a:cubicBezTo>
                    <a:pt x="379804" y="864822"/>
                    <a:pt x="3700" y="488717"/>
                    <a:pt x="28" y="34197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1550679" y="2426489"/>
              <a:ext cx="697627" cy="707886"/>
            </a:xfrm>
            <a:prstGeom prst="rect">
              <a:avLst/>
            </a:prstGeom>
            <a:noFill/>
            <a:effectLst>
              <a:outerShdw blurRad="76200" dist="12700" dir="2700000" sy="-23000" kx="-800400" algn="bl" rotWithShape="0">
                <a:prstClr val="black">
                  <a:alpha val="20000"/>
                </a:prstClr>
              </a:outerShdw>
            </a:effectLst>
          </p:spPr>
          <p:txBody>
            <a:bodyPr wrap="none" rtlCol="0">
              <a:spAutoFit/>
            </a:bodyPr>
            <a:lstStyle/>
            <a:p>
              <a:r>
                <a:rPr lang="zh-CN" altLang="en-US" sz="4000" dirty="0">
                  <a:solidFill>
                    <a:schemeClr val="bg1"/>
                  </a:solidFill>
                  <a:effectLst>
                    <a:outerShdw blurRad="76200" dist="200025" dir="15000000" sy="30000" kx="-1800000" algn="bl" rotWithShape="0">
                      <a:prstClr val="black">
                        <a:alpha val="31000"/>
                      </a:prstClr>
                    </a:outerShdw>
                  </a:effectLst>
                  <a:latin typeface="站酷文艺体" panose="02000603000000000000" pitchFamily="50" charset="-122"/>
                  <a:ea typeface="站酷文艺体" panose="02000603000000000000" pitchFamily="50" charset="-122"/>
                </a:rPr>
                <a:t>培</a:t>
              </a:r>
            </a:p>
          </p:txBody>
        </p:sp>
      </p:grpSp>
      <p:grpSp>
        <p:nvGrpSpPr>
          <p:cNvPr id="19" name="组合 18"/>
          <p:cNvGrpSpPr/>
          <p:nvPr/>
        </p:nvGrpSpPr>
        <p:grpSpPr>
          <a:xfrm>
            <a:off x="2460825" y="2251043"/>
            <a:ext cx="957578" cy="882380"/>
            <a:chOff x="2232225" y="2240531"/>
            <a:chExt cx="957578" cy="882380"/>
          </a:xfrm>
        </p:grpSpPr>
        <p:sp>
          <p:nvSpPr>
            <p:cNvPr id="12" name="椭圆 3"/>
            <p:cNvSpPr/>
            <p:nvPr/>
          </p:nvSpPr>
          <p:spPr>
            <a:xfrm>
              <a:off x="2232225" y="2240531"/>
              <a:ext cx="957578" cy="882380"/>
            </a:xfrm>
            <a:custGeom>
              <a:avLst/>
              <a:gdLst>
                <a:gd name="connsiteX0" fmla="*/ 0 w 990600"/>
                <a:gd name="connsiteY0" fmla="*/ 495300 h 990600"/>
                <a:gd name="connsiteX1" fmla="*/ 495300 w 990600"/>
                <a:gd name="connsiteY1" fmla="*/ 0 h 990600"/>
                <a:gd name="connsiteX2" fmla="*/ 990600 w 990600"/>
                <a:gd name="connsiteY2" fmla="*/ 495300 h 990600"/>
                <a:gd name="connsiteX3" fmla="*/ 495300 w 990600"/>
                <a:gd name="connsiteY3" fmla="*/ 990600 h 990600"/>
                <a:gd name="connsiteX4" fmla="*/ 0 w 990600"/>
                <a:gd name="connsiteY4" fmla="*/ 495300 h 990600"/>
                <a:gd name="connsiteX0-1" fmla="*/ 0 w 1089752"/>
                <a:gd name="connsiteY0-2" fmla="*/ 517377 h 990692"/>
                <a:gd name="connsiteX1-3" fmla="*/ 594452 w 1089752"/>
                <a:gd name="connsiteY1-4" fmla="*/ 44 h 990692"/>
                <a:gd name="connsiteX2-5" fmla="*/ 1089752 w 1089752"/>
                <a:gd name="connsiteY2-6" fmla="*/ 495344 h 990692"/>
                <a:gd name="connsiteX3-7" fmla="*/ 594452 w 1089752"/>
                <a:gd name="connsiteY3-8" fmla="*/ 990644 h 990692"/>
                <a:gd name="connsiteX4-9" fmla="*/ 0 w 1089752"/>
                <a:gd name="connsiteY4-10" fmla="*/ 517377 h 990692"/>
                <a:gd name="connsiteX0-11" fmla="*/ 53 w 1089805"/>
                <a:gd name="connsiteY0-12" fmla="*/ 440282 h 913579"/>
                <a:gd name="connsiteX1-13" fmla="*/ 627555 w 1089805"/>
                <a:gd name="connsiteY1-14" fmla="*/ 67 h 913579"/>
                <a:gd name="connsiteX2-15" fmla="*/ 1089805 w 1089805"/>
                <a:gd name="connsiteY2-16" fmla="*/ 418249 h 913579"/>
                <a:gd name="connsiteX3-17" fmla="*/ 594505 w 1089805"/>
                <a:gd name="connsiteY3-18" fmla="*/ 913549 h 913579"/>
                <a:gd name="connsiteX4-19" fmla="*/ 53 w 1089805"/>
                <a:gd name="connsiteY4-20" fmla="*/ 440282 h 913579"/>
                <a:gd name="connsiteX0-21" fmla="*/ 23 w 1089775"/>
                <a:gd name="connsiteY0-22" fmla="*/ 440282 h 814438"/>
                <a:gd name="connsiteX1-23" fmla="*/ 627525 w 1089775"/>
                <a:gd name="connsiteY1-24" fmla="*/ 67 h 814438"/>
                <a:gd name="connsiteX2-25" fmla="*/ 1089775 w 1089775"/>
                <a:gd name="connsiteY2-26" fmla="*/ 418249 h 814438"/>
                <a:gd name="connsiteX3-27" fmla="*/ 649560 w 1089775"/>
                <a:gd name="connsiteY3-28" fmla="*/ 814397 h 814438"/>
                <a:gd name="connsiteX4-29" fmla="*/ 23 w 1089775"/>
                <a:gd name="connsiteY4-30" fmla="*/ 440282 h 814438"/>
                <a:gd name="connsiteX0-31" fmla="*/ 23 w 1067742"/>
                <a:gd name="connsiteY0-32" fmla="*/ 440215 h 814330"/>
                <a:gd name="connsiteX1-33" fmla="*/ 627525 w 1067742"/>
                <a:gd name="connsiteY1-34" fmla="*/ 0 h 814330"/>
                <a:gd name="connsiteX2-35" fmla="*/ 1067742 w 1067742"/>
                <a:gd name="connsiteY2-36" fmla="*/ 440216 h 814330"/>
                <a:gd name="connsiteX3-37" fmla="*/ 649560 w 1067742"/>
                <a:gd name="connsiteY3-38" fmla="*/ 814330 h 814330"/>
                <a:gd name="connsiteX4-39" fmla="*/ 23 w 1067742"/>
                <a:gd name="connsiteY4-40" fmla="*/ 440215 h 814330"/>
                <a:gd name="connsiteX0-41" fmla="*/ 25 w 1023677"/>
                <a:gd name="connsiteY0-42" fmla="*/ 352747 h 816237"/>
                <a:gd name="connsiteX1-43" fmla="*/ 583460 w 1023677"/>
                <a:gd name="connsiteY1-44" fmla="*/ 667 h 816237"/>
                <a:gd name="connsiteX2-45" fmla="*/ 1023677 w 1023677"/>
                <a:gd name="connsiteY2-46" fmla="*/ 440883 h 816237"/>
                <a:gd name="connsiteX3-47" fmla="*/ 605495 w 1023677"/>
                <a:gd name="connsiteY3-48" fmla="*/ 814997 h 816237"/>
                <a:gd name="connsiteX4-49" fmla="*/ 25 w 1023677"/>
                <a:gd name="connsiteY4-50" fmla="*/ 352747 h 816237"/>
                <a:gd name="connsiteX0-51" fmla="*/ 90 w 1023742"/>
                <a:gd name="connsiteY0-52" fmla="*/ 354881 h 818371"/>
                <a:gd name="connsiteX1-53" fmla="*/ 583525 w 1023742"/>
                <a:gd name="connsiteY1-54" fmla="*/ 2801 h 818371"/>
                <a:gd name="connsiteX2-55" fmla="*/ 1023742 w 1023742"/>
                <a:gd name="connsiteY2-56" fmla="*/ 443017 h 818371"/>
                <a:gd name="connsiteX3-57" fmla="*/ 605560 w 1023742"/>
                <a:gd name="connsiteY3-58" fmla="*/ 817131 h 818371"/>
                <a:gd name="connsiteX4-59" fmla="*/ 90 w 1023742"/>
                <a:gd name="connsiteY4-60" fmla="*/ 354881 h 818371"/>
                <a:gd name="connsiteX0-61" fmla="*/ 104 w 957654"/>
                <a:gd name="connsiteY0-62" fmla="*/ 344904 h 819698"/>
                <a:gd name="connsiteX1-63" fmla="*/ 517437 w 957654"/>
                <a:gd name="connsiteY1-64" fmla="*/ 3841 h 819698"/>
                <a:gd name="connsiteX2-65" fmla="*/ 957654 w 957654"/>
                <a:gd name="connsiteY2-66" fmla="*/ 444057 h 819698"/>
                <a:gd name="connsiteX3-67" fmla="*/ 539472 w 957654"/>
                <a:gd name="connsiteY3-68" fmla="*/ 818171 h 819698"/>
                <a:gd name="connsiteX4-69" fmla="*/ 104 w 957654"/>
                <a:gd name="connsiteY4-70" fmla="*/ 344904 h 819698"/>
                <a:gd name="connsiteX0-71" fmla="*/ 28 w 957578"/>
                <a:gd name="connsiteY0-72" fmla="*/ 341979 h 882380"/>
                <a:gd name="connsiteX1-73" fmla="*/ 517361 w 957578"/>
                <a:gd name="connsiteY1-74" fmla="*/ 916 h 882380"/>
                <a:gd name="connsiteX2-75" fmla="*/ 957578 w 957578"/>
                <a:gd name="connsiteY2-76" fmla="*/ 441132 h 882380"/>
                <a:gd name="connsiteX3-77" fmla="*/ 539396 w 957578"/>
                <a:gd name="connsiteY3-78" fmla="*/ 881347 h 882380"/>
                <a:gd name="connsiteX4-79" fmla="*/ 28 w 957578"/>
                <a:gd name="connsiteY4-80" fmla="*/ 341979 h 88238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7578" h="882380">
                  <a:moveTo>
                    <a:pt x="28" y="341979"/>
                  </a:moveTo>
                  <a:cubicBezTo>
                    <a:pt x="-3644" y="195241"/>
                    <a:pt x="357769" y="-15609"/>
                    <a:pt x="517361" y="916"/>
                  </a:cubicBezTo>
                  <a:cubicBezTo>
                    <a:pt x="676953" y="17441"/>
                    <a:pt x="957578" y="167585"/>
                    <a:pt x="957578" y="441132"/>
                  </a:cubicBezTo>
                  <a:cubicBezTo>
                    <a:pt x="957578" y="714679"/>
                    <a:pt x="698988" y="897872"/>
                    <a:pt x="539396" y="881347"/>
                  </a:cubicBezTo>
                  <a:cubicBezTo>
                    <a:pt x="379804" y="864822"/>
                    <a:pt x="3700" y="488717"/>
                    <a:pt x="28" y="34197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2348599" y="2343170"/>
              <a:ext cx="697627" cy="707886"/>
            </a:xfrm>
            <a:prstGeom prst="rect">
              <a:avLst/>
            </a:prstGeom>
            <a:noFill/>
            <a:effectLst>
              <a:outerShdw blurRad="76200" dist="12700" dir="2700000" sy="-23000" kx="-800400" algn="bl" rotWithShape="0">
                <a:prstClr val="black">
                  <a:alpha val="20000"/>
                </a:prstClr>
              </a:outerShdw>
            </a:effectLst>
          </p:spPr>
          <p:txBody>
            <a:bodyPr wrap="none" rtlCol="0">
              <a:spAutoFit/>
            </a:bodyPr>
            <a:lstStyle/>
            <a:p>
              <a:r>
                <a:rPr lang="zh-CN" altLang="en-US" sz="4000" dirty="0">
                  <a:solidFill>
                    <a:schemeClr val="bg1"/>
                  </a:solidFill>
                  <a:effectLst>
                    <a:outerShdw blurRad="76200" dist="200025" dir="15000000" sy="30000" kx="-1800000" algn="bl" rotWithShape="0">
                      <a:prstClr val="black">
                        <a:alpha val="31000"/>
                      </a:prstClr>
                    </a:outerShdw>
                  </a:effectLst>
                  <a:latin typeface="站酷文艺体" panose="02000603000000000000" pitchFamily="50" charset="-122"/>
                  <a:ea typeface="站酷文艺体" panose="02000603000000000000" pitchFamily="50" charset="-122"/>
                </a:rPr>
                <a:t>训</a:t>
              </a:r>
            </a:p>
          </p:txBody>
        </p:sp>
      </p:grpSp>
      <p:cxnSp>
        <p:nvCxnSpPr>
          <p:cNvPr id="22" name="直接连接符 21"/>
          <p:cNvCxnSpPr/>
          <p:nvPr/>
        </p:nvCxnSpPr>
        <p:spPr>
          <a:xfrm>
            <a:off x="3621425" y="2408634"/>
            <a:ext cx="4074775" cy="0"/>
          </a:xfrm>
          <a:prstGeom prst="line">
            <a:avLst/>
          </a:prstGeom>
        </p:spPr>
        <p:style>
          <a:lnRef idx="1">
            <a:schemeClr val="accent1"/>
          </a:lnRef>
          <a:fillRef idx="0">
            <a:schemeClr val="accent1"/>
          </a:fillRef>
          <a:effectRef idx="0">
            <a:schemeClr val="accent1"/>
          </a:effectRef>
          <a:fontRef idx="minor">
            <a:schemeClr val="tx1"/>
          </a:fontRef>
        </p:style>
      </p:cxnSp>
      <p:sp>
        <p:nvSpPr>
          <p:cNvPr id="24" name="任意多边形 23"/>
          <p:cNvSpPr/>
          <p:nvPr/>
        </p:nvSpPr>
        <p:spPr>
          <a:xfrm>
            <a:off x="5079324" y="2707625"/>
            <a:ext cx="2845476" cy="1388125"/>
          </a:xfrm>
          <a:custGeom>
            <a:avLst/>
            <a:gdLst>
              <a:gd name="connsiteX0" fmla="*/ 1663547 w 2583285"/>
              <a:gd name="connsiteY0" fmla="*/ 0 h 1322024"/>
              <a:gd name="connsiteX1" fmla="*/ 1123721 w 2583285"/>
              <a:gd name="connsiteY1" fmla="*/ 319489 h 1322024"/>
              <a:gd name="connsiteX2" fmla="*/ 2566931 w 2583285"/>
              <a:gd name="connsiteY2" fmla="*/ 627962 h 1322024"/>
              <a:gd name="connsiteX3" fmla="*/ 0 w 2583285"/>
              <a:gd name="connsiteY3" fmla="*/ 1322024 h 1322024"/>
              <a:gd name="connsiteX0-1" fmla="*/ 2412694 w 2582131"/>
              <a:gd name="connsiteY0-2" fmla="*/ 0 h 1388125"/>
              <a:gd name="connsiteX1-3" fmla="*/ 1123721 w 2582131"/>
              <a:gd name="connsiteY1-4" fmla="*/ 385590 h 1388125"/>
              <a:gd name="connsiteX2-5" fmla="*/ 2566931 w 2582131"/>
              <a:gd name="connsiteY2-6" fmla="*/ 694063 h 1388125"/>
              <a:gd name="connsiteX3-7" fmla="*/ 0 w 2582131"/>
              <a:gd name="connsiteY3-8" fmla="*/ 1388125 h 1388125"/>
              <a:gd name="connsiteX0-9" fmla="*/ 2412694 w 2582131"/>
              <a:gd name="connsiteY0-10" fmla="*/ 0 h 1388125"/>
              <a:gd name="connsiteX1-11" fmla="*/ 1123721 w 2582131"/>
              <a:gd name="connsiteY1-12" fmla="*/ 385590 h 1388125"/>
              <a:gd name="connsiteX2-13" fmla="*/ 2566931 w 2582131"/>
              <a:gd name="connsiteY2-14" fmla="*/ 694063 h 1388125"/>
              <a:gd name="connsiteX3-15" fmla="*/ 0 w 2582131"/>
              <a:gd name="connsiteY3-16" fmla="*/ 1388125 h 1388125"/>
              <a:gd name="connsiteX0-17" fmla="*/ 2412694 w 2582131"/>
              <a:gd name="connsiteY0-18" fmla="*/ 0 h 1388125"/>
              <a:gd name="connsiteX1-19" fmla="*/ 1123721 w 2582131"/>
              <a:gd name="connsiteY1-20" fmla="*/ 385590 h 1388125"/>
              <a:gd name="connsiteX2-21" fmla="*/ 2566931 w 2582131"/>
              <a:gd name="connsiteY2-22" fmla="*/ 694063 h 1388125"/>
              <a:gd name="connsiteX3-23" fmla="*/ 0 w 2582131"/>
              <a:gd name="connsiteY3-24" fmla="*/ 1388125 h 1388125"/>
            </a:gdLst>
            <a:ahLst/>
            <a:cxnLst>
              <a:cxn ang="0">
                <a:pos x="connsiteX0-1" y="connsiteY0-2"/>
              </a:cxn>
              <a:cxn ang="0">
                <a:pos x="connsiteX1-3" y="connsiteY1-4"/>
              </a:cxn>
              <a:cxn ang="0">
                <a:pos x="connsiteX2-5" y="connsiteY2-6"/>
              </a:cxn>
              <a:cxn ang="0">
                <a:pos x="connsiteX3-7" y="connsiteY3-8"/>
              </a:cxn>
            </a:cxnLst>
            <a:rect l="l" t="t" r="r" b="b"/>
            <a:pathLst>
              <a:path w="2582131" h="1388125">
                <a:moveTo>
                  <a:pt x="2412694" y="0"/>
                </a:moveTo>
                <a:cubicBezTo>
                  <a:pt x="1571740" y="129447"/>
                  <a:pt x="1098015" y="269913"/>
                  <a:pt x="1123721" y="385590"/>
                </a:cubicBezTo>
                <a:cubicBezTo>
                  <a:pt x="1149427" y="501267"/>
                  <a:pt x="2754218" y="526974"/>
                  <a:pt x="2566931" y="694063"/>
                </a:cubicBezTo>
                <a:cubicBezTo>
                  <a:pt x="2379644" y="861152"/>
                  <a:pt x="1189822" y="1124638"/>
                  <a:pt x="0" y="1388125"/>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9000">
        <p15:prstTrans prst="wind"/>
      </p:transition>
    </mc:Choice>
    <mc:Fallback xmlns="">
      <p:transition spd="slow" advTm="9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14:presetBounceEnd="60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60000">
                                          <p:cBhvr additive="base">
                                            <p:cTn id="7" dur="500" fill="hold"/>
                                            <p:tgtEl>
                                              <p:spTgt spid="7"/>
                                            </p:tgtEl>
                                            <p:attrNameLst>
                                              <p:attrName>ppt_x</p:attrName>
                                            </p:attrNameLst>
                                          </p:cBhvr>
                                          <p:tavLst>
                                            <p:tav tm="0">
                                              <p:val>
                                                <p:strVal val="0-#ppt_w/2"/>
                                              </p:val>
                                            </p:tav>
                                            <p:tav tm="100000">
                                              <p:val>
                                                <p:strVal val="#ppt_x"/>
                                              </p:val>
                                            </p:tav>
                                          </p:tavLst>
                                        </p:anim>
                                        <p:anim calcmode="lin" valueType="num" p14:bounceEnd="60000">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14:presetBounceEnd="60000">
                                      <p:stCondLst>
                                        <p:cond delay="250"/>
                                      </p:stCondLst>
                                      <p:childTnLst>
                                        <p:set>
                                          <p:cBhvr>
                                            <p:cTn id="10" dur="1" fill="hold">
                                              <p:stCondLst>
                                                <p:cond delay="0"/>
                                              </p:stCondLst>
                                            </p:cTn>
                                            <p:tgtEl>
                                              <p:spTgt spid="14"/>
                                            </p:tgtEl>
                                            <p:attrNameLst>
                                              <p:attrName>style.visibility</p:attrName>
                                            </p:attrNameLst>
                                          </p:cBhvr>
                                          <p:to>
                                            <p:strVal val="visible"/>
                                          </p:to>
                                        </p:set>
                                        <p:anim calcmode="lin" valueType="num" p14:bounceEnd="60000">
                                          <p:cBhvr additive="base">
                                            <p:cTn id="11" dur="500" fill="hold"/>
                                            <p:tgtEl>
                                              <p:spTgt spid="14"/>
                                            </p:tgtEl>
                                            <p:attrNameLst>
                                              <p:attrName>ppt_x</p:attrName>
                                            </p:attrNameLst>
                                          </p:cBhvr>
                                          <p:tavLst>
                                            <p:tav tm="0">
                                              <p:val>
                                                <p:strVal val="1+#ppt_w/2"/>
                                              </p:val>
                                            </p:tav>
                                            <p:tav tm="100000">
                                              <p:val>
                                                <p:strVal val="#ppt_x"/>
                                              </p:val>
                                            </p:tav>
                                          </p:tavLst>
                                        </p:anim>
                                        <p:anim calcmode="lin" valueType="num" p14:bounceEnd="60000">
                                          <p:cBhvr additive="base">
                                            <p:cTn id="12" dur="500" fill="hold"/>
                                            <p:tgtEl>
                                              <p:spTgt spid="1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14:presetBounceEnd="60000">
                                      <p:stCondLst>
                                        <p:cond delay="500"/>
                                      </p:stCondLst>
                                      <p:childTnLst>
                                        <p:set>
                                          <p:cBhvr>
                                            <p:cTn id="14" dur="1" fill="hold">
                                              <p:stCondLst>
                                                <p:cond delay="0"/>
                                              </p:stCondLst>
                                            </p:cTn>
                                            <p:tgtEl>
                                              <p:spTgt spid="18"/>
                                            </p:tgtEl>
                                            <p:attrNameLst>
                                              <p:attrName>style.visibility</p:attrName>
                                            </p:attrNameLst>
                                          </p:cBhvr>
                                          <p:to>
                                            <p:strVal val="visible"/>
                                          </p:to>
                                        </p:set>
                                        <p:anim calcmode="lin" valueType="num" p14:bounceEnd="60000">
                                          <p:cBhvr additive="base">
                                            <p:cTn id="15" dur="500" fill="hold"/>
                                            <p:tgtEl>
                                              <p:spTgt spid="18"/>
                                            </p:tgtEl>
                                            <p:attrNameLst>
                                              <p:attrName>ppt_x</p:attrName>
                                            </p:attrNameLst>
                                          </p:cBhvr>
                                          <p:tavLst>
                                            <p:tav tm="0">
                                              <p:val>
                                                <p:strVal val="0-#ppt_w/2"/>
                                              </p:val>
                                            </p:tav>
                                            <p:tav tm="100000">
                                              <p:val>
                                                <p:strVal val="#ppt_x"/>
                                              </p:val>
                                            </p:tav>
                                          </p:tavLst>
                                        </p:anim>
                                        <p:anim calcmode="lin" valueType="num" p14:bounceEnd="60000">
                                          <p:cBhvr additive="base">
                                            <p:cTn id="16" dur="500" fill="hold"/>
                                            <p:tgtEl>
                                              <p:spTgt spid="18"/>
                                            </p:tgtEl>
                                            <p:attrNameLst>
                                              <p:attrName>ppt_y</p:attrName>
                                            </p:attrNameLst>
                                          </p:cBhvr>
                                          <p:tavLst>
                                            <p:tav tm="0">
                                              <p:val>
                                                <p:strVal val="1+#ppt_h/2"/>
                                              </p:val>
                                            </p:tav>
                                            <p:tav tm="100000">
                                              <p:val>
                                                <p:strVal val="#ppt_y"/>
                                              </p:val>
                                            </p:tav>
                                          </p:tavLst>
                                        </p:anim>
                                      </p:childTnLst>
                                    </p:cTn>
                                  </p:par>
                                  <p:par>
                                    <p:cTn id="17" presetID="2" presetClass="entr" presetSubtype="6" fill="hold" nodeType="withEffect" p14:presetBounceEnd="60000">
                                      <p:stCondLst>
                                        <p:cond delay="750"/>
                                      </p:stCondLst>
                                      <p:childTnLst>
                                        <p:set>
                                          <p:cBhvr>
                                            <p:cTn id="18" dur="1" fill="hold">
                                              <p:stCondLst>
                                                <p:cond delay="0"/>
                                              </p:stCondLst>
                                            </p:cTn>
                                            <p:tgtEl>
                                              <p:spTgt spid="19"/>
                                            </p:tgtEl>
                                            <p:attrNameLst>
                                              <p:attrName>style.visibility</p:attrName>
                                            </p:attrNameLst>
                                          </p:cBhvr>
                                          <p:to>
                                            <p:strVal val="visible"/>
                                          </p:to>
                                        </p:set>
                                        <p:anim calcmode="lin" valueType="num" p14:bounceEnd="60000">
                                          <p:cBhvr additive="base">
                                            <p:cTn id="19" dur="500" fill="hold"/>
                                            <p:tgtEl>
                                              <p:spTgt spid="19"/>
                                            </p:tgtEl>
                                            <p:attrNameLst>
                                              <p:attrName>ppt_x</p:attrName>
                                            </p:attrNameLst>
                                          </p:cBhvr>
                                          <p:tavLst>
                                            <p:tav tm="0">
                                              <p:val>
                                                <p:strVal val="1+#ppt_w/2"/>
                                              </p:val>
                                            </p:tav>
                                            <p:tav tm="100000">
                                              <p:val>
                                                <p:strVal val="#ppt_x"/>
                                              </p:val>
                                            </p:tav>
                                          </p:tavLst>
                                        </p:anim>
                                        <p:anim calcmode="lin" valueType="num" p14:bounceEnd="60000">
                                          <p:cBhvr additive="base">
                                            <p:cTn id="20" dur="500" fill="hold"/>
                                            <p:tgtEl>
                                              <p:spTgt spid="19"/>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52" presetClass="entr" presetSubtype="0" fill="hold" grpId="0" nodeType="afterEffect">
                                      <p:stCondLst>
                                        <p:cond delay="0"/>
                                      </p:stCondLst>
                                      <p:iterate type="lt">
                                        <p:tmPct val="10000"/>
                                      </p:iterate>
                                      <p:childTnLst>
                                        <p:set>
                                          <p:cBhvr>
                                            <p:cTn id="23" dur="1" fill="hold">
                                              <p:stCondLst>
                                                <p:cond delay="0"/>
                                              </p:stCondLst>
                                            </p:cTn>
                                            <p:tgtEl>
                                              <p:spTgt spid="9"/>
                                            </p:tgtEl>
                                            <p:attrNameLst>
                                              <p:attrName>style.visibility</p:attrName>
                                            </p:attrNameLst>
                                          </p:cBhvr>
                                          <p:to>
                                            <p:strVal val="visible"/>
                                          </p:to>
                                        </p:set>
                                        <p:animScale>
                                          <p:cBhvr>
                                            <p:cTn id="24"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1000" decel="50000" fill="hold">
                                              <p:stCondLst>
                                                <p:cond delay="0"/>
                                              </p:stCondLst>
                                            </p:cTn>
                                            <p:tgtEl>
                                              <p:spTgt spid="9"/>
                                            </p:tgtEl>
                                            <p:attrNameLst>
                                              <p:attrName>ppt_x</p:attrName>
                                              <p:attrName>ppt_y</p:attrName>
                                            </p:attrNameLst>
                                          </p:cBhvr>
                                        </p:animMotion>
                                        <p:animEffect transition="in" filter="fade">
                                          <p:cBhvr>
                                            <p:cTn id="26" dur="1000"/>
                                            <p:tgtEl>
                                              <p:spTgt spid="9"/>
                                            </p:tgtEl>
                                          </p:cBhvr>
                                        </p:animEffect>
                                      </p:childTnLst>
                                    </p:cTn>
                                  </p:par>
                                </p:childTnLst>
                              </p:cTn>
                            </p:par>
                            <p:par>
                              <p:cTn id="27" fill="hold">
                                <p:stCondLst>
                                  <p:cond delay="170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childTnLst>
                              </p:cTn>
                            </p:par>
                            <p:par>
                              <p:cTn id="31" fill="hold">
                                <p:stCondLst>
                                  <p:cond delay="2200"/>
                                </p:stCondLst>
                                <p:childTnLst>
                                  <p:par>
                                    <p:cTn id="32" presetID="22" presetClass="entr" presetSubtype="1" fill="hold" grpId="0" nodeType="after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wipe(up)">
                                          <p:cBhvr>
                                            <p:cTn id="34" dur="1000"/>
                                            <p:tgtEl>
                                              <p:spTgt spid="28"/>
                                            </p:tgtEl>
                                          </p:cBhvr>
                                        </p:animEffect>
                                      </p:childTnLst>
                                    </p:cTn>
                                  </p:par>
                                </p:childTnLst>
                              </p:cTn>
                            </p:par>
                            <p:par>
                              <p:cTn id="35" fill="hold">
                                <p:stCondLst>
                                  <p:cond delay="3200"/>
                                </p:stCondLst>
                                <p:childTnLst>
                                  <p:par>
                                    <p:cTn id="36" presetID="22" presetClass="entr" presetSubtype="1"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wipe(up)">
                                          <p:cBhvr>
                                            <p:cTn id="3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p:bldP spid="2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25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50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0-#ppt_w/2"/>
                                              </p:val>
                                            </p:tav>
                                            <p:tav tm="100000">
                                              <p:val>
                                                <p:strVal val="#ppt_x"/>
                                              </p:val>
                                            </p:tav>
                                          </p:tavLst>
                                        </p:anim>
                                        <p:anim calcmode="lin" valueType="num">
                                          <p:cBhvr additive="base">
                                            <p:cTn id="16" dur="500" fill="hold"/>
                                            <p:tgtEl>
                                              <p:spTgt spid="18"/>
                                            </p:tgtEl>
                                            <p:attrNameLst>
                                              <p:attrName>ppt_y</p:attrName>
                                            </p:attrNameLst>
                                          </p:cBhvr>
                                          <p:tavLst>
                                            <p:tav tm="0">
                                              <p:val>
                                                <p:strVal val="1+#ppt_h/2"/>
                                              </p:val>
                                            </p:tav>
                                            <p:tav tm="100000">
                                              <p:val>
                                                <p:strVal val="#ppt_y"/>
                                              </p:val>
                                            </p:tav>
                                          </p:tavLst>
                                        </p:anim>
                                      </p:childTnLst>
                                    </p:cTn>
                                  </p:par>
                                  <p:par>
                                    <p:cTn id="17" presetID="2" presetClass="entr" presetSubtype="6" fill="hold" nodeType="withEffect">
                                      <p:stCondLst>
                                        <p:cond delay="75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1+#ppt_w/2"/>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52" presetClass="entr" presetSubtype="0" fill="hold" grpId="0" nodeType="afterEffect">
                                      <p:stCondLst>
                                        <p:cond delay="0"/>
                                      </p:stCondLst>
                                      <p:iterate type="lt">
                                        <p:tmPct val="10000"/>
                                      </p:iterate>
                                      <p:childTnLst>
                                        <p:set>
                                          <p:cBhvr>
                                            <p:cTn id="23" dur="1" fill="hold">
                                              <p:stCondLst>
                                                <p:cond delay="0"/>
                                              </p:stCondLst>
                                            </p:cTn>
                                            <p:tgtEl>
                                              <p:spTgt spid="9"/>
                                            </p:tgtEl>
                                            <p:attrNameLst>
                                              <p:attrName>style.visibility</p:attrName>
                                            </p:attrNameLst>
                                          </p:cBhvr>
                                          <p:to>
                                            <p:strVal val="visible"/>
                                          </p:to>
                                        </p:set>
                                        <p:animScale>
                                          <p:cBhvr>
                                            <p:cTn id="24"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1000" decel="50000" fill="hold">
                                              <p:stCondLst>
                                                <p:cond delay="0"/>
                                              </p:stCondLst>
                                            </p:cTn>
                                            <p:tgtEl>
                                              <p:spTgt spid="9"/>
                                            </p:tgtEl>
                                            <p:attrNameLst>
                                              <p:attrName>ppt_x</p:attrName>
                                              <p:attrName>ppt_y</p:attrName>
                                            </p:attrNameLst>
                                          </p:cBhvr>
                                        </p:animMotion>
                                        <p:animEffect transition="in" filter="fade">
                                          <p:cBhvr>
                                            <p:cTn id="26" dur="1000"/>
                                            <p:tgtEl>
                                              <p:spTgt spid="9"/>
                                            </p:tgtEl>
                                          </p:cBhvr>
                                        </p:animEffect>
                                      </p:childTnLst>
                                    </p:cTn>
                                  </p:par>
                                </p:childTnLst>
                              </p:cTn>
                            </p:par>
                            <p:par>
                              <p:cTn id="27" fill="hold">
                                <p:stCondLst>
                                  <p:cond delay="170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childTnLst>
                              </p:cTn>
                            </p:par>
                            <p:par>
                              <p:cTn id="31" fill="hold">
                                <p:stCondLst>
                                  <p:cond delay="2200"/>
                                </p:stCondLst>
                                <p:childTnLst>
                                  <p:par>
                                    <p:cTn id="32" presetID="22" presetClass="entr" presetSubtype="1" fill="hold" grpId="0" nodeType="after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wipe(up)">
                                          <p:cBhvr>
                                            <p:cTn id="34" dur="1000"/>
                                            <p:tgtEl>
                                              <p:spTgt spid="28"/>
                                            </p:tgtEl>
                                          </p:cBhvr>
                                        </p:animEffect>
                                      </p:childTnLst>
                                    </p:cTn>
                                  </p:par>
                                </p:childTnLst>
                              </p:cTn>
                            </p:par>
                            <p:par>
                              <p:cTn id="35" fill="hold">
                                <p:stCondLst>
                                  <p:cond delay="3200"/>
                                </p:stCondLst>
                                <p:childTnLst>
                                  <p:par>
                                    <p:cTn id="36" presetID="22" presetClass="entr" presetSubtype="1"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wipe(up)">
                                          <p:cBhvr>
                                            <p:cTn id="3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p:bldP spid="24" grpId="0" animBg="1"/>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矩形 40"/>
          <p:cNvSpPr/>
          <p:nvPr/>
        </p:nvSpPr>
        <p:spPr>
          <a:xfrm>
            <a:off x="2209800" y="2077321"/>
            <a:ext cx="914400" cy="769441"/>
          </a:xfrm>
          <a:prstGeom prst="rect">
            <a:avLst/>
          </a:prstGeom>
        </p:spPr>
        <p:txBody>
          <a:bodyPr wrap="square">
            <a:spAutoFit/>
          </a:bodyPr>
          <a:lstStyle/>
          <a:p>
            <a:r>
              <a:rPr lang="en-US" altLang="zh-CN" sz="4400" b="1" dirty="0">
                <a:solidFill>
                  <a:schemeClr val="accent1"/>
                </a:solidFill>
                <a:latin typeface="站酷文艺体" panose="02000603000000000000" pitchFamily="50" charset="-122"/>
                <a:ea typeface="站酷文艺体" panose="02000603000000000000" pitchFamily="50" charset="-122"/>
              </a:rPr>
              <a:t>01</a:t>
            </a:r>
            <a:endParaRPr lang="zh-CN" altLang="en-US" sz="4400" b="1" dirty="0">
              <a:solidFill>
                <a:schemeClr val="accent1"/>
              </a:solidFill>
              <a:latin typeface="站酷文艺体" panose="02000603000000000000" pitchFamily="50" charset="-122"/>
              <a:ea typeface="站酷文艺体" panose="02000603000000000000" pitchFamily="50" charset="-122"/>
            </a:endParaRPr>
          </a:p>
        </p:txBody>
      </p:sp>
      <p:sp>
        <p:nvSpPr>
          <p:cNvPr id="29" name="文本框 32"/>
          <p:cNvSpPr txBox="1"/>
          <p:nvPr/>
        </p:nvSpPr>
        <p:spPr>
          <a:xfrm>
            <a:off x="2971800" y="2038350"/>
            <a:ext cx="3886200" cy="769441"/>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defTabSz="914400">
              <a:defRPr/>
            </a:pPr>
            <a:r>
              <a:rPr lang="zh-CN" altLang="en-US" sz="4400" b="1" kern="0" dirty="0">
                <a:solidFill>
                  <a:schemeClr val="tx1">
                    <a:lumMod val="75000"/>
                    <a:lumOff val="25000"/>
                  </a:schemeClr>
                </a:solidFill>
                <a:latin typeface="站酷文艺体" panose="02000603000000000000" pitchFamily="50" charset="-122"/>
                <a:ea typeface="站酷文艺体" panose="02000603000000000000" pitchFamily="50" charset="-122"/>
              </a:rPr>
              <a:t>教育教学分析</a:t>
            </a:r>
          </a:p>
        </p:txBody>
      </p:sp>
      <p:sp>
        <p:nvSpPr>
          <p:cNvPr id="34" name="TextBox 49"/>
          <p:cNvSpPr txBox="1"/>
          <p:nvPr/>
        </p:nvSpPr>
        <p:spPr>
          <a:xfrm>
            <a:off x="3047999" y="2724151"/>
            <a:ext cx="3505200" cy="161583"/>
          </a:xfrm>
          <a:prstGeom prst="rect">
            <a:avLst/>
          </a:prstGeom>
          <a:noFill/>
        </p:spPr>
        <p:txBody>
          <a:bodyPr wrap="square" lIns="0" tIns="0" rIns="0" bIns="0" rtlCol="0">
            <a:spAutoFit/>
          </a:bodyPr>
          <a:lstStyle/>
          <a:p>
            <a:pPr eaLnBrk="0" hangingPunct="0"/>
            <a:r>
              <a:rPr lang="zh-CN" altLang="en-US" sz="1050" dirty="0">
                <a:solidFill>
                  <a:schemeClr val="tx1">
                    <a:lumMod val="75000"/>
                    <a:lumOff val="25000"/>
                  </a:schemeClr>
                </a:solidFill>
                <a:latin typeface="站酷文艺体" panose="02000603000000000000" pitchFamily="50" charset="-122"/>
                <a:ea typeface="站酷文艺体" panose="02000603000000000000" pitchFamily="50" charset="-122"/>
                <a:cs typeface="+mn-ea"/>
                <a:sym typeface="+mn-lt"/>
              </a:rPr>
              <a:t>请替换文字内容，点击添加相关标题文字也可以直接复制</a:t>
            </a: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0">
        <p15:prstTrans prst="curtains"/>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randombar(horizontal)">
                                      <p:cBhvr>
                                        <p:cTn id="7" dur="500"/>
                                        <p:tgtEl>
                                          <p:spTgt spid="41"/>
                                        </p:tgtEl>
                                      </p:cBhvr>
                                    </p:animEffect>
                                  </p:childTnLst>
                                </p:cTn>
                              </p:par>
                            </p:childTnLst>
                          </p:cTn>
                        </p:par>
                        <p:par>
                          <p:cTn id="8" fill="hold">
                            <p:stCondLst>
                              <p:cond delay="500"/>
                            </p:stCondLst>
                            <p:childTnLst>
                              <p:par>
                                <p:cTn id="9" presetID="14" presetClass="entr" presetSubtype="10" fill="hold" grpId="0" nodeType="afterEffect">
                                  <p:stCondLst>
                                    <p:cond delay="0"/>
                                  </p:stCondLst>
                                  <p:iterate type="lt">
                                    <p:tmPct val="10000"/>
                                  </p:iterate>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500"/>
                                        <p:tgtEl>
                                          <p:spTgt spid="29"/>
                                        </p:tgtEl>
                                      </p:cBhvr>
                                    </p:animEffect>
                                  </p:childTnLst>
                                </p:cTn>
                              </p:par>
                            </p:childTnLst>
                          </p:cTn>
                        </p:par>
                        <p:par>
                          <p:cTn id="12" fill="hold">
                            <p:stCondLst>
                              <p:cond delay="1250"/>
                            </p:stCondLst>
                            <p:childTnLst>
                              <p:par>
                                <p:cTn id="13" presetID="14" presetClass="entr" presetSubtype="1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randombar(horizontal)">
                                      <p:cBhvr>
                                        <p:cTn id="1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29" grpId="0"/>
      <p:bldP spid="3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p:cNvGrpSpPr/>
          <p:nvPr/>
        </p:nvGrpSpPr>
        <p:grpSpPr>
          <a:xfrm>
            <a:off x="5714252" y="1275333"/>
            <a:ext cx="2216381" cy="577620"/>
            <a:chOff x="1603804" y="2220559"/>
            <a:chExt cx="2955174" cy="770159"/>
          </a:xfrm>
        </p:grpSpPr>
        <p:sp>
          <p:nvSpPr>
            <p:cNvPr id="32" name="Text Placeholder 2"/>
            <p:cNvSpPr txBox="1"/>
            <p:nvPr/>
          </p:nvSpPr>
          <p:spPr>
            <a:xfrm>
              <a:off x="1603804" y="2220559"/>
              <a:ext cx="2013460" cy="261780"/>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zh-CN" altLang="en-US" b="1" dirty="0">
                  <a:solidFill>
                    <a:schemeClr val="tx1">
                      <a:lumMod val="65000"/>
                      <a:lumOff val="35000"/>
                    </a:schemeClr>
                  </a:solidFill>
                  <a:latin typeface="Coolvetica Rg" panose="020B0603030602020004" pitchFamily="34" charset="0"/>
                  <a:ea typeface="Fira Sans SemiBold Italic" panose="00000700000000000000" pitchFamily="50" charset="0"/>
                  <a:cs typeface="Clear Sans" panose="020B0503030202020304" pitchFamily="34" charset="0"/>
                </a:rPr>
                <a:t>点击添加内容</a:t>
              </a:r>
              <a:endParaRPr lang="en-US" b="1" dirty="0">
                <a:solidFill>
                  <a:schemeClr val="tx1">
                    <a:lumMod val="65000"/>
                    <a:lumOff val="35000"/>
                  </a:schemeClr>
                </a:solidFill>
                <a:latin typeface="Coolvetica Rg" panose="020B0603030602020004" pitchFamily="34" charset="0"/>
                <a:ea typeface="Fira Sans SemiBold Italic" panose="00000700000000000000" pitchFamily="50" charset="0"/>
                <a:cs typeface="Clear Sans" panose="020B0503030202020304" pitchFamily="34" charset="0"/>
              </a:endParaRPr>
            </a:p>
          </p:txBody>
        </p:sp>
        <p:sp>
          <p:nvSpPr>
            <p:cNvPr id="33" name="TextBox 32"/>
            <p:cNvSpPr txBox="1"/>
            <p:nvPr/>
          </p:nvSpPr>
          <p:spPr>
            <a:xfrm>
              <a:off x="1679271" y="2559832"/>
              <a:ext cx="2879707" cy="430886"/>
            </a:xfrm>
            <a:prstGeom prst="rect">
              <a:avLst/>
            </a:prstGeom>
            <a:noFill/>
          </p:spPr>
          <p:txBody>
            <a:bodyPr wrap="square" lIns="0" tIns="0" rIns="0" bIns="0" rtlCol="0">
              <a:spAutoFit/>
            </a:bodyPr>
            <a:lstStyle/>
            <a:p>
              <a:r>
                <a:rPr lang="zh-CN" altLang="en-US" sz="1050" dirty="0">
                  <a:solidFill>
                    <a:schemeClr val="bg1">
                      <a:lumMod val="50000"/>
                    </a:schemeClr>
                  </a:solidFill>
                  <a:ea typeface="Open Sans" panose="020B0606030504020204" pitchFamily="34" charset="0"/>
                  <a:cs typeface="Open Sans" panose="020B0606030504020204" pitchFamily="34" charset="0"/>
                </a:rPr>
                <a:t>点击添加内容点击添加内容点击添加内容点击添加内容点击添加内容</a:t>
              </a:r>
            </a:p>
          </p:txBody>
        </p:sp>
      </p:grpSp>
      <p:grpSp>
        <p:nvGrpSpPr>
          <p:cNvPr id="34" name="Group 33"/>
          <p:cNvGrpSpPr/>
          <p:nvPr/>
        </p:nvGrpSpPr>
        <p:grpSpPr>
          <a:xfrm>
            <a:off x="5714252" y="2432617"/>
            <a:ext cx="2216381" cy="577620"/>
            <a:chOff x="1603804" y="2220559"/>
            <a:chExt cx="2955174" cy="770159"/>
          </a:xfrm>
        </p:grpSpPr>
        <p:sp>
          <p:nvSpPr>
            <p:cNvPr id="35" name="Text Placeholder 2"/>
            <p:cNvSpPr txBox="1"/>
            <p:nvPr/>
          </p:nvSpPr>
          <p:spPr>
            <a:xfrm>
              <a:off x="1603804" y="2220559"/>
              <a:ext cx="2013460" cy="261780"/>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zh-CN" altLang="en-US" b="1" dirty="0">
                  <a:solidFill>
                    <a:schemeClr val="tx1">
                      <a:lumMod val="65000"/>
                      <a:lumOff val="35000"/>
                    </a:schemeClr>
                  </a:solidFill>
                  <a:latin typeface="Coolvetica Rg" panose="020B0603030602020004" pitchFamily="34" charset="0"/>
                  <a:ea typeface="Fira Sans SemiBold Italic" panose="00000700000000000000" pitchFamily="50" charset="0"/>
                  <a:cs typeface="Clear Sans" panose="020B0503030202020304" pitchFamily="34" charset="0"/>
                </a:rPr>
                <a:t>点击添加内容</a:t>
              </a:r>
              <a:endParaRPr lang="en-US" b="1" dirty="0">
                <a:solidFill>
                  <a:schemeClr val="tx1">
                    <a:lumMod val="65000"/>
                    <a:lumOff val="35000"/>
                  </a:schemeClr>
                </a:solidFill>
                <a:latin typeface="Coolvetica Rg" panose="020B0603030602020004" pitchFamily="34" charset="0"/>
                <a:ea typeface="Fira Sans SemiBold Italic" panose="00000700000000000000" pitchFamily="50" charset="0"/>
                <a:cs typeface="Clear Sans" panose="020B0503030202020304" pitchFamily="34" charset="0"/>
              </a:endParaRPr>
            </a:p>
          </p:txBody>
        </p:sp>
        <p:sp>
          <p:nvSpPr>
            <p:cNvPr id="36" name="TextBox 35"/>
            <p:cNvSpPr txBox="1"/>
            <p:nvPr/>
          </p:nvSpPr>
          <p:spPr>
            <a:xfrm>
              <a:off x="1679271" y="2559832"/>
              <a:ext cx="2879707" cy="430886"/>
            </a:xfrm>
            <a:prstGeom prst="rect">
              <a:avLst/>
            </a:prstGeom>
            <a:noFill/>
          </p:spPr>
          <p:txBody>
            <a:bodyPr wrap="square" lIns="0" tIns="0" rIns="0" bIns="0" rtlCol="0">
              <a:spAutoFit/>
            </a:bodyPr>
            <a:lstStyle/>
            <a:p>
              <a:r>
                <a:rPr lang="zh-CN" altLang="en-US" sz="1050" dirty="0">
                  <a:solidFill>
                    <a:schemeClr val="bg1">
                      <a:lumMod val="50000"/>
                    </a:schemeClr>
                  </a:solidFill>
                  <a:ea typeface="Open Sans" panose="020B0606030504020204" pitchFamily="34" charset="0"/>
                  <a:cs typeface="Open Sans" panose="020B0606030504020204" pitchFamily="34" charset="0"/>
                </a:rPr>
                <a:t>点击添加内容点击添加内容点击添加内容点击添加内容点击添加内容</a:t>
              </a:r>
            </a:p>
          </p:txBody>
        </p:sp>
      </p:grpSp>
      <p:grpSp>
        <p:nvGrpSpPr>
          <p:cNvPr id="37" name="Group 36"/>
          <p:cNvGrpSpPr/>
          <p:nvPr/>
        </p:nvGrpSpPr>
        <p:grpSpPr>
          <a:xfrm>
            <a:off x="5714252" y="3682371"/>
            <a:ext cx="2216381" cy="577620"/>
            <a:chOff x="1603804" y="2220559"/>
            <a:chExt cx="2955174" cy="770159"/>
          </a:xfrm>
        </p:grpSpPr>
        <p:sp>
          <p:nvSpPr>
            <p:cNvPr id="38" name="Text Placeholder 2"/>
            <p:cNvSpPr txBox="1"/>
            <p:nvPr/>
          </p:nvSpPr>
          <p:spPr>
            <a:xfrm>
              <a:off x="1603804" y="2220559"/>
              <a:ext cx="2013460" cy="261780"/>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zh-CN" altLang="en-US" b="1" dirty="0">
                  <a:solidFill>
                    <a:schemeClr val="tx1">
                      <a:lumMod val="65000"/>
                      <a:lumOff val="35000"/>
                    </a:schemeClr>
                  </a:solidFill>
                  <a:latin typeface="Coolvetica Rg" panose="020B0603030602020004" pitchFamily="34" charset="0"/>
                  <a:ea typeface="Fira Sans SemiBold Italic" panose="00000700000000000000" pitchFamily="50" charset="0"/>
                  <a:cs typeface="Clear Sans" panose="020B0503030202020304" pitchFamily="34" charset="0"/>
                </a:rPr>
                <a:t>点击添加内容</a:t>
              </a:r>
              <a:endParaRPr lang="en-US" b="1" dirty="0">
                <a:solidFill>
                  <a:schemeClr val="tx1">
                    <a:lumMod val="65000"/>
                    <a:lumOff val="35000"/>
                  </a:schemeClr>
                </a:solidFill>
                <a:latin typeface="Coolvetica Rg" panose="020B0603030602020004" pitchFamily="34" charset="0"/>
                <a:ea typeface="Fira Sans SemiBold Italic" panose="00000700000000000000" pitchFamily="50" charset="0"/>
                <a:cs typeface="Clear Sans" panose="020B0503030202020304" pitchFamily="34" charset="0"/>
              </a:endParaRPr>
            </a:p>
          </p:txBody>
        </p:sp>
        <p:sp>
          <p:nvSpPr>
            <p:cNvPr id="39" name="TextBox 38"/>
            <p:cNvSpPr txBox="1"/>
            <p:nvPr/>
          </p:nvSpPr>
          <p:spPr>
            <a:xfrm>
              <a:off x="1679271" y="2559832"/>
              <a:ext cx="2879707" cy="430886"/>
            </a:xfrm>
            <a:prstGeom prst="rect">
              <a:avLst/>
            </a:prstGeom>
            <a:noFill/>
          </p:spPr>
          <p:txBody>
            <a:bodyPr wrap="square" lIns="0" tIns="0" rIns="0" bIns="0" rtlCol="0">
              <a:spAutoFit/>
            </a:bodyPr>
            <a:lstStyle/>
            <a:p>
              <a:r>
                <a:rPr lang="zh-CN" altLang="en-US" sz="1050" dirty="0">
                  <a:solidFill>
                    <a:schemeClr val="bg1">
                      <a:lumMod val="50000"/>
                    </a:schemeClr>
                  </a:solidFill>
                  <a:ea typeface="Open Sans" panose="020B0606030504020204" pitchFamily="34" charset="0"/>
                  <a:cs typeface="Open Sans" panose="020B0606030504020204" pitchFamily="34" charset="0"/>
                </a:rPr>
                <a:t>点击添加内容点击添加内容点击添加内容点击添加内容点击添加内容</a:t>
              </a:r>
            </a:p>
          </p:txBody>
        </p:sp>
      </p:grpSp>
      <p:grpSp>
        <p:nvGrpSpPr>
          <p:cNvPr id="40" name="Group 39"/>
          <p:cNvGrpSpPr/>
          <p:nvPr/>
        </p:nvGrpSpPr>
        <p:grpSpPr>
          <a:xfrm>
            <a:off x="1222500" y="1275333"/>
            <a:ext cx="2219974" cy="577620"/>
            <a:chOff x="1679271" y="2220559"/>
            <a:chExt cx="2959965" cy="770159"/>
          </a:xfrm>
        </p:grpSpPr>
        <p:sp>
          <p:nvSpPr>
            <p:cNvPr id="41" name="Text Placeholder 2"/>
            <p:cNvSpPr txBox="1"/>
            <p:nvPr/>
          </p:nvSpPr>
          <p:spPr>
            <a:xfrm>
              <a:off x="2625776" y="2220559"/>
              <a:ext cx="2013460" cy="261780"/>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CN" altLang="en-US" b="1" dirty="0">
                  <a:solidFill>
                    <a:schemeClr val="tx1">
                      <a:lumMod val="65000"/>
                      <a:lumOff val="35000"/>
                    </a:schemeClr>
                  </a:solidFill>
                  <a:latin typeface="Coolvetica Rg" panose="020B0603030602020004" pitchFamily="34" charset="0"/>
                  <a:ea typeface="Fira Sans SemiBold Italic" panose="00000700000000000000" pitchFamily="50" charset="0"/>
                  <a:cs typeface="Clear Sans" panose="020B0503030202020304" pitchFamily="34" charset="0"/>
                </a:rPr>
                <a:t>点击添加内容</a:t>
              </a:r>
              <a:endParaRPr lang="en-US" b="1" dirty="0">
                <a:solidFill>
                  <a:schemeClr val="tx1">
                    <a:lumMod val="65000"/>
                    <a:lumOff val="35000"/>
                  </a:schemeClr>
                </a:solidFill>
                <a:latin typeface="Coolvetica Rg" panose="020B0603030602020004" pitchFamily="34" charset="0"/>
                <a:ea typeface="Fira Sans SemiBold Italic" panose="00000700000000000000" pitchFamily="50" charset="0"/>
                <a:cs typeface="Clear Sans" panose="020B0503030202020304" pitchFamily="34" charset="0"/>
              </a:endParaRPr>
            </a:p>
          </p:txBody>
        </p:sp>
        <p:sp>
          <p:nvSpPr>
            <p:cNvPr id="42" name="TextBox 41"/>
            <p:cNvSpPr txBox="1"/>
            <p:nvPr/>
          </p:nvSpPr>
          <p:spPr>
            <a:xfrm>
              <a:off x="1679271" y="2559832"/>
              <a:ext cx="2879706" cy="430886"/>
            </a:xfrm>
            <a:prstGeom prst="rect">
              <a:avLst/>
            </a:prstGeom>
            <a:noFill/>
          </p:spPr>
          <p:txBody>
            <a:bodyPr wrap="square" lIns="0" tIns="0" rIns="0" bIns="0" rtlCol="0">
              <a:spAutoFit/>
            </a:bodyPr>
            <a:lstStyle/>
            <a:p>
              <a:pPr algn="r"/>
              <a:r>
                <a:rPr lang="zh-CN" altLang="en-US" sz="1050" dirty="0">
                  <a:solidFill>
                    <a:schemeClr val="bg1">
                      <a:lumMod val="50000"/>
                    </a:schemeClr>
                  </a:solidFill>
                  <a:ea typeface="Open Sans" panose="020B0606030504020204" pitchFamily="34" charset="0"/>
                  <a:cs typeface="Open Sans" panose="020B0606030504020204" pitchFamily="34" charset="0"/>
                </a:rPr>
                <a:t>点击添加内容点击添加内容点击添加内容点击添加内容点击添加内容</a:t>
              </a:r>
              <a:endParaRPr lang="en-US" sz="1050" dirty="0">
                <a:solidFill>
                  <a:schemeClr val="tx1">
                    <a:lumMod val="50000"/>
                    <a:lumOff val="50000"/>
                  </a:schemeClr>
                </a:solidFill>
              </a:endParaRPr>
            </a:p>
          </p:txBody>
        </p:sp>
      </p:grpSp>
      <p:grpSp>
        <p:nvGrpSpPr>
          <p:cNvPr id="43" name="Group 42"/>
          <p:cNvGrpSpPr/>
          <p:nvPr/>
        </p:nvGrpSpPr>
        <p:grpSpPr>
          <a:xfrm>
            <a:off x="1222500" y="2432617"/>
            <a:ext cx="2219974" cy="577620"/>
            <a:chOff x="1679271" y="2220559"/>
            <a:chExt cx="2959965" cy="770159"/>
          </a:xfrm>
        </p:grpSpPr>
        <p:sp>
          <p:nvSpPr>
            <p:cNvPr id="44" name="Text Placeholder 2"/>
            <p:cNvSpPr txBox="1"/>
            <p:nvPr/>
          </p:nvSpPr>
          <p:spPr>
            <a:xfrm>
              <a:off x="2625776" y="2220559"/>
              <a:ext cx="2013460" cy="261780"/>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CN" altLang="en-US" b="1" dirty="0">
                  <a:solidFill>
                    <a:schemeClr val="tx1">
                      <a:lumMod val="65000"/>
                      <a:lumOff val="35000"/>
                    </a:schemeClr>
                  </a:solidFill>
                  <a:latin typeface="Coolvetica Rg" panose="020B0603030602020004" pitchFamily="34" charset="0"/>
                  <a:ea typeface="Fira Sans SemiBold Italic" panose="00000700000000000000" pitchFamily="50" charset="0"/>
                  <a:cs typeface="Clear Sans" panose="020B0503030202020304" pitchFamily="34" charset="0"/>
                </a:rPr>
                <a:t>点击添加内容</a:t>
              </a:r>
              <a:endParaRPr lang="en-US" b="1" dirty="0">
                <a:solidFill>
                  <a:schemeClr val="tx1">
                    <a:lumMod val="65000"/>
                    <a:lumOff val="35000"/>
                  </a:schemeClr>
                </a:solidFill>
                <a:latin typeface="Coolvetica Rg" panose="020B0603030602020004" pitchFamily="34" charset="0"/>
                <a:ea typeface="Fira Sans SemiBold Italic" panose="00000700000000000000" pitchFamily="50" charset="0"/>
                <a:cs typeface="Clear Sans" panose="020B0503030202020304" pitchFamily="34" charset="0"/>
              </a:endParaRPr>
            </a:p>
          </p:txBody>
        </p:sp>
        <p:sp>
          <p:nvSpPr>
            <p:cNvPr id="45" name="TextBox 44"/>
            <p:cNvSpPr txBox="1"/>
            <p:nvPr/>
          </p:nvSpPr>
          <p:spPr>
            <a:xfrm>
              <a:off x="1679271" y="2559832"/>
              <a:ext cx="2879706" cy="430886"/>
            </a:xfrm>
            <a:prstGeom prst="rect">
              <a:avLst/>
            </a:prstGeom>
            <a:noFill/>
          </p:spPr>
          <p:txBody>
            <a:bodyPr wrap="square" lIns="0" tIns="0" rIns="0" bIns="0" rtlCol="0">
              <a:spAutoFit/>
            </a:bodyPr>
            <a:lstStyle/>
            <a:p>
              <a:pPr algn="r"/>
              <a:r>
                <a:rPr lang="zh-CN" altLang="en-US" sz="1050" dirty="0">
                  <a:solidFill>
                    <a:schemeClr val="bg1">
                      <a:lumMod val="50000"/>
                    </a:schemeClr>
                  </a:solidFill>
                  <a:ea typeface="Open Sans" panose="020B0606030504020204" pitchFamily="34" charset="0"/>
                  <a:cs typeface="Open Sans" panose="020B0606030504020204" pitchFamily="34" charset="0"/>
                </a:rPr>
                <a:t>点击添加内容点击添加内容点击添加内容点击添加内容点击添加内容</a:t>
              </a:r>
              <a:endParaRPr lang="en-US" altLang="zh-CN" sz="1050" dirty="0">
                <a:solidFill>
                  <a:schemeClr val="tx1">
                    <a:lumMod val="50000"/>
                    <a:lumOff val="50000"/>
                  </a:schemeClr>
                </a:solidFill>
              </a:endParaRPr>
            </a:p>
          </p:txBody>
        </p:sp>
      </p:grpSp>
      <p:grpSp>
        <p:nvGrpSpPr>
          <p:cNvPr id="46" name="Group 45"/>
          <p:cNvGrpSpPr/>
          <p:nvPr/>
        </p:nvGrpSpPr>
        <p:grpSpPr>
          <a:xfrm>
            <a:off x="1222500" y="3677707"/>
            <a:ext cx="2219974" cy="577620"/>
            <a:chOff x="1679271" y="2220559"/>
            <a:chExt cx="2959965" cy="770159"/>
          </a:xfrm>
        </p:grpSpPr>
        <p:sp>
          <p:nvSpPr>
            <p:cNvPr id="47" name="Text Placeholder 2"/>
            <p:cNvSpPr txBox="1"/>
            <p:nvPr/>
          </p:nvSpPr>
          <p:spPr>
            <a:xfrm>
              <a:off x="2625776" y="2220559"/>
              <a:ext cx="2013460" cy="261780"/>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CN" altLang="en-US" b="1" dirty="0">
                  <a:solidFill>
                    <a:schemeClr val="tx1">
                      <a:lumMod val="65000"/>
                      <a:lumOff val="35000"/>
                    </a:schemeClr>
                  </a:solidFill>
                  <a:latin typeface="Coolvetica Rg" panose="020B0603030602020004" pitchFamily="34" charset="0"/>
                  <a:ea typeface="Fira Sans SemiBold Italic" panose="00000700000000000000" pitchFamily="50" charset="0"/>
                  <a:cs typeface="Clear Sans" panose="020B0503030202020304" pitchFamily="34" charset="0"/>
                </a:rPr>
                <a:t>点击添加内容</a:t>
              </a:r>
              <a:endParaRPr lang="en-US" b="1" dirty="0">
                <a:solidFill>
                  <a:schemeClr val="tx1">
                    <a:lumMod val="65000"/>
                    <a:lumOff val="35000"/>
                  </a:schemeClr>
                </a:solidFill>
                <a:latin typeface="Coolvetica Rg" panose="020B0603030602020004" pitchFamily="34" charset="0"/>
                <a:ea typeface="Fira Sans SemiBold Italic" panose="00000700000000000000" pitchFamily="50" charset="0"/>
                <a:cs typeface="Clear Sans" panose="020B0503030202020304" pitchFamily="34" charset="0"/>
              </a:endParaRPr>
            </a:p>
          </p:txBody>
        </p:sp>
        <p:sp>
          <p:nvSpPr>
            <p:cNvPr id="48" name="TextBox 47"/>
            <p:cNvSpPr txBox="1"/>
            <p:nvPr/>
          </p:nvSpPr>
          <p:spPr>
            <a:xfrm>
              <a:off x="1679271" y="2559832"/>
              <a:ext cx="2879706" cy="430886"/>
            </a:xfrm>
            <a:prstGeom prst="rect">
              <a:avLst/>
            </a:prstGeom>
            <a:noFill/>
          </p:spPr>
          <p:txBody>
            <a:bodyPr wrap="square" lIns="0" tIns="0" rIns="0" bIns="0" rtlCol="0">
              <a:spAutoFit/>
            </a:bodyPr>
            <a:lstStyle/>
            <a:p>
              <a:pPr algn="r"/>
              <a:r>
                <a:rPr lang="zh-CN" altLang="en-US" sz="1050" dirty="0">
                  <a:solidFill>
                    <a:schemeClr val="bg1">
                      <a:lumMod val="50000"/>
                    </a:schemeClr>
                  </a:solidFill>
                  <a:ea typeface="Open Sans" panose="020B0606030504020204" pitchFamily="34" charset="0"/>
                  <a:cs typeface="Open Sans" panose="020B0606030504020204" pitchFamily="34" charset="0"/>
                </a:rPr>
                <a:t>点击添加内容点击添加内容点击添加内容点击添加内容点击添加内容</a:t>
              </a:r>
              <a:endParaRPr lang="en-US" altLang="zh-CN" sz="1050" dirty="0">
                <a:solidFill>
                  <a:schemeClr val="tx1">
                    <a:lumMod val="50000"/>
                    <a:lumOff val="50000"/>
                  </a:schemeClr>
                </a:solidFill>
              </a:endParaRPr>
            </a:p>
          </p:txBody>
        </p:sp>
      </p:grpSp>
      <p:grpSp>
        <p:nvGrpSpPr>
          <p:cNvPr id="52" name="Group 51"/>
          <p:cNvGrpSpPr/>
          <p:nvPr/>
        </p:nvGrpSpPr>
        <p:grpSpPr>
          <a:xfrm>
            <a:off x="3564243" y="1246822"/>
            <a:ext cx="952318" cy="3908846"/>
            <a:chOff x="4752322" y="1646206"/>
            <a:chExt cx="1269757" cy="5211794"/>
          </a:xfrm>
        </p:grpSpPr>
        <p:sp>
          <p:nvSpPr>
            <p:cNvPr id="54" name="Freeform 12"/>
            <p:cNvSpPr/>
            <p:nvPr/>
          </p:nvSpPr>
          <p:spPr bwMode="auto">
            <a:xfrm rot="5400000">
              <a:off x="3459948" y="4295868"/>
              <a:ext cx="4753152" cy="371111"/>
            </a:xfrm>
            <a:custGeom>
              <a:avLst/>
              <a:gdLst>
                <a:gd name="T0" fmla="*/ 0 w 1355"/>
                <a:gd name="T1" fmla="*/ 104 h 104"/>
                <a:gd name="T2" fmla="*/ 0 w 1355"/>
                <a:gd name="T3" fmla="*/ 21 h 104"/>
                <a:gd name="T4" fmla="*/ 26 w 1355"/>
                <a:gd name="T5" fmla="*/ 1 h 104"/>
                <a:gd name="T6" fmla="*/ 1355 w 1355"/>
                <a:gd name="T7" fmla="*/ 1 h 104"/>
              </a:gdLst>
              <a:ahLst/>
              <a:cxnLst>
                <a:cxn ang="0">
                  <a:pos x="T0" y="T1"/>
                </a:cxn>
                <a:cxn ang="0">
                  <a:pos x="T2" y="T3"/>
                </a:cxn>
                <a:cxn ang="0">
                  <a:pos x="T4" y="T5"/>
                </a:cxn>
                <a:cxn ang="0">
                  <a:pos x="T6" y="T7"/>
                </a:cxn>
              </a:cxnLst>
              <a:rect l="0" t="0" r="r" b="b"/>
              <a:pathLst>
                <a:path w="1355" h="104">
                  <a:moveTo>
                    <a:pt x="0" y="104"/>
                  </a:moveTo>
                  <a:cubicBezTo>
                    <a:pt x="0" y="21"/>
                    <a:pt x="0" y="21"/>
                    <a:pt x="0" y="21"/>
                  </a:cubicBezTo>
                  <a:cubicBezTo>
                    <a:pt x="1" y="8"/>
                    <a:pt x="9" y="0"/>
                    <a:pt x="26" y="1"/>
                  </a:cubicBezTo>
                  <a:cubicBezTo>
                    <a:pt x="1355" y="1"/>
                    <a:pt x="1355" y="1"/>
                    <a:pt x="1355" y="1"/>
                  </a:cubicBezTo>
                </a:path>
              </a:pathLst>
            </a:custGeom>
            <a:noFill/>
            <a:ln w="85725" cap="flat">
              <a:solidFill>
                <a:schemeClr val="accent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endParaRPr lang="en-US"/>
            </a:p>
          </p:txBody>
        </p:sp>
        <p:sp>
          <p:nvSpPr>
            <p:cNvPr id="55" name="Oval 6"/>
            <p:cNvSpPr>
              <a:spLocks noChangeArrowheads="1"/>
            </p:cNvSpPr>
            <p:nvPr/>
          </p:nvSpPr>
          <p:spPr bwMode="auto">
            <a:xfrm rot="5400000">
              <a:off x="4750217" y="1648311"/>
              <a:ext cx="909432" cy="905222"/>
            </a:xfrm>
            <a:prstGeom prst="ellipse">
              <a:avLst/>
            </a:prstGeom>
            <a:solidFill>
              <a:schemeClr val="accent1"/>
            </a:solidFill>
            <a:ln w="9525" cap="flat">
              <a:noFill/>
              <a:prstDash val="solid"/>
              <a:miter lim="800000"/>
            </a:ln>
          </p:spPr>
          <p:txBody>
            <a:bodyPr vert="horz" wrap="square" lIns="121920" tIns="60960" rIns="121920" bIns="60960" numCol="1" anchor="t" anchorCtr="0" compatLnSpc="1"/>
            <a:lstStyle/>
            <a:p>
              <a:endParaRPr lang="en-US"/>
            </a:p>
          </p:txBody>
        </p:sp>
      </p:grpSp>
      <p:grpSp>
        <p:nvGrpSpPr>
          <p:cNvPr id="57" name="Group 56"/>
          <p:cNvGrpSpPr/>
          <p:nvPr/>
        </p:nvGrpSpPr>
        <p:grpSpPr>
          <a:xfrm>
            <a:off x="4585729" y="1267102"/>
            <a:ext cx="958565" cy="3888567"/>
            <a:chOff x="6114303" y="1673244"/>
            <a:chExt cx="1278087" cy="5184756"/>
          </a:xfrm>
        </p:grpSpPr>
        <p:sp>
          <p:nvSpPr>
            <p:cNvPr id="61" name="Freeform 11"/>
            <p:cNvSpPr/>
            <p:nvPr/>
          </p:nvSpPr>
          <p:spPr bwMode="auto">
            <a:xfrm rot="5400000">
              <a:off x="3923285" y="4295871"/>
              <a:ext cx="4753147" cy="371111"/>
            </a:xfrm>
            <a:custGeom>
              <a:avLst/>
              <a:gdLst>
                <a:gd name="T0" fmla="*/ 0 w 1355"/>
                <a:gd name="T1" fmla="*/ 0 h 104"/>
                <a:gd name="T2" fmla="*/ 0 w 1355"/>
                <a:gd name="T3" fmla="*/ 83 h 104"/>
                <a:gd name="T4" fmla="*/ 26 w 1355"/>
                <a:gd name="T5" fmla="*/ 104 h 104"/>
                <a:gd name="T6" fmla="*/ 1355 w 1355"/>
                <a:gd name="T7" fmla="*/ 104 h 104"/>
              </a:gdLst>
              <a:ahLst/>
              <a:cxnLst>
                <a:cxn ang="0">
                  <a:pos x="T0" y="T1"/>
                </a:cxn>
                <a:cxn ang="0">
                  <a:pos x="T2" y="T3"/>
                </a:cxn>
                <a:cxn ang="0">
                  <a:pos x="T4" y="T5"/>
                </a:cxn>
                <a:cxn ang="0">
                  <a:pos x="T6" y="T7"/>
                </a:cxn>
              </a:cxnLst>
              <a:rect l="0" t="0" r="r" b="b"/>
              <a:pathLst>
                <a:path w="1355" h="104">
                  <a:moveTo>
                    <a:pt x="0" y="0"/>
                  </a:moveTo>
                  <a:cubicBezTo>
                    <a:pt x="0" y="83"/>
                    <a:pt x="0" y="83"/>
                    <a:pt x="0" y="83"/>
                  </a:cubicBezTo>
                  <a:cubicBezTo>
                    <a:pt x="1" y="97"/>
                    <a:pt x="9" y="104"/>
                    <a:pt x="26" y="104"/>
                  </a:cubicBezTo>
                  <a:cubicBezTo>
                    <a:pt x="1355" y="104"/>
                    <a:pt x="1355" y="104"/>
                    <a:pt x="1355" y="104"/>
                  </a:cubicBezTo>
                </a:path>
              </a:pathLst>
            </a:custGeom>
            <a:noFill/>
            <a:ln w="85725" cap="flat">
              <a:solidFill>
                <a:schemeClr val="accent4"/>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endParaRPr lang="en-US"/>
            </a:p>
          </p:txBody>
        </p:sp>
        <p:sp>
          <p:nvSpPr>
            <p:cNvPr id="62" name="Oval 61"/>
            <p:cNvSpPr>
              <a:spLocks noChangeArrowheads="1"/>
            </p:cNvSpPr>
            <p:nvPr/>
          </p:nvSpPr>
          <p:spPr bwMode="auto">
            <a:xfrm rot="5400000">
              <a:off x="6480853" y="1671139"/>
              <a:ext cx="909432" cy="913642"/>
            </a:xfrm>
            <a:prstGeom prst="ellipse">
              <a:avLst/>
            </a:prstGeom>
            <a:solidFill>
              <a:schemeClr val="accent4"/>
            </a:solidFill>
            <a:ln w="9525" cap="flat">
              <a:noFill/>
              <a:prstDash val="solid"/>
              <a:miter lim="800000"/>
            </a:ln>
          </p:spPr>
          <p:txBody>
            <a:bodyPr vert="horz" wrap="square" lIns="121920" tIns="60960" rIns="121920" bIns="60960" numCol="1" anchor="t" anchorCtr="0" compatLnSpc="1"/>
            <a:lstStyle/>
            <a:p>
              <a:endParaRPr lang="en-US"/>
            </a:p>
          </p:txBody>
        </p:sp>
      </p:grpSp>
      <p:grpSp>
        <p:nvGrpSpPr>
          <p:cNvPr id="64" name="Group 63"/>
          <p:cNvGrpSpPr/>
          <p:nvPr/>
        </p:nvGrpSpPr>
        <p:grpSpPr>
          <a:xfrm>
            <a:off x="3564242" y="2438449"/>
            <a:ext cx="877319" cy="2717220"/>
            <a:chOff x="4752322" y="3235041"/>
            <a:chExt cx="1169758" cy="3622960"/>
          </a:xfrm>
        </p:grpSpPr>
        <p:sp>
          <p:nvSpPr>
            <p:cNvPr id="66" name="Freeform 14"/>
            <p:cNvSpPr/>
            <p:nvPr/>
          </p:nvSpPr>
          <p:spPr bwMode="auto">
            <a:xfrm rot="5400000">
              <a:off x="4201526" y="5137446"/>
              <a:ext cx="3169998" cy="271111"/>
            </a:xfrm>
            <a:custGeom>
              <a:avLst/>
              <a:gdLst>
                <a:gd name="T0" fmla="*/ 0 w 959"/>
                <a:gd name="T1" fmla="*/ 76 h 76"/>
                <a:gd name="T2" fmla="*/ 0 w 959"/>
                <a:gd name="T3" fmla="*/ 21 h 76"/>
                <a:gd name="T4" fmla="*/ 18 w 959"/>
                <a:gd name="T5" fmla="*/ 1 h 76"/>
                <a:gd name="T6" fmla="*/ 959 w 959"/>
                <a:gd name="T7" fmla="*/ 1 h 76"/>
              </a:gdLst>
              <a:ahLst/>
              <a:cxnLst>
                <a:cxn ang="0">
                  <a:pos x="T0" y="T1"/>
                </a:cxn>
                <a:cxn ang="0">
                  <a:pos x="T2" y="T3"/>
                </a:cxn>
                <a:cxn ang="0">
                  <a:pos x="T4" y="T5"/>
                </a:cxn>
                <a:cxn ang="0">
                  <a:pos x="T6" y="T7"/>
                </a:cxn>
              </a:cxnLst>
              <a:rect l="0" t="0" r="r" b="b"/>
              <a:pathLst>
                <a:path w="959" h="76">
                  <a:moveTo>
                    <a:pt x="0" y="76"/>
                  </a:moveTo>
                  <a:cubicBezTo>
                    <a:pt x="0" y="21"/>
                    <a:pt x="0" y="21"/>
                    <a:pt x="0" y="21"/>
                  </a:cubicBezTo>
                  <a:cubicBezTo>
                    <a:pt x="0" y="8"/>
                    <a:pt x="6" y="0"/>
                    <a:pt x="18" y="1"/>
                  </a:cubicBezTo>
                  <a:cubicBezTo>
                    <a:pt x="959" y="1"/>
                    <a:pt x="959" y="1"/>
                    <a:pt x="959" y="1"/>
                  </a:cubicBezTo>
                </a:path>
              </a:pathLst>
            </a:custGeom>
            <a:solidFill>
              <a:srgbClr val="FFFFFF"/>
            </a:solidFill>
            <a:ln w="85725" cap="flat">
              <a:solidFill>
                <a:schemeClr val="accent2"/>
              </a:solidFill>
              <a:prstDash val="solid"/>
              <a:miter lim="800000"/>
            </a:ln>
          </p:spPr>
          <p:txBody>
            <a:bodyPr vert="horz" wrap="square" lIns="121920" tIns="60960" rIns="121920" bIns="60960" numCol="1" anchor="t" anchorCtr="0" compatLnSpc="1"/>
            <a:lstStyle/>
            <a:p>
              <a:endParaRPr lang="en-US"/>
            </a:p>
          </p:txBody>
        </p:sp>
        <p:sp>
          <p:nvSpPr>
            <p:cNvPr id="67" name="Oval 8"/>
            <p:cNvSpPr>
              <a:spLocks noChangeArrowheads="1"/>
            </p:cNvSpPr>
            <p:nvPr/>
          </p:nvSpPr>
          <p:spPr bwMode="auto">
            <a:xfrm rot="5400000">
              <a:off x="4750217" y="3237146"/>
              <a:ext cx="909432" cy="905222"/>
            </a:xfrm>
            <a:prstGeom prst="ellipse">
              <a:avLst/>
            </a:prstGeom>
            <a:solidFill>
              <a:schemeClr val="accent2"/>
            </a:solidFill>
            <a:ln w="9525" cap="flat">
              <a:noFill/>
              <a:prstDash val="solid"/>
              <a:miter lim="800000"/>
            </a:ln>
          </p:spPr>
          <p:txBody>
            <a:bodyPr vert="horz" wrap="square" lIns="121920" tIns="60960" rIns="121920" bIns="60960" numCol="1" anchor="t" anchorCtr="0" compatLnSpc="1"/>
            <a:lstStyle/>
            <a:p>
              <a:endParaRPr lang="en-US"/>
            </a:p>
          </p:txBody>
        </p:sp>
      </p:grpSp>
      <p:grpSp>
        <p:nvGrpSpPr>
          <p:cNvPr id="69" name="Group 68"/>
          <p:cNvGrpSpPr/>
          <p:nvPr/>
        </p:nvGrpSpPr>
        <p:grpSpPr>
          <a:xfrm>
            <a:off x="4660727" y="2418170"/>
            <a:ext cx="883566" cy="2737499"/>
            <a:chOff x="6214302" y="3208001"/>
            <a:chExt cx="1178088" cy="3649999"/>
          </a:xfrm>
        </p:grpSpPr>
        <p:sp>
          <p:nvSpPr>
            <p:cNvPr id="79" name="Freeform 13"/>
            <p:cNvSpPr/>
            <p:nvPr/>
          </p:nvSpPr>
          <p:spPr bwMode="auto">
            <a:xfrm rot="5400000">
              <a:off x="4764858" y="5137445"/>
              <a:ext cx="3169999" cy="271111"/>
            </a:xfrm>
            <a:custGeom>
              <a:avLst/>
              <a:gdLst>
                <a:gd name="T0" fmla="*/ 0 w 959"/>
                <a:gd name="T1" fmla="*/ 0 h 76"/>
                <a:gd name="T2" fmla="*/ 0 w 959"/>
                <a:gd name="T3" fmla="*/ 55 h 76"/>
                <a:gd name="T4" fmla="*/ 18 w 959"/>
                <a:gd name="T5" fmla="*/ 76 h 76"/>
                <a:gd name="T6" fmla="*/ 959 w 959"/>
                <a:gd name="T7" fmla="*/ 76 h 76"/>
              </a:gdLst>
              <a:ahLst/>
              <a:cxnLst>
                <a:cxn ang="0">
                  <a:pos x="T0" y="T1"/>
                </a:cxn>
                <a:cxn ang="0">
                  <a:pos x="T2" y="T3"/>
                </a:cxn>
                <a:cxn ang="0">
                  <a:pos x="T4" y="T5"/>
                </a:cxn>
                <a:cxn ang="0">
                  <a:pos x="T6" y="T7"/>
                </a:cxn>
              </a:cxnLst>
              <a:rect l="0" t="0" r="r" b="b"/>
              <a:pathLst>
                <a:path w="959" h="76">
                  <a:moveTo>
                    <a:pt x="0" y="0"/>
                  </a:moveTo>
                  <a:cubicBezTo>
                    <a:pt x="0" y="55"/>
                    <a:pt x="0" y="55"/>
                    <a:pt x="0" y="55"/>
                  </a:cubicBezTo>
                  <a:cubicBezTo>
                    <a:pt x="0" y="69"/>
                    <a:pt x="6" y="76"/>
                    <a:pt x="18" y="76"/>
                  </a:cubicBezTo>
                  <a:cubicBezTo>
                    <a:pt x="959" y="76"/>
                    <a:pt x="959" y="76"/>
                    <a:pt x="959" y="76"/>
                  </a:cubicBezTo>
                </a:path>
              </a:pathLst>
            </a:custGeom>
            <a:noFill/>
            <a:ln w="85725" cap="flat">
              <a:solidFill>
                <a:schemeClr val="accent3"/>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endParaRPr lang="en-US"/>
            </a:p>
          </p:txBody>
        </p:sp>
        <p:sp>
          <p:nvSpPr>
            <p:cNvPr id="80" name="Oval 7"/>
            <p:cNvSpPr>
              <a:spLocks noChangeArrowheads="1"/>
            </p:cNvSpPr>
            <p:nvPr/>
          </p:nvSpPr>
          <p:spPr bwMode="auto">
            <a:xfrm rot="5400000">
              <a:off x="6480853" y="3205896"/>
              <a:ext cx="909432" cy="913642"/>
            </a:xfrm>
            <a:prstGeom prst="ellipse">
              <a:avLst/>
            </a:prstGeom>
            <a:solidFill>
              <a:schemeClr val="accent3"/>
            </a:solidFill>
            <a:ln w="9525" cap="flat">
              <a:noFill/>
              <a:prstDash val="solid"/>
              <a:miter lim="800000"/>
            </a:ln>
          </p:spPr>
          <p:txBody>
            <a:bodyPr vert="horz" wrap="square" lIns="121920" tIns="60960" rIns="121920" bIns="60960" numCol="1" anchor="t" anchorCtr="0" compatLnSpc="1"/>
            <a:lstStyle/>
            <a:p>
              <a:endParaRPr lang="en-US"/>
            </a:p>
          </p:txBody>
        </p:sp>
      </p:grpSp>
      <p:grpSp>
        <p:nvGrpSpPr>
          <p:cNvPr id="82" name="Group 81"/>
          <p:cNvGrpSpPr/>
          <p:nvPr/>
        </p:nvGrpSpPr>
        <p:grpSpPr>
          <a:xfrm>
            <a:off x="3564245" y="3683307"/>
            <a:ext cx="799817" cy="1472362"/>
            <a:chOff x="4752324" y="4894851"/>
            <a:chExt cx="1066423" cy="1963149"/>
          </a:xfrm>
        </p:grpSpPr>
        <p:sp>
          <p:nvSpPr>
            <p:cNvPr id="84" name="Freeform 16"/>
            <p:cNvSpPr/>
            <p:nvPr/>
          </p:nvSpPr>
          <p:spPr bwMode="auto">
            <a:xfrm rot="5400000">
              <a:off x="4980116" y="6019369"/>
              <a:ext cx="1509485" cy="167777"/>
            </a:xfrm>
            <a:custGeom>
              <a:avLst/>
              <a:gdLst>
                <a:gd name="T0" fmla="*/ 0 w 552"/>
                <a:gd name="T1" fmla="*/ 47 h 47"/>
                <a:gd name="T2" fmla="*/ 0 w 552"/>
                <a:gd name="T3" fmla="*/ 21 h 47"/>
                <a:gd name="T4" fmla="*/ 11 w 552"/>
                <a:gd name="T5" fmla="*/ 0 h 47"/>
                <a:gd name="T6" fmla="*/ 552 w 552"/>
                <a:gd name="T7" fmla="*/ 0 h 47"/>
              </a:gdLst>
              <a:ahLst/>
              <a:cxnLst>
                <a:cxn ang="0">
                  <a:pos x="T0" y="T1"/>
                </a:cxn>
                <a:cxn ang="0">
                  <a:pos x="T2" y="T3"/>
                </a:cxn>
                <a:cxn ang="0">
                  <a:pos x="T4" y="T5"/>
                </a:cxn>
                <a:cxn ang="0">
                  <a:pos x="T6" y="T7"/>
                </a:cxn>
              </a:cxnLst>
              <a:rect l="0" t="0" r="r" b="b"/>
              <a:pathLst>
                <a:path w="552" h="47">
                  <a:moveTo>
                    <a:pt x="0" y="47"/>
                  </a:moveTo>
                  <a:cubicBezTo>
                    <a:pt x="0" y="21"/>
                    <a:pt x="0" y="21"/>
                    <a:pt x="0" y="21"/>
                  </a:cubicBezTo>
                  <a:cubicBezTo>
                    <a:pt x="0" y="7"/>
                    <a:pt x="4" y="0"/>
                    <a:pt x="11" y="0"/>
                  </a:cubicBezTo>
                  <a:cubicBezTo>
                    <a:pt x="552" y="0"/>
                    <a:pt x="552" y="0"/>
                    <a:pt x="552" y="0"/>
                  </a:cubicBezTo>
                </a:path>
              </a:pathLst>
            </a:custGeom>
            <a:noFill/>
            <a:ln w="85725" cap="flat">
              <a:solidFill>
                <a:schemeClr val="accent6"/>
              </a:solidFill>
              <a:prstDash val="solid"/>
              <a:miter lim="800000"/>
            </a:ln>
          </p:spPr>
          <p:txBody>
            <a:bodyPr vert="horz" wrap="square" lIns="121920" tIns="60960" rIns="121920" bIns="60960" numCol="1" anchor="t" anchorCtr="0" compatLnSpc="1"/>
            <a:lstStyle/>
            <a:p>
              <a:endParaRPr lang="en-US"/>
            </a:p>
          </p:txBody>
        </p:sp>
        <p:sp>
          <p:nvSpPr>
            <p:cNvPr id="85" name="Oval 10"/>
            <p:cNvSpPr>
              <a:spLocks noChangeArrowheads="1"/>
            </p:cNvSpPr>
            <p:nvPr/>
          </p:nvSpPr>
          <p:spPr bwMode="auto">
            <a:xfrm rot="5400000">
              <a:off x="4751271" y="4895904"/>
              <a:ext cx="907325" cy="905220"/>
            </a:xfrm>
            <a:prstGeom prst="ellipse">
              <a:avLst/>
            </a:prstGeom>
            <a:solidFill>
              <a:schemeClr val="accent6"/>
            </a:solidFill>
            <a:ln w="9525" cap="flat">
              <a:noFill/>
              <a:prstDash val="solid"/>
              <a:miter lim="800000"/>
            </a:ln>
          </p:spPr>
          <p:txBody>
            <a:bodyPr vert="horz" wrap="square" lIns="121920" tIns="60960" rIns="121920" bIns="60960" numCol="1" anchor="t" anchorCtr="0" compatLnSpc="1"/>
            <a:lstStyle/>
            <a:p>
              <a:endParaRPr lang="en-US"/>
            </a:p>
          </p:txBody>
        </p:sp>
      </p:grpSp>
      <p:grpSp>
        <p:nvGrpSpPr>
          <p:cNvPr id="87" name="Group 86"/>
          <p:cNvGrpSpPr/>
          <p:nvPr/>
        </p:nvGrpSpPr>
        <p:grpSpPr>
          <a:xfrm>
            <a:off x="4735728" y="3683306"/>
            <a:ext cx="808567" cy="1472363"/>
            <a:chOff x="6314302" y="4894850"/>
            <a:chExt cx="1078089" cy="1963150"/>
          </a:xfrm>
        </p:grpSpPr>
        <p:sp>
          <p:nvSpPr>
            <p:cNvPr id="91" name="Freeform 15"/>
            <p:cNvSpPr/>
            <p:nvPr/>
          </p:nvSpPr>
          <p:spPr bwMode="auto">
            <a:xfrm rot="5400000">
              <a:off x="5645115" y="6017701"/>
              <a:ext cx="1509486" cy="171111"/>
            </a:xfrm>
            <a:custGeom>
              <a:avLst/>
              <a:gdLst>
                <a:gd name="T0" fmla="*/ 0 w 552"/>
                <a:gd name="T1" fmla="*/ 0 h 48"/>
                <a:gd name="T2" fmla="*/ 0 w 552"/>
                <a:gd name="T3" fmla="*/ 27 h 48"/>
                <a:gd name="T4" fmla="*/ 11 w 552"/>
                <a:gd name="T5" fmla="*/ 47 h 48"/>
                <a:gd name="T6" fmla="*/ 552 w 552"/>
                <a:gd name="T7" fmla="*/ 47 h 48"/>
              </a:gdLst>
              <a:ahLst/>
              <a:cxnLst>
                <a:cxn ang="0">
                  <a:pos x="T0" y="T1"/>
                </a:cxn>
                <a:cxn ang="0">
                  <a:pos x="T2" y="T3"/>
                </a:cxn>
                <a:cxn ang="0">
                  <a:pos x="T4" y="T5"/>
                </a:cxn>
                <a:cxn ang="0">
                  <a:pos x="T6" y="T7"/>
                </a:cxn>
              </a:cxnLst>
              <a:rect l="0" t="0" r="r" b="b"/>
              <a:pathLst>
                <a:path w="552" h="48">
                  <a:moveTo>
                    <a:pt x="0" y="0"/>
                  </a:moveTo>
                  <a:cubicBezTo>
                    <a:pt x="0" y="27"/>
                    <a:pt x="0" y="27"/>
                    <a:pt x="0" y="27"/>
                  </a:cubicBezTo>
                  <a:cubicBezTo>
                    <a:pt x="0" y="40"/>
                    <a:pt x="4" y="48"/>
                    <a:pt x="11" y="47"/>
                  </a:cubicBezTo>
                  <a:cubicBezTo>
                    <a:pt x="552" y="47"/>
                    <a:pt x="552" y="47"/>
                    <a:pt x="552" y="47"/>
                  </a:cubicBezTo>
                </a:path>
              </a:pathLst>
            </a:custGeom>
            <a:noFill/>
            <a:ln w="85725" cap="flat">
              <a:solidFill>
                <a:schemeClr val="accent5"/>
              </a:solidFill>
              <a:prstDash val="solid"/>
              <a:miter lim="800000"/>
            </a:ln>
          </p:spPr>
          <p:txBody>
            <a:bodyPr vert="horz" wrap="square" lIns="121920" tIns="60960" rIns="121920" bIns="60960" numCol="1" anchor="t" anchorCtr="0" compatLnSpc="1"/>
            <a:lstStyle/>
            <a:p>
              <a:endParaRPr lang="en-US"/>
            </a:p>
          </p:txBody>
        </p:sp>
        <p:sp>
          <p:nvSpPr>
            <p:cNvPr id="92" name="Oval 9"/>
            <p:cNvSpPr>
              <a:spLocks noChangeArrowheads="1"/>
            </p:cNvSpPr>
            <p:nvPr/>
          </p:nvSpPr>
          <p:spPr bwMode="auto">
            <a:xfrm rot="5400000">
              <a:off x="6481907" y="4891692"/>
              <a:ext cx="907325" cy="913642"/>
            </a:xfrm>
            <a:prstGeom prst="ellipse">
              <a:avLst/>
            </a:prstGeom>
            <a:solidFill>
              <a:schemeClr val="accent5"/>
            </a:solidFill>
            <a:ln w="9525" cap="flat">
              <a:noFill/>
              <a:prstDash val="solid"/>
              <a:miter lim="800000"/>
            </a:ln>
          </p:spPr>
          <p:txBody>
            <a:bodyPr vert="horz" wrap="square" lIns="121920" tIns="60960" rIns="121920" bIns="60960" numCol="1" anchor="t" anchorCtr="0" compatLnSpc="1"/>
            <a:lstStyle/>
            <a:p>
              <a:endParaRPr lang="en-US"/>
            </a:p>
          </p:txBody>
        </p:sp>
      </p:grpSp>
      <p:sp>
        <p:nvSpPr>
          <p:cNvPr id="93" name="Freeform 11"/>
          <p:cNvSpPr>
            <a:spLocks noEditPoints="1"/>
          </p:cNvSpPr>
          <p:nvPr/>
        </p:nvSpPr>
        <p:spPr bwMode="auto">
          <a:xfrm>
            <a:off x="5034471" y="2628949"/>
            <a:ext cx="308465" cy="274069"/>
          </a:xfrm>
          <a:custGeom>
            <a:avLst/>
            <a:gdLst>
              <a:gd name="T0" fmla="*/ 133 w 134"/>
              <a:gd name="T1" fmla="*/ 16 h 119"/>
              <a:gd name="T2" fmla="*/ 121 w 134"/>
              <a:gd name="T3" fmla="*/ 5 h 119"/>
              <a:gd name="T4" fmla="*/ 115 w 134"/>
              <a:gd name="T5" fmla="*/ 5 h 119"/>
              <a:gd name="T6" fmla="*/ 114 w 134"/>
              <a:gd name="T7" fmla="*/ 8 h 119"/>
              <a:gd name="T8" fmla="*/ 111 w 134"/>
              <a:gd name="T9" fmla="*/ 9 h 119"/>
              <a:gd name="T10" fmla="*/ 111 w 134"/>
              <a:gd name="T11" fmla="*/ 9 h 119"/>
              <a:gd name="T12" fmla="*/ 81 w 134"/>
              <a:gd name="T13" fmla="*/ 39 h 119"/>
              <a:gd name="T14" fmla="*/ 79 w 134"/>
              <a:gd name="T15" fmla="*/ 47 h 119"/>
              <a:gd name="T16" fmla="*/ 82 w 134"/>
              <a:gd name="T17" fmla="*/ 50 h 119"/>
              <a:gd name="T18" fmla="*/ 82 w 134"/>
              <a:gd name="T19" fmla="*/ 50 h 119"/>
              <a:gd name="T20" fmla="*/ 83 w 134"/>
              <a:gd name="T21" fmla="*/ 51 h 119"/>
              <a:gd name="T22" fmla="*/ 76 w 134"/>
              <a:gd name="T23" fmla="*/ 57 h 119"/>
              <a:gd name="T24" fmla="*/ 54 w 134"/>
              <a:gd name="T25" fmla="*/ 35 h 119"/>
              <a:gd name="T26" fmla="*/ 47 w 134"/>
              <a:gd name="T27" fmla="*/ 10 h 119"/>
              <a:gd name="T28" fmla="*/ 21 w 134"/>
              <a:gd name="T29" fmla="*/ 3 h 119"/>
              <a:gd name="T30" fmla="*/ 36 w 134"/>
              <a:gd name="T31" fmla="*/ 18 h 119"/>
              <a:gd name="T32" fmla="*/ 32 w 134"/>
              <a:gd name="T33" fmla="*/ 32 h 119"/>
              <a:gd name="T34" fmla="*/ 18 w 134"/>
              <a:gd name="T35" fmla="*/ 36 h 119"/>
              <a:gd name="T36" fmla="*/ 3 w 134"/>
              <a:gd name="T37" fmla="*/ 21 h 119"/>
              <a:gd name="T38" fmla="*/ 10 w 134"/>
              <a:gd name="T39" fmla="*/ 47 h 119"/>
              <a:gd name="T40" fmla="*/ 36 w 134"/>
              <a:gd name="T41" fmla="*/ 53 h 119"/>
              <a:gd name="T42" fmla="*/ 37 w 134"/>
              <a:gd name="T43" fmla="*/ 53 h 119"/>
              <a:gd name="T44" fmla="*/ 58 w 134"/>
              <a:gd name="T45" fmla="*/ 75 h 119"/>
              <a:gd name="T46" fmla="*/ 38 w 134"/>
              <a:gd name="T47" fmla="*/ 96 h 119"/>
              <a:gd name="T48" fmla="*/ 36 w 134"/>
              <a:gd name="T49" fmla="*/ 95 h 119"/>
              <a:gd name="T50" fmla="*/ 31 w 134"/>
              <a:gd name="T51" fmla="*/ 99 h 119"/>
              <a:gd name="T52" fmla="*/ 21 w 134"/>
              <a:gd name="T53" fmla="*/ 115 h 119"/>
              <a:gd name="T54" fmla="*/ 23 w 134"/>
              <a:gd name="T55" fmla="*/ 117 h 119"/>
              <a:gd name="T56" fmla="*/ 39 w 134"/>
              <a:gd name="T57" fmla="*/ 107 h 119"/>
              <a:gd name="T58" fmla="*/ 43 w 134"/>
              <a:gd name="T59" fmla="*/ 101 h 119"/>
              <a:gd name="T60" fmla="*/ 42 w 134"/>
              <a:gd name="T61" fmla="*/ 100 h 119"/>
              <a:gd name="T62" fmla="*/ 63 w 134"/>
              <a:gd name="T63" fmla="*/ 80 h 119"/>
              <a:gd name="T64" fmla="*/ 98 w 134"/>
              <a:gd name="T65" fmla="*/ 115 h 119"/>
              <a:gd name="T66" fmla="*/ 107 w 134"/>
              <a:gd name="T67" fmla="*/ 119 h 119"/>
              <a:gd name="T68" fmla="*/ 116 w 134"/>
              <a:gd name="T69" fmla="*/ 115 h 119"/>
              <a:gd name="T70" fmla="*/ 116 w 134"/>
              <a:gd name="T71" fmla="*/ 97 h 119"/>
              <a:gd name="T72" fmla="*/ 81 w 134"/>
              <a:gd name="T73" fmla="*/ 62 h 119"/>
              <a:gd name="T74" fmla="*/ 87 w 134"/>
              <a:gd name="T75" fmla="*/ 56 h 119"/>
              <a:gd name="T76" fmla="*/ 90 w 134"/>
              <a:gd name="T77" fmla="*/ 59 h 119"/>
              <a:gd name="T78" fmla="*/ 98 w 134"/>
              <a:gd name="T79" fmla="*/ 57 h 119"/>
              <a:gd name="T80" fmla="*/ 128 w 134"/>
              <a:gd name="T81" fmla="*/ 26 h 119"/>
              <a:gd name="T82" fmla="*/ 128 w 134"/>
              <a:gd name="T83" fmla="*/ 26 h 119"/>
              <a:gd name="T84" fmla="*/ 128 w 134"/>
              <a:gd name="T85" fmla="*/ 26 h 119"/>
              <a:gd name="T86" fmla="*/ 129 w 134"/>
              <a:gd name="T87" fmla="*/ 23 h 119"/>
              <a:gd name="T88" fmla="*/ 133 w 134"/>
              <a:gd name="T89" fmla="*/ 22 h 119"/>
              <a:gd name="T90" fmla="*/ 133 w 134"/>
              <a:gd name="T91" fmla="*/ 16 h 119"/>
              <a:gd name="T92" fmla="*/ 108 w 134"/>
              <a:gd name="T93" fmla="*/ 103 h 119"/>
              <a:gd name="T94" fmla="*/ 113 w 134"/>
              <a:gd name="T95" fmla="*/ 108 h 119"/>
              <a:gd name="T96" fmla="*/ 108 w 134"/>
              <a:gd name="T97" fmla="*/ 113 h 119"/>
              <a:gd name="T98" fmla="*/ 103 w 134"/>
              <a:gd name="T99" fmla="*/ 108 h 119"/>
              <a:gd name="T100" fmla="*/ 108 w 134"/>
              <a:gd name="T101" fmla="*/ 103 h 119"/>
              <a:gd name="T102" fmla="*/ 91 w 134"/>
              <a:gd name="T103" fmla="*/ 41 h 119"/>
              <a:gd name="T104" fmla="*/ 89 w 134"/>
              <a:gd name="T105" fmla="*/ 39 h 119"/>
              <a:gd name="T106" fmla="*/ 112 w 134"/>
              <a:gd name="T107" fmla="*/ 17 h 119"/>
              <a:gd name="T108" fmla="*/ 114 w 134"/>
              <a:gd name="T109" fmla="*/ 19 h 119"/>
              <a:gd name="T110" fmla="*/ 91 w 134"/>
              <a:gd name="T111" fmla="*/ 41 h 119"/>
              <a:gd name="T112" fmla="*/ 98 w 134"/>
              <a:gd name="T113" fmla="*/ 48 h 119"/>
              <a:gd name="T114" fmla="*/ 96 w 134"/>
              <a:gd name="T115" fmla="*/ 47 h 119"/>
              <a:gd name="T116" fmla="*/ 119 w 134"/>
              <a:gd name="T117" fmla="*/ 24 h 119"/>
              <a:gd name="T118" fmla="*/ 121 w 134"/>
              <a:gd name="T119" fmla="*/ 26 h 119"/>
              <a:gd name="T120" fmla="*/ 98 w 134"/>
              <a:gd name="T121" fmla="*/ 48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4" h="119">
                <a:moveTo>
                  <a:pt x="133" y="16"/>
                </a:moveTo>
                <a:cubicBezTo>
                  <a:pt x="121" y="5"/>
                  <a:pt x="121" y="5"/>
                  <a:pt x="121" y="5"/>
                </a:cubicBezTo>
                <a:cubicBezTo>
                  <a:pt x="119" y="3"/>
                  <a:pt x="117" y="3"/>
                  <a:pt x="115" y="5"/>
                </a:cubicBezTo>
                <a:cubicBezTo>
                  <a:pt x="114" y="6"/>
                  <a:pt x="114" y="7"/>
                  <a:pt x="114" y="8"/>
                </a:cubicBezTo>
                <a:cubicBezTo>
                  <a:pt x="113" y="8"/>
                  <a:pt x="112" y="8"/>
                  <a:pt x="111" y="9"/>
                </a:cubicBezTo>
                <a:cubicBezTo>
                  <a:pt x="111" y="9"/>
                  <a:pt x="111" y="9"/>
                  <a:pt x="111" y="9"/>
                </a:cubicBezTo>
                <a:cubicBezTo>
                  <a:pt x="81" y="39"/>
                  <a:pt x="81" y="39"/>
                  <a:pt x="81" y="39"/>
                </a:cubicBezTo>
                <a:cubicBezTo>
                  <a:pt x="81" y="42"/>
                  <a:pt x="80" y="45"/>
                  <a:pt x="79" y="47"/>
                </a:cubicBezTo>
                <a:cubicBezTo>
                  <a:pt x="82" y="50"/>
                  <a:pt x="82" y="50"/>
                  <a:pt x="82" y="50"/>
                </a:cubicBezTo>
                <a:cubicBezTo>
                  <a:pt x="82" y="50"/>
                  <a:pt x="82" y="50"/>
                  <a:pt x="82" y="50"/>
                </a:cubicBezTo>
                <a:cubicBezTo>
                  <a:pt x="83" y="51"/>
                  <a:pt x="83" y="51"/>
                  <a:pt x="83" y="51"/>
                </a:cubicBezTo>
                <a:cubicBezTo>
                  <a:pt x="76" y="57"/>
                  <a:pt x="76" y="57"/>
                  <a:pt x="76" y="57"/>
                </a:cubicBezTo>
                <a:cubicBezTo>
                  <a:pt x="54" y="35"/>
                  <a:pt x="54" y="35"/>
                  <a:pt x="54" y="35"/>
                </a:cubicBezTo>
                <a:cubicBezTo>
                  <a:pt x="56" y="26"/>
                  <a:pt x="54" y="17"/>
                  <a:pt x="47" y="10"/>
                </a:cubicBezTo>
                <a:cubicBezTo>
                  <a:pt x="40" y="3"/>
                  <a:pt x="30" y="0"/>
                  <a:pt x="21" y="3"/>
                </a:cubicBezTo>
                <a:cubicBezTo>
                  <a:pt x="36" y="18"/>
                  <a:pt x="36" y="18"/>
                  <a:pt x="36" y="18"/>
                </a:cubicBezTo>
                <a:cubicBezTo>
                  <a:pt x="32" y="32"/>
                  <a:pt x="32" y="32"/>
                  <a:pt x="32" y="32"/>
                </a:cubicBezTo>
                <a:cubicBezTo>
                  <a:pt x="18" y="36"/>
                  <a:pt x="18" y="36"/>
                  <a:pt x="18" y="36"/>
                </a:cubicBezTo>
                <a:cubicBezTo>
                  <a:pt x="3" y="21"/>
                  <a:pt x="3" y="21"/>
                  <a:pt x="3" y="21"/>
                </a:cubicBezTo>
                <a:cubicBezTo>
                  <a:pt x="0" y="30"/>
                  <a:pt x="3" y="40"/>
                  <a:pt x="10" y="47"/>
                </a:cubicBezTo>
                <a:cubicBezTo>
                  <a:pt x="17" y="54"/>
                  <a:pt x="27" y="56"/>
                  <a:pt x="36" y="53"/>
                </a:cubicBezTo>
                <a:cubicBezTo>
                  <a:pt x="37" y="53"/>
                  <a:pt x="37" y="53"/>
                  <a:pt x="37" y="53"/>
                </a:cubicBezTo>
                <a:cubicBezTo>
                  <a:pt x="58" y="75"/>
                  <a:pt x="58" y="75"/>
                  <a:pt x="58" y="75"/>
                </a:cubicBezTo>
                <a:cubicBezTo>
                  <a:pt x="38" y="96"/>
                  <a:pt x="38" y="96"/>
                  <a:pt x="38" y="96"/>
                </a:cubicBezTo>
                <a:cubicBezTo>
                  <a:pt x="36" y="95"/>
                  <a:pt x="36" y="95"/>
                  <a:pt x="36" y="95"/>
                </a:cubicBezTo>
                <a:cubicBezTo>
                  <a:pt x="31" y="99"/>
                  <a:pt x="31" y="99"/>
                  <a:pt x="31" y="99"/>
                </a:cubicBezTo>
                <a:cubicBezTo>
                  <a:pt x="21" y="115"/>
                  <a:pt x="21" y="115"/>
                  <a:pt x="21" y="115"/>
                </a:cubicBezTo>
                <a:cubicBezTo>
                  <a:pt x="23" y="117"/>
                  <a:pt x="23" y="117"/>
                  <a:pt x="23" y="117"/>
                </a:cubicBezTo>
                <a:cubicBezTo>
                  <a:pt x="39" y="107"/>
                  <a:pt x="39" y="107"/>
                  <a:pt x="39" y="107"/>
                </a:cubicBezTo>
                <a:cubicBezTo>
                  <a:pt x="43" y="101"/>
                  <a:pt x="43" y="101"/>
                  <a:pt x="43" y="101"/>
                </a:cubicBezTo>
                <a:cubicBezTo>
                  <a:pt x="42" y="100"/>
                  <a:pt x="42" y="100"/>
                  <a:pt x="42" y="100"/>
                </a:cubicBezTo>
                <a:cubicBezTo>
                  <a:pt x="63" y="80"/>
                  <a:pt x="63" y="80"/>
                  <a:pt x="63" y="80"/>
                </a:cubicBezTo>
                <a:cubicBezTo>
                  <a:pt x="98" y="115"/>
                  <a:pt x="98" y="115"/>
                  <a:pt x="98" y="115"/>
                </a:cubicBezTo>
                <a:cubicBezTo>
                  <a:pt x="101" y="117"/>
                  <a:pt x="104" y="119"/>
                  <a:pt x="107" y="119"/>
                </a:cubicBezTo>
                <a:cubicBezTo>
                  <a:pt x="110" y="119"/>
                  <a:pt x="113" y="117"/>
                  <a:pt x="116" y="115"/>
                </a:cubicBezTo>
                <a:cubicBezTo>
                  <a:pt x="121" y="110"/>
                  <a:pt x="121" y="102"/>
                  <a:pt x="116" y="97"/>
                </a:cubicBezTo>
                <a:cubicBezTo>
                  <a:pt x="81" y="62"/>
                  <a:pt x="81" y="62"/>
                  <a:pt x="81" y="62"/>
                </a:cubicBezTo>
                <a:cubicBezTo>
                  <a:pt x="87" y="56"/>
                  <a:pt x="87" y="56"/>
                  <a:pt x="87" y="56"/>
                </a:cubicBezTo>
                <a:cubicBezTo>
                  <a:pt x="90" y="59"/>
                  <a:pt x="90" y="59"/>
                  <a:pt x="90" y="59"/>
                </a:cubicBezTo>
                <a:cubicBezTo>
                  <a:pt x="92" y="57"/>
                  <a:pt x="95" y="56"/>
                  <a:pt x="98" y="57"/>
                </a:cubicBezTo>
                <a:cubicBezTo>
                  <a:pt x="128" y="26"/>
                  <a:pt x="128" y="26"/>
                  <a:pt x="128" y="26"/>
                </a:cubicBezTo>
                <a:cubicBezTo>
                  <a:pt x="128" y="26"/>
                  <a:pt x="128" y="26"/>
                  <a:pt x="128" y="26"/>
                </a:cubicBezTo>
                <a:cubicBezTo>
                  <a:pt x="128" y="26"/>
                  <a:pt x="128" y="26"/>
                  <a:pt x="128" y="26"/>
                </a:cubicBezTo>
                <a:cubicBezTo>
                  <a:pt x="129" y="25"/>
                  <a:pt x="129" y="24"/>
                  <a:pt x="129" y="23"/>
                </a:cubicBezTo>
                <a:cubicBezTo>
                  <a:pt x="130" y="24"/>
                  <a:pt x="132" y="23"/>
                  <a:pt x="133" y="22"/>
                </a:cubicBezTo>
                <a:cubicBezTo>
                  <a:pt x="134" y="21"/>
                  <a:pt x="134" y="18"/>
                  <a:pt x="133" y="16"/>
                </a:cubicBezTo>
                <a:close/>
                <a:moveTo>
                  <a:pt x="108" y="103"/>
                </a:moveTo>
                <a:cubicBezTo>
                  <a:pt x="111" y="103"/>
                  <a:pt x="113" y="106"/>
                  <a:pt x="113" y="108"/>
                </a:cubicBezTo>
                <a:cubicBezTo>
                  <a:pt x="113" y="111"/>
                  <a:pt x="111" y="113"/>
                  <a:pt x="108" y="113"/>
                </a:cubicBezTo>
                <a:cubicBezTo>
                  <a:pt x="105" y="113"/>
                  <a:pt x="103" y="111"/>
                  <a:pt x="103" y="108"/>
                </a:cubicBezTo>
                <a:cubicBezTo>
                  <a:pt x="103" y="106"/>
                  <a:pt x="105" y="103"/>
                  <a:pt x="108" y="103"/>
                </a:cubicBezTo>
                <a:close/>
                <a:moveTo>
                  <a:pt x="91" y="41"/>
                </a:moveTo>
                <a:cubicBezTo>
                  <a:pt x="89" y="39"/>
                  <a:pt x="89" y="39"/>
                  <a:pt x="89" y="39"/>
                </a:cubicBezTo>
                <a:cubicBezTo>
                  <a:pt x="112" y="17"/>
                  <a:pt x="112" y="17"/>
                  <a:pt x="112" y="17"/>
                </a:cubicBezTo>
                <a:cubicBezTo>
                  <a:pt x="114" y="19"/>
                  <a:pt x="114" y="19"/>
                  <a:pt x="114" y="19"/>
                </a:cubicBezTo>
                <a:lnTo>
                  <a:pt x="91" y="41"/>
                </a:lnTo>
                <a:close/>
                <a:moveTo>
                  <a:pt x="98" y="48"/>
                </a:moveTo>
                <a:cubicBezTo>
                  <a:pt x="96" y="47"/>
                  <a:pt x="96" y="47"/>
                  <a:pt x="96" y="47"/>
                </a:cubicBezTo>
                <a:cubicBezTo>
                  <a:pt x="119" y="24"/>
                  <a:pt x="119" y="24"/>
                  <a:pt x="119" y="24"/>
                </a:cubicBezTo>
                <a:cubicBezTo>
                  <a:pt x="121" y="26"/>
                  <a:pt x="121" y="26"/>
                  <a:pt x="121" y="26"/>
                </a:cubicBezTo>
                <a:lnTo>
                  <a:pt x="98" y="48"/>
                </a:lnTo>
                <a:close/>
              </a:path>
            </a:pathLst>
          </a:custGeom>
          <a:solidFill>
            <a:schemeClr val="bg1"/>
          </a:solidFill>
          <a:ln>
            <a:noFill/>
          </a:ln>
        </p:spPr>
        <p:txBody>
          <a:bodyPr vert="horz" wrap="square" lIns="91440" tIns="45720" rIns="91440" bIns="45720" numCol="1" anchor="t" anchorCtr="0" compatLnSpc="1"/>
          <a:lstStyle/>
          <a:p>
            <a:endParaRPr lang="en-US"/>
          </a:p>
        </p:txBody>
      </p:sp>
      <p:sp>
        <p:nvSpPr>
          <p:cNvPr id="94" name="Freeform 28"/>
          <p:cNvSpPr/>
          <p:nvPr/>
        </p:nvSpPr>
        <p:spPr bwMode="auto">
          <a:xfrm>
            <a:off x="3726305" y="2644571"/>
            <a:ext cx="313335" cy="303975"/>
          </a:xfrm>
          <a:custGeom>
            <a:avLst/>
            <a:gdLst>
              <a:gd name="T0" fmla="*/ 417 w 21600"/>
              <a:gd name="T1" fmla="*/ 102 h 21600"/>
              <a:gd name="T2" fmla="*/ 384 w 21600"/>
              <a:gd name="T3" fmla="*/ 65 h 21600"/>
              <a:gd name="T4" fmla="*/ 316 w 21600"/>
              <a:gd name="T5" fmla="*/ 0 h 21600"/>
              <a:gd name="T6" fmla="*/ 283 w 21600"/>
              <a:gd name="T7" fmla="*/ 33 h 21600"/>
              <a:gd name="T8" fmla="*/ 149 w 21600"/>
              <a:gd name="T9" fmla="*/ 102 h 21600"/>
              <a:gd name="T10" fmla="*/ 0 w 21600"/>
              <a:gd name="T11" fmla="*/ 465 h 21600"/>
              <a:gd name="T12" fmla="*/ 182 w 21600"/>
              <a:gd name="T13" fmla="*/ 265 h 21600"/>
              <a:gd name="T14" fmla="*/ 182 w 21600"/>
              <a:gd name="T15" fmla="*/ 265 h 21600"/>
              <a:gd name="T16" fmla="*/ 197 w 21600"/>
              <a:gd name="T17" fmla="*/ 181 h 21600"/>
              <a:gd name="T18" fmla="*/ 302 w 21600"/>
              <a:gd name="T19" fmla="*/ 181 h 21600"/>
              <a:gd name="T20" fmla="*/ 302 w 21600"/>
              <a:gd name="T21" fmla="*/ 283 h 21600"/>
              <a:gd name="T22" fmla="*/ 216 w 21600"/>
              <a:gd name="T23" fmla="*/ 297 h 21600"/>
              <a:gd name="T24" fmla="*/ 216 w 21600"/>
              <a:gd name="T25" fmla="*/ 297 h 21600"/>
              <a:gd name="T26" fmla="*/ 10 w 21600"/>
              <a:gd name="T27" fmla="*/ 474 h 21600"/>
              <a:gd name="T28" fmla="*/ 384 w 21600"/>
              <a:gd name="T29" fmla="*/ 330 h 21600"/>
              <a:gd name="T30" fmla="*/ 451 w 21600"/>
              <a:gd name="T31" fmla="*/ 200 h 21600"/>
              <a:gd name="T32" fmla="*/ 489 w 21600"/>
              <a:gd name="T33" fmla="*/ 167 h 21600"/>
              <a:gd name="T34" fmla="*/ 417 w 21600"/>
              <a:gd name="T35" fmla="*/ 102 h 21600"/>
              <a:gd name="T36" fmla="*/ 417 w 21600"/>
              <a:gd name="T37" fmla="*/ 102 h 216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1600" h="21600">
                <a:moveTo>
                  <a:pt x="18424" y="4659"/>
                </a:moveTo>
                <a:cubicBezTo>
                  <a:pt x="16941" y="2965"/>
                  <a:pt x="16941" y="2965"/>
                  <a:pt x="16941" y="2965"/>
                </a:cubicBezTo>
                <a:cubicBezTo>
                  <a:pt x="13976" y="0"/>
                  <a:pt x="13976" y="0"/>
                  <a:pt x="13976" y="0"/>
                </a:cubicBezTo>
                <a:cubicBezTo>
                  <a:pt x="13976" y="0"/>
                  <a:pt x="13976" y="0"/>
                  <a:pt x="12494" y="1482"/>
                </a:cubicBezTo>
                <a:cubicBezTo>
                  <a:pt x="11012" y="2965"/>
                  <a:pt x="6565" y="4659"/>
                  <a:pt x="6565" y="4659"/>
                </a:cubicBezTo>
                <a:cubicBezTo>
                  <a:pt x="0" y="21176"/>
                  <a:pt x="0" y="21176"/>
                  <a:pt x="0" y="21176"/>
                </a:cubicBezTo>
                <a:cubicBezTo>
                  <a:pt x="8047" y="12071"/>
                  <a:pt x="8047" y="12071"/>
                  <a:pt x="8047" y="12071"/>
                </a:cubicBezTo>
                <a:cubicBezTo>
                  <a:pt x="7624" y="10800"/>
                  <a:pt x="7835" y="9318"/>
                  <a:pt x="8682" y="8259"/>
                </a:cubicBezTo>
                <a:cubicBezTo>
                  <a:pt x="9953" y="6988"/>
                  <a:pt x="12071" y="6988"/>
                  <a:pt x="13341" y="8259"/>
                </a:cubicBezTo>
                <a:cubicBezTo>
                  <a:pt x="14400" y="9529"/>
                  <a:pt x="14400" y="11647"/>
                  <a:pt x="13341" y="12918"/>
                </a:cubicBezTo>
                <a:cubicBezTo>
                  <a:pt x="12282" y="13765"/>
                  <a:pt x="10800" y="13976"/>
                  <a:pt x="9529" y="13553"/>
                </a:cubicBezTo>
                <a:cubicBezTo>
                  <a:pt x="424" y="21600"/>
                  <a:pt x="424" y="21600"/>
                  <a:pt x="424" y="21600"/>
                </a:cubicBezTo>
                <a:cubicBezTo>
                  <a:pt x="16941" y="15035"/>
                  <a:pt x="16941" y="15035"/>
                  <a:pt x="16941" y="15035"/>
                </a:cubicBezTo>
                <a:cubicBezTo>
                  <a:pt x="16941" y="15035"/>
                  <a:pt x="18424" y="10588"/>
                  <a:pt x="19906" y="9106"/>
                </a:cubicBezTo>
                <a:cubicBezTo>
                  <a:pt x="21600" y="7624"/>
                  <a:pt x="21600" y="7624"/>
                  <a:pt x="21600" y="7624"/>
                </a:cubicBezTo>
                <a:lnTo>
                  <a:pt x="18424" y="4659"/>
                </a:lnTo>
                <a:close/>
                <a:moveTo>
                  <a:pt x="18424" y="4659"/>
                </a:moveTo>
              </a:path>
            </a:pathLst>
          </a:custGeom>
          <a:solidFill>
            <a:schemeClr val="bg1"/>
          </a:solidFill>
          <a:ln>
            <a:noFill/>
          </a:ln>
        </p:spPr>
        <p:txBody>
          <a:bodyPr lIns="0" tIns="0" rIns="0" bIns="0"/>
          <a:lstStyle/>
          <a:p>
            <a:endParaRPr lang="en-US"/>
          </a:p>
        </p:txBody>
      </p:sp>
      <p:sp>
        <p:nvSpPr>
          <p:cNvPr id="95" name="Freeform 30"/>
          <p:cNvSpPr/>
          <p:nvPr/>
        </p:nvSpPr>
        <p:spPr bwMode="auto">
          <a:xfrm>
            <a:off x="3950574" y="2609330"/>
            <a:ext cx="125590" cy="121745"/>
          </a:xfrm>
          <a:custGeom>
            <a:avLst/>
            <a:gdLst>
              <a:gd name="T0" fmla="*/ 24 w 21600"/>
              <a:gd name="T1" fmla="*/ 0 h 21600"/>
              <a:gd name="T2" fmla="*/ 196 w 21600"/>
              <a:gd name="T3" fmla="*/ 167 h 21600"/>
              <a:gd name="T4" fmla="*/ 172 w 21600"/>
              <a:gd name="T5" fmla="*/ 190 h 21600"/>
              <a:gd name="T6" fmla="*/ 0 w 21600"/>
              <a:gd name="T7" fmla="*/ 23 h 21600"/>
              <a:gd name="T8" fmla="*/ 24 w 21600"/>
              <a:gd name="T9" fmla="*/ 0 h 21600"/>
              <a:gd name="T10" fmla="*/ 24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2667" y="0"/>
                </a:moveTo>
                <a:lnTo>
                  <a:pt x="21600" y="18933"/>
                </a:lnTo>
                <a:lnTo>
                  <a:pt x="18933" y="21600"/>
                </a:lnTo>
                <a:lnTo>
                  <a:pt x="0" y="2667"/>
                </a:lnTo>
                <a:lnTo>
                  <a:pt x="2667" y="0"/>
                </a:lnTo>
                <a:close/>
                <a:moveTo>
                  <a:pt x="2667" y="0"/>
                </a:moveTo>
              </a:path>
            </a:pathLst>
          </a:custGeom>
          <a:solidFill>
            <a:schemeClr val="bg1"/>
          </a:solidFill>
          <a:ln>
            <a:noFill/>
          </a:ln>
        </p:spPr>
        <p:txBody>
          <a:bodyPr lIns="0" tIns="0" rIns="0" bIns="0"/>
          <a:lstStyle/>
          <a:p>
            <a:endParaRPr lang="en-US"/>
          </a:p>
        </p:txBody>
      </p:sp>
      <p:sp>
        <p:nvSpPr>
          <p:cNvPr id="49" name="Shape 4425"/>
          <p:cNvSpPr/>
          <p:nvPr/>
        </p:nvSpPr>
        <p:spPr>
          <a:xfrm>
            <a:off x="3735538" y="1448564"/>
            <a:ext cx="366570" cy="278592"/>
          </a:xfrm>
          <a:custGeom>
            <a:avLst/>
            <a:gdLst/>
            <a:ahLst/>
            <a:cxnLst>
              <a:cxn ang="0">
                <a:pos x="wd2" y="hd2"/>
              </a:cxn>
              <a:cxn ang="5400000">
                <a:pos x="wd2" y="hd2"/>
              </a:cxn>
              <a:cxn ang="10800000">
                <a:pos x="wd2" y="hd2"/>
              </a:cxn>
              <a:cxn ang="16200000">
                <a:pos x="wd2" y="hd2"/>
              </a:cxn>
            </a:cxnLst>
            <a:rect l="0" t="0" r="r" b="b"/>
            <a:pathLst>
              <a:path w="21254" h="21471" extrusionOk="0">
                <a:moveTo>
                  <a:pt x="18030" y="19454"/>
                </a:moveTo>
                <a:cubicBezTo>
                  <a:pt x="17963" y="19996"/>
                  <a:pt x="19394" y="20889"/>
                  <a:pt x="19531" y="19301"/>
                </a:cubicBezTo>
                <a:cubicBezTo>
                  <a:pt x="20145" y="12136"/>
                  <a:pt x="19088" y="10075"/>
                  <a:pt x="19088" y="10075"/>
                </a:cubicBezTo>
                <a:lnTo>
                  <a:pt x="17606" y="11177"/>
                </a:lnTo>
                <a:cubicBezTo>
                  <a:pt x="17606" y="11177"/>
                  <a:pt x="18863" y="12767"/>
                  <a:pt x="18030" y="19454"/>
                </a:cubicBezTo>
                <a:close/>
                <a:moveTo>
                  <a:pt x="20733" y="6972"/>
                </a:moveTo>
                <a:lnTo>
                  <a:pt x="11887" y="388"/>
                </a:lnTo>
                <a:cubicBezTo>
                  <a:pt x="11194" y="-129"/>
                  <a:pt x="10060" y="-129"/>
                  <a:pt x="9367" y="388"/>
                </a:cubicBezTo>
                <a:lnTo>
                  <a:pt x="519" y="6972"/>
                </a:lnTo>
                <a:cubicBezTo>
                  <a:pt x="-173" y="7489"/>
                  <a:pt x="-173" y="8333"/>
                  <a:pt x="519" y="8848"/>
                </a:cubicBezTo>
                <a:lnTo>
                  <a:pt x="9367" y="15434"/>
                </a:lnTo>
                <a:cubicBezTo>
                  <a:pt x="10060" y="15950"/>
                  <a:pt x="11194" y="15950"/>
                  <a:pt x="11887" y="15434"/>
                </a:cubicBezTo>
                <a:lnTo>
                  <a:pt x="17606" y="11177"/>
                </a:lnTo>
                <a:lnTo>
                  <a:pt x="11405" y="9246"/>
                </a:lnTo>
                <a:cubicBezTo>
                  <a:pt x="11166" y="9325"/>
                  <a:pt x="10902" y="9369"/>
                  <a:pt x="10627" y="9369"/>
                </a:cubicBezTo>
                <a:cubicBezTo>
                  <a:pt x="9510" y="9369"/>
                  <a:pt x="8604" y="8653"/>
                  <a:pt x="8604" y="7770"/>
                </a:cubicBezTo>
                <a:cubicBezTo>
                  <a:pt x="8604" y="6886"/>
                  <a:pt x="9510" y="6170"/>
                  <a:pt x="10627" y="6170"/>
                </a:cubicBezTo>
                <a:cubicBezTo>
                  <a:pt x="11495" y="6170"/>
                  <a:pt x="12232" y="6603"/>
                  <a:pt x="12520" y="7209"/>
                </a:cubicBezTo>
                <a:lnTo>
                  <a:pt x="19088" y="10075"/>
                </a:lnTo>
                <a:lnTo>
                  <a:pt x="20733" y="8848"/>
                </a:lnTo>
                <a:cubicBezTo>
                  <a:pt x="21427" y="8333"/>
                  <a:pt x="21427" y="7489"/>
                  <a:pt x="20733" y="6972"/>
                </a:cubicBezTo>
                <a:close/>
                <a:moveTo>
                  <a:pt x="3508" y="13898"/>
                </a:moveTo>
                <a:cubicBezTo>
                  <a:pt x="4002" y="16554"/>
                  <a:pt x="4628" y="17714"/>
                  <a:pt x="6720" y="18930"/>
                </a:cubicBezTo>
                <a:cubicBezTo>
                  <a:pt x="8812" y="20144"/>
                  <a:pt x="9807" y="21471"/>
                  <a:pt x="10627" y="21471"/>
                </a:cubicBezTo>
                <a:cubicBezTo>
                  <a:pt x="11447" y="21471"/>
                  <a:pt x="12378" y="20309"/>
                  <a:pt x="14470" y="19093"/>
                </a:cubicBezTo>
                <a:cubicBezTo>
                  <a:pt x="16562" y="17877"/>
                  <a:pt x="16004" y="17508"/>
                  <a:pt x="16497" y="14853"/>
                </a:cubicBezTo>
                <a:lnTo>
                  <a:pt x="10627" y="18646"/>
                </a:lnTo>
                <a:cubicBezTo>
                  <a:pt x="10627" y="18646"/>
                  <a:pt x="3508" y="13898"/>
                  <a:pt x="3508" y="13898"/>
                </a:cubicBezTo>
                <a:close/>
              </a:path>
            </a:pathLst>
          </a:custGeom>
          <a:solidFill>
            <a:schemeClr val="bg1"/>
          </a:solidFill>
          <a:ln w="12700">
            <a:miter lim="400000"/>
          </a:ln>
        </p:spPr>
        <p:txBody>
          <a:bodyPr lIns="28575" tIns="28575" rIns="28575" bIns="28575" anchor="ctr"/>
          <a:lstStyle/>
          <a:p>
            <a:pPr algn="ctr" defTabSz="342900">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sz="3000"/>
          </a:p>
        </p:txBody>
      </p:sp>
      <p:sp>
        <p:nvSpPr>
          <p:cNvPr id="50" name="Shape 4404"/>
          <p:cNvSpPr/>
          <p:nvPr/>
        </p:nvSpPr>
        <p:spPr>
          <a:xfrm>
            <a:off x="5050103" y="1489050"/>
            <a:ext cx="303149" cy="272832"/>
          </a:xfrm>
          <a:custGeom>
            <a:avLst/>
            <a:gdLst/>
            <a:ahLst/>
            <a:cxnLst>
              <a:cxn ang="0">
                <a:pos x="wd2" y="hd2"/>
              </a:cxn>
              <a:cxn ang="5400000">
                <a:pos x="wd2" y="hd2"/>
              </a:cxn>
              <a:cxn ang="10800000">
                <a:pos x="wd2" y="hd2"/>
              </a:cxn>
              <a:cxn ang="16200000">
                <a:pos x="wd2" y="hd2"/>
              </a:cxn>
            </a:cxnLst>
            <a:rect l="0" t="0" r="r" b="b"/>
            <a:pathLst>
              <a:path w="21600" h="21600" extrusionOk="0">
                <a:moveTo>
                  <a:pt x="19440" y="0"/>
                </a:moveTo>
                <a:lnTo>
                  <a:pt x="9720" y="0"/>
                </a:lnTo>
                <a:cubicBezTo>
                  <a:pt x="8533" y="0"/>
                  <a:pt x="7560" y="1080"/>
                  <a:pt x="7560" y="2400"/>
                </a:cubicBezTo>
                <a:lnTo>
                  <a:pt x="7560" y="12000"/>
                </a:lnTo>
                <a:lnTo>
                  <a:pt x="15121" y="12000"/>
                </a:lnTo>
                <a:lnTo>
                  <a:pt x="18360" y="15600"/>
                </a:lnTo>
                <a:lnTo>
                  <a:pt x="18360" y="12000"/>
                </a:lnTo>
                <a:lnTo>
                  <a:pt x="19440" y="12000"/>
                </a:lnTo>
                <a:cubicBezTo>
                  <a:pt x="20629" y="12000"/>
                  <a:pt x="21600" y="10920"/>
                  <a:pt x="21600" y="9600"/>
                </a:cubicBezTo>
                <a:lnTo>
                  <a:pt x="21600" y="2400"/>
                </a:lnTo>
                <a:cubicBezTo>
                  <a:pt x="21600" y="1080"/>
                  <a:pt x="20629" y="0"/>
                  <a:pt x="19440" y="0"/>
                </a:cubicBezTo>
                <a:close/>
                <a:moveTo>
                  <a:pt x="6265" y="13440"/>
                </a:moveTo>
                <a:lnTo>
                  <a:pt x="6265" y="6000"/>
                </a:lnTo>
                <a:lnTo>
                  <a:pt x="2160" y="6000"/>
                </a:lnTo>
                <a:cubicBezTo>
                  <a:pt x="973" y="6000"/>
                  <a:pt x="0" y="7080"/>
                  <a:pt x="0" y="8400"/>
                </a:cubicBezTo>
                <a:lnTo>
                  <a:pt x="0" y="15600"/>
                </a:lnTo>
                <a:cubicBezTo>
                  <a:pt x="0" y="16920"/>
                  <a:pt x="973" y="18000"/>
                  <a:pt x="2160" y="18000"/>
                </a:cubicBezTo>
                <a:lnTo>
                  <a:pt x="3241" y="18000"/>
                </a:lnTo>
                <a:lnTo>
                  <a:pt x="3241" y="21600"/>
                </a:lnTo>
                <a:lnTo>
                  <a:pt x="6480" y="18000"/>
                </a:lnTo>
                <a:lnTo>
                  <a:pt x="11880" y="18000"/>
                </a:lnTo>
                <a:cubicBezTo>
                  <a:pt x="13069" y="18000"/>
                  <a:pt x="14040" y="16920"/>
                  <a:pt x="14040" y="15600"/>
                </a:cubicBezTo>
                <a:lnTo>
                  <a:pt x="14040" y="13415"/>
                </a:lnTo>
                <a:cubicBezTo>
                  <a:pt x="13971" y="13432"/>
                  <a:pt x="13898" y="13440"/>
                  <a:pt x="13824" y="13440"/>
                </a:cubicBezTo>
                <a:cubicBezTo>
                  <a:pt x="13824" y="13440"/>
                  <a:pt x="6265" y="13440"/>
                  <a:pt x="6265" y="13440"/>
                </a:cubicBezTo>
                <a:close/>
              </a:path>
            </a:pathLst>
          </a:custGeom>
          <a:solidFill>
            <a:schemeClr val="bg1"/>
          </a:solidFill>
          <a:ln w="12700">
            <a:miter lim="400000"/>
          </a:ln>
        </p:spPr>
        <p:txBody>
          <a:bodyPr lIns="28575" tIns="28575" rIns="28575" bIns="28575" anchor="ctr"/>
          <a:lstStyle/>
          <a:p>
            <a:pPr algn="ctr" defTabSz="342900">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sz="3000"/>
          </a:p>
        </p:txBody>
      </p:sp>
      <p:grpSp>
        <p:nvGrpSpPr>
          <p:cNvPr id="51" name="Group 50"/>
          <p:cNvGrpSpPr/>
          <p:nvPr/>
        </p:nvGrpSpPr>
        <p:grpSpPr>
          <a:xfrm>
            <a:off x="3711815" y="3874037"/>
            <a:ext cx="420257" cy="301899"/>
            <a:chOff x="5067300" y="2953871"/>
            <a:chExt cx="388938" cy="279401"/>
          </a:xfrm>
          <a:solidFill>
            <a:schemeClr val="bg1"/>
          </a:solidFill>
        </p:grpSpPr>
        <p:sp>
          <p:nvSpPr>
            <p:cNvPr id="53" name="Freeform 52"/>
            <p:cNvSpPr/>
            <p:nvPr/>
          </p:nvSpPr>
          <p:spPr bwMode="auto">
            <a:xfrm>
              <a:off x="5272088" y="3058646"/>
              <a:ext cx="85725" cy="57150"/>
            </a:xfrm>
            <a:custGeom>
              <a:avLst/>
              <a:gdLst>
                <a:gd name="T0" fmla="*/ 54 w 54"/>
                <a:gd name="T1" fmla="*/ 0 h 36"/>
                <a:gd name="T2" fmla="*/ 3 w 54"/>
                <a:gd name="T3" fmla="*/ 0 h 36"/>
                <a:gd name="T4" fmla="*/ 0 w 54"/>
                <a:gd name="T5" fmla="*/ 36 h 36"/>
                <a:gd name="T6" fmla="*/ 45 w 54"/>
                <a:gd name="T7" fmla="*/ 36 h 36"/>
                <a:gd name="T8" fmla="*/ 54 w 54"/>
                <a:gd name="T9" fmla="*/ 0 h 36"/>
              </a:gdLst>
              <a:ahLst/>
              <a:cxnLst>
                <a:cxn ang="0">
                  <a:pos x="T0" y="T1"/>
                </a:cxn>
                <a:cxn ang="0">
                  <a:pos x="T2" y="T3"/>
                </a:cxn>
                <a:cxn ang="0">
                  <a:pos x="T4" y="T5"/>
                </a:cxn>
                <a:cxn ang="0">
                  <a:pos x="T6" y="T7"/>
                </a:cxn>
                <a:cxn ang="0">
                  <a:pos x="T8" y="T9"/>
                </a:cxn>
              </a:cxnLst>
              <a:rect l="0" t="0" r="r" b="b"/>
              <a:pathLst>
                <a:path w="54" h="36">
                  <a:moveTo>
                    <a:pt x="54" y="0"/>
                  </a:moveTo>
                  <a:lnTo>
                    <a:pt x="3" y="0"/>
                  </a:lnTo>
                  <a:lnTo>
                    <a:pt x="0" y="36"/>
                  </a:lnTo>
                  <a:lnTo>
                    <a:pt x="45" y="36"/>
                  </a:lnTo>
                  <a:lnTo>
                    <a:pt x="5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6" name="Freeform 55"/>
            <p:cNvSpPr/>
            <p:nvPr/>
          </p:nvSpPr>
          <p:spPr bwMode="auto">
            <a:xfrm>
              <a:off x="5099050" y="3128496"/>
              <a:ext cx="73025" cy="33338"/>
            </a:xfrm>
            <a:custGeom>
              <a:avLst/>
              <a:gdLst>
                <a:gd name="T0" fmla="*/ 0 w 46"/>
                <a:gd name="T1" fmla="*/ 0 h 21"/>
                <a:gd name="T2" fmla="*/ 5 w 46"/>
                <a:gd name="T3" fmla="*/ 21 h 21"/>
                <a:gd name="T4" fmla="*/ 46 w 46"/>
                <a:gd name="T5" fmla="*/ 21 h 21"/>
                <a:gd name="T6" fmla="*/ 43 w 46"/>
                <a:gd name="T7" fmla="*/ 0 h 21"/>
                <a:gd name="T8" fmla="*/ 0 w 46"/>
                <a:gd name="T9" fmla="*/ 0 h 21"/>
              </a:gdLst>
              <a:ahLst/>
              <a:cxnLst>
                <a:cxn ang="0">
                  <a:pos x="T0" y="T1"/>
                </a:cxn>
                <a:cxn ang="0">
                  <a:pos x="T2" y="T3"/>
                </a:cxn>
                <a:cxn ang="0">
                  <a:pos x="T4" y="T5"/>
                </a:cxn>
                <a:cxn ang="0">
                  <a:pos x="T6" y="T7"/>
                </a:cxn>
                <a:cxn ang="0">
                  <a:pos x="T8" y="T9"/>
                </a:cxn>
              </a:cxnLst>
              <a:rect l="0" t="0" r="r" b="b"/>
              <a:pathLst>
                <a:path w="46" h="21">
                  <a:moveTo>
                    <a:pt x="0" y="0"/>
                  </a:moveTo>
                  <a:lnTo>
                    <a:pt x="5" y="21"/>
                  </a:lnTo>
                  <a:lnTo>
                    <a:pt x="46" y="21"/>
                  </a:lnTo>
                  <a:lnTo>
                    <a:pt x="43"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8" name="Freeform 57"/>
            <p:cNvSpPr/>
            <p:nvPr/>
          </p:nvSpPr>
          <p:spPr bwMode="auto">
            <a:xfrm>
              <a:off x="5067300" y="3009434"/>
              <a:ext cx="93663" cy="38100"/>
            </a:xfrm>
            <a:custGeom>
              <a:avLst/>
              <a:gdLst>
                <a:gd name="T0" fmla="*/ 59 w 59"/>
                <a:gd name="T1" fmla="*/ 24 h 24"/>
                <a:gd name="T2" fmla="*/ 58 w 59"/>
                <a:gd name="T3" fmla="*/ 0 h 24"/>
                <a:gd name="T4" fmla="*/ 0 w 59"/>
                <a:gd name="T5" fmla="*/ 0 h 24"/>
                <a:gd name="T6" fmla="*/ 6 w 59"/>
                <a:gd name="T7" fmla="*/ 24 h 24"/>
                <a:gd name="T8" fmla="*/ 59 w 59"/>
                <a:gd name="T9" fmla="*/ 24 h 24"/>
              </a:gdLst>
              <a:ahLst/>
              <a:cxnLst>
                <a:cxn ang="0">
                  <a:pos x="T0" y="T1"/>
                </a:cxn>
                <a:cxn ang="0">
                  <a:pos x="T2" y="T3"/>
                </a:cxn>
                <a:cxn ang="0">
                  <a:pos x="T4" y="T5"/>
                </a:cxn>
                <a:cxn ang="0">
                  <a:pos x="T6" y="T7"/>
                </a:cxn>
                <a:cxn ang="0">
                  <a:pos x="T8" y="T9"/>
                </a:cxn>
              </a:cxnLst>
              <a:rect l="0" t="0" r="r" b="b"/>
              <a:pathLst>
                <a:path w="59" h="24">
                  <a:moveTo>
                    <a:pt x="59" y="24"/>
                  </a:moveTo>
                  <a:lnTo>
                    <a:pt x="58" y="0"/>
                  </a:lnTo>
                  <a:lnTo>
                    <a:pt x="0" y="0"/>
                  </a:lnTo>
                  <a:lnTo>
                    <a:pt x="6" y="24"/>
                  </a:lnTo>
                  <a:lnTo>
                    <a:pt x="59"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9" name="Freeform 58"/>
            <p:cNvSpPr/>
            <p:nvPr/>
          </p:nvSpPr>
          <p:spPr bwMode="auto">
            <a:xfrm>
              <a:off x="5175250" y="3058646"/>
              <a:ext cx="88900" cy="57150"/>
            </a:xfrm>
            <a:custGeom>
              <a:avLst/>
              <a:gdLst>
                <a:gd name="T0" fmla="*/ 56 w 56"/>
                <a:gd name="T1" fmla="*/ 0 h 36"/>
                <a:gd name="T2" fmla="*/ 0 w 56"/>
                <a:gd name="T3" fmla="*/ 0 h 36"/>
                <a:gd name="T4" fmla="*/ 2 w 56"/>
                <a:gd name="T5" fmla="*/ 36 h 36"/>
                <a:gd name="T6" fmla="*/ 53 w 56"/>
                <a:gd name="T7" fmla="*/ 36 h 36"/>
                <a:gd name="T8" fmla="*/ 56 w 56"/>
                <a:gd name="T9" fmla="*/ 0 h 36"/>
              </a:gdLst>
              <a:ahLst/>
              <a:cxnLst>
                <a:cxn ang="0">
                  <a:pos x="T0" y="T1"/>
                </a:cxn>
                <a:cxn ang="0">
                  <a:pos x="T2" y="T3"/>
                </a:cxn>
                <a:cxn ang="0">
                  <a:pos x="T4" y="T5"/>
                </a:cxn>
                <a:cxn ang="0">
                  <a:pos x="T6" y="T7"/>
                </a:cxn>
                <a:cxn ang="0">
                  <a:pos x="T8" y="T9"/>
                </a:cxn>
              </a:cxnLst>
              <a:rect l="0" t="0" r="r" b="b"/>
              <a:pathLst>
                <a:path w="56" h="36">
                  <a:moveTo>
                    <a:pt x="56" y="0"/>
                  </a:moveTo>
                  <a:lnTo>
                    <a:pt x="0" y="0"/>
                  </a:lnTo>
                  <a:lnTo>
                    <a:pt x="2" y="36"/>
                  </a:lnTo>
                  <a:lnTo>
                    <a:pt x="53" y="36"/>
                  </a:lnTo>
                  <a:lnTo>
                    <a:pt x="5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0" name="Freeform 59"/>
            <p:cNvSpPr/>
            <p:nvPr/>
          </p:nvSpPr>
          <p:spPr bwMode="auto">
            <a:xfrm>
              <a:off x="5080000" y="3058646"/>
              <a:ext cx="87313" cy="57150"/>
            </a:xfrm>
            <a:custGeom>
              <a:avLst/>
              <a:gdLst>
                <a:gd name="T0" fmla="*/ 0 w 55"/>
                <a:gd name="T1" fmla="*/ 0 h 36"/>
                <a:gd name="T2" fmla="*/ 10 w 55"/>
                <a:gd name="T3" fmla="*/ 36 h 36"/>
                <a:gd name="T4" fmla="*/ 55 w 55"/>
                <a:gd name="T5" fmla="*/ 36 h 36"/>
                <a:gd name="T6" fmla="*/ 52 w 55"/>
                <a:gd name="T7" fmla="*/ 0 h 36"/>
                <a:gd name="T8" fmla="*/ 0 w 55"/>
                <a:gd name="T9" fmla="*/ 0 h 36"/>
              </a:gdLst>
              <a:ahLst/>
              <a:cxnLst>
                <a:cxn ang="0">
                  <a:pos x="T0" y="T1"/>
                </a:cxn>
                <a:cxn ang="0">
                  <a:pos x="T2" y="T3"/>
                </a:cxn>
                <a:cxn ang="0">
                  <a:pos x="T4" y="T5"/>
                </a:cxn>
                <a:cxn ang="0">
                  <a:pos x="T6" y="T7"/>
                </a:cxn>
                <a:cxn ang="0">
                  <a:pos x="T8" y="T9"/>
                </a:cxn>
              </a:cxnLst>
              <a:rect l="0" t="0" r="r" b="b"/>
              <a:pathLst>
                <a:path w="55" h="36">
                  <a:moveTo>
                    <a:pt x="0" y="0"/>
                  </a:moveTo>
                  <a:lnTo>
                    <a:pt x="10" y="36"/>
                  </a:lnTo>
                  <a:lnTo>
                    <a:pt x="55" y="36"/>
                  </a:lnTo>
                  <a:lnTo>
                    <a:pt x="52"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3" name="Freeform 62"/>
            <p:cNvSpPr/>
            <p:nvPr/>
          </p:nvSpPr>
          <p:spPr bwMode="auto">
            <a:xfrm>
              <a:off x="5170488" y="3009434"/>
              <a:ext cx="98425" cy="38100"/>
            </a:xfrm>
            <a:custGeom>
              <a:avLst/>
              <a:gdLst>
                <a:gd name="T0" fmla="*/ 2 w 62"/>
                <a:gd name="T1" fmla="*/ 24 h 24"/>
                <a:gd name="T2" fmla="*/ 60 w 62"/>
                <a:gd name="T3" fmla="*/ 24 h 24"/>
                <a:gd name="T4" fmla="*/ 62 w 62"/>
                <a:gd name="T5" fmla="*/ 0 h 24"/>
                <a:gd name="T6" fmla="*/ 0 w 62"/>
                <a:gd name="T7" fmla="*/ 0 h 24"/>
                <a:gd name="T8" fmla="*/ 2 w 62"/>
                <a:gd name="T9" fmla="*/ 24 h 24"/>
              </a:gdLst>
              <a:ahLst/>
              <a:cxnLst>
                <a:cxn ang="0">
                  <a:pos x="T0" y="T1"/>
                </a:cxn>
                <a:cxn ang="0">
                  <a:pos x="T2" y="T3"/>
                </a:cxn>
                <a:cxn ang="0">
                  <a:pos x="T4" y="T5"/>
                </a:cxn>
                <a:cxn ang="0">
                  <a:pos x="T6" y="T7"/>
                </a:cxn>
                <a:cxn ang="0">
                  <a:pos x="T8" y="T9"/>
                </a:cxn>
              </a:cxnLst>
              <a:rect l="0" t="0" r="r" b="b"/>
              <a:pathLst>
                <a:path w="62" h="24">
                  <a:moveTo>
                    <a:pt x="2" y="24"/>
                  </a:moveTo>
                  <a:lnTo>
                    <a:pt x="60" y="24"/>
                  </a:lnTo>
                  <a:lnTo>
                    <a:pt x="62" y="0"/>
                  </a:lnTo>
                  <a:lnTo>
                    <a:pt x="0" y="0"/>
                  </a:lnTo>
                  <a:lnTo>
                    <a:pt x="2"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5" name="Freeform 64"/>
            <p:cNvSpPr/>
            <p:nvPr/>
          </p:nvSpPr>
          <p:spPr bwMode="auto">
            <a:xfrm>
              <a:off x="5276850" y="2953871"/>
              <a:ext cx="179388" cy="93663"/>
            </a:xfrm>
            <a:custGeom>
              <a:avLst/>
              <a:gdLst>
                <a:gd name="T0" fmla="*/ 66 w 106"/>
                <a:gd name="T1" fmla="*/ 2 h 56"/>
                <a:gd name="T2" fmla="*/ 64 w 106"/>
                <a:gd name="T3" fmla="*/ 3 h 56"/>
                <a:gd name="T4" fmla="*/ 37 w 106"/>
                <a:gd name="T5" fmla="*/ 30 h 56"/>
                <a:gd name="T6" fmla="*/ 35 w 106"/>
                <a:gd name="T7" fmla="*/ 33 h 56"/>
                <a:gd name="T8" fmla="*/ 2 w 106"/>
                <a:gd name="T9" fmla="*/ 33 h 56"/>
                <a:gd name="T10" fmla="*/ 0 w 106"/>
                <a:gd name="T11" fmla="*/ 56 h 56"/>
                <a:gd name="T12" fmla="*/ 50 w 106"/>
                <a:gd name="T13" fmla="*/ 56 h 56"/>
                <a:gd name="T14" fmla="*/ 54 w 106"/>
                <a:gd name="T15" fmla="*/ 41 h 56"/>
                <a:gd name="T16" fmla="*/ 75 w 106"/>
                <a:gd name="T17" fmla="*/ 20 h 56"/>
                <a:gd name="T18" fmla="*/ 93 w 106"/>
                <a:gd name="T19" fmla="*/ 20 h 56"/>
                <a:gd name="T20" fmla="*/ 93 w 106"/>
                <a:gd name="T21" fmla="*/ 0 h 56"/>
                <a:gd name="T22" fmla="*/ 72 w 106"/>
                <a:gd name="T23" fmla="*/ 0 h 56"/>
                <a:gd name="T24" fmla="*/ 66 w 106"/>
                <a:gd name="T25" fmla="*/ 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 h="56">
                  <a:moveTo>
                    <a:pt x="66" y="2"/>
                  </a:moveTo>
                  <a:cubicBezTo>
                    <a:pt x="65" y="2"/>
                    <a:pt x="65" y="3"/>
                    <a:pt x="64" y="3"/>
                  </a:cubicBezTo>
                  <a:cubicBezTo>
                    <a:pt x="55" y="12"/>
                    <a:pt x="46" y="21"/>
                    <a:pt x="37" y="30"/>
                  </a:cubicBezTo>
                  <a:cubicBezTo>
                    <a:pt x="36" y="31"/>
                    <a:pt x="35" y="32"/>
                    <a:pt x="35" y="33"/>
                  </a:cubicBezTo>
                  <a:cubicBezTo>
                    <a:pt x="2" y="33"/>
                    <a:pt x="2" y="33"/>
                    <a:pt x="2" y="33"/>
                  </a:cubicBezTo>
                  <a:cubicBezTo>
                    <a:pt x="0" y="56"/>
                    <a:pt x="0" y="56"/>
                    <a:pt x="0" y="56"/>
                  </a:cubicBezTo>
                  <a:cubicBezTo>
                    <a:pt x="50" y="56"/>
                    <a:pt x="50" y="56"/>
                    <a:pt x="50" y="56"/>
                  </a:cubicBezTo>
                  <a:cubicBezTo>
                    <a:pt x="54" y="41"/>
                    <a:pt x="54" y="41"/>
                    <a:pt x="54" y="41"/>
                  </a:cubicBezTo>
                  <a:cubicBezTo>
                    <a:pt x="61" y="34"/>
                    <a:pt x="68" y="27"/>
                    <a:pt x="75" y="20"/>
                  </a:cubicBezTo>
                  <a:cubicBezTo>
                    <a:pt x="93" y="20"/>
                    <a:pt x="93" y="20"/>
                    <a:pt x="93" y="20"/>
                  </a:cubicBezTo>
                  <a:cubicBezTo>
                    <a:pt x="106" y="20"/>
                    <a:pt x="106" y="0"/>
                    <a:pt x="93" y="0"/>
                  </a:cubicBezTo>
                  <a:cubicBezTo>
                    <a:pt x="72" y="0"/>
                    <a:pt x="72" y="0"/>
                    <a:pt x="72" y="0"/>
                  </a:cubicBezTo>
                  <a:cubicBezTo>
                    <a:pt x="69" y="0"/>
                    <a:pt x="68" y="1"/>
                    <a:pt x="66"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8" name="Freeform 67"/>
            <p:cNvSpPr/>
            <p:nvPr/>
          </p:nvSpPr>
          <p:spPr bwMode="auto">
            <a:xfrm>
              <a:off x="5268913" y="3128496"/>
              <a:ext cx="71438" cy="33338"/>
            </a:xfrm>
            <a:custGeom>
              <a:avLst/>
              <a:gdLst>
                <a:gd name="T0" fmla="*/ 0 w 45"/>
                <a:gd name="T1" fmla="*/ 21 h 21"/>
                <a:gd name="T2" fmla="*/ 39 w 45"/>
                <a:gd name="T3" fmla="*/ 21 h 21"/>
                <a:gd name="T4" fmla="*/ 45 w 45"/>
                <a:gd name="T5" fmla="*/ 0 h 21"/>
                <a:gd name="T6" fmla="*/ 1 w 45"/>
                <a:gd name="T7" fmla="*/ 0 h 21"/>
                <a:gd name="T8" fmla="*/ 0 w 45"/>
                <a:gd name="T9" fmla="*/ 21 h 21"/>
              </a:gdLst>
              <a:ahLst/>
              <a:cxnLst>
                <a:cxn ang="0">
                  <a:pos x="T0" y="T1"/>
                </a:cxn>
                <a:cxn ang="0">
                  <a:pos x="T2" y="T3"/>
                </a:cxn>
                <a:cxn ang="0">
                  <a:pos x="T4" y="T5"/>
                </a:cxn>
                <a:cxn ang="0">
                  <a:pos x="T6" y="T7"/>
                </a:cxn>
                <a:cxn ang="0">
                  <a:pos x="T8" y="T9"/>
                </a:cxn>
              </a:cxnLst>
              <a:rect l="0" t="0" r="r" b="b"/>
              <a:pathLst>
                <a:path w="45" h="21">
                  <a:moveTo>
                    <a:pt x="0" y="21"/>
                  </a:moveTo>
                  <a:lnTo>
                    <a:pt x="39" y="21"/>
                  </a:lnTo>
                  <a:lnTo>
                    <a:pt x="45" y="0"/>
                  </a:lnTo>
                  <a:lnTo>
                    <a:pt x="1" y="0"/>
                  </a:lnTo>
                  <a:lnTo>
                    <a:pt x="0"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0" name="Freeform 69"/>
            <p:cNvSpPr/>
            <p:nvPr/>
          </p:nvSpPr>
          <p:spPr bwMode="auto">
            <a:xfrm>
              <a:off x="5180013" y="3128496"/>
              <a:ext cx="79375" cy="33338"/>
            </a:xfrm>
            <a:custGeom>
              <a:avLst/>
              <a:gdLst>
                <a:gd name="T0" fmla="*/ 48 w 50"/>
                <a:gd name="T1" fmla="*/ 21 h 21"/>
                <a:gd name="T2" fmla="*/ 50 w 50"/>
                <a:gd name="T3" fmla="*/ 0 h 21"/>
                <a:gd name="T4" fmla="*/ 0 w 50"/>
                <a:gd name="T5" fmla="*/ 0 h 21"/>
                <a:gd name="T6" fmla="*/ 2 w 50"/>
                <a:gd name="T7" fmla="*/ 21 h 21"/>
                <a:gd name="T8" fmla="*/ 48 w 50"/>
                <a:gd name="T9" fmla="*/ 21 h 21"/>
              </a:gdLst>
              <a:ahLst/>
              <a:cxnLst>
                <a:cxn ang="0">
                  <a:pos x="T0" y="T1"/>
                </a:cxn>
                <a:cxn ang="0">
                  <a:pos x="T2" y="T3"/>
                </a:cxn>
                <a:cxn ang="0">
                  <a:pos x="T4" y="T5"/>
                </a:cxn>
                <a:cxn ang="0">
                  <a:pos x="T6" y="T7"/>
                </a:cxn>
                <a:cxn ang="0">
                  <a:pos x="T8" y="T9"/>
                </a:cxn>
              </a:cxnLst>
              <a:rect l="0" t="0" r="r" b="b"/>
              <a:pathLst>
                <a:path w="50" h="21">
                  <a:moveTo>
                    <a:pt x="48" y="21"/>
                  </a:moveTo>
                  <a:lnTo>
                    <a:pt x="50" y="0"/>
                  </a:lnTo>
                  <a:lnTo>
                    <a:pt x="0" y="0"/>
                  </a:lnTo>
                  <a:lnTo>
                    <a:pt x="2" y="21"/>
                  </a:lnTo>
                  <a:lnTo>
                    <a:pt x="48"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1" name="Oval 70"/>
            <p:cNvSpPr>
              <a:spLocks noChangeArrowheads="1"/>
            </p:cNvSpPr>
            <p:nvPr/>
          </p:nvSpPr>
          <p:spPr bwMode="auto">
            <a:xfrm>
              <a:off x="5111750" y="3174534"/>
              <a:ext cx="60325" cy="587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2" name="Oval 71"/>
            <p:cNvSpPr>
              <a:spLocks noChangeArrowheads="1"/>
            </p:cNvSpPr>
            <p:nvPr/>
          </p:nvSpPr>
          <p:spPr bwMode="auto">
            <a:xfrm>
              <a:off x="5268913" y="3174534"/>
              <a:ext cx="58738" cy="587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73" name="Freeform 64"/>
          <p:cNvSpPr>
            <a:spLocks noEditPoints="1"/>
          </p:cNvSpPr>
          <p:nvPr/>
        </p:nvSpPr>
        <p:spPr bwMode="auto">
          <a:xfrm>
            <a:off x="5014473" y="3872272"/>
            <a:ext cx="374410" cy="263473"/>
          </a:xfrm>
          <a:custGeom>
            <a:avLst/>
            <a:gdLst>
              <a:gd name="T0" fmla="*/ 136 w 249"/>
              <a:gd name="T1" fmla="*/ 59 h 175"/>
              <a:gd name="T2" fmla="*/ 48 w 249"/>
              <a:gd name="T3" fmla="*/ 16 h 175"/>
              <a:gd name="T4" fmla="*/ 0 w 249"/>
              <a:gd name="T5" fmla="*/ 59 h 175"/>
              <a:gd name="T6" fmla="*/ 249 w 249"/>
              <a:gd name="T7" fmla="*/ 175 h 175"/>
              <a:gd name="T8" fmla="*/ 179 w 249"/>
              <a:gd name="T9" fmla="*/ 75 h 175"/>
              <a:gd name="T10" fmla="*/ 201 w 249"/>
              <a:gd name="T11" fmla="*/ 97 h 175"/>
              <a:gd name="T12" fmla="*/ 179 w 249"/>
              <a:gd name="T13" fmla="*/ 75 h 175"/>
              <a:gd name="T14" fmla="*/ 184 w 249"/>
              <a:gd name="T15" fmla="*/ 130 h 175"/>
              <a:gd name="T16" fmla="*/ 163 w 249"/>
              <a:gd name="T17" fmla="*/ 109 h 175"/>
              <a:gd name="T18" fmla="*/ 146 w 249"/>
              <a:gd name="T19" fmla="*/ 75 h 175"/>
              <a:gd name="T20" fmla="*/ 168 w 249"/>
              <a:gd name="T21" fmla="*/ 97 h 175"/>
              <a:gd name="T22" fmla="*/ 146 w 249"/>
              <a:gd name="T23" fmla="*/ 75 h 175"/>
              <a:gd name="T24" fmla="*/ 152 w 249"/>
              <a:gd name="T25" fmla="*/ 130 h 175"/>
              <a:gd name="T26" fmla="*/ 130 w 249"/>
              <a:gd name="T27" fmla="*/ 109 h 175"/>
              <a:gd name="T28" fmla="*/ 114 w 249"/>
              <a:gd name="T29" fmla="*/ 75 h 175"/>
              <a:gd name="T30" fmla="*/ 135 w 249"/>
              <a:gd name="T31" fmla="*/ 97 h 175"/>
              <a:gd name="T32" fmla="*/ 114 w 249"/>
              <a:gd name="T33" fmla="*/ 75 h 175"/>
              <a:gd name="T34" fmla="*/ 119 w 249"/>
              <a:gd name="T35" fmla="*/ 130 h 175"/>
              <a:gd name="T36" fmla="*/ 97 w 249"/>
              <a:gd name="T37" fmla="*/ 109 h 175"/>
              <a:gd name="T38" fmla="*/ 81 w 249"/>
              <a:gd name="T39" fmla="*/ 75 h 175"/>
              <a:gd name="T40" fmla="*/ 103 w 249"/>
              <a:gd name="T41" fmla="*/ 97 h 175"/>
              <a:gd name="T42" fmla="*/ 81 w 249"/>
              <a:gd name="T43" fmla="*/ 75 h 175"/>
              <a:gd name="T44" fmla="*/ 86 w 249"/>
              <a:gd name="T45" fmla="*/ 130 h 175"/>
              <a:gd name="T46" fmla="*/ 65 w 249"/>
              <a:gd name="T47" fmla="*/ 109 h 175"/>
              <a:gd name="T48" fmla="*/ 48 w 249"/>
              <a:gd name="T49" fmla="*/ 75 h 175"/>
              <a:gd name="T50" fmla="*/ 70 w 249"/>
              <a:gd name="T51" fmla="*/ 97 h 175"/>
              <a:gd name="T52" fmla="*/ 48 w 249"/>
              <a:gd name="T53" fmla="*/ 75 h 175"/>
              <a:gd name="T54" fmla="*/ 37 w 249"/>
              <a:gd name="T55" fmla="*/ 75 h 175"/>
              <a:gd name="T56" fmla="*/ 16 w 249"/>
              <a:gd name="T57" fmla="*/ 97 h 175"/>
              <a:gd name="T58" fmla="*/ 32 w 249"/>
              <a:gd name="T59" fmla="*/ 109 h 175"/>
              <a:gd name="T60" fmla="*/ 54 w 249"/>
              <a:gd name="T61" fmla="*/ 130 h 175"/>
              <a:gd name="T62" fmla="*/ 32 w 249"/>
              <a:gd name="T63" fmla="*/ 109 h 175"/>
              <a:gd name="T64" fmla="*/ 43 w 249"/>
              <a:gd name="T65" fmla="*/ 164 h 175"/>
              <a:gd name="T66" fmla="*/ 206 w 249"/>
              <a:gd name="T67" fmla="*/ 143 h 175"/>
              <a:gd name="T68" fmla="*/ 217 w 249"/>
              <a:gd name="T69" fmla="*/ 130 h 175"/>
              <a:gd name="T70" fmla="*/ 195 w 249"/>
              <a:gd name="T71" fmla="*/ 109 h 175"/>
              <a:gd name="T72" fmla="*/ 217 w 249"/>
              <a:gd name="T73" fmla="*/ 130 h 175"/>
              <a:gd name="T74" fmla="*/ 212 w 249"/>
              <a:gd name="T75" fmla="*/ 97 h 175"/>
              <a:gd name="T76" fmla="*/ 233 w 249"/>
              <a:gd name="T77" fmla="*/ 75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49" h="175">
                <a:moveTo>
                  <a:pt x="249" y="59"/>
                </a:moveTo>
                <a:cubicBezTo>
                  <a:pt x="136" y="59"/>
                  <a:pt x="136" y="59"/>
                  <a:pt x="136" y="59"/>
                </a:cubicBezTo>
                <a:cubicBezTo>
                  <a:pt x="119" y="27"/>
                  <a:pt x="84" y="14"/>
                  <a:pt x="51" y="3"/>
                </a:cubicBezTo>
                <a:cubicBezTo>
                  <a:pt x="43" y="0"/>
                  <a:pt x="39" y="14"/>
                  <a:pt x="48" y="16"/>
                </a:cubicBezTo>
                <a:cubicBezTo>
                  <a:pt x="74" y="25"/>
                  <a:pt x="104" y="35"/>
                  <a:pt x="120" y="59"/>
                </a:cubicBezTo>
                <a:cubicBezTo>
                  <a:pt x="0" y="59"/>
                  <a:pt x="0" y="59"/>
                  <a:pt x="0" y="59"/>
                </a:cubicBezTo>
                <a:cubicBezTo>
                  <a:pt x="0" y="175"/>
                  <a:pt x="0" y="175"/>
                  <a:pt x="0" y="175"/>
                </a:cubicBezTo>
                <a:cubicBezTo>
                  <a:pt x="249" y="175"/>
                  <a:pt x="249" y="175"/>
                  <a:pt x="249" y="175"/>
                </a:cubicBezTo>
                <a:lnTo>
                  <a:pt x="249" y="59"/>
                </a:lnTo>
                <a:close/>
                <a:moveTo>
                  <a:pt x="179" y="75"/>
                </a:moveTo>
                <a:cubicBezTo>
                  <a:pt x="201" y="75"/>
                  <a:pt x="201" y="75"/>
                  <a:pt x="201" y="75"/>
                </a:cubicBezTo>
                <a:cubicBezTo>
                  <a:pt x="201" y="97"/>
                  <a:pt x="201" y="97"/>
                  <a:pt x="201" y="97"/>
                </a:cubicBezTo>
                <a:cubicBezTo>
                  <a:pt x="179" y="97"/>
                  <a:pt x="179" y="97"/>
                  <a:pt x="179" y="97"/>
                </a:cubicBezTo>
                <a:lnTo>
                  <a:pt x="179" y="75"/>
                </a:lnTo>
                <a:close/>
                <a:moveTo>
                  <a:pt x="184" y="109"/>
                </a:moveTo>
                <a:cubicBezTo>
                  <a:pt x="184" y="130"/>
                  <a:pt x="184" y="130"/>
                  <a:pt x="184" y="130"/>
                </a:cubicBezTo>
                <a:cubicBezTo>
                  <a:pt x="163" y="130"/>
                  <a:pt x="163" y="130"/>
                  <a:pt x="163" y="130"/>
                </a:cubicBezTo>
                <a:cubicBezTo>
                  <a:pt x="163" y="109"/>
                  <a:pt x="163" y="109"/>
                  <a:pt x="163" y="109"/>
                </a:cubicBezTo>
                <a:lnTo>
                  <a:pt x="184" y="109"/>
                </a:lnTo>
                <a:close/>
                <a:moveTo>
                  <a:pt x="146" y="75"/>
                </a:moveTo>
                <a:cubicBezTo>
                  <a:pt x="168" y="75"/>
                  <a:pt x="168" y="75"/>
                  <a:pt x="168" y="75"/>
                </a:cubicBezTo>
                <a:cubicBezTo>
                  <a:pt x="168" y="97"/>
                  <a:pt x="168" y="97"/>
                  <a:pt x="168" y="97"/>
                </a:cubicBezTo>
                <a:cubicBezTo>
                  <a:pt x="146" y="97"/>
                  <a:pt x="146" y="97"/>
                  <a:pt x="146" y="97"/>
                </a:cubicBezTo>
                <a:lnTo>
                  <a:pt x="146" y="75"/>
                </a:lnTo>
                <a:close/>
                <a:moveTo>
                  <a:pt x="152" y="109"/>
                </a:moveTo>
                <a:cubicBezTo>
                  <a:pt x="152" y="130"/>
                  <a:pt x="152" y="130"/>
                  <a:pt x="152" y="130"/>
                </a:cubicBezTo>
                <a:cubicBezTo>
                  <a:pt x="130" y="130"/>
                  <a:pt x="130" y="130"/>
                  <a:pt x="130" y="130"/>
                </a:cubicBezTo>
                <a:cubicBezTo>
                  <a:pt x="130" y="109"/>
                  <a:pt x="130" y="109"/>
                  <a:pt x="130" y="109"/>
                </a:cubicBezTo>
                <a:lnTo>
                  <a:pt x="152" y="109"/>
                </a:lnTo>
                <a:close/>
                <a:moveTo>
                  <a:pt x="114" y="75"/>
                </a:moveTo>
                <a:cubicBezTo>
                  <a:pt x="135" y="75"/>
                  <a:pt x="135" y="75"/>
                  <a:pt x="135" y="75"/>
                </a:cubicBezTo>
                <a:cubicBezTo>
                  <a:pt x="135" y="97"/>
                  <a:pt x="135" y="97"/>
                  <a:pt x="135" y="97"/>
                </a:cubicBezTo>
                <a:cubicBezTo>
                  <a:pt x="114" y="97"/>
                  <a:pt x="114" y="97"/>
                  <a:pt x="114" y="97"/>
                </a:cubicBezTo>
                <a:lnTo>
                  <a:pt x="114" y="75"/>
                </a:lnTo>
                <a:close/>
                <a:moveTo>
                  <a:pt x="119" y="109"/>
                </a:moveTo>
                <a:cubicBezTo>
                  <a:pt x="119" y="130"/>
                  <a:pt x="119" y="130"/>
                  <a:pt x="119" y="130"/>
                </a:cubicBezTo>
                <a:cubicBezTo>
                  <a:pt x="97" y="130"/>
                  <a:pt x="97" y="130"/>
                  <a:pt x="97" y="130"/>
                </a:cubicBezTo>
                <a:cubicBezTo>
                  <a:pt x="97" y="109"/>
                  <a:pt x="97" y="109"/>
                  <a:pt x="97" y="109"/>
                </a:cubicBezTo>
                <a:lnTo>
                  <a:pt x="119" y="109"/>
                </a:lnTo>
                <a:close/>
                <a:moveTo>
                  <a:pt x="81" y="75"/>
                </a:moveTo>
                <a:cubicBezTo>
                  <a:pt x="103" y="75"/>
                  <a:pt x="103" y="75"/>
                  <a:pt x="103" y="75"/>
                </a:cubicBezTo>
                <a:cubicBezTo>
                  <a:pt x="103" y="97"/>
                  <a:pt x="103" y="97"/>
                  <a:pt x="103" y="97"/>
                </a:cubicBezTo>
                <a:cubicBezTo>
                  <a:pt x="81" y="97"/>
                  <a:pt x="81" y="97"/>
                  <a:pt x="81" y="97"/>
                </a:cubicBezTo>
                <a:lnTo>
                  <a:pt x="81" y="75"/>
                </a:lnTo>
                <a:close/>
                <a:moveTo>
                  <a:pt x="86" y="109"/>
                </a:moveTo>
                <a:cubicBezTo>
                  <a:pt x="86" y="130"/>
                  <a:pt x="86" y="130"/>
                  <a:pt x="86" y="130"/>
                </a:cubicBezTo>
                <a:cubicBezTo>
                  <a:pt x="65" y="130"/>
                  <a:pt x="65" y="130"/>
                  <a:pt x="65" y="130"/>
                </a:cubicBezTo>
                <a:cubicBezTo>
                  <a:pt x="65" y="109"/>
                  <a:pt x="65" y="109"/>
                  <a:pt x="65" y="109"/>
                </a:cubicBezTo>
                <a:lnTo>
                  <a:pt x="86" y="109"/>
                </a:lnTo>
                <a:close/>
                <a:moveTo>
                  <a:pt x="48" y="75"/>
                </a:moveTo>
                <a:cubicBezTo>
                  <a:pt x="70" y="75"/>
                  <a:pt x="70" y="75"/>
                  <a:pt x="70" y="75"/>
                </a:cubicBezTo>
                <a:cubicBezTo>
                  <a:pt x="70" y="97"/>
                  <a:pt x="70" y="97"/>
                  <a:pt x="70" y="97"/>
                </a:cubicBezTo>
                <a:cubicBezTo>
                  <a:pt x="48" y="97"/>
                  <a:pt x="48" y="97"/>
                  <a:pt x="48" y="97"/>
                </a:cubicBezTo>
                <a:lnTo>
                  <a:pt x="48" y="75"/>
                </a:lnTo>
                <a:close/>
                <a:moveTo>
                  <a:pt x="16" y="75"/>
                </a:moveTo>
                <a:cubicBezTo>
                  <a:pt x="37" y="75"/>
                  <a:pt x="37" y="75"/>
                  <a:pt x="37" y="75"/>
                </a:cubicBezTo>
                <a:cubicBezTo>
                  <a:pt x="37" y="97"/>
                  <a:pt x="37" y="97"/>
                  <a:pt x="37" y="97"/>
                </a:cubicBezTo>
                <a:cubicBezTo>
                  <a:pt x="16" y="97"/>
                  <a:pt x="16" y="97"/>
                  <a:pt x="16" y="97"/>
                </a:cubicBezTo>
                <a:lnTo>
                  <a:pt x="16" y="75"/>
                </a:lnTo>
                <a:close/>
                <a:moveTo>
                  <a:pt x="32" y="109"/>
                </a:moveTo>
                <a:cubicBezTo>
                  <a:pt x="54" y="109"/>
                  <a:pt x="54" y="109"/>
                  <a:pt x="54" y="109"/>
                </a:cubicBezTo>
                <a:cubicBezTo>
                  <a:pt x="54" y="130"/>
                  <a:pt x="54" y="130"/>
                  <a:pt x="54" y="130"/>
                </a:cubicBezTo>
                <a:cubicBezTo>
                  <a:pt x="32" y="130"/>
                  <a:pt x="32" y="130"/>
                  <a:pt x="32" y="130"/>
                </a:cubicBezTo>
                <a:lnTo>
                  <a:pt x="32" y="109"/>
                </a:lnTo>
                <a:close/>
                <a:moveTo>
                  <a:pt x="206" y="164"/>
                </a:moveTo>
                <a:cubicBezTo>
                  <a:pt x="43" y="164"/>
                  <a:pt x="43" y="164"/>
                  <a:pt x="43" y="164"/>
                </a:cubicBezTo>
                <a:cubicBezTo>
                  <a:pt x="43" y="143"/>
                  <a:pt x="43" y="143"/>
                  <a:pt x="43" y="143"/>
                </a:cubicBezTo>
                <a:cubicBezTo>
                  <a:pt x="206" y="143"/>
                  <a:pt x="206" y="143"/>
                  <a:pt x="206" y="143"/>
                </a:cubicBezTo>
                <a:lnTo>
                  <a:pt x="206" y="164"/>
                </a:lnTo>
                <a:close/>
                <a:moveTo>
                  <a:pt x="217" y="130"/>
                </a:moveTo>
                <a:cubicBezTo>
                  <a:pt x="195" y="130"/>
                  <a:pt x="195" y="130"/>
                  <a:pt x="195" y="130"/>
                </a:cubicBezTo>
                <a:cubicBezTo>
                  <a:pt x="195" y="109"/>
                  <a:pt x="195" y="109"/>
                  <a:pt x="195" y="109"/>
                </a:cubicBezTo>
                <a:cubicBezTo>
                  <a:pt x="217" y="109"/>
                  <a:pt x="217" y="109"/>
                  <a:pt x="217" y="109"/>
                </a:cubicBezTo>
                <a:lnTo>
                  <a:pt x="217" y="130"/>
                </a:lnTo>
                <a:close/>
                <a:moveTo>
                  <a:pt x="233" y="97"/>
                </a:moveTo>
                <a:cubicBezTo>
                  <a:pt x="212" y="97"/>
                  <a:pt x="212" y="97"/>
                  <a:pt x="212" y="97"/>
                </a:cubicBezTo>
                <a:cubicBezTo>
                  <a:pt x="212" y="75"/>
                  <a:pt x="212" y="75"/>
                  <a:pt x="212" y="75"/>
                </a:cubicBezTo>
                <a:cubicBezTo>
                  <a:pt x="233" y="75"/>
                  <a:pt x="233" y="75"/>
                  <a:pt x="233" y="75"/>
                </a:cubicBezTo>
                <a:lnTo>
                  <a:pt x="233" y="97"/>
                </a:lnTo>
                <a:close/>
              </a:path>
            </a:pathLst>
          </a:custGeom>
          <a:solidFill>
            <a:schemeClr val="bg1"/>
          </a:solidFill>
          <a:ln>
            <a:noFill/>
          </a:ln>
        </p:spPr>
        <p:txBody>
          <a:bodyPr vert="horz" wrap="square" lIns="68580" tIns="34290" rIns="68580" bIns="34290" numCol="1" anchor="t" anchorCtr="0" compatLnSpc="1"/>
          <a:lstStyle/>
          <a:p>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wind"/>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down)">
                                      <p:cBhvr>
                                        <p:cTn id="7" dur="500"/>
                                        <p:tgtEl>
                                          <p:spTgt spid="5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horizontal)">
                                      <p:cBhvr>
                                        <p:cTn id="11" dur="500"/>
                                        <p:tgtEl>
                                          <p:spTgt spid="4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500"/>
                                        <p:tgtEl>
                                          <p:spTgt spid="40"/>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57"/>
                                        </p:tgtEl>
                                        <p:attrNameLst>
                                          <p:attrName>style.visibility</p:attrName>
                                        </p:attrNameLst>
                                      </p:cBhvr>
                                      <p:to>
                                        <p:strVal val="visible"/>
                                      </p:to>
                                    </p:set>
                                    <p:animEffect transition="in" filter="wipe(down)">
                                      <p:cBhvr>
                                        <p:cTn id="19" dur="500"/>
                                        <p:tgtEl>
                                          <p:spTgt spid="57"/>
                                        </p:tgtEl>
                                      </p:cBhvr>
                                    </p:animEffect>
                                  </p:childTnLst>
                                </p:cTn>
                              </p:par>
                            </p:childTnLst>
                          </p:cTn>
                        </p:par>
                        <p:par>
                          <p:cTn id="20" fill="hold">
                            <p:stCondLst>
                              <p:cond delay="2000"/>
                            </p:stCondLst>
                            <p:childTnLst>
                              <p:par>
                                <p:cTn id="21" presetID="14" presetClass="entr" presetSubtype="10"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Effect transition="in" filter="randombar(horizontal)">
                                      <p:cBhvr>
                                        <p:cTn id="23" dur="500"/>
                                        <p:tgtEl>
                                          <p:spTgt spid="50"/>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500"/>
                                        <p:tgtEl>
                                          <p:spTgt spid="3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wipe(down)">
                                      <p:cBhvr>
                                        <p:cTn id="31" dur="500"/>
                                        <p:tgtEl>
                                          <p:spTgt spid="64"/>
                                        </p:tgtEl>
                                      </p:cBhvr>
                                    </p:animEffect>
                                  </p:childTnLst>
                                </p:cTn>
                              </p:par>
                            </p:childTnLst>
                          </p:cTn>
                        </p:par>
                        <p:par>
                          <p:cTn id="32" fill="hold">
                            <p:stCondLst>
                              <p:cond delay="3500"/>
                            </p:stCondLst>
                            <p:childTnLst>
                              <p:par>
                                <p:cTn id="33" presetID="14" presetClass="entr" presetSubtype="10" fill="hold" grpId="0" nodeType="afterEffect">
                                  <p:stCondLst>
                                    <p:cond delay="0"/>
                                  </p:stCondLst>
                                  <p:childTnLst>
                                    <p:set>
                                      <p:cBhvr>
                                        <p:cTn id="34" dur="1" fill="hold">
                                          <p:stCondLst>
                                            <p:cond delay="0"/>
                                          </p:stCondLst>
                                        </p:cTn>
                                        <p:tgtEl>
                                          <p:spTgt spid="94"/>
                                        </p:tgtEl>
                                        <p:attrNameLst>
                                          <p:attrName>style.visibility</p:attrName>
                                        </p:attrNameLst>
                                      </p:cBhvr>
                                      <p:to>
                                        <p:strVal val="visible"/>
                                      </p:to>
                                    </p:set>
                                    <p:animEffect transition="in" filter="randombar(horizontal)">
                                      <p:cBhvr>
                                        <p:cTn id="35" dur="500"/>
                                        <p:tgtEl>
                                          <p:spTgt spid="94"/>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500"/>
                                        <p:tgtEl>
                                          <p:spTgt spid="43"/>
                                        </p:tgtEl>
                                      </p:cBhvr>
                                    </p:animEffect>
                                  </p:childTnLst>
                                </p:cTn>
                              </p:par>
                            </p:childTnLst>
                          </p:cTn>
                        </p:par>
                        <p:par>
                          <p:cTn id="40" fill="hold">
                            <p:stCondLst>
                              <p:cond delay="4500"/>
                            </p:stCondLst>
                            <p:childTnLst>
                              <p:par>
                                <p:cTn id="41" presetID="22" presetClass="entr" presetSubtype="4" fill="hold"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wipe(down)">
                                      <p:cBhvr>
                                        <p:cTn id="43" dur="500"/>
                                        <p:tgtEl>
                                          <p:spTgt spid="69"/>
                                        </p:tgtEl>
                                      </p:cBhvr>
                                    </p:animEffect>
                                  </p:childTnLst>
                                </p:cTn>
                              </p:par>
                            </p:childTnLst>
                          </p:cTn>
                        </p:par>
                        <p:par>
                          <p:cTn id="44" fill="hold">
                            <p:stCondLst>
                              <p:cond delay="5000"/>
                            </p:stCondLst>
                            <p:childTnLst>
                              <p:par>
                                <p:cTn id="45" presetID="14" presetClass="entr" presetSubtype="10" fill="hold" grpId="0" nodeType="afterEffect">
                                  <p:stCondLst>
                                    <p:cond delay="0"/>
                                  </p:stCondLst>
                                  <p:childTnLst>
                                    <p:set>
                                      <p:cBhvr>
                                        <p:cTn id="46" dur="1" fill="hold">
                                          <p:stCondLst>
                                            <p:cond delay="0"/>
                                          </p:stCondLst>
                                        </p:cTn>
                                        <p:tgtEl>
                                          <p:spTgt spid="93"/>
                                        </p:tgtEl>
                                        <p:attrNameLst>
                                          <p:attrName>style.visibility</p:attrName>
                                        </p:attrNameLst>
                                      </p:cBhvr>
                                      <p:to>
                                        <p:strVal val="visible"/>
                                      </p:to>
                                    </p:set>
                                    <p:animEffect transition="in" filter="randombar(horizontal)">
                                      <p:cBhvr>
                                        <p:cTn id="47" dur="500"/>
                                        <p:tgtEl>
                                          <p:spTgt spid="93"/>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500"/>
                                        <p:tgtEl>
                                          <p:spTgt spid="34"/>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82"/>
                                        </p:tgtEl>
                                        <p:attrNameLst>
                                          <p:attrName>style.visibility</p:attrName>
                                        </p:attrNameLst>
                                      </p:cBhvr>
                                      <p:to>
                                        <p:strVal val="visible"/>
                                      </p:to>
                                    </p:set>
                                    <p:animEffect transition="in" filter="wipe(down)">
                                      <p:cBhvr>
                                        <p:cTn id="55" dur="500"/>
                                        <p:tgtEl>
                                          <p:spTgt spid="82"/>
                                        </p:tgtEl>
                                      </p:cBhvr>
                                    </p:animEffect>
                                  </p:childTnLst>
                                </p:cTn>
                              </p:par>
                            </p:childTnLst>
                          </p:cTn>
                        </p:par>
                        <p:par>
                          <p:cTn id="56" fill="hold">
                            <p:stCondLst>
                              <p:cond delay="6500"/>
                            </p:stCondLst>
                            <p:childTnLst>
                              <p:par>
                                <p:cTn id="57" presetID="14" presetClass="entr" presetSubtype="10"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Effect transition="in" filter="randombar(horizontal)">
                                      <p:cBhvr>
                                        <p:cTn id="59" dur="500"/>
                                        <p:tgtEl>
                                          <p:spTgt spid="51"/>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46"/>
                                        </p:tgtEl>
                                        <p:attrNameLst>
                                          <p:attrName>style.visibility</p:attrName>
                                        </p:attrNameLst>
                                      </p:cBhvr>
                                      <p:to>
                                        <p:strVal val="visible"/>
                                      </p:to>
                                    </p:set>
                                    <p:animEffect transition="in" filter="fade">
                                      <p:cBhvr>
                                        <p:cTn id="63" dur="500"/>
                                        <p:tgtEl>
                                          <p:spTgt spid="46"/>
                                        </p:tgtEl>
                                      </p:cBhvr>
                                    </p:animEffect>
                                  </p:childTnLst>
                                </p:cTn>
                              </p:par>
                            </p:childTnLst>
                          </p:cTn>
                        </p:par>
                        <p:par>
                          <p:cTn id="64" fill="hold">
                            <p:stCondLst>
                              <p:cond delay="7500"/>
                            </p:stCondLst>
                            <p:childTnLst>
                              <p:par>
                                <p:cTn id="65" presetID="22" presetClass="entr" presetSubtype="4" fill="hold" nodeType="afterEffect">
                                  <p:stCondLst>
                                    <p:cond delay="0"/>
                                  </p:stCondLst>
                                  <p:childTnLst>
                                    <p:set>
                                      <p:cBhvr>
                                        <p:cTn id="66" dur="1" fill="hold">
                                          <p:stCondLst>
                                            <p:cond delay="0"/>
                                          </p:stCondLst>
                                        </p:cTn>
                                        <p:tgtEl>
                                          <p:spTgt spid="87"/>
                                        </p:tgtEl>
                                        <p:attrNameLst>
                                          <p:attrName>style.visibility</p:attrName>
                                        </p:attrNameLst>
                                      </p:cBhvr>
                                      <p:to>
                                        <p:strVal val="visible"/>
                                      </p:to>
                                    </p:set>
                                    <p:animEffect transition="in" filter="wipe(down)">
                                      <p:cBhvr>
                                        <p:cTn id="67" dur="500"/>
                                        <p:tgtEl>
                                          <p:spTgt spid="87"/>
                                        </p:tgtEl>
                                      </p:cBhvr>
                                    </p:animEffect>
                                  </p:childTnLst>
                                </p:cTn>
                              </p:par>
                            </p:childTnLst>
                          </p:cTn>
                        </p:par>
                        <p:par>
                          <p:cTn id="68" fill="hold">
                            <p:stCondLst>
                              <p:cond delay="8000"/>
                            </p:stCondLst>
                            <p:childTnLst>
                              <p:par>
                                <p:cTn id="69" presetID="14" presetClass="entr" presetSubtype="10" fill="hold" grpId="0" nodeType="after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randombar(horizontal)">
                                      <p:cBhvr>
                                        <p:cTn id="71" dur="500"/>
                                        <p:tgtEl>
                                          <p:spTgt spid="73"/>
                                        </p:tgtEl>
                                      </p:cBhvr>
                                    </p:animEffect>
                                  </p:childTnLst>
                                </p:cTn>
                              </p:par>
                            </p:childTnLst>
                          </p:cTn>
                        </p:par>
                        <p:par>
                          <p:cTn id="72" fill="hold">
                            <p:stCondLst>
                              <p:cond delay="8500"/>
                            </p:stCondLst>
                            <p:childTnLst>
                              <p:par>
                                <p:cTn id="73" presetID="10" presetClass="entr" presetSubtype="0" fill="hold"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49" grpId="0" animBg="1"/>
      <p:bldP spid="50" grpId="0" animBg="1"/>
      <p:bldP spid="7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平行四边形 10"/>
          <p:cNvSpPr/>
          <p:nvPr/>
        </p:nvSpPr>
        <p:spPr>
          <a:xfrm>
            <a:off x="1116604" y="1347614"/>
            <a:ext cx="1900772" cy="1371177"/>
          </a:xfrm>
          <a:prstGeom prst="parallelogram">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378" tIns="45688" rIns="91378" bIns="45688" rtlCol="0" anchor="ctr"/>
          <a:lstStyle/>
          <a:p>
            <a:pPr algn="ctr" fontAlgn="base">
              <a:spcBef>
                <a:spcPct val="0"/>
              </a:spcBef>
              <a:spcAft>
                <a:spcPct val="0"/>
              </a:spcAft>
            </a:pPr>
            <a:endParaRPr lang="zh-CN" altLang="en-US" b="1">
              <a:solidFill>
                <a:prstClr val="white"/>
              </a:solidFill>
              <a:latin typeface="方正准圆简体"/>
              <a:ea typeface="方正准圆简体"/>
              <a:cs typeface="+mn-ea"/>
              <a:sym typeface="方正准圆简体"/>
            </a:endParaRPr>
          </a:p>
        </p:txBody>
      </p:sp>
      <p:sp>
        <p:nvSpPr>
          <p:cNvPr id="12" name="平行四边形 11"/>
          <p:cNvSpPr/>
          <p:nvPr/>
        </p:nvSpPr>
        <p:spPr>
          <a:xfrm>
            <a:off x="2865004" y="1347614"/>
            <a:ext cx="1900772" cy="1371177"/>
          </a:xfrm>
          <a:prstGeom prst="parallelogram">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378" tIns="45688" rIns="91378" bIns="45688" rtlCol="0" anchor="ctr"/>
          <a:lstStyle/>
          <a:p>
            <a:pPr algn="ctr" fontAlgn="base">
              <a:spcBef>
                <a:spcPct val="0"/>
              </a:spcBef>
              <a:spcAft>
                <a:spcPct val="0"/>
              </a:spcAft>
            </a:pPr>
            <a:endParaRPr lang="zh-CN" altLang="en-US" b="1">
              <a:solidFill>
                <a:prstClr val="white"/>
              </a:solidFill>
              <a:latin typeface="方正准圆简体"/>
              <a:ea typeface="方正准圆简体"/>
              <a:cs typeface="+mn-ea"/>
              <a:sym typeface="方正准圆简体"/>
            </a:endParaRPr>
          </a:p>
        </p:txBody>
      </p:sp>
      <p:sp>
        <p:nvSpPr>
          <p:cNvPr id="13" name="平行四边形 12"/>
          <p:cNvSpPr/>
          <p:nvPr/>
        </p:nvSpPr>
        <p:spPr>
          <a:xfrm>
            <a:off x="4617301" y="1347614"/>
            <a:ext cx="1900772" cy="1371177"/>
          </a:xfrm>
          <a:prstGeom prst="parallelogram">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378" tIns="45688" rIns="91378" bIns="45688" rtlCol="0" anchor="ctr"/>
          <a:lstStyle/>
          <a:p>
            <a:pPr algn="ctr" fontAlgn="base">
              <a:spcBef>
                <a:spcPct val="0"/>
              </a:spcBef>
              <a:spcAft>
                <a:spcPct val="0"/>
              </a:spcAft>
            </a:pPr>
            <a:endParaRPr lang="zh-CN" altLang="en-US" b="1">
              <a:solidFill>
                <a:prstClr val="white"/>
              </a:solidFill>
              <a:latin typeface="方正准圆简体"/>
              <a:ea typeface="方正准圆简体"/>
              <a:cs typeface="+mn-ea"/>
              <a:sym typeface="方正准圆简体"/>
            </a:endParaRPr>
          </a:p>
        </p:txBody>
      </p:sp>
      <p:sp>
        <p:nvSpPr>
          <p:cNvPr id="14" name="平行四边形 13"/>
          <p:cNvSpPr/>
          <p:nvPr/>
        </p:nvSpPr>
        <p:spPr>
          <a:xfrm>
            <a:off x="6319180" y="1347614"/>
            <a:ext cx="1900772" cy="1371177"/>
          </a:xfrm>
          <a:prstGeom prst="parallelogram">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378" tIns="45688" rIns="91378" bIns="45688" rtlCol="0" anchor="ctr"/>
          <a:lstStyle/>
          <a:p>
            <a:pPr algn="ctr" fontAlgn="base">
              <a:spcBef>
                <a:spcPct val="0"/>
              </a:spcBef>
              <a:spcAft>
                <a:spcPct val="0"/>
              </a:spcAft>
            </a:pPr>
            <a:endParaRPr lang="zh-CN" altLang="en-US" b="1">
              <a:solidFill>
                <a:prstClr val="white"/>
              </a:solidFill>
              <a:latin typeface="方正准圆简体"/>
              <a:ea typeface="方正准圆简体"/>
              <a:cs typeface="+mn-ea"/>
              <a:sym typeface="方正准圆简体"/>
            </a:endParaRPr>
          </a:p>
        </p:txBody>
      </p:sp>
      <p:grpSp>
        <p:nvGrpSpPr>
          <p:cNvPr id="16" name="组合 15"/>
          <p:cNvGrpSpPr/>
          <p:nvPr/>
        </p:nvGrpSpPr>
        <p:grpSpPr>
          <a:xfrm>
            <a:off x="6529028" y="3013664"/>
            <a:ext cx="1231542" cy="269294"/>
            <a:chOff x="6401594" y="3274594"/>
            <a:chExt cx="1231756" cy="269377"/>
          </a:xfrm>
        </p:grpSpPr>
        <p:sp>
          <p:nvSpPr>
            <p:cNvPr id="17" name="圆角矩形 16"/>
            <p:cNvSpPr/>
            <p:nvPr/>
          </p:nvSpPr>
          <p:spPr>
            <a:xfrm>
              <a:off x="6401594" y="3274594"/>
              <a:ext cx="1231756" cy="253906"/>
            </a:xfrm>
            <a:prstGeom prst="roundRect">
              <a:avLst>
                <a:gd name="adj" fmla="val 4167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300">
                <a:solidFill>
                  <a:schemeClr val="bg1"/>
                </a:solidFill>
                <a:latin typeface="方正粗圆简体" pitchFamily="65" charset="-122"/>
                <a:ea typeface="方正粗圆简体" pitchFamily="65" charset="-122"/>
                <a:cs typeface="+mn-ea"/>
                <a:sym typeface="方正准圆简体"/>
              </a:endParaRPr>
            </a:p>
          </p:txBody>
        </p:sp>
        <p:sp>
          <p:nvSpPr>
            <p:cNvPr id="18" name="矩形 9"/>
            <p:cNvSpPr>
              <a:spLocks noChangeArrowheads="1"/>
            </p:cNvSpPr>
            <p:nvPr/>
          </p:nvSpPr>
          <p:spPr bwMode="auto">
            <a:xfrm>
              <a:off x="6477794" y="3274594"/>
              <a:ext cx="1155556" cy="269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p>
              <a:pPr algn="ctr" defTabSz="685165">
                <a:defRPr/>
              </a:pPr>
              <a:r>
                <a:rPr lang="zh-CN" altLang="en-US" sz="1300" dirty="0">
                  <a:solidFill>
                    <a:schemeClr val="bg1"/>
                  </a:solidFill>
                  <a:latin typeface="方正粗圆简体" pitchFamily="65" charset="-122"/>
                  <a:ea typeface="方正粗圆简体" pitchFamily="65" charset="-122"/>
                  <a:cs typeface="+mn-ea"/>
                  <a:sym typeface="方正准圆简体"/>
                </a:rPr>
                <a:t>添加标题</a:t>
              </a:r>
              <a:endParaRPr lang="en-US" altLang="zh-CN" sz="1300" dirty="0">
                <a:solidFill>
                  <a:schemeClr val="bg1"/>
                </a:solidFill>
                <a:latin typeface="方正粗圆简体" pitchFamily="65" charset="-122"/>
                <a:ea typeface="方正粗圆简体" pitchFamily="65" charset="-122"/>
                <a:cs typeface="+mn-ea"/>
                <a:sym typeface="方正准圆简体"/>
              </a:endParaRPr>
            </a:p>
          </p:txBody>
        </p:sp>
      </p:grpSp>
      <p:sp>
        <p:nvSpPr>
          <p:cNvPr id="19" name="矩形 1"/>
          <p:cNvSpPr>
            <a:spLocks noChangeArrowheads="1"/>
          </p:cNvSpPr>
          <p:nvPr/>
        </p:nvSpPr>
        <p:spPr bwMode="auto">
          <a:xfrm>
            <a:off x="6452860" y="3314542"/>
            <a:ext cx="1447547" cy="769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78" tIns="45688" rIns="91378" bIns="45688">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pPr>
            <a:r>
              <a:rPr lang="zh-CN" altLang="en-US" sz="1100" dirty="0">
                <a:solidFill>
                  <a:schemeClr val="tx1">
                    <a:lumMod val="65000"/>
                    <a:lumOff val="35000"/>
                  </a:schemeClr>
                </a:solidFill>
                <a:latin typeface="方正准圆简体"/>
                <a:ea typeface="方正准圆简体"/>
                <a:cs typeface="+mn-ea"/>
                <a:sym typeface="方正准圆简体"/>
              </a:rPr>
              <a:t>添加文字内容添加文字内容添加文字内容添加文字内容添加文字内容添加文字内容</a:t>
            </a:r>
            <a:endParaRPr lang="zh-CN" altLang="en-US" sz="1100" b="1" dirty="0">
              <a:solidFill>
                <a:schemeClr val="tx1">
                  <a:lumMod val="65000"/>
                  <a:lumOff val="35000"/>
                </a:schemeClr>
              </a:solidFill>
              <a:latin typeface="方正准圆简体"/>
              <a:ea typeface="方正准圆简体"/>
              <a:cs typeface="+mn-ea"/>
              <a:sym typeface="方正准圆简体"/>
            </a:endParaRPr>
          </a:p>
        </p:txBody>
      </p:sp>
      <p:grpSp>
        <p:nvGrpSpPr>
          <p:cNvPr id="21" name="组合 20"/>
          <p:cNvGrpSpPr/>
          <p:nvPr/>
        </p:nvGrpSpPr>
        <p:grpSpPr>
          <a:xfrm>
            <a:off x="4700548" y="3013664"/>
            <a:ext cx="1231542" cy="269294"/>
            <a:chOff x="6401594" y="3274594"/>
            <a:chExt cx="1231756" cy="269377"/>
          </a:xfrm>
        </p:grpSpPr>
        <p:sp>
          <p:nvSpPr>
            <p:cNvPr id="22" name="圆角矩形 21"/>
            <p:cNvSpPr/>
            <p:nvPr/>
          </p:nvSpPr>
          <p:spPr>
            <a:xfrm>
              <a:off x="6401594" y="3274594"/>
              <a:ext cx="1231756" cy="253906"/>
            </a:xfrm>
            <a:prstGeom prst="roundRect">
              <a:avLst>
                <a:gd name="adj" fmla="val 4167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300">
                <a:solidFill>
                  <a:schemeClr val="bg1"/>
                </a:solidFill>
                <a:latin typeface="方正粗圆简体" pitchFamily="65" charset="-122"/>
                <a:ea typeface="方正粗圆简体" pitchFamily="65" charset="-122"/>
                <a:cs typeface="+mn-ea"/>
                <a:sym typeface="方正准圆简体"/>
              </a:endParaRPr>
            </a:p>
          </p:txBody>
        </p:sp>
        <p:sp>
          <p:nvSpPr>
            <p:cNvPr id="23" name="矩形 9"/>
            <p:cNvSpPr>
              <a:spLocks noChangeArrowheads="1"/>
            </p:cNvSpPr>
            <p:nvPr/>
          </p:nvSpPr>
          <p:spPr bwMode="auto">
            <a:xfrm>
              <a:off x="6477794" y="3274594"/>
              <a:ext cx="1155556" cy="269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p>
              <a:pPr algn="ctr" defTabSz="685165">
                <a:defRPr/>
              </a:pPr>
              <a:r>
                <a:rPr lang="zh-CN" altLang="en-US" sz="1300" dirty="0">
                  <a:solidFill>
                    <a:schemeClr val="bg1"/>
                  </a:solidFill>
                  <a:latin typeface="方正粗圆简体" pitchFamily="65" charset="-122"/>
                  <a:ea typeface="方正粗圆简体" pitchFamily="65" charset="-122"/>
                  <a:cs typeface="+mn-ea"/>
                  <a:sym typeface="方正准圆简体"/>
                </a:rPr>
                <a:t>添加标题</a:t>
              </a:r>
              <a:endParaRPr lang="en-US" altLang="zh-CN" sz="1300" dirty="0">
                <a:solidFill>
                  <a:schemeClr val="bg1"/>
                </a:solidFill>
                <a:latin typeface="方正粗圆简体" pitchFamily="65" charset="-122"/>
                <a:ea typeface="方正粗圆简体" pitchFamily="65" charset="-122"/>
                <a:cs typeface="+mn-ea"/>
                <a:sym typeface="方正准圆简体"/>
              </a:endParaRPr>
            </a:p>
          </p:txBody>
        </p:sp>
      </p:grpSp>
      <p:sp>
        <p:nvSpPr>
          <p:cNvPr id="24" name="矩形 1"/>
          <p:cNvSpPr>
            <a:spLocks noChangeArrowheads="1"/>
          </p:cNvSpPr>
          <p:nvPr/>
        </p:nvSpPr>
        <p:spPr bwMode="auto">
          <a:xfrm>
            <a:off x="4624387" y="3314542"/>
            <a:ext cx="1447547" cy="769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78" tIns="45688" rIns="91378" bIns="45688">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pPr>
            <a:r>
              <a:rPr lang="zh-CN" altLang="en-US" sz="1100" dirty="0">
                <a:solidFill>
                  <a:schemeClr val="tx1">
                    <a:lumMod val="65000"/>
                    <a:lumOff val="35000"/>
                  </a:schemeClr>
                </a:solidFill>
                <a:latin typeface="方正准圆简体"/>
                <a:ea typeface="方正准圆简体"/>
                <a:cs typeface="+mn-ea"/>
                <a:sym typeface="方正准圆简体"/>
              </a:rPr>
              <a:t>添加文字内容添加文字内容添加文字内容添加文字内容添加文字内容添加文字内容</a:t>
            </a:r>
            <a:endParaRPr lang="zh-CN" altLang="en-US" sz="1100" b="1" dirty="0">
              <a:solidFill>
                <a:schemeClr val="tx1">
                  <a:lumMod val="65000"/>
                  <a:lumOff val="35000"/>
                </a:schemeClr>
              </a:solidFill>
              <a:latin typeface="方正准圆简体"/>
              <a:ea typeface="方正准圆简体"/>
              <a:cs typeface="+mn-ea"/>
              <a:sym typeface="方正准圆简体"/>
            </a:endParaRPr>
          </a:p>
        </p:txBody>
      </p:sp>
      <p:grpSp>
        <p:nvGrpSpPr>
          <p:cNvPr id="26" name="组合 25"/>
          <p:cNvGrpSpPr/>
          <p:nvPr/>
        </p:nvGrpSpPr>
        <p:grpSpPr>
          <a:xfrm>
            <a:off x="2872063" y="3013664"/>
            <a:ext cx="1231542" cy="269294"/>
            <a:chOff x="6401594" y="3274594"/>
            <a:chExt cx="1231756" cy="269377"/>
          </a:xfrm>
        </p:grpSpPr>
        <p:sp>
          <p:nvSpPr>
            <p:cNvPr id="27" name="圆角矩形 26"/>
            <p:cNvSpPr/>
            <p:nvPr/>
          </p:nvSpPr>
          <p:spPr>
            <a:xfrm>
              <a:off x="6401594" y="3274594"/>
              <a:ext cx="1231756" cy="253906"/>
            </a:xfrm>
            <a:prstGeom prst="roundRect">
              <a:avLst>
                <a:gd name="adj" fmla="val 4167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300">
                <a:solidFill>
                  <a:schemeClr val="bg1"/>
                </a:solidFill>
                <a:latin typeface="方正粗圆简体" pitchFamily="65" charset="-122"/>
                <a:ea typeface="方正粗圆简体" pitchFamily="65" charset="-122"/>
                <a:cs typeface="+mn-ea"/>
                <a:sym typeface="方正准圆简体"/>
              </a:endParaRPr>
            </a:p>
          </p:txBody>
        </p:sp>
        <p:sp>
          <p:nvSpPr>
            <p:cNvPr id="28" name="矩形 9"/>
            <p:cNvSpPr>
              <a:spLocks noChangeArrowheads="1"/>
            </p:cNvSpPr>
            <p:nvPr/>
          </p:nvSpPr>
          <p:spPr bwMode="auto">
            <a:xfrm>
              <a:off x="6477794" y="3274594"/>
              <a:ext cx="1155556" cy="269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p>
              <a:pPr algn="ctr" defTabSz="685165">
                <a:defRPr/>
              </a:pPr>
              <a:r>
                <a:rPr lang="zh-CN" altLang="en-US" sz="1300" dirty="0">
                  <a:solidFill>
                    <a:schemeClr val="bg1"/>
                  </a:solidFill>
                  <a:latin typeface="方正粗圆简体" pitchFamily="65" charset="-122"/>
                  <a:ea typeface="方正粗圆简体" pitchFamily="65" charset="-122"/>
                  <a:cs typeface="+mn-ea"/>
                  <a:sym typeface="方正准圆简体"/>
                </a:rPr>
                <a:t>添加标题</a:t>
              </a:r>
              <a:endParaRPr lang="en-US" altLang="zh-CN" sz="1300" dirty="0">
                <a:solidFill>
                  <a:schemeClr val="bg1"/>
                </a:solidFill>
                <a:latin typeface="方正粗圆简体" pitchFamily="65" charset="-122"/>
                <a:ea typeface="方正粗圆简体" pitchFamily="65" charset="-122"/>
                <a:cs typeface="+mn-ea"/>
                <a:sym typeface="方正准圆简体"/>
              </a:endParaRPr>
            </a:p>
          </p:txBody>
        </p:sp>
      </p:grpSp>
      <p:sp>
        <p:nvSpPr>
          <p:cNvPr id="29" name="矩形 1"/>
          <p:cNvSpPr>
            <a:spLocks noChangeArrowheads="1"/>
          </p:cNvSpPr>
          <p:nvPr/>
        </p:nvSpPr>
        <p:spPr bwMode="auto">
          <a:xfrm>
            <a:off x="2795901" y="3314542"/>
            <a:ext cx="1447547" cy="769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78" tIns="45688" rIns="91378" bIns="45688">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pPr>
            <a:r>
              <a:rPr lang="zh-CN" altLang="en-US" sz="1100" dirty="0">
                <a:solidFill>
                  <a:schemeClr val="tx1">
                    <a:lumMod val="65000"/>
                    <a:lumOff val="35000"/>
                  </a:schemeClr>
                </a:solidFill>
                <a:latin typeface="方正准圆简体"/>
                <a:ea typeface="方正准圆简体"/>
                <a:cs typeface="+mn-ea"/>
                <a:sym typeface="方正准圆简体"/>
              </a:rPr>
              <a:t>添加文字内容添加文字内容添加文字内容添加文字内容添加文字内容添加文字内容</a:t>
            </a:r>
            <a:endParaRPr lang="zh-CN" altLang="en-US" sz="1100" b="1" dirty="0">
              <a:solidFill>
                <a:schemeClr val="tx1">
                  <a:lumMod val="65000"/>
                  <a:lumOff val="35000"/>
                </a:schemeClr>
              </a:solidFill>
              <a:latin typeface="方正准圆简体"/>
              <a:ea typeface="方正准圆简体"/>
              <a:cs typeface="+mn-ea"/>
              <a:sym typeface="方正准圆简体"/>
            </a:endParaRPr>
          </a:p>
        </p:txBody>
      </p:sp>
      <p:grpSp>
        <p:nvGrpSpPr>
          <p:cNvPr id="31" name="组合 30"/>
          <p:cNvGrpSpPr/>
          <p:nvPr/>
        </p:nvGrpSpPr>
        <p:grpSpPr>
          <a:xfrm>
            <a:off x="1119770" y="3013664"/>
            <a:ext cx="1231542" cy="269294"/>
            <a:chOff x="6401594" y="3274594"/>
            <a:chExt cx="1231756" cy="269377"/>
          </a:xfrm>
        </p:grpSpPr>
        <p:sp>
          <p:nvSpPr>
            <p:cNvPr id="32" name="圆角矩形 31"/>
            <p:cNvSpPr/>
            <p:nvPr/>
          </p:nvSpPr>
          <p:spPr>
            <a:xfrm>
              <a:off x="6401594" y="3274594"/>
              <a:ext cx="1231756" cy="253906"/>
            </a:xfrm>
            <a:prstGeom prst="roundRect">
              <a:avLst>
                <a:gd name="adj" fmla="val 4167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300">
                <a:solidFill>
                  <a:schemeClr val="bg1"/>
                </a:solidFill>
                <a:latin typeface="方正粗圆简体" pitchFamily="65" charset="-122"/>
                <a:ea typeface="方正粗圆简体" pitchFamily="65" charset="-122"/>
                <a:cs typeface="+mn-ea"/>
                <a:sym typeface="方正准圆简体"/>
              </a:endParaRPr>
            </a:p>
          </p:txBody>
        </p:sp>
        <p:sp>
          <p:nvSpPr>
            <p:cNvPr id="33" name="矩形 9"/>
            <p:cNvSpPr>
              <a:spLocks noChangeArrowheads="1"/>
            </p:cNvSpPr>
            <p:nvPr/>
          </p:nvSpPr>
          <p:spPr bwMode="auto">
            <a:xfrm>
              <a:off x="6477794" y="3274594"/>
              <a:ext cx="1155556" cy="269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p>
              <a:pPr algn="ctr" defTabSz="685165">
                <a:defRPr/>
              </a:pPr>
              <a:r>
                <a:rPr lang="zh-CN" altLang="en-US" sz="1300" dirty="0">
                  <a:solidFill>
                    <a:schemeClr val="bg1"/>
                  </a:solidFill>
                  <a:latin typeface="方正粗圆简体" pitchFamily="65" charset="-122"/>
                  <a:ea typeface="方正粗圆简体" pitchFamily="65" charset="-122"/>
                  <a:cs typeface="+mn-ea"/>
                  <a:sym typeface="方正准圆简体"/>
                </a:rPr>
                <a:t>添加标题</a:t>
              </a:r>
              <a:endParaRPr lang="en-US" altLang="zh-CN" sz="1300" dirty="0">
                <a:solidFill>
                  <a:schemeClr val="bg1"/>
                </a:solidFill>
                <a:latin typeface="方正粗圆简体" pitchFamily="65" charset="-122"/>
                <a:ea typeface="方正粗圆简体" pitchFamily="65" charset="-122"/>
                <a:cs typeface="+mn-ea"/>
                <a:sym typeface="方正准圆简体"/>
              </a:endParaRPr>
            </a:p>
          </p:txBody>
        </p:sp>
      </p:grpSp>
      <p:sp>
        <p:nvSpPr>
          <p:cNvPr id="34" name="矩形 1"/>
          <p:cNvSpPr>
            <a:spLocks noChangeArrowheads="1"/>
          </p:cNvSpPr>
          <p:nvPr/>
        </p:nvSpPr>
        <p:spPr bwMode="auto">
          <a:xfrm>
            <a:off x="1043609" y="3314542"/>
            <a:ext cx="1447547" cy="769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78" tIns="45688" rIns="91378" bIns="45688">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pPr>
            <a:r>
              <a:rPr lang="zh-CN" altLang="en-US" sz="1100" dirty="0">
                <a:solidFill>
                  <a:schemeClr val="tx1">
                    <a:lumMod val="65000"/>
                    <a:lumOff val="35000"/>
                  </a:schemeClr>
                </a:solidFill>
                <a:latin typeface="方正准圆简体"/>
                <a:ea typeface="方正准圆简体"/>
                <a:cs typeface="+mn-ea"/>
                <a:sym typeface="方正准圆简体"/>
              </a:rPr>
              <a:t>添加文字内容添加文字内容添加文字内容添加文字内容添加文字内容添加文字内容</a:t>
            </a:r>
            <a:endParaRPr lang="zh-CN" altLang="en-US" sz="1100" b="1" dirty="0">
              <a:solidFill>
                <a:schemeClr val="tx1">
                  <a:lumMod val="65000"/>
                  <a:lumOff val="35000"/>
                </a:schemeClr>
              </a:solidFill>
              <a:latin typeface="方正准圆简体"/>
              <a:ea typeface="方正准圆简体"/>
              <a:cs typeface="+mn-ea"/>
              <a:sym typeface="方正准圆简体"/>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wind"/>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34000">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14:bounceEnd="34000">
                                          <p:cBhvr additive="base">
                                            <p:cTn id="7" dur="500" fill="hold"/>
                                            <p:tgtEl>
                                              <p:spTgt spid="14"/>
                                            </p:tgtEl>
                                            <p:attrNameLst>
                                              <p:attrName>ppt_x</p:attrName>
                                            </p:attrNameLst>
                                          </p:cBhvr>
                                          <p:tavLst>
                                            <p:tav tm="0">
                                              <p:val>
                                                <p:strVal val="0-#ppt_w/2"/>
                                              </p:val>
                                            </p:tav>
                                            <p:tav tm="100000">
                                              <p:val>
                                                <p:strVal val="#ppt_x"/>
                                              </p:val>
                                            </p:tav>
                                          </p:tavLst>
                                        </p:anim>
                                        <p:anim calcmode="lin" valueType="num" p14:bounceEnd="34000">
                                          <p:cBhvr additive="base">
                                            <p:cTn id="8" dur="500" fill="hold"/>
                                            <p:tgtEl>
                                              <p:spTgt spid="1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14:presetBounceEnd="34000">
                                      <p:stCondLst>
                                        <p:cond delay="200"/>
                                      </p:stCondLst>
                                      <p:childTnLst>
                                        <p:set>
                                          <p:cBhvr>
                                            <p:cTn id="10" dur="1" fill="hold">
                                              <p:stCondLst>
                                                <p:cond delay="0"/>
                                              </p:stCondLst>
                                            </p:cTn>
                                            <p:tgtEl>
                                              <p:spTgt spid="13"/>
                                            </p:tgtEl>
                                            <p:attrNameLst>
                                              <p:attrName>style.visibility</p:attrName>
                                            </p:attrNameLst>
                                          </p:cBhvr>
                                          <p:to>
                                            <p:strVal val="visible"/>
                                          </p:to>
                                        </p:set>
                                        <p:anim calcmode="lin" valueType="num" p14:bounceEnd="34000">
                                          <p:cBhvr additive="base">
                                            <p:cTn id="11" dur="500" fill="hold"/>
                                            <p:tgtEl>
                                              <p:spTgt spid="13"/>
                                            </p:tgtEl>
                                            <p:attrNameLst>
                                              <p:attrName>ppt_x</p:attrName>
                                            </p:attrNameLst>
                                          </p:cBhvr>
                                          <p:tavLst>
                                            <p:tav tm="0">
                                              <p:val>
                                                <p:strVal val="0-#ppt_w/2"/>
                                              </p:val>
                                            </p:tav>
                                            <p:tav tm="100000">
                                              <p:val>
                                                <p:strVal val="#ppt_x"/>
                                              </p:val>
                                            </p:tav>
                                          </p:tavLst>
                                        </p:anim>
                                        <p:anim calcmode="lin" valueType="num" p14:bounceEnd="34000">
                                          <p:cBhvr additive="base">
                                            <p:cTn id="12" dur="5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14:presetBounceEnd="34000">
                                      <p:stCondLst>
                                        <p:cond delay="500"/>
                                      </p:stCondLst>
                                      <p:childTnLst>
                                        <p:set>
                                          <p:cBhvr>
                                            <p:cTn id="14" dur="1" fill="hold">
                                              <p:stCondLst>
                                                <p:cond delay="0"/>
                                              </p:stCondLst>
                                            </p:cTn>
                                            <p:tgtEl>
                                              <p:spTgt spid="12"/>
                                            </p:tgtEl>
                                            <p:attrNameLst>
                                              <p:attrName>style.visibility</p:attrName>
                                            </p:attrNameLst>
                                          </p:cBhvr>
                                          <p:to>
                                            <p:strVal val="visible"/>
                                          </p:to>
                                        </p:set>
                                        <p:anim calcmode="lin" valueType="num" p14:bounceEnd="34000">
                                          <p:cBhvr additive="base">
                                            <p:cTn id="15" dur="500" fill="hold"/>
                                            <p:tgtEl>
                                              <p:spTgt spid="12"/>
                                            </p:tgtEl>
                                            <p:attrNameLst>
                                              <p:attrName>ppt_x</p:attrName>
                                            </p:attrNameLst>
                                          </p:cBhvr>
                                          <p:tavLst>
                                            <p:tav tm="0">
                                              <p:val>
                                                <p:strVal val="0-#ppt_w/2"/>
                                              </p:val>
                                            </p:tav>
                                            <p:tav tm="100000">
                                              <p:val>
                                                <p:strVal val="#ppt_x"/>
                                              </p:val>
                                            </p:tav>
                                          </p:tavLst>
                                        </p:anim>
                                        <p:anim calcmode="lin" valueType="num" p14:bounceEnd="34000">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14:presetBounceEnd="34000">
                                      <p:stCondLst>
                                        <p:cond delay="700"/>
                                      </p:stCondLst>
                                      <p:childTnLst>
                                        <p:set>
                                          <p:cBhvr>
                                            <p:cTn id="18" dur="1" fill="hold">
                                              <p:stCondLst>
                                                <p:cond delay="0"/>
                                              </p:stCondLst>
                                            </p:cTn>
                                            <p:tgtEl>
                                              <p:spTgt spid="11"/>
                                            </p:tgtEl>
                                            <p:attrNameLst>
                                              <p:attrName>style.visibility</p:attrName>
                                            </p:attrNameLst>
                                          </p:cBhvr>
                                          <p:to>
                                            <p:strVal val="visible"/>
                                          </p:to>
                                        </p:set>
                                        <p:anim calcmode="lin" valueType="num" p14:bounceEnd="34000">
                                          <p:cBhvr additive="base">
                                            <p:cTn id="19" dur="500" fill="hold"/>
                                            <p:tgtEl>
                                              <p:spTgt spid="11"/>
                                            </p:tgtEl>
                                            <p:attrNameLst>
                                              <p:attrName>ppt_x</p:attrName>
                                            </p:attrNameLst>
                                          </p:cBhvr>
                                          <p:tavLst>
                                            <p:tav tm="0">
                                              <p:val>
                                                <p:strVal val="0-#ppt_w/2"/>
                                              </p:val>
                                            </p:tav>
                                            <p:tav tm="100000">
                                              <p:val>
                                                <p:strVal val="#ppt_x"/>
                                              </p:val>
                                            </p:tav>
                                          </p:tavLst>
                                        </p:anim>
                                        <p:anim calcmode="lin" valueType="num" p14:bounceEnd="34000">
                                          <p:cBhvr additive="base">
                                            <p:cTn id="20" dur="500" fill="hold"/>
                                            <p:tgtEl>
                                              <p:spTgt spid="11"/>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16" presetClass="entr" presetSubtype="21" fill="hold"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barn(inVertical)">
                                          <p:cBhvr>
                                            <p:cTn id="24" dur="500"/>
                                            <p:tgtEl>
                                              <p:spTgt spid="16"/>
                                            </p:tgtEl>
                                          </p:cBhvr>
                                        </p:animEffect>
                                      </p:childTnLst>
                                    </p:cTn>
                                  </p:par>
                                  <p:par>
                                    <p:cTn id="25" presetID="47"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1000"/>
                                            <p:tgtEl>
                                              <p:spTgt spid="19"/>
                                            </p:tgtEl>
                                          </p:cBhvr>
                                        </p:animEffect>
                                        <p:anim calcmode="lin" valueType="num">
                                          <p:cBhvr>
                                            <p:cTn id="28" dur="1000" fill="hold"/>
                                            <p:tgtEl>
                                              <p:spTgt spid="19"/>
                                            </p:tgtEl>
                                            <p:attrNameLst>
                                              <p:attrName>ppt_x</p:attrName>
                                            </p:attrNameLst>
                                          </p:cBhvr>
                                          <p:tavLst>
                                            <p:tav tm="0">
                                              <p:val>
                                                <p:strVal val="#ppt_x"/>
                                              </p:val>
                                            </p:tav>
                                            <p:tav tm="100000">
                                              <p:val>
                                                <p:strVal val="#ppt_x"/>
                                              </p:val>
                                            </p:tav>
                                          </p:tavLst>
                                        </p:anim>
                                        <p:anim calcmode="lin" valueType="num">
                                          <p:cBhvr>
                                            <p:cTn id="29" dur="1000" fill="hold"/>
                                            <p:tgtEl>
                                              <p:spTgt spid="19"/>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16" presetClass="entr" presetSubtype="21" fill="hold" nodeType="after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barn(inVertical)">
                                          <p:cBhvr>
                                            <p:cTn id="33" dur="500"/>
                                            <p:tgtEl>
                                              <p:spTgt spid="21"/>
                                            </p:tgtEl>
                                          </p:cBhvr>
                                        </p:animEffect>
                                      </p:childTnLst>
                                    </p:cTn>
                                  </p:par>
                                  <p:par>
                                    <p:cTn id="34" presetID="47" presetClass="entr" presetSubtype="0" fill="hold" grpId="0"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1000"/>
                                            <p:tgtEl>
                                              <p:spTgt spid="24"/>
                                            </p:tgtEl>
                                          </p:cBhvr>
                                        </p:animEffect>
                                        <p:anim calcmode="lin" valueType="num">
                                          <p:cBhvr>
                                            <p:cTn id="37" dur="1000" fill="hold"/>
                                            <p:tgtEl>
                                              <p:spTgt spid="24"/>
                                            </p:tgtEl>
                                            <p:attrNameLst>
                                              <p:attrName>ppt_x</p:attrName>
                                            </p:attrNameLst>
                                          </p:cBhvr>
                                          <p:tavLst>
                                            <p:tav tm="0">
                                              <p:val>
                                                <p:strVal val="#ppt_x"/>
                                              </p:val>
                                            </p:tav>
                                            <p:tav tm="100000">
                                              <p:val>
                                                <p:strVal val="#ppt_x"/>
                                              </p:val>
                                            </p:tav>
                                          </p:tavLst>
                                        </p:anim>
                                        <p:anim calcmode="lin" valueType="num">
                                          <p:cBhvr>
                                            <p:cTn id="38" dur="1000" fill="hold"/>
                                            <p:tgtEl>
                                              <p:spTgt spid="24"/>
                                            </p:tgtEl>
                                            <p:attrNameLst>
                                              <p:attrName>ppt_y</p:attrName>
                                            </p:attrNameLst>
                                          </p:cBhvr>
                                          <p:tavLst>
                                            <p:tav tm="0">
                                              <p:val>
                                                <p:strVal val="#ppt_y-.1"/>
                                              </p:val>
                                            </p:tav>
                                            <p:tav tm="100000">
                                              <p:val>
                                                <p:strVal val="#ppt_y"/>
                                              </p:val>
                                            </p:tav>
                                          </p:tavLst>
                                        </p:anim>
                                      </p:childTnLst>
                                    </p:cTn>
                                  </p:par>
                                </p:childTnLst>
                              </p:cTn>
                            </p:par>
                            <p:par>
                              <p:cTn id="39" fill="hold">
                                <p:stCondLst>
                                  <p:cond delay="1500"/>
                                </p:stCondLst>
                                <p:childTnLst>
                                  <p:par>
                                    <p:cTn id="40" presetID="16" presetClass="entr" presetSubtype="21" fill="hold" nodeType="after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barn(inVertical)">
                                          <p:cBhvr>
                                            <p:cTn id="42" dur="500"/>
                                            <p:tgtEl>
                                              <p:spTgt spid="26"/>
                                            </p:tgtEl>
                                          </p:cBhvr>
                                        </p:animEffect>
                                      </p:childTnLst>
                                    </p:cTn>
                                  </p:par>
                                  <p:par>
                                    <p:cTn id="43" presetID="47" presetClass="entr" presetSubtype="0"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fade">
                                          <p:cBhvr>
                                            <p:cTn id="45" dur="1000"/>
                                            <p:tgtEl>
                                              <p:spTgt spid="29"/>
                                            </p:tgtEl>
                                          </p:cBhvr>
                                        </p:animEffect>
                                        <p:anim calcmode="lin" valueType="num">
                                          <p:cBhvr>
                                            <p:cTn id="46" dur="1000" fill="hold"/>
                                            <p:tgtEl>
                                              <p:spTgt spid="29"/>
                                            </p:tgtEl>
                                            <p:attrNameLst>
                                              <p:attrName>ppt_x</p:attrName>
                                            </p:attrNameLst>
                                          </p:cBhvr>
                                          <p:tavLst>
                                            <p:tav tm="0">
                                              <p:val>
                                                <p:strVal val="#ppt_x"/>
                                              </p:val>
                                            </p:tav>
                                            <p:tav tm="100000">
                                              <p:val>
                                                <p:strVal val="#ppt_x"/>
                                              </p:val>
                                            </p:tav>
                                          </p:tavLst>
                                        </p:anim>
                                        <p:anim calcmode="lin" valueType="num">
                                          <p:cBhvr>
                                            <p:cTn id="47" dur="1000" fill="hold"/>
                                            <p:tgtEl>
                                              <p:spTgt spid="29"/>
                                            </p:tgtEl>
                                            <p:attrNameLst>
                                              <p:attrName>ppt_y</p:attrName>
                                            </p:attrNameLst>
                                          </p:cBhvr>
                                          <p:tavLst>
                                            <p:tav tm="0">
                                              <p:val>
                                                <p:strVal val="#ppt_y-.1"/>
                                              </p:val>
                                            </p:tav>
                                            <p:tav tm="100000">
                                              <p:val>
                                                <p:strVal val="#ppt_y"/>
                                              </p:val>
                                            </p:tav>
                                          </p:tavLst>
                                        </p:anim>
                                      </p:childTnLst>
                                    </p:cTn>
                                  </p:par>
                                </p:childTnLst>
                              </p:cTn>
                            </p:par>
                            <p:par>
                              <p:cTn id="48" fill="hold">
                                <p:stCondLst>
                                  <p:cond delay="2000"/>
                                </p:stCondLst>
                                <p:childTnLst>
                                  <p:par>
                                    <p:cTn id="49" presetID="16" presetClass="entr" presetSubtype="21"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barn(inVertical)">
                                          <p:cBhvr>
                                            <p:cTn id="51" dur="500"/>
                                            <p:tgtEl>
                                              <p:spTgt spid="31"/>
                                            </p:tgtEl>
                                          </p:cBhvr>
                                        </p:animEffect>
                                      </p:childTnLst>
                                    </p:cTn>
                                  </p:par>
                                  <p:par>
                                    <p:cTn id="52" presetID="47" presetClass="entr" presetSubtype="0"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Effect transition="in" filter="fade">
                                          <p:cBhvr>
                                            <p:cTn id="54" dur="1000"/>
                                            <p:tgtEl>
                                              <p:spTgt spid="34"/>
                                            </p:tgtEl>
                                          </p:cBhvr>
                                        </p:animEffect>
                                        <p:anim calcmode="lin" valueType="num">
                                          <p:cBhvr>
                                            <p:cTn id="55" dur="1000" fill="hold"/>
                                            <p:tgtEl>
                                              <p:spTgt spid="34"/>
                                            </p:tgtEl>
                                            <p:attrNameLst>
                                              <p:attrName>ppt_x</p:attrName>
                                            </p:attrNameLst>
                                          </p:cBhvr>
                                          <p:tavLst>
                                            <p:tav tm="0">
                                              <p:val>
                                                <p:strVal val="#ppt_x"/>
                                              </p:val>
                                            </p:tav>
                                            <p:tav tm="100000">
                                              <p:val>
                                                <p:strVal val="#ppt_x"/>
                                              </p:val>
                                            </p:tav>
                                          </p:tavLst>
                                        </p:anim>
                                        <p:anim calcmode="lin" valueType="num">
                                          <p:cBhvr>
                                            <p:cTn id="56"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9" grpId="0"/>
          <p:bldP spid="24" grpId="0"/>
          <p:bldP spid="29" grpId="0"/>
          <p:bldP spid="3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20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50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0-#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70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0-#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16" presetClass="entr" presetSubtype="21" fill="hold"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barn(inVertical)">
                                          <p:cBhvr>
                                            <p:cTn id="24" dur="500"/>
                                            <p:tgtEl>
                                              <p:spTgt spid="16"/>
                                            </p:tgtEl>
                                          </p:cBhvr>
                                        </p:animEffect>
                                      </p:childTnLst>
                                    </p:cTn>
                                  </p:par>
                                  <p:par>
                                    <p:cTn id="25" presetID="47"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1000"/>
                                            <p:tgtEl>
                                              <p:spTgt spid="19"/>
                                            </p:tgtEl>
                                          </p:cBhvr>
                                        </p:animEffect>
                                        <p:anim calcmode="lin" valueType="num">
                                          <p:cBhvr>
                                            <p:cTn id="28" dur="1000" fill="hold"/>
                                            <p:tgtEl>
                                              <p:spTgt spid="19"/>
                                            </p:tgtEl>
                                            <p:attrNameLst>
                                              <p:attrName>ppt_x</p:attrName>
                                            </p:attrNameLst>
                                          </p:cBhvr>
                                          <p:tavLst>
                                            <p:tav tm="0">
                                              <p:val>
                                                <p:strVal val="#ppt_x"/>
                                              </p:val>
                                            </p:tav>
                                            <p:tav tm="100000">
                                              <p:val>
                                                <p:strVal val="#ppt_x"/>
                                              </p:val>
                                            </p:tav>
                                          </p:tavLst>
                                        </p:anim>
                                        <p:anim calcmode="lin" valueType="num">
                                          <p:cBhvr>
                                            <p:cTn id="29" dur="1000" fill="hold"/>
                                            <p:tgtEl>
                                              <p:spTgt spid="19"/>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16" presetClass="entr" presetSubtype="21" fill="hold" nodeType="after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barn(inVertical)">
                                          <p:cBhvr>
                                            <p:cTn id="33" dur="500"/>
                                            <p:tgtEl>
                                              <p:spTgt spid="21"/>
                                            </p:tgtEl>
                                          </p:cBhvr>
                                        </p:animEffect>
                                      </p:childTnLst>
                                    </p:cTn>
                                  </p:par>
                                  <p:par>
                                    <p:cTn id="34" presetID="47" presetClass="entr" presetSubtype="0" fill="hold" grpId="0"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1000"/>
                                            <p:tgtEl>
                                              <p:spTgt spid="24"/>
                                            </p:tgtEl>
                                          </p:cBhvr>
                                        </p:animEffect>
                                        <p:anim calcmode="lin" valueType="num">
                                          <p:cBhvr>
                                            <p:cTn id="37" dur="1000" fill="hold"/>
                                            <p:tgtEl>
                                              <p:spTgt spid="24"/>
                                            </p:tgtEl>
                                            <p:attrNameLst>
                                              <p:attrName>ppt_x</p:attrName>
                                            </p:attrNameLst>
                                          </p:cBhvr>
                                          <p:tavLst>
                                            <p:tav tm="0">
                                              <p:val>
                                                <p:strVal val="#ppt_x"/>
                                              </p:val>
                                            </p:tav>
                                            <p:tav tm="100000">
                                              <p:val>
                                                <p:strVal val="#ppt_x"/>
                                              </p:val>
                                            </p:tav>
                                          </p:tavLst>
                                        </p:anim>
                                        <p:anim calcmode="lin" valueType="num">
                                          <p:cBhvr>
                                            <p:cTn id="38" dur="1000" fill="hold"/>
                                            <p:tgtEl>
                                              <p:spTgt spid="24"/>
                                            </p:tgtEl>
                                            <p:attrNameLst>
                                              <p:attrName>ppt_y</p:attrName>
                                            </p:attrNameLst>
                                          </p:cBhvr>
                                          <p:tavLst>
                                            <p:tav tm="0">
                                              <p:val>
                                                <p:strVal val="#ppt_y-.1"/>
                                              </p:val>
                                            </p:tav>
                                            <p:tav tm="100000">
                                              <p:val>
                                                <p:strVal val="#ppt_y"/>
                                              </p:val>
                                            </p:tav>
                                          </p:tavLst>
                                        </p:anim>
                                      </p:childTnLst>
                                    </p:cTn>
                                  </p:par>
                                </p:childTnLst>
                              </p:cTn>
                            </p:par>
                            <p:par>
                              <p:cTn id="39" fill="hold">
                                <p:stCondLst>
                                  <p:cond delay="1500"/>
                                </p:stCondLst>
                                <p:childTnLst>
                                  <p:par>
                                    <p:cTn id="40" presetID="16" presetClass="entr" presetSubtype="21" fill="hold" nodeType="after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barn(inVertical)">
                                          <p:cBhvr>
                                            <p:cTn id="42" dur="500"/>
                                            <p:tgtEl>
                                              <p:spTgt spid="26"/>
                                            </p:tgtEl>
                                          </p:cBhvr>
                                        </p:animEffect>
                                      </p:childTnLst>
                                    </p:cTn>
                                  </p:par>
                                  <p:par>
                                    <p:cTn id="43" presetID="47" presetClass="entr" presetSubtype="0"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fade">
                                          <p:cBhvr>
                                            <p:cTn id="45" dur="1000"/>
                                            <p:tgtEl>
                                              <p:spTgt spid="29"/>
                                            </p:tgtEl>
                                          </p:cBhvr>
                                        </p:animEffect>
                                        <p:anim calcmode="lin" valueType="num">
                                          <p:cBhvr>
                                            <p:cTn id="46" dur="1000" fill="hold"/>
                                            <p:tgtEl>
                                              <p:spTgt spid="29"/>
                                            </p:tgtEl>
                                            <p:attrNameLst>
                                              <p:attrName>ppt_x</p:attrName>
                                            </p:attrNameLst>
                                          </p:cBhvr>
                                          <p:tavLst>
                                            <p:tav tm="0">
                                              <p:val>
                                                <p:strVal val="#ppt_x"/>
                                              </p:val>
                                            </p:tav>
                                            <p:tav tm="100000">
                                              <p:val>
                                                <p:strVal val="#ppt_x"/>
                                              </p:val>
                                            </p:tav>
                                          </p:tavLst>
                                        </p:anim>
                                        <p:anim calcmode="lin" valueType="num">
                                          <p:cBhvr>
                                            <p:cTn id="47" dur="1000" fill="hold"/>
                                            <p:tgtEl>
                                              <p:spTgt spid="29"/>
                                            </p:tgtEl>
                                            <p:attrNameLst>
                                              <p:attrName>ppt_y</p:attrName>
                                            </p:attrNameLst>
                                          </p:cBhvr>
                                          <p:tavLst>
                                            <p:tav tm="0">
                                              <p:val>
                                                <p:strVal val="#ppt_y-.1"/>
                                              </p:val>
                                            </p:tav>
                                            <p:tav tm="100000">
                                              <p:val>
                                                <p:strVal val="#ppt_y"/>
                                              </p:val>
                                            </p:tav>
                                          </p:tavLst>
                                        </p:anim>
                                      </p:childTnLst>
                                    </p:cTn>
                                  </p:par>
                                </p:childTnLst>
                              </p:cTn>
                            </p:par>
                            <p:par>
                              <p:cTn id="48" fill="hold">
                                <p:stCondLst>
                                  <p:cond delay="2000"/>
                                </p:stCondLst>
                                <p:childTnLst>
                                  <p:par>
                                    <p:cTn id="49" presetID="16" presetClass="entr" presetSubtype="21"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barn(inVertical)">
                                          <p:cBhvr>
                                            <p:cTn id="51" dur="500"/>
                                            <p:tgtEl>
                                              <p:spTgt spid="31"/>
                                            </p:tgtEl>
                                          </p:cBhvr>
                                        </p:animEffect>
                                      </p:childTnLst>
                                    </p:cTn>
                                  </p:par>
                                  <p:par>
                                    <p:cTn id="52" presetID="47" presetClass="entr" presetSubtype="0"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Effect transition="in" filter="fade">
                                          <p:cBhvr>
                                            <p:cTn id="54" dur="1000"/>
                                            <p:tgtEl>
                                              <p:spTgt spid="34"/>
                                            </p:tgtEl>
                                          </p:cBhvr>
                                        </p:animEffect>
                                        <p:anim calcmode="lin" valueType="num">
                                          <p:cBhvr>
                                            <p:cTn id="55" dur="1000" fill="hold"/>
                                            <p:tgtEl>
                                              <p:spTgt spid="34"/>
                                            </p:tgtEl>
                                            <p:attrNameLst>
                                              <p:attrName>ppt_x</p:attrName>
                                            </p:attrNameLst>
                                          </p:cBhvr>
                                          <p:tavLst>
                                            <p:tav tm="0">
                                              <p:val>
                                                <p:strVal val="#ppt_x"/>
                                              </p:val>
                                            </p:tav>
                                            <p:tav tm="100000">
                                              <p:val>
                                                <p:strVal val="#ppt_x"/>
                                              </p:val>
                                            </p:tav>
                                          </p:tavLst>
                                        </p:anim>
                                        <p:anim calcmode="lin" valueType="num">
                                          <p:cBhvr>
                                            <p:cTn id="56"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9" grpId="0"/>
          <p:bldP spid="24" grpId="0"/>
          <p:bldP spid="29" grpId="0"/>
          <p:bldP spid="34"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Freeform 31"/>
          <p:cNvSpPr/>
          <p:nvPr/>
        </p:nvSpPr>
        <p:spPr>
          <a:xfrm>
            <a:off x="794144" y="1213210"/>
            <a:ext cx="1770228" cy="70809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5956" tIns="20955" rIns="354045" bIns="20955" numCol="1" spcCol="1270" anchor="ctr" anchorCtr="0">
            <a:noAutofit/>
          </a:bodyPr>
          <a:lstStyle/>
          <a:p>
            <a:pPr algn="ctr" defTabSz="1466850">
              <a:lnSpc>
                <a:spcPct val="90000"/>
              </a:lnSpc>
              <a:spcBef>
                <a:spcPct val="0"/>
              </a:spcBef>
              <a:spcAft>
                <a:spcPct val="35000"/>
              </a:spcAft>
            </a:pPr>
            <a:endParaRPr lang="en-US" sz="3300"/>
          </a:p>
        </p:txBody>
      </p:sp>
      <p:sp>
        <p:nvSpPr>
          <p:cNvPr id="40" name="Freeform 34"/>
          <p:cNvSpPr/>
          <p:nvPr/>
        </p:nvSpPr>
        <p:spPr>
          <a:xfrm>
            <a:off x="794144" y="2020434"/>
            <a:ext cx="1770228" cy="70809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5956" tIns="20955" rIns="354045" bIns="20955" numCol="1" spcCol="1270" anchor="ctr" anchorCtr="0">
            <a:noAutofit/>
          </a:bodyPr>
          <a:lstStyle/>
          <a:p>
            <a:pPr algn="ctr" defTabSz="1466850">
              <a:lnSpc>
                <a:spcPct val="90000"/>
              </a:lnSpc>
              <a:spcBef>
                <a:spcPct val="0"/>
              </a:spcBef>
              <a:spcAft>
                <a:spcPct val="35000"/>
              </a:spcAft>
            </a:pPr>
            <a:endParaRPr lang="en-US" sz="3300"/>
          </a:p>
        </p:txBody>
      </p:sp>
      <p:sp>
        <p:nvSpPr>
          <p:cNvPr id="41" name="Freeform 38"/>
          <p:cNvSpPr/>
          <p:nvPr/>
        </p:nvSpPr>
        <p:spPr>
          <a:xfrm>
            <a:off x="794144" y="2827659"/>
            <a:ext cx="1770228" cy="70809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5956" tIns="20955" rIns="354045" bIns="20955" numCol="1" spcCol="1270" anchor="ctr" anchorCtr="0">
            <a:noAutofit/>
          </a:bodyPr>
          <a:lstStyle/>
          <a:p>
            <a:pPr algn="ctr" defTabSz="1466850">
              <a:lnSpc>
                <a:spcPct val="90000"/>
              </a:lnSpc>
              <a:spcBef>
                <a:spcPct val="0"/>
              </a:spcBef>
              <a:spcAft>
                <a:spcPct val="35000"/>
              </a:spcAft>
            </a:pPr>
            <a:endParaRPr lang="en-US" sz="3300"/>
          </a:p>
        </p:txBody>
      </p:sp>
      <p:sp>
        <p:nvSpPr>
          <p:cNvPr id="42" name="Freeform 41"/>
          <p:cNvSpPr/>
          <p:nvPr/>
        </p:nvSpPr>
        <p:spPr>
          <a:xfrm>
            <a:off x="794144" y="3651736"/>
            <a:ext cx="1770228" cy="70809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chemeClr val="accent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5956" tIns="20955" rIns="354045" bIns="20955" numCol="1" spcCol="1270" anchor="ctr" anchorCtr="0">
            <a:noAutofit/>
          </a:bodyPr>
          <a:lstStyle/>
          <a:p>
            <a:pPr algn="ctr" defTabSz="1466850">
              <a:lnSpc>
                <a:spcPct val="90000"/>
              </a:lnSpc>
              <a:spcBef>
                <a:spcPct val="0"/>
              </a:spcBef>
              <a:spcAft>
                <a:spcPct val="35000"/>
              </a:spcAft>
            </a:pPr>
            <a:endParaRPr lang="en-US" sz="3300"/>
          </a:p>
        </p:txBody>
      </p:sp>
      <p:sp>
        <p:nvSpPr>
          <p:cNvPr id="43" name="Text Placeholder 3"/>
          <p:cNvSpPr txBox="1"/>
          <p:nvPr/>
        </p:nvSpPr>
        <p:spPr>
          <a:xfrm>
            <a:off x="4414142" y="1412582"/>
            <a:ext cx="4041733" cy="36933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zh-CN" altLang="en-US" sz="1200" dirty="0">
                <a:solidFill>
                  <a:schemeClr val="tx1">
                    <a:lumMod val="75000"/>
                    <a:lumOff val="25000"/>
                  </a:schemeClr>
                </a:solidFill>
              </a:rPr>
              <a:t>点击添加主要文字内容点击添加主要文字内容点击添加主要文字内容点击添加主要文字内容点击添加主要</a:t>
            </a:r>
            <a:endParaRPr lang="en-US" sz="1200" dirty="0">
              <a:solidFill>
                <a:schemeClr val="tx1">
                  <a:lumMod val="75000"/>
                  <a:lumOff val="25000"/>
                </a:schemeClr>
              </a:solidFill>
            </a:endParaRPr>
          </a:p>
        </p:txBody>
      </p:sp>
      <p:sp>
        <p:nvSpPr>
          <p:cNvPr id="44" name="Text Placeholder 3"/>
          <p:cNvSpPr txBox="1"/>
          <p:nvPr/>
        </p:nvSpPr>
        <p:spPr>
          <a:xfrm>
            <a:off x="4414142" y="2248018"/>
            <a:ext cx="4041732" cy="36933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zh-CN" altLang="en-US" sz="1200" dirty="0">
                <a:solidFill>
                  <a:schemeClr val="tx1">
                    <a:lumMod val="75000"/>
                    <a:lumOff val="25000"/>
                  </a:schemeClr>
                </a:solidFill>
              </a:rPr>
              <a:t>点击添加主要文字内容点击添加主要文字内容点击添加主要文字内容点击添加主要文字内容点击添加主要</a:t>
            </a:r>
            <a:endParaRPr lang="en-US" altLang="zh-CN" sz="1200" dirty="0">
              <a:solidFill>
                <a:schemeClr val="tx1">
                  <a:lumMod val="75000"/>
                  <a:lumOff val="25000"/>
                </a:schemeClr>
              </a:solidFill>
            </a:endParaRPr>
          </a:p>
        </p:txBody>
      </p:sp>
      <p:sp>
        <p:nvSpPr>
          <p:cNvPr id="45" name="Text Placeholder 3"/>
          <p:cNvSpPr txBox="1"/>
          <p:nvPr/>
        </p:nvSpPr>
        <p:spPr>
          <a:xfrm>
            <a:off x="4414142" y="3015214"/>
            <a:ext cx="4041732" cy="36933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zh-CN" altLang="en-US" sz="1200" dirty="0">
                <a:solidFill>
                  <a:schemeClr val="tx1">
                    <a:lumMod val="75000"/>
                    <a:lumOff val="25000"/>
                  </a:schemeClr>
                </a:solidFill>
              </a:rPr>
              <a:t>点击添加主要文字内容点击添加主要文字内容点击添加主要文字内容点击添加主要文字内容点击添加主要</a:t>
            </a:r>
            <a:endParaRPr lang="en-US" altLang="zh-CN" sz="1200" dirty="0">
              <a:solidFill>
                <a:schemeClr val="tx1">
                  <a:lumMod val="75000"/>
                  <a:lumOff val="25000"/>
                </a:schemeClr>
              </a:solidFill>
            </a:endParaRPr>
          </a:p>
        </p:txBody>
      </p:sp>
      <p:sp>
        <p:nvSpPr>
          <p:cNvPr id="46" name="Text Placeholder 3"/>
          <p:cNvSpPr txBox="1"/>
          <p:nvPr/>
        </p:nvSpPr>
        <p:spPr>
          <a:xfrm>
            <a:off x="4414142" y="3841364"/>
            <a:ext cx="4041732" cy="36933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zh-CN" altLang="en-US" sz="1200" dirty="0">
                <a:solidFill>
                  <a:schemeClr val="tx1">
                    <a:lumMod val="75000"/>
                    <a:lumOff val="25000"/>
                  </a:schemeClr>
                </a:solidFill>
              </a:rPr>
              <a:t>点击添加主要文字内容点击添加主要文字内容点击添加主要文字内容点击添加主要文字内容点击添加主要</a:t>
            </a:r>
            <a:endParaRPr lang="en-US" altLang="zh-CN" sz="1200" dirty="0">
              <a:solidFill>
                <a:schemeClr val="tx1">
                  <a:lumMod val="75000"/>
                  <a:lumOff val="25000"/>
                </a:schemeClr>
              </a:solidFill>
            </a:endParaRPr>
          </a:p>
        </p:txBody>
      </p:sp>
      <p:sp>
        <p:nvSpPr>
          <p:cNvPr id="47" name="Freeform 45"/>
          <p:cNvSpPr>
            <a:spLocks noEditPoints="1"/>
          </p:cNvSpPr>
          <p:nvPr/>
        </p:nvSpPr>
        <p:spPr bwMode="auto">
          <a:xfrm>
            <a:off x="4020136" y="1446509"/>
            <a:ext cx="310968" cy="310968"/>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1"/>
          </a:solidFill>
          <a:ln w="9525">
            <a:noFill/>
            <a:round/>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48" name="Freeform 45"/>
          <p:cNvSpPr>
            <a:spLocks noEditPoints="1"/>
          </p:cNvSpPr>
          <p:nvPr/>
        </p:nvSpPr>
        <p:spPr bwMode="auto">
          <a:xfrm>
            <a:off x="4020136" y="2270995"/>
            <a:ext cx="310968" cy="310968"/>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2"/>
          </a:solidFill>
          <a:ln w="9525">
            <a:noFill/>
            <a:round/>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49" name="Freeform 45"/>
          <p:cNvSpPr>
            <a:spLocks noEditPoints="1"/>
          </p:cNvSpPr>
          <p:nvPr/>
        </p:nvSpPr>
        <p:spPr bwMode="auto">
          <a:xfrm>
            <a:off x="4020136" y="3037874"/>
            <a:ext cx="310968" cy="310968"/>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50" name="Freeform 45"/>
          <p:cNvSpPr>
            <a:spLocks noEditPoints="1"/>
          </p:cNvSpPr>
          <p:nvPr/>
        </p:nvSpPr>
        <p:spPr bwMode="auto">
          <a:xfrm>
            <a:off x="4020136" y="3862360"/>
            <a:ext cx="310968" cy="310968"/>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51" name="Freeform 187"/>
          <p:cNvSpPr>
            <a:spLocks noEditPoints="1"/>
          </p:cNvSpPr>
          <p:nvPr/>
        </p:nvSpPr>
        <p:spPr bwMode="auto">
          <a:xfrm>
            <a:off x="1413547" y="1359820"/>
            <a:ext cx="531422" cy="34343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ln>
        </p:spPr>
        <p:txBody>
          <a:bodyPr vert="horz" wrap="square" lIns="91440" tIns="45720" rIns="91440" bIns="45720" numCol="1" anchor="t" anchorCtr="0" compatLnSpc="1"/>
          <a:lstStyle/>
          <a:p>
            <a:endParaRPr lang="en-US"/>
          </a:p>
        </p:txBody>
      </p:sp>
      <p:sp>
        <p:nvSpPr>
          <p:cNvPr id="52" name="Freeform 52"/>
          <p:cNvSpPr>
            <a:spLocks noEditPoints="1"/>
          </p:cNvSpPr>
          <p:nvPr/>
        </p:nvSpPr>
        <p:spPr bwMode="auto">
          <a:xfrm>
            <a:off x="1437099" y="2134419"/>
            <a:ext cx="484318" cy="484318"/>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ln>
        </p:spPr>
        <p:txBody>
          <a:bodyPr vert="horz" wrap="square" lIns="91440" tIns="45720" rIns="91440" bIns="45720" numCol="1" anchor="t" anchorCtr="0" compatLnSpc="1"/>
          <a:lstStyle/>
          <a:p>
            <a:endParaRPr lang="en-US"/>
          </a:p>
        </p:txBody>
      </p:sp>
      <p:sp>
        <p:nvSpPr>
          <p:cNvPr id="53" name="Freeform 56"/>
          <p:cNvSpPr>
            <a:spLocks noEditPoints="1"/>
          </p:cNvSpPr>
          <p:nvPr/>
        </p:nvSpPr>
        <p:spPr bwMode="auto">
          <a:xfrm>
            <a:off x="1447375" y="2977259"/>
            <a:ext cx="463769" cy="46376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ln>
        </p:spPr>
        <p:txBody>
          <a:bodyPr vert="horz" wrap="square" lIns="91440" tIns="45720" rIns="91440" bIns="45720" numCol="1" anchor="t" anchorCtr="0" compatLnSpc="1"/>
          <a:lstStyle/>
          <a:p>
            <a:endParaRPr lang="en-US"/>
          </a:p>
        </p:txBody>
      </p:sp>
      <p:sp>
        <p:nvSpPr>
          <p:cNvPr id="54" name="Freeform 152"/>
          <p:cNvSpPr>
            <a:spLocks noEditPoints="1"/>
          </p:cNvSpPr>
          <p:nvPr/>
        </p:nvSpPr>
        <p:spPr bwMode="auto">
          <a:xfrm>
            <a:off x="1452909" y="3783757"/>
            <a:ext cx="452701" cy="418357"/>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ln>
        </p:spPr>
        <p:txBody>
          <a:bodyPr vert="horz" wrap="square" lIns="91440" tIns="45720" rIns="91440" bIns="45720" numCol="1" anchor="t" anchorCtr="0" compatLnSpc="1"/>
          <a:lstStyle/>
          <a:p>
            <a:endParaRPr lang="en-US"/>
          </a:p>
        </p:txBody>
      </p:sp>
      <p:grpSp>
        <p:nvGrpSpPr>
          <p:cNvPr id="55" name="Group 63"/>
          <p:cNvGrpSpPr/>
          <p:nvPr/>
        </p:nvGrpSpPr>
        <p:grpSpPr>
          <a:xfrm>
            <a:off x="2334243" y="1273398"/>
            <a:ext cx="1469290" cy="587716"/>
            <a:chOff x="2310038" y="1386352"/>
            <a:chExt cx="1469290" cy="587716"/>
          </a:xfrm>
        </p:grpSpPr>
        <p:sp>
          <p:nvSpPr>
            <p:cNvPr id="56"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95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28148" tIns="17145" rIns="293858" bIns="17145" numCol="1" spcCol="1270" anchor="ctr" anchorCtr="0">
              <a:noAutofit/>
            </a:bodyPr>
            <a:lstStyle/>
            <a:p>
              <a:pPr algn="ctr" defTabSz="1200150">
                <a:lnSpc>
                  <a:spcPct val="90000"/>
                </a:lnSpc>
                <a:spcBef>
                  <a:spcPct val="0"/>
                </a:spcBef>
                <a:spcAft>
                  <a:spcPct val="35000"/>
                </a:spcAft>
              </a:pPr>
              <a:endParaRPr lang="en-US" sz="2700">
                <a:solidFill>
                  <a:schemeClr val="tx1">
                    <a:lumMod val="75000"/>
                    <a:lumOff val="25000"/>
                  </a:schemeClr>
                </a:solidFill>
              </a:endParaRPr>
            </a:p>
          </p:txBody>
        </p:sp>
        <p:sp>
          <p:nvSpPr>
            <p:cNvPr id="57" name="Text Placeholder 3"/>
            <p:cNvSpPr txBox="1"/>
            <p:nvPr/>
          </p:nvSpPr>
          <p:spPr>
            <a:xfrm>
              <a:off x="2736881" y="1587876"/>
              <a:ext cx="61555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14400">
                <a:spcBef>
                  <a:spcPct val="20000"/>
                </a:spcBef>
                <a:defRPr/>
              </a:pPr>
              <a:r>
                <a:rPr lang="zh-CN" altLang="en-US" sz="1200" b="1" dirty="0">
                  <a:solidFill>
                    <a:schemeClr val="tx1">
                      <a:lumMod val="75000"/>
                      <a:lumOff val="25000"/>
                    </a:schemeClr>
                  </a:solidFill>
                </a:rPr>
                <a:t>添加标题</a:t>
              </a:r>
              <a:endParaRPr lang="en-US" sz="1200" b="1" dirty="0">
                <a:solidFill>
                  <a:schemeClr val="tx1">
                    <a:lumMod val="75000"/>
                    <a:lumOff val="25000"/>
                  </a:schemeClr>
                </a:solidFill>
              </a:endParaRPr>
            </a:p>
          </p:txBody>
        </p:sp>
      </p:grpSp>
      <p:grpSp>
        <p:nvGrpSpPr>
          <p:cNvPr id="58" name="Group 64"/>
          <p:cNvGrpSpPr/>
          <p:nvPr/>
        </p:nvGrpSpPr>
        <p:grpSpPr>
          <a:xfrm>
            <a:off x="2334243" y="2080621"/>
            <a:ext cx="1469290" cy="587716"/>
            <a:chOff x="2310038" y="2193576"/>
            <a:chExt cx="1469290" cy="587716"/>
          </a:xfrm>
        </p:grpSpPr>
        <p:sp>
          <p:nvSpPr>
            <p:cNvPr id="59" name="Freeform 35"/>
            <p:cNvSpPr/>
            <p:nvPr/>
          </p:nvSpPr>
          <p:spPr>
            <a:xfrm>
              <a:off x="2310038" y="2193576"/>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95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28148" tIns="17145" rIns="293858" bIns="17145" numCol="1" spcCol="1270" anchor="ctr" anchorCtr="0">
              <a:noAutofit/>
            </a:bodyPr>
            <a:lstStyle/>
            <a:p>
              <a:pPr algn="ctr" defTabSz="1200150">
                <a:lnSpc>
                  <a:spcPct val="90000"/>
                </a:lnSpc>
                <a:spcBef>
                  <a:spcPct val="0"/>
                </a:spcBef>
                <a:spcAft>
                  <a:spcPct val="35000"/>
                </a:spcAft>
              </a:pPr>
              <a:endParaRPr lang="en-US" sz="2700">
                <a:solidFill>
                  <a:schemeClr val="tx1">
                    <a:lumMod val="75000"/>
                    <a:lumOff val="25000"/>
                  </a:schemeClr>
                </a:solidFill>
              </a:endParaRPr>
            </a:p>
          </p:txBody>
        </p:sp>
        <p:sp>
          <p:nvSpPr>
            <p:cNvPr id="60" name="Text Placeholder 3"/>
            <p:cNvSpPr txBox="1"/>
            <p:nvPr/>
          </p:nvSpPr>
          <p:spPr>
            <a:xfrm>
              <a:off x="2736881" y="2395100"/>
              <a:ext cx="61555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14400">
                <a:spcBef>
                  <a:spcPct val="20000"/>
                </a:spcBef>
                <a:defRPr/>
              </a:pPr>
              <a:r>
                <a:rPr lang="zh-CN" altLang="en-US" sz="1200" b="1" dirty="0">
                  <a:solidFill>
                    <a:schemeClr val="tx1">
                      <a:lumMod val="75000"/>
                      <a:lumOff val="25000"/>
                    </a:schemeClr>
                  </a:solidFill>
                </a:rPr>
                <a:t>添加标题</a:t>
              </a:r>
              <a:endParaRPr lang="en-US" altLang="zh-CN" sz="1200" b="1" dirty="0">
                <a:solidFill>
                  <a:schemeClr val="tx1">
                    <a:lumMod val="75000"/>
                    <a:lumOff val="25000"/>
                  </a:schemeClr>
                </a:solidFill>
              </a:endParaRPr>
            </a:p>
          </p:txBody>
        </p:sp>
      </p:grpSp>
      <p:grpSp>
        <p:nvGrpSpPr>
          <p:cNvPr id="61" name="Group 65"/>
          <p:cNvGrpSpPr/>
          <p:nvPr/>
        </p:nvGrpSpPr>
        <p:grpSpPr>
          <a:xfrm>
            <a:off x="2334243" y="2887845"/>
            <a:ext cx="1469290" cy="587716"/>
            <a:chOff x="2310038" y="3000800"/>
            <a:chExt cx="1469290" cy="587716"/>
          </a:xfrm>
        </p:grpSpPr>
        <p:sp>
          <p:nvSpPr>
            <p:cNvPr id="62" name="Freeform 39"/>
            <p:cNvSpPr/>
            <p:nvPr/>
          </p:nvSpPr>
          <p:spPr>
            <a:xfrm>
              <a:off x="2310038" y="3000800"/>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95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28148" tIns="17145" rIns="293858" bIns="17145" numCol="1" spcCol="1270" anchor="ctr" anchorCtr="0">
              <a:noAutofit/>
            </a:bodyPr>
            <a:lstStyle/>
            <a:p>
              <a:pPr algn="ctr" defTabSz="1200150">
                <a:lnSpc>
                  <a:spcPct val="90000"/>
                </a:lnSpc>
                <a:spcBef>
                  <a:spcPct val="0"/>
                </a:spcBef>
                <a:spcAft>
                  <a:spcPct val="35000"/>
                </a:spcAft>
              </a:pPr>
              <a:endParaRPr lang="en-US" sz="2700">
                <a:solidFill>
                  <a:schemeClr val="tx1">
                    <a:lumMod val="75000"/>
                    <a:lumOff val="25000"/>
                  </a:schemeClr>
                </a:solidFill>
              </a:endParaRPr>
            </a:p>
          </p:txBody>
        </p:sp>
        <p:sp>
          <p:nvSpPr>
            <p:cNvPr id="63" name="Text Placeholder 3"/>
            <p:cNvSpPr txBox="1"/>
            <p:nvPr/>
          </p:nvSpPr>
          <p:spPr>
            <a:xfrm>
              <a:off x="2736882" y="3202324"/>
              <a:ext cx="61555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14400">
                <a:spcBef>
                  <a:spcPct val="20000"/>
                </a:spcBef>
                <a:defRPr/>
              </a:pPr>
              <a:r>
                <a:rPr lang="zh-CN" altLang="en-US" sz="1200" b="1" dirty="0">
                  <a:solidFill>
                    <a:schemeClr val="tx1">
                      <a:lumMod val="75000"/>
                      <a:lumOff val="25000"/>
                    </a:schemeClr>
                  </a:solidFill>
                </a:rPr>
                <a:t>添加标题</a:t>
              </a:r>
              <a:endParaRPr lang="en-US" altLang="zh-CN" sz="1200" b="1" dirty="0">
                <a:solidFill>
                  <a:schemeClr val="tx1">
                    <a:lumMod val="75000"/>
                    <a:lumOff val="25000"/>
                  </a:schemeClr>
                </a:solidFill>
              </a:endParaRPr>
            </a:p>
          </p:txBody>
        </p:sp>
      </p:grpSp>
      <p:grpSp>
        <p:nvGrpSpPr>
          <p:cNvPr id="64" name="Group 67"/>
          <p:cNvGrpSpPr/>
          <p:nvPr/>
        </p:nvGrpSpPr>
        <p:grpSpPr>
          <a:xfrm>
            <a:off x="2334243" y="3711922"/>
            <a:ext cx="1469290" cy="587716"/>
            <a:chOff x="2310038" y="3824877"/>
            <a:chExt cx="1469290" cy="587716"/>
          </a:xfrm>
        </p:grpSpPr>
        <p:sp>
          <p:nvSpPr>
            <p:cNvPr id="65" name="Freeform 42"/>
            <p:cNvSpPr/>
            <p:nvPr/>
          </p:nvSpPr>
          <p:spPr>
            <a:xfrm>
              <a:off x="2310038" y="3824877"/>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95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28148" tIns="17145" rIns="293858" bIns="17145" numCol="1" spcCol="1270" anchor="ctr" anchorCtr="0">
              <a:noAutofit/>
            </a:bodyPr>
            <a:lstStyle/>
            <a:p>
              <a:pPr algn="ctr" defTabSz="1200150">
                <a:lnSpc>
                  <a:spcPct val="90000"/>
                </a:lnSpc>
                <a:spcBef>
                  <a:spcPct val="0"/>
                </a:spcBef>
                <a:spcAft>
                  <a:spcPct val="35000"/>
                </a:spcAft>
              </a:pPr>
              <a:endParaRPr lang="en-US" sz="2700">
                <a:solidFill>
                  <a:schemeClr val="tx1">
                    <a:lumMod val="75000"/>
                    <a:lumOff val="25000"/>
                  </a:schemeClr>
                </a:solidFill>
              </a:endParaRPr>
            </a:p>
          </p:txBody>
        </p:sp>
        <p:sp>
          <p:nvSpPr>
            <p:cNvPr id="66" name="Text Placeholder 3"/>
            <p:cNvSpPr txBox="1"/>
            <p:nvPr/>
          </p:nvSpPr>
          <p:spPr>
            <a:xfrm>
              <a:off x="2756771" y="4013557"/>
              <a:ext cx="61555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14400">
                <a:spcBef>
                  <a:spcPct val="20000"/>
                </a:spcBef>
                <a:defRPr/>
              </a:pPr>
              <a:r>
                <a:rPr lang="zh-CN" altLang="en-US" sz="1200" b="1" dirty="0">
                  <a:solidFill>
                    <a:schemeClr val="tx1">
                      <a:lumMod val="75000"/>
                      <a:lumOff val="25000"/>
                    </a:schemeClr>
                  </a:solidFill>
                </a:rPr>
                <a:t>添加标题</a:t>
              </a:r>
              <a:endParaRPr lang="en-US" altLang="zh-CN" sz="1200" b="1" dirty="0">
                <a:solidFill>
                  <a:schemeClr val="tx1">
                    <a:lumMod val="75000"/>
                    <a:lumOff val="25000"/>
                  </a:schemeClr>
                </a:solidFill>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wind"/>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0-#ppt_w/2"/>
                                          </p:val>
                                        </p:tav>
                                        <p:tav tm="100000">
                                          <p:val>
                                            <p:strVal val="#ppt_x"/>
                                          </p:val>
                                        </p:tav>
                                      </p:tavLst>
                                    </p:anim>
                                    <p:anim calcmode="lin" valueType="num">
                                      <p:cBhvr additive="base">
                                        <p:cTn id="8" dur="500" fill="hold"/>
                                        <p:tgtEl>
                                          <p:spTgt spid="3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51"/>
                                        </p:tgtEl>
                                        <p:attrNameLst>
                                          <p:attrName>style.visibility</p:attrName>
                                        </p:attrNameLst>
                                      </p:cBhvr>
                                      <p:to>
                                        <p:strVal val="visible"/>
                                      </p:to>
                                    </p:set>
                                    <p:anim calcmode="lin" valueType="num">
                                      <p:cBhvr>
                                        <p:cTn id="12" dur="500" fill="hold"/>
                                        <p:tgtEl>
                                          <p:spTgt spid="51"/>
                                        </p:tgtEl>
                                        <p:attrNameLst>
                                          <p:attrName>ppt_w</p:attrName>
                                        </p:attrNameLst>
                                      </p:cBhvr>
                                      <p:tavLst>
                                        <p:tav tm="0">
                                          <p:val>
                                            <p:fltVal val="0"/>
                                          </p:val>
                                        </p:tav>
                                        <p:tav tm="100000">
                                          <p:val>
                                            <p:strVal val="#ppt_w"/>
                                          </p:val>
                                        </p:tav>
                                      </p:tavLst>
                                    </p:anim>
                                    <p:anim calcmode="lin" valueType="num">
                                      <p:cBhvr>
                                        <p:cTn id="13" dur="500" fill="hold"/>
                                        <p:tgtEl>
                                          <p:spTgt spid="51"/>
                                        </p:tgtEl>
                                        <p:attrNameLst>
                                          <p:attrName>ppt_h</p:attrName>
                                        </p:attrNameLst>
                                      </p:cBhvr>
                                      <p:tavLst>
                                        <p:tav tm="0">
                                          <p:val>
                                            <p:fltVal val="0"/>
                                          </p:val>
                                        </p:tav>
                                        <p:tav tm="100000">
                                          <p:val>
                                            <p:strVal val="#ppt_h"/>
                                          </p:val>
                                        </p:tav>
                                      </p:tavLst>
                                    </p:anim>
                                    <p:animEffect transition="in" filter="fade">
                                      <p:cBhvr>
                                        <p:cTn id="14" dur="500"/>
                                        <p:tgtEl>
                                          <p:spTgt spid="51"/>
                                        </p:tgtEl>
                                      </p:cBhvr>
                                    </p:animEffect>
                                  </p:childTnLst>
                                </p:cTn>
                              </p:par>
                              <p:par>
                                <p:cTn id="15" presetID="2" presetClass="entr" presetSubtype="2" accel="50000" decel="50000" fill="hold" nodeType="with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additive="base">
                                        <p:cTn id="17" dur="500" fill="hold"/>
                                        <p:tgtEl>
                                          <p:spTgt spid="55"/>
                                        </p:tgtEl>
                                        <p:attrNameLst>
                                          <p:attrName>ppt_x</p:attrName>
                                        </p:attrNameLst>
                                      </p:cBhvr>
                                      <p:tavLst>
                                        <p:tav tm="0">
                                          <p:val>
                                            <p:strVal val="1+#ppt_w/2"/>
                                          </p:val>
                                        </p:tav>
                                        <p:tav tm="100000">
                                          <p:val>
                                            <p:strVal val="#ppt_x"/>
                                          </p:val>
                                        </p:tav>
                                      </p:tavLst>
                                    </p:anim>
                                    <p:anim calcmode="lin" valueType="num">
                                      <p:cBhvr additive="base">
                                        <p:cTn id="18" dur="500" fill="hold"/>
                                        <p:tgtEl>
                                          <p:spTgt spid="55"/>
                                        </p:tgtEl>
                                        <p:attrNameLst>
                                          <p:attrName>ppt_y</p:attrName>
                                        </p:attrNameLst>
                                      </p:cBhvr>
                                      <p:tavLst>
                                        <p:tav tm="0">
                                          <p:val>
                                            <p:strVal val="#ppt_y"/>
                                          </p:val>
                                        </p:tav>
                                        <p:tav tm="100000">
                                          <p:val>
                                            <p:strVal val="#ppt_y"/>
                                          </p:val>
                                        </p:tav>
                                      </p:tavLst>
                                    </p:anim>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500" fill="hold"/>
                                        <p:tgtEl>
                                          <p:spTgt spid="47"/>
                                        </p:tgtEl>
                                        <p:attrNameLst>
                                          <p:attrName>ppt_w</p:attrName>
                                        </p:attrNameLst>
                                      </p:cBhvr>
                                      <p:tavLst>
                                        <p:tav tm="0">
                                          <p:val>
                                            <p:fltVal val="0"/>
                                          </p:val>
                                        </p:tav>
                                        <p:tav tm="100000">
                                          <p:val>
                                            <p:strVal val="#ppt_w"/>
                                          </p:val>
                                        </p:tav>
                                      </p:tavLst>
                                    </p:anim>
                                    <p:anim calcmode="lin" valueType="num">
                                      <p:cBhvr>
                                        <p:cTn id="23" dur="500" fill="hold"/>
                                        <p:tgtEl>
                                          <p:spTgt spid="47"/>
                                        </p:tgtEl>
                                        <p:attrNameLst>
                                          <p:attrName>ppt_h</p:attrName>
                                        </p:attrNameLst>
                                      </p:cBhvr>
                                      <p:tavLst>
                                        <p:tav tm="0">
                                          <p:val>
                                            <p:fltVal val="0"/>
                                          </p:val>
                                        </p:tav>
                                        <p:tav tm="100000">
                                          <p:val>
                                            <p:strVal val="#ppt_h"/>
                                          </p:val>
                                        </p:tav>
                                      </p:tavLst>
                                    </p:anim>
                                    <p:animEffect transition="in" filter="fade">
                                      <p:cBhvr>
                                        <p:cTn id="24" dur="500"/>
                                        <p:tgtEl>
                                          <p:spTgt spid="47"/>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43"/>
                                        </p:tgtEl>
                                        <p:attrNameLst>
                                          <p:attrName>style.visibility</p:attrName>
                                        </p:attrNameLst>
                                      </p:cBhvr>
                                      <p:to>
                                        <p:strVal val="visible"/>
                                      </p:to>
                                    </p:set>
                                    <p:anim calcmode="lin" valueType="num">
                                      <p:cBhvr additive="base">
                                        <p:cTn id="27" dur="500" fill="hold"/>
                                        <p:tgtEl>
                                          <p:spTgt spid="43"/>
                                        </p:tgtEl>
                                        <p:attrNameLst>
                                          <p:attrName>ppt_x</p:attrName>
                                        </p:attrNameLst>
                                      </p:cBhvr>
                                      <p:tavLst>
                                        <p:tav tm="0">
                                          <p:val>
                                            <p:strVal val="1+#ppt_w/2"/>
                                          </p:val>
                                        </p:tav>
                                        <p:tav tm="100000">
                                          <p:val>
                                            <p:strVal val="#ppt_x"/>
                                          </p:val>
                                        </p:tav>
                                      </p:tavLst>
                                    </p:anim>
                                    <p:anim calcmode="lin" valueType="num">
                                      <p:cBhvr additive="base">
                                        <p:cTn id="28" dur="500" fill="hold"/>
                                        <p:tgtEl>
                                          <p:spTgt spid="43"/>
                                        </p:tgtEl>
                                        <p:attrNameLst>
                                          <p:attrName>ppt_y</p:attrName>
                                        </p:attrNameLst>
                                      </p:cBhvr>
                                      <p:tavLst>
                                        <p:tav tm="0">
                                          <p:val>
                                            <p:strVal val="#ppt_y"/>
                                          </p:val>
                                        </p:tav>
                                        <p:tav tm="100000">
                                          <p:val>
                                            <p:strVal val="#ppt_y"/>
                                          </p:val>
                                        </p:tav>
                                      </p:tavLst>
                                    </p:anim>
                                  </p:childTnLst>
                                </p:cTn>
                              </p:par>
                            </p:childTnLst>
                          </p:cTn>
                        </p:par>
                        <p:par>
                          <p:cTn id="29" fill="hold">
                            <p:stCondLst>
                              <p:cond delay="1500"/>
                            </p:stCondLst>
                            <p:childTnLst>
                              <p:par>
                                <p:cTn id="30" presetID="2" presetClass="entr" presetSubtype="8" accel="50000" decel="50000" fill="hold" grpId="0" nodeType="afterEffect">
                                  <p:stCondLst>
                                    <p:cond delay="0"/>
                                  </p:stCondLst>
                                  <p:childTnLst>
                                    <p:set>
                                      <p:cBhvr>
                                        <p:cTn id="31" dur="1" fill="hold">
                                          <p:stCondLst>
                                            <p:cond delay="0"/>
                                          </p:stCondLst>
                                        </p:cTn>
                                        <p:tgtEl>
                                          <p:spTgt spid="40"/>
                                        </p:tgtEl>
                                        <p:attrNameLst>
                                          <p:attrName>style.visibility</p:attrName>
                                        </p:attrNameLst>
                                      </p:cBhvr>
                                      <p:to>
                                        <p:strVal val="visible"/>
                                      </p:to>
                                    </p:set>
                                    <p:anim calcmode="lin" valueType="num">
                                      <p:cBhvr additive="base">
                                        <p:cTn id="32" dur="500" fill="hold"/>
                                        <p:tgtEl>
                                          <p:spTgt spid="40"/>
                                        </p:tgtEl>
                                        <p:attrNameLst>
                                          <p:attrName>ppt_x</p:attrName>
                                        </p:attrNameLst>
                                      </p:cBhvr>
                                      <p:tavLst>
                                        <p:tav tm="0">
                                          <p:val>
                                            <p:strVal val="0-#ppt_w/2"/>
                                          </p:val>
                                        </p:tav>
                                        <p:tav tm="100000">
                                          <p:val>
                                            <p:strVal val="#ppt_x"/>
                                          </p:val>
                                        </p:tav>
                                      </p:tavLst>
                                    </p:anim>
                                    <p:anim calcmode="lin" valueType="num">
                                      <p:cBhvr additive="base">
                                        <p:cTn id="33" dur="500" fill="hold"/>
                                        <p:tgtEl>
                                          <p:spTgt spid="40"/>
                                        </p:tgtEl>
                                        <p:attrNameLst>
                                          <p:attrName>ppt_y</p:attrName>
                                        </p:attrNameLst>
                                      </p:cBhvr>
                                      <p:tavLst>
                                        <p:tav tm="0">
                                          <p:val>
                                            <p:strVal val="#ppt_y"/>
                                          </p:val>
                                        </p:tav>
                                        <p:tav tm="100000">
                                          <p:val>
                                            <p:strVal val="#ppt_y"/>
                                          </p:val>
                                        </p:tav>
                                      </p:tavLst>
                                    </p:anim>
                                  </p:childTnLst>
                                </p:cTn>
                              </p:par>
                            </p:childTnLst>
                          </p:cTn>
                        </p:par>
                        <p:par>
                          <p:cTn id="34" fill="hold">
                            <p:stCondLst>
                              <p:cond delay="2000"/>
                            </p:stCondLst>
                            <p:childTnLst>
                              <p:par>
                                <p:cTn id="35" presetID="53" presetClass="entr" presetSubtype="16"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 calcmode="lin" valueType="num">
                                      <p:cBhvr>
                                        <p:cTn id="37" dur="500" fill="hold"/>
                                        <p:tgtEl>
                                          <p:spTgt spid="52"/>
                                        </p:tgtEl>
                                        <p:attrNameLst>
                                          <p:attrName>ppt_w</p:attrName>
                                        </p:attrNameLst>
                                      </p:cBhvr>
                                      <p:tavLst>
                                        <p:tav tm="0">
                                          <p:val>
                                            <p:fltVal val="0"/>
                                          </p:val>
                                        </p:tav>
                                        <p:tav tm="100000">
                                          <p:val>
                                            <p:strVal val="#ppt_w"/>
                                          </p:val>
                                        </p:tav>
                                      </p:tavLst>
                                    </p:anim>
                                    <p:anim calcmode="lin" valueType="num">
                                      <p:cBhvr>
                                        <p:cTn id="38" dur="500" fill="hold"/>
                                        <p:tgtEl>
                                          <p:spTgt spid="52"/>
                                        </p:tgtEl>
                                        <p:attrNameLst>
                                          <p:attrName>ppt_h</p:attrName>
                                        </p:attrNameLst>
                                      </p:cBhvr>
                                      <p:tavLst>
                                        <p:tav tm="0">
                                          <p:val>
                                            <p:fltVal val="0"/>
                                          </p:val>
                                        </p:tav>
                                        <p:tav tm="100000">
                                          <p:val>
                                            <p:strVal val="#ppt_h"/>
                                          </p:val>
                                        </p:tav>
                                      </p:tavLst>
                                    </p:anim>
                                    <p:animEffect transition="in" filter="fade">
                                      <p:cBhvr>
                                        <p:cTn id="39" dur="500"/>
                                        <p:tgtEl>
                                          <p:spTgt spid="52"/>
                                        </p:tgtEl>
                                      </p:cBhvr>
                                    </p:animEffect>
                                  </p:childTnLst>
                                </p:cTn>
                              </p:par>
                              <p:par>
                                <p:cTn id="40" presetID="2" presetClass="entr" presetSubtype="2" accel="50000" decel="50000" fill="hold" nodeType="withEffect">
                                  <p:stCondLst>
                                    <p:cond delay="0"/>
                                  </p:stCondLst>
                                  <p:childTnLst>
                                    <p:set>
                                      <p:cBhvr>
                                        <p:cTn id="41" dur="1" fill="hold">
                                          <p:stCondLst>
                                            <p:cond delay="0"/>
                                          </p:stCondLst>
                                        </p:cTn>
                                        <p:tgtEl>
                                          <p:spTgt spid="58"/>
                                        </p:tgtEl>
                                        <p:attrNameLst>
                                          <p:attrName>style.visibility</p:attrName>
                                        </p:attrNameLst>
                                      </p:cBhvr>
                                      <p:to>
                                        <p:strVal val="visible"/>
                                      </p:to>
                                    </p:set>
                                    <p:anim calcmode="lin" valueType="num">
                                      <p:cBhvr additive="base">
                                        <p:cTn id="42" dur="500" fill="hold"/>
                                        <p:tgtEl>
                                          <p:spTgt spid="58"/>
                                        </p:tgtEl>
                                        <p:attrNameLst>
                                          <p:attrName>ppt_x</p:attrName>
                                        </p:attrNameLst>
                                      </p:cBhvr>
                                      <p:tavLst>
                                        <p:tav tm="0">
                                          <p:val>
                                            <p:strVal val="1+#ppt_w/2"/>
                                          </p:val>
                                        </p:tav>
                                        <p:tav tm="100000">
                                          <p:val>
                                            <p:strVal val="#ppt_x"/>
                                          </p:val>
                                        </p:tav>
                                      </p:tavLst>
                                    </p:anim>
                                    <p:anim calcmode="lin" valueType="num">
                                      <p:cBhvr additive="base">
                                        <p:cTn id="43" dur="500" fill="hold"/>
                                        <p:tgtEl>
                                          <p:spTgt spid="58"/>
                                        </p:tgtEl>
                                        <p:attrNameLst>
                                          <p:attrName>ppt_y</p:attrName>
                                        </p:attrNameLst>
                                      </p:cBhvr>
                                      <p:tavLst>
                                        <p:tav tm="0">
                                          <p:val>
                                            <p:strVal val="#ppt_y"/>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par>
                                <p:cTn id="50" presetID="2" presetClass="entr" presetSubtype="2" accel="50000" decel="5000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 calcmode="lin" valueType="num">
                                      <p:cBhvr additive="base">
                                        <p:cTn id="52" dur="500" fill="hold"/>
                                        <p:tgtEl>
                                          <p:spTgt spid="44"/>
                                        </p:tgtEl>
                                        <p:attrNameLst>
                                          <p:attrName>ppt_x</p:attrName>
                                        </p:attrNameLst>
                                      </p:cBhvr>
                                      <p:tavLst>
                                        <p:tav tm="0">
                                          <p:val>
                                            <p:strVal val="1+#ppt_w/2"/>
                                          </p:val>
                                        </p:tav>
                                        <p:tav tm="100000">
                                          <p:val>
                                            <p:strVal val="#ppt_x"/>
                                          </p:val>
                                        </p:tav>
                                      </p:tavLst>
                                    </p:anim>
                                    <p:anim calcmode="lin" valueType="num">
                                      <p:cBhvr additive="base">
                                        <p:cTn id="53" dur="500" fill="hold"/>
                                        <p:tgtEl>
                                          <p:spTgt spid="44"/>
                                        </p:tgtEl>
                                        <p:attrNameLst>
                                          <p:attrName>ppt_y</p:attrName>
                                        </p:attrNameLst>
                                      </p:cBhvr>
                                      <p:tavLst>
                                        <p:tav tm="0">
                                          <p:val>
                                            <p:strVal val="#ppt_y"/>
                                          </p:val>
                                        </p:tav>
                                        <p:tav tm="100000">
                                          <p:val>
                                            <p:strVal val="#ppt_y"/>
                                          </p:val>
                                        </p:tav>
                                      </p:tavLst>
                                    </p:anim>
                                  </p:childTnLst>
                                </p:cTn>
                              </p:par>
                            </p:childTnLst>
                          </p:cTn>
                        </p:par>
                        <p:par>
                          <p:cTn id="54" fill="hold">
                            <p:stCondLst>
                              <p:cond delay="3000"/>
                            </p:stCondLst>
                            <p:childTnLst>
                              <p:par>
                                <p:cTn id="55" presetID="2" presetClass="entr" presetSubtype="8" accel="50000" decel="50000"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additive="base">
                                        <p:cTn id="57" dur="500" fill="hold"/>
                                        <p:tgtEl>
                                          <p:spTgt spid="41"/>
                                        </p:tgtEl>
                                        <p:attrNameLst>
                                          <p:attrName>ppt_x</p:attrName>
                                        </p:attrNameLst>
                                      </p:cBhvr>
                                      <p:tavLst>
                                        <p:tav tm="0">
                                          <p:val>
                                            <p:strVal val="0-#ppt_w/2"/>
                                          </p:val>
                                        </p:tav>
                                        <p:tav tm="100000">
                                          <p:val>
                                            <p:strVal val="#ppt_x"/>
                                          </p:val>
                                        </p:tav>
                                      </p:tavLst>
                                    </p:anim>
                                    <p:anim calcmode="lin" valueType="num">
                                      <p:cBhvr additive="base">
                                        <p:cTn id="58" dur="500" fill="hold"/>
                                        <p:tgtEl>
                                          <p:spTgt spid="41"/>
                                        </p:tgtEl>
                                        <p:attrNameLst>
                                          <p:attrName>ppt_y</p:attrName>
                                        </p:attrNameLst>
                                      </p:cBhvr>
                                      <p:tavLst>
                                        <p:tav tm="0">
                                          <p:val>
                                            <p:strVal val="#ppt_y"/>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53"/>
                                        </p:tgtEl>
                                        <p:attrNameLst>
                                          <p:attrName>style.visibility</p:attrName>
                                        </p:attrNameLst>
                                      </p:cBhvr>
                                      <p:to>
                                        <p:strVal val="visible"/>
                                      </p:to>
                                    </p:set>
                                    <p:anim calcmode="lin" valueType="num">
                                      <p:cBhvr>
                                        <p:cTn id="62" dur="500" fill="hold"/>
                                        <p:tgtEl>
                                          <p:spTgt spid="53"/>
                                        </p:tgtEl>
                                        <p:attrNameLst>
                                          <p:attrName>ppt_w</p:attrName>
                                        </p:attrNameLst>
                                      </p:cBhvr>
                                      <p:tavLst>
                                        <p:tav tm="0">
                                          <p:val>
                                            <p:fltVal val="0"/>
                                          </p:val>
                                        </p:tav>
                                        <p:tav tm="100000">
                                          <p:val>
                                            <p:strVal val="#ppt_w"/>
                                          </p:val>
                                        </p:tav>
                                      </p:tavLst>
                                    </p:anim>
                                    <p:anim calcmode="lin" valueType="num">
                                      <p:cBhvr>
                                        <p:cTn id="63" dur="500" fill="hold"/>
                                        <p:tgtEl>
                                          <p:spTgt spid="53"/>
                                        </p:tgtEl>
                                        <p:attrNameLst>
                                          <p:attrName>ppt_h</p:attrName>
                                        </p:attrNameLst>
                                      </p:cBhvr>
                                      <p:tavLst>
                                        <p:tav tm="0">
                                          <p:val>
                                            <p:fltVal val="0"/>
                                          </p:val>
                                        </p:tav>
                                        <p:tav tm="100000">
                                          <p:val>
                                            <p:strVal val="#ppt_h"/>
                                          </p:val>
                                        </p:tav>
                                      </p:tavLst>
                                    </p:anim>
                                    <p:animEffect transition="in" filter="fade">
                                      <p:cBhvr>
                                        <p:cTn id="64" dur="500"/>
                                        <p:tgtEl>
                                          <p:spTgt spid="53"/>
                                        </p:tgtEl>
                                      </p:cBhvr>
                                    </p:animEffect>
                                  </p:childTnLst>
                                </p:cTn>
                              </p:par>
                              <p:par>
                                <p:cTn id="65" presetID="2" presetClass="entr" presetSubtype="2" accel="50000" decel="50000" fill="hold" nodeType="with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additive="base">
                                        <p:cTn id="67" dur="500" fill="hold"/>
                                        <p:tgtEl>
                                          <p:spTgt spid="61"/>
                                        </p:tgtEl>
                                        <p:attrNameLst>
                                          <p:attrName>ppt_x</p:attrName>
                                        </p:attrNameLst>
                                      </p:cBhvr>
                                      <p:tavLst>
                                        <p:tav tm="0">
                                          <p:val>
                                            <p:strVal val="1+#ppt_w/2"/>
                                          </p:val>
                                        </p:tav>
                                        <p:tav tm="100000">
                                          <p:val>
                                            <p:strVal val="#ppt_x"/>
                                          </p:val>
                                        </p:tav>
                                      </p:tavLst>
                                    </p:anim>
                                    <p:anim calcmode="lin" valueType="num">
                                      <p:cBhvr additive="base">
                                        <p:cTn id="68" dur="500" fill="hold"/>
                                        <p:tgtEl>
                                          <p:spTgt spid="61"/>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 calcmode="lin" valueType="num">
                                      <p:cBhvr>
                                        <p:cTn id="72" dur="500" fill="hold"/>
                                        <p:tgtEl>
                                          <p:spTgt spid="49"/>
                                        </p:tgtEl>
                                        <p:attrNameLst>
                                          <p:attrName>ppt_w</p:attrName>
                                        </p:attrNameLst>
                                      </p:cBhvr>
                                      <p:tavLst>
                                        <p:tav tm="0">
                                          <p:val>
                                            <p:fltVal val="0"/>
                                          </p:val>
                                        </p:tav>
                                        <p:tav tm="100000">
                                          <p:val>
                                            <p:strVal val="#ppt_w"/>
                                          </p:val>
                                        </p:tav>
                                      </p:tavLst>
                                    </p:anim>
                                    <p:anim calcmode="lin" valueType="num">
                                      <p:cBhvr>
                                        <p:cTn id="73" dur="500" fill="hold"/>
                                        <p:tgtEl>
                                          <p:spTgt spid="49"/>
                                        </p:tgtEl>
                                        <p:attrNameLst>
                                          <p:attrName>ppt_h</p:attrName>
                                        </p:attrNameLst>
                                      </p:cBhvr>
                                      <p:tavLst>
                                        <p:tav tm="0">
                                          <p:val>
                                            <p:fltVal val="0"/>
                                          </p:val>
                                        </p:tav>
                                        <p:tav tm="100000">
                                          <p:val>
                                            <p:strVal val="#ppt_h"/>
                                          </p:val>
                                        </p:tav>
                                      </p:tavLst>
                                    </p:anim>
                                    <p:animEffect transition="in" filter="fade">
                                      <p:cBhvr>
                                        <p:cTn id="74" dur="500"/>
                                        <p:tgtEl>
                                          <p:spTgt spid="49"/>
                                        </p:tgtEl>
                                      </p:cBhvr>
                                    </p:animEffect>
                                  </p:childTnLst>
                                </p:cTn>
                              </p:par>
                              <p:par>
                                <p:cTn id="75" presetID="2" presetClass="entr" presetSubtype="2" accel="50000" decel="50000" fill="hold" grpId="0" nodeType="withEffect">
                                  <p:stCondLst>
                                    <p:cond delay="0"/>
                                  </p:stCondLst>
                                  <p:childTnLst>
                                    <p:set>
                                      <p:cBhvr>
                                        <p:cTn id="76" dur="1" fill="hold">
                                          <p:stCondLst>
                                            <p:cond delay="0"/>
                                          </p:stCondLst>
                                        </p:cTn>
                                        <p:tgtEl>
                                          <p:spTgt spid="45"/>
                                        </p:tgtEl>
                                        <p:attrNameLst>
                                          <p:attrName>style.visibility</p:attrName>
                                        </p:attrNameLst>
                                      </p:cBhvr>
                                      <p:to>
                                        <p:strVal val="visible"/>
                                      </p:to>
                                    </p:set>
                                    <p:anim calcmode="lin" valueType="num">
                                      <p:cBhvr additive="base">
                                        <p:cTn id="77" dur="500" fill="hold"/>
                                        <p:tgtEl>
                                          <p:spTgt spid="45"/>
                                        </p:tgtEl>
                                        <p:attrNameLst>
                                          <p:attrName>ppt_x</p:attrName>
                                        </p:attrNameLst>
                                      </p:cBhvr>
                                      <p:tavLst>
                                        <p:tav tm="0">
                                          <p:val>
                                            <p:strVal val="1+#ppt_w/2"/>
                                          </p:val>
                                        </p:tav>
                                        <p:tav tm="100000">
                                          <p:val>
                                            <p:strVal val="#ppt_x"/>
                                          </p:val>
                                        </p:tav>
                                      </p:tavLst>
                                    </p:anim>
                                    <p:anim calcmode="lin" valueType="num">
                                      <p:cBhvr additive="base">
                                        <p:cTn id="78" dur="500" fill="hold"/>
                                        <p:tgtEl>
                                          <p:spTgt spid="45"/>
                                        </p:tgtEl>
                                        <p:attrNameLst>
                                          <p:attrName>ppt_y</p:attrName>
                                        </p:attrNameLst>
                                      </p:cBhvr>
                                      <p:tavLst>
                                        <p:tav tm="0">
                                          <p:val>
                                            <p:strVal val="#ppt_y"/>
                                          </p:val>
                                        </p:tav>
                                        <p:tav tm="100000">
                                          <p:val>
                                            <p:strVal val="#ppt_y"/>
                                          </p:val>
                                        </p:tav>
                                      </p:tavLst>
                                    </p:anim>
                                  </p:childTnLst>
                                </p:cTn>
                              </p:par>
                            </p:childTnLst>
                          </p:cTn>
                        </p:par>
                        <p:par>
                          <p:cTn id="79" fill="hold">
                            <p:stCondLst>
                              <p:cond delay="4500"/>
                            </p:stCondLst>
                            <p:childTnLst>
                              <p:par>
                                <p:cTn id="80" presetID="2" presetClass="entr" presetSubtype="8" accel="50000" decel="50000" fill="hold" grpId="0" nodeType="afterEffect">
                                  <p:stCondLst>
                                    <p:cond delay="0"/>
                                  </p:stCondLst>
                                  <p:childTnLst>
                                    <p:set>
                                      <p:cBhvr>
                                        <p:cTn id="81" dur="1" fill="hold">
                                          <p:stCondLst>
                                            <p:cond delay="0"/>
                                          </p:stCondLst>
                                        </p:cTn>
                                        <p:tgtEl>
                                          <p:spTgt spid="42"/>
                                        </p:tgtEl>
                                        <p:attrNameLst>
                                          <p:attrName>style.visibility</p:attrName>
                                        </p:attrNameLst>
                                      </p:cBhvr>
                                      <p:to>
                                        <p:strVal val="visible"/>
                                      </p:to>
                                    </p:set>
                                    <p:anim calcmode="lin" valueType="num">
                                      <p:cBhvr additive="base">
                                        <p:cTn id="82" dur="500" fill="hold"/>
                                        <p:tgtEl>
                                          <p:spTgt spid="42"/>
                                        </p:tgtEl>
                                        <p:attrNameLst>
                                          <p:attrName>ppt_x</p:attrName>
                                        </p:attrNameLst>
                                      </p:cBhvr>
                                      <p:tavLst>
                                        <p:tav tm="0">
                                          <p:val>
                                            <p:strVal val="0-#ppt_w/2"/>
                                          </p:val>
                                        </p:tav>
                                        <p:tav tm="100000">
                                          <p:val>
                                            <p:strVal val="#ppt_x"/>
                                          </p:val>
                                        </p:tav>
                                      </p:tavLst>
                                    </p:anim>
                                    <p:anim calcmode="lin" valueType="num">
                                      <p:cBhvr additive="base">
                                        <p:cTn id="83" dur="500" fill="hold"/>
                                        <p:tgtEl>
                                          <p:spTgt spid="42"/>
                                        </p:tgtEl>
                                        <p:attrNameLst>
                                          <p:attrName>ppt_y</p:attrName>
                                        </p:attrNameLst>
                                      </p:cBhvr>
                                      <p:tavLst>
                                        <p:tav tm="0">
                                          <p:val>
                                            <p:strVal val="#ppt_y"/>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54"/>
                                        </p:tgtEl>
                                        <p:attrNameLst>
                                          <p:attrName>style.visibility</p:attrName>
                                        </p:attrNameLst>
                                      </p:cBhvr>
                                      <p:to>
                                        <p:strVal val="visible"/>
                                      </p:to>
                                    </p:set>
                                    <p:anim calcmode="lin" valueType="num">
                                      <p:cBhvr>
                                        <p:cTn id="87" dur="500" fill="hold"/>
                                        <p:tgtEl>
                                          <p:spTgt spid="54"/>
                                        </p:tgtEl>
                                        <p:attrNameLst>
                                          <p:attrName>ppt_w</p:attrName>
                                        </p:attrNameLst>
                                      </p:cBhvr>
                                      <p:tavLst>
                                        <p:tav tm="0">
                                          <p:val>
                                            <p:fltVal val="0"/>
                                          </p:val>
                                        </p:tav>
                                        <p:tav tm="100000">
                                          <p:val>
                                            <p:strVal val="#ppt_w"/>
                                          </p:val>
                                        </p:tav>
                                      </p:tavLst>
                                    </p:anim>
                                    <p:anim calcmode="lin" valueType="num">
                                      <p:cBhvr>
                                        <p:cTn id="88" dur="500" fill="hold"/>
                                        <p:tgtEl>
                                          <p:spTgt spid="54"/>
                                        </p:tgtEl>
                                        <p:attrNameLst>
                                          <p:attrName>ppt_h</p:attrName>
                                        </p:attrNameLst>
                                      </p:cBhvr>
                                      <p:tavLst>
                                        <p:tav tm="0">
                                          <p:val>
                                            <p:fltVal val="0"/>
                                          </p:val>
                                        </p:tav>
                                        <p:tav tm="100000">
                                          <p:val>
                                            <p:strVal val="#ppt_h"/>
                                          </p:val>
                                        </p:tav>
                                      </p:tavLst>
                                    </p:anim>
                                    <p:animEffect transition="in" filter="fade">
                                      <p:cBhvr>
                                        <p:cTn id="89" dur="500"/>
                                        <p:tgtEl>
                                          <p:spTgt spid="54"/>
                                        </p:tgtEl>
                                      </p:cBhvr>
                                    </p:animEffect>
                                  </p:childTnLst>
                                </p:cTn>
                              </p:par>
                              <p:par>
                                <p:cTn id="90" presetID="2" presetClass="entr" presetSubtype="2" accel="50000" decel="50000" fill="hold" nodeType="withEffect">
                                  <p:stCondLst>
                                    <p:cond delay="0"/>
                                  </p:stCondLst>
                                  <p:childTnLst>
                                    <p:set>
                                      <p:cBhvr>
                                        <p:cTn id="91" dur="1" fill="hold">
                                          <p:stCondLst>
                                            <p:cond delay="0"/>
                                          </p:stCondLst>
                                        </p:cTn>
                                        <p:tgtEl>
                                          <p:spTgt spid="64"/>
                                        </p:tgtEl>
                                        <p:attrNameLst>
                                          <p:attrName>style.visibility</p:attrName>
                                        </p:attrNameLst>
                                      </p:cBhvr>
                                      <p:to>
                                        <p:strVal val="visible"/>
                                      </p:to>
                                    </p:set>
                                    <p:anim calcmode="lin" valueType="num">
                                      <p:cBhvr additive="base">
                                        <p:cTn id="92" dur="500" fill="hold"/>
                                        <p:tgtEl>
                                          <p:spTgt spid="64"/>
                                        </p:tgtEl>
                                        <p:attrNameLst>
                                          <p:attrName>ppt_x</p:attrName>
                                        </p:attrNameLst>
                                      </p:cBhvr>
                                      <p:tavLst>
                                        <p:tav tm="0">
                                          <p:val>
                                            <p:strVal val="1+#ppt_w/2"/>
                                          </p:val>
                                        </p:tav>
                                        <p:tav tm="100000">
                                          <p:val>
                                            <p:strVal val="#ppt_x"/>
                                          </p:val>
                                        </p:tav>
                                      </p:tavLst>
                                    </p:anim>
                                    <p:anim calcmode="lin" valueType="num">
                                      <p:cBhvr additive="base">
                                        <p:cTn id="93" dur="500" fill="hold"/>
                                        <p:tgtEl>
                                          <p:spTgt spid="64"/>
                                        </p:tgtEl>
                                        <p:attrNameLst>
                                          <p:attrName>ppt_y</p:attrName>
                                        </p:attrNameLst>
                                      </p:cBhvr>
                                      <p:tavLst>
                                        <p:tav tm="0">
                                          <p:val>
                                            <p:strVal val="#ppt_y"/>
                                          </p:val>
                                        </p:tav>
                                        <p:tav tm="100000">
                                          <p:val>
                                            <p:strVal val="#ppt_y"/>
                                          </p:val>
                                        </p:tav>
                                      </p:tavLst>
                                    </p:anim>
                                  </p:childTnLst>
                                </p:cTn>
                              </p:par>
                            </p:childTnLst>
                          </p:cTn>
                        </p:par>
                        <p:par>
                          <p:cTn id="94" fill="hold">
                            <p:stCondLst>
                              <p:cond delay="5500"/>
                            </p:stCondLst>
                            <p:childTnLst>
                              <p:par>
                                <p:cTn id="95" presetID="53" presetClass="entr" presetSubtype="16" fill="hold" grpId="0" nodeType="afterEffect">
                                  <p:stCondLst>
                                    <p:cond delay="0"/>
                                  </p:stCondLst>
                                  <p:childTnLst>
                                    <p:set>
                                      <p:cBhvr>
                                        <p:cTn id="96" dur="1" fill="hold">
                                          <p:stCondLst>
                                            <p:cond delay="0"/>
                                          </p:stCondLst>
                                        </p:cTn>
                                        <p:tgtEl>
                                          <p:spTgt spid="50"/>
                                        </p:tgtEl>
                                        <p:attrNameLst>
                                          <p:attrName>style.visibility</p:attrName>
                                        </p:attrNameLst>
                                      </p:cBhvr>
                                      <p:to>
                                        <p:strVal val="visible"/>
                                      </p:to>
                                    </p:set>
                                    <p:anim calcmode="lin" valueType="num">
                                      <p:cBhvr>
                                        <p:cTn id="97" dur="500" fill="hold"/>
                                        <p:tgtEl>
                                          <p:spTgt spid="50"/>
                                        </p:tgtEl>
                                        <p:attrNameLst>
                                          <p:attrName>ppt_w</p:attrName>
                                        </p:attrNameLst>
                                      </p:cBhvr>
                                      <p:tavLst>
                                        <p:tav tm="0">
                                          <p:val>
                                            <p:fltVal val="0"/>
                                          </p:val>
                                        </p:tav>
                                        <p:tav tm="100000">
                                          <p:val>
                                            <p:strVal val="#ppt_w"/>
                                          </p:val>
                                        </p:tav>
                                      </p:tavLst>
                                    </p:anim>
                                    <p:anim calcmode="lin" valueType="num">
                                      <p:cBhvr>
                                        <p:cTn id="98" dur="500" fill="hold"/>
                                        <p:tgtEl>
                                          <p:spTgt spid="50"/>
                                        </p:tgtEl>
                                        <p:attrNameLst>
                                          <p:attrName>ppt_h</p:attrName>
                                        </p:attrNameLst>
                                      </p:cBhvr>
                                      <p:tavLst>
                                        <p:tav tm="0">
                                          <p:val>
                                            <p:fltVal val="0"/>
                                          </p:val>
                                        </p:tav>
                                        <p:tav tm="100000">
                                          <p:val>
                                            <p:strVal val="#ppt_h"/>
                                          </p:val>
                                        </p:tav>
                                      </p:tavLst>
                                    </p:anim>
                                    <p:animEffect transition="in" filter="fade">
                                      <p:cBhvr>
                                        <p:cTn id="99" dur="500"/>
                                        <p:tgtEl>
                                          <p:spTgt spid="50"/>
                                        </p:tgtEl>
                                      </p:cBhvr>
                                    </p:animEffect>
                                  </p:childTnLst>
                                </p:cTn>
                              </p:par>
                              <p:par>
                                <p:cTn id="100" presetID="2" presetClass="entr" presetSubtype="2" accel="50000" decel="5000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 calcmode="lin" valueType="num">
                                      <p:cBhvr additive="base">
                                        <p:cTn id="102" dur="500" fill="hold"/>
                                        <p:tgtEl>
                                          <p:spTgt spid="46"/>
                                        </p:tgtEl>
                                        <p:attrNameLst>
                                          <p:attrName>ppt_x</p:attrName>
                                        </p:attrNameLst>
                                      </p:cBhvr>
                                      <p:tavLst>
                                        <p:tav tm="0">
                                          <p:val>
                                            <p:strVal val="1+#ppt_w/2"/>
                                          </p:val>
                                        </p:tav>
                                        <p:tav tm="100000">
                                          <p:val>
                                            <p:strVal val="#ppt_x"/>
                                          </p:val>
                                        </p:tav>
                                      </p:tavLst>
                                    </p:anim>
                                    <p:anim calcmode="lin" valueType="num">
                                      <p:cBhvr additive="base">
                                        <p:cTn id="103"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0" grpId="0" animBg="1"/>
      <p:bldP spid="41" grpId="0" animBg="1"/>
      <p:bldP spid="42" grpId="0" animBg="1"/>
      <p:bldP spid="43" grpId="0"/>
      <p:bldP spid="44" grpId="0"/>
      <p:bldP spid="45" grpId="0"/>
      <p:bldP spid="46" grpId="0"/>
      <p:bldP spid="47" grpId="0" animBg="1"/>
      <p:bldP spid="48" grpId="0" animBg="1"/>
      <p:bldP spid="49" grpId="0" animBg="1"/>
      <p:bldP spid="50" grpId="0" animBg="1"/>
      <p:bldP spid="51" grpId="0" animBg="1"/>
      <p:bldP spid="52" grpId="0" animBg="1"/>
      <p:bldP spid="53" grpId="0" animBg="1"/>
      <p:bldP spid="5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p:cNvGrpSpPr/>
          <p:nvPr/>
        </p:nvGrpSpPr>
        <p:grpSpPr>
          <a:xfrm>
            <a:off x="6588380" y="1144139"/>
            <a:ext cx="1463037" cy="736359"/>
            <a:chOff x="251755" y="1547478"/>
            <a:chExt cx="1950715" cy="981813"/>
          </a:xfrm>
        </p:grpSpPr>
        <p:sp>
          <p:nvSpPr>
            <p:cNvPr id="41" name="TextBox 40"/>
            <p:cNvSpPr txBox="1"/>
            <p:nvPr/>
          </p:nvSpPr>
          <p:spPr>
            <a:xfrm>
              <a:off x="338644" y="1975293"/>
              <a:ext cx="1863826" cy="553998"/>
            </a:xfrm>
            <a:prstGeom prst="rect">
              <a:avLst/>
            </a:prstGeom>
            <a:noFill/>
          </p:spPr>
          <p:txBody>
            <a:bodyPr wrap="square" lIns="0" tIns="0" rIns="0" bIns="0" rtlCol="0">
              <a:spAutoFit/>
            </a:bodyPr>
            <a:lstStyle/>
            <a:p>
              <a:r>
                <a:rPr lang="zh-CN" altLang="en-US" sz="900" dirty="0">
                  <a:solidFill>
                    <a:schemeClr val="bg1">
                      <a:lumMod val="50000"/>
                    </a:schemeClr>
                  </a:solidFill>
                  <a:latin typeface="Lato Light" panose="020F0302020204030203" pitchFamily="34" charset="0"/>
                  <a:cs typeface="Clear Sans Light" panose="020B0303030202020304" pitchFamily="34" charset="0"/>
                </a:rPr>
                <a:t>点击添加内容点击添加内容点击添加内容点击添加内容点击添加内容</a:t>
              </a:r>
              <a:endParaRPr lang="en-US" sz="900" dirty="0">
                <a:solidFill>
                  <a:schemeClr val="bg1">
                    <a:lumMod val="50000"/>
                  </a:schemeClr>
                </a:solidFill>
                <a:latin typeface="Lato Light" panose="020F0302020204030203" pitchFamily="34" charset="0"/>
                <a:cs typeface="Clear Sans Light" panose="020B0303030202020304" pitchFamily="34" charset="0"/>
              </a:endParaRPr>
            </a:p>
          </p:txBody>
        </p:sp>
        <p:sp>
          <p:nvSpPr>
            <p:cNvPr id="42" name="TextBox 41"/>
            <p:cNvSpPr txBox="1"/>
            <p:nvPr/>
          </p:nvSpPr>
          <p:spPr>
            <a:xfrm>
              <a:off x="251755" y="1547478"/>
              <a:ext cx="1685784" cy="492443"/>
            </a:xfrm>
            <a:prstGeom prst="rect">
              <a:avLst/>
            </a:prstGeom>
            <a:noFill/>
          </p:spPr>
          <p:txBody>
            <a:bodyPr wrap="square" rtlCol="0" anchor="ctr">
              <a:spAutoFit/>
            </a:bodyPr>
            <a:lstStyle/>
            <a:p>
              <a:pPr>
                <a:lnSpc>
                  <a:spcPct val="150000"/>
                </a:lnSpc>
              </a:pPr>
              <a:r>
                <a:rPr lang="zh-CN" altLang="en-US" sz="1200" b="1" dirty="0">
                  <a:solidFill>
                    <a:schemeClr val="tx1">
                      <a:lumMod val="65000"/>
                      <a:lumOff val="35000"/>
                    </a:schemeClr>
                  </a:solidFill>
                  <a:latin typeface="Clear Sans" panose="020B0503030202020304" pitchFamily="34" charset="0"/>
                  <a:cs typeface="Clear Sans" panose="020B0503030202020304" pitchFamily="34" charset="0"/>
                </a:rPr>
                <a:t>点击添加内容</a:t>
              </a:r>
            </a:p>
          </p:txBody>
        </p:sp>
      </p:grpSp>
      <p:grpSp>
        <p:nvGrpSpPr>
          <p:cNvPr id="43" name="Group 42"/>
          <p:cNvGrpSpPr/>
          <p:nvPr/>
        </p:nvGrpSpPr>
        <p:grpSpPr>
          <a:xfrm>
            <a:off x="6588381" y="1836663"/>
            <a:ext cx="1463036" cy="874858"/>
            <a:chOff x="251756" y="1362813"/>
            <a:chExt cx="1950714" cy="1166478"/>
          </a:xfrm>
        </p:grpSpPr>
        <p:sp>
          <p:nvSpPr>
            <p:cNvPr id="44" name="TextBox 43"/>
            <p:cNvSpPr txBox="1"/>
            <p:nvPr/>
          </p:nvSpPr>
          <p:spPr>
            <a:xfrm>
              <a:off x="338644" y="1975293"/>
              <a:ext cx="1863826" cy="553998"/>
            </a:xfrm>
            <a:prstGeom prst="rect">
              <a:avLst/>
            </a:prstGeom>
            <a:noFill/>
          </p:spPr>
          <p:txBody>
            <a:bodyPr wrap="square" lIns="0" tIns="0" rIns="0" bIns="0" rtlCol="0">
              <a:spAutoFit/>
            </a:bodyPr>
            <a:lstStyle/>
            <a:p>
              <a:r>
                <a:rPr lang="zh-CN" altLang="en-US" sz="900" dirty="0">
                  <a:solidFill>
                    <a:schemeClr val="bg1">
                      <a:lumMod val="50000"/>
                    </a:schemeClr>
                  </a:solidFill>
                  <a:latin typeface="Lato Light" panose="020F0302020204030203" pitchFamily="34" charset="0"/>
                  <a:cs typeface="Clear Sans Light" panose="020B0303030202020304" pitchFamily="34" charset="0"/>
                </a:rPr>
                <a:t>点击添加内容点击添加内容点击添加内容点击添加内容点击添加内容</a:t>
              </a:r>
              <a:endParaRPr lang="en-US" sz="900" dirty="0">
                <a:solidFill>
                  <a:schemeClr val="bg1">
                    <a:lumMod val="50000"/>
                  </a:schemeClr>
                </a:solidFill>
                <a:latin typeface="Lato Light" panose="020F0302020204030203" pitchFamily="34" charset="0"/>
                <a:cs typeface="Clear Sans Light" panose="020B0303030202020304" pitchFamily="34" charset="0"/>
              </a:endParaRPr>
            </a:p>
          </p:txBody>
        </p:sp>
        <p:sp>
          <p:nvSpPr>
            <p:cNvPr id="45" name="TextBox 44"/>
            <p:cNvSpPr txBox="1"/>
            <p:nvPr/>
          </p:nvSpPr>
          <p:spPr>
            <a:xfrm>
              <a:off x="251756" y="1362813"/>
              <a:ext cx="1447685" cy="861775"/>
            </a:xfrm>
            <a:prstGeom prst="rect">
              <a:avLst/>
            </a:prstGeom>
            <a:noFill/>
          </p:spPr>
          <p:txBody>
            <a:bodyPr wrap="square" rtlCol="0" anchor="ctr">
              <a:spAutoFit/>
            </a:bodyPr>
            <a:lstStyle/>
            <a:p>
              <a:pPr>
                <a:lnSpc>
                  <a:spcPct val="150000"/>
                </a:lnSpc>
              </a:pPr>
              <a:r>
                <a:rPr lang="zh-CN" altLang="en-US" sz="1200" b="1" dirty="0">
                  <a:solidFill>
                    <a:schemeClr val="tx1">
                      <a:lumMod val="65000"/>
                      <a:lumOff val="35000"/>
                    </a:schemeClr>
                  </a:solidFill>
                  <a:latin typeface="Clear Sans" panose="020B0503030202020304" pitchFamily="34" charset="0"/>
                  <a:cs typeface="Clear Sans" panose="020B0503030202020304" pitchFamily="34" charset="0"/>
                </a:rPr>
                <a:t>点击添加内容</a:t>
              </a:r>
            </a:p>
          </p:txBody>
        </p:sp>
      </p:grpSp>
      <p:grpSp>
        <p:nvGrpSpPr>
          <p:cNvPr id="46" name="Group 45"/>
          <p:cNvGrpSpPr/>
          <p:nvPr/>
        </p:nvGrpSpPr>
        <p:grpSpPr>
          <a:xfrm>
            <a:off x="6588381" y="2614167"/>
            <a:ext cx="1463036" cy="874858"/>
            <a:chOff x="251756" y="1362813"/>
            <a:chExt cx="1950714" cy="1166478"/>
          </a:xfrm>
        </p:grpSpPr>
        <p:sp>
          <p:nvSpPr>
            <p:cNvPr id="47" name="TextBox 46"/>
            <p:cNvSpPr txBox="1"/>
            <p:nvPr/>
          </p:nvSpPr>
          <p:spPr>
            <a:xfrm>
              <a:off x="338644" y="1975293"/>
              <a:ext cx="1863826" cy="553998"/>
            </a:xfrm>
            <a:prstGeom prst="rect">
              <a:avLst/>
            </a:prstGeom>
            <a:noFill/>
          </p:spPr>
          <p:txBody>
            <a:bodyPr wrap="square" lIns="0" tIns="0" rIns="0" bIns="0" rtlCol="0">
              <a:spAutoFit/>
            </a:bodyPr>
            <a:lstStyle/>
            <a:p>
              <a:r>
                <a:rPr lang="zh-CN" altLang="en-US" sz="900" dirty="0">
                  <a:solidFill>
                    <a:schemeClr val="bg1">
                      <a:lumMod val="50000"/>
                    </a:schemeClr>
                  </a:solidFill>
                  <a:latin typeface="Lato Light" panose="020F0302020204030203" pitchFamily="34" charset="0"/>
                  <a:cs typeface="Clear Sans Light" panose="020B0303030202020304" pitchFamily="34" charset="0"/>
                </a:rPr>
                <a:t>点击添加内容点击添加内容点击添加内容点击添加内容点击添加内容</a:t>
              </a:r>
              <a:endParaRPr lang="en-US" sz="900" dirty="0">
                <a:solidFill>
                  <a:schemeClr val="bg1">
                    <a:lumMod val="50000"/>
                  </a:schemeClr>
                </a:solidFill>
                <a:latin typeface="Lato Light" panose="020F0302020204030203" pitchFamily="34" charset="0"/>
                <a:cs typeface="Clear Sans Light" panose="020B0303030202020304" pitchFamily="34" charset="0"/>
              </a:endParaRPr>
            </a:p>
          </p:txBody>
        </p:sp>
        <p:sp>
          <p:nvSpPr>
            <p:cNvPr id="48" name="TextBox 47"/>
            <p:cNvSpPr txBox="1"/>
            <p:nvPr/>
          </p:nvSpPr>
          <p:spPr>
            <a:xfrm>
              <a:off x="251756" y="1362813"/>
              <a:ext cx="1447685" cy="861775"/>
            </a:xfrm>
            <a:prstGeom prst="rect">
              <a:avLst/>
            </a:prstGeom>
            <a:noFill/>
          </p:spPr>
          <p:txBody>
            <a:bodyPr wrap="square" rtlCol="0" anchor="ctr">
              <a:spAutoFit/>
            </a:bodyPr>
            <a:lstStyle/>
            <a:p>
              <a:pPr>
                <a:lnSpc>
                  <a:spcPct val="150000"/>
                </a:lnSpc>
              </a:pPr>
              <a:r>
                <a:rPr lang="zh-CN" altLang="en-US" sz="1200" b="1" dirty="0">
                  <a:solidFill>
                    <a:schemeClr val="tx1">
                      <a:lumMod val="65000"/>
                      <a:lumOff val="35000"/>
                    </a:schemeClr>
                  </a:solidFill>
                  <a:latin typeface="Clear Sans" panose="020B0503030202020304" pitchFamily="34" charset="0"/>
                  <a:cs typeface="Clear Sans" panose="020B0503030202020304" pitchFamily="34" charset="0"/>
                </a:rPr>
                <a:t>点击添加内容</a:t>
              </a:r>
            </a:p>
          </p:txBody>
        </p:sp>
      </p:grpSp>
      <p:grpSp>
        <p:nvGrpSpPr>
          <p:cNvPr id="49" name="Group 48"/>
          <p:cNvGrpSpPr/>
          <p:nvPr/>
        </p:nvGrpSpPr>
        <p:grpSpPr>
          <a:xfrm>
            <a:off x="1105454" y="1470704"/>
            <a:ext cx="1456403" cy="736359"/>
            <a:chOff x="338644" y="1547478"/>
            <a:chExt cx="1941870" cy="981813"/>
          </a:xfrm>
        </p:grpSpPr>
        <p:sp>
          <p:nvSpPr>
            <p:cNvPr id="50" name="TextBox 49"/>
            <p:cNvSpPr txBox="1"/>
            <p:nvPr/>
          </p:nvSpPr>
          <p:spPr>
            <a:xfrm>
              <a:off x="338644" y="1975293"/>
              <a:ext cx="1863826" cy="553998"/>
            </a:xfrm>
            <a:prstGeom prst="rect">
              <a:avLst/>
            </a:prstGeom>
            <a:noFill/>
          </p:spPr>
          <p:txBody>
            <a:bodyPr wrap="square" lIns="0" tIns="0" rIns="0" bIns="0" rtlCol="0">
              <a:spAutoFit/>
            </a:bodyPr>
            <a:lstStyle/>
            <a:p>
              <a:pPr algn="r"/>
              <a:r>
                <a:rPr lang="zh-CN" altLang="en-US" sz="900" dirty="0">
                  <a:solidFill>
                    <a:schemeClr val="bg1">
                      <a:lumMod val="50000"/>
                    </a:schemeClr>
                  </a:solidFill>
                  <a:latin typeface="Lato Light" panose="020F0302020204030203" pitchFamily="34" charset="0"/>
                  <a:cs typeface="Clear Sans Light" panose="020B0303030202020304" pitchFamily="34" charset="0"/>
                </a:rPr>
                <a:t>点击添加内容点击添加内容点击添加内容点击添加内容点击添加内容</a:t>
              </a:r>
              <a:endParaRPr lang="en-US" sz="900" dirty="0">
                <a:solidFill>
                  <a:schemeClr val="bg1">
                    <a:lumMod val="50000"/>
                  </a:schemeClr>
                </a:solidFill>
                <a:latin typeface="Lato Light" panose="020F0302020204030203" pitchFamily="34" charset="0"/>
                <a:cs typeface="Clear Sans Light" panose="020B0303030202020304" pitchFamily="34" charset="0"/>
              </a:endParaRPr>
            </a:p>
          </p:txBody>
        </p:sp>
        <p:sp>
          <p:nvSpPr>
            <p:cNvPr id="51" name="TextBox 50"/>
            <p:cNvSpPr txBox="1"/>
            <p:nvPr/>
          </p:nvSpPr>
          <p:spPr>
            <a:xfrm>
              <a:off x="709983" y="1547478"/>
              <a:ext cx="1570531" cy="492443"/>
            </a:xfrm>
            <a:prstGeom prst="rect">
              <a:avLst/>
            </a:prstGeom>
            <a:noFill/>
          </p:spPr>
          <p:txBody>
            <a:bodyPr wrap="square" rtlCol="0" anchor="ctr">
              <a:spAutoFit/>
            </a:bodyPr>
            <a:lstStyle/>
            <a:p>
              <a:pPr algn="r">
                <a:lnSpc>
                  <a:spcPct val="150000"/>
                </a:lnSpc>
              </a:pPr>
              <a:r>
                <a:rPr lang="zh-CN" altLang="en-US" sz="1200" b="1" dirty="0">
                  <a:solidFill>
                    <a:schemeClr val="tx1">
                      <a:lumMod val="65000"/>
                      <a:lumOff val="35000"/>
                    </a:schemeClr>
                  </a:solidFill>
                  <a:latin typeface="Clear Sans" panose="020B0503030202020304" pitchFamily="34" charset="0"/>
                  <a:cs typeface="Clear Sans" panose="020B0503030202020304" pitchFamily="34" charset="0"/>
                </a:rPr>
                <a:t>点击添加内容</a:t>
              </a:r>
              <a:endParaRPr lang="en-US" sz="1200" b="1" dirty="0">
                <a:solidFill>
                  <a:schemeClr val="tx1">
                    <a:lumMod val="65000"/>
                    <a:lumOff val="35000"/>
                  </a:schemeClr>
                </a:solidFill>
                <a:latin typeface="Clear Sans" panose="020B0503030202020304" pitchFamily="34" charset="0"/>
                <a:cs typeface="Clear Sans" panose="020B0503030202020304" pitchFamily="34" charset="0"/>
              </a:endParaRPr>
            </a:p>
          </p:txBody>
        </p:sp>
      </p:grpSp>
      <p:grpSp>
        <p:nvGrpSpPr>
          <p:cNvPr id="52" name="Group 51"/>
          <p:cNvGrpSpPr/>
          <p:nvPr/>
        </p:nvGrpSpPr>
        <p:grpSpPr>
          <a:xfrm>
            <a:off x="1105455" y="2410583"/>
            <a:ext cx="1456402" cy="736359"/>
            <a:chOff x="338644" y="1547477"/>
            <a:chExt cx="1941869" cy="981814"/>
          </a:xfrm>
        </p:grpSpPr>
        <p:sp>
          <p:nvSpPr>
            <p:cNvPr id="67" name="TextBox 66"/>
            <p:cNvSpPr txBox="1"/>
            <p:nvPr/>
          </p:nvSpPr>
          <p:spPr>
            <a:xfrm>
              <a:off x="338644" y="1975293"/>
              <a:ext cx="1863826" cy="553998"/>
            </a:xfrm>
            <a:prstGeom prst="rect">
              <a:avLst/>
            </a:prstGeom>
            <a:noFill/>
          </p:spPr>
          <p:txBody>
            <a:bodyPr wrap="square" lIns="0" tIns="0" rIns="0" bIns="0" rtlCol="0">
              <a:spAutoFit/>
            </a:bodyPr>
            <a:lstStyle/>
            <a:p>
              <a:pPr algn="r"/>
              <a:r>
                <a:rPr lang="zh-CN" altLang="en-US" sz="900" dirty="0">
                  <a:solidFill>
                    <a:schemeClr val="bg1">
                      <a:lumMod val="50000"/>
                    </a:schemeClr>
                  </a:solidFill>
                  <a:latin typeface="Lato Light" panose="020F0302020204030203" pitchFamily="34" charset="0"/>
                  <a:cs typeface="Clear Sans Light" panose="020B0303030202020304" pitchFamily="34" charset="0"/>
                </a:rPr>
                <a:t>点击添加内容点击添加内容点击添加内容点击添加内容点击添加内容</a:t>
              </a:r>
              <a:endParaRPr lang="en-US" sz="900" dirty="0">
                <a:solidFill>
                  <a:schemeClr val="bg1">
                    <a:lumMod val="50000"/>
                  </a:schemeClr>
                </a:solidFill>
                <a:latin typeface="Lato Light" panose="020F0302020204030203" pitchFamily="34" charset="0"/>
                <a:cs typeface="Clear Sans Light" panose="020B0303030202020304" pitchFamily="34" charset="0"/>
              </a:endParaRPr>
            </a:p>
          </p:txBody>
        </p:sp>
        <p:sp>
          <p:nvSpPr>
            <p:cNvPr id="68" name="TextBox 67"/>
            <p:cNvSpPr txBox="1"/>
            <p:nvPr/>
          </p:nvSpPr>
          <p:spPr>
            <a:xfrm>
              <a:off x="780592" y="1547477"/>
              <a:ext cx="1499921" cy="492444"/>
            </a:xfrm>
            <a:prstGeom prst="rect">
              <a:avLst/>
            </a:prstGeom>
            <a:noFill/>
          </p:spPr>
          <p:txBody>
            <a:bodyPr wrap="square" rtlCol="0" anchor="ctr">
              <a:spAutoFit/>
            </a:bodyPr>
            <a:lstStyle/>
            <a:p>
              <a:pPr algn="r">
                <a:lnSpc>
                  <a:spcPct val="150000"/>
                </a:lnSpc>
              </a:pPr>
              <a:r>
                <a:rPr lang="zh-CN" altLang="en-US" sz="1200" b="1" dirty="0">
                  <a:solidFill>
                    <a:schemeClr val="tx1">
                      <a:lumMod val="65000"/>
                      <a:lumOff val="35000"/>
                    </a:schemeClr>
                  </a:solidFill>
                  <a:latin typeface="Clear Sans" panose="020B0503030202020304" pitchFamily="34" charset="0"/>
                  <a:cs typeface="Clear Sans" panose="020B0503030202020304" pitchFamily="34" charset="0"/>
                </a:rPr>
                <a:t>点击添加内容</a:t>
              </a:r>
              <a:endParaRPr lang="en-US" altLang="zh-CN" sz="1200" b="1" dirty="0">
                <a:solidFill>
                  <a:schemeClr val="tx1">
                    <a:lumMod val="65000"/>
                    <a:lumOff val="35000"/>
                  </a:schemeClr>
                </a:solidFill>
                <a:latin typeface="Clear Sans" panose="020B0503030202020304" pitchFamily="34" charset="0"/>
                <a:cs typeface="Clear Sans" panose="020B0503030202020304" pitchFamily="34" charset="0"/>
              </a:endParaRPr>
            </a:p>
          </p:txBody>
        </p:sp>
      </p:grpSp>
      <p:grpSp>
        <p:nvGrpSpPr>
          <p:cNvPr id="69" name="Group 68"/>
          <p:cNvGrpSpPr/>
          <p:nvPr/>
        </p:nvGrpSpPr>
        <p:grpSpPr>
          <a:xfrm>
            <a:off x="1105455" y="3292759"/>
            <a:ext cx="1456402" cy="736359"/>
            <a:chOff x="338644" y="1547478"/>
            <a:chExt cx="1941869" cy="981813"/>
          </a:xfrm>
        </p:grpSpPr>
        <p:sp>
          <p:nvSpPr>
            <p:cNvPr id="70" name="TextBox 69"/>
            <p:cNvSpPr txBox="1"/>
            <p:nvPr/>
          </p:nvSpPr>
          <p:spPr>
            <a:xfrm>
              <a:off x="338644" y="1975293"/>
              <a:ext cx="1863826" cy="553998"/>
            </a:xfrm>
            <a:prstGeom prst="rect">
              <a:avLst/>
            </a:prstGeom>
            <a:noFill/>
          </p:spPr>
          <p:txBody>
            <a:bodyPr wrap="square" lIns="0" tIns="0" rIns="0" bIns="0" rtlCol="0">
              <a:spAutoFit/>
            </a:bodyPr>
            <a:lstStyle/>
            <a:p>
              <a:pPr algn="r"/>
              <a:r>
                <a:rPr lang="zh-CN" altLang="en-US" sz="900" dirty="0">
                  <a:solidFill>
                    <a:schemeClr val="bg1">
                      <a:lumMod val="50000"/>
                    </a:schemeClr>
                  </a:solidFill>
                  <a:latin typeface="Lato Light" panose="020F0302020204030203" pitchFamily="34" charset="0"/>
                  <a:cs typeface="Clear Sans Light" panose="020B0303030202020304" pitchFamily="34" charset="0"/>
                </a:rPr>
                <a:t>点击添加内容点击添加内容点击添加内容点击添加内容点击添加内容</a:t>
              </a:r>
              <a:endParaRPr lang="en-US" sz="900" dirty="0">
                <a:solidFill>
                  <a:schemeClr val="bg1">
                    <a:lumMod val="50000"/>
                  </a:schemeClr>
                </a:solidFill>
                <a:latin typeface="Lato Light" panose="020F0302020204030203" pitchFamily="34" charset="0"/>
                <a:cs typeface="Clear Sans Light" panose="020B0303030202020304" pitchFamily="34" charset="0"/>
              </a:endParaRPr>
            </a:p>
          </p:txBody>
        </p:sp>
        <p:sp>
          <p:nvSpPr>
            <p:cNvPr id="71" name="TextBox 70"/>
            <p:cNvSpPr txBox="1"/>
            <p:nvPr/>
          </p:nvSpPr>
          <p:spPr>
            <a:xfrm>
              <a:off x="780592" y="1547478"/>
              <a:ext cx="1499921" cy="492443"/>
            </a:xfrm>
            <a:prstGeom prst="rect">
              <a:avLst/>
            </a:prstGeom>
            <a:noFill/>
          </p:spPr>
          <p:txBody>
            <a:bodyPr wrap="square" rtlCol="0" anchor="ctr">
              <a:spAutoFit/>
            </a:bodyPr>
            <a:lstStyle/>
            <a:p>
              <a:pPr algn="r">
                <a:lnSpc>
                  <a:spcPct val="150000"/>
                </a:lnSpc>
              </a:pPr>
              <a:r>
                <a:rPr lang="zh-CN" altLang="en-US" sz="1200" b="1" dirty="0">
                  <a:solidFill>
                    <a:schemeClr val="tx1">
                      <a:lumMod val="65000"/>
                      <a:lumOff val="35000"/>
                    </a:schemeClr>
                  </a:solidFill>
                  <a:latin typeface="Clear Sans" panose="020B0503030202020304" pitchFamily="34" charset="0"/>
                  <a:cs typeface="Clear Sans" panose="020B0503030202020304" pitchFamily="34" charset="0"/>
                </a:rPr>
                <a:t>点击添加内容</a:t>
              </a:r>
              <a:endParaRPr lang="en-US" altLang="zh-CN" sz="1200" b="1" dirty="0">
                <a:solidFill>
                  <a:schemeClr val="tx1">
                    <a:lumMod val="65000"/>
                    <a:lumOff val="35000"/>
                  </a:schemeClr>
                </a:solidFill>
                <a:latin typeface="Clear Sans" panose="020B0503030202020304" pitchFamily="34" charset="0"/>
                <a:cs typeface="Clear Sans" panose="020B0503030202020304" pitchFamily="34" charset="0"/>
              </a:endParaRPr>
            </a:p>
          </p:txBody>
        </p:sp>
      </p:grpSp>
      <p:grpSp>
        <p:nvGrpSpPr>
          <p:cNvPr id="86" name="Group 85"/>
          <p:cNvGrpSpPr/>
          <p:nvPr/>
        </p:nvGrpSpPr>
        <p:grpSpPr>
          <a:xfrm>
            <a:off x="6588380" y="3380244"/>
            <a:ext cx="1463037" cy="874858"/>
            <a:chOff x="251755" y="1362813"/>
            <a:chExt cx="1950715" cy="1166478"/>
          </a:xfrm>
        </p:grpSpPr>
        <p:sp>
          <p:nvSpPr>
            <p:cNvPr id="87" name="TextBox 86"/>
            <p:cNvSpPr txBox="1"/>
            <p:nvPr/>
          </p:nvSpPr>
          <p:spPr>
            <a:xfrm>
              <a:off x="338644" y="1975293"/>
              <a:ext cx="1863826" cy="553998"/>
            </a:xfrm>
            <a:prstGeom prst="rect">
              <a:avLst/>
            </a:prstGeom>
            <a:noFill/>
          </p:spPr>
          <p:txBody>
            <a:bodyPr wrap="square" lIns="0" tIns="0" rIns="0" bIns="0" rtlCol="0">
              <a:spAutoFit/>
            </a:bodyPr>
            <a:lstStyle/>
            <a:p>
              <a:r>
                <a:rPr lang="zh-CN" altLang="en-US" sz="900" dirty="0">
                  <a:solidFill>
                    <a:schemeClr val="bg1">
                      <a:lumMod val="50000"/>
                    </a:schemeClr>
                  </a:solidFill>
                  <a:latin typeface="Lato Light" panose="020F0302020204030203" pitchFamily="34" charset="0"/>
                  <a:cs typeface="Clear Sans Light" panose="020B0303030202020304" pitchFamily="34" charset="0"/>
                </a:rPr>
                <a:t>点击添加内容点击添加内容点击添加内容点击添加内容点击添加内容</a:t>
              </a:r>
              <a:endParaRPr lang="en-US" sz="900" dirty="0">
                <a:solidFill>
                  <a:schemeClr val="bg1">
                    <a:lumMod val="50000"/>
                  </a:schemeClr>
                </a:solidFill>
                <a:latin typeface="Lato Light" panose="020F0302020204030203" pitchFamily="34" charset="0"/>
                <a:cs typeface="Clear Sans Light" panose="020B0303030202020304" pitchFamily="34" charset="0"/>
              </a:endParaRPr>
            </a:p>
          </p:txBody>
        </p:sp>
        <p:sp>
          <p:nvSpPr>
            <p:cNvPr id="88" name="TextBox 87"/>
            <p:cNvSpPr txBox="1"/>
            <p:nvPr/>
          </p:nvSpPr>
          <p:spPr>
            <a:xfrm>
              <a:off x="251755" y="1362813"/>
              <a:ext cx="1447686" cy="861775"/>
            </a:xfrm>
            <a:prstGeom prst="rect">
              <a:avLst/>
            </a:prstGeom>
            <a:noFill/>
          </p:spPr>
          <p:txBody>
            <a:bodyPr wrap="square" rtlCol="0" anchor="ctr">
              <a:spAutoFit/>
            </a:bodyPr>
            <a:lstStyle/>
            <a:p>
              <a:pPr>
                <a:lnSpc>
                  <a:spcPct val="150000"/>
                </a:lnSpc>
              </a:pPr>
              <a:r>
                <a:rPr lang="zh-CN" altLang="en-US" sz="1200" b="1" dirty="0">
                  <a:solidFill>
                    <a:schemeClr val="tx1">
                      <a:lumMod val="65000"/>
                      <a:lumOff val="35000"/>
                    </a:schemeClr>
                  </a:solidFill>
                  <a:latin typeface="Clear Sans" panose="020B0503030202020304" pitchFamily="34" charset="0"/>
                  <a:cs typeface="Clear Sans" panose="020B0503030202020304" pitchFamily="34" charset="0"/>
                </a:rPr>
                <a:t>点击添加内容</a:t>
              </a:r>
            </a:p>
          </p:txBody>
        </p:sp>
      </p:grpSp>
      <p:grpSp>
        <p:nvGrpSpPr>
          <p:cNvPr id="2" name="Group 1"/>
          <p:cNvGrpSpPr/>
          <p:nvPr/>
        </p:nvGrpSpPr>
        <p:grpSpPr>
          <a:xfrm>
            <a:off x="3043026" y="1258621"/>
            <a:ext cx="3057950" cy="3025895"/>
            <a:chOff x="4057367" y="1678159"/>
            <a:chExt cx="4077266" cy="4034527"/>
          </a:xfrm>
        </p:grpSpPr>
        <p:grpSp>
          <p:nvGrpSpPr>
            <p:cNvPr id="20" name="Group 4"/>
            <p:cNvGrpSpPr>
              <a:grpSpLocks noChangeAspect="1"/>
            </p:cNvGrpSpPr>
            <p:nvPr/>
          </p:nvGrpSpPr>
          <p:grpSpPr bwMode="auto">
            <a:xfrm>
              <a:off x="4057367" y="1678159"/>
              <a:ext cx="4077266" cy="4034527"/>
              <a:chOff x="1443" y="-199"/>
              <a:chExt cx="4770" cy="4720"/>
            </a:xfrm>
          </p:grpSpPr>
          <p:sp>
            <p:nvSpPr>
              <p:cNvPr id="21" name="Freeform 6"/>
              <p:cNvSpPr/>
              <p:nvPr/>
            </p:nvSpPr>
            <p:spPr bwMode="auto">
              <a:xfrm>
                <a:off x="1550" y="745"/>
                <a:ext cx="1263" cy="1822"/>
              </a:xfrm>
              <a:custGeom>
                <a:avLst/>
                <a:gdLst>
                  <a:gd name="T0" fmla="*/ 378 w 534"/>
                  <a:gd name="T1" fmla="*/ 720 h 770"/>
                  <a:gd name="T2" fmla="*/ 382 w 534"/>
                  <a:gd name="T3" fmla="*/ 720 h 770"/>
                  <a:gd name="T4" fmla="*/ 462 w 534"/>
                  <a:gd name="T5" fmla="*/ 327 h 770"/>
                  <a:gd name="T6" fmla="*/ 528 w 534"/>
                  <a:gd name="T7" fmla="*/ 395 h 770"/>
                  <a:gd name="T8" fmla="*/ 530 w 534"/>
                  <a:gd name="T9" fmla="*/ 233 h 770"/>
                  <a:gd name="T10" fmla="*/ 534 w 534"/>
                  <a:gd name="T11" fmla="*/ 6 h 770"/>
                  <a:gd name="T12" fmla="*/ 283 w 534"/>
                  <a:gd name="T13" fmla="*/ 2 h 770"/>
                  <a:gd name="T14" fmla="*/ 144 w 534"/>
                  <a:gd name="T15" fmla="*/ 0 h 770"/>
                  <a:gd name="T16" fmla="*/ 215 w 534"/>
                  <a:gd name="T17" fmla="*/ 72 h 770"/>
                  <a:gd name="T18" fmla="*/ 36 w 534"/>
                  <a:gd name="T19" fmla="*/ 770 h 770"/>
                  <a:gd name="T20" fmla="*/ 44 w 534"/>
                  <a:gd name="T21" fmla="*/ 769 h 770"/>
                  <a:gd name="T22" fmla="*/ 203 w 534"/>
                  <a:gd name="T23" fmla="*/ 576 h 770"/>
                  <a:gd name="T24" fmla="*/ 378 w 534"/>
                  <a:gd name="T25" fmla="*/ 720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4" h="770">
                    <a:moveTo>
                      <a:pt x="378" y="720"/>
                    </a:moveTo>
                    <a:cubicBezTo>
                      <a:pt x="382" y="720"/>
                      <a:pt x="382" y="720"/>
                      <a:pt x="382" y="720"/>
                    </a:cubicBezTo>
                    <a:cubicBezTo>
                      <a:pt x="361" y="581"/>
                      <a:pt x="390" y="444"/>
                      <a:pt x="462" y="327"/>
                    </a:cubicBezTo>
                    <a:cubicBezTo>
                      <a:pt x="528" y="395"/>
                      <a:pt x="528" y="395"/>
                      <a:pt x="528" y="395"/>
                    </a:cubicBezTo>
                    <a:cubicBezTo>
                      <a:pt x="530" y="233"/>
                      <a:pt x="530" y="233"/>
                      <a:pt x="530" y="233"/>
                    </a:cubicBezTo>
                    <a:cubicBezTo>
                      <a:pt x="534" y="6"/>
                      <a:pt x="534" y="6"/>
                      <a:pt x="534" y="6"/>
                    </a:cubicBezTo>
                    <a:cubicBezTo>
                      <a:pt x="283" y="2"/>
                      <a:pt x="283" y="2"/>
                      <a:pt x="283" y="2"/>
                    </a:cubicBezTo>
                    <a:cubicBezTo>
                      <a:pt x="144" y="0"/>
                      <a:pt x="144" y="0"/>
                      <a:pt x="144" y="0"/>
                    </a:cubicBezTo>
                    <a:cubicBezTo>
                      <a:pt x="215" y="72"/>
                      <a:pt x="215" y="72"/>
                      <a:pt x="215" y="72"/>
                    </a:cubicBezTo>
                    <a:cubicBezTo>
                      <a:pt x="63" y="273"/>
                      <a:pt x="0" y="520"/>
                      <a:pt x="36" y="770"/>
                    </a:cubicBezTo>
                    <a:cubicBezTo>
                      <a:pt x="44" y="769"/>
                      <a:pt x="44" y="769"/>
                      <a:pt x="44" y="769"/>
                    </a:cubicBezTo>
                    <a:cubicBezTo>
                      <a:pt x="203" y="576"/>
                      <a:pt x="203" y="576"/>
                      <a:pt x="203" y="576"/>
                    </a:cubicBezTo>
                    <a:cubicBezTo>
                      <a:pt x="378" y="720"/>
                      <a:pt x="378" y="720"/>
                      <a:pt x="378" y="720"/>
                    </a:cubicBezTo>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50"/>
              </a:p>
            </p:txBody>
          </p:sp>
          <p:sp>
            <p:nvSpPr>
              <p:cNvPr id="22" name="Freeform 11"/>
              <p:cNvSpPr/>
              <p:nvPr/>
            </p:nvSpPr>
            <p:spPr bwMode="auto">
              <a:xfrm>
                <a:off x="1443" y="2108"/>
                <a:ext cx="1682" cy="2049"/>
              </a:xfrm>
              <a:custGeom>
                <a:avLst/>
                <a:gdLst>
                  <a:gd name="T0" fmla="*/ 709 w 711"/>
                  <a:gd name="T1" fmla="*/ 567 h 866"/>
                  <a:gd name="T2" fmla="*/ 711 w 711"/>
                  <a:gd name="T3" fmla="*/ 564 h 866"/>
                  <a:gd name="T4" fmla="*/ 455 w 711"/>
                  <a:gd name="T5" fmla="*/ 256 h 866"/>
                  <a:gd name="T6" fmla="*/ 549 w 711"/>
                  <a:gd name="T7" fmla="*/ 247 h 866"/>
                  <a:gd name="T8" fmla="*/ 423 w 711"/>
                  <a:gd name="T9" fmla="*/ 144 h 866"/>
                  <a:gd name="T10" fmla="*/ 248 w 711"/>
                  <a:gd name="T11" fmla="*/ 0 h 866"/>
                  <a:gd name="T12" fmla="*/ 89 w 711"/>
                  <a:gd name="T13" fmla="*/ 193 h 866"/>
                  <a:gd name="T14" fmla="*/ 0 w 711"/>
                  <a:gd name="T15" fmla="*/ 301 h 866"/>
                  <a:gd name="T16" fmla="*/ 101 w 711"/>
                  <a:gd name="T17" fmla="*/ 291 h 866"/>
                  <a:gd name="T18" fmla="*/ 535 w 711"/>
                  <a:gd name="T19" fmla="*/ 866 h 866"/>
                  <a:gd name="T20" fmla="*/ 539 w 711"/>
                  <a:gd name="T21" fmla="*/ 859 h 866"/>
                  <a:gd name="T22" fmla="*/ 487 w 711"/>
                  <a:gd name="T23" fmla="*/ 614 h 866"/>
                  <a:gd name="T24" fmla="*/ 709 w 711"/>
                  <a:gd name="T25" fmla="*/ 567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1" h="866">
                    <a:moveTo>
                      <a:pt x="709" y="567"/>
                    </a:moveTo>
                    <a:cubicBezTo>
                      <a:pt x="711" y="564"/>
                      <a:pt x="711" y="564"/>
                      <a:pt x="711" y="564"/>
                    </a:cubicBezTo>
                    <a:cubicBezTo>
                      <a:pt x="590" y="494"/>
                      <a:pt x="501" y="386"/>
                      <a:pt x="455" y="256"/>
                    </a:cubicBezTo>
                    <a:cubicBezTo>
                      <a:pt x="549" y="247"/>
                      <a:pt x="549" y="247"/>
                      <a:pt x="549" y="247"/>
                    </a:cubicBezTo>
                    <a:cubicBezTo>
                      <a:pt x="423" y="144"/>
                      <a:pt x="423" y="144"/>
                      <a:pt x="423" y="144"/>
                    </a:cubicBezTo>
                    <a:cubicBezTo>
                      <a:pt x="248" y="0"/>
                      <a:pt x="248" y="0"/>
                      <a:pt x="248" y="0"/>
                    </a:cubicBezTo>
                    <a:cubicBezTo>
                      <a:pt x="89" y="193"/>
                      <a:pt x="89" y="193"/>
                      <a:pt x="89" y="193"/>
                    </a:cubicBezTo>
                    <a:cubicBezTo>
                      <a:pt x="0" y="301"/>
                      <a:pt x="0" y="301"/>
                      <a:pt x="0" y="301"/>
                    </a:cubicBezTo>
                    <a:cubicBezTo>
                      <a:pt x="101" y="291"/>
                      <a:pt x="101" y="291"/>
                      <a:pt x="101" y="291"/>
                    </a:cubicBezTo>
                    <a:cubicBezTo>
                      <a:pt x="163" y="535"/>
                      <a:pt x="317" y="739"/>
                      <a:pt x="535" y="866"/>
                    </a:cubicBezTo>
                    <a:cubicBezTo>
                      <a:pt x="539" y="859"/>
                      <a:pt x="539" y="859"/>
                      <a:pt x="539" y="859"/>
                    </a:cubicBezTo>
                    <a:cubicBezTo>
                      <a:pt x="487" y="614"/>
                      <a:pt x="487" y="614"/>
                      <a:pt x="487" y="614"/>
                    </a:cubicBezTo>
                    <a:cubicBezTo>
                      <a:pt x="709" y="567"/>
                      <a:pt x="709" y="567"/>
                      <a:pt x="709" y="567"/>
                    </a:cubicBezTo>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50"/>
              </a:p>
            </p:txBody>
          </p:sp>
          <p:sp>
            <p:nvSpPr>
              <p:cNvPr id="23" name="Freeform 16"/>
              <p:cNvSpPr/>
              <p:nvPr/>
            </p:nvSpPr>
            <p:spPr bwMode="auto">
              <a:xfrm>
                <a:off x="2595" y="3369"/>
                <a:ext cx="2026" cy="1152"/>
              </a:xfrm>
              <a:custGeom>
                <a:avLst/>
                <a:gdLst>
                  <a:gd name="T0" fmla="*/ 731 w 856"/>
                  <a:gd name="T1" fmla="*/ 74 h 487"/>
                  <a:gd name="T2" fmla="*/ 730 w 856"/>
                  <a:gd name="T3" fmla="*/ 71 h 487"/>
                  <a:gd name="T4" fmla="*/ 330 w 856"/>
                  <a:gd name="T5" fmla="*/ 79 h 487"/>
                  <a:gd name="T6" fmla="*/ 381 w 856"/>
                  <a:gd name="T7" fmla="*/ 0 h 487"/>
                  <a:gd name="T8" fmla="*/ 222 w 856"/>
                  <a:gd name="T9" fmla="*/ 34 h 487"/>
                  <a:gd name="T10" fmla="*/ 0 w 856"/>
                  <a:gd name="T11" fmla="*/ 81 h 487"/>
                  <a:gd name="T12" fmla="*/ 52 w 856"/>
                  <a:gd name="T13" fmla="*/ 326 h 487"/>
                  <a:gd name="T14" fmla="*/ 81 w 856"/>
                  <a:gd name="T15" fmla="*/ 462 h 487"/>
                  <a:gd name="T16" fmla="*/ 136 w 856"/>
                  <a:gd name="T17" fmla="*/ 378 h 487"/>
                  <a:gd name="T18" fmla="*/ 856 w 856"/>
                  <a:gd name="T19" fmla="*/ 396 h 487"/>
                  <a:gd name="T20" fmla="*/ 854 w 856"/>
                  <a:gd name="T21" fmla="*/ 389 h 487"/>
                  <a:gd name="T22" fmla="*/ 630 w 856"/>
                  <a:gd name="T23" fmla="*/ 277 h 487"/>
                  <a:gd name="T24" fmla="*/ 731 w 856"/>
                  <a:gd name="T25" fmla="*/ 74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6" h="487">
                    <a:moveTo>
                      <a:pt x="731" y="74"/>
                    </a:moveTo>
                    <a:cubicBezTo>
                      <a:pt x="730" y="71"/>
                      <a:pt x="730" y="71"/>
                      <a:pt x="730" y="71"/>
                    </a:cubicBezTo>
                    <a:cubicBezTo>
                      <a:pt x="600" y="121"/>
                      <a:pt x="460" y="124"/>
                      <a:pt x="330" y="79"/>
                    </a:cubicBezTo>
                    <a:cubicBezTo>
                      <a:pt x="381" y="0"/>
                      <a:pt x="381" y="0"/>
                      <a:pt x="381" y="0"/>
                    </a:cubicBezTo>
                    <a:cubicBezTo>
                      <a:pt x="222" y="34"/>
                      <a:pt x="222" y="34"/>
                      <a:pt x="222" y="34"/>
                    </a:cubicBezTo>
                    <a:cubicBezTo>
                      <a:pt x="0" y="81"/>
                      <a:pt x="0" y="81"/>
                      <a:pt x="0" y="81"/>
                    </a:cubicBezTo>
                    <a:cubicBezTo>
                      <a:pt x="52" y="326"/>
                      <a:pt x="52" y="326"/>
                      <a:pt x="52" y="326"/>
                    </a:cubicBezTo>
                    <a:cubicBezTo>
                      <a:pt x="81" y="462"/>
                      <a:pt x="81" y="462"/>
                      <a:pt x="81" y="462"/>
                    </a:cubicBezTo>
                    <a:cubicBezTo>
                      <a:pt x="136" y="378"/>
                      <a:pt x="136" y="378"/>
                      <a:pt x="136" y="378"/>
                    </a:cubicBezTo>
                    <a:cubicBezTo>
                      <a:pt x="366" y="481"/>
                      <a:pt x="621" y="487"/>
                      <a:pt x="856" y="396"/>
                    </a:cubicBezTo>
                    <a:cubicBezTo>
                      <a:pt x="854" y="389"/>
                      <a:pt x="854" y="389"/>
                      <a:pt x="854" y="389"/>
                    </a:cubicBezTo>
                    <a:cubicBezTo>
                      <a:pt x="630" y="277"/>
                      <a:pt x="630" y="277"/>
                      <a:pt x="630" y="277"/>
                    </a:cubicBezTo>
                    <a:cubicBezTo>
                      <a:pt x="731" y="74"/>
                      <a:pt x="731" y="74"/>
                      <a:pt x="731" y="74"/>
                    </a:cubicBezTo>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50"/>
              </a:p>
            </p:txBody>
          </p:sp>
          <p:sp>
            <p:nvSpPr>
              <p:cNvPr id="24" name="Freeform 23"/>
              <p:cNvSpPr/>
              <p:nvPr/>
            </p:nvSpPr>
            <p:spPr bwMode="auto">
              <a:xfrm>
                <a:off x="4086" y="2659"/>
                <a:ext cx="1845" cy="1777"/>
              </a:xfrm>
              <a:custGeom>
                <a:avLst/>
                <a:gdLst>
                  <a:gd name="T0" fmla="*/ 545 w 780"/>
                  <a:gd name="T1" fmla="*/ 207 h 751"/>
                  <a:gd name="T2" fmla="*/ 450 w 780"/>
                  <a:gd name="T3" fmla="*/ 1 h 751"/>
                  <a:gd name="T4" fmla="*/ 447 w 780"/>
                  <a:gd name="T5" fmla="*/ 0 h 751"/>
                  <a:gd name="T6" fmla="*/ 204 w 780"/>
                  <a:gd name="T7" fmla="*/ 318 h 751"/>
                  <a:gd name="T8" fmla="*/ 174 w 780"/>
                  <a:gd name="T9" fmla="*/ 229 h 751"/>
                  <a:gd name="T10" fmla="*/ 101 w 780"/>
                  <a:gd name="T11" fmla="*/ 374 h 751"/>
                  <a:gd name="T12" fmla="*/ 0 w 780"/>
                  <a:gd name="T13" fmla="*/ 577 h 751"/>
                  <a:gd name="T14" fmla="*/ 224 w 780"/>
                  <a:gd name="T15" fmla="*/ 689 h 751"/>
                  <a:gd name="T16" fmla="*/ 348 w 780"/>
                  <a:gd name="T17" fmla="*/ 751 h 751"/>
                  <a:gd name="T18" fmla="*/ 316 w 780"/>
                  <a:gd name="T19" fmla="*/ 656 h 751"/>
                  <a:gd name="T20" fmla="*/ 780 w 780"/>
                  <a:gd name="T21" fmla="*/ 104 h 751"/>
                  <a:gd name="T22" fmla="*/ 773 w 780"/>
                  <a:gd name="T23" fmla="*/ 102 h 751"/>
                  <a:gd name="T24" fmla="*/ 545 w 780"/>
                  <a:gd name="T25" fmla="*/ 207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0" h="751">
                    <a:moveTo>
                      <a:pt x="545" y="207"/>
                    </a:moveTo>
                    <a:cubicBezTo>
                      <a:pt x="450" y="1"/>
                      <a:pt x="450" y="1"/>
                      <a:pt x="450" y="1"/>
                    </a:cubicBezTo>
                    <a:cubicBezTo>
                      <a:pt x="447" y="0"/>
                      <a:pt x="447" y="0"/>
                      <a:pt x="447" y="0"/>
                    </a:cubicBezTo>
                    <a:cubicBezTo>
                      <a:pt x="405" y="133"/>
                      <a:pt x="320" y="244"/>
                      <a:pt x="204" y="318"/>
                    </a:cubicBezTo>
                    <a:cubicBezTo>
                      <a:pt x="174" y="229"/>
                      <a:pt x="174" y="229"/>
                      <a:pt x="174" y="229"/>
                    </a:cubicBezTo>
                    <a:cubicBezTo>
                      <a:pt x="101" y="374"/>
                      <a:pt x="101" y="374"/>
                      <a:pt x="101" y="374"/>
                    </a:cubicBezTo>
                    <a:cubicBezTo>
                      <a:pt x="0" y="577"/>
                      <a:pt x="0" y="577"/>
                      <a:pt x="0" y="577"/>
                    </a:cubicBezTo>
                    <a:cubicBezTo>
                      <a:pt x="224" y="689"/>
                      <a:pt x="224" y="689"/>
                      <a:pt x="224" y="689"/>
                    </a:cubicBezTo>
                    <a:cubicBezTo>
                      <a:pt x="348" y="751"/>
                      <a:pt x="348" y="751"/>
                      <a:pt x="348" y="751"/>
                    </a:cubicBezTo>
                    <a:cubicBezTo>
                      <a:pt x="316" y="656"/>
                      <a:pt x="316" y="656"/>
                      <a:pt x="316" y="656"/>
                    </a:cubicBezTo>
                    <a:cubicBezTo>
                      <a:pt x="540" y="540"/>
                      <a:pt x="704" y="345"/>
                      <a:pt x="780" y="104"/>
                    </a:cubicBezTo>
                    <a:cubicBezTo>
                      <a:pt x="773" y="102"/>
                      <a:pt x="773" y="102"/>
                      <a:pt x="773" y="102"/>
                    </a:cubicBezTo>
                    <a:cubicBezTo>
                      <a:pt x="545" y="207"/>
                      <a:pt x="545" y="207"/>
                      <a:pt x="545" y="207"/>
                    </a:cubicBezTo>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50"/>
              </a:p>
            </p:txBody>
          </p:sp>
          <p:sp>
            <p:nvSpPr>
              <p:cNvPr id="25" name="Freeform 28"/>
              <p:cNvSpPr/>
              <p:nvPr/>
            </p:nvSpPr>
            <p:spPr bwMode="auto">
              <a:xfrm>
                <a:off x="4969" y="1008"/>
                <a:ext cx="1244" cy="2141"/>
              </a:xfrm>
              <a:custGeom>
                <a:avLst/>
                <a:gdLst>
                  <a:gd name="T0" fmla="*/ 2 w 526"/>
                  <a:gd name="T1" fmla="*/ 194 h 905"/>
                  <a:gd name="T2" fmla="*/ 0 w 526"/>
                  <a:gd name="T3" fmla="*/ 196 h 905"/>
                  <a:gd name="T4" fmla="*/ 97 w 526"/>
                  <a:gd name="T5" fmla="*/ 584 h 905"/>
                  <a:gd name="T6" fmla="*/ 8 w 526"/>
                  <a:gd name="T7" fmla="*/ 551 h 905"/>
                  <a:gd name="T8" fmla="*/ 77 w 526"/>
                  <a:gd name="T9" fmla="*/ 699 h 905"/>
                  <a:gd name="T10" fmla="*/ 172 w 526"/>
                  <a:gd name="T11" fmla="*/ 905 h 905"/>
                  <a:gd name="T12" fmla="*/ 400 w 526"/>
                  <a:gd name="T13" fmla="*/ 800 h 905"/>
                  <a:gd name="T14" fmla="*/ 526 w 526"/>
                  <a:gd name="T15" fmla="*/ 741 h 905"/>
                  <a:gd name="T16" fmla="*/ 431 w 526"/>
                  <a:gd name="T17" fmla="*/ 707 h 905"/>
                  <a:gd name="T18" fmla="*/ 289 w 526"/>
                  <a:gd name="T19" fmla="*/ 0 h 905"/>
                  <a:gd name="T20" fmla="*/ 283 w 526"/>
                  <a:gd name="T21" fmla="*/ 4 h 905"/>
                  <a:gd name="T22" fmla="*/ 223 w 526"/>
                  <a:gd name="T23" fmla="*/ 248 h 905"/>
                  <a:gd name="T24" fmla="*/ 2 w 526"/>
                  <a:gd name="T25" fmla="*/ 194 h 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6" h="905">
                    <a:moveTo>
                      <a:pt x="2" y="194"/>
                    </a:moveTo>
                    <a:cubicBezTo>
                      <a:pt x="0" y="196"/>
                      <a:pt x="0" y="196"/>
                      <a:pt x="0" y="196"/>
                    </a:cubicBezTo>
                    <a:cubicBezTo>
                      <a:pt x="78" y="311"/>
                      <a:pt x="112" y="447"/>
                      <a:pt x="97" y="584"/>
                    </a:cubicBezTo>
                    <a:cubicBezTo>
                      <a:pt x="8" y="551"/>
                      <a:pt x="8" y="551"/>
                      <a:pt x="8" y="551"/>
                    </a:cubicBezTo>
                    <a:cubicBezTo>
                      <a:pt x="77" y="699"/>
                      <a:pt x="77" y="699"/>
                      <a:pt x="77" y="699"/>
                    </a:cubicBezTo>
                    <a:cubicBezTo>
                      <a:pt x="172" y="905"/>
                      <a:pt x="172" y="905"/>
                      <a:pt x="172" y="905"/>
                    </a:cubicBezTo>
                    <a:cubicBezTo>
                      <a:pt x="400" y="800"/>
                      <a:pt x="400" y="800"/>
                      <a:pt x="400" y="800"/>
                    </a:cubicBezTo>
                    <a:cubicBezTo>
                      <a:pt x="526" y="741"/>
                      <a:pt x="526" y="741"/>
                      <a:pt x="526" y="741"/>
                    </a:cubicBezTo>
                    <a:cubicBezTo>
                      <a:pt x="431" y="707"/>
                      <a:pt x="431" y="707"/>
                      <a:pt x="431" y="707"/>
                    </a:cubicBezTo>
                    <a:cubicBezTo>
                      <a:pt x="481" y="460"/>
                      <a:pt x="430" y="209"/>
                      <a:pt x="289" y="0"/>
                    </a:cubicBezTo>
                    <a:cubicBezTo>
                      <a:pt x="283" y="4"/>
                      <a:pt x="283" y="4"/>
                      <a:pt x="283" y="4"/>
                    </a:cubicBezTo>
                    <a:cubicBezTo>
                      <a:pt x="223" y="248"/>
                      <a:pt x="223" y="248"/>
                      <a:pt x="223" y="248"/>
                    </a:cubicBezTo>
                    <a:cubicBezTo>
                      <a:pt x="2" y="194"/>
                      <a:pt x="2" y="194"/>
                      <a:pt x="2" y="194"/>
                    </a:cubicBezTo>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50"/>
              </a:p>
            </p:txBody>
          </p:sp>
          <p:sp>
            <p:nvSpPr>
              <p:cNvPr id="26" name="Freeform 33"/>
              <p:cNvSpPr/>
              <p:nvPr/>
            </p:nvSpPr>
            <p:spPr bwMode="auto">
              <a:xfrm>
                <a:off x="3930" y="43"/>
                <a:ext cx="1786" cy="1552"/>
              </a:xfrm>
              <a:custGeom>
                <a:avLst/>
                <a:gdLst>
                  <a:gd name="T0" fmla="*/ 180 w 755"/>
                  <a:gd name="T1" fmla="*/ 206 h 656"/>
                  <a:gd name="T2" fmla="*/ 0 w 755"/>
                  <a:gd name="T3" fmla="*/ 345 h 656"/>
                  <a:gd name="T4" fmla="*/ 0 w 755"/>
                  <a:gd name="T5" fmla="*/ 348 h 656"/>
                  <a:gd name="T6" fmla="*/ 364 w 755"/>
                  <a:gd name="T7" fmla="*/ 514 h 656"/>
                  <a:gd name="T8" fmla="*/ 284 w 755"/>
                  <a:gd name="T9" fmla="*/ 563 h 656"/>
                  <a:gd name="T10" fmla="*/ 441 w 755"/>
                  <a:gd name="T11" fmla="*/ 602 h 656"/>
                  <a:gd name="T12" fmla="*/ 662 w 755"/>
                  <a:gd name="T13" fmla="*/ 656 h 656"/>
                  <a:gd name="T14" fmla="*/ 722 w 755"/>
                  <a:gd name="T15" fmla="*/ 412 h 656"/>
                  <a:gd name="T16" fmla="*/ 755 w 755"/>
                  <a:gd name="T17" fmla="*/ 277 h 656"/>
                  <a:gd name="T18" fmla="*/ 668 w 755"/>
                  <a:gd name="T19" fmla="*/ 330 h 656"/>
                  <a:gd name="T20" fmla="*/ 27 w 755"/>
                  <a:gd name="T21" fmla="*/ 0 h 656"/>
                  <a:gd name="T22" fmla="*/ 27 w 755"/>
                  <a:gd name="T23" fmla="*/ 8 h 656"/>
                  <a:gd name="T24" fmla="*/ 27 w 755"/>
                  <a:gd name="T25" fmla="*/ 8 h 656"/>
                  <a:gd name="T26" fmla="*/ 180 w 755"/>
                  <a:gd name="T27" fmla="*/ 206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55" h="656">
                    <a:moveTo>
                      <a:pt x="180" y="206"/>
                    </a:moveTo>
                    <a:cubicBezTo>
                      <a:pt x="0" y="345"/>
                      <a:pt x="0" y="345"/>
                      <a:pt x="0" y="345"/>
                    </a:cubicBezTo>
                    <a:cubicBezTo>
                      <a:pt x="0" y="348"/>
                      <a:pt x="0" y="348"/>
                      <a:pt x="0" y="348"/>
                    </a:cubicBezTo>
                    <a:cubicBezTo>
                      <a:pt x="139" y="359"/>
                      <a:pt x="267" y="418"/>
                      <a:pt x="364" y="514"/>
                    </a:cubicBezTo>
                    <a:cubicBezTo>
                      <a:pt x="284" y="563"/>
                      <a:pt x="284" y="563"/>
                      <a:pt x="284" y="563"/>
                    </a:cubicBezTo>
                    <a:cubicBezTo>
                      <a:pt x="441" y="602"/>
                      <a:pt x="441" y="602"/>
                      <a:pt x="441" y="602"/>
                    </a:cubicBezTo>
                    <a:cubicBezTo>
                      <a:pt x="662" y="656"/>
                      <a:pt x="662" y="656"/>
                      <a:pt x="662" y="656"/>
                    </a:cubicBezTo>
                    <a:cubicBezTo>
                      <a:pt x="722" y="412"/>
                      <a:pt x="722" y="412"/>
                      <a:pt x="722" y="412"/>
                    </a:cubicBezTo>
                    <a:cubicBezTo>
                      <a:pt x="755" y="277"/>
                      <a:pt x="755" y="277"/>
                      <a:pt x="755" y="277"/>
                    </a:cubicBezTo>
                    <a:cubicBezTo>
                      <a:pt x="668" y="330"/>
                      <a:pt x="668" y="330"/>
                      <a:pt x="668" y="330"/>
                    </a:cubicBezTo>
                    <a:cubicBezTo>
                      <a:pt x="506" y="137"/>
                      <a:pt x="279" y="20"/>
                      <a:pt x="27" y="0"/>
                    </a:cubicBezTo>
                    <a:cubicBezTo>
                      <a:pt x="27" y="8"/>
                      <a:pt x="27" y="8"/>
                      <a:pt x="27" y="8"/>
                    </a:cubicBezTo>
                    <a:cubicBezTo>
                      <a:pt x="27" y="8"/>
                      <a:pt x="27" y="8"/>
                      <a:pt x="27" y="8"/>
                    </a:cubicBezTo>
                    <a:cubicBezTo>
                      <a:pt x="180" y="206"/>
                      <a:pt x="180" y="206"/>
                      <a:pt x="180" y="206"/>
                    </a:cubicBezTo>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50"/>
              </a:p>
            </p:txBody>
          </p:sp>
          <p:sp>
            <p:nvSpPr>
              <p:cNvPr id="27" name="Freeform 40"/>
              <p:cNvSpPr/>
              <p:nvPr/>
            </p:nvSpPr>
            <p:spPr bwMode="auto">
              <a:xfrm>
                <a:off x="2207" y="-199"/>
                <a:ext cx="2149" cy="1500"/>
              </a:xfrm>
              <a:custGeom>
                <a:avLst/>
                <a:gdLst>
                  <a:gd name="T0" fmla="*/ 252 w 908"/>
                  <a:gd name="T1" fmla="*/ 632 h 634"/>
                  <a:gd name="T2" fmla="*/ 255 w 908"/>
                  <a:gd name="T3" fmla="*/ 634 h 634"/>
                  <a:gd name="T4" fmla="*/ 612 w 908"/>
                  <a:gd name="T5" fmla="*/ 453 h 634"/>
                  <a:gd name="T6" fmla="*/ 600 w 908"/>
                  <a:gd name="T7" fmla="*/ 546 h 634"/>
                  <a:gd name="T8" fmla="*/ 908 w 908"/>
                  <a:gd name="T9" fmla="*/ 308 h 634"/>
                  <a:gd name="T10" fmla="*/ 755 w 908"/>
                  <a:gd name="T11" fmla="*/ 110 h 634"/>
                  <a:gd name="T12" fmla="*/ 755 w 908"/>
                  <a:gd name="T13" fmla="*/ 110 h 634"/>
                  <a:gd name="T14" fmla="*/ 670 w 908"/>
                  <a:gd name="T15" fmla="*/ 0 h 634"/>
                  <a:gd name="T16" fmla="*/ 657 w 908"/>
                  <a:gd name="T17" fmla="*/ 100 h 634"/>
                  <a:gd name="T18" fmla="*/ 0 w 908"/>
                  <a:gd name="T19" fmla="*/ 396 h 634"/>
                  <a:gd name="T20" fmla="*/ 5 w 908"/>
                  <a:gd name="T21" fmla="*/ 401 h 634"/>
                  <a:gd name="T22" fmla="*/ 256 w 908"/>
                  <a:gd name="T23" fmla="*/ 405 h 634"/>
                  <a:gd name="T24" fmla="*/ 252 w 908"/>
                  <a:gd name="T25" fmla="*/ 632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8" h="634">
                    <a:moveTo>
                      <a:pt x="252" y="632"/>
                    </a:moveTo>
                    <a:cubicBezTo>
                      <a:pt x="255" y="634"/>
                      <a:pt x="255" y="634"/>
                      <a:pt x="255" y="634"/>
                    </a:cubicBezTo>
                    <a:cubicBezTo>
                      <a:pt x="350" y="532"/>
                      <a:pt x="475" y="469"/>
                      <a:pt x="612" y="453"/>
                    </a:cubicBezTo>
                    <a:cubicBezTo>
                      <a:pt x="600" y="546"/>
                      <a:pt x="600" y="546"/>
                      <a:pt x="600" y="546"/>
                    </a:cubicBezTo>
                    <a:cubicBezTo>
                      <a:pt x="908" y="308"/>
                      <a:pt x="908" y="308"/>
                      <a:pt x="908" y="308"/>
                    </a:cubicBezTo>
                    <a:cubicBezTo>
                      <a:pt x="755" y="110"/>
                      <a:pt x="755" y="110"/>
                      <a:pt x="755" y="110"/>
                    </a:cubicBezTo>
                    <a:cubicBezTo>
                      <a:pt x="755" y="110"/>
                      <a:pt x="755" y="110"/>
                      <a:pt x="755" y="110"/>
                    </a:cubicBezTo>
                    <a:cubicBezTo>
                      <a:pt x="670" y="0"/>
                      <a:pt x="670" y="0"/>
                      <a:pt x="670" y="0"/>
                    </a:cubicBezTo>
                    <a:cubicBezTo>
                      <a:pt x="657" y="100"/>
                      <a:pt x="657" y="100"/>
                      <a:pt x="657" y="100"/>
                    </a:cubicBezTo>
                    <a:cubicBezTo>
                      <a:pt x="405" y="107"/>
                      <a:pt x="172" y="211"/>
                      <a:pt x="0" y="396"/>
                    </a:cubicBezTo>
                    <a:cubicBezTo>
                      <a:pt x="5" y="401"/>
                      <a:pt x="5" y="401"/>
                      <a:pt x="5" y="401"/>
                    </a:cubicBezTo>
                    <a:cubicBezTo>
                      <a:pt x="256" y="405"/>
                      <a:pt x="256" y="405"/>
                      <a:pt x="256" y="405"/>
                    </a:cubicBezTo>
                    <a:cubicBezTo>
                      <a:pt x="252" y="632"/>
                      <a:pt x="252" y="632"/>
                      <a:pt x="252" y="632"/>
                    </a:cubicBezTo>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50"/>
              </a:p>
            </p:txBody>
          </p:sp>
        </p:grpSp>
        <p:grpSp>
          <p:nvGrpSpPr>
            <p:cNvPr id="82" name="Group 220"/>
            <p:cNvGrpSpPr/>
            <p:nvPr/>
          </p:nvGrpSpPr>
          <p:grpSpPr bwMode="auto">
            <a:xfrm>
              <a:off x="4600628" y="4409193"/>
              <a:ext cx="326967" cy="297853"/>
              <a:chOff x="0" y="0"/>
              <a:chExt cx="575" cy="523"/>
            </a:xfrm>
            <a:solidFill>
              <a:schemeClr val="bg1"/>
            </a:solidFill>
          </p:grpSpPr>
          <p:sp>
            <p:nvSpPr>
              <p:cNvPr id="83" name="AutoShape 217"/>
              <p:cNvSpPr/>
              <p:nvPr/>
            </p:nvSpPr>
            <p:spPr bwMode="auto">
              <a:xfrm>
                <a:off x="248" y="0"/>
                <a:ext cx="327" cy="523"/>
              </a:xfrm>
              <a:custGeom>
                <a:avLst/>
                <a:gdLst>
                  <a:gd name="T0" fmla="*/ 0 w 21599"/>
                  <a:gd name="T1" fmla="*/ 0 h 21600"/>
                  <a:gd name="T2" fmla="*/ 0 w 21599"/>
                  <a:gd name="T3" fmla="*/ 0 h 21600"/>
                  <a:gd name="T4" fmla="*/ 0 w 21599"/>
                  <a:gd name="T5" fmla="*/ 0 h 21600"/>
                  <a:gd name="T6" fmla="*/ 0 w 21599"/>
                  <a:gd name="T7" fmla="*/ 0 h 21600"/>
                  <a:gd name="T8" fmla="*/ 0 w 21599"/>
                  <a:gd name="T9" fmla="*/ 0 h 21600"/>
                  <a:gd name="T10" fmla="*/ 0 w 21599"/>
                  <a:gd name="T11" fmla="*/ 0 h 21600"/>
                  <a:gd name="T12" fmla="*/ 0 w 21599"/>
                  <a:gd name="T13" fmla="*/ 0 h 21600"/>
                  <a:gd name="T14" fmla="*/ 0 w 21599"/>
                  <a:gd name="T15" fmla="*/ 0 h 21600"/>
                  <a:gd name="T16" fmla="*/ 0 w 21599"/>
                  <a:gd name="T17" fmla="*/ 0 h 21600"/>
                  <a:gd name="T18" fmla="*/ 0 w 21599"/>
                  <a:gd name="T19" fmla="*/ 0 h 21600"/>
                  <a:gd name="T20" fmla="*/ 0 w 21599"/>
                  <a:gd name="T21" fmla="*/ 0 h 21600"/>
                  <a:gd name="T22" fmla="*/ 0 w 21599"/>
                  <a:gd name="T23" fmla="*/ 0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599" h="21600">
                    <a:moveTo>
                      <a:pt x="19521" y="0"/>
                    </a:moveTo>
                    <a:lnTo>
                      <a:pt x="2078" y="0"/>
                    </a:lnTo>
                    <a:cubicBezTo>
                      <a:pt x="666" y="0"/>
                      <a:pt x="0" y="417"/>
                      <a:pt x="0" y="1302"/>
                    </a:cubicBezTo>
                    <a:lnTo>
                      <a:pt x="0" y="3279"/>
                    </a:lnTo>
                    <a:lnTo>
                      <a:pt x="4806" y="5801"/>
                    </a:lnTo>
                    <a:lnTo>
                      <a:pt x="4806" y="3011"/>
                    </a:lnTo>
                    <a:lnTo>
                      <a:pt x="16793" y="3011"/>
                    </a:lnTo>
                    <a:lnTo>
                      <a:pt x="16793" y="21600"/>
                    </a:lnTo>
                    <a:lnTo>
                      <a:pt x="21599" y="21600"/>
                    </a:lnTo>
                    <a:lnTo>
                      <a:pt x="21599" y="1302"/>
                    </a:lnTo>
                    <a:cubicBezTo>
                      <a:pt x="21600" y="417"/>
                      <a:pt x="20934" y="0"/>
                      <a:pt x="19521" y="0"/>
                    </a:cubicBezTo>
                    <a:close/>
                    <a:moveTo>
                      <a:pt x="19521" y="0"/>
                    </a:moveTo>
                  </a:path>
                </a:pathLst>
              </a:custGeom>
              <a:grpFill/>
              <a:ln>
                <a:noFill/>
              </a:ln>
            </p:spPr>
            <p:txBody>
              <a:bodyPr lIns="0" tIns="0" rIns="0" bIns="0"/>
              <a:lstStyle/>
              <a:p>
                <a:pPr defTabSz="456565"/>
                <a:endParaRPr lang="en-US">
                  <a:solidFill>
                    <a:prstClr val="black"/>
                  </a:solidFill>
                </a:endParaRPr>
              </a:p>
            </p:txBody>
          </p:sp>
          <p:sp>
            <p:nvSpPr>
              <p:cNvPr id="84" name="AutoShape 218"/>
              <p:cNvSpPr/>
              <p:nvPr/>
            </p:nvSpPr>
            <p:spPr bwMode="auto">
              <a:xfrm>
                <a:off x="248" y="408"/>
                <a:ext cx="72" cy="11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21600"/>
                    </a:moveTo>
                    <a:lnTo>
                      <a:pt x="21600" y="21600"/>
                    </a:lnTo>
                    <a:lnTo>
                      <a:pt x="21600" y="0"/>
                    </a:lnTo>
                    <a:lnTo>
                      <a:pt x="0" y="11452"/>
                    </a:lnTo>
                    <a:lnTo>
                      <a:pt x="0" y="21600"/>
                    </a:lnTo>
                    <a:close/>
                    <a:moveTo>
                      <a:pt x="0" y="21600"/>
                    </a:moveTo>
                  </a:path>
                </a:pathLst>
              </a:custGeom>
              <a:grpFill/>
              <a:ln>
                <a:noFill/>
              </a:ln>
            </p:spPr>
            <p:txBody>
              <a:bodyPr lIns="0" tIns="0" rIns="0" bIns="0"/>
              <a:lstStyle/>
              <a:p>
                <a:pPr defTabSz="456565"/>
                <a:endParaRPr lang="en-US">
                  <a:solidFill>
                    <a:prstClr val="black"/>
                  </a:solidFill>
                </a:endParaRPr>
              </a:p>
            </p:txBody>
          </p:sp>
          <p:sp>
            <p:nvSpPr>
              <p:cNvPr id="85" name="AutoShape 219"/>
              <p:cNvSpPr/>
              <p:nvPr/>
            </p:nvSpPr>
            <p:spPr bwMode="auto">
              <a:xfrm>
                <a:off x="0" y="103"/>
                <a:ext cx="399" cy="341"/>
              </a:xfrm>
              <a:custGeom>
                <a:avLst/>
                <a:gdLst>
                  <a:gd name="T0" fmla="*/ 0 w 21430"/>
                  <a:gd name="T1" fmla="*/ 0 h 21600"/>
                  <a:gd name="T2" fmla="*/ 0 w 21430"/>
                  <a:gd name="T3" fmla="*/ 0 h 21600"/>
                  <a:gd name="T4" fmla="*/ 0 w 21430"/>
                  <a:gd name="T5" fmla="*/ 0 h 21600"/>
                  <a:gd name="T6" fmla="*/ 0 w 21430"/>
                  <a:gd name="T7" fmla="*/ 0 h 21600"/>
                  <a:gd name="T8" fmla="*/ 0 w 21430"/>
                  <a:gd name="T9" fmla="*/ 0 h 21600"/>
                  <a:gd name="T10" fmla="*/ 0 w 21430"/>
                  <a:gd name="T11" fmla="*/ 0 h 21600"/>
                  <a:gd name="T12" fmla="*/ 0 w 21430"/>
                  <a:gd name="T13" fmla="*/ 0 h 21600"/>
                  <a:gd name="T14" fmla="*/ 0 w 21430"/>
                  <a:gd name="T15" fmla="*/ 0 h 21600"/>
                  <a:gd name="T16" fmla="*/ 0 w 21430"/>
                  <a:gd name="T17" fmla="*/ 0 h 21600"/>
                  <a:gd name="T18" fmla="*/ 0 w 21430"/>
                  <a:gd name="T19" fmla="*/ 0 h 21600"/>
                  <a:gd name="T20" fmla="*/ 0 w 21430"/>
                  <a:gd name="T21" fmla="*/ 0 h 21600"/>
                  <a:gd name="T22" fmla="*/ 0 w 21430"/>
                  <a:gd name="T23" fmla="*/ 0 h 21600"/>
                  <a:gd name="T24" fmla="*/ 0 w 21430"/>
                  <a:gd name="T25" fmla="*/ 0 h 21600"/>
                  <a:gd name="T26" fmla="*/ 0 w 21430"/>
                  <a:gd name="T27" fmla="*/ 0 h 21600"/>
                  <a:gd name="T28" fmla="*/ 0 w 21430"/>
                  <a:gd name="T29" fmla="*/ 0 h 21600"/>
                  <a:gd name="T30" fmla="*/ 0 w 21430"/>
                  <a:gd name="T31" fmla="*/ 0 h 21600"/>
                  <a:gd name="T32" fmla="*/ 0 w 21430"/>
                  <a:gd name="T33" fmla="*/ 0 h 21600"/>
                  <a:gd name="T34" fmla="*/ 0 w 21430"/>
                  <a:gd name="T35" fmla="*/ 0 h 216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430" h="21600">
                    <a:moveTo>
                      <a:pt x="11596" y="357"/>
                    </a:moveTo>
                    <a:cubicBezTo>
                      <a:pt x="11352" y="115"/>
                      <a:pt x="11123" y="1"/>
                      <a:pt x="10931" y="0"/>
                    </a:cubicBezTo>
                    <a:cubicBezTo>
                      <a:pt x="10587" y="0"/>
                      <a:pt x="10359" y="367"/>
                      <a:pt x="10359" y="1039"/>
                    </a:cubicBezTo>
                    <a:lnTo>
                      <a:pt x="10359" y="5885"/>
                    </a:lnTo>
                    <a:cubicBezTo>
                      <a:pt x="10359" y="6409"/>
                      <a:pt x="10359" y="7100"/>
                      <a:pt x="10359" y="7791"/>
                    </a:cubicBezTo>
                    <a:lnTo>
                      <a:pt x="1613" y="7791"/>
                    </a:lnTo>
                    <a:cubicBezTo>
                      <a:pt x="726" y="7791"/>
                      <a:pt x="0" y="8649"/>
                      <a:pt x="0" y="9697"/>
                    </a:cubicBezTo>
                    <a:lnTo>
                      <a:pt x="0" y="11903"/>
                    </a:lnTo>
                    <a:cubicBezTo>
                      <a:pt x="0" y="12951"/>
                      <a:pt x="726" y="13809"/>
                      <a:pt x="1613" y="13809"/>
                    </a:cubicBezTo>
                    <a:lnTo>
                      <a:pt x="10359" y="13809"/>
                    </a:lnTo>
                    <a:cubicBezTo>
                      <a:pt x="10359" y="14499"/>
                      <a:pt x="10359" y="15191"/>
                      <a:pt x="10359" y="15714"/>
                    </a:cubicBezTo>
                    <a:lnTo>
                      <a:pt x="10359" y="20562"/>
                    </a:lnTo>
                    <a:cubicBezTo>
                      <a:pt x="10359" y="21233"/>
                      <a:pt x="10587" y="21600"/>
                      <a:pt x="10931" y="21600"/>
                    </a:cubicBezTo>
                    <a:cubicBezTo>
                      <a:pt x="11123" y="21600"/>
                      <a:pt x="11351" y="21485"/>
                      <a:pt x="11596" y="21244"/>
                    </a:cubicBezTo>
                    <a:lnTo>
                      <a:pt x="20920" y="12024"/>
                    </a:lnTo>
                    <a:cubicBezTo>
                      <a:pt x="21600" y="11351"/>
                      <a:pt x="21600" y="10250"/>
                      <a:pt x="20920" y="9578"/>
                    </a:cubicBezTo>
                    <a:lnTo>
                      <a:pt x="11596" y="357"/>
                    </a:lnTo>
                    <a:close/>
                    <a:moveTo>
                      <a:pt x="11596" y="357"/>
                    </a:moveTo>
                  </a:path>
                </a:pathLst>
              </a:custGeom>
              <a:grpFill/>
              <a:ln>
                <a:noFill/>
              </a:ln>
            </p:spPr>
            <p:txBody>
              <a:bodyPr lIns="0" tIns="0" rIns="0" bIns="0"/>
              <a:lstStyle/>
              <a:p>
                <a:pPr defTabSz="456565"/>
                <a:endParaRPr lang="en-US">
                  <a:solidFill>
                    <a:prstClr val="black"/>
                  </a:solidFill>
                </a:endParaRPr>
              </a:p>
            </p:txBody>
          </p:sp>
        </p:grpSp>
        <p:sp>
          <p:nvSpPr>
            <p:cNvPr id="89" name="AutoShape 125"/>
            <p:cNvSpPr/>
            <p:nvPr/>
          </p:nvSpPr>
          <p:spPr bwMode="auto">
            <a:xfrm>
              <a:off x="5801857" y="5119472"/>
              <a:ext cx="326999" cy="325691"/>
            </a:xfrm>
            <a:custGeom>
              <a:avLst/>
              <a:gdLst>
                <a:gd name="T0" fmla="*/ 198438 w 21542"/>
                <a:gd name="T1" fmla="*/ 197644 h 21600"/>
                <a:gd name="T2" fmla="*/ 198438 w 21542"/>
                <a:gd name="T3" fmla="*/ 197644 h 21600"/>
                <a:gd name="T4" fmla="*/ 198438 w 21542"/>
                <a:gd name="T5" fmla="*/ 197644 h 21600"/>
                <a:gd name="T6" fmla="*/ 198438 w 21542"/>
                <a:gd name="T7" fmla="*/ 19764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542" h="21600">
                  <a:moveTo>
                    <a:pt x="11685" y="1798"/>
                  </a:moveTo>
                  <a:cubicBezTo>
                    <a:pt x="12903" y="1906"/>
                    <a:pt x="14055" y="2202"/>
                    <a:pt x="15143" y="2682"/>
                  </a:cubicBezTo>
                  <a:cubicBezTo>
                    <a:pt x="16233" y="3165"/>
                    <a:pt x="17213" y="3803"/>
                    <a:pt x="18089" y="4596"/>
                  </a:cubicBezTo>
                  <a:cubicBezTo>
                    <a:pt x="18964" y="5390"/>
                    <a:pt x="19696" y="6307"/>
                    <a:pt x="20286" y="7355"/>
                  </a:cubicBezTo>
                  <a:cubicBezTo>
                    <a:pt x="20875" y="8400"/>
                    <a:pt x="21290" y="9537"/>
                    <a:pt x="21528" y="10774"/>
                  </a:cubicBezTo>
                  <a:cubicBezTo>
                    <a:pt x="21573" y="11034"/>
                    <a:pt x="21497" y="11229"/>
                    <a:pt x="21299" y="11356"/>
                  </a:cubicBezTo>
                  <a:cubicBezTo>
                    <a:pt x="21223" y="11407"/>
                    <a:pt x="21151" y="11435"/>
                    <a:pt x="21077" y="11435"/>
                  </a:cubicBezTo>
                  <a:cubicBezTo>
                    <a:pt x="20930" y="11435"/>
                    <a:pt x="20822" y="11381"/>
                    <a:pt x="20760" y="11271"/>
                  </a:cubicBezTo>
                  <a:cubicBezTo>
                    <a:pt x="20016" y="10353"/>
                    <a:pt x="19186" y="9890"/>
                    <a:pt x="18272" y="9879"/>
                  </a:cubicBezTo>
                  <a:cubicBezTo>
                    <a:pt x="17616" y="9879"/>
                    <a:pt x="16994" y="10128"/>
                    <a:pt x="16402" y="10619"/>
                  </a:cubicBezTo>
                  <a:cubicBezTo>
                    <a:pt x="15813" y="11110"/>
                    <a:pt x="15320" y="11796"/>
                    <a:pt x="14912" y="12680"/>
                  </a:cubicBezTo>
                  <a:cubicBezTo>
                    <a:pt x="14840" y="12886"/>
                    <a:pt x="14704" y="12991"/>
                    <a:pt x="14516" y="12991"/>
                  </a:cubicBezTo>
                  <a:cubicBezTo>
                    <a:pt x="14323" y="12991"/>
                    <a:pt x="14191" y="12886"/>
                    <a:pt x="14115" y="12680"/>
                  </a:cubicBezTo>
                  <a:cubicBezTo>
                    <a:pt x="13490" y="11328"/>
                    <a:pt x="12679" y="10452"/>
                    <a:pt x="11682" y="10057"/>
                  </a:cubicBezTo>
                  <a:lnTo>
                    <a:pt x="11682" y="17164"/>
                  </a:lnTo>
                  <a:cubicBezTo>
                    <a:pt x="11682" y="17779"/>
                    <a:pt x="11594" y="18350"/>
                    <a:pt x="11415" y="18883"/>
                  </a:cubicBezTo>
                  <a:cubicBezTo>
                    <a:pt x="11234" y="19414"/>
                    <a:pt x="10993" y="19886"/>
                    <a:pt x="10690" y="20298"/>
                  </a:cubicBezTo>
                  <a:cubicBezTo>
                    <a:pt x="10385" y="20704"/>
                    <a:pt x="10029" y="21026"/>
                    <a:pt x="9621" y="21258"/>
                  </a:cubicBezTo>
                  <a:cubicBezTo>
                    <a:pt x="9214" y="21487"/>
                    <a:pt x="8777" y="21599"/>
                    <a:pt x="8314" y="21599"/>
                  </a:cubicBezTo>
                  <a:cubicBezTo>
                    <a:pt x="7852" y="21599"/>
                    <a:pt x="7410" y="21487"/>
                    <a:pt x="6995" y="21258"/>
                  </a:cubicBezTo>
                  <a:cubicBezTo>
                    <a:pt x="6580" y="21027"/>
                    <a:pt x="6220" y="20705"/>
                    <a:pt x="5915" y="20298"/>
                  </a:cubicBezTo>
                  <a:cubicBezTo>
                    <a:pt x="5612" y="19886"/>
                    <a:pt x="5369" y="19417"/>
                    <a:pt x="5190" y="18883"/>
                  </a:cubicBezTo>
                  <a:cubicBezTo>
                    <a:pt x="5011" y="18350"/>
                    <a:pt x="4923" y="17779"/>
                    <a:pt x="4923" y="17164"/>
                  </a:cubicBezTo>
                  <a:cubicBezTo>
                    <a:pt x="4923" y="16850"/>
                    <a:pt x="5011" y="16591"/>
                    <a:pt x="5190" y="16390"/>
                  </a:cubicBezTo>
                  <a:cubicBezTo>
                    <a:pt x="5369" y="16187"/>
                    <a:pt x="5583" y="16085"/>
                    <a:pt x="5836" y="16085"/>
                  </a:cubicBezTo>
                  <a:cubicBezTo>
                    <a:pt x="6103" y="16085"/>
                    <a:pt x="6320" y="16187"/>
                    <a:pt x="6492" y="16390"/>
                  </a:cubicBezTo>
                  <a:cubicBezTo>
                    <a:pt x="6661" y="16591"/>
                    <a:pt x="6747" y="16851"/>
                    <a:pt x="6747" y="17164"/>
                  </a:cubicBezTo>
                  <a:cubicBezTo>
                    <a:pt x="6747" y="17799"/>
                    <a:pt x="6900" y="18333"/>
                    <a:pt x="7203" y="18776"/>
                  </a:cubicBezTo>
                  <a:cubicBezTo>
                    <a:pt x="7508" y="19216"/>
                    <a:pt x="7878" y="19437"/>
                    <a:pt x="8312" y="19437"/>
                  </a:cubicBezTo>
                  <a:cubicBezTo>
                    <a:pt x="8732" y="19437"/>
                    <a:pt x="9092" y="19216"/>
                    <a:pt x="9397" y="18776"/>
                  </a:cubicBezTo>
                  <a:cubicBezTo>
                    <a:pt x="9700" y="18333"/>
                    <a:pt x="9853" y="17799"/>
                    <a:pt x="9853" y="17164"/>
                  </a:cubicBezTo>
                  <a:lnTo>
                    <a:pt x="9853" y="10057"/>
                  </a:lnTo>
                  <a:cubicBezTo>
                    <a:pt x="8856" y="10461"/>
                    <a:pt x="8042" y="11336"/>
                    <a:pt x="7420" y="12680"/>
                  </a:cubicBezTo>
                  <a:cubicBezTo>
                    <a:pt x="7344" y="12886"/>
                    <a:pt x="7210" y="12991"/>
                    <a:pt x="7019" y="12991"/>
                  </a:cubicBezTo>
                  <a:cubicBezTo>
                    <a:pt x="6828" y="12991"/>
                    <a:pt x="6700" y="12886"/>
                    <a:pt x="6631" y="12680"/>
                  </a:cubicBezTo>
                  <a:cubicBezTo>
                    <a:pt x="6227" y="11796"/>
                    <a:pt x="5734" y="11110"/>
                    <a:pt x="5147" y="10619"/>
                  </a:cubicBezTo>
                  <a:cubicBezTo>
                    <a:pt x="4560" y="10128"/>
                    <a:pt x="3940" y="9879"/>
                    <a:pt x="3284" y="9879"/>
                  </a:cubicBezTo>
                  <a:cubicBezTo>
                    <a:pt x="2363" y="9879"/>
                    <a:pt x="1541" y="10345"/>
                    <a:pt x="808" y="11271"/>
                  </a:cubicBezTo>
                  <a:cubicBezTo>
                    <a:pt x="718" y="11381"/>
                    <a:pt x="596" y="11435"/>
                    <a:pt x="455" y="11435"/>
                  </a:cubicBezTo>
                  <a:cubicBezTo>
                    <a:pt x="381" y="11435"/>
                    <a:pt x="305" y="11407"/>
                    <a:pt x="238" y="11356"/>
                  </a:cubicBezTo>
                  <a:cubicBezTo>
                    <a:pt x="47" y="11229"/>
                    <a:pt x="-26" y="11034"/>
                    <a:pt x="7" y="10774"/>
                  </a:cubicBezTo>
                  <a:cubicBezTo>
                    <a:pt x="245" y="9537"/>
                    <a:pt x="660" y="8400"/>
                    <a:pt x="1259" y="7355"/>
                  </a:cubicBezTo>
                  <a:cubicBezTo>
                    <a:pt x="1855" y="6307"/>
                    <a:pt x="2595" y="5390"/>
                    <a:pt x="3468" y="4596"/>
                  </a:cubicBezTo>
                  <a:cubicBezTo>
                    <a:pt x="4343" y="3803"/>
                    <a:pt x="5321" y="3168"/>
                    <a:pt x="6402" y="2688"/>
                  </a:cubicBezTo>
                  <a:cubicBezTo>
                    <a:pt x="7482" y="2213"/>
                    <a:pt x="8634" y="1917"/>
                    <a:pt x="9850" y="1798"/>
                  </a:cubicBezTo>
                  <a:lnTo>
                    <a:pt x="9850" y="1081"/>
                  </a:lnTo>
                  <a:cubicBezTo>
                    <a:pt x="9850" y="767"/>
                    <a:pt x="9936" y="508"/>
                    <a:pt x="10118" y="304"/>
                  </a:cubicBezTo>
                  <a:cubicBezTo>
                    <a:pt x="10296" y="101"/>
                    <a:pt x="10511" y="0"/>
                    <a:pt x="10764" y="0"/>
                  </a:cubicBezTo>
                  <a:cubicBezTo>
                    <a:pt x="11029" y="0"/>
                    <a:pt x="11248" y="101"/>
                    <a:pt x="11420" y="304"/>
                  </a:cubicBezTo>
                  <a:cubicBezTo>
                    <a:pt x="11589" y="508"/>
                    <a:pt x="11675" y="767"/>
                    <a:pt x="11675" y="1081"/>
                  </a:cubicBezTo>
                  <a:lnTo>
                    <a:pt x="11675" y="1798"/>
                  </a:lnTo>
                  <a:lnTo>
                    <a:pt x="11685" y="1798"/>
                  </a:lnTo>
                  <a:close/>
                </a:path>
              </a:pathLst>
            </a:custGeom>
            <a:solidFill>
              <a:schemeClr val="bg1"/>
            </a:solidFill>
            <a:ln>
              <a:noFill/>
            </a:ln>
            <a:effectLst/>
          </p:spPr>
          <p:txBody>
            <a:bodyPr lIns="28575" tIns="28575" rIns="28575" bIns="28575" anchor="ctr"/>
            <a:lstStyle/>
            <a:p>
              <a:endParaRPr lang="en-US" sz="1050"/>
            </a:p>
          </p:txBody>
        </p:sp>
        <p:sp>
          <p:nvSpPr>
            <p:cNvPr id="90" name="Shape 154"/>
            <p:cNvSpPr/>
            <p:nvPr/>
          </p:nvSpPr>
          <p:spPr>
            <a:xfrm>
              <a:off x="7415907" y="3374263"/>
              <a:ext cx="363183" cy="387403"/>
            </a:xfrm>
            <a:custGeom>
              <a:avLst/>
              <a:gdLst/>
              <a:ahLst/>
              <a:cxnLst>
                <a:cxn ang="0">
                  <a:pos x="wd2" y="hd2"/>
                </a:cxn>
                <a:cxn ang="5400000">
                  <a:pos x="wd2" y="hd2"/>
                </a:cxn>
                <a:cxn ang="10800000">
                  <a:pos x="wd2" y="hd2"/>
                </a:cxn>
                <a:cxn ang="16200000">
                  <a:pos x="wd2" y="hd2"/>
                </a:cxn>
              </a:cxnLst>
              <a:rect l="0" t="0" r="r" b="b"/>
              <a:pathLst>
                <a:path w="21153" h="21260" extrusionOk="0">
                  <a:moveTo>
                    <a:pt x="11752" y="11733"/>
                  </a:moveTo>
                  <a:lnTo>
                    <a:pt x="9401" y="11733"/>
                  </a:lnTo>
                  <a:lnTo>
                    <a:pt x="9401" y="5975"/>
                  </a:lnTo>
                  <a:lnTo>
                    <a:pt x="11752" y="5975"/>
                  </a:lnTo>
                  <a:cubicBezTo>
                    <a:pt x="11752" y="5975"/>
                    <a:pt x="11752" y="11733"/>
                    <a:pt x="11752" y="11733"/>
                  </a:cubicBezTo>
                  <a:close/>
                  <a:moveTo>
                    <a:pt x="11752" y="15276"/>
                  </a:moveTo>
                  <a:lnTo>
                    <a:pt x="9401" y="15276"/>
                  </a:lnTo>
                  <a:lnTo>
                    <a:pt x="9401" y="12951"/>
                  </a:lnTo>
                  <a:lnTo>
                    <a:pt x="11752" y="12951"/>
                  </a:lnTo>
                  <a:cubicBezTo>
                    <a:pt x="11752" y="12951"/>
                    <a:pt x="11752" y="15276"/>
                    <a:pt x="11752" y="15276"/>
                  </a:cubicBezTo>
                  <a:close/>
                  <a:moveTo>
                    <a:pt x="20789" y="13227"/>
                  </a:moveTo>
                  <a:lnTo>
                    <a:pt x="18761" y="11523"/>
                  </a:lnTo>
                  <a:cubicBezTo>
                    <a:pt x="18172" y="11029"/>
                    <a:pt x="18172" y="10223"/>
                    <a:pt x="18761" y="9729"/>
                  </a:cubicBezTo>
                  <a:lnTo>
                    <a:pt x="20789" y="8025"/>
                  </a:lnTo>
                  <a:cubicBezTo>
                    <a:pt x="21376" y="7532"/>
                    <a:pt x="21220" y="7072"/>
                    <a:pt x="20441" y="7001"/>
                  </a:cubicBezTo>
                  <a:lnTo>
                    <a:pt x="17751" y="6761"/>
                  </a:lnTo>
                  <a:cubicBezTo>
                    <a:pt x="16971" y="6692"/>
                    <a:pt x="16552" y="6061"/>
                    <a:pt x="16819" y="5360"/>
                  </a:cubicBezTo>
                  <a:lnTo>
                    <a:pt x="18247" y="1615"/>
                  </a:lnTo>
                  <a:cubicBezTo>
                    <a:pt x="18515" y="912"/>
                    <a:pt x="18188" y="656"/>
                    <a:pt x="17520" y="1047"/>
                  </a:cubicBezTo>
                  <a:lnTo>
                    <a:pt x="14346" y="2896"/>
                  </a:lnTo>
                  <a:cubicBezTo>
                    <a:pt x="13678" y="3285"/>
                    <a:pt x="12815" y="3072"/>
                    <a:pt x="12430" y="2423"/>
                  </a:cubicBezTo>
                  <a:lnTo>
                    <a:pt x="11279" y="489"/>
                  </a:lnTo>
                  <a:cubicBezTo>
                    <a:pt x="10893" y="-160"/>
                    <a:pt x="10255" y="-164"/>
                    <a:pt x="9860" y="481"/>
                  </a:cubicBezTo>
                  <a:lnTo>
                    <a:pt x="8793" y="2232"/>
                  </a:lnTo>
                  <a:cubicBezTo>
                    <a:pt x="8398" y="2877"/>
                    <a:pt x="7493" y="3153"/>
                    <a:pt x="6781" y="2844"/>
                  </a:cubicBezTo>
                  <a:lnTo>
                    <a:pt x="4900" y="2031"/>
                  </a:lnTo>
                  <a:cubicBezTo>
                    <a:pt x="4188" y="1723"/>
                    <a:pt x="3639" y="2080"/>
                    <a:pt x="3682" y="2825"/>
                  </a:cubicBezTo>
                  <a:lnTo>
                    <a:pt x="3784" y="4615"/>
                  </a:lnTo>
                  <a:cubicBezTo>
                    <a:pt x="3826" y="5360"/>
                    <a:pt x="3242" y="6128"/>
                    <a:pt x="2486" y="6320"/>
                  </a:cubicBezTo>
                  <a:lnTo>
                    <a:pt x="670" y="6780"/>
                  </a:lnTo>
                  <a:cubicBezTo>
                    <a:pt x="-85" y="6972"/>
                    <a:pt x="-224" y="7532"/>
                    <a:pt x="365" y="8025"/>
                  </a:cubicBezTo>
                  <a:lnTo>
                    <a:pt x="2394" y="9729"/>
                  </a:lnTo>
                  <a:cubicBezTo>
                    <a:pt x="2981" y="10223"/>
                    <a:pt x="2981" y="11029"/>
                    <a:pt x="2394" y="11523"/>
                  </a:cubicBezTo>
                  <a:lnTo>
                    <a:pt x="365" y="13225"/>
                  </a:lnTo>
                  <a:cubicBezTo>
                    <a:pt x="-224" y="13720"/>
                    <a:pt x="-68" y="14196"/>
                    <a:pt x="709" y="14285"/>
                  </a:cubicBezTo>
                  <a:lnTo>
                    <a:pt x="3171" y="14567"/>
                  </a:lnTo>
                  <a:cubicBezTo>
                    <a:pt x="3948" y="14656"/>
                    <a:pt x="4381" y="15309"/>
                    <a:pt x="4133" y="16017"/>
                  </a:cubicBezTo>
                  <a:lnTo>
                    <a:pt x="2869" y="19625"/>
                  </a:lnTo>
                  <a:cubicBezTo>
                    <a:pt x="2622" y="20333"/>
                    <a:pt x="2976" y="20609"/>
                    <a:pt x="3655" y="20240"/>
                  </a:cubicBezTo>
                  <a:lnTo>
                    <a:pt x="6549" y="18661"/>
                  </a:lnTo>
                  <a:cubicBezTo>
                    <a:pt x="7229" y="18291"/>
                    <a:pt x="8143" y="18495"/>
                    <a:pt x="8581" y="19113"/>
                  </a:cubicBezTo>
                  <a:lnTo>
                    <a:pt x="9782" y="20816"/>
                  </a:lnTo>
                  <a:cubicBezTo>
                    <a:pt x="10219" y="21436"/>
                    <a:pt x="10875" y="21403"/>
                    <a:pt x="11240" y="20741"/>
                  </a:cubicBezTo>
                  <a:lnTo>
                    <a:pt x="12297" y="18823"/>
                  </a:lnTo>
                  <a:cubicBezTo>
                    <a:pt x="12660" y="18160"/>
                    <a:pt x="13532" y="17891"/>
                    <a:pt x="14234" y="18221"/>
                  </a:cubicBezTo>
                  <a:lnTo>
                    <a:pt x="16272" y="19181"/>
                  </a:lnTo>
                  <a:cubicBezTo>
                    <a:pt x="16974" y="19511"/>
                    <a:pt x="17514" y="19172"/>
                    <a:pt x="17472" y="18427"/>
                  </a:cubicBezTo>
                  <a:lnTo>
                    <a:pt x="17370" y="16637"/>
                  </a:lnTo>
                  <a:cubicBezTo>
                    <a:pt x="17327" y="15891"/>
                    <a:pt x="17912" y="15124"/>
                    <a:pt x="18668" y="14932"/>
                  </a:cubicBezTo>
                  <a:lnTo>
                    <a:pt x="20482" y="14472"/>
                  </a:lnTo>
                  <a:cubicBezTo>
                    <a:pt x="21239" y="14280"/>
                    <a:pt x="21376" y="13720"/>
                    <a:pt x="20789" y="13227"/>
                  </a:cubicBezTo>
                  <a:close/>
                </a:path>
              </a:pathLst>
            </a:custGeom>
            <a:solidFill>
              <a:srgbClr val="FFFFFF"/>
            </a:solidFill>
            <a:ln w="12700">
              <a:miter lim="400000"/>
            </a:ln>
          </p:spPr>
          <p:txBody>
            <a:bodyPr lIns="28575" tIns="28575" rIns="28575" bIns="28575" anchor="ctr"/>
            <a:lstStyle/>
            <a:p>
              <a:pPr defTabSz="342900">
                <a:defRPr sz="1200">
                  <a:solidFill>
                    <a:srgbClr val="000000"/>
                  </a:solidFill>
                  <a:latin typeface="Helvetica"/>
                  <a:ea typeface="Helvetica"/>
                  <a:cs typeface="Helvetica"/>
                  <a:sym typeface="Helvetica"/>
                </a:defRPr>
              </a:pPr>
              <a:endParaRPr sz="900"/>
            </a:p>
          </p:txBody>
        </p:sp>
        <p:grpSp>
          <p:nvGrpSpPr>
            <p:cNvPr id="91" name="Group 486"/>
            <p:cNvGrpSpPr/>
            <p:nvPr/>
          </p:nvGrpSpPr>
          <p:grpSpPr bwMode="auto">
            <a:xfrm>
              <a:off x="7045806" y="4689033"/>
              <a:ext cx="324825" cy="279107"/>
              <a:chOff x="0" y="0"/>
              <a:chExt cx="576" cy="495"/>
            </a:xfrm>
            <a:solidFill>
              <a:schemeClr val="bg1"/>
            </a:solidFill>
          </p:grpSpPr>
          <p:sp>
            <p:nvSpPr>
              <p:cNvPr id="92" name="AutoShape 484"/>
              <p:cNvSpPr/>
              <p:nvPr/>
            </p:nvSpPr>
            <p:spPr bwMode="auto">
              <a:xfrm>
                <a:off x="0" y="0"/>
                <a:ext cx="495" cy="49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1600" h="21600">
                    <a:moveTo>
                      <a:pt x="18899" y="18001"/>
                    </a:moveTo>
                    <a:cubicBezTo>
                      <a:pt x="18899" y="18497"/>
                      <a:pt x="18494" y="18901"/>
                      <a:pt x="17999" y="18901"/>
                    </a:cubicBezTo>
                    <a:lnTo>
                      <a:pt x="3601" y="18901"/>
                    </a:lnTo>
                    <a:cubicBezTo>
                      <a:pt x="3105" y="18901"/>
                      <a:pt x="2701" y="18497"/>
                      <a:pt x="2701" y="18001"/>
                    </a:cubicBezTo>
                    <a:lnTo>
                      <a:pt x="2701" y="3598"/>
                    </a:lnTo>
                    <a:cubicBezTo>
                      <a:pt x="2701" y="3102"/>
                      <a:pt x="3105" y="2699"/>
                      <a:pt x="3601" y="2699"/>
                    </a:cubicBezTo>
                    <a:lnTo>
                      <a:pt x="16077" y="2699"/>
                    </a:lnTo>
                    <a:lnTo>
                      <a:pt x="18707" y="70"/>
                    </a:lnTo>
                    <a:cubicBezTo>
                      <a:pt x="18478" y="25"/>
                      <a:pt x="18241" y="0"/>
                      <a:pt x="17999" y="0"/>
                    </a:cubicBezTo>
                    <a:lnTo>
                      <a:pt x="3601" y="0"/>
                    </a:lnTo>
                    <a:cubicBezTo>
                      <a:pt x="1612" y="0"/>
                      <a:pt x="0" y="1611"/>
                      <a:pt x="0" y="3598"/>
                    </a:cubicBezTo>
                    <a:lnTo>
                      <a:pt x="0" y="18001"/>
                    </a:lnTo>
                    <a:cubicBezTo>
                      <a:pt x="0" y="19989"/>
                      <a:pt x="1612" y="21600"/>
                      <a:pt x="3601" y="21600"/>
                    </a:cubicBezTo>
                    <a:lnTo>
                      <a:pt x="17999" y="21600"/>
                    </a:lnTo>
                    <a:cubicBezTo>
                      <a:pt x="19988" y="21600"/>
                      <a:pt x="21600" y="19989"/>
                      <a:pt x="21600" y="18001"/>
                    </a:cubicBezTo>
                    <a:lnTo>
                      <a:pt x="21600" y="10014"/>
                    </a:lnTo>
                    <a:lnTo>
                      <a:pt x="18899" y="12712"/>
                    </a:lnTo>
                    <a:lnTo>
                      <a:pt x="18899" y="18001"/>
                    </a:lnTo>
                    <a:close/>
                    <a:moveTo>
                      <a:pt x="18899" y="18001"/>
                    </a:moveTo>
                  </a:path>
                </a:pathLst>
              </a:custGeom>
              <a:grpFill/>
              <a:ln>
                <a:noFill/>
              </a:ln>
            </p:spPr>
            <p:txBody>
              <a:bodyPr lIns="0" tIns="0" rIns="0" bIns="0"/>
              <a:lstStyle/>
              <a:p>
                <a:endParaRPr lang="en-US">
                  <a:solidFill>
                    <a:schemeClr val="bg2"/>
                  </a:solidFill>
                </a:endParaRPr>
              </a:p>
            </p:txBody>
          </p:sp>
          <p:sp>
            <p:nvSpPr>
              <p:cNvPr id="93" name="AutoShape 485"/>
              <p:cNvSpPr/>
              <p:nvPr/>
            </p:nvSpPr>
            <p:spPr bwMode="auto">
              <a:xfrm>
                <a:off x="208" y="0"/>
                <a:ext cx="368" cy="36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600" h="21600">
                    <a:moveTo>
                      <a:pt x="2496" y="13916"/>
                    </a:moveTo>
                    <a:lnTo>
                      <a:pt x="2496" y="13917"/>
                    </a:lnTo>
                    <a:lnTo>
                      <a:pt x="2495" y="13919"/>
                    </a:lnTo>
                    <a:lnTo>
                      <a:pt x="2496" y="13919"/>
                    </a:lnTo>
                    <a:lnTo>
                      <a:pt x="0" y="21600"/>
                    </a:lnTo>
                    <a:lnTo>
                      <a:pt x="7681" y="19104"/>
                    </a:lnTo>
                    <a:lnTo>
                      <a:pt x="7684" y="19103"/>
                    </a:lnTo>
                    <a:lnTo>
                      <a:pt x="7683" y="19102"/>
                    </a:lnTo>
                    <a:lnTo>
                      <a:pt x="21600" y="5186"/>
                    </a:lnTo>
                    <a:lnTo>
                      <a:pt x="16414" y="0"/>
                    </a:lnTo>
                    <a:lnTo>
                      <a:pt x="2498" y="13916"/>
                    </a:lnTo>
                    <a:lnTo>
                      <a:pt x="2496" y="13916"/>
                    </a:lnTo>
                    <a:close/>
                    <a:moveTo>
                      <a:pt x="7041" y="18061"/>
                    </a:moveTo>
                    <a:lnTo>
                      <a:pt x="1855" y="19745"/>
                    </a:lnTo>
                    <a:lnTo>
                      <a:pt x="3540" y="14559"/>
                    </a:lnTo>
                    <a:lnTo>
                      <a:pt x="7041" y="18061"/>
                    </a:lnTo>
                    <a:close/>
                    <a:moveTo>
                      <a:pt x="7041" y="18061"/>
                    </a:moveTo>
                  </a:path>
                </a:pathLst>
              </a:custGeom>
              <a:grpFill/>
              <a:ln>
                <a:noFill/>
              </a:ln>
            </p:spPr>
            <p:txBody>
              <a:bodyPr lIns="0" tIns="0" rIns="0" bIns="0"/>
              <a:lstStyle/>
              <a:p>
                <a:endParaRPr lang="en-US">
                  <a:solidFill>
                    <a:schemeClr val="bg2"/>
                  </a:solidFill>
                </a:endParaRPr>
              </a:p>
            </p:txBody>
          </p:sp>
        </p:grpSp>
        <p:grpSp>
          <p:nvGrpSpPr>
            <p:cNvPr id="94" name="Group 447"/>
            <p:cNvGrpSpPr/>
            <p:nvPr/>
          </p:nvGrpSpPr>
          <p:grpSpPr bwMode="auto">
            <a:xfrm>
              <a:off x="5374167" y="2155181"/>
              <a:ext cx="352152" cy="352152"/>
              <a:chOff x="0" y="0"/>
              <a:chExt cx="575" cy="575"/>
            </a:xfrm>
            <a:solidFill>
              <a:schemeClr val="bg1"/>
            </a:solidFill>
          </p:grpSpPr>
          <p:sp>
            <p:nvSpPr>
              <p:cNvPr id="95" name="AutoShape 443"/>
              <p:cNvSpPr/>
              <p:nvPr/>
            </p:nvSpPr>
            <p:spPr bwMode="auto">
              <a:xfrm>
                <a:off x="0" y="296"/>
                <a:ext cx="279" cy="27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600" h="21600">
                    <a:moveTo>
                      <a:pt x="16948" y="3429"/>
                    </a:moveTo>
                    <a:lnTo>
                      <a:pt x="9450" y="10928"/>
                    </a:lnTo>
                    <a:lnTo>
                      <a:pt x="8117" y="9596"/>
                    </a:lnTo>
                    <a:lnTo>
                      <a:pt x="15616" y="2098"/>
                    </a:lnTo>
                    <a:lnTo>
                      <a:pt x="13520" y="0"/>
                    </a:lnTo>
                    <a:lnTo>
                      <a:pt x="3894" y="9626"/>
                    </a:lnTo>
                    <a:lnTo>
                      <a:pt x="3890" y="9626"/>
                    </a:lnTo>
                    <a:lnTo>
                      <a:pt x="3890" y="9630"/>
                    </a:lnTo>
                    <a:lnTo>
                      <a:pt x="3889" y="9630"/>
                    </a:lnTo>
                    <a:lnTo>
                      <a:pt x="3890" y="9630"/>
                    </a:lnTo>
                    <a:lnTo>
                      <a:pt x="0" y="21600"/>
                    </a:lnTo>
                    <a:lnTo>
                      <a:pt x="11971" y="17712"/>
                    </a:lnTo>
                    <a:lnTo>
                      <a:pt x="11972" y="17712"/>
                    </a:lnTo>
                    <a:lnTo>
                      <a:pt x="11975" y="17711"/>
                    </a:lnTo>
                    <a:lnTo>
                      <a:pt x="11975" y="17709"/>
                    </a:lnTo>
                    <a:lnTo>
                      <a:pt x="21600" y="8083"/>
                    </a:lnTo>
                    <a:lnTo>
                      <a:pt x="16948" y="3429"/>
                    </a:lnTo>
                    <a:close/>
                    <a:moveTo>
                      <a:pt x="16948" y="3429"/>
                    </a:moveTo>
                  </a:path>
                </a:pathLst>
              </a:custGeom>
              <a:grpFill/>
              <a:ln>
                <a:noFill/>
              </a:ln>
            </p:spPr>
            <p:txBody>
              <a:bodyPr lIns="0" tIns="0" rIns="0" bIns="0"/>
              <a:lstStyle/>
              <a:p>
                <a:endParaRPr lang="en-US">
                  <a:solidFill>
                    <a:schemeClr val="bg2"/>
                  </a:solidFill>
                </a:endParaRPr>
              </a:p>
            </p:txBody>
          </p:sp>
          <p:sp>
            <p:nvSpPr>
              <p:cNvPr id="96" name="AutoShape 444"/>
              <p:cNvSpPr/>
              <p:nvPr/>
            </p:nvSpPr>
            <p:spPr bwMode="auto">
              <a:xfrm>
                <a:off x="296" y="104"/>
                <a:ext cx="176" cy="17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3324" y="12115"/>
                    </a:moveTo>
                    <a:lnTo>
                      <a:pt x="8825" y="6614"/>
                    </a:lnTo>
                    <a:lnTo>
                      <a:pt x="10935" y="8723"/>
                    </a:lnTo>
                    <a:lnTo>
                      <a:pt x="5434" y="14225"/>
                    </a:lnTo>
                    <a:lnTo>
                      <a:pt x="12808" y="21600"/>
                    </a:lnTo>
                    <a:lnTo>
                      <a:pt x="21600" y="12807"/>
                    </a:lnTo>
                    <a:lnTo>
                      <a:pt x="8790" y="0"/>
                    </a:lnTo>
                    <a:lnTo>
                      <a:pt x="0" y="8791"/>
                    </a:lnTo>
                    <a:lnTo>
                      <a:pt x="3324" y="12115"/>
                    </a:lnTo>
                    <a:close/>
                    <a:moveTo>
                      <a:pt x="3324" y="12115"/>
                    </a:moveTo>
                  </a:path>
                </a:pathLst>
              </a:custGeom>
              <a:grpFill/>
              <a:ln>
                <a:noFill/>
              </a:ln>
            </p:spPr>
            <p:txBody>
              <a:bodyPr lIns="0" tIns="0" rIns="0" bIns="0"/>
              <a:lstStyle/>
              <a:p>
                <a:endParaRPr lang="en-US">
                  <a:solidFill>
                    <a:schemeClr val="bg2"/>
                  </a:solidFill>
                </a:endParaRPr>
              </a:p>
            </p:txBody>
          </p:sp>
          <p:sp>
            <p:nvSpPr>
              <p:cNvPr id="97" name="AutoShape 445"/>
              <p:cNvSpPr/>
              <p:nvPr/>
            </p:nvSpPr>
            <p:spPr bwMode="auto">
              <a:xfrm>
                <a:off x="400" y="0"/>
                <a:ext cx="173" cy="17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8576"/>
                    </a:moveTo>
                    <a:lnTo>
                      <a:pt x="8573" y="0"/>
                    </a:lnTo>
                    <a:lnTo>
                      <a:pt x="21600" y="13024"/>
                    </a:lnTo>
                    <a:lnTo>
                      <a:pt x="13027" y="21600"/>
                    </a:lnTo>
                    <a:lnTo>
                      <a:pt x="0" y="8576"/>
                    </a:lnTo>
                    <a:close/>
                    <a:moveTo>
                      <a:pt x="0" y="8576"/>
                    </a:moveTo>
                  </a:path>
                </a:pathLst>
              </a:custGeom>
              <a:grpFill/>
              <a:ln>
                <a:noFill/>
              </a:ln>
            </p:spPr>
            <p:txBody>
              <a:bodyPr lIns="0" tIns="0" rIns="0" bIns="0"/>
              <a:lstStyle/>
              <a:p>
                <a:endParaRPr lang="en-US">
                  <a:solidFill>
                    <a:schemeClr val="bg2"/>
                  </a:solidFill>
                </a:endParaRPr>
              </a:p>
            </p:txBody>
          </p:sp>
          <p:sp>
            <p:nvSpPr>
              <p:cNvPr id="98" name="AutoShape 446"/>
              <p:cNvSpPr/>
              <p:nvPr/>
            </p:nvSpPr>
            <p:spPr bwMode="auto">
              <a:xfrm>
                <a:off x="0" y="0"/>
                <a:ext cx="575" cy="57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1600" h="21600">
                    <a:moveTo>
                      <a:pt x="16712" y="12177"/>
                    </a:moveTo>
                    <a:cubicBezTo>
                      <a:pt x="16247" y="12177"/>
                      <a:pt x="15748" y="12329"/>
                      <a:pt x="15257" y="12582"/>
                    </a:cubicBezTo>
                    <a:lnTo>
                      <a:pt x="9013" y="6331"/>
                    </a:lnTo>
                    <a:cubicBezTo>
                      <a:pt x="9263" y="5840"/>
                      <a:pt x="9413" y="5346"/>
                      <a:pt x="9413" y="4893"/>
                    </a:cubicBezTo>
                    <a:cubicBezTo>
                      <a:pt x="9413" y="2407"/>
                      <a:pt x="7052" y="0"/>
                      <a:pt x="4571" y="0"/>
                    </a:cubicBezTo>
                    <a:cubicBezTo>
                      <a:pt x="4555" y="0"/>
                      <a:pt x="4540" y="0"/>
                      <a:pt x="4525" y="0"/>
                    </a:cubicBezTo>
                    <a:cubicBezTo>
                      <a:pt x="4515" y="0"/>
                      <a:pt x="4233" y="287"/>
                      <a:pt x="4079" y="441"/>
                    </a:cubicBezTo>
                    <a:cubicBezTo>
                      <a:pt x="6081" y="2445"/>
                      <a:pt x="5916" y="2120"/>
                      <a:pt x="5916" y="3349"/>
                    </a:cubicBezTo>
                    <a:cubicBezTo>
                      <a:pt x="5916" y="4347"/>
                      <a:pt x="4320" y="5922"/>
                      <a:pt x="3346" y="5922"/>
                    </a:cubicBezTo>
                    <a:cubicBezTo>
                      <a:pt x="3132" y="5922"/>
                      <a:pt x="2966" y="5928"/>
                      <a:pt x="2828" y="5928"/>
                    </a:cubicBezTo>
                    <a:cubicBezTo>
                      <a:pt x="2150" y="5928"/>
                      <a:pt x="2140" y="5784"/>
                      <a:pt x="441" y="4083"/>
                    </a:cubicBezTo>
                    <a:cubicBezTo>
                      <a:pt x="282" y="4242"/>
                      <a:pt x="0" y="4520"/>
                      <a:pt x="0" y="4529"/>
                    </a:cubicBezTo>
                    <a:cubicBezTo>
                      <a:pt x="31" y="7031"/>
                      <a:pt x="2390" y="9422"/>
                      <a:pt x="4888" y="9422"/>
                    </a:cubicBezTo>
                    <a:cubicBezTo>
                      <a:pt x="5341" y="9422"/>
                      <a:pt x="5824" y="9278"/>
                      <a:pt x="6302" y="9038"/>
                    </a:cubicBezTo>
                    <a:lnTo>
                      <a:pt x="12567" y="15310"/>
                    </a:lnTo>
                    <a:cubicBezTo>
                      <a:pt x="12329" y="15787"/>
                      <a:pt x="12187" y="16267"/>
                      <a:pt x="12187" y="16706"/>
                    </a:cubicBezTo>
                    <a:cubicBezTo>
                      <a:pt x="12187" y="19193"/>
                      <a:pt x="14548" y="21600"/>
                      <a:pt x="17030" y="21600"/>
                    </a:cubicBezTo>
                    <a:cubicBezTo>
                      <a:pt x="17045" y="21600"/>
                      <a:pt x="17060" y="21600"/>
                      <a:pt x="17075" y="21600"/>
                    </a:cubicBezTo>
                    <a:cubicBezTo>
                      <a:pt x="17085" y="21600"/>
                      <a:pt x="17367" y="21313"/>
                      <a:pt x="17521" y="21159"/>
                    </a:cubicBezTo>
                    <a:cubicBezTo>
                      <a:pt x="15519" y="19155"/>
                      <a:pt x="15684" y="19480"/>
                      <a:pt x="15684" y="18251"/>
                    </a:cubicBezTo>
                    <a:cubicBezTo>
                      <a:pt x="15684" y="17253"/>
                      <a:pt x="17280" y="15678"/>
                      <a:pt x="18254" y="15678"/>
                    </a:cubicBezTo>
                    <a:cubicBezTo>
                      <a:pt x="18467" y="15678"/>
                      <a:pt x="18633" y="15672"/>
                      <a:pt x="18771" y="15672"/>
                    </a:cubicBezTo>
                    <a:cubicBezTo>
                      <a:pt x="19449" y="15672"/>
                      <a:pt x="19460" y="15816"/>
                      <a:pt x="21159" y="17517"/>
                    </a:cubicBezTo>
                    <a:cubicBezTo>
                      <a:pt x="21318" y="17358"/>
                      <a:pt x="21599" y="17080"/>
                      <a:pt x="21600" y="17071"/>
                    </a:cubicBezTo>
                    <a:cubicBezTo>
                      <a:pt x="21570" y="14569"/>
                      <a:pt x="19210" y="12177"/>
                      <a:pt x="16712" y="12177"/>
                    </a:cubicBezTo>
                    <a:close/>
                    <a:moveTo>
                      <a:pt x="16712" y="12177"/>
                    </a:moveTo>
                  </a:path>
                </a:pathLst>
              </a:custGeom>
              <a:grpFill/>
              <a:ln>
                <a:noFill/>
              </a:ln>
            </p:spPr>
            <p:txBody>
              <a:bodyPr lIns="0" tIns="0" rIns="0" bIns="0"/>
              <a:lstStyle/>
              <a:p>
                <a:endParaRPr lang="en-US">
                  <a:solidFill>
                    <a:schemeClr val="bg2"/>
                  </a:solidFill>
                </a:endParaRPr>
              </a:p>
            </p:txBody>
          </p:sp>
        </p:grpSp>
        <p:grpSp>
          <p:nvGrpSpPr>
            <p:cNvPr id="99" name="Group 265"/>
            <p:cNvGrpSpPr/>
            <p:nvPr/>
          </p:nvGrpSpPr>
          <p:grpSpPr bwMode="auto">
            <a:xfrm>
              <a:off x="6661142" y="2346209"/>
              <a:ext cx="479063" cy="241160"/>
              <a:chOff x="0" y="0"/>
              <a:chExt cx="576" cy="293"/>
            </a:xfrm>
            <a:solidFill>
              <a:schemeClr val="bg2"/>
            </a:solidFill>
          </p:grpSpPr>
          <p:sp>
            <p:nvSpPr>
              <p:cNvPr id="100" name="AutoShape 262"/>
              <p:cNvSpPr/>
              <p:nvPr/>
            </p:nvSpPr>
            <p:spPr bwMode="auto">
              <a:xfrm>
                <a:off x="0" y="0"/>
                <a:ext cx="576" cy="23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1600" h="21600">
                    <a:moveTo>
                      <a:pt x="19872" y="8288"/>
                    </a:moveTo>
                    <a:lnTo>
                      <a:pt x="18950" y="8288"/>
                    </a:lnTo>
                    <a:cubicBezTo>
                      <a:pt x="18337" y="5361"/>
                      <a:pt x="16769" y="0"/>
                      <a:pt x="16272" y="0"/>
                    </a:cubicBezTo>
                    <a:lnTo>
                      <a:pt x="8628" y="0"/>
                    </a:lnTo>
                    <a:cubicBezTo>
                      <a:pt x="8131" y="0"/>
                      <a:pt x="5990" y="5361"/>
                      <a:pt x="5146" y="8288"/>
                    </a:cubicBezTo>
                    <a:lnTo>
                      <a:pt x="4128" y="8288"/>
                    </a:lnTo>
                    <a:cubicBezTo>
                      <a:pt x="3505" y="8288"/>
                      <a:pt x="0" y="8700"/>
                      <a:pt x="0" y="12439"/>
                    </a:cubicBezTo>
                    <a:lnTo>
                      <a:pt x="0" y="18890"/>
                    </a:lnTo>
                    <a:cubicBezTo>
                      <a:pt x="0" y="20113"/>
                      <a:pt x="339" y="21134"/>
                      <a:pt x="802" y="21472"/>
                    </a:cubicBezTo>
                    <a:cubicBezTo>
                      <a:pt x="820" y="17204"/>
                      <a:pt x="2270" y="13745"/>
                      <a:pt x="4051" y="13745"/>
                    </a:cubicBezTo>
                    <a:cubicBezTo>
                      <a:pt x="5843" y="13745"/>
                      <a:pt x="7300" y="17247"/>
                      <a:pt x="7300" y="21552"/>
                    </a:cubicBezTo>
                    <a:cubicBezTo>
                      <a:pt x="7300" y="21569"/>
                      <a:pt x="7299" y="21584"/>
                      <a:pt x="7299" y="21600"/>
                    </a:cubicBezTo>
                    <a:lnTo>
                      <a:pt x="14201" y="21600"/>
                    </a:lnTo>
                    <a:cubicBezTo>
                      <a:pt x="14201" y="21584"/>
                      <a:pt x="14200" y="21568"/>
                      <a:pt x="14200" y="21552"/>
                    </a:cubicBezTo>
                    <a:cubicBezTo>
                      <a:pt x="14200" y="17247"/>
                      <a:pt x="15658" y="13745"/>
                      <a:pt x="17450" y="13745"/>
                    </a:cubicBezTo>
                    <a:cubicBezTo>
                      <a:pt x="19241" y="13745"/>
                      <a:pt x="20698" y="17243"/>
                      <a:pt x="20700" y="21545"/>
                    </a:cubicBezTo>
                    <a:cubicBezTo>
                      <a:pt x="21214" y="21289"/>
                      <a:pt x="21600" y="20199"/>
                      <a:pt x="21600" y="18889"/>
                    </a:cubicBezTo>
                    <a:lnTo>
                      <a:pt x="21600" y="11718"/>
                    </a:lnTo>
                    <a:cubicBezTo>
                      <a:pt x="21600" y="10222"/>
                      <a:pt x="20495" y="8288"/>
                      <a:pt x="19872" y="8288"/>
                    </a:cubicBezTo>
                    <a:close/>
                    <a:moveTo>
                      <a:pt x="15715" y="2222"/>
                    </a:moveTo>
                    <a:cubicBezTo>
                      <a:pt x="16112" y="2222"/>
                      <a:pt x="16650" y="4767"/>
                      <a:pt x="17475" y="7799"/>
                    </a:cubicBezTo>
                    <a:lnTo>
                      <a:pt x="13060" y="7799"/>
                    </a:lnTo>
                    <a:lnTo>
                      <a:pt x="13056" y="2222"/>
                    </a:lnTo>
                    <a:lnTo>
                      <a:pt x="15715" y="2222"/>
                    </a:lnTo>
                    <a:close/>
                    <a:moveTo>
                      <a:pt x="9225" y="2222"/>
                    </a:moveTo>
                    <a:lnTo>
                      <a:pt x="11700" y="2222"/>
                    </a:lnTo>
                    <a:lnTo>
                      <a:pt x="11700" y="7799"/>
                    </a:lnTo>
                    <a:lnTo>
                      <a:pt x="6961" y="7799"/>
                    </a:lnTo>
                    <a:cubicBezTo>
                      <a:pt x="7957" y="4930"/>
                      <a:pt x="8827" y="2222"/>
                      <a:pt x="9225" y="2222"/>
                    </a:cubicBezTo>
                    <a:close/>
                    <a:moveTo>
                      <a:pt x="9225" y="2222"/>
                    </a:moveTo>
                  </a:path>
                </a:pathLst>
              </a:custGeom>
              <a:solidFill>
                <a:schemeClr val="bg1"/>
              </a:solidFill>
              <a:ln>
                <a:noFill/>
              </a:ln>
            </p:spPr>
            <p:txBody>
              <a:bodyPr lIns="0" tIns="0" rIns="0" bIns="0"/>
              <a:lstStyle/>
              <a:p>
                <a:endParaRPr lang="en-US">
                  <a:solidFill>
                    <a:schemeClr val="bg2"/>
                  </a:solidFill>
                </a:endParaRPr>
              </a:p>
            </p:txBody>
          </p:sp>
          <p:sp>
            <p:nvSpPr>
              <p:cNvPr id="101" name="AutoShape 263"/>
              <p:cNvSpPr/>
              <p:nvPr/>
            </p:nvSpPr>
            <p:spPr bwMode="auto">
              <a:xfrm>
                <a:off x="48" y="184"/>
                <a:ext cx="109" cy="109"/>
              </a:xfrm>
              <a:custGeom>
                <a:avLst/>
                <a:gdLst>
                  <a:gd name="T0" fmla="*/ 0 w 21598"/>
                  <a:gd name="T1" fmla="*/ 0 h 21598"/>
                  <a:gd name="T2" fmla="*/ 0 w 21598"/>
                  <a:gd name="T3" fmla="*/ 0 h 21598"/>
                  <a:gd name="T4" fmla="*/ 0 w 21598"/>
                  <a:gd name="T5" fmla="*/ 0 h 21598"/>
                  <a:gd name="T6" fmla="*/ 0 w 21598"/>
                  <a:gd name="T7" fmla="*/ 0 h 21598"/>
                  <a:gd name="T8" fmla="*/ 0 w 21598"/>
                  <a:gd name="T9" fmla="*/ 0 h 21598"/>
                  <a:gd name="T10" fmla="*/ 0 w 21598"/>
                  <a:gd name="T11" fmla="*/ 0 h 21598"/>
                  <a:gd name="T12" fmla="*/ 0 w 21598"/>
                  <a:gd name="T13" fmla="*/ 0 h 21598"/>
                  <a:gd name="T14" fmla="*/ 0 w 21598"/>
                  <a:gd name="T15" fmla="*/ 0 h 21598"/>
                  <a:gd name="T16" fmla="*/ 0 w 21598"/>
                  <a:gd name="T17" fmla="*/ 0 h 21598"/>
                  <a:gd name="T18" fmla="*/ 0 w 21598"/>
                  <a:gd name="T19" fmla="*/ 0 h 21598"/>
                  <a:gd name="T20" fmla="*/ 0 w 21598"/>
                  <a:gd name="T21" fmla="*/ 0 h 21598"/>
                  <a:gd name="T22" fmla="*/ 0 w 21598"/>
                  <a:gd name="T23" fmla="*/ 0 h 21598"/>
                  <a:gd name="T24" fmla="*/ 0 w 21598"/>
                  <a:gd name="T25" fmla="*/ 0 h 21598"/>
                  <a:gd name="T26" fmla="*/ 0 w 21598"/>
                  <a:gd name="T27" fmla="*/ 0 h 21598"/>
                  <a:gd name="T28" fmla="*/ 0 w 21598"/>
                  <a:gd name="T29" fmla="*/ 0 h 21598"/>
                  <a:gd name="T30" fmla="*/ 0 w 21598"/>
                  <a:gd name="T31" fmla="*/ 0 h 21598"/>
                  <a:gd name="T32" fmla="*/ 0 w 21598"/>
                  <a:gd name="T33" fmla="*/ 0 h 21598"/>
                  <a:gd name="T34" fmla="*/ 0 w 21598"/>
                  <a:gd name="T35" fmla="*/ 0 h 215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598" h="21598">
                    <a:moveTo>
                      <a:pt x="21598" y="10799"/>
                    </a:moveTo>
                    <a:cubicBezTo>
                      <a:pt x="21599" y="9385"/>
                      <a:pt x="21318" y="7972"/>
                      <a:pt x="20776" y="6666"/>
                    </a:cubicBezTo>
                    <a:cubicBezTo>
                      <a:pt x="20236" y="5360"/>
                      <a:pt x="19435" y="4162"/>
                      <a:pt x="18435" y="3163"/>
                    </a:cubicBezTo>
                    <a:cubicBezTo>
                      <a:pt x="17436" y="2163"/>
                      <a:pt x="16238" y="1362"/>
                      <a:pt x="14932" y="822"/>
                    </a:cubicBezTo>
                    <a:cubicBezTo>
                      <a:pt x="13626" y="280"/>
                      <a:pt x="12213" y="-1"/>
                      <a:pt x="10799" y="0"/>
                    </a:cubicBezTo>
                    <a:cubicBezTo>
                      <a:pt x="9385" y="-1"/>
                      <a:pt x="7972" y="280"/>
                      <a:pt x="6666" y="822"/>
                    </a:cubicBezTo>
                    <a:cubicBezTo>
                      <a:pt x="5360" y="1362"/>
                      <a:pt x="4162" y="2163"/>
                      <a:pt x="3163" y="3163"/>
                    </a:cubicBezTo>
                    <a:cubicBezTo>
                      <a:pt x="2163" y="4162"/>
                      <a:pt x="1362" y="5360"/>
                      <a:pt x="822" y="6666"/>
                    </a:cubicBezTo>
                    <a:cubicBezTo>
                      <a:pt x="280" y="7972"/>
                      <a:pt x="-1" y="9385"/>
                      <a:pt x="0" y="10799"/>
                    </a:cubicBezTo>
                    <a:cubicBezTo>
                      <a:pt x="-1" y="12213"/>
                      <a:pt x="280" y="13626"/>
                      <a:pt x="822" y="14932"/>
                    </a:cubicBezTo>
                    <a:cubicBezTo>
                      <a:pt x="1362" y="16238"/>
                      <a:pt x="2163" y="17436"/>
                      <a:pt x="3163" y="18435"/>
                    </a:cubicBezTo>
                    <a:cubicBezTo>
                      <a:pt x="4162" y="19435"/>
                      <a:pt x="5360" y="20236"/>
                      <a:pt x="6666" y="20776"/>
                    </a:cubicBezTo>
                    <a:cubicBezTo>
                      <a:pt x="7972" y="21318"/>
                      <a:pt x="9385" y="21599"/>
                      <a:pt x="10799" y="21598"/>
                    </a:cubicBezTo>
                    <a:cubicBezTo>
                      <a:pt x="12213" y="21599"/>
                      <a:pt x="13626" y="21318"/>
                      <a:pt x="14932" y="20776"/>
                    </a:cubicBezTo>
                    <a:cubicBezTo>
                      <a:pt x="16238" y="20236"/>
                      <a:pt x="17436" y="19435"/>
                      <a:pt x="18435" y="18435"/>
                    </a:cubicBezTo>
                    <a:cubicBezTo>
                      <a:pt x="19435" y="17436"/>
                      <a:pt x="20236" y="16238"/>
                      <a:pt x="20776" y="14932"/>
                    </a:cubicBezTo>
                    <a:cubicBezTo>
                      <a:pt x="21318" y="13626"/>
                      <a:pt x="21599" y="12213"/>
                      <a:pt x="21598" y="10799"/>
                    </a:cubicBezTo>
                    <a:close/>
                    <a:moveTo>
                      <a:pt x="21598" y="10799"/>
                    </a:moveTo>
                  </a:path>
                </a:pathLst>
              </a:custGeom>
              <a:solidFill>
                <a:schemeClr val="bg1"/>
              </a:solidFill>
              <a:ln>
                <a:noFill/>
              </a:ln>
            </p:spPr>
            <p:txBody>
              <a:bodyPr lIns="0" tIns="0" rIns="0" bIns="0"/>
              <a:lstStyle/>
              <a:p>
                <a:endParaRPr lang="en-US">
                  <a:solidFill>
                    <a:schemeClr val="bg2"/>
                  </a:solidFill>
                </a:endParaRPr>
              </a:p>
            </p:txBody>
          </p:sp>
          <p:sp>
            <p:nvSpPr>
              <p:cNvPr id="102" name="AutoShape 264"/>
              <p:cNvSpPr/>
              <p:nvPr/>
            </p:nvSpPr>
            <p:spPr bwMode="auto">
              <a:xfrm>
                <a:off x="408" y="184"/>
                <a:ext cx="109" cy="109"/>
              </a:xfrm>
              <a:custGeom>
                <a:avLst/>
                <a:gdLst>
                  <a:gd name="T0" fmla="*/ 0 w 21598"/>
                  <a:gd name="T1" fmla="*/ 0 h 21598"/>
                  <a:gd name="T2" fmla="*/ 0 w 21598"/>
                  <a:gd name="T3" fmla="*/ 0 h 21598"/>
                  <a:gd name="T4" fmla="*/ 0 w 21598"/>
                  <a:gd name="T5" fmla="*/ 0 h 21598"/>
                  <a:gd name="T6" fmla="*/ 0 w 21598"/>
                  <a:gd name="T7" fmla="*/ 0 h 21598"/>
                  <a:gd name="T8" fmla="*/ 0 w 21598"/>
                  <a:gd name="T9" fmla="*/ 0 h 21598"/>
                  <a:gd name="T10" fmla="*/ 0 w 21598"/>
                  <a:gd name="T11" fmla="*/ 0 h 21598"/>
                  <a:gd name="T12" fmla="*/ 0 w 21598"/>
                  <a:gd name="T13" fmla="*/ 0 h 21598"/>
                  <a:gd name="T14" fmla="*/ 0 w 21598"/>
                  <a:gd name="T15" fmla="*/ 0 h 21598"/>
                  <a:gd name="T16" fmla="*/ 0 w 21598"/>
                  <a:gd name="T17" fmla="*/ 0 h 21598"/>
                  <a:gd name="T18" fmla="*/ 0 w 21598"/>
                  <a:gd name="T19" fmla="*/ 0 h 21598"/>
                  <a:gd name="T20" fmla="*/ 0 w 21598"/>
                  <a:gd name="T21" fmla="*/ 0 h 21598"/>
                  <a:gd name="T22" fmla="*/ 0 w 21598"/>
                  <a:gd name="T23" fmla="*/ 0 h 21598"/>
                  <a:gd name="T24" fmla="*/ 0 w 21598"/>
                  <a:gd name="T25" fmla="*/ 0 h 21598"/>
                  <a:gd name="T26" fmla="*/ 0 w 21598"/>
                  <a:gd name="T27" fmla="*/ 0 h 21598"/>
                  <a:gd name="T28" fmla="*/ 0 w 21598"/>
                  <a:gd name="T29" fmla="*/ 0 h 21598"/>
                  <a:gd name="T30" fmla="*/ 0 w 21598"/>
                  <a:gd name="T31" fmla="*/ 0 h 21598"/>
                  <a:gd name="T32" fmla="*/ 0 w 21598"/>
                  <a:gd name="T33" fmla="*/ 0 h 21598"/>
                  <a:gd name="T34" fmla="*/ 0 w 21598"/>
                  <a:gd name="T35" fmla="*/ 0 h 215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598" h="21598">
                    <a:moveTo>
                      <a:pt x="21598" y="10799"/>
                    </a:moveTo>
                    <a:cubicBezTo>
                      <a:pt x="21599" y="9385"/>
                      <a:pt x="21318" y="7972"/>
                      <a:pt x="20776" y="6666"/>
                    </a:cubicBezTo>
                    <a:cubicBezTo>
                      <a:pt x="20236" y="5360"/>
                      <a:pt x="19435" y="4162"/>
                      <a:pt x="18435" y="3163"/>
                    </a:cubicBezTo>
                    <a:cubicBezTo>
                      <a:pt x="17436" y="2163"/>
                      <a:pt x="16238" y="1362"/>
                      <a:pt x="14932" y="822"/>
                    </a:cubicBezTo>
                    <a:cubicBezTo>
                      <a:pt x="13626" y="280"/>
                      <a:pt x="12213" y="-1"/>
                      <a:pt x="10799" y="0"/>
                    </a:cubicBezTo>
                    <a:cubicBezTo>
                      <a:pt x="9385" y="-1"/>
                      <a:pt x="7972" y="280"/>
                      <a:pt x="6666" y="822"/>
                    </a:cubicBezTo>
                    <a:cubicBezTo>
                      <a:pt x="5360" y="1362"/>
                      <a:pt x="4162" y="2163"/>
                      <a:pt x="3163" y="3163"/>
                    </a:cubicBezTo>
                    <a:cubicBezTo>
                      <a:pt x="2163" y="4162"/>
                      <a:pt x="1362" y="5360"/>
                      <a:pt x="822" y="6666"/>
                    </a:cubicBezTo>
                    <a:cubicBezTo>
                      <a:pt x="280" y="7972"/>
                      <a:pt x="-1" y="9385"/>
                      <a:pt x="0" y="10799"/>
                    </a:cubicBezTo>
                    <a:cubicBezTo>
                      <a:pt x="-1" y="12213"/>
                      <a:pt x="280" y="13626"/>
                      <a:pt x="822" y="14932"/>
                    </a:cubicBezTo>
                    <a:cubicBezTo>
                      <a:pt x="1362" y="16238"/>
                      <a:pt x="2163" y="17436"/>
                      <a:pt x="3163" y="18435"/>
                    </a:cubicBezTo>
                    <a:cubicBezTo>
                      <a:pt x="4162" y="19435"/>
                      <a:pt x="5360" y="20236"/>
                      <a:pt x="6666" y="20776"/>
                    </a:cubicBezTo>
                    <a:cubicBezTo>
                      <a:pt x="7972" y="21318"/>
                      <a:pt x="9385" y="21599"/>
                      <a:pt x="10799" y="21598"/>
                    </a:cubicBezTo>
                    <a:cubicBezTo>
                      <a:pt x="12213" y="21599"/>
                      <a:pt x="13626" y="21318"/>
                      <a:pt x="14932" y="20776"/>
                    </a:cubicBezTo>
                    <a:cubicBezTo>
                      <a:pt x="16238" y="20236"/>
                      <a:pt x="17436" y="19435"/>
                      <a:pt x="18435" y="18435"/>
                    </a:cubicBezTo>
                    <a:cubicBezTo>
                      <a:pt x="19435" y="17436"/>
                      <a:pt x="20236" y="16238"/>
                      <a:pt x="20776" y="14932"/>
                    </a:cubicBezTo>
                    <a:cubicBezTo>
                      <a:pt x="21318" y="13626"/>
                      <a:pt x="21599" y="12213"/>
                      <a:pt x="21598" y="10799"/>
                    </a:cubicBezTo>
                    <a:close/>
                    <a:moveTo>
                      <a:pt x="21598" y="10799"/>
                    </a:moveTo>
                  </a:path>
                </a:pathLst>
              </a:custGeom>
              <a:solidFill>
                <a:schemeClr val="bg1"/>
              </a:solidFill>
              <a:ln>
                <a:noFill/>
              </a:ln>
            </p:spPr>
            <p:txBody>
              <a:bodyPr lIns="0" tIns="0" rIns="0" bIns="0"/>
              <a:lstStyle/>
              <a:p>
                <a:endParaRPr lang="en-US">
                  <a:solidFill>
                    <a:schemeClr val="bg2"/>
                  </a:solidFill>
                </a:endParaRPr>
              </a:p>
            </p:txBody>
          </p:sp>
        </p:grpSp>
        <p:sp>
          <p:nvSpPr>
            <p:cNvPr id="103" name="AutoShape 15"/>
            <p:cNvSpPr/>
            <p:nvPr/>
          </p:nvSpPr>
          <p:spPr bwMode="auto">
            <a:xfrm>
              <a:off x="4496410" y="3097905"/>
              <a:ext cx="320246" cy="312279"/>
            </a:xfrm>
            <a:custGeom>
              <a:avLst/>
              <a:gdLst>
                <a:gd name="T0" fmla="+- 0 10782 53"/>
                <a:gd name="T1" fmla="*/ T0 w 21459"/>
                <a:gd name="T2" fmla="+- 0 10819 39"/>
                <a:gd name="T3" fmla="*/ 10819 h 21561"/>
                <a:gd name="T4" fmla="+- 0 10782 53"/>
                <a:gd name="T5" fmla="*/ T4 w 21459"/>
                <a:gd name="T6" fmla="+- 0 10819 39"/>
                <a:gd name="T7" fmla="*/ 10819 h 21561"/>
                <a:gd name="T8" fmla="+- 0 10782 53"/>
                <a:gd name="T9" fmla="*/ T8 w 21459"/>
                <a:gd name="T10" fmla="+- 0 10819 39"/>
                <a:gd name="T11" fmla="*/ 10819 h 21561"/>
                <a:gd name="T12" fmla="+- 0 10782 53"/>
                <a:gd name="T13" fmla="*/ T12 w 21459"/>
                <a:gd name="T14" fmla="+- 0 10819 39"/>
                <a:gd name="T15" fmla="*/ 10819 h 21561"/>
              </a:gdLst>
              <a:ahLst/>
              <a:cxnLst>
                <a:cxn ang="0">
                  <a:pos x="T1" y="T3"/>
                </a:cxn>
                <a:cxn ang="0">
                  <a:pos x="T5" y="T7"/>
                </a:cxn>
                <a:cxn ang="0">
                  <a:pos x="T9" y="T11"/>
                </a:cxn>
                <a:cxn ang="0">
                  <a:pos x="T13" y="T15"/>
                </a:cxn>
              </a:cxnLst>
              <a:rect l="0" t="0" r="r" b="b"/>
              <a:pathLst>
                <a:path w="21459" h="21561">
                  <a:moveTo>
                    <a:pt x="20359" y="4319"/>
                  </a:moveTo>
                  <a:cubicBezTo>
                    <a:pt x="20703" y="4451"/>
                    <a:pt x="20960" y="4653"/>
                    <a:pt x="21125" y="4923"/>
                  </a:cubicBezTo>
                  <a:cubicBezTo>
                    <a:pt x="21468" y="5418"/>
                    <a:pt x="21546" y="6025"/>
                    <a:pt x="21363" y="6735"/>
                  </a:cubicBezTo>
                  <a:lnTo>
                    <a:pt x="17812" y="19432"/>
                  </a:lnTo>
                  <a:cubicBezTo>
                    <a:pt x="17663" y="20051"/>
                    <a:pt x="17338" y="20561"/>
                    <a:pt x="16840" y="20960"/>
                  </a:cubicBezTo>
                  <a:cubicBezTo>
                    <a:pt x="16342" y="21361"/>
                    <a:pt x="15810" y="21560"/>
                    <a:pt x="15242" y="21560"/>
                  </a:cubicBezTo>
                  <a:lnTo>
                    <a:pt x="3374" y="21560"/>
                  </a:lnTo>
                  <a:cubicBezTo>
                    <a:pt x="3031" y="21560"/>
                    <a:pt x="2698" y="21496"/>
                    <a:pt x="2378" y="21358"/>
                  </a:cubicBezTo>
                  <a:cubicBezTo>
                    <a:pt x="2056" y="21223"/>
                    <a:pt x="1747" y="21042"/>
                    <a:pt x="1456" y="20810"/>
                  </a:cubicBezTo>
                  <a:cubicBezTo>
                    <a:pt x="1162" y="20581"/>
                    <a:pt x="906" y="20312"/>
                    <a:pt x="683" y="19998"/>
                  </a:cubicBezTo>
                  <a:cubicBezTo>
                    <a:pt x="463" y="19685"/>
                    <a:pt x="287" y="19345"/>
                    <a:pt x="161" y="18978"/>
                  </a:cubicBezTo>
                  <a:cubicBezTo>
                    <a:pt x="-46" y="18345"/>
                    <a:pt x="-53" y="17750"/>
                    <a:pt x="138" y="17199"/>
                  </a:cubicBezTo>
                  <a:cubicBezTo>
                    <a:pt x="156" y="17049"/>
                    <a:pt x="172" y="16900"/>
                    <a:pt x="188" y="16759"/>
                  </a:cubicBezTo>
                  <a:cubicBezTo>
                    <a:pt x="206" y="16613"/>
                    <a:pt x="222" y="16449"/>
                    <a:pt x="237" y="16273"/>
                  </a:cubicBezTo>
                  <a:cubicBezTo>
                    <a:pt x="237" y="16179"/>
                    <a:pt x="222" y="16082"/>
                    <a:pt x="188" y="15985"/>
                  </a:cubicBezTo>
                  <a:cubicBezTo>
                    <a:pt x="156" y="15889"/>
                    <a:pt x="146" y="15792"/>
                    <a:pt x="161" y="15695"/>
                  </a:cubicBezTo>
                  <a:cubicBezTo>
                    <a:pt x="180" y="15549"/>
                    <a:pt x="245" y="15402"/>
                    <a:pt x="358" y="15256"/>
                  </a:cubicBezTo>
                  <a:cubicBezTo>
                    <a:pt x="471" y="15109"/>
                    <a:pt x="578" y="14942"/>
                    <a:pt x="678" y="14757"/>
                  </a:cubicBezTo>
                  <a:cubicBezTo>
                    <a:pt x="872" y="14411"/>
                    <a:pt x="1060" y="13986"/>
                    <a:pt x="1249" y="13485"/>
                  </a:cubicBezTo>
                  <a:cubicBezTo>
                    <a:pt x="1438" y="12987"/>
                    <a:pt x="1574" y="12553"/>
                    <a:pt x="1655" y="12190"/>
                  </a:cubicBezTo>
                  <a:cubicBezTo>
                    <a:pt x="1689" y="12040"/>
                    <a:pt x="1686" y="11896"/>
                    <a:pt x="1642" y="11762"/>
                  </a:cubicBezTo>
                  <a:cubicBezTo>
                    <a:pt x="1603" y="11627"/>
                    <a:pt x="1597" y="11504"/>
                    <a:pt x="1631" y="11389"/>
                  </a:cubicBezTo>
                  <a:cubicBezTo>
                    <a:pt x="1665" y="11240"/>
                    <a:pt x="1734" y="11111"/>
                    <a:pt x="1838" y="11005"/>
                  </a:cubicBezTo>
                  <a:cubicBezTo>
                    <a:pt x="1943" y="10897"/>
                    <a:pt x="2027" y="10788"/>
                    <a:pt x="2095" y="10671"/>
                  </a:cubicBezTo>
                  <a:cubicBezTo>
                    <a:pt x="2179" y="10507"/>
                    <a:pt x="2268" y="10308"/>
                    <a:pt x="2365" y="10082"/>
                  </a:cubicBezTo>
                  <a:cubicBezTo>
                    <a:pt x="2459" y="9859"/>
                    <a:pt x="2551" y="9628"/>
                    <a:pt x="2635" y="9390"/>
                  </a:cubicBezTo>
                  <a:cubicBezTo>
                    <a:pt x="2719" y="9150"/>
                    <a:pt x="2784" y="8918"/>
                    <a:pt x="2837" y="8690"/>
                  </a:cubicBezTo>
                  <a:cubicBezTo>
                    <a:pt x="2887" y="8461"/>
                    <a:pt x="2918" y="8271"/>
                    <a:pt x="2936" y="8118"/>
                  </a:cubicBezTo>
                  <a:cubicBezTo>
                    <a:pt x="2952" y="7972"/>
                    <a:pt x="2944" y="7816"/>
                    <a:pt x="2910" y="7655"/>
                  </a:cubicBezTo>
                  <a:cubicBezTo>
                    <a:pt x="2876" y="7497"/>
                    <a:pt x="2876" y="7365"/>
                    <a:pt x="2910" y="7248"/>
                  </a:cubicBezTo>
                  <a:cubicBezTo>
                    <a:pt x="2960" y="7101"/>
                    <a:pt x="3046" y="6978"/>
                    <a:pt x="3167" y="6878"/>
                  </a:cubicBezTo>
                  <a:cubicBezTo>
                    <a:pt x="3288" y="6778"/>
                    <a:pt x="3390" y="6664"/>
                    <a:pt x="3476" y="6532"/>
                  </a:cubicBezTo>
                  <a:cubicBezTo>
                    <a:pt x="3557" y="6421"/>
                    <a:pt x="3649" y="6263"/>
                    <a:pt x="3746" y="6049"/>
                  </a:cubicBezTo>
                  <a:cubicBezTo>
                    <a:pt x="3840" y="5841"/>
                    <a:pt x="3937" y="5609"/>
                    <a:pt x="4034" y="5354"/>
                  </a:cubicBezTo>
                  <a:cubicBezTo>
                    <a:pt x="4129" y="5102"/>
                    <a:pt x="4210" y="4856"/>
                    <a:pt x="4278" y="4618"/>
                  </a:cubicBezTo>
                  <a:cubicBezTo>
                    <a:pt x="4344" y="4381"/>
                    <a:pt x="4385" y="4170"/>
                    <a:pt x="4404" y="3979"/>
                  </a:cubicBezTo>
                  <a:cubicBezTo>
                    <a:pt x="4420" y="3868"/>
                    <a:pt x="4404" y="3754"/>
                    <a:pt x="4354" y="3636"/>
                  </a:cubicBezTo>
                  <a:cubicBezTo>
                    <a:pt x="4304" y="3519"/>
                    <a:pt x="4294" y="3390"/>
                    <a:pt x="4328" y="3249"/>
                  </a:cubicBezTo>
                  <a:cubicBezTo>
                    <a:pt x="4362" y="3120"/>
                    <a:pt x="4438" y="2980"/>
                    <a:pt x="4561" y="2836"/>
                  </a:cubicBezTo>
                  <a:cubicBezTo>
                    <a:pt x="4682" y="2692"/>
                    <a:pt x="4792" y="2543"/>
                    <a:pt x="4894" y="2393"/>
                  </a:cubicBezTo>
                  <a:cubicBezTo>
                    <a:pt x="5025" y="2159"/>
                    <a:pt x="5145" y="1886"/>
                    <a:pt x="5250" y="1573"/>
                  </a:cubicBezTo>
                  <a:cubicBezTo>
                    <a:pt x="5355" y="1262"/>
                    <a:pt x="5481" y="975"/>
                    <a:pt x="5625" y="717"/>
                  </a:cubicBezTo>
                  <a:cubicBezTo>
                    <a:pt x="5772" y="462"/>
                    <a:pt x="5966" y="259"/>
                    <a:pt x="6204" y="116"/>
                  </a:cubicBezTo>
                  <a:cubicBezTo>
                    <a:pt x="6440" y="-31"/>
                    <a:pt x="6767" y="-39"/>
                    <a:pt x="7176" y="92"/>
                  </a:cubicBezTo>
                  <a:lnTo>
                    <a:pt x="7150" y="151"/>
                  </a:lnTo>
                  <a:cubicBezTo>
                    <a:pt x="7409" y="54"/>
                    <a:pt x="7635" y="10"/>
                    <a:pt x="7829" y="10"/>
                  </a:cubicBezTo>
                  <a:lnTo>
                    <a:pt x="17613" y="10"/>
                  </a:lnTo>
                  <a:cubicBezTo>
                    <a:pt x="18266" y="10"/>
                    <a:pt x="18764" y="277"/>
                    <a:pt x="19107" y="805"/>
                  </a:cubicBezTo>
                  <a:cubicBezTo>
                    <a:pt x="19448" y="1303"/>
                    <a:pt x="19524" y="1904"/>
                    <a:pt x="19330" y="2616"/>
                  </a:cubicBezTo>
                  <a:lnTo>
                    <a:pt x="15782" y="15329"/>
                  </a:lnTo>
                  <a:cubicBezTo>
                    <a:pt x="15630" y="15918"/>
                    <a:pt x="15307" y="16419"/>
                    <a:pt x="14809" y="16829"/>
                  </a:cubicBezTo>
                  <a:cubicBezTo>
                    <a:pt x="14312" y="17243"/>
                    <a:pt x="13782" y="17448"/>
                    <a:pt x="13221" y="17448"/>
                  </a:cubicBezTo>
                  <a:lnTo>
                    <a:pt x="2019" y="17448"/>
                  </a:lnTo>
                  <a:cubicBezTo>
                    <a:pt x="1935" y="17448"/>
                    <a:pt x="1852" y="17460"/>
                    <a:pt x="1762" y="17477"/>
                  </a:cubicBezTo>
                  <a:cubicBezTo>
                    <a:pt x="1676" y="17495"/>
                    <a:pt x="1597" y="17551"/>
                    <a:pt x="1529" y="17644"/>
                  </a:cubicBezTo>
                  <a:cubicBezTo>
                    <a:pt x="1430" y="17832"/>
                    <a:pt x="1430" y="18096"/>
                    <a:pt x="1529" y="18430"/>
                  </a:cubicBezTo>
                  <a:cubicBezTo>
                    <a:pt x="1665" y="18834"/>
                    <a:pt x="1914" y="19186"/>
                    <a:pt x="2284" y="19488"/>
                  </a:cubicBezTo>
                  <a:cubicBezTo>
                    <a:pt x="2651" y="19796"/>
                    <a:pt x="3015" y="19945"/>
                    <a:pt x="3374" y="19945"/>
                  </a:cubicBezTo>
                  <a:lnTo>
                    <a:pt x="15242" y="19945"/>
                  </a:lnTo>
                  <a:cubicBezTo>
                    <a:pt x="15485" y="19945"/>
                    <a:pt x="15724" y="19846"/>
                    <a:pt x="15962" y="19643"/>
                  </a:cubicBezTo>
                  <a:cubicBezTo>
                    <a:pt x="16201" y="19444"/>
                    <a:pt x="16358" y="19221"/>
                    <a:pt x="16434" y="18975"/>
                  </a:cubicBezTo>
                  <a:lnTo>
                    <a:pt x="20310" y="5128"/>
                  </a:lnTo>
                  <a:cubicBezTo>
                    <a:pt x="20344" y="4979"/>
                    <a:pt x="20365" y="4841"/>
                    <a:pt x="20373" y="4715"/>
                  </a:cubicBezTo>
                  <a:cubicBezTo>
                    <a:pt x="20378" y="4592"/>
                    <a:pt x="20373" y="4460"/>
                    <a:pt x="20359" y="4319"/>
                  </a:cubicBezTo>
                  <a:moveTo>
                    <a:pt x="6285" y="8083"/>
                  </a:moveTo>
                  <a:cubicBezTo>
                    <a:pt x="6201" y="8446"/>
                    <a:pt x="6311" y="8628"/>
                    <a:pt x="6610" y="8628"/>
                  </a:cubicBezTo>
                  <a:lnTo>
                    <a:pt x="14325" y="8628"/>
                  </a:lnTo>
                  <a:cubicBezTo>
                    <a:pt x="14461" y="8628"/>
                    <a:pt x="14587" y="8578"/>
                    <a:pt x="14707" y="8473"/>
                  </a:cubicBezTo>
                  <a:cubicBezTo>
                    <a:pt x="14830" y="8370"/>
                    <a:pt x="14906" y="8238"/>
                    <a:pt x="14940" y="8083"/>
                  </a:cubicBezTo>
                  <a:lnTo>
                    <a:pt x="15242" y="7028"/>
                  </a:lnTo>
                  <a:cubicBezTo>
                    <a:pt x="15276" y="6881"/>
                    <a:pt x="15263" y="6752"/>
                    <a:pt x="15205" y="6641"/>
                  </a:cubicBezTo>
                  <a:cubicBezTo>
                    <a:pt x="15145" y="6535"/>
                    <a:pt x="15051" y="6483"/>
                    <a:pt x="14914" y="6483"/>
                  </a:cubicBezTo>
                  <a:lnTo>
                    <a:pt x="7202" y="6483"/>
                  </a:lnTo>
                  <a:cubicBezTo>
                    <a:pt x="7066" y="6483"/>
                    <a:pt x="6935" y="6532"/>
                    <a:pt x="6807" y="6638"/>
                  </a:cubicBezTo>
                  <a:cubicBezTo>
                    <a:pt x="6676" y="6740"/>
                    <a:pt x="6594" y="6869"/>
                    <a:pt x="6560" y="7028"/>
                  </a:cubicBezTo>
                  <a:lnTo>
                    <a:pt x="6285" y="8083"/>
                  </a:lnTo>
                  <a:close/>
                  <a:moveTo>
                    <a:pt x="7150" y="4867"/>
                  </a:moveTo>
                  <a:cubicBezTo>
                    <a:pt x="7116" y="5017"/>
                    <a:pt x="7132" y="5140"/>
                    <a:pt x="7195" y="5240"/>
                  </a:cubicBezTo>
                  <a:cubicBezTo>
                    <a:pt x="7257" y="5336"/>
                    <a:pt x="7354" y="5386"/>
                    <a:pt x="7488" y="5386"/>
                  </a:cubicBezTo>
                  <a:lnTo>
                    <a:pt x="15192" y="5386"/>
                  </a:lnTo>
                  <a:cubicBezTo>
                    <a:pt x="15326" y="5386"/>
                    <a:pt x="15451" y="5336"/>
                    <a:pt x="15575" y="5240"/>
                  </a:cubicBezTo>
                  <a:cubicBezTo>
                    <a:pt x="15695" y="5140"/>
                    <a:pt x="15784" y="5017"/>
                    <a:pt x="15845" y="4867"/>
                  </a:cubicBezTo>
                  <a:lnTo>
                    <a:pt x="16120" y="3771"/>
                  </a:lnTo>
                  <a:cubicBezTo>
                    <a:pt x="16154" y="3622"/>
                    <a:pt x="16141" y="3493"/>
                    <a:pt x="16083" y="3387"/>
                  </a:cubicBezTo>
                  <a:cubicBezTo>
                    <a:pt x="16023" y="3279"/>
                    <a:pt x="15923" y="3223"/>
                    <a:pt x="15782" y="3223"/>
                  </a:cubicBezTo>
                  <a:lnTo>
                    <a:pt x="8078" y="3223"/>
                  </a:lnTo>
                  <a:cubicBezTo>
                    <a:pt x="7944" y="3223"/>
                    <a:pt x="7818" y="3279"/>
                    <a:pt x="7695" y="3387"/>
                  </a:cubicBezTo>
                  <a:cubicBezTo>
                    <a:pt x="7575" y="3493"/>
                    <a:pt x="7488" y="3622"/>
                    <a:pt x="7438" y="3771"/>
                  </a:cubicBezTo>
                  <a:lnTo>
                    <a:pt x="7150" y="4867"/>
                  </a:lnTo>
                  <a:close/>
                </a:path>
              </a:pathLst>
            </a:custGeom>
            <a:solidFill>
              <a:schemeClr val="bg1"/>
            </a:solidFill>
            <a:ln>
              <a:noFill/>
            </a:ln>
            <a:effectLst/>
          </p:spPr>
          <p:txBody>
            <a:bodyPr lIns="28575" tIns="28575" rIns="28575" bIns="28575" anchor="ctr"/>
            <a:lstStyle/>
            <a:p>
              <a:pPr defTabSz="256540">
                <a:defRPr/>
              </a:pPr>
              <a:endParaRPr lang="es-ES" sz="1575">
                <a:solidFill>
                  <a:srgbClr val="44CEB9"/>
                </a:solidFill>
                <a:effectLst>
                  <a:outerShdw blurRad="38100" dist="38100" dir="2700000" algn="tl">
                    <a:srgbClr val="000000"/>
                  </a:outerShdw>
                </a:effectLst>
                <a:latin typeface="Gill Sans" charset="0"/>
                <a:cs typeface="Gill Sans" charset="0"/>
                <a:sym typeface="Gill Sans" charset="0"/>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wind"/>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500"/>
                                        <p:tgtEl>
                                          <p:spTgt spid="49"/>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52"/>
                                        </p:tgtEl>
                                        <p:attrNameLst>
                                          <p:attrName>style.visibility</p:attrName>
                                        </p:attrNameLst>
                                      </p:cBhvr>
                                      <p:to>
                                        <p:strVal val="visible"/>
                                      </p:to>
                                    </p:set>
                                    <p:animEffect transition="in" filter="fade">
                                      <p:cBhvr>
                                        <p:cTn id="18" dur="500"/>
                                        <p:tgtEl>
                                          <p:spTgt spid="52"/>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69"/>
                                        </p:tgtEl>
                                        <p:attrNameLst>
                                          <p:attrName>style.visibility</p:attrName>
                                        </p:attrNameLst>
                                      </p:cBhvr>
                                      <p:to>
                                        <p:strVal val="visible"/>
                                      </p:to>
                                    </p:set>
                                    <p:animEffect transition="in" filter="fade">
                                      <p:cBhvr>
                                        <p:cTn id="22" dur="500"/>
                                        <p:tgtEl>
                                          <p:spTgt spid="69"/>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fade">
                                      <p:cBhvr>
                                        <p:cTn id="26" dur="500"/>
                                        <p:tgtEl>
                                          <p:spTgt spid="40"/>
                                        </p:tgtEl>
                                      </p:cBhvr>
                                    </p:animEffect>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500"/>
                                        <p:tgtEl>
                                          <p:spTgt spid="43"/>
                                        </p:tgtEl>
                                      </p:cBhvr>
                                    </p:animEffect>
                                  </p:childTnLst>
                                </p:cTn>
                              </p:par>
                            </p:childTnLst>
                          </p:cTn>
                        </p:par>
                        <p:par>
                          <p:cTn id="31" fill="hold">
                            <p:stCondLst>
                              <p:cond delay="3000"/>
                            </p:stCondLst>
                            <p:childTnLst>
                              <p:par>
                                <p:cTn id="32" presetID="10" presetClass="entr" presetSubtype="0" fill="hold" nodeType="afterEffect">
                                  <p:stCondLst>
                                    <p:cond delay="0"/>
                                  </p:stCondLst>
                                  <p:childTnLst>
                                    <p:set>
                                      <p:cBhvr>
                                        <p:cTn id="33" dur="1" fill="hold">
                                          <p:stCondLst>
                                            <p:cond delay="0"/>
                                          </p:stCondLst>
                                        </p:cTn>
                                        <p:tgtEl>
                                          <p:spTgt spid="46"/>
                                        </p:tgtEl>
                                        <p:attrNameLst>
                                          <p:attrName>style.visibility</p:attrName>
                                        </p:attrNameLst>
                                      </p:cBhvr>
                                      <p:to>
                                        <p:strVal val="visible"/>
                                      </p:to>
                                    </p:set>
                                    <p:animEffect transition="in" filter="fade">
                                      <p:cBhvr>
                                        <p:cTn id="34" dur="500"/>
                                        <p:tgtEl>
                                          <p:spTgt spid="46"/>
                                        </p:tgtEl>
                                      </p:cBhvr>
                                    </p:animEffect>
                                  </p:childTnLst>
                                </p:cTn>
                              </p:par>
                            </p:childTnLst>
                          </p:cTn>
                        </p:par>
                        <p:par>
                          <p:cTn id="35" fill="hold">
                            <p:stCondLst>
                              <p:cond delay="3500"/>
                            </p:stCondLst>
                            <p:childTnLst>
                              <p:par>
                                <p:cTn id="36" presetID="10" presetClass="entr" presetSubtype="0" fill="hold" nodeType="afterEffect">
                                  <p:stCondLst>
                                    <p:cond delay="0"/>
                                  </p:stCondLst>
                                  <p:childTnLst>
                                    <p:set>
                                      <p:cBhvr>
                                        <p:cTn id="37" dur="1" fill="hold">
                                          <p:stCondLst>
                                            <p:cond delay="0"/>
                                          </p:stCondLst>
                                        </p:cTn>
                                        <p:tgtEl>
                                          <p:spTgt spid="86"/>
                                        </p:tgtEl>
                                        <p:attrNameLst>
                                          <p:attrName>style.visibility</p:attrName>
                                        </p:attrNameLst>
                                      </p:cBhvr>
                                      <p:to>
                                        <p:strVal val="visible"/>
                                      </p:to>
                                    </p:set>
                                    <p:animEffect transition="in" filter="fade">
                                      <p:cBhvr>
                                        <p:cTn id="38"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矩形 40"/>
          <p:cNvSpPr/>
          <p:nvPr/>
        </p:nvSpPr>
        <p:spPr>
          <a:xfrm>
            <a:off x="2057400" y="2147447"/>
            <a:ext cx="914400" cy="769441"/>
          </a:xfrm>
          <a:prstGeom prst="rect">
            <a:avLst/>
          </a:prstGeom>
        </p:spPr>
        <p:txBody>
          <a:bodyPr wrap="square">
            <a:spAutoFit/>
          </a:bodyPr>
          <a:lstStyle/>
          <a:p>
            <a:r>
              <a:rPr lang="en-US" altLang="zh-CN" sz="4400" b="1" dirty="0">
                <a:solidFill>
                  <a:schemeClr val="accent1"/>
                </a:solidFill>
                <a:latin typeface="站酷文艺体" panose="02000603000000000000" pitchFamily="50" charset="-122"/>
                <a:ea typeface="站酷文艺体" panose="02000603000000000000" pitchFamily="50" charset="-122"/>
              </a:rPr>
              <a:t>02</a:t>
            </a:r>
            <a:endParaRPr lang="zh-CN" altLang="en-US" sz="4400" b="1" dirty="0">
              <a:solidFill>
                <a:schemeClr val="accent1"/>
              </a:solidFill>
              <a:latin typeface="站酷文艺体" panose="02000603000000000000" pitchFamily="50" charset="-122"/>
              <a:ea typeface="站酷文艺体" panose="02000603000000000000" pitchFamily="50" charset="-122"/>
            </a:endParaRPr>
          </a:p>
        </p:txBody>
      </p:sp>
      <p:sp>
        <p:nvSpPr>
          <p:cNvPr id="29" name="文本框 32"/>
          <p:cNvSpPr txBox="1"/>
          <p:nvPr/>
        </p:nvSpPr>
        <p:spPr>
          <a:xfrm>
            <a:off x="2819400" y="2114550"/>
            <a:ext cx="3810000" cy="769441"/>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defTabSz="914400">
              <a:defRPr/>
            </a:pPr>
            <a:r>
              <a:rPr lang="zh-CN" altLang="en-US" sz="4400" b="1" kern="0" dirty="0">
                <a:solidFill>
                  <a:schemeClr val="tx1">
                    <a:lumMod val="75000"/>
                    <a:lumOff val="25000"/>
                  </a:schemeClr>
                </a:solidFill>
                <a:latin typeface="站酷文艺体" panose="02000603000000000000" pitchFamily="50" charset="-122"/>
                <a:ea typeface="站酷文艺体" panose="02000603000000000000" pitchFamily="50" charset="-122"/>
              </a:rPr>
              <a:t>教学方案介绍</a:t>
            </a:r>
          </a:p>
        </p:txBody>
      </p:sp>
      <p:sp>
        <p:nvSpPr>
          <p:cNvPr id="34" name="TextBox 49"/>
          <p:cNvSpPr txBox="1"/>
          <p:nvPr/>
        </p:nvSpPr>
        <p:spPr>
          <a:xfrm>
            <a:off x="2895599" y="2800351"/>
            <a:ext cx="3505200" cy="161583"/>
          </a:xfrm>
          <a:prstGeom prst="rect">
            <a:avLst/>
          </a:prstGeom>
          <a:noFill/>
        </p:spPr>
        <p:txBody>
          <a:bodyPr wrap="square" lIns="0" tIns="0" rIns="0" bIns="0" rtlCol="0">
            <a:spAutoFit/>
          </a:bodyPr>
          <a:lstStyle/>
          <a:p>
            <a:pPr eaLnBrk="0" hangingPunct="0"/>
            <a:r>
              <a:rPr lang="zh-CN" altLang="en-US" sz="1050" dirty="0">
                <a:solidFill>
                  <a:schemeClr val="tx1">
                    <a:lumMod val="75000"/>
                    <a:lumOff val="25000"/>
                  </a:schemeClr>
                </a:solidFill>
                <a:latin typeface="站酷文艺体" panose="02000603000000000000" pitchFamily="50" charset="-122"/>
                <a:ea typeface="站酷文艺体" panose="02000603000000000000" pitchFamily="50" charset="-122"/>
                <a:cs typeface="+mn-ea"/>
                <a:sym typeface="+mn-lt"/>
              </a:rPr>
              <a:t>请替换文字内容，点击添加相关标题文字也可以直接复制</a:t>
            </a: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0">
        <p15:prstTrans prst="curtains"/>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randombar(horizontal)">
                                      <p:cBhvr>
                                        <p:cTn id="7" dur="500"/>
                                        <p:tgtEl>
                                          <p:spTgt spid="41"/>
                                        </p:tgtEl>
                                      </p:cBhvr>
                                    </p:animEffect>
                                  </p:childTnLst>
                                </p:cTn>
                              </p:par>
                            </p:childTnLst>
                          </p:cTn>
                        </p:par>
                        <p:par>
                          <p:cTn id="8" fill="hold">
                            <p:stCondLst>
                              <p:cond delay="500"/>
                            </p:stCondLst>
                            <p:childTnLst>
                              <p:par>
                                <p:cTn id="9" presetID="14" presetClass="entr" presetSubtype="10" fill="hold" grpId="0" nodeType="afterEffect">
                                  <p:stCondLst>
                                    <p:cond delay="0"/>
                                  </p:stCondLst>
                                  <p:iterate type="lt">
                                    <p:tmPct val="10000"/>
                                  </p:iterate>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500"/>
                                        <p:tgtEl>
                                          <p:spTgt spid="29"/>
                                        </p:tgtEl>
                                      </p:cBhvr>
                                    </p:animEffect>
                                  </p:childTnLst>
                                </p:cTn>
                              </p:par>
                            </p:childTnLst>
                          </p:cTn>
                        </p:par>
                        <p:par>
                          <p:cTn id="12" fill="hold">
                            <p:stCondLst>
                              <p:cond delay="1250"/>
                            </p:stCondLst>
                            <p:childTnLst>
                              <p:par>
                                <p:cTn id="13" presetID="14" presetClass="entr" presetSubtype="1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randombar(horizontal)">
                                      <p:cBhvr>
                                        <p:cTn id="1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29" grpId="0"/>
      <p:bldP spid="3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Group 50"/>
          <p:cNvGrpSpPr/>
          <p:nvPr/>
        </p:nvGrpSpPr>
        <p:grpSpPr>
          <a:xfrm>
            <a:off x="3509870" y="600393"/>
            <a:ext cx="1982709" cy="632911"/>
            <a:chOff x="4784045" y="1378711"/>
            <a:chExt cx="2643612" cy="843878"/>
          </a:xfrm>
        </p:grpSpPr>
        <p:sp>
          <p:nvSpPr>
            <p:cNvPr id="52" name="Text Placeholder 2"/>
            <p:cNvSpPr txBox="1"/>
            <p:nvPr/>
          </p:nvSpPr>
          <p:spPr>
            <a:xfrm>
              <a:off x="5072312" y="1378711"/>
              <a:ext cx="2067076" cy="295275"/>
            </a:xfrm>
            <a:prstGeom prst="rect">
              <a:avLst/>
            </a:prstGeom>
            <a:noFill/>
          </p:spPr>
          <p:txBody>
            <a:bodyPr vert="horz" lIns="68580" tIns="34290" rIns="68580" bIns="34290" rtlCol="0" anchor="ctr">
              <a:noAutofit/>
            </a:bodyPr>
            <a:lstStyle>
              <a:defPPr>
                <a:defRPr lang="en-US"/>
              </a:defPPr>
              <a:lvl1pPr marL="0" algn="ctr" defTabSz="913765" rtl="0" eaLnBrk="1" latinLnBrk="0" hangingPunct="1">
                <a:defRPr sz="1200" kern="1200">
                  <a:solidFill>
                    <a:schemeClr val="tx1">
                      <a:tint val="75000"/>
                    </a:schemeClr>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r>
                <a:rPr lang="zh-CN" altLang="en-US" sz="1350" b="1" dirty="0">
                  <a:solidFill>
                    <a:schemeClr val="tx1">
                      <a:lumMod val="65000"/>
                      <a:lumOff val="35000"/>
                    </a:schemeClr>
                  </a:solidFill>
                  <a:latin typeface="Clear Sans" panose="020B0503030202020304" pitchFamily="34" charset="0"/>
                  <a:ea typeface="Fira Sans SemiBold Italic" panose="00000700000000000000" pitchFamily="50" charset="0"/>
                  <a:cs typeface="Clear Sans" panose="020B0503030202020304" pitchFamily="34" charset="0"/>
                </a:rPr>
                <a:t>点击添加内容</a:t>
              </a:r>
              <a:endParaRPr lang="en-GB" sz="2100" b="1" dirty="0">
                <a:solidFill>
                  <a:schemeClr val="tx1">
                    <a:lumMod val="65000"/>
                    <a:lumOff val="35000"/>
                  </a:schemeClr>
                </a:solidFill>
                <a:latin typeface="Clear Sans" panose="020B0503030202020304" pitchFamily="34" charset="0"/>
                <a:ea typeface="Fira Sans SemiBold Italic" panose="00000700000000000000" pitchFamily="50" charset="0"/>
                <a:cs typeface="Clear Sans" panose="020B0503030202020304" pitchFamily="34" charset="0"/>
              </a:endParaRPr>
            </a:p>
          </p:txBody>
        </p:sp>
        <p:sp>
          <p:nvSpPr>
            <p:cNvPr id="53" name="TextBox 52"/>
            <p:cNvSpPr txBox="1"/>
            <p:nvPr/>
          </p:nvSpPr>
          <p:spPr>
            <a:xfrm>
              <a:off x="4784045" y="1607038"/>
              <a:ext cx="2643612" cy="615551"/>
            </a:xfrm>
            <a:prstGeom prst="rect">
              <a:avLst/>
            </a:prstGeom>
            <a:noFill/>
          </p:spPr>
          <p:txBody>
            <a:bodyPr wrap="square" rtlCol="0">
              <a:spAutoFit/>
            </a:bodyPr>
            <a:lstStyle/>
            <a:p>
              <a:pPr algn="ctr"/>
              <a:r>
                <a:rPr lang="zh-CN" altLang="en-US" sz="1200" dirty="0">
                  <a:solidFill>
                    <a:schemeClr val="bg1">
                      <a:lumMod val="50000"/>
                    </a:schemeClr>
                  </a:solidFill>
                  <a:latin typeface="Lato Light" panose="020F0302020204030203" pitchFamily="34" charset="0"/>
                  <a:ea typeface="Open Sans" panose="020B0606030504020204" pitchFamily="34" charset="0"/>
                  <a:cs typeface="Open Sans" panose="020B0606030504020204" pitchFamily="34" charset="0"/>
                </a:rPr>
                <a:t>点击添加内容点击添加内容点击添加内容点击</a:t>
              </a:r>
              <a:endParaRPr lang="id-ID" sz="1500" dirty="0">
                <a:solidFill>
                  <a:schemeClr val="bg1">
                    <a:lumMod val="50000"/>
                  </a:schemeClr>
                </a:solidFill>
                <a:latin typeface="Lato Light" panose="020F0302020204030203" pitchFamily="34" charset="0"/>
                <a:ea typeface="Open Sans" panose="020B0606030504020204" pitchFamily="34" charset="0"/>
                <a:cs typeface="Open Sans" panose="020B0606030504020204" pitchFamily="34" charset="0"/>
              </a:endParaRPr>
            </a:p>
          </p:txBody>
        </p:sp>
      </p:grpSp>
      <p:grpSp>
        <p:nvGrpSpPr>
          <p:cNvPr id="55" name="Group 54"/>
          <p:cNvGrpSpPr/>
          <p:nvPr/>
        </p:nvGrpSpPr>
        <p:grpSpPr>
          <a:xfrm>
            <a:off x="3450268" y="3917389"/>
            <a:ext cx="2101913" cy="689918"/>
            <a:chOff x="4704576" y="1158410"/>
            <a:chExt cx="2802550" cy="919889"/>
          </a:xfrm>
        </p:grpSpPr>
        <p:sp>
          <p:nvSpPr>
            <p:cNvPr id="56" name="Text Placeholder 2"/>
            <p:cNvSpPr txBox="1"/>
            <p:nvPr/>
          </p:nvSpPr>
          <p:spPr>
            <a:xfrm>
              <a:off x="5088715" y="1158410"/>
              <a:ext cx="2067076" cy="295275"/>
            </a:xfrm>
            <a:prstGeom prst="rect">
              <a:avLst/>
            </a:prstGeom>
            <a:noFill/>
          </p:spPr>
          <p:txBody>
            <a:bodyPr vert="horz" lIns="68580" tIns="34290" rIns="68580" bIns="34290" rtlCol="0" anchor="ctr">
              <a:noAutofit/>
            </a:bodyPr>
            <a:lstStyle>
              <a:defPPr>
                <a:defRPr lang="en-US"/>
              </a:defPPr>
              <a:lvl1pPr marL="0" algn="ctr" defTabSz="913765" rtl="0" eaLnBrk="1" latinLnBrk="0" hangingPunct="1">
                <a:defRPr sz="1200" kern="1200">
                  <a:solidFill>
                    <a:schemeClr val="tx1">
                      <a:tint val="75000"/>
                    </a:schemeClr>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r>
                <a:rPr lang="zh-CN" altLang="en-US" sz="1350" b="1" dirty="0">
                  <a:solidFill>
                    <a:schemeClr val="tx1">
                      <a:lumMod val="65000"/>
                      <a:lumOff val="35000"/>
                    </a:schemeClr>
                  </a:solidFill>
                  <a:latin typeface="Clear Sans" panose="020B0503030202020304" pitchFamily="34" charset="0"/>
                  <a:ea typeface="Fira Sans SemiBold Italic" panose="00000700000000000000" pitchFamily="50" charset="0"/>
                  <a:cs typeface="Clear Sans" panose="020B0503030202020304" pitchFamily="34" charset="0"/>
                </a:rPr>
                <a:t>点击添加内容</a:t>
              </a:r>
              <a:endParaRPr lang="en-GB" altLang="zh-CN" sz="2100" b="1" dirty="0">
                <a:solidFill>
                  <a:schemeClr val="tx1">
                    <a:lumMod val="65000"/>
                    <a:lumOff val="35000"/>
                  </a:schemeClr>
                </a:solidFill>
                <a:latin typeface="Clear Sans" panose="020B0503030202020304" pitchFamily="34" charset="0"/>
                <a:ea typeface="Fira Sans SemiBold Italic" panose="00000700000000000000" pitchFamily="50" charset="0"/>
                <a:cs typeface="Clear Sans" panose="020B0503030202020304" pitchFamily="34" charset="0"/>
              </a:endParaRPr>
            </a:p>
          </p:txBody>
        </p:sp>
        <p:sp>
          <p:nvSpPr>
            <p:cNvPr id="57" name="TextBox 56"/>
            <p:cNvSpPr txBox="1"/>
            <p:nvPr/>
          </p:nvSpPr>
          <p:spPr>
            <a:xfrm>
              <a:off x="4704576" y="1462747"/>
              <a:ext cx="2802550" cy="615552"/>
            </a:xfrm>
            <a:prstGeom prst="rect">
              <a:avLst/>
            </a:prstGeom>
            <a:noFill/>
          </p:spPr>
          <p:txBody>
            <a:bodyPr wrap="square" rtlCol="0">
              <a:spAutoFit/>
            </a:bodyPr>
            <a:lstStyle/>
            <a:p>
              <a:pPr algn="ctr"/>
              <a:r>
                <a:rPr lang="zh-CN" altLang="en-US" sz="1200" dirty="0">
                  <a:solidFill>
                    <a:schemeClr val="bg1">
                      <a:lumMod val="50000"/>
                    </a:schemeClr>
                  </a:solidFill>
                  <a:latin typeface="Lato Light" panose="020F0302020204030203" pitchFamily="34" charset="0"/>
                  <a:ea typeface="Open Sans" panose="020B0606030504020204" pitchFamily="34" charset="0"/>
                  <a:cs typeface="Open Sans" panose="020B0606030504020204" pitchFamily="34" charset="0"/>
                </a:rPr>
                <a:t>点击添加内容点击添加内容点击添加内容点击</a:t>
              </a:r>
              <a:endParaRPr lang="id-ID" altLang="zh-CN" sz="1500" dirty="0">
                <a:solidFill>
                  <a:schemeClr val="bg1">
                    <a:lumMod val="50000"/>
                  </a:schemeClr>
                </a:solidFill>
                <a:latin typeface="Lato Light" panose="020F0302020204030203" pitchFamily="34" charset="0"/>
                <a:ea typeface="Open Sans" panose="020B0606030504020204" pitchFamily="34" charset="0"/>
                <a:cs typeface="Open Sans" panose="020B0606030504020204" pitchFamily="34" charset="0"/>
              </a:endParaRPr>
            </a:p>
          </p:txBody>
        </p:sp>
      </p:grpSp>
      <p:grpSp>
        <p:nvGrpSpPr>
          <p:cNvPr id="58" name="Group 57"/>
          <p:cNvGrpSpPr/>
          <p:nvPr/>
        </p:nvGrpSpPr>
        <p:grpSpPr>
          <a:xfrm>
            <a:off x="914401" y="2226709"/>
            <a:ext cx="2152677" cy="785582"/>
            <a:chOff x="2014454" y="2251054"/>
            <a:chExt cx="2870235" cy="1047443"/>
          </a:xfrm>
        </p:grpSpPr>
        <p:sp>
          <p:nvSpPr>
            <p:cNvPr id="59" name="Text Placeholder 2"/>
            <p:cNvSpPr txBox="1"/>
            <p:nvPr/>
          </p:nvSpPr>
          <p:spPr>
            <a:xfrm>
              <a:off x="2871229" y="2251054"/>
              <a:ext cx="2013460" cy="261780"/>
            </a:xfrm>
            <a:prstGeom prst="rect">
              <a:avLst/>
            </a:prstGeom>
            <a:noFill/>
          </p:spPr>
          <p:txBody>
            <a:bodyPr vert="horz" lIns="68580" tIns="34290" rIns="68580" bIns="3429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350" b="1" dirty="0">
                  <a:solidFill>
                    <a:schemeClr val="tx1">
                      <a:lumMod val="65000"/>
                      <a:lumOff val="35000"/>
                    </a:schemeClr>
                  </a:solidFill>
                  <a:latin typeface="Clear Sans" panose="020B0503030202020304" pitchFamily="34" charset="0"/>
                  <a:ea typeface="Fira Sans SemiBold Italic" panose="00000700000000000000" pitchFamily="50" charset="0"/>
                  <a:cs typeface="Clear Sans" panose="020B0503030202020304" pitchFamily="34" charset="0"/>
                </a:rPr>
                <a:t>点击添加内容</a:t>
              </a:r>
              <a:endParaRPr lang="en-GB" altLang="zh-CN" sz="2100" b="1" dirty="0">
                <a:solidFill>
                  <a:schemeClr val="tx1">
                    <a:lumMod val="65000"/>
                    <a:lumOff val="35000"/>
                  </a:schemeClr>
                </a:solidFill>
                <a:latin typeface="Clear Sans" panose="020B0503030202020304" pitchFamily="34" charset="0"/>
                <a:ea typeface="Fira Sans SemiBold Italic" panose="00000700000000000000" pitchFamily="50" charset="0"/>
                <a:cs typeface="Clear Sans" panose="020B0503030202020304" pitchFamily="34" charset="0"/>
              </a:endParaRPr>
            </a:p>
          </p:txBody>
        </p:sp>
        <p:sp>
          <p:nvSpPr>
            <p:cNvPr id="60" name="TextBox 59"/>
            <p:cNvSpPr txBox="1"/>
            <p:nvPr/>
          </p:nvSpPr>
          <p:spPr>
            <a:xfrm>
              <a:off x="2014454" y="2559833"/>
              <a:ext cx="2544523" cy="738664"/>
            </a:xfrm>
            <a:prstGeom prst="rect">
              <a:avLst/>
            </a:prstGeom>
            <a:noFill/>
          </p:spPr>
          <p:txBody>
            <a:bodyPr wrap="square" lIns="0" tIns="0" rIns="0" bIns="0" rtlCol="0">
              <a:spAutoFit/>
            </a:bodyPr>
            <a:lstStyle/>
            <a:p>
              <a:pPr algn="r"/>
              <a:r>
                <a:rPr lang="zh-CN" altLang="en-US" sz="1200" dirty="0">
                  <a:solidFill>
                    <a:schemeClr val="bg1">
                      <a:lumMod val="50000"/>
                    </a:schemeClr>
                  </a:solidFill>
                  <a:latin typeface="Lato Light" panose="020F0302020204030203" pitchFamily="34" charset="0"/>
                  <a:ea typeface="Open Sans" panose="020B0606030504020204" pitchFamily="34" charset="0"/>
                  <a:cs typeface="Open Sans" panose="020B0606030504020204" pitchFamily="34" charset="0"/>
                </a:rPr>
                <a:t>点击添加内容点击添加内容点击添加内容点击添加内容点击添加内容</a:t>
              </a:r>
              <a:endParaRPr lang="id-ID" altLang="zh-CN" sz="1200" dirty="0">
                <a:solidFill>
                  <a:schemeClr val="bg1">
                    <a:lumMod val="50000"/>
                  </a:schemeClr>
                </a:solidFill>
                <a:latin typeface="Lato Light" panose="020F0302020204030203" pitchFamily="34" charset="0"/>
                <a:ea typeface="Open Sans" panose="020B0606030504020204" pitchFamily="34" charset="0"/>
                <a:cs typeface="Open Sans" panose="020B0606030504020204" pitchFamily="34" charset="0"/>
              </a:endParaRPr>
            </a:p>
          </p:txBody>
        </p:sp>
      </p:grpSp>
      <p:grpSp>
        <p:nvGrpSpPr>
          <p:cNvPr id="61" name="Group 60"/>
          <p:cNvGrpSpPr/>
          <p:nvPr/>
        </p:nvGrpSpPr>
        <p:grpSpPr>
          <a:xfrm>
            <a:off x="5805294" y="2226709"/>
            <a:ext cx="2175817" cy="773762"/>
            <a:chOff x="1325054" y="2266814"/>
            <a:chExt cx="2901088" cy="1031683"/>
          </a:xfrm>
        </p:grpSpPr>
        <p:sp>
          <p:nvSpPr>
            <p:cNvPr id="62" name="Text Placeholder 2"/>
            <p:cNvSpPr txBox="1"/>
            <p:nvPr/>
          </p:nvSpPr>
          <p:spPr>
            <a:xfrm>
              <a:off x="1325054" y="2266814"/>
              <a:ext cx="2013460" cy="261780"/>
            </a:xfrm>
            <a:prstGeom prst="rect">
              <a:avLst/>
            </a:prstGeom>
            <a:noFill/>
          </p:spPr>
          <p:txBody>
            <a:bodyPr vert="horz" lIns="68580" tIns="34290" rIns="68580" bIns="3429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350" b="1" dirty="0">
                  <a:solidFill>
                    <a:schemeClr val="tx1">
                      <a:lumMod val="65000"/>
                      <a:lumOff val="35000"/>
                    </a:schemeClr>
                  </a:solidFill>
                  <a:latin typeface="Clear Sans" panose="020B0503030202020304" pitchFamily="34" charset="0"/>
                  <a:ea typeface="Fira Sans SemiBold Italic" panose="00000700000000000000" pitchFamily="50" charset="0"/>
                  <a:cs typeface="Clear Sans" panose="020B0503030202020304" pitchFamily="34" charset="0"/>
                </a:rPr>
                <a:t>点击添加内容</a:t>
              </a:r>
              <a:endParaRPr lang="en-GB" altLang="zh-CN" sz="2100" b="1" dirty="0">
                <a:solidFill>
                  <a:schemeClr val="tx1">
                    <a:lumMod val="65000"/>
                    <a:lumOff val="35000"/>
                  </a:schemeClr>
                </a:solidFill>
                <a:latin typeface="Clear Sans" panose="020B0503030202020304" pitchFamily="34" charset="0"/>
                <a:ea typeface="Fira Sans SemiBold Italic" panose="00000700000000000000" pitchFamily="50" charset="0"/>
                <a:cs typeface="Clear Sans" panose="020B0503030202020304" pitchFamily="34" charset="0"/>
              </a:endParaRPr>
            </a:p>
          </p:txBody>
        </p:sp>
        <p:sp>
          <p:nvSpPr>
            <p:cNvPr id="63" name="TextBox 62"/>
            <p:cNvSpPr txBox="1"/>
            <p:nvPr/>
          </p:nvSpPr>
          <p:spPr>
            <a:xfrm>
              <a:off x="1679273" y="2559833"/>
              <a:ext cx="2546869" cy="738664"/>
            </a:xfrm>
            <a:prstGeom prst="rect">
              <a:avLst/>
            </a:prstGeom>
            <a:noFill/>
          </p:spPr>
          <p:txBody>
            <a:bodyPr wrap="square" lIns="0" tIns="0" rIns="0" bIns="0" rtlCol="0">
              <a:spAutoFit/>
            </a:bodyPr>
            <a:lstStyle/>
            <a:p>
              <a:r>
                <a:rPr lang="zh-CN" altLang="en-US" sz="1200" dirty="0">
                  <a:solidFill>
                    <a:schemeClr val="bg1">
                      <a:lumMod val="50000"/>
                    </a:schemeClr>
                  </a:solidFill>
                  <a:latin typeface="Lato Light" panose="020F0302020204030203" pitchFamily="34" charset="0"/>
                  <a:ea typeface="Open Sans" panose="020B0606030504020204" pitchFamily="34" charset="0"/>
                  <a:cs typeface="Open Sans" panose="020B0606030504020204" pitchFamily="34" charset="0"/>
                </a:rPr>
                <a:t>点击添加内容点击添加内容点击添加内容点击添加内容点击添加内容</a:t>
              </a:r>
              <a:endParaRPr lang="id-ID" altLang="zh-CN" sz="1200" dirty="0">
                <a:solidFill>
                  <a:schemeClr val="bg1">
                    <a:lumMod val="50000"/>
                  </a:schemeClr>
                </a:solidFill>
                <a:latin typeface="Lato Light" panose="020F0302020204030203" pitchFamily="34" charset="0"/>
                <a:ea typeface="Open Sans" panose="020B0606030504020204" pitchFamily="34" charset="0"/>
                <a:cs typeface="Open Sans" panose="020B0606030504020204" pitchFamily="34" charset="0"/>
              </a:endParaRPr>
            </a:p>
          </p:txBody>
        </p:sp>
      </p:grpSp>
      <p:grpSp>
        <p:nvGrpSpPr>
          <p:cNvPr id="2" name="Group 1"/>
          <p:cNvGrpSpPr/>
          <p:nvPr/>
        </p:nvGrpSpPr>
        <p:grpSpPr>
          <a:xfrm>
            <a:off x="3203606" y="1316332"/>
            <a:ext cx="2601687" cy="2577629"/>
            <a:chOff x="4982674" y="1687373"/>
            <a:chExt cx="3468916" cy="3436838"/>
          </a:xfrm>
        </p:grpSpPr>
        <p:sp>
          <p:nvSpPr>
            <p:cNvPr id="6" name="Oval 5"/>
            <p:cNvSpPr/>
            <p:nvPr/>
          </p:nvSpPr>
          <p:spPr>
            <a:xfrm>
              <a:off x="5346750" y="2055862"/>
              <a:ext cx="2767357" cy="2767358"/>
            </a:xfrm>
            <a:prstGeom prst="ellipse">
              <a:avLst/>
            </a:prstGeom>
            <a:noFill/>
            <a:ln w="34925" cmpd="dbl">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a:p>
          </p:txBody>
        </p:sp>
        <p:sp>
          <p:nvSpPr>
            <p:cNvPr id="8" name="Oval 7"/>
            <p:cNvSpPr/>
            <p:nvPr/>
          </p:nvSpPr>
          <p:spPr>
            <a:xfrm>
              <a:off x="6345901" y="4350744"/>
              <a:ext cx="769055" cy="773467"/>
            </a:xfrm>
            <a:prstGeom prst="ellipse">
              <a:avLst/>
            </a:prstGeom>
            <a:solidFill>
              <a:schemeClr val="accent1"/>
            </a:solidFill>
            <a:ln w="47625" cmpd="dbl">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300">
                <a:solidFill>
                  <a:schemeClr val="bg1"/>
                </a:solidFill>
              </a:endParaRPr>
            </a:p>
          </p:txBody>
        </p:sp>
        <p:sp>
          <p:nvSpPr>
            <p:cNvPr id="11" name="Oval 10"/>
            <p:cNvSpPr/>
            <p:nvPr/>
          </p:nvSpPr>
          <p:spPr>
            <a:xfrm>
              <a:off x="6345901" y="1687373"/>
              <a:ext cx="769055" cy="773467"/>
            </a:xfrm>
            <a:prstGeom prst="ellipse">
              <a:avLst/>
            </a:prstGeom>
            <a:solidFill>
              <a:schemeClr val="accent1"/>
            </a:solidFill>
            <a:ln w="47625" cmpd="dbl">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300">
                <a:solidFill>
                  <a:schemeClr val="bg1"/>
                </a:solidFill>
              </a:endParaRPr>
            </a:p>
          </p:txBody>
        </p:sp>
        <p:sp>
          <p:nvSpPr>
            <p:cNvPr id="17" name="Oval 16"/>
            <p:cNvSpPr/>
            <p:nvPr/>
          </p:nvSpPr>
          <p:spPr>
            <a:xfrm>
              <a:off x="4982674" y="3052807"/>
              <a:ext cx="769055" cy="773467"/>
            </a:xfrm>
            <a:prstGeom prst="ellipse">
              <a:avLst/>
            </a:prstGeom>
            <a:solidFill>
              <a:schemeClr val="accent2"/>
            </a:solidFill>
            <a:ln w="47625" cmpd="dbl">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300">
                <a:solidFill>
                  <a:schemeClr val="bg1"/>
                </a:solidFill>
              </a:endParaRPr>
            </a:p>
          </p:txBody>
        </p:sp>
        <p:sp>
          <p:nvSpPr>
            <p:cNvPr id="27" name="Oval 26"/>
            <p:cNvSpPr/>
            <p:nvPr/>
          </p:nvSpPr>
          <p:spPr>
            <a:xfrm>
              <a:off x="7682535" y="3052807"/>
              <a:ext cx="769055" cy="773467"/>
            </a:xfrm>
            <a:prstGeom prst="ellipse">
              <a:avLst/>
            </a:prstGeom>
            <a:solidFill>
              <a:schemeClr val="accent2"/>
            </a:solidFill>
            <a:ln w="47625" cmpd="dbl">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300">
                <a:solidFill>
                  <a:schemeClr val="bg1"/>
                </a:solidFill>
              </a:endParaRPr>
            </a:p>
          </p:txBody>
        </p:sp>
        <p:grpSp>
          <p:nvGrpSpPr>
            <p:cNvPr id="66" name="Group 65"/>
            <p:cNvGrpSpPr/>
            <p:nvPr/>
          </p:nvGrpSpPr>
          <p:grpSpPr>
            <a:xfrm>
              <a:off x="6548752" y="1878386"/>
              <a:ext cx="360964" cy="360964"/>
              <a:chOff x="2522538" y="2108200"/>
              <a:chExt cx="376238" cy="376238"/>
            </a:xfrm>
            <a:solidFill>
              <a:schemeClr val="bg1"/>
            </a:solidFill>
          </p:grpSpPr>
          <p:sp>
            <p:nvSpPr>
              <p:cNvPr id="67" name="Freeform 54"/>
              <p:cNvSpPr/>
              <p:nvPr/>
            </p:nvSpPr>
            <p:spPr bwMode="auto">
              <a:xfrm>
                <a:off x="2522538" y="2319338"/>
                <a:ext cx="163513" cy="71438"/>
              </a:xfrm>
              <a:custGeom>
                <a:avLst/>
                <a:gdLst>
                  <a:gd name="T0" fmla="*/ 3 w 28"/>
                  <a:gd name="T1" fmla="*/ 10 h 12"/>
                  <a:gd name="T2" fmla="*/ 10 w 28"/>
                  <a:gd name="T3" fmla="*/ 12 h 12"/>
                  <a:gd name="T4" fmla="*/ 28 w 28"/>
                  <a:gd name="T5" fmla="*/ 8 h 12"/>
                  <a:gd name="T6" fmla="*/ 5 w 28"/>
                  <a:gd name="T7" fmla="*/ 1 h 12"/>
                  <a:gd name="T8" fmla="*/ 2 w 28"/>
                  <a:gd name="T9" fmla="*/ 1 h 12"/>
                  <a:gd name="T10" fmla="*/ 0 w 28"/>
                  <a:gd name="T11" fmla="*/ 5 h 12"/>
                  <a:gd name="T12" fmla="*/ 0 w 28"/>
                  <a:gd name="T13" fmla="*/ 6 h 12"/>
                  <a:gd name="T14" fmla="*/ 3 w 28"/>
                  <a:gd name="T15" fmla="*/ 1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12">
                    <a:moveTo>
                      <a:pt x="3" y="10"/>
                    </a:moveTo>
                    <a:cubicBezTo>
                      <a:pt x="10" y="12"/>
                      <a:pt x="10" y="12"/>
                      <a:pt x="10" y="12"/>
                    </a:cubicBezTo>
                    <a:cubicBezTo>
                      <a:pt x="28" y="8"/>
                      <a:pt x="28" y="8"/>
                      <a:pt x="28" y="8"/>
                    </a:cubicBezTo>
                    <a:cubicBezTo>
                      <a:pt x="5" y="1"/>
                      <a:pt x="5" y="1"/>
                      <a:pt x="5" y="1"/>
                    </a:cubicBezTo>
                    <a:cubicBezTo>
                      <a:pt x="4" y="0"/>
                      <a:pt x="3" y="1"/>
                      <a:pt x="2" y="1"/>
                    </a:cubicBezTo>
                    <a:cubicBezTo>
                      <a:pt x="1" y="2"/>
                      <a:pt x="0" y="3"/>
                      <a:pt x="0" y="5"/>
                    </a:cubicBezTo>
                    <a:cubicBezTo>
                      <a:pt x="0" y="6"/>
                      <a:pt x="0" y="6"/>
                      <a:pt x="0" y="6"/>
                    </a:cubicBezTo>
                    <a:cubicBezTo>
                      <a:pt x="0" y="8"/>
                      <a:pt x="1" y="9"/>
                      <a:pt x="3" y="10"/>
                    </a:cubicBezTo>
                    <a:close/>
                  </a:path>
                </a:pathLst>
              </a:custGeom>
              <a:grpFill/>
              <a:ln>
                <a:noFill/>
              </a:ln>
            </p:spPr>
            <p:txBody>
              <a:bodyPr vert="horz" wrap="square" lIns="68580" tIns="34290" rIns="68580" bIns="34290" numCol="1" anchor="t" anchorCtr="0" compatLnSpc="1"/>
              <a:lstStyle/>
              <a:p>
                <a:endParaRPr lang="id-ID"/>
              </a:p>
            </p:txBody>
          </p:sp>
          <p:sp>
            <p:nvSpPr>
              <p:cNvPr id="68" name="Freeform 55"/>
              <p:cNvSpPr/>
              <p:nvPr/>
            </p:nvSpPr>
            <p:spPr bwMode="auto">
              <a:xfrm>
                <a:off x="2774950" y="2425700"/>
                <a:ext cx="123825" cy="58738"/>
              </a:xfrm>
              <a:custGeom>
                <a:avLst/>
                <a:gdLst>
                  <a:gd name="T0" fmla="*/ 18 w 21"/>
                  <a:gd name="T1" fmla="*/ 0 h 10"/>
                  <a:gd name="T2" fmla="*/ 18 w 21"/>
                  <a:gd name="T3" fmla="*/ 0 h 10"/>
                  <a:gd name="T4" fmla="*/ 0 w 21"/>
                  <a:gd name="T5" fmla="*/ 5 h 10"/>
                  <a:gd name="T6" fmla="*/ 16 w 21"/>
                  <a:gd name="T7" fmla="*/ 10 h 10"/>
                  <a:gd name="T8" fmla="*/ 19 w 21"/>
                  <a:gd name="T9" fmla="*/ 9 h 10"/>
                  <a:gd name="T10" fmla="*/ 21 w 21"/>
                  <a:gd name="T11" fmla="*/ 6 h 10"/>
                  <a:gd name="T12" fmla="*/ 21 w 21"/>
                  <a:gd name="T13" fmla="*/ 4 h 10"/>
                  <a:gd name="T14" fmla="*/ 18 w 21"/>
                  <a:gd name="T15" fmla="*/ 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0">
                    <a:moveTo>
                      <a:pt x="18" y="0"/>
                    </a:moveTo>
                    <a:cubicBezTo>
                      <a:pt x="18" y="0"/>
                      <a:pt x="18" y="0"/>
                      <a:pt x="18" y="0"/>
                    </a:cubicBezTo>
                    <a:cubicBezTo>
                      <a:pt x="0" y="5"/>
                      <a:pt x="0" y="5"/>
                      <a:pt x="0" y="5"/>
                    </a:cubicBezTo>
                    <a:cubicBezTo>
                      <a:pt x="16" y="10"/>
                      <a:pt x="16" y="10"/>
                      <a:pt x="16" y="10"/>
                    </a:cubicBezTo>
                    <a:cubicBezTo>
                      <a:pt x="17" y="10"/>
                      <a:pt x="18" y="10"/>
                      <a:pt x="19" y="9"/>
                    </a:cubicBezTo>
                    <a:cubicBezTo>
                      <a:pt x="20" y="8"/>
                      <a:pt x="21" y="7"/>
                      <a:pt x="21" y="6"/>
                    </a:cubicBezTo>
                    <a:cubicBezTo>
                      <a:pt x="21" y="4"/>
                      <a:pt x="21" y="4"/>
                      <a:pt x="21" y="4"/>
                    </a:cubicBezTo>
                    <a:cubicBezTo>
                      <a:pt x="21" y="2"/>
                      <a:pt x="20" y="1"/>
                      <a:pt x="18" y="0"/>
                    </a:cubicBezTo>
                    <a:close/>
                  </a:path>
                </a:pathLst>
              </a:custGeom>
              <a:grpFill/>
              <a:ln>
                <a:noFill/>
              </a:ln>
            </p:spPr>
            <p:txBody>
              <a:bodyPr vert="horz" wrap="square" lIns="68580" tIns="34290" rIns="68580" bIns="34290" numCol="1" anchor="t" anchorCtr="0" compatLnSpc="1"/>
              <a:lstStyle/>
              <a:p>
                <a:endParaRPr lang="id-ID"/>
              </a:p>
            </p:txBody>
          </p:sp>
          <p:sp>
            <p:nvSpPr>
              <p:cNvPr id="69" name="Freeform 56"/>
              <p:cNvSpPr/>
              <p:nvPr/>
            </p:nvSpPr>
            <p:spPr bwMode="auto">
              <a:xfrm>
                <a:off x="2522538" y="2343150"/>
                <a:ext cx="376238" cy="141288"/>
              </a:xfrm>
              <a:custGeom>
                <a:avLst/>
                <a:gdLst>
                  <a:gd name="T0" fmla="*/ 62 w 64"/>
                  <a:gd name="T1" fmla="*/ 1 h 24"/>
                  <a:gd name="T2" fmla="*/ 60 w 64"/>
                  <a:gd name="T3" fmla="*/ 0 h 24"/>
                  <a:gd name="T4" fmla="*/ 59 w 64"/>
                  <a:gd name="T5" fmla="*/ 0 h 24"/>
                  <a:gd name="T6" fmla="*/ 3 w 64"/>
                  <a:gd name="T7" fmla="*/ 14 h 24"/>
                  <a:gd name="T8" fmla="*/ 0 w 64"/>
                  <a:gd name="T9" fmla="*/ 18 h 24"/>
                  <a:gd name="T10" fmla="*/ 0 w 64"/>
                  <a:gd name="T11" fmla="*/ 20 h 24"/>
                  <a:gd name="T12" fmla="*/ 2 w 64"/>
                  <a:gd name="T13" fmla="*/ 23 h 24"/>
                  <a:gd name="T14" fmla="*/ 4 w 64"/>
                  <a:gd name="T15" fmla="*/ 24 h 24"/>
                  <a:gd name="T16" fmla="*/ 5 w 64"/>
                  <a:gd name="T17" fmla="*/ 24 h 24"/>
                  <a:gd name="T18" fmla="*/ 61 w 64"/>
                  <a:gd name="T19" fmla="*/ 10 h 24"/>
                  <a:gd name="T20" fmla="*/ 64 w 64"/>
                  <a:gd name="T21" fmla="*/ 6 h 24"/>
                  <a:gd name="T22" fmla="*/ 64 w 64"/>
                  <a:gd name="T23" fmla="*/ 4 h 24"/>
                  <a:gd name="T24" fmla="*/ 62 w 64"/>
                  <a:gd name="T25" fmla="*/ 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 h="24">
                    <a:moveTo>
                      <a:pt x="62" y="1"/>
                    </a:moveTo>
                    <a:cubicBezTo>
                      <a:pt x="62" y="1"/>
                      <a:pt x="61" y="0"/>
                      <a:pt x="60" y="0"/>
                    </a:cubicBezTo>
                    <a:cubicBezTo>
                      <a:pt x="59" y="0"/>
                      <a:pt x="59" y="0"/>
                      <a:pt x="59" y="0"/>
                    </a:cubicBezTo>
                    <a:cubicBezTo>
                      <a:pt x="3" y="14"/>
                      <a:pt x="3" y="14"/>
                      <a:pt x="3" y="14"/>
                    </a:cubicBezTo>
                    <a:cubicBezTo>
                      <a:pt x="1" y="15"/>
                      <a:pt x="0" y="16"/>
                      <a:pt x="0" y="18"/>
                    </a:cubicBezTo>
                    <a:cubicBezTo>
                      <a:pt x="0" y="20"/>
                      <a:pt x="0" y="20"/>
                      <a:pt x="0" y="20"/>
                    </a:cubicBezTo>
                    <a:cubicBezTo>
                      <a:pt x="0" y="21"/>
                      <a:pt x="1" y="22"/>
                      <a:pt x="2" y="23"/>
                    </a:cubicBezTo>
                    <a:cubicBezTo>
                      <a:pt x="2" y="24"/>
                      <a:pt x="3" y="24"/>
                      <a:pt x="4" y="24"/>
                    </a:cubicBezTo>
                    <a:cubicBezTo>
                      <a:pt x="5" y="24"/>
                      <a:pt x="5" y="24"/>
                      <a:pt x="5" y="24"/>
                    </a:cubicBezTo>
                    <a:cubicBezTo>
                      <a:pt x="61" y="10"/>
                      <a:pt x="61" y="10"/>
                      <a:pt x="61" y="10"/>
                    </a:cubicBezTo>
                    <a:cubicBezTo>
                      <a:pt x="63" y="9"/>
                      <a:pt x="64" y="8"/>
                      <a:pt x="64" y="6"/>
                    </a:cubicBezTo>
                    <a:cubicBezTo>
                      <a:pt x="64" y="4"/>
                      <a:pt x="64" y="4"/>
                      <a:pt x="64" y="4"/>
                    </a:cubicBezTo>
                    <a:cubicBezTo>
                      <a:pt x="64" y="3"/>
                      <a:pt x="63" y="2"/>
                      <a:pt x="62" y="1"/>
                    </a:cubicBezTo>
                    <a:close/>
                  </a:path>
                </a:pathLst>
              </a:custGeom>
              <a:grpFill/>
              <a:ln>
                <a:noFill/>
              </a:ln>
            </p:spPr>
            <p:txBody>
              <a:bodyPr vert="horz" wrap="square" lIns="68580" tIns="34290" rIns="68580" bIns="34290" numCol="1" anchor="t" anchorCtr="0" compatLnSpc="1"/>
              <a:lstStyle/>
              <a:p>
                <a:endParaRPr lang="id-ID"/>
              </a:p>
            </p:txBody>
          </p:sp>
          <p:sp>
            <p:nvSpPr>
              <p:cNvPr id="70" name="Freeform 57"/>
              <p:cNvSpPr>
                <a:spLocks noEditPoints="1"/>
              </p:cNvSpPr>
              <p:nvPr/>
            </p:nvSpPr>
            <p:spPr bwMode="auto">
              <a:xfrm>
                <a:off x="2605088" y="2108200"/>
                <a:ext cx="217488" cy="258763"/>
              </a:xfrm>
              <a:custGeom>
                <a:avLst/>
                <a:gdLst>
                  <a:gd name="T0" fmla="*/ 8 w 37"/>
                  <a:gd name="T1" fmla="*/ 32 h 44"/>
                  <a:gd name="T2" fmla="*/ 31 w 37"/>
                  <a:gd name="T3" fmla="*/ 35 h 44"/>
                  <a:gd name="T4" fmla="*/ 20 w 37"/>
                  <a:gd name="T5" fmla="*/ 0 h 44"/>
                  <a:gd name="T6" fmla="*/ 8 w 37"/>
                  <a:gd name="T7" fmla="*/ 32 h 44"/>
                  <a:gd name="T8" fmla="*/ 15 w 37"/>
                  <a:gd name="T9" fmla="*/ 28 h 44"/>
                  <a:gd name="T10" fmla="*/ 21 w 37"/>
                  <a:gd name="T11" fmla="*/ 16 h 44"/>
                  <a:gd name="T12" fmla="*/ 20 w 37"/>
                  <a:gd name="T13" fmla="*/ 36 h 44"/>
                  <a:gd name="T14" fmla="*/ 15 w 37"/>
                  <a:gd name="T15" fmla="*/ 28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44">
                    <a:moveTo>
                      <a:pt x="8" y="32"/>
                    </a:moveTo>
                    <a:cubicBezTo>
                      <a:pt x="11" y="40"/>
                      <a:pt x="24" y="44"/>
                      <a:pt x="31" y="35"/>
                    </a:cubicBezTo>
                    <a:cubicBezTo>
                      <a:pt x="37" y="25"/>
                      <a:pt x="31" y="10"/>
                      <a:pt x="20" y="0"/>
                    </a:cubicBezTo>
                    <a:cubicBezTo>
                      <a:pt x="22" y="11"/>
                      <a:pt x="0" y="15"/>
                      <a:pt x="8" y="32"/>
                    </a:cubicBezTo>
                    <a:close/>
                    <a:moveTo>
                      <a:pt x="15" y="28"/>
                    </a:moveTo>
                    <a:cubicBezTo>
                      <a:pt x="17" y="26"/>
                      <a:pt x="21" y="24"/>
                      <a:pt x="21" y="16"/>
                    </a:cubicBezTo>
                    <a:cubicBezTo>
                      <a:pt x="31" y="22"/>
                      <a:pt x="27" y="38"/>
                      <a:pt x="20" y="36"/>
                    </a:cubicBezTo>
                    <a:cubicBezTo>
                      <a:pt x="13" y="35"/>
                      <a:pt x="13" y="30"/>
                      <a:pt x="15" y="28"/>
                    </a:cubicBezTo>
                    <a:close/>
                  </a:path>
                </a:pathLst>
              </a:custGeom>
              <a:grpFill/>
              <a:ln>
                <a:noFill/>
              </a:ln>
            </p:spPr>
            <p:txBody>
              <a:bodyPr vert="horz" wrap="square" lIns="68580" tIns="34290" rIns="68580" bIns="34290" numCol="1" anchor="t" anchorCtr="0" compatLnSpc="1"/>
              <a:lstStyle/>
              <a:p>
                <a:endParaRPr lang="id-ID"/>
              </a:p>
            </p:txBody>
          </p:sp>
        </p:grpSp>
        <p:grpSp>
          <p:nvGrpSpPr>
            <p:cNvPr id="71" name="Group 486"/>
            <p:cNvGrpSpPr/>
            <p:nvPr/>
          </p:nvGrpSpPr>
          <p:grpSpPr bwMode="auto">
            <a:xfrm>
              <a:off x="6563336" y="4596607"/>
              <a:ext cx="355904" cy="305812"/>
              <a:chOff x="0" y="0"/>
              <a:chExt cx="576" cy="495"/>
            </a:xfrm>
            <a:solidFill>
              <a:schemeClr val="bg1"/>
            </a:solidFill>
          </p:grpSpPr>
          <p:sp>
            <p:nvSpPr>
              <p:cNvPr id="72" name="AutoShape 484"/>
              <p:cNvSpPr/>
              <p:nvPr/>
            </p:nvSpPr>
            <p:spPr bwMode="auto">
              <a:xfrm>
                <a:off x="0" y="0"/>
                <a:ext cx="495" cy="49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1600" h="21600">
                    <a:moveTo>
                      <a:pt x="18899" y="18001"/>
                    </a:moveTo>
                    <a:cubicBezTo>
                      <a:pt x="18899" y="18497"/>
                      <a:pt x="18494" y="18901"/>
                      <a:pt x="17999" y="18901"/>
                    </a:cubicBezTo>
                    <a:lnTo>
                      <a:pt x="3601" y="18901"/>
                    </a:lnTo>
                    <a:cubicBezTo>
                      <a:pt x="3105" y="18901"/>
                      <a:pt x="2701" y="18497"/>
                      <a:pt x="2701" y="18001"/>
                    </a:cubicBezTo>
                    <a:lnTo>
                      <a:pt x="2701" y="3598"/>
                    </a:lnTo>
                    <a:cubicBezTo>
                      <a:pt x="2701" y="3102"/>
                      <a:pt x="3105" y="2699"/>
                      <a:pt x="3601" y="2699"/>
                    </a:cubicBezTo>
                    <a:lnTo>
                      <a:pt x="16077" y="2699"/>
                    </a:lnTo>
                    <a:lnTo>
                      <a:pt x="18707" y="70"/>
                    </a:lnTo>
                    <a:cubicBezTo>
                      <a:pt x="18478" y="25"/>
                      <a:pt x="18241" y="0"/>
                      <a:pt x="17999" y="0"/>
                    </a:cubicBezTo>
                    <a:lnTo>
                      <a:pt x="3601" y="0"/>
                    </a:lnTo>
                    <a:cubicBezTo>
                      <a:pt x="1612" y="0"/>
                      <a:pt x="0" y="1611"/>
                      <a:pt x="0" y="3598"/>
                    </a:cubicBezTo>
                    <a:lnTo>
                      <a:pt x="0" y="18001"/>
                    </a:lnTo>
                    <a:cubicBezTo>
                      <a:pt x="0" y="19989"/>
                      <a:pt x="1612" y="21600"/>
                      <a:pt x="3601" y="21600"/>
                    </a:cubicBezTo>
                    <a:lnTo>
                      <a:pt x="17999" y="21600"/>
                    </a:lnTo>
                    <a:cubicBezTo>
                      <a:pt x="19988" y="21600"/>
                      <a:pt x="21600" y="19989"/>
                      <a:pt x="21600" y="18001"/>
                    </a:cubicBezTo>
                    <a:lnTo>
                      <a:pt x="21600" y="10014"/>
                    </a:lnTo>
                    <a:lnTo>
                      <a:pt x="18899" y="12712"/>
                    </a:lnTo>
                    <a:lnTo>
                      <a:pt x="18899" y="18001"/>
                    </a:lnTo>
                    <a:close/>
                    <a:moveTo>
                      <a:pt x="18899" y="18001"/>
                    </a:moveTo>
                  </a:path>
                </a:pathLst>
              </a:custGeom>
              <a:grpFill/>
              <a:ln>
                <a:noFill/>
              </a:ln>
            </p:spPr>
            <p:txBody>
              <a:bodyPr lIns="0" tIns="0" rIns="0" bIns="0"/>
              <a:lstStyle/>
              <a:p>
                <a:endParaRPr lang="en-US" sz="3000">
                  <a:solidFill>
                    <a:schemeClr val="bg2"/>
                  </a:solidFill>
                </a:endParaRPr>
              </a:p>
            </p:txBody>
          </p:sp>
          <p:sp>
            <p:nvSpPr>
              <p:cNvPr id="73" name="AutoShape 485"/>
              <p:cNvSpPr/>
              <p:nvPr/>
            </p:nvSpPr>
            <p:spPr bwMode="auto">
              <a:xfrm>
                <a:off x="208" y="0"/>
                <a:ext cx="368" cy="36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600" h="21600">
                    <a:moveTo>
                      <a:pt x="2496" y="13916"/>
                    </a:moveTo>
                    <a:lnTo>
                      <a:pt x="2496" y="13917"/>
                    </a:lnTo>
                    <a:lnTo>
                      <a:pt x="2495" y="13919"/>
                    </a:lnTo>
                    <a:lnTo>
                      <a:pt x="2496" y="13919"/>
                    </a:lnTo>
                    <a:lnTo>
                      <a:pt x="0" y="21600"/>
                    </a:lnTo>
                    <a:lnTo>
                      <a:pt x="7681" y="19104"/>
                    </a:lnTo>
                    <a:lnTo>
                      <a:pt x="7684" y="19103"/>
                    </a:lnTo>
                    <a:lnTo>
                      <a:pt x="7683" y="19102"/>
                    </a:lnTo>
                    <a:lnTo>
                      <a:pt x="21600" y="5186"/>
                    </a:lnTo>
                    <a:lnTo>
                      <a:pt x="16414" y="0"/>
                    </a:lnTo>
                    <a:lnTo>
                      <a:pt x="2498" y="13916"/>
                    </a:lnTo>
                    <a:lnTo>
                      <a:pt x="2496" y="13916"/>
                    </a:lnTo>
                    <a:close/>
                    <a:moveTo>
                      <a:pt x="7041" y="18061"/>
                    </a:moveTo>
                    <a:lnTo>
                      <a:pt x="1855" y="19745"/>
                    </a:lnTo>
                    <a:lnTo>
                      <a:pt x="3540" y="14559"/>
                    </a:lnTo>
                    <a:lnTo>
                      <a:pt x="7041" y="18061"/>
                    </a:lnTo>
                    <a:close/>
                    <a:moveTo>
                      <a:pt x="7041" y="18061"/>
                    </a:moveTo>
                  </a:path>
                </a:pathLst>
              </a:custGeom>
              <a:grpFill/>
              <a:ln>
                <a:noFill/>
              </a:ln>
            </p:spPr>
            <p:txBody>
              <a:bodyPr lIns="0" tIns="0" rIns="0" bIns="0"/>
              <a:lstStyle/>
              <a:p>
                <a:endParaRPr lang="en-US" sz="3000">
                  <a:solidFill>
                    <a:schemeClr val="bg2"/>
                  </a:solidFill>
                </a:endParaRPr>
              </a:p>
            </p:txBody>
          </p:sp>
        </p:grpSp>
        <p:grpSp>
          <p:nvGrpSpPr>
            <p:cNvPr id="74" name="Group 73"/>
            <p:cNvGrpSpPr/>
            <p:nvPr/>
          </p:nvGrpSpPr>
          <p:grpSpPr>
            <a:xfrm>
              <a:off x="5233146" y="3255978"/>
              <a:ext cx="262779" cy="417110"/>
              <a:chOff x="3606014" y="1693837"/>
              <a:chExt cx="1447871" cy="2298210"/>
            </a:xfrm>
            <a:solidFill>
              <a:schemeClr val="bg1"/>
            </a:solidFill>
          </p:grpSpPr>
          <p:grpSp>
            <p:nvGrpSpPr>
              <p:cNvPr id="75" name="Group 74"/>
              <p:cNvGrpSpPr/>
              <p:nvPr/>
            </p:nvGrpSpPr>
            <p:grpSpPr>
              <a:xfrm>
                <a:off x="3606014" y="2288191"/>
                <a:ext cx="1447871" cy="1703856"/>
                <a:chOff x="1087898" y="4607261"/>
                <a:chExt cx="1447871" cy="1703856"/>
              </a:xfrm>
              <a:grpFill/>
            </p:grpSpPr>
            <p:sp>
              <p:nvSpPr>
                <p:cNvPr id="82" name="Freeform 81"/>
                <p:cNvSpPr/>
                <p:nvPr/>
              </p:nvSpPr>
              <p:spPr>
                <a:xfrm>
                  <a:off x="1087898" y="4607261"/>
                  <a:ext cx="1404934" cy="1641864"/>
                </a:xfrm>
                <a:custGeom>
                  <a:avLst/>
                  <a:gdLst>
                    <a:gd name="connsiteX0" fmla="*/ 461907 w 1404934"/>
                    <a:gd name="connsiteY0" fmla="*/ 1561582 h 1641864"/>
                    <a:gd name="connsiteX1" fmla="*/ 460409 w 1404934"/>
                    <a:gd name="connsiteY1" fmla="*/ 1562298 h 1641864"/>
                    <a:gd name="connsiteX2" fmla="*/ 464264 w 1404934"/>
                    <a:gd name="connsiteY2" fmla="*/ 1564031 h 1641864"/>
                    <a:gd name="connsiteX3" fmla="*/ 633532 w 1404934"/>
                    <a:gd name="connsiteY3" fmla="*/ 0 h 1641864"/>
                    <a:gd name="connsiteX4" fmla="*/ 642264 w 1404934"/>
                    <a:gd name="connsiteY4" fmla="*/ 89 h 1641864"/>
                    <a:gd name="connsiteX5" fmla="*/ 859611 w 1404934"/>
                    <a:gd name="connsiteY5" fmla="*/ 4927 h 1641864"/>
                    <a:gd name="connsiteX6" fmla="*/ 869679 w 1404934"/>
                    <a:gd name="connsiteY6" fmla="*/ 4849 h 1641864"/>
                    <a:gd name="connsiteX7" fmla="*/ 888124 w 1404934"/>
                    <a:gd name="connsiteY7" fmla="*/ 5035 h 1641864"/>
                    <a:gd name="connsiteX8" fmla="*/ 920629 w 1404934"/>
                    <a:gd name="connsiteY8" fmla="*/ 5097 h 1641864"/>
                    <a:gd name="connsiteX9" fmla="*/ 1028230 w 1404934"/>
                    <a:gd name="connsiteY9" fmla="*/ 154932 h 1641864"/>
                    <a:gd name="connsiteX10" fmla="*/ 1403068 w 1404934"/>
                    <a:gd name="connsiteY10" fmla="*/ 1061042 h 1641864"/>
                    <a:gd name="connsiteX11" fmla="*/ 817301 w 1404934"/>
                    <a:gd name="connsiteY11" fmla="*/ 1625687 h 1641864"/>
                    <a:gd name="connsiteX12" fmla="*/ 745274 w 1404934"/>
                    <a:gd name="connsiteY12" fmla="*/ 1632820 h 1641864"/>
                    <a:gd name="connsiteX13" fmla="*/ 710413 w 1404934"/>
                    <a:gd name="connsiteY13" fmla="*/ 1629831 h 1641864"/>
                    <a:gd name="connsiteX14" fmla="*/ 665846 w 1404934"/>
                    <a:gd name="connsiteY14" fmla="*/ 1622274 h 1641864"/>
                    <a:gd name="connsiteX15" fmla="*/ 660377 w 1404934"/>
                    <a:gd name="connsiteY15" fmla="*/ 1624890 h 1641864"/>
                    <a:gd name="connsiteX16" fmla="*/ 710412 w 1404934"/>
                    <a:gd name="connsiteY16" fmla="*/ 1633702 h 1641864"/>
                    <a:gd name="connsiteX17" fmla="*/ 745275 w 1404934"/>
                    <a:gd name="connsiteY17" fmla="*/ 1636691 h 1641864"/>
                    <a:gd name="connsiteX18" fmla="*/ 693045 w 1404934"/>
                    <a:gd name="connsiteY18" fmla="*/ 1641864 h 1641864"/>
                    <a:gd name="connsiteX19" fmla="*/ 327 w 1404934"/>
                    <a:gd name="connsiteY19" fmla="*/ 987094 h 1641864"/>
                    <a:gd name="connsiteX20" fmla="*/ 470498 w 1404934"/>
                    <a:gd name="connsiteY20" fmla="*/ 4261 h 1641864"/>
                    <a:gd name="connsiteX21" fmla="*/ 578637 w 1404934"/>
                    <a:gd name="connsiteY21" fmla="*/ 3616 h 1641864"/>
                    <a:gd name="connsiteX22" fmla="*/ 580705 w 1404934"/>
                    <a:gd name="connsiteY22" fmla="*/ 3620 h 1641864"/>
                    <a:gd name="connsiteX23" fmla="*/ 583039 w 1404934"/>
                    <a:gd name="connsiteY23" fmla="*/ 390 h 1641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04934" h="1641864">
                      <a:moveTo>
                        <a:pt x="461907" y="1561582"/>
                      </a:moveTo>
                      <a:lnTo>
                        <a:pt x="460409" y="1562298"/>
                      </a:lnTo>
                      <a:lnTo>
                        <a:pt x="464264" y="1564031"/>
                      </a:lnTo>
                      <a:close/>
                      <a:moveTo>
                        <a:pt x="633532" y="0"/>
                      </a:moveTo>
                      <a:lnTo>
                        <a:pt x="642264" y="89"/>
                      </a:lnTo>
                      <a:cubicBezTo>
                        <a:pt x="727181" y="1424"/>
                        <a:pt x="662491" y="6085"/>
                        <a:pt x="859611" y="4927"/>
                      </a:cubicBezTo>
                      <a:lnTo>
                        <a:pt x="869679" y="4849"/>
                      </a:lnTo>
                      <a:lnTo>
                        <a:pt x="888124" y="5035"/>
                      </a:lnTo>
                      <a:lnTo>
                        <a:pt x="920629" y="5097"/>
                      </a:lnTo>
                      <a:lnTo>
                        <a:pt x="1028230" y="154932"/>
                      </a:lnTo>
                      <a:cubicBezTo>
                        <a:pt x="1268780" y="496356"/>
                        <a:pt x="1423881" y="773581"/>
                        <a:pt x="1403068" y="1061042"/>
                      </a:cubicBezTo>
                      <a:cubicBezTo>
                        <a:pt x="1382255" y="1348502"/>
                        <a:pt x="1106847" y="1571999"/>
                        <a:pt x="817301" y="1625687"/>
                      </a:cubicBezTo>
                      <a:lnTo>
                        <a:pt x="745274" y="1632820"/>
                      </a:lnTo>
                      <a:lnTo>
                        <a:pt x="710413" y="1629831"/>
                      </a:lnTo>
                      <a:lnTo>
                        <a:pt x="665846" y="1622274"/>
                      </a:lnTo>
                      <a:lnTo>
                        <a:pt x="660377" y="1624890"/>
                      </a:lnTo>
                      <a:lnTo>
                        <a:pt x="710412" y="1633702"/>
                      </a:lnTo>
                      <a:lnTo>
                        <a:pt x="745275" y="1636691"/>
                      </a:lnTo>
                      <a:lnTo>
                        <a:pt x="693045" y="1641864"/>
                      </a:lnTo>
                      <a:cubicBezTo>
                        <a:pt x="461599" y="1631238"/>
                        <a:pt x="25694" y="1548414"/>
                        <a:pt x="327" y="987094"/>
                      </a:cubicBezTo>
                      <a:cubicBezTo>
                        <a:pt x="-10973" y="552383"/>
                        <a:pt x="272795" y="292425"/>
                        <a:pt x="470498" y="4261"/>
                      </a:cubicBezTo>
                      <a:cubicBezTo>
                        <a:pt x="515612" y="3844"/>
                        <a:pt x="550833" y="3648"/>
                        <a:pt x="578637" y="3616"/>
                      </a:cubicBezTo>
                      <a:lnTo>
                        <a:pt x="580705" y="3620"/>
                      </a:lnTo>
                      <a:lnTo>
                        <a:pt x="583039" y="39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82"/>
                <p:cNvSpPr/>
                <p:nvPr/>
              </p:nvSpPr>
              <p:spPr>
                <a:xfrm rot="17518257">
                  <a:off x="1241806" y="5017155"/>
                  <a:ext cx="1617639" cy="970286"/>
                </a:xfrm>
                <a:custGeom>
                  <a:avLst/>
                  <a:gdLst>
                    <a:gd name="connsiteX0" fmla="*/ 1617639 w 1617639"/>
                    <a:gd name="connsiteY0" fmla="*/ 103706 h 970286"/>
                    <a:gd name="connsiteX1" fmla="*/ 818462 w 1617639"/>
                    <a:gd name="connsiteY1" fmla="*/ 946838 h 970286"/>
                    <a:gd name="connsiteX2" fmla="*/ 17768 w 1617639"/>
                    <a:gd name="connsiteY2" fmla="*/ 504238 h 970286"/>
                    <a:gd name="connsiteX3" fmla="*/ 0 w 1617639"/>
                    <a:gd name="connsiteY3" fmla="*/ 446371 h 970286"/>
                    <a:gd name="connsiteX4" fmla="*/ 33562 w 1617639"/>
                    <a:gd name="connsiteY4" fmla="*/ 510498 h 970286"/>
                    <a:gd name="connsiteX5" fmla="*/ 776356 w 1617639"/>
                    <a:gd name="connsiteY5" fmla="*/ 842469 h 970286"/>
                    <a:gd name="connsiteX6" fmla="*/ 1476418 w 1617639"/>
                    <a:gd name="connsiteY6" fmla="*/ 155845 h 970286"/>
                    <a:gd name="connsiteX7" fmla="*/ 1575113 w 1617639"/>
                    <a:gd name="connsiteY7" fmla="*/ 0 h 970286"/>
                    <a:gd name="connsiteX8" fmla="*/ 1576582 w 1617639"/>
                    <a:gd name="connsiteY8" fmla="*/ 3662 h 970286"/>
                    <a:gd name="connsiteX9" fmla="*/ 1617639 w 1617639"/>
                    <a:gd name="connsiteY9" fmla="*/ 103706 h 970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17639" h="970286">
                      <a:moveTo>
                        <a:pt x="1617639" y="103706"/>
                      </a:moveTo>
                      <a:cubicBezTo>
                        <a:pt x="1347232" y="537049"/>
                        <a:pt x="1132028" y="845983"/>
                        <a:pt x="818462" y="946838"/>
                      </a:cubicBezTo>
                      <a:cubicBezTo>
                        <a:pt x="504896" y="1047693"/>
                        <a:pt x="144395" y="808907"/>
                        <a:pt x="17768" y="504238"/>
                      </a:cubicBezTo>
                      <a:lnTo>
                        <a:pt x="0" y="446371"/>
                      </a:lnTo>
                      <a:lnTo>
                        <a:pt x="33562" y="510498"/>
                      </a:lnTo>
                      <a:cubicBezTo>
                        <a:pt x="191681" y="758928"/>
                        <a:pt x="501986" y="930717"/>
                        <a:pt x="776356" y="842469"/>
                      </a:cubicBezTo>
                      <a:cubicBezTo>
                        <a:pt x="1050726" y="754221"/>
                        <a:pt x="1249788" y="506663"/>
                        <a:pt x="1476418" y="155845"/>
                      </a:cubicBezTo>
                      <a:lnTo>
                        <a:pt x="1575113" y="0"/>
                      </a:lnTo>
                      <a:lnTo>
                        <a:pt x="1576582" y="3662"/>
                      </a:lnTo>
                      <a:cubicBezTo>
                        <a:pt x="1587014" y="29435"/>
                        <a:pt x="1600374" y="62025"/>
                        <a:pt x="1617639" y="10370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Freeform 75"/>
              <p:cNvSpPr/>
              <p:nvPr/>
            </p:nvSpPr>
            <p:spPr>
              <a:xfrm>
                <a:off x="4074658" y="1987923"/>
                <a:ext cx="855945" cy="378698"/>
              </a:xfrm>
              <a:custGeom>
                <a:avLst/>
                <a:gdLst>
                  <a:gd name="connsiteX0" fmla="*/ 0 w 813575"/>
                  <a:gd name="connsiteY0" fmla="*/ 227668 h 359952"/>
                  <a:gd name="connsiteX1" fmla="*/ 0 w 813575"/>
                  <a:gd name="connsiteY1" fmla="*/ 227669 h 359952"/>
                  <a:gd name="connsiteX2" fmla="*/ 0 w 813575"/>
                  <a:gd name="connsiteY2" fmla="*/ 227669 h 359952"/>
                  <a:gd name="connsiteX3" fmla="*/ 754470 w 813575"/>
                  <a:gd name="connsiteY3" fmla="*/ 0 h 359952"/>
                  <a:gd name="connsiteX4" fmla="*/ 813575 w 813575"/>
                  <a:gd name="connsiteY4" fmla="*/ 63104 h 359952"/>
                  <a:gd name="connsiteX5" fmla="*/ 677979 w 813575"/>
                  <a:gd name="connsiteY5" fmla="*/ 134209 h 359952"/>
                  <a:gd name="connsiteX6" fmla="*/ 451952 w 813575"/>
                  <a:gd name="connsiteY6" fmla="*/ 192967 h 359952"/>
                  <a:gd name="connsiteX7" fmla="*/ 447885 w 813575"/>
                  <a:gd name="connsiteY7" fmla="*/ 194508 h 359952"/>
                  <a:gd name="connsiteX8" fmla="*/ 454205 w 813575"/>
                  <a:gd name="connsiteY8" fmla="*/ 194498 h 359952"/>
                  <a:gd name="connsiteX9" fmla="*/ 577761 w 813575"/>
                  <a:gd name="connsiteY9" fmla="*/ 201824 h 359952"/>
                  <a:gd name="connsiteX10" fmla="*/ 793638 w 813575"/>
                  <a:gd name="connsiteY10" fmla="*/ 273694 h 359952"/>
                  <a:gd name="connsiteX11" fmla="*/ 794913 w 813575"/>
                  <a:gd name="connsiteY11" fmla="*/ 359952 h 359952"/>
                  <a:gd name="connsiteX12" fmla="*/ 647385 w 813575"/>
                  <a:gd name="connsiteY12" fmla="*/ 324697 h 359952"/>
                  <a:gd name="connsiteX13" fmla="*/ 441503 w 813575"/>
                  <a:gd name="connsiteY13" fmla="*/ 220904 h 359952"/>
                  <a:gd name="connsiteX14" fmla="*/ 434139 w 813575"/>
                  <a:gd name="connsiteY14" fmla="*/ 218156 h 359952"/>
                  <a:gd name="connsiteX15" fmla="*/ 438079 w 813575"/>
                  <a:gd name="connsiteY15" fmla="*/ 227669 h 359952"/>
                  <a:gd name="connsiteX16" fmla="*/ 438078 w 813575"/>
                  <a:gd name="connsiteY16" fmla="*/ 227669 h 359952"/>
                  <a:gd name="connsiteX17" fmla="*/ 393972 w 813575"/>
                  <a:gd name="connsiteY17" fmla="*/ 271775 h 359952"/>
                  <a:gd name="connsiteX18" fmla="*/ 44106 w 813575"/>
                  <a:gd name="connsiteY18" fmla="*/ 271774 h 359952"/>
                  <a:gd name="connsiteX19" fmla="*/ 12918 w 813575"/>
                  <a:gd name="connsiteY19" fmla="*/ 258856 h 359952"/>
                  <a:gd name="connsiteX20" fmla="*/ 0 w 813575"/>
                  <a:gd name="connsiteY20" fmla="*/ 227669 h 359952"/>
                  <a:gd name="connsiteX21" fmla="*/ 12918 w 813575"/>
                  <a:gd name="connsiteY21" fmla="*/ 196482 h 359952"/>
                  <a:gd name="connsiteX22" fmla="*/ 44106 w 813575"/>
                  <a:gd name="connsiteY22" fmla="*/ 183563 h 359952"/>
                  <a:gd name="connsiteX23" fmla="*/ 393973 w 813575"/>
                  <a:gd name="connsiteY23" fmla="*/ 183563 h 359952"/>
                  <a:gd name="connsiteX24" fmla="*/ 415151 w 813575"/>
                  <a:gd name="connsiteY24" fmla="*/ 192335 h 359952"/>
                  <a:gd name="connsiteX25" fmla="*/ 413741 w 813575"/>
                  <a:gd name="connsiteY25" fmla="*/ 191225 h 359952"/>
                  <a:gd name="connsiteX26" fmla="*/ 542382 w 813575"/>
                  <a:gd name="connsiteY26" fmla="*/ 89012 h 359952"/>
                  <a:gd name="connsiteX27" fmla="*/ 754470 w 813575"/>
                  <a:gd name="connsiteY27" fmla="*/ 0 h 35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13575" h="359952">
                    <a:moveTo>
                      <a:pt x="0" y="227668"/>
                    </a:moveTo>
                    <a:lnTo>
                      <a:pt x="0" y="227669"/>
                    </a:lnTo>
                    <a:lnTo>
                      <a:pt x="0" y="227669"/>
                    </a:lnTo>
                    <a:close/>
                    <a:moveTo>
                      <a:pt x="754470" y="0"/>
                    </a:moveTo>
                    <a:lnTo>
                      <a:pt x="813575" y="63104"/>
                    </a:lnTo>
                    <a:cubicBezTo>
                      <a:pt x="768376" y="86806"/>
                      <a:pt x="754470" y="124415"/>
                      <a:pt x="677979" y="134209"/>
                    </a:cubicBezTo>
                    <a:cubicBezTo>
                      <a:pt x="477192" y="131723"/>
                      <a:pt x="497348" y="169166"/>
                      <a:pt x="451952" y="192967"/>
                    </a:cubicBezTo>
                    <a:lnTo>
                      <a:pt x="447885" y="194508"/>
                    </a:lnTo>
                    <a:lnTo>
                      <a:pt x="454205" y="194498"/>
                    </a:lnTo>
                    <a:cubicBezTo>
                      <a:pt x="493098" y="192264"/>
                      <a:pt x="530780" y="186314"/>
                      <a:pt x="577761" y="201824"/>
                    </a:cubicBezTo>
                    <a:cubicBezTo>
                      <a:pt x="666174" y="262297"/>
                      <a:pt x="707783" y="267086"/>
                      <a:pt x="793638" y="273694"/>
                    </a:cubicBezTo>
                    <a:lnTo>
                      <a:pt x="794913" y="359952"/>
                    </a:lnTo>
                    <a:cubicBezTo>
                      <a:pt x="745737" y="348200"/>
                      <a:pt x="710299" y="367425"/>
                      <a:pt x="647385" y="324697"/>
                    </a:cubicBezTo>
                    <a:cubicBezTo>
                      <a:pt x="501123" y="191298"/>
                      <a:pt x="490891" y="232710"/>
                      <a:pt x="441503" y="220904"/>
                    </a:cubicBezTo>
                    <a:lnTo>
                      <a:pt x="434139" y="218156"/>
                    </a:lnTo>
                    <a:lnTo>
                      <a:pt x="438079" y="227669"/>
                    </a:lnTo>
                    <a:lnTo>
                      <a:pt x="438078" y="227669"/>
                    </a:lnTo>
                    <a:cubicBezTo>
                      <a:pt x="438078" y="252028"/>
                      <a:pt x="418331" y="271775"/>
                      <a:pt x="393972" y="271775"/>
                    </a:cubicBezTo>
                    <a:lnTo>
                      <a:pt x="44106" y="271774"/>
                    </a:lnTo>
                    <a:cubicBezTo>
                      <a:pt x="31926" y="271774"/>
                      <a:pt x="20900" y="266837"/>
                      <a:pt x="12918" y="258856"/>
                    </a:cubicBezTo>
                    <a:lnTo>
                      <a:pt x="0" y="227669"/>
                    </a:lnTo>
                    <a:lnTo>
                      <a:pt x="12918" y="196482"/>
                    </a:lnTo>
                    <a:cubicBezTo>
                      <a:pt x="20900" y="188500"/>
                      <a:pt x="31926" y="183563"/>
                      <a:pt x="44106" y="183563"/>
                    </a:cubicBezTo>
                    <a:lnTo>
                      <a:pt x="393973" y="183563"/>
                    </a:lnTo>
                    <a:lnTo>
                      <a:pt x="415151" y="192335"/>
                    </a:lnTo>
                    <a:lnTo>
                      <a:pt x="413741" y="191225"/>
                    </a:lnTo>
                    <a:cubicBezTo>
                      <a:pt x="457780" y="158313"/>
                      <a:pt x="480959" y="114970"/>
                      <a:pt x="542382" y="89012"/>
                    </a:cubicBezTo>
                    <a:cubicBezTo>
                      <a:pt x="650164" y="75566"/>
                      <a:pt x="684933" y="51691"/>
                      <a:pt x="75447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p:nvPr/>
            </p:nvGrpSpPr>
            <p:grpSpPr>
              <a:xfrm>
                <a:off x="3966166" y="1693837"/>
                <a:ext cx="662753" cy="458447"/>
                <a:chOff x="3977399" y="1764456"/>
                <a:chExt cx="662753" cy="458447"/>
              </a:xfrm>
              <a:grpFill/>
            </p:grpSpPr>
            <p:sp>
              <p:nvSpPr>
                <p:cNvPr id="78" name="Rectangle 3"/>
                <p:cNvSpPr/>
                <p:nvPr/>
              </p:nvSpPr>
              <p:spPr>
                <a:xfrm>
                  <a:off x="3977399" y="1764456"/>
                  <a:ext cx="662753" cy="458447"/>
                </a:xfrm>
                <a:custGeom>
                  <a:avLst/>
                  <a:gdLst>
                    <a:gd name="connsiteX0" fmla="*/ 0 w 573057"/>
                    <a:gd name="connsiteY0" fmla="*/ 0 h 313935"/>
                    <a:gd name="connsiteX1" fmla="*/ 573057 w 573057"/>
                    <a:gd name="connsiteY1" fmla="*/ 0 h 313935"/>
                    <a:gd name="connsiteX2" fmla="*/ 573057 w 573057"/>
                    <a:gd name="connsiteY2" fmla="*/ 313935 h 313935"/>
                    <a:gd name="connsiteX3" fmla="*/ 0 w 573057"/>
                    <a:gd name="connsiteY3" fmla="*/ 313935 h 313935"/>
                    <a:gd name="connsiteX4" fmla="*/ 0 w 573057"/>
                    <a:gd name="connsiteY4" fmla="*/ 0 h 313935"/>
                    <a:gd name="connsiteX0-1" fmla="*/ 0 w 573057"/>
                    <a:gd name="connsiteY0-2" fmla="*/ 0 h 316427"/>
                    <a:gd name="connsiteX1-3" fmla="*/ 573057 w 573057"/>
                    <a:gd name="connsiteY1-4" fmla="*/ 0 h 316427"/>
                    <a:gd name="connsiteX2-5" fmla="*/ 573057 w 573057"/>
                    <a:gd name="connsiteY2-6" fmla="*/ 313935 h 316427"/>
                    <a:gd name="connsiteX3-7" fmla="*/ 171917 w 573057"/>
                    <a:gd name="connsiteY3-8" fmla="*/ 316427 h 316427"/>
                    <a:gd name="connsiteX4-9" fmla="*/ 0 w 573057"/>
                    <a:gd name="connsiteY4-10" fmla="*/ 0 h 316427"/>
                    <a:gd name="connsiteX0-11" fmla="*/ 0 w 573057"/>
                    <a:gd name="connsiteY0-12" fmla="*/ 0 h 321410"/>
                    <a:gd name="connsiteX1-13" fmla="*/ 573057 w 573057"/>
                    <a:gd name="connsiteY1-14" fmla="*/ 0 h 321410"/>
                    <a:gd name="connsiteX2-15" fmla="*/ 558108 w 573057"/>
                    <a:gd name="connsiteY2-16" fmla="*/ 321410 h 321410"/>
                    <a:gd name="connsiteX3-17" fmla="*/ 171917 w 573057"/>
                    <a:gd name="connsiteY3-18" fmla="*/ 316427 h 321410"/>
                    <a:gd name="connsiteX4-19" fmla="*/ 0 w 573057"/>
                    <a:gd name="connsiteY4-20" fmla="*/ 0 h 321410"/>
                    <a:gd name="connsiteX0-21" fmla="*/ 0 w 680194"/>
                    <a:gd name="connsiteY0-22" fmla="*/ 9966 h 331376"/>
                    <a:gd name="connsiteX1-23" fmla="*/ 680194 w 680194"/>
                    <a:gd name="connsiteY1-24" fmla="*/ 0 h 331376"/>
                    <a:gd name="connsiteX2-25" fmla="*/ 558108 w 680194"/>
                    <a:gd name="connsiteY2-26" fmla="*/ 331376 h 331376"/>
                    <a:gd name="connsiteX3-27" fmla="*/ 171917 w 680194"/>
                    <a:gd name="connsiteY3-28" fmla="*/ 326393 h 331376"/>
                    <a:gd name="connsiteX4-29" fmla="*/ 0 w 680194"/>
                    <a:gd name="connsiteY4-30" fmla="*/ 9966 h 331376"/>
                    <a:gd name="connsiteX0-31" fmla="*/ 0 w 680194"/>
                    <a:gd name="connsiteY0-32" fmla="*/ 9966 h 331376"/>
                    <a:gd name="connsiteX1-33" fmla="*/ 680194 w 680194"/>
                    <a:gd name="connsiteY1-34" fmla="*/ 0 h 331376"/>
                    <a:gd name="connsiteX2-35" fmla="*/ 558108 w 680194"/>
                    <a:gd name="connsiteY2-36" fmla="*/ 331376 h 331376"/>
                    <a:gd name="connsiteX3-37" fmla="*/ 171917 w 680194"/>
                    <a:gd name="connsiteY3-38" fmla="*/ 326393 h 331376"/>
                    <a:gd name="connsiteX4-39" fmla="*/ 0 w 680194"/>
                    <a:gd name="connsiteY4-40" fmla="*/ 9966 h 331376"/>
                    <a:gd name="connsiteX0-41" fmla="*/ 0 w 680194"/>
                    <a:gd name="connsiteY0-42" fmla="*/ 9966 h 331376"/>
                    <a:gd name="connsiteX1-43" fmla="*/ 498309 w 680194"/>
                    <a:gd name="connsiteY1-44" fmla="*/ 2490 h 331376"/>
                    <a:gd name="connsiteX2-45" fmla="*/ 680194 w 680194"/>
                    <a:gd name="connsiteY2-46" fmla="*/ 0 h 331376"/>
                    <a:gd name="connsiteX3-47" fmla="*/ 558108 w 680194"/>
                    <a:gd name="connsiteY3-48" fmla="*/ 331376 h 331376"/>
                    <a:gd name="connsiteX4-49" fmla="*/ 171917 w 680194"/>
                    <a:gd name="connsiteY4-50" fmla="*/ 326393 h 331376"/>
                    <a:gd name="connsiteX5" fmla="*/ 0 w 680194"/>
                    <a:gd name="connsiteY5" fmla="*/ 9966 h 331376"/>
                    <a:gd name="connsiteX0-51" fmla="*/ 0 w 680194"/>
                    <a:gd name="connsiteY0-52" fmla="*/ 9966 h 331376"/>
                    <a:gd name="connsiteX1-53" fmla="*/ 306460 w 680194"/>
                    <a:gd name="connsiteY1-54" fmla="*/ 9965 h 331376"/>
                    <a:gd name="connsiteX2-55" fmla="*/ 498309 w 680194"/>
                    <a:gd name="connsiteY2-56" fmla="*/ 2490 h 331376"/>
                    <a:gd name="connsiteX3-57" fmla="*/ 680194 w 680194"/>
                    <a:gd name="connsiteY3-58" fmla="*/ 0 h 331376"/>
                    <a:gd name="connsiteX4-59" fmla="*/ 558108 w 680194"/>
                    <a:gd name="connsiteY4-60" fmla="*/ 331376 h 331376"/>
                    <a:gd name="connsiteX5-61" fmla="*/ 171917 w 680194"/>
                    <a:gd name="connsiteY5-62" fmla="*/ 326393 h 331376"/>
                    <a:gd name="connsiteX6" fmla="*/ 0 w 680194"/>
                    <a:gd name="connsiteY6" fmla="*/ 9966 h 331376"/>
                    <a:gd name="connsiteX0-63" fmla="*/ 0 w 680194"/>
                    <a:gd name="connsiteY0-64" fmla="*/ 134545 h 455955"/>
                    <a:gd name="connsiteX1-65" fmla="*/ 470902 w 680194"/>
                    <a:gd name="connsiteY1-66" fmla="*/ 0 h 455955"/>
                    <a:gd name="connsiteX2-67" fmla="*/ 498309 w 680194"/>
                    <a:gd name="connsiteY2-68" fmla="*/ 127069 h 455955"/>
                    <a:gd name="connsiteX3-69" fmla="*/ 680194 w 680194"/>
                    <a:gd name="connsiteY3-70" fmla="*/ 124579 h 455955"/>
                    <a:gd name="connsiteX4-71" fmla="*/ 558108 w 680194"/>
                    <a:gd name="connsiteY4-72" fmla="*/ 455955 h 455955"/>
                    <a:gd name="connsiteX5-73" fmla="*/ 171917 w 680194"/>
                    <a:gd name="connsiteY5-74" fmla="*/ 450972 h 455955"/>
                    <a:gd name="connsiteX6-75" fmla="*/ 0 w 680194"/>
                    <a:gd name="connsiteY6-76" fmla="*/ 134545 h 455955"/>
                    <a:gd name="connsiteX0-77" fmla="*/ 0 w 680194"/>
                    <a:gd name="connsiteY0-78" fmla="*/ 134545 h 455955"/>
                    <a:gd name="connsiteX1-79" fmla="*/ 296493 w 680194"/>
                    <a:gd name="connsiteY1-80" fmla="*/ 47340 h 455955"/>
                    <a:gd name="connsiteX2-81" fmla="*/ 470902 w 680194"/>
                    <a:gd name="connsiteY2-82" fmla="*/ 0 h 455955"/>
                    <a:gd name="connsiteX3-83" fmla="*/ 498309 w 680194"/>
                    <a:gd name="connsiteY3-84" fmla="*/ 127069 h 455955"/>
                    <a:gd name="connsiteX4-85" fmla="*/ 680194 w 680194"/>
                    <a:gd name="connsiteY4-86" fmla="*/ 124579 h 455955"/>
                    <a:gd name="connsiteX5-87" fmla="*/ 558108 w 680194"/>
                    <a:gd name="connsiteY5-88" fmla="*/ 455955 h 455955"/>
                    <a:gd name="connsiteX6-89" fmla="*/ 171917 w 680194"/>
                    <a:gd name="connsiteY6-90" fmla="*/ 450972 h 455955"/>
                    <a:gd name="connsiteX7" fmla="*/ 0 w 680194"/>
                    <a:gd name="connsiteY7" fmla="*/ 134545 h 455955"/>
                    <a:gd name="connsiteX0-91" fmla="*/ 0 w 680194"/>
                    <a:gd name="connsiteY0-92" fmla="*/ 134545 h 455955"/>
                    <a:gd name="connsiteX1-93" fmla="*/ 281544 w 680194"/>
                    <a:gd name="connsiteY1-94" fmla="*/ 79731 h 455955"/>
                    <a:gd name="connsiteX2-95" fmla="*/ 470902 w 680194"/>
                    <a:gd name="connsiteY2-96" fmla="*/ 0 h 455955"/>
                    <a:gd name="connsiteX3-97" fmla="*/ 498309 w 680194"/>
                    <a:gd name="connsiteY3-98" fmla="*/ 127069 h 455955"/>
                    <a:gd name="connsiteX4-99" fmla="*/ 680194 w 680194"/>
                    <a:gd name="connsiteY4-100" fmla="*/ 124579 h 455955"/>
                    <a:gd name="connsiteX5-101" fmla="*/ 558108 w 680194"/>
                    <a:gd name="connsiteY5-102" fmla="*/ 455955 h 455955"/>
                    <a:gd name="connsiteX6-103" fmla="*/ 171917 w 680194"/>
                    <a:gd name="connsiteY6-104" fmla="*/ 450972 h 455955"/>
                    <a:gd name="connsiteX7-105" fmla="*/ 0 w 680194"/>
                    <a:gd name="connsiteY7-106" fmla="*/ 134545 h 455955"/>
                    <a:gd name="connsiteX0-107" fmla="*/ 0 w 680194"/>
                    <a:gd name="connsiteY0-108" fmla="*/ 134545 h 455955"/>
                    <a:gd name="connsiteX1-109" fmla="*/ 154475 w 680194"/>
                    <a:gd name="connsiteY1-110" fmla="*/ 104646 h 455955"/>
                    <a:gd name="connsiteX2-111" fmla="*/ 281544 w 680194"/>
                    <a:gd name="connsiteY2-112" fmla="*/ 79731 h 455955"/>
                    <a:gd name="connsiteX3-113" fmla="*/ 470902 w 680194"/>
                    <a:gd name="connsiteY3-114" fmla="*/ 0 h 455955"/>
                    <a:gd name="connsiteX4-115" fmla="*/ 498309 w 680194"/>
                    <a:gd name="connsiteY4-116" fmla="*/ 127069 h 455955"/>
                    <a:gd name="connsiteX5-117" fmla="*/ 680194 w 680194"/>
                    <a:gd name="connsiteY5-118" fmla="*/ 124579 h 455955"/>
                    <a:gd name="connsiteX6-119" fmla="*/ 558108 w 680194"/>
                    <a:gd name="connsiteY6-120" fmla="*/ 455955 h 455955"/>
                    <a:gd name="connsiteX7-121" fmla="*/ 171917 w 680194"/>
                    <a:gd name="connsiteY7-122" fmla="*/ 450972 h 455955"/>
                    <a:gd name="connsiteX8" fmla="*/ 0 w 680194"/>
                    <a:gd name="connsiteY8" fmla="*/ 134545 h 455955"/>
                    <a:gd name="connsiteX0-123" fmla="*/ 0 w 680194"/>
                    <a:gd name="connsiteY0-124" fmla="*/ 134545 h 455955"/>
                    <a:gd name="connsiteX1-125" fmla="*/ 149492 w 680194"/>
                    <a:gd name="connsiteY1-126" fmla="*/ 49832 h 455955"/>
                    <a:gd name="connsiteX2-127" fmla="*/ 281544 w 680194"/>
                    <a:gd name="connsiteY2-128" fmla="*/ 79731 h 455955"/>
                    <a:gd name="connsiteX3-129" fmla="*/ 470902 w 680194"/>
                    <a:gd name="connsiteY3-130" fmla="*/ 0 h 455955"/>
                    <a:gd name="connsiteX4-131" fmla="*/ 498309 w 680194"/>
                    <a:gd name="connsiteY4-132" fmla="*/ 127069 h 455955"/>
                    <a:gd name="connsiteX5-133" fmla="*/ 680194 w 680194"/>
                    <a:gd name="connsiteY5-134" fmla="*/ 124579 h 455955"/>
                    <a:gd name="connsiteX6-135" fmla="*/ 558108 w 680194"/>
                    <a:gd name="connsiteY6-136" fmla="*/ 455955 h 455955"/>
                    <a:gd name="connsiteX7-137" fmla="*/ 171917 w 680194"/>
                    <a:gd name="connsiteY7-138" fmla="*/ 450972 h 455955"/>
                    <a:gd name="connsiteX8-139" fmla="*/ 0 w 680194"/>
                    <a:gd name="connsiteY8-140" fmla="*/ 134545 h 455955"/>
                    <a:gd name="connsiteX0-141" fmla="*/ 0 w 662753"/>
                    <a:gd name="connsiteY0-142" fmla="*/ 159460 h 455955"/>
                    <a:gd name="connsiteX1-143" fmla="*/ 132051 w 662753"/>
                    <a:gd name="connsiteY1-144" fmla="*/ 49832 h 455955"/>
                    <a:gd name="connsiteX2-145" fmla="*/ 264103 w 662753"/>
                    <a:gd name="connsiteY2-146" fmla="*/ 79731 h 455955"/>
                    <a:gd name="connsiteX3-147" fmla="*/ 453461 w 662753"/>
                    <a:gd name="connsiteY3-148" fmla="*/ 0 h 455955"/>
                    <a:gd name="connsiteX4-149" fmla="*/ 480868 w 662753"/>
                    <a:gd name="connsiteY4-150" fmla="*/ 127069 h 455955"/>
                    <a:gd name="connsiteX5-151" fmla="*/ 662753 w 662753"/>
                    <a:gd name="connsiteY5-152" fmla="*/ 124579 h 455955"/>
                    <a:gd name="connsiteX6-153" fmla="*/ 540667 w 662753"/>
                    <a:gd name="connsiteY6-154" fmla="*/ 455955 h 455955"/>
                    <a:gd name="connsiteX7-155" fmla="*/ 154476 w 662753"/>
                    <a:gd name="connsiteY7-156" fmla="*/ 450972 h 455955"/>
                    <a:gd name="connsiteX8-157" fmla="*/ 0 w 662753"/>
                    <a:gd name="connsiteY8-158" fmla="*/ 159460 h 455955"/>
                    <a:gd name="connsiteX0-159" fmla="*/ 0 w 662753"/>
                    <a:gd name="connsiteY0-160" fmla="*/ 161952 h 458447"/>
                    <a:gd name="connsiteX1-161" fmla="*/ 132051 w 662753"/>
                    <a:gd name="connsiteY1-162" fmla="*/ 52324 h 458447"/>
                    <a:gd name="connsiteX2-163" fmla="*/ 264103 w 662753"/>
                    <a:gd name="connsiteY2-164" fmla="*/ 82223 h 458447"/>
                    <a:gd name="connsiteX3-165" fmla="*/ 448478 w 662753"/>
                    <a:gd name="connsiteY3-166" fmla="*/ 0 h 458447"/>
                    <a:gd name="connsiteX4-167" fmla="*/ 480868 w 662753"/>
                    <a:gd name="connsiteY4-168" fmla="*/ 129561 h 458447"/>
                    <a:gd name="connsiteX5-169" fmla="*/ 662753 w 662753"/>
                    <a:gd name="connsiteY5-170" fmla="*/ 127071 h 458447"/>
                    <a:gd name="connsiteX6-171" fmla="*/ 540667 w 662753"/>
                    <a:gd name="connsiteY6-172" fmla="*/ 458447 h 458447"/>
                    <a:gd name="connsiteX7-173" fmla="*/ 154476 w 662753"/>
                    <a:gd name="connsiteY7-174" fmla="*/ 453464 h 458447"/>
                    <a:gd name="connsiteX8-175" fmla="*/ 0 w 662753"/>
                    <a:gd name="connsiteY8-176" fmla="*/ 161952 h 458447"/>
                    <a:gd name="connsiteX0-177" fmla="*/ 0 w 662753"/>
                    <a:gd name="connsiteY0-178" fmla="*/ 161952 h 458447"/>
                    <a:gd name="connsiteX1-179" fmla="*/ 132051 w 662753"/>
                    <a:gd name="connsiteY1-180" fmla="*/ 52324 h 458447"/>
                    <a:gd name="connsiteX2-181" fmla="*/ 264103 w 662753"/>
                    <a:gd name="connsiteY2-182" fmla="*/ 82223 h 458447"/>
                    <a:gd name="connsiteX3-183" fmla="*/ 448478 w 662753"/>
                    <a:gd name="connsiteY3-184" fmla="*/ 0 h 458447"/>
                    <a:gd name="connsiteX4-185" fmla="*/ 473393 w 662753"/>
                    <a:gd name="connsiteY4-186" fmla="*/ 132052 h 458447"/>
                    <a:gd name="connsiteX5-187" fmla="*/ 662753 w 662753"/>
                    <a:gd name="connsiteY5-188" fmla="*/ 127071 h 458447"/>
                    <a:gd name="connsiteX6-189" fmla="*/ 540667 w 662753"/>
                    <a:gd name="connsiteY6-190" fmla="*/ 458447 h 458447"/>
                    <a:gd name="connsiteX7-191" fmla="*/ 154476 w 662753"/>
                    <a:gd name="connsiteY7-192" fmla="*/ 453464 h 458447"/>
                    <a:gd name="connsiteX8-193" fmla="*/ 0 w 662753"/>
                    <a:gd name="connsiteY8-194" fmla="*/ 161952 h 45844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61" y="connsiteY5-62"/>
                    </a:cxn>
                    <a:cxn ang="0">
                      <a:pos x="connsiteX6-75" y="connsiteY6-76"/>
                    </a:cxn>
                    <a:cxn ang="0">
                      <a:pos x="connsiteX7-105" y="connsiteY7-106"/>
                    </a:cxn>
                    <a:cxn ang="0">
                      <a:pos x="connsiteX8-139" y="connsiteY8-140"/>
                    </a:cxn>
                  </a:cxnLst>
                  <a:rect l="l" t="t" r="r" b="b"/>
                  <a:pathLst>
                    <a:path w="662753" h="458447">
                      <a:moveTo>
                        <a:pt x="0" y="161952"/>
                      </a:moveTo>
                      <a:lnTo>
                        <a:pt x="132051" y="52324"/>
                      </a:lnTo>
                      <a:lnTo>
                        <a:pt x="264103" y="82223"/>
                      </a:lnTo>
                      <a:lnTo>
                        <a:pt x="448478" y="0"/>
                      </a:lnTo>
                      <a:lnTo>
                        <a:pt x="473393" y="132052"/>
                      </a:lnTo>
                      <a:lnTo>
                        <a:pt x="662753" y="127071"/>
                      </a:lnTo>
                      <a:lnTo>
                        <a:pt x="540667" y="458447"/>
                      </a:lnTo>
                      <a:lnTo>
                        <a:pt x="154476" y="453464"/>
                      </a:lnTo>
                      <a:lnTo>
                        <a:pt x="0" y="16195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ight Triangle 7"/>
                <p:cNvSpPr/>
                <p:nvPr/>
              </p:nvSpPr>
              <p:spPr>
                <a:xfrm flipH="1">
                  <a:off x="4467009" y="1894019"/>
                  <a:ext cx="168159" cy="328884"/>
                </a:xfrm>
                <a:custGeom>
                  <a:avLst/>
                  <a:gdLst>
                    <a:gd name="connsiteX0" fmla="*/ 0 w 66004"/>
                    <a:gd name="connsiteY0" fmla="*/ 276562 h 276562"/>
                    <a:gd name="connsiteX1" fmla="*/ 0 w 66004"/>
                    <a:gd name="connsiteY1" fmla="*/ 0 h 276562"/>
                    <a:gd name="connsiteX2" fmla="*/ 66004 w 66004"/>
                    <a:gd name="connsiteY2" fmla="*/ 276562 h 276562"/>
                    <a:gd name="connsiteX3" fmla="*/ 0 w 66004"/>
                    <a:gd name="connsiteY3" fmla="*/ 276562 h 276562"/>
                    <a:gd name="connsiteX0-1" fmla="*/ 119595 w 185599"/>
                    <a:gd name="connsiteY0-2" fmla="*/ 328884 h 328884"/>
                    <a:gd name="connsiteX1-3" fmla="*/ 0 w 185599"/>
                    <a:gd name="connsiteY1-4" fmla="*/ 0 h 328884"/>
                    <a:gd name="connsiteX2-5" fmla="*/ 185599 w 185599"/>
                    <a:gd name="connsiteY2-6" fmla="*/ 328884 h 328884"/>
                    <a:gd name="connsiteX3-7" fmla="*/ 119595 w 185599"/>
                    <a:gd name="connsiteY3-8" fmla="*/ 328884 h 328884"/>
                    <a:gd name="connsiteX0-9" fmla="*/ 119595 w 168159"/>
                    <a:gd name="connsiteY0-10" fmla="*/ 328884 h 328884"/>
                    <a:gd name="connsiteX1-11" fmla="*/ 0 w 168159"/>
                    <a:gd name="connsiteY1-12" fmla="*/ 0 h 328884"/>
                    <a:gd name="connsiteX2-13" fmla="*/ 168159 w 168159"/>
                    <a:gd name="connsiteY2-14" fmla="*/ 323900 h 328884"/>
                    <a:gd name="connsiteX3-15" fmla="*/ 119595 w 168159"/>
                    <a:gd name="connsiteY3-16" fmla="*/ 328884 h 328884"/>
                    <a:gd name="connsiteX0-17" fmla="*/ 119595 w 168159"/>
                    <a:gd name="connsiteY0-18" fmla="*/ 328884 h 328884"/>
                    <a:gd name="connsiteX1-19" fmla="*/ 0 w 168159"/>
                    <a:gd name="connsiteY1-20" fmla="*/ 0 h 328884"/>
                    <a:gd name="connsiteX2-21" fmla="*/ 168159 w 168159"/>
                    <a:gd name="connsiteY2-22" fmla="*/ 323900 h 328884"/>
                    <a:gd name="connsiteX3-23" fmla="*/ 119595 w 168159"/>
                    <a:gd name="connsiteY3-24" fmla="*/ 328884 h 328884"/>
                  </a:gdLst>
                  <a:ahLst/>
                  <a:cxnLst>
                    <a:cxn ang="0">
                      <a:pos x="connsiteX0-1" y="connsiteY0-2"/>
                    </a:cxn>
                    <a:cxn ang="0">
                      <a:pos x="connsiteX1-3" y="connsiteY1-4"/>
                    </a:cxn>
                    <a:cxn ang="0">
                      <a:pos x="connsiteX2-5" y="connsiteY2-6"/>
                    </a:cxn>
                    <a:cxn ang="0">
                      <a:pos x="connsiteX3-7" y="connsiteY3-8"/>
                    </a:cxn>
                  </a:cxnLst>
                  <a:rect l="l" t="t" r="r" b="b"/>
                  <a:pathLst>
                    <a:path w="168159" h="328884">
                      <a:moveTo>
                        <a:pt x="119595" y="328884"/>
                      </a:moveTo>
                      <a:lnTo>
                        <a:pt x="0" y="0"/>
                      </a:lnTo>
                      <a:lnTo>
                        <a:pt x="168159" y="323900"/>
                      </a:lnTo>
                      <a:lnTo>
                        <a:pt x="119595" y="3288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ight Triangle 7"/>
                <p:cNvSpPr/>
                <p:nvPr/>
              </p:nvSpPr>
              <p:spPr>
                <a:xfrm rot="9064593" flipH="1">
                  <a:off x="4301250" y="1800541"/>
                  <a:ext cx="195303" cy="248622"/>
                </a:xfrm>
                <a:custGeom>
                  <a:avLst/>
                  <a:gdLst>
                    <a:gd name="connsiteX0" fmla="*/ 0 w 66004"/>
                    <a:gd name="connsiteY0" fmla="*/ 276562 h 276562"/>
                    <a:gd name="connsiteX1" fmla="*/ 0 w 66004"/>
                    <a:gd name="connsiteY1" fmla="*/ 0 h 276562"/>
                    <a:gd name="connsiteX2" fmla="*/ 66004 w 66004"/>
                    <a:gd name="connsiteY2" fmla="*/ 276562 h 276562"/>
                    <a:gd name="connsiteX3" fmla="*/ 0 w 66004"/>
                    <a:gd name="connsiteY3" fmla="*/ 276562 h 276562"/>
                    <a:gd name="connsiteX0-1" fmla="*/ 119595 w 185599"/>
                    <a:gd name="connsiteY0-2" fmla="*/ 328884 h 328884"/>
                    <a:gd name="connsiteX1-3" fmla="*/ 0 w 185599"/>
                    <a:gd name="connsiteY1-4" fmla="*/ 0 h 328884"/>
                    <a:gd name="connsiteX2-5" fmla="*/ 185599 w 185599"/>
                    <a:gd name="connsiteY2-6" fmla="*/ 328884 h 328884"/>
                    <a:gd name="connsiteX3-7" fmla="*/ 119595 w 185599"/>
                    <a:gd name="connsiteY3-8" fmla="*/ 328884 h 328884"/>
                    <a:gd name="connsiteX0-9" fmla="*/ 119595 w 168159"/>
                    <a:gd name="connsiteY0-10" fmla="*/ 328884 h 328884"/>
                    <a:gd name="connsiteX1-11" fmla="*/ 0 w 168159"/>
                    <a:gd name="connsiteY1-12" fmla="*/ 0 h 328884"/>
                    <a:gd name="connsiteX2-13" fmla="*/ 168159 w 168159"/>
                    <a:gd name="connsiteY2-14" fmla="*/ 323900 h 328884"/>
                    <a:gd name="connsiteX3-15" fmla="*/ 119595 w 168159"/>
                    <a:gd name="connsiteY3-16" fmla="*/ 328884 h 328884"/>
                    <a:gd name="connsiteX0-17" fmla="*/ 119595 w 168159"/>
                    <a:gd name="connsiteY0-18" fmla="*/ 328884 h 328884"/>
                    <a:gd name="connsiteX1-19" fmla="*/ 0 w 168159"/>
                    <a:gd name="connsiteY1-20" fmla="*/ 0 h 328884"/>
                    <a:gd name="connsiteX2-21" fmla="*/ 168159 w 168159"/>
                    <a:gd name="connsiteY2-22" fmla="*/ 323900 h 328884"/>
                    <a:gd name="connsiteX3-23" fmla="*/ 119595 w 168159"/>
                    <a:gd name="connsiteY3-24" fmla="*/ 328884 h 328884"/>
                    <a:gd name="connsiteX0-25" fmla="*/ 0 w 48564"/>
                    <a:gd name="connsiteY0-26" fmla="*/ 132097 h 132097"/>
                    <a:gd name="connsiteX1-27" fmla="*/ 3375 w 48564"/>
                    <a:gd name="connsiteY1-28" fmla="*/ 0 h 132097"/>
                    <a:gd name="connsiteX2-29" fmla="*/ 48564 w 48564"/>
                    <a:gd name="connsiteY2-30" fmla="*/ 127113 h 132097"/>
                    <a:gd name="connsiteX3-31" fmla="*/ 0 w 48564"/>
                    <a:gd name="connsiteY3-32" fmla="*/ 132097 h 132097"/>
                    <a:gd name="connsiteX0-33" fmla="*/ 0 w 48564"/>
                    <a:gd name="connsiteY0-34" fmla="*/ 132097 h 132097"/>
                    <a:gd name="connsiteX1-35" fmla="*/ 2631 w 48564"/>
                    <a:gd name="connsiteY1-36" fmla="*/ 66384 h 132097"/>
                    <a:gd name="connsiteX2-37" fmla="*/ 3375 w 48564"/>
                    <a:gd name="connsiteY2-38" fmla="*/ 0 h 132097"/>
                    <a:gd name="connsiteX3-39" fmla="*/ 48564 w 48564"/>
                    <a:gd name="connsiteY3-40" fmla="*/ 127113 h 132097"/>
                    <a:gd name="connsiteX4" fmla="*/ 0 w 48564"/>
                    <a:gd name="connsiteY4" fmla="*/ 132097 h 132097"/>
                    <a:gd name="connsiteX0-41" fmla="*/ 146739 w 195303"/>
                    <a:gd name="connsiteY0-42" fmla="*/ 253606 h 253606"/>
                    <a:gd name="connsiteX1-43" fmla="*/ 0 w 195303"/>
                    <a:gd name="connsiteY1-44" fmla="*/ 0 h 253606"/>
                    <a:gd name="connsiteX2-45" fmla="*/ 150114 w 195303"/>
                    <a:gd name="connsiteY2-46" fmla="*/ 121509 h 253606"/>
                    <a:gd name="connsiteX3-47" fmla="*/ 195303 w 195303"/>
                    <a:gd name="connsiteY3-48" fmla="*/ 248622 h 253606"/>
                    <a:gd name="connsiteX4-49" fmla="*/ 146739 w 195303"/>
                    <a:gd name="connsiteY4-50" fmla="*/ 253606 h 253606"/>
                    <a:gd name="connsiteX0-51" fmla="*/ 195303 w 195303"/>
                    <a:gd name="connsiteY0-52" fmla="*/ 248622 h 248622"/>
                    <a:gd name="connsiteX1-53" fmla="*/ 0 w 195303"/>
                    <a:gd name="connsiteY1-54" fmla="*/ 0 h 248622"/>
                    <a:gd name="connsiteX2-55" fmla="*/ 150114 w 195303"/>
                    <a:gd name="connsiteY2-56" fmla="*/ 121509 h 248622"/>
                    <a:gd name="connsiteX3-57" fmla="*/ 195303 w 195303"/>
                    <a:gd name="connsiteY3-58" fmla="*/ 248622 h 248622"/>
                    <a:gd name="connsiteX0-59" fmla="*/ 195303 w 195303"/>
                    <a:gd name="connsiteY0-60" fmla="*/ 248622 h 248622"/>
                    <a:gd name="connsiteX1-61" fmla="*/ 0 w 195303"/>
                    <a:gd name="connsiteY1-62" fmla="*/ 0 h 248622"/>
                    <a:gd name="connsiteX2-63" fmla="*/ 152524 w 195303"/>
                    <a:gd name="connsiteY2-64" fmla="*/ 125870 h 248622"/>
                    <a:gd name="connsiteX3-65" fmla="*/ 195303 w 195303"/>
                    <a:gd name="connsiteY3-66" fmla="*/ 248622 h 248622"/>
                  </a:gdLst>
                  <a:ahLst/>
                  <a:cxnLst>
                    <a:cxn ang="0">
                      <a:pos x="connsiteX0-1" y="connsiteY0-2"/>
                    </a:cxn>
                    <a:cxn ang="0">
                      <a:pos x="connsiteX1-3" y="connsiteY1-4"/>
                    </a:cxn>
                    <a:cxn ang="0">
                      <a:pos x="connsiteX2-5" y="connsiteY2-6"/>
                    </a:cxn>
                    <a:cxn ang="0">
                      <a:pos x="connsiteX3-7" y="connsiteY3-8"/>
                    </a:cxn>
                  </a:cxnLst>
                  <a:rect l="l" t="t" r="r" b="b"/>
                  <a:pathLst>
                    <a:path w="195303" h="248622">
                      <a:moveTo>
                        <a:pt x="195303" y="248622"/>
                      </a:moveTo>
                      <a:lnTo>
                        <a:pt x="0" y="0"/>
                      </a:lnTo>
                      <a:lnTo>
                        <a:pt x="152524" y="125870"/>
                      </a:lnTo>
                      <a:lnTo>
                        <a:pt x="195303" y="24862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ight Triangle 7"/>
                <p:cNvSpPr/>
                <p:nvPr/>
              </p:nvSpPr>
              <p:spPr>
                <a:xfrm rot="9064593" flipH="1">
                  <a:off x="4162290" y="1780844"/>
                  <a:ext cx="100400" cy="256875"/>
                </a:xfrm>
                <a:custGeom>
                  <a:avLst/>
                  <a:gdLst>
                    <a:gd name="connsiteX0" fmla="*/ 0 w 66004"/>
                    <a:gd name="connsiteY0" fmla="*/ 276562 h 276562"/>
                    <a:gd name="connsiteX1" fmla="*/ 0 w 66004"/>
                    <a:gd name="connsiteY1" fmla="*/ 0 h 276562"/>
                    <a:gd name="connsiteX2" fmla="*/ 66004 w 66004"/>
                    <a:gd name="connsiteY2" fmla="*/ 276562 h 276562"/>
                    <a:gd name="connsiteX3" fmla="*/ 0 w 66004"/>
                    <a:gd name="connsiteY3" fmla="*/ 276562 h 276562"/>
                    <a:gd name="connsiteX0-1" fmla="*/ 119595 w 185599"/>
                    <a:gd name="connsiteY0-2" fmla="*/ 328884 h 328884"/>
                    <a:gd name="connsiteX1-3" fmla="*/ 0 w 185599"/>
                    <a:gd name="connsiteY1-4" fmla="*/ 0 h 328884"/>
                    <a:gd name="connsiteX2-5" fmla="*/ 185599 w 185599"/>
                    <a:gd name="connsiteY2-6" fmla="*/ 328884 h 328884"/>
                    <a:gd name="connsiteX3-7" fmla="*/ 119595 w 185599"/>
                    <a:gd name="connsiteY3-8" fmla="*/ 328884 h 328884"/>
                    <a:gd name="connsiteX0-9" fmla="*/ 119595 w 168159"/>
                    <a:gd name="connsiteY0-10" fmla="*/ 328884 h 328884"/>
                    <a:gd name="connsiteX1-11" fmla="*/ 0 w 168159"/>
                    <a:gd name="connsiteY1-12" fmla="*/ 0 h 328884"/>
                    <a:gd name="connsiteX2-13" fmla="*/ 168159 w 168159"/>
                    <a:gd name="connsiteY2-14" fmla="*/ 323900 h 328884"/>
                    <a:gd name="connsiteX3-15" fmla="*/ 119595 w 168159"/>
                    <a:gd name="connsiteY3-16" fmla="*/ 328884 h 328884"/>
                    <a:gd name="connsiteX0-17" fmla="*/ 119595 w 168159"/>
                    <a:gd name="connsiteY0-18" fmla="*/ 328884 h 328884"/>
                    <a:gd name="connsiteX1-19" fmla="*/ 0 w 168159"/>
                    <a:gd name="connsiteY1-20" fmla="*/ 0 h 328884"/>
                    <a:gd name="connsiteX2-21" fmla="*/ 168159 w 168159"/>
                    <a:gd name="connsiteY2-22" fmla="*/ 323900 h 328884"/>
                    <a:gd name="connsiteX3-23" fmla="*/ 119595 w 168159"/>
                    <a:gd name="connsiteY3-24" fmla="*/ 328884 h 328884"/>
                    <a:gd name="connsiteX0-25" fmla="*/ 0 w 48564"/>
                    <a:gd name="connsiteY0-26" fmla="*/ 132097 h 132097"/>
                    <a:gd name="connsiteX1-27" fmla="*/ 3375 w 48564"/>
                    <a:gd name="connsiteY1-28" fmla="*/ 0 h 132097"/>
                    <a:gd name="connsiteX2-29" fmla="*/ 48564 w 48564"/>
                    <a:gd name="connsiteY2-30" fmla="*/ 127113 h 132097"/>
                    <a:gd name="connsiteX3-31" fmla="*/ 0 w 48564"/>
                    <a:gd name="connsiteY3-32" fmla="*/ 132097 h 132097"/>
                    <a:gd name="connsiteX0-33" fmla="*/ 0 w 48564"/>
                    <a:gd name="connsiteY0-34" fmla="*/ 132097 h 132097"/>
                    <a:gd name="connsiteX1-35" fmla="*/ 2631 w 48564"/>
                    <a:gd name="connsiteY1-36" fmla="*/ 66384 h 132097"/>
                    <a:gd name="connsiteX2-37" fmla="*/ 3375 w 48564"/>
                    <a:gd name="connsiteY2-38" fmla="*/ 0 h 132097"/>
                    <a:gd name="connsiteX3-39" fmla="*/ 48564 w 48564"/>
                    <a:gd name="connsiteY3-40" fmla="*/ 127113 h 132097"/>
                    <a:gd name="connsiteX4" fmla="*/ 0 w 48564"/>
                    <a:gd name="connsiteY4" fmla="*/ 132097 h 132097"/>
                    <a:gd name="connsiteX0-41" fmla="*/ 146739 w 195303"/>
                    <a:gd name="connsiteY0-42" fmla="*/ 253606 h 253606"/>
                    <a:gd name="connsiteX1-43" fmla="*/ 0 w 195303"/>
                    <a:gd name="connsiteY1-44" fmla="*/ 0 h 253606"/>
                    <a:gd name="connsiteX2-45" fmla="*/ 150114 w 195303"/>
                    <a:gd name="connsiteY2-46" fmla="*/ 121509 h 253606"/>
                    <a:gd name="connsiteX3-47" fmla="*/ 195303 w 195303"/>
                    <a:gd name="connsiteY3-48" fmla="*/ 248622 h 253606"/>
                    <a:gd name="connsiteX4-49" fmla="*/ 146739 w 195303"/>
                    <a:gd name="connsiteY4-50" fmla="*/ 253606 h 253606"/>
                    <a:gd name="connsiteX0-51" fmla="*/ 195303 w 195303"/>
                    <a:gd name="connsiteY0-52" fmla="*/ 248622 h 248622"/>
                    <a:gd name="connsiteX1-53" fmla="*/ 0 w 195303"/>
                    <a:gd name="connsiteY1-54" fmla="*/ 0 h 248622"/>
                    <a:gd name="connsiteX2-55" fmla="*/ 150114 w 195303"/>
                    <a:gd name="connsiteY2-56" fmla="*/ 121509 h 248622"/>
                    <a:gd name="connsiteX3-57" fmla="*/ 195303 w 195303"/>
                    <a:gd name="connsiteY3-58" fmla="*/ 248622 h 248622"/>
                    <a:gd name="connsiteX0-59" fmla="*/ 140496 w 140496"/>
                    <a:gd name="connsiteY0-60" fmla="*/ 298833 h 298833"/>
                    <a:gd name="connsiteX1-61" fmla="*/ 0 w 140496"/>
                    <a:gd name="connsiteY1-62" fmla="*/ 0 h 298833"/>
                    <a:gd name="connsiteX2-63" fmla="*/ 95307 w 140496"/>
                    <a:gd name="connsiteY2-64" fmla="*/ 171720 h 298833"/>
                    <a:gd name="connsiteX3-65" fmla="*/ 140496 w 140496"/>
                    <a:gd name="connsiteY3-66" fmla="*/ 298833 h 298833"/>
                    <a:gd name="connsiteX0-67" fmla="*/ 0 w 100400"/>
                    <a:gd name="connsiteY0-68" fmla="*/ 256875 h 256875"/>
                    <a:gd name="connsiteX1-69" fmla="*/ 5093 w 100400"/>
                    <a:gd name="connsiteY1-70" fmla="*/ 0 h 256875"/>
                    <a:gd name="connsiteX2-71" fmla="*/ 100400 w 100400"/>
                    <a:gd name="connsiteY2-72" fmla="*/ 171720 h 256875"/>
                    <a:gd name="connsiteX3-73" fmla="*/ 0 w 100400"/>
                    <a:gd name="connsiteY3-74" fmla="*/ 256875 h 256875"/>
                  </a:gdLst>
                  <a:ahLst/>
                  <a:cxnLst>
                    <a:cxn ang="0">
                      <a:pos x="connsiteX0-1" y="connsiteY0-2"/>
                    </a:cxn>
                    <a:cxn ang="0">
                      <a:pos x="connsiteX1-3" y="connsiteY1-4"/>
                    </a:cxn>
                    <a:cxn ang="0">
                      <a:pos x="connsiteX2-5" y="connsiteY2-6"/>
                    </a:cxn>
                    <a:cxn ang="0">
                      <a:pos x="connsiteX3-7" y="connsiteY3-8"/>
                    </a:cxn>
                  </a:cxnLst>
                  <a:rect l="l" t="t" r="r" b="b"/>
                  <a:pathLst>
                    <a:path w="100400" h="256875">
                      <a:moveTo>
                        <a:pt x="0" y="256875"/>
                      </a:moveTo>
                      <a:lnTo>
                        <a:pt x="5093" y="0"/>
                      </a:lnTo>
                      <a:lnTo>
                        <a:pt x="100400" y="171720"/>
                      </a:lnTo>
                      <a:lnTo>
                        <a:pt x="0" y="25687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4" name="Freeform 37"/>
            <p:cNvSpPr>
              <a:spLocks noEditPoints="1"/>
            </p:cNvSpPr>
            <p:nvPr/>
          </p:nvSpPr>
          <p:spPr bwMode="auto">
            <a:xfrm>
              <a:off x="7892298" y="3271865"/>
              <a:ext cx="349527" cy="347104"/>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solidFill>
            <a:ln>
              <a:noFill/>
            </a:ln>
          </p:spPr>
          <p:txBody>
            <a:bodyPr vert="horz" wrap="square" lIns="91440" tIns="45720" rIns="91440" bIns="45720" numCol="1" anchor="t" anchorCtr="0" compatLnSpc="1"/>
            <a:lstStyle/>
            <a:p>
              <a:endParaRPr lang="en-US" sz="3000"/>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58"/>
                                        </p:tgtEl>
                                        <p:attrNameLst>
                                          <p:attrName>style.visibility</p:attrName>
                                        </p:attrNameLst>
                                      </p:cBhvr>
                                      <p:to>
                                        <p:strVal val="visible"/>
                                      </p:to>
                                    </p:set>
                                    <p:animEffect transition="in" filter="fade">
                                      <p:cBhvr>
                                        <p:cTn id="12" dur="500"/>
                                        <p:tgtEl>
                                          <p:spTgt spid="58"/>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51"/>
                                        </p:tgtEl>
                                        <p:attrNameLst>
                                          <p:attrName>style.visibility</p:attrName>
                                        </p:attrNameLst>
                                      </p:cBhvr>
                                      <p:to>
                                        <p:strVal val="visible"/>
                                      </p:to>
                                    </p:set>
                                    <p:animEffect transition="in" filter="fade">
                                      <p:cBhvr>
                                        <p:cTn id="16" dur="500"/>
                                        <p:tgtEl>
                                          <p:spTgt spid="51"/>
                                        </p:tgtEl>
                                      </p:cBhvr>
                                    </p:animEffect>
                                  </p:childTnLst>
                                </p:cTn>
                              </p:par>
                            </p:childTnLst>
                          </p:cTn>
                        </p:par>
                        <p:par>
                          <p:cTn id="17" fill="hold">
                            <p:stCondLst>
                              <p:cond delay="1500"/>
                            </p:stCondLst>
                            <p:childTnLst>
                              <p:par>
                                <p:cTn id="18" presetID="10" presetClass="entr" presetSubtype="0" fill="hold" nodeType="afterEffect">
                                  <p:stCondLst>
                                    <p:cond delay="0"/>
                                  </p:stCondLst>
                                  <p:childTnLst>
                                    <p:set>
                                      <p:cBhvr>
                                        <p:cTn id="19" dur="1" fill="hold">
                                          <p:stCondLst>
                                            <p:cond delay="0"/>
                                          </p:stCondLst>
                                        </p:cTn>
                                        <p:tgtEl>
                                          <p:spTgt spid="61"/>
                                        </p:tgtEl>
                                        <p:attrNameLst>
                                          <p:attrName>style.visibility</p:attrName>
                                        </p:attrNameLst>
                                      </p:cBhvr>
                                      <p:to>
                                        <p:strVal val="visible"/>
                                      </p:to>
                                    </p:set>
                                    <p:animEffect transition="in" filter="fade">
                                      <p:cBhvr>
                                        <p:cTn id="20" dur="500"/>
                                        <p:tgtEl>
                                          <p:spTgt spid="61"/>
                                        </p:tgtEl>
                                      </p:cBhvr>
                                    </p:animEffect>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55"/>
                                        </p:tgtEl>
                                        <p:attrNameLst>
                                          <p:attrName>style.visibility</p:attrName>
                                        </p:attrNameLst>
                                      </p:cBhvr>
                                      <p:to>
                                        <p:strVal val="visible"/>
                                      </p:to>
                                    </p:set>
                                    <p:animEffect transition="in" filter="fade">
                                      <p:cBhvr>
                                        <p:cTn id="24"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82ADB108-2F67-4B4E-A97E-19ABB6FAC58E"/>
  <p:tag name="ISPRING_SCORM_RATE_SLIDES" val="1"/>
  <p:tag name="ISPRINGONLINEFOLDERID" val="0"/>
  <p:tag name="ISPRINGONLINEFOLDERPATH" val="Content List"/>
  <p:tag name="ISPRINGCLOUDFOLDERID" val="0"/>
  <p:tag name="ISPRINGCLOUDFOLDERPATH" val="Repository"/>
  <p:tag name="ISPRING_PLAYERS_CUSTOMIZATION" val="UEsDBBQAAgAIAJCuo0gOaiROYgQAAAURAAAdAAAAdW5pdmVyc2FsL2NvbW1vbl9tZXNzYWdlcy5sbmetWG1v2zYQ/l6g/4EQUGADtrQd0KIYEge0xNhEZMmV6DjZMAiMxNhEKDHVi9vs037Nfth+yY6UncR9gaQkgG2YlO+54909d0cfHn/JFdqIspK6OHLeHrxxkChSnclideQs2MmvHxxU1bzIuNKFOHIK7aDj0csXh4oXq4avBHx/+QKhw1xUFSyrkVndr5HMjpz5OHHD2RwHF4kfTsJkTCfOyNX5DS9uka9X+qff3n/48vbd+58PX2/l+sDEM+z7+0DIIr170wMoYFHoJ4BG/CQg58wZmc9hcuGC+TQgzmj7ZZj0PCJnzsh8dsotoogELIl96pGExkkQMusLnzDiOaML3aA13whUa7SR4jOq1wLiWMtSoErJzD5INWwUjehS5oUzTIMkIjGLqMtoGDijWJfl7S8Wljf1WpegrkKZrPilEpnVCRljn9+UogLVvIaMQvCq1xJ+qXMui4NO1RFe0mCSsDD044QE3m7HGZEiQ17JjZqBKBGOSQQAJa9E+QjZxGaZFUdYqWEIUzqZ+vBmxoSpXK0VvOuhdswJxGAuii4pyBESQXbF8TKMPOM0UIU4uuFV9VmX2V5+PAxUFzAN3BBS0GUPwJnB2AFDjCXUjbIUad0FNiNxjCckGYfnkMjAu3CIRHgKdDsdInFBYqAIibtkAnxGJ9gkvKHYLv93/Eq5SWd1i3iagpxx30bqpoId41JggWVadTBMTUw+LiBsFPs/oHGLCt61q5XcCLCjzETZqQgqi0s8k0UfF/SP5ARTn3gJpJUXLhNmS57RmPNbVOga8WzDi1SgS5HyBnL9Fp5lMrPPTJyt/k+N/BvxeltVXm0LUuCR81dD7dmrYd8xq6nAproW+U3dpdo4bGv+Y6wwOf1DE/oc/XH6Y5cEOKLh80Smknmj2qr75PjcWTY0Rp1GPNFT/aP13JbEbW0dUyhYY6n7SxDopqZ/QANU/aVocAKK5m2JhhpOi6sBOoNwCxBo9FiMM3DVngln4MIB8ksyjimD2WgpLitZd44dlo1tgL4f2hTmPCVqcU/GS3GlYcJRgm/a6QO6kI10Z0AfDDd7rYJR5oPJAQCu2uQBSCVzsD/rgbmYkZ0H2gK/d5KlblRmyavktS3y4NsmF9+OTVelzu2u4tUuedsmc/wUK9rDRa3S+YD2f8e/3vF5QL/HRykmOHKniYsDl5hB33BV9RQCChhX+CxOfDw24sCFnNfpGprplW6KrCdQO6t75AQD2PbMseBluv7vn397YnxlSbuLtru/DwIBYpsqSO7A/gx0Laq/ukAYHu/L2UUfqe3dZifX86rDKGThs9wheNtacp3D1kG3XkjybdAwY9idzoAHsU173ZQwug1BmOHoFGqZncKd0YyX11AImdZqEIp1tUnAepj2++tlUytZiCGyT2sl5sCMzhPsefauDeRTMr1ue2YGN4p0e+lWcOnuC+ZOcQB19is8kcl6IKBtTbsqBERv1/c033zbqe5Wlf3D4vD1g/8v/gdQSwMEFAACAAgAkK6jSAh+CyMpAwAAhgwAACcAAAB1bml2ZXJzYWwvZmxhc2hfcHVibGlzaGluZ19zZXR0aW5ncy54bWzVV91u2jAUvucpLE+9LGk7unYooaoKaNVaQIVt7VVlYkOsOnYW21B6tafZg+1JdhwDBbXr0h+kTQgRn5/v/J+Y8Og2FWjCcs2VjPBudQcjJmNFuRxH+MugvX2IkTZEUiKUZBGWCqOjRiXM7FBwnfSZMSCqEcBIXc9MhBNjsnoQTKfTKtdZ7rhKWAP4uhqrNMhyppk0LA8yQWbwY2YZ03iOUAIAvqmSc7VGpYJQ6JHOFbWCIU7Bc8ldUES0BdEJDrzYkMQ341xZSU+UUDnKx8MIvzs8dp+FjIdq8pRJlxPdAKIjmzqhlDsviOjzO4YSxscJuHtQw2jKqUkivFdzKCAdPEQpsH3oxKGcKMiBNHP4lBlCiSH+6O0Zdmv0guBJdCZJyuMBcJCLP8LNwfWnq17r4uy08/l60O2eDU573olCJ1jHCYN1QyE4pGwes6WdkBhD4gT8Bp0REZqFwSppITZScs05d0ZDJSD3hRa0UTpktENStlKN/g2XbZDcxWgEgYhZhI9zTgRG3BDB46WytkNtuCmq3l6VRIAF7cnQeR/fm/fZiROSa7bq1oKjXc7jxjdlBUUzZZHgNwwZhSB+m8JTwtBqcdAoV2lBhfYxSAsOFiecTRk9KnI6B/yToSswkVrQhF7NBDPewnfL79CQjVQOuIxMoLOBzrXHrz4LOCNa34OShY9b/bPTZuv6tNNsXW65AAmdEBk/ExwKztLMbASfzJBUZqEH6YiJ1awoCuW04JWJrfryMmieWuHL/NbFWIHeYEk2Y+U5hfmrB6XNJmRSDKIbrgIaRpBDSTwmMGJYF1xaVhYwJhIpKWaIxLDWtBvrCVdWA8UPsIfWL/fQ6yMui9MYVhtYzCnLS0Hu7O69r+1/ODj8WK8Gv3783H5Sab7we4I4c37jnzy58pdr/+E2DAO3pR9f2ia3/+bO7l20vpbJa6d1OShV0la/FFy3jFT3cxmpC/+S6a28YEq5AEtp7IcM1pLgKTeMvmWLvaBNXvVu9z22mTbZYMyvGY3/JmR/Wl4T1+6FYfDoxdVxUi55ColwK3F5223s13bgpvkoq1IBtPX/Do3Kb1BLAwQUAAIACACQrqNItfwJZLoCAABVCgAAIQAAAHVuaXZlcnNhbC9mbGFzaF9za2luX3NldHRpbmdzLnhtbJVWbW/iMAz+fr8Ccd/p7pWd1CExxkmTdrfpNu172po2Ik2qJGXHv784TdYEKPSwJhH7eWzHsc1StaV88WEySXPBhHwGrSkvFWq8bkKLm2nWai34LBdcA9czLmRN2HTx8af9pIlFXmKJHcixnA3JoQ8zt58xFBfj2xxliJCLuiF8/yBKMctIvi2laHlxMbVq34BklG8N8urHfLUeDMCo0vca6iin9TXKOEojQSnAlL6vUS6yGMmA+UhX9jOS04c6f/sD2o4qqi1t+QlliNaQEuIiXy9RhvHceI9fZY5ynqDhrzbQL59RBqGM7EHGzu++ogwyRNM2/9MjjRQlFjTmnH/Edw4TpDDjh1ldoVwk4IUw0MVXcOWxd70LQO5rOPcpjqsU7AnrerAQ8NEzBgstW0gTf+psqhJvj6028wGLDWHKAEJVD3oyST+RVnk3sa7H/YE3yovQl9P0kFfB2hpWXcKBu1jf41erW7srQqfvuiBDCTunDFLslT3yt6nrETJQ9shnRgt45Gx/nMGhqSP5R74l7jnP199YgRNzLJzVn7wVIz3g6KogVafwmFoUsFCYzgutAd8tTayuSyk5yinlZEdLoqngvxCX7e1lVJocGFyvne6sVFPN4FTD2RzNmg7LZc9xPzpr3JDdz0J/ue480WaL30yJ1iSvavOzpKYTxzNjYgozTU4zcE8aOMh7vhEBx8YeItVEbkG+CMHGhuFCgxrrXnTDNQRPk6AGaXK6yqlzcqr8vK0zkGvzahSUr3Ks7IAVLStm/vQrhTcoDhgD1o6qK+OPE/rel4HCNQEQmVe+a7tDZ6lbpimDHfjhDxT2ykN3S5Xp0qGGW+oH2Oiw5ZxmVE+6XdH3SrxDAv0J/KtJK3J8YBnR9ppkyt4smny/hvtcosXs1xk2X7jJ7Nn1UuTY2I8raJT47+Q/UEsDBBQAAgAIAJCuo0gqlg9n/gIAAJcLAAAmAAAAdW5pdmVyc2FsL2h0bWxfcHVibGlzaGluZ19zZXR0aW5ncy54bWzNlm9PGjEYwN/zKZouvpRT56YjdxgjGIlOiLBNX5lyLVxjr721PfB8tU+zD7ZPsqdXQIiOnUaWhRDo0z6/51/7tOHRfSrQhGnDlYzwbn0HIyZjRbkcR/jL4HT7ECNjiaREKMkiLBVGR81amOVDwU3SZ9bCUoMAI00jsxFOrM0aQTCdTuvcZNrNKpFb4Jt6rNIg08wwaZkOMkEK+LFFxgyeESoA4JsqOVNr1moIhZ70WdFcMMQpeC65C4qIM5sKHPhVQxLfjbXKJT1RQmmkx8MIvzs8dp/5Gk9q8ZRJlxLTBKET2wahlDsniOjzB4YSxscJeHuwj9GUU5tEeG/fUWB18JRSsn3kxFFOFKRA2hk+ZZZQYokfenuW3VszF3gRLSRJeTyAGeTCj3BrcHt202tfXXQuz28H3e7FoNPzTpQ6wSonDFYNheCQynXMFnZCYi2JE/AbdEZEGBYGy6L5spGSK865MRoqAakvtTAagaeiiPCx5kRgxC0RPF7MWqLHzJ5yATE43d36SFr8CPTxxgnRhi0bms8Yl8W4+U3lgqJC5UjwO4asQhBRnsK/hKHldKORVmkpFcRYZASnDE04mzJ6VGZpBvyToRswkeagCZsvE8x6C99z/oCGbKQ0cBmZwFYFOTeeX38ROCPGPELJ3Met/kWn1b7tXLba11suQEInRMYvhEMJWZrZjfBJgaSycz1IR0xyw8qiUE7LuSqx1V9fBsPTXPgyv3UxltAbLMlmrLykMH/1oLLZhEzKg+gOV4mGI8ihJJ4JEzEcdy5zVhUYE4mUFAUiMTQq4471hKvcgMQfYI82r/fQ6yMuy9EYbg6wqCnTlZA7u3vv9z98PDj81KgHv3783F6rNGvhPUGcOd/DT9Y28UUjf9oNw8D1zufbsNX5v+rCvav21yqZumxfDyoVqd2vhOtWWdU9r7Lqyl8bvaUro5IL0GbG/thAoxE85ZbRt9w0ryj8+vvXb4s3KvwGo1i7ff/fIPxo8dxaeV+FwbMPwBrIVx/TzdpvUEsDBBQAAgAIAJCuo0hocVKRmgEAAB8GAAAfAAAAdW5pdmVyc2FsL2h0bWxfc2tpbl9zZXR0aW5ncy5qc42UTW/CMAyG7/wKlF0nxD5hu6HBpEkcJo3btEMoplSkSZWkHR3iv68OX03qjsUX8vLkdewq3na61WIR6z53t+6327/7e6cBalbncO3rokVPUWdGJAuYJSmIRAILkOJ49CTvzgRlzKQznZcfaGtqfkzhP0suTB3PCAtNaIY6XBDgN6FtqMM/J7FTq2tfU63R89xaJXuRkhak7UmlU+4YdvXqVr3EAFYF6AvokkfgmQ7caiPPjg8DjDoXqTTjspyqWPXmPFrHWuVy0ZZ/VWagq0++3gP9p8HLxLMTibFvFtIw8WSI0U5mGoyBQ97HCQYJCz4HUfPtu/UH6hk3CwroIjGJPdKjG4w6nfEYGl0ajjB8TFZejW4OMJqchY3dE3e3GB4heAm6YTW+x/BAleXZPz5gplWMHWmgzZ6fUKH4IpHxIXUfg+Twsmjb1r1zoe76Y+Y9IRU8oRX1/NK22RGChgCtN5aOeU2Qd0rZCUqURA5FaNS0Kug5YsM5gvvPLuPW8miVVuOhGo5VG7heg54pJarbf126Z5irs/sFUEsDBBQAAgAIAJCuo0g9PC/RwQAAAOUBAAAaAAAAdW5pdmVyc2FsL2kxOG5fcHJlc2V0cy54bWydkbEKwjAQhvc+RbjdxG6lJHUT3Bx0lpqmGmkvJZdaH9+UinSRgEMg//F9PyQnd6++Y0/jyTpUkPMtMIPaNRZvCs6n/aYARqHGpu4cGgXogO2qTNq8wKM3ZAKxWIGk4B7CUAoxTRO3NPjYQK4bQywmrl0v4ukditkUw6LC4pb2L/szgyrLGJPX0XbhgFW8x7QgjLxWMDsXjdxi60D8AhqTAEyqwVACaH0CeAwJwI8rQIrvm+ekRwrxo2KQYrWeKnsDUEsDBBQAAgAIAJCuo0izv7NQbQAAAHIAAAAcAAAAdW5pdmVyc2FsL2xvY2FsX3NldHRpbmdzLnhtbA3MPQ6DMAxA4Z1TWJ7K0L+NgcDGWFUqPYAVLITk2CixqnJ7sr3h0+vHfxL4cS6bacDn7YHAGm3ZdA34nadrh1CcdCEx5YBqCOPQ9GKR5MPuFRbYhQ7OM6cazi9KVb4zF1Ynr2e4RNuPFu9DcwJ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kK6jSIyYS/o+CAAAjyAAACkAAAB1bml2ZXJzYWwvc2tpbl9jdXN0b21pemF0aW9uX3NldHRpbmdzLnhtbLVa627iShL+v0/RYnWks9IqXMwtK4aVL01iDTEc7CQzu1qhBneCFdvNsRtmOOLHPs0+2D7JVrftYBMgdmYWT6JxddVX1XXrCxnEL16ob2LOAu8Pwj0W2pRzL3yOh39CaLBkPoumEY0pj+sHyqMXuuybGT4xQQNqzEnoksjVxWg8bKCR/KB+T+0bfXhra+0W6rVxC/eRgTs6jF0rxrWiw5jRauqD+hFEghvRJQ35adRBvTD6VsAMYxpxM3Tp96FS5M4PFWdwExHXA7542G2LZ59p3Rtt8aB2s9Pr4H1LVRSli/SO0TQa+17vuqc2EW60Ow1lr/VbSktBzU6ned3dN3utjgJvo+suoLTxdRe1e+12y9i3cAukkapqRkvf95TrZlMFbbh/re9HI63XaKBms6m0jX2nq4y0BgJuBTBUpS8cqBiKpnT3qqY2+woa6SNt1N5jA3f1Duq3cLfR2Lc1TWk0Ds49zC7vrgO19HQyd74DeDIEJ0dFbtVPJNdguYkiYHZosPYJpygkAf1UkzkZcpmx6NclW+/+UksTVCZzxp7ZVaQmRCALsOEJrEFdjmRs0q58YeTpyHM/1RYbzll4tWQhB6irkEUB8WvDPye5k86sjCTb0qiK3BNZ0oO6nvyUFUt1QT7Dc0loyYI1CXdj9syuFmT58hyxTeiWMnO1W9PI98IX4G5c93R8UZHvxdzkNCjYh/viKS+2hnjGVJjXxeIpJemTBfUzjQ35qSB3UPm+R45Et17scSmqNsVzSXRNnmkxAH1VPJdlQtBSjFpPPO8LcfqdA7siyr91kd0nOxoVlSTt8qIUW2/WVfNpHbFn4eyi3PuBfpXzGXSf8FlY2BBPKSExQaGwVJRSt8n5G0eM6etxLxkEoAWCm28uKUlCTrW5PrmbqtbX+XhyM5lr5k1tqCdViURZ/trq9r83O13oXKlcSST7Th2Pi1hIgnUa5bAsZzYZzwEQj+cW/uLUhuJ3ZdHJvTM2LVwbpv+pDDCd4YfaUPwuI3o/m2HLmdtj08Bz055bE0f6ZYwdbNSGX9kGrciWIs7Q1qPfEF9RBO3ZiyiKfc+VA6Jle+GGltBnTO5U05rPsO3MTN0xJ1ZtaLMo2v1VIpMNX0HyrEiMXC8mC5+6Ui2kiBxf51co+MdXHnCygHjhVRntM/XRtG7mzmQytufYMjJKbYhDFxkREZqqA81UG88AIyKwjn9MfC6zTyIg1fcrg9yaN7dj+HGEIbfe88qHH/4Ba6YYQjKlYQlBSBw8g6yz7cfJzBA+BIWIoDWJ428scgtJkw9dCWzT0ieQmrqTw3cETIYNgffCJaQOXfISeHfYttUbPNcmXyDHoTYnFYUmn6EkP1cU+optqCFslxCz1AfzRhUVIcowK5CsBpdE5Lu/Q2S5BDnhza3HNjFQhIehTGQ1xleVNdn4t3sIpKmOz1R7AgzOlm/P3paCKZELy1wJXdCGdGyI7Prt3vzHfKSaY2zMId2MyePckV1SKA3IDoWMI+JuSbikaEGXZAOVsIMx13PlmIi8NOH3jfcHIjztP7+krcsy8JdfPmBSoeGdsAz2y6AMtilr/p524bZ0Bh80ROT6WSvKOODDJtg6ttSZOfk5IYq9YOMnXfpnBOrVuKrBeteOH/dX+bD9H4yxkxasmdDRNI9VEsKwEoslBxZPv5KgaY1AXXpYhIYvTqiVAKxJimEx9AMwD+C5giEP4NFqEI9Ys00HNluPdCFOHyWEZa0mUTsdb3FG9Ckc0F9LdUGfGOyXfEq2yUYG1i4Z/jJRzm2VCkuLYzpjMNwCzOckqQDV9wJxhioHe3+HM1ckq0FhPo9s47uyun3vRa4I4OdNQN/uw54iFkiqT+Isr5NF6e8/aEgyxVmid1ptA/FaoKVjlavPH4qYjdWZfjvXVUvH4kQh6tkvLwfVIXwyduz5WNUEApRJQPhyBavwkzjnlcdKTgQGHqmAl07epiRarv777/+UhzmyJ6GilPq3qjhQ/KJr4le8f1qM0/hfJXAcVSuKypeSgumBKhMtf75yTEjQn3JkIcmyFLBAXHGVUg0lkIZRdRxVv72DKrFlUbBNBHvBiiB36uwzND65168N70j0Ao3TYcyvCiQ9L3KTV7bhcMTdcN8LaUXxH16JxOQdczpXDUOe/aFGfW/5kiy/Lhxg0ms+5LPnKnj6rWpBdz6CpK7Hq2PKxS3rWtASkvdDQ9ieXOteCYcLFZ9AD+eF+5mQR8yfiputt1e5wCAu4iCNhzwSR/rsLc8Rr9i3NHbDJ+LHwJYnHbNOwYap2CymkEXaMfdM1I6bx00px4wPzId1QU+mk4Mu0o+ldF2TN795Ba+0N5bDMSsdypl+IB7zW/Q7f8OfIx7z22JNmcC57q1Nx0N50ew6TiNRnl4mdsBDQ9mlUp7srcgjLBiLa9k4N5GUUOQMmEuHcm10vICm5SxoeYPrZywehK/blzshs9jJacfia4fCwCF965fzd8A97tPzyS3nASWYd7V8P1UBKc+pEki+Pjh2RkJFfLemn2pwECHLlej0cQ2lGJ9qwp3JNzTn5NZZPxPtLCcprbksGsh+Ltt5JZWh6OLVVLGk2C8LDepv/DSoX4rQIIU9H8BwEyxohCEHPOhyaYSKxDz7KrsKe5A70iO5M6N5AL4C7BDOSFkl5AiFxJLbqqxakpf8OOwtuefTLc1aVY6Qc87l+Q9iqI7Lya3yMX3i+fROKZWrIO11h1ws9sAc/ayUPJHllRyNVCw6ThaxnP2JbpUtPgcbTyxHWZsW6Z7v0IwfRb1+QhXwnvP+oJ5fZqFHvfmW9ZgGooB39m8O/gdQSwMEFAACAAgAkK6jSCqKN+aHEQAA8GEAABcAAAB1bml2ZXJzYWwvdW5pdmVyc2FsLnBuZ+3d+VeS2f8AcEszJ2eizcwsbZq0xQXUGjMXWmzSkXKd1FLR1GwzNTMUWVKnsUUldcpdmlzaJW3S3MAlJdSgCZXSlAqFEJUQkR0+9J2az4x+5g/4nvNwDni49znPva/73NUf3lzyOrDvm0WrF2lpaX3j7ubqo6WlA9PS0o7T09WkqHZb7tP8mRfvs2+3VhV1DVfzRSdq1/5dWlrVOH1F2ALN969i3QLjtbQWt396zyPH3I7Q0gq74O66yy8xZGIIfuVBpJIsUOajtJzPH9AGteV+tHya9SNk04+uznrL59ssmXgGKf/ouv5F2jL9+Xt0Lnl5KrRTkJWBFJlobZNiSH7uQT2fdujRUcI2JuOX/fUcWml9FaOnNIlP6yE+LlBIpume9vxm8TC7BDFcL5Gyi2Jk3K9XhZ6fp/v3j7c/rF6lLDvkti2bizvMgrpI3qYZS7uuuNw01P4a0qL194/7Nl7REYoneuamWEV1wM2Vtv/MhrTsTNbucxsjP6BB1U3KsPt3YCb7MiNmlXcjPeWEWd0Y72xQIk4fQZss+Gf2+ZRI7b4fTyuVfKwhDFY1p7rnU8Df+FnUV1ha5ZlFjWTMzv8QuRPivcTAVXd2Rr7REliTd2LZnPvNay1n/PwsogdtN0tz1fghxHvpT3Nv9RBCuZezjNMzt+yWNte9fkuNZpfR0lbuv9R355D97Batn6e/3MB7b8ScOunnNm3ZHEfNmG0P0bWE+bkaZM++XpOMNLBZ0AsgAASAABAAAkAACAABIAAEgAAQAAJAAAgAASAABIAAEAACQAAIAAEgAASAABAAAkAACAABIAAEgAAQAAJAAAgAASAABIAAEAACQAAIAAEgAASAABAAAkAACAABIAAEgAAQAAJAAAgAASAABIAAEAACQAAIAAEgAASAABAA4v8RIkXaNvKI5jIo+R/RAs+nqO1ju8MS0+bG0dM9bb8uP+BVwCqb2WEBW3rOh77PbDNeMCeioJ750YNHD85OhcT+e/v+W/I12ObIOXV9dh5MmWc+v2zn3RezylirKTr1Umib1uwq+QucYS7SkdznHuDm35OmKBvtcU5Tz9gpC0221+NFZ/q6/cFRzU1rx/IY3qP/LNDaHqJEzayA5gXLbfs4jSJhHUkZPe0Q06wSbWVxGSrMLUkiWVUMDclHSd6lF5mqJeSNhm7WjU3IJN7oTFa7qck/YynCtflE+SRFVaH+dtdNF84DRjTlnDO1Hu1CYgedgFSzRfAdeGk7K3TqTTyt5CdLo/TDYARy+0kT9QXDkFe9tG04ebupKlZIdeSjJuLgaFHfczBGcOUKnuYiH7/LecwWC7d3Y5c0CTqN4SVKPlYtH6RikGBRYiP10eSpN0yoWkobNAE3M4J/qHovDkAGmqCn/3geSeD8VlqFLDi6t3Zc/sJROE3N//L0c1JkHtO+ykWXtnmHcuNKk9gFHTQzXtz1Ulq9S9PkzN30ZXEQB8bqn8Din0jVjI3ViKEERsfG7pOl4mbxsPwx+d4rH1IIvphBi8EIiwzVjWxpUnG7WuveI4KXT5SqmY/mv1cz6g9KViG8QY3yyUZEZxWyAVmMHEA2xYFHb65/qgcWqfMmTxVlC2rWTiUHzdT08g4R9gS6XG8OB9PvP1uMPRxQw333V4Wpr3cqR4dYOCgmPLz14hoPxNkqm4iJ7mAE6hoz57vF5ifhL3xRTWZOlHbe8h7ZyBMVYj/kTiSl1jP/pDdEuSHhvlZOXgdrUpzO0PuWpTgR7J1drkrW+UXw8HJ4gr+IaVDfWZL51taE4JTR4b3gIvf9iDFT0tn/wbb0XF42GotDru28ya3JqwjhvJMGtI7suH6cfCg7ST7An+iud7D/3K+2m2mLmq08BfG99zAF16mKu1iSLwqTwPDgPJx5l0opZX6VhOK2DbR442NppJHwQbPA/CCmqSWrO6hS7BX2myrZpGbLhgzRvguEpXu3pMLwmMTbXjbwKxlmf1TZU4N/mFE6j4ktbnmAuy9u8QAzBxBbBk34n2oSkL12akfyAC/58Ll+auGXDm7nxRx8vwJaDe3s/n26NjaDKewt5QzwOTVnD4piWyNoobaLEdGQO6RWPBZ7RbqgbyM3vOMhe8qJGoaFnGpsXApjC0JXw2oXXK9Pj8aRVmw4Z2QEphNJ5IG8SO6o49PBhOblziOR07+nNzs7QDnkz2Ph1rEbRCeWOZaZIyW/9kDEBpvmMbnMW8StUVzLfqcgSH1laM1Esm+G/t2rPiBDjyoxqMBX37wxQ8+cp349tY0/7UQVEUscYjjPP98Q8bJlv8r81uDNpy8DmdyrcSUkrJJO8eBUT8e2jqxOdUdvplbx432qy4mGXYUxeg1nC0xKlWF+8IN2mX50fpgPyUXJwFUy2yOQVJGZHx0rPYYC5coeC5RenSz4jDPM2u7MB371TGQ1hKJITI4P+WsaPG6cOPGYMYDanBUja1CCA+FYpSjtJmWtvnnRa9zx4w3jYekr7oQ37TksNHPIU8Y/EF1KWpArIIz0qk/Lb6XjBDUIbGkC1cCmU1xWgHH368hpyFt06LsTmedtlZUE+q07HLvM9QY7Kj3tQJvoQritbduBqWQYicsrzBvtTaWYqj6mP8C29MnTg/kLG4pmZPiZhdGTZOXnKRetm6UkbDWZSuLa4M9RXtlg+b6o4XTVycJUSop+ruznxAbXV7pnGXmHMsAdd9I9sdbOpAr7+SC4OusJtYE4UoHJ2mlLJazvSAyw2tdJ8NQUe3EzS1CJsH//g/P93V2R6vnPX+ad6uu+rjJhFRH7u5vZkfWWA2tObEniBPJ7hzHyiSunGya4OrkiIqjZ3pN///NC9jbomzVTnnoM+JvnWNWYP0k2Fk6XPUmSfTSEo+KEvb6e0RiVEM+cEfBqOb6kGYWQBkddaJWohbgkXlJf+xg2F1fGi8ubtEBjRBKRZk7Yjh4Q2PbzvEkhBHoVo84khOMPwpeGK5HOTJlItiaUQecnr2SNOo/IC/TMF+rmml01mQQZ6bocVmYRhwUYGfcWPLOH3f1IFtP6dPDXus1/BdK11YxVi5mvtFnH2XABRJXsmibLT2Dg7Jko4T1mMoPVC1/cz9/mMlmivpLDJ6lVHblZq7KbrD1ijCnCQjx561u/p7dNWYxOeOLp5BKe1A9211S0A8eoe++uXMWpFnqpxeeDecLHBBqRSXOFLIWttBh5aVySLtc+SWmJ5D+zTiZvyn/4OKK73Sjs8/p3J6VuGMm7EWCrSj2NWgY9uITuOb4PUoBZBo9jaSY+otVZGP7oILkdq+TBwSbYhuHbHF/olsL7mfPo5MPI5FecpCwcgycy9iRZ5AfNKMj0Xl7wHxE6ZUmrVnMcm9PQIZNS+q+ZFcICaJCmPke2brbF8UHVe1IpAb/2qBGDwojMbX+F/a1LuSfxj6u9kFUtu43bVbcgVyaCqgS4ugfW1zXXB8NYbh25Mm/4+xrPDQFTJJqwWLWAc9FVrpMrayY7ZO3tqh19Vp3q/jpgh2mr67pL2eW3nTB8aHntECm07Wex/l9jLGHVq416Pfijlk5jy8Uyh91uVusrW8tduKZMRLhqe/idmuj9zpk64ddsiWqK3iIhmB4oR1qVCAY4dnAkg3cIfLikVaKyEDVYod2pKDPb9d7OE2erbZXKLAPYmPhT4Rv0zDUrN/R7kmIUDN4Jw/YT+tpfts9IVFc/nNgJCSPdQxPs5X9WJ4iQgk5tqQ2tsTqbEROww+U30+oyk7rdu9HqHG5eXgaccAyidAjGZbzwUTsS19wiRkQyGeGUQRcawjKykxdM4FRdoCgSHjBOypIPkFZEMfLe6JnDMazOzW1JrQOih2jrRKfny0oFHy9/e0GkkvOZTjOvwos2lia+r8WDoIqP7EamcrKDpbeRIV8cO7EW2URvMGwd+X2yfTBd/mWHVHTibfY+k9eO32fgAjn6uVLSQTt1TvFSEDsulOtxZkxchLHrFYxuF2LdzaVrErkhuZxtzril9p3iYCO4jx0839JZfdkqPNhWrbJiHccZwLo6X0oD8i0tYS6yD2XPxSS1cv/e7NQGHofuCUULtoueiLZyW5NRWLcE21g3SAGxzITeGUwj0AuQwc2gsC9bKeLpt9f8Q+pzQs+8tl8zpJlSO/Ne9qivFW9jPjnb4PdaFLnF49sjE26hE8LXM2YOopP0C89qwZT6cSmj5qhr+fFNher4HvIi88jv0EWC/fCoeRX9G0AukrcV1RGrvcfieMdfpoklqvO8iNAJR7Y3h9x2SpV1CCI4R+dOdPK6HP9cJeRGiZrdH+iyuUf31WD1j1TJqnP3rc9peoXTzYxId2cVqqJmhvWBt8hcJM/ALk48DCnAuh9QIhZky8YyZDUVAmevMWkGI1kFnr/2u/xfL6GHS3Vy3SFJrEx7a2Ivu0azkUgfiqc5F2meEaKIpJyIwZS+NlKw7Un1kpcWUAR+V3PaIKeke/p4DmJatPiMYnn4YGnVsM3h/HFxa/tv4g/cks8V/bo4LcVTs2U98lU26usd6DeyDeqaWG9TUwarR21WtEiLZdzaLxxcCeok7MeSLn/FYnDUT0/LdlgOecoUnTwbKE72snjpnrG4sXeNIcwdBNmVP5CSabxX1S1jWpQs0o2FAmXuYyVY6Uce4Z6qdQ6CFGiG5NEqkbMH27vcWuyJldE7aDK1MB06/WJPEV4xsvEIpaAjZ+mTpzmjob/THPPQaZR82UQheJG5i5djb9mtqIufu17M2wd1wwOO+ePLDQ6MHr9+Ct/VnVQCJvMIJKK/5Z1HTeGaXRHo2IQTV7MNbpREZVfuKl/0CuXgQ/oeXVwoRskHmSthOrnGjX6BSHLj9EceMhmOdHBSsLGxI1lDNp8b52ttcPO0T+OxmhF1g4s19BqTU88pHXS8rmf+iA8/w28WY6Kda3jdp9gWuTFo3mHNmWB9/riksoshWhzPBemBxPNWfNmSv+hu0Uyaw1sKLaXEKly35zvxHaxBFBPcYcQ5FmYr1fGEcKXOASh3KlfTS4j80DzV+Y8fQ0zX1ceIv2w9TDGSd7uYtAgmzoPfS7cqIPmCGSUSNBMtHkrrN1tp/oj0DfNTj9Y0rkWuVGwjMHPgrD2kk8tamLuHyO0fQFSJki2V8969czl25MtgkRnd5odVz4R3xWObzJgclewBWgpPnnhsIX3T0haxbP8YfuHwzH44HCMdJdx0V6qjmdOPVUlhmi6d9Mvy1hFJaznxXOyEYx3alP+C4Bkka+9ol6NjR6lDDn/W2Z7ckoByauCTq/2lZz2OEqbEO/o4Cdfwhk81z0dVKVm1kMSOwasVHCgcBbo8jTdQURHER1IRAWuVX/xODJF2w1Vnwkn8Zz9duGGqeLtwIeN1uOe3vIlGDK4Cuk7zvFAvWNZDZp9buVx3zEI7S1DPvuNEk5Wu9YjywcVvAfNtQrIaWBV2biYmC3PjreJPWtBxmOmy5+0gaNOOwl5WP31D+mRcczxfs1f85eMqrFufsOkywXM8cWNIFP/KlyUoNyVcbTZsM3/nlBMDRU2uwtMIDunhCrMTa2DUpYFnYj8Fy68k5lE+9WmPMsp/p6yS4T8Sg5WtXX8/KHKO3VDdnAginXhfc+zhTPxwvAKFibZ06ITf7GwtH96UJbLvOLl4PboYrZqpn++GhubKfH6WMaV5HxTjUdBGiW0WMj/gPehyvCKtrbvH6r/HPn9tzrR0vJCGpdOSGkmqS/LmVPcp42IhizjVZVG0zxR91lf95uN0lPKQ83gx3B7cCF03+8j/KnonpEBJb3uYmN4654Cr6eFHNrfPSbbTZNgvilkx5ywOAZmrZQzSmsv2X+vO/fEAj/8L1i9nqs+tG970b8H6RR2G8O1L/se9W1rydO9eezOg4Kdfu8RX8Rx32s25IsowsxwTpJlzBJo+ts/dZ/mcf3DceJBy4jsW2b+1HPNOs+Dw2UIaNCYZ8mNhYdfs3yeAavftvnsJhlWYFhB7mn9T60K1NC/3vQdcq3aHpv4HUEsDBBQAAgAIAJCuo0iV7pF+SwAAAGsAAAAbAAAAdW5pdmVyc2FsL3VuaXZlcnNhbC5wbmcueG1ss7GvyM1RKEstKs7Mz7NVMtQzULK34+WyKShKLctMLVeoAIoBBSFASaESyDVCcMszU0oygEIG5mYIwYzUzPSMElslCwNzuKA+0EwAUEsBAgAAFAACAAgAkK6jSA5qJE5iBAAABREAAB0AAAAAAAAAAQAAAAAAAAAAAHVuaXZlcnNhbC9jb21tb25fbWVzc2FnZXMubG5nUEsBAgAAFAACAAgAkK6jSAh+CyMpAwAAhgwAACcAAAAAAAAAAQAAAAAAnQQAAHVuaXZlcnNhbC9mbGFzaF9wdWJsaXNoaW5nX3NldHRpbmdzLnhtbFBLAQIAABQAAgAIAJCuo0i1/AlkugIAAFUKAAAhAAAAAAAAAAEAAAAAAAsIAAB1bml2ZXJzYWwvZmxhc2hfc2tpbl9zZXR0aW5ncy54bWxQSwECAAAUAAIACACQrqNIKpYPZ/4CAACXCwAAJgAAAAAAAAABAAAAAAAECwAAdW5pdmVyc2FsL2h0bWxfcHVibGlzaGluZ19zZXR0aW5ncy54bWxQSwECAAAUAAIACACQrqNIaHFSkZoBAAAfBgAAHwAAAAAAAAABAAAAAABGDgAAdW5pdmVyc2FsL2h0bWxfc2tpbl9zZXR0aW5ncy5qc1BLAQIAABQAAgAIAJCuo0g9PC/RwQAAAOUBAAAaAAAAAAAAAAEAAAAAAB0QAAB1bml2ZXJzYWwvaTE4bl9wcmVzZXRzLnhtbFBLAQIAABQAAgAIAJCuo0izv7NQbQAAAHIAAAAcAAAAAAAAAAEAAAAAABYRAAB1bml2ZXJzYWwvbG9jYWxfc2V0dGluZ3MueG1sUEsBAgAAFAACAAgARJRXRyO0Tvv7AgAAsAgAABQAAAAAAAAAAQAAAAAAvREAAHVuaXZlcnNhbC9wbGF5ZXIueG1sUEsBAgAAFAACAAgAkK6jSIyYS/o+CAAAjyAAACkAAAAAAAAAAQAAAAAA6hQAAHVuaXZlcnNhbC9za2luX2N1c3RvbWl6YXRpb25fc2V0dGluZ3MueG1sUEsBAgAAFAACAAgAkK6jSCqKN+aHEQAA8GEAABcAAAAAAAAAAAAAAAAAbx0AAHVuaXZlcnNhbC91bml2ZXJzYWwucG5nUEsBAgAAFAACAAgAkK6jSJXukX5LAAAAawAAABsAAAAAAAAAAQAAAAAAKy8AAHVuaXZlcnNhbC91bml2ZXJzYWwucG5nLnhtbFBLBQYAAAAACwALAEkDAACvLwAAAAA="/>
  <p:tag name="ISPRING_PRESENTATION_TITLE" val="1"/>
  <p:tag name="ISPRING_SCORM_RATE_QUIZZES" val="0"/>
  <p:tag name="ISPRING_SCORM_PASSING_SCORE" val="100.000000"/>
  <p:tag name="ISPRING_SCORM_ENDPOINT" val="&lt;endpoint&gt;&lt;enable&gt;0&lt;/enable&gt;&lt;lrs&gt;http://&lt;/lrs&gt;&lt;auth&gt;0&lt;/auth&gt;&lt;login&gt;&lt;/login&gt;&lt;password&gt;&lt;/password&gt;&lt;key&gt;&lt;/key&gt;&lt;name&gt;&lt;/name&gt;&lt;email&gt;&lt;/email&gt;&lt;/endpoint&gt;&#10;"/>
  <p:tag name="ISPRING_OUTPUT_FOLDER" val="F:\我图VIP设计PPT上传\10月份上传文件\390"/>
  <p:tag name="ISPRING_FIRST_PUBLISH" val="1"/>
</p:tagLst>
</file>

<file path=ppt/tags/tag2.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
  <p:tag name="MH" val="20161022203400"/>
  <p:tag name="MH_LIBRARY" val="GRAPHIC"/>
</p:tagLst>
</file>

<file path=ppt/tags/tag3.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
  <p:tag name="MH" val="20161022203400"/>
  <p:tag name="MH_LIBRARY" val="GRAPHIC"/>
</p:tagLst>
</file>

<file path=ppt/tags/tag4.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
  <p:tag name="MH" val="20161022203400"/>
  <p:tag name="MH_LIBRARY" val="GRAPHIC"/>
</p:tagLst>
</file>

<file path=ppt/tags/tag5.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
  <p:tag name="MH" val="20161022203400"/>
  <p:tag name="MH_LIBRARY" val="GRAPHIC"/>
</p:tagLst>
</file>

<file path=ppt/tags/tag6.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
  <p:tag name="MH" val="20161022203400"/>
  <p:tag name="MH_LIBRARY" val="GRAPHIC"/>
</p:tagLst>
</file>

<file path=ppt/tags/tag7.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
  <p:tag name="MH" val="20161022203400"/>
  <p:tag name="MH_LIBRARY" val="GRAPHIC"/>
</p:tagLst>
</file>

<file path=ppt/theme/theme1.xml><?xml version="1.0" encoding="utf-8"?>
<a:theme xmlns:a="http://schemas.openxmlformats.org/drawingml/2006/main" name="Office 主题">
  <a:themeElements>
    <a:clrScheme name="自定义 26">
      <a:dk1>
        <a:sysClr val="windowText" lastClr="000000"/>
      </a:dk1>
      <a:lt1>
        <a:sysClr val="window" lastClr="FFFFFF"/>
      </a:lt1>
      <a:dk2>
        <a:srgbClr val="000000"/>
      </a:dk2>
      <a:lt2>
        <a:srgbClr val="FFFFFF"/>
      </a:lt2>
      <a:accent1>
        <a:srgbClr val="42D1CE"/>
      </a:accent1>
      <a:accent2>
        <a:srgbClr val="E6C826"/>
      </a:accent2>
      <a:accent3>
        <a:srgbClr val="42D1CE"/>
      </a:accent3>
      <a:accent4>
        <a:srgbClr val="E6C826"/>
      </a:accent4>
      <a:accent5>
        <a:srgbClr val="42D1CE"/>
      </a:accent5>
      <a:accent6>
        <a:srgbClr val="E6C826"/>
      </a:accent6>
      <a:hlink>
        <a:srgbClr val="42D1CE"/>
      </a:hlink>
      <a:folHlink>
        <a:srgbClr val="E6C826"/>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1916</Words>
  <Application>Microsoft Office PowerPoint</Application>
  <PresentationFormat>全屏显示(16:9)</PresentationFormat>
  <Paragraphs>249</Paragraphs>
  <Slides>25</Slides>
  <Notes>25</Notes>
  <HiddenSlides>0</HiddenSlides>
  <MMClips>1</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25</vt:i4>
      </vt:variant>
    </vt:vector>
  </HeadingPairs>
  <TitlesOfParts>
    <vt:vector size="41" baseType="lpstr">
      <vt:lpstr>Clear Sans</vt:lpstr>
      <vt:lpstr>Coolvetica Rg</vt:lpstr>
      <vt:lpstr>Gill Sans</vt:lpstr>
      <vt:lpstr>Helvetica Light</vt:lpstr>
      <vt:lpstr>Lato Light</vt:lpstr>
      <vt:lpstr>Sinkin Sans 400 Regular</vt:lpstr>
      <vt:lpstr>方正粗圆简体</vt:lpstr>
      <vt:lpstr>方正准圆简体</vt:lpstr>
      <vt:lpstr>思源宋体 CN ExtraLight</vt:lpstr>
      <vt:lpstr>微软雅黑</vt:lpstr>
      <vt:lpstr>站酷文艺体</vt:lpstr>
      <vt:lpstr>Arial</vt:lpstr>
      <vt:lpstr>Arial Black</vt:lpstr>
      <vt:lpstr>Calibri</vt:lpstr>
      <vt:lpstr>Helvetica</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2</cp:revision>
  <dcterms:created xsi:type="dcterms:W3CDTF">2019-05-09T02:43:00Z</dcterms:created>
  <dcterms:modified xsi:type="dcterms:W3CDTF">2021-04-02T01:25:31Z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2052-11.1.0.9929</vt:lpwstr>
  </property>
</Properties>
</file>