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0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9" r:id="rId2"/>
    <p:sldId id="313" r:id="rId3"/>
    <p:sldId id="291" r:id="rId4"/>
    <p:sldId id="295" r:id="rId5"/>
    <p:sldId id="296" r:id="rId6"/>
    <p:sldId id="297" r:id="rId7"/>
    <p:sldId id="298" r:id="rId8"/>
    <p:sldId id="299" r:id="rId9"/>
    <p:sldId id="292" r:id="rId10"/>
    <p:sldId id="300" r:id="rId11"/>
    <p:sldId id="301" r:id="rId12"/>
    <p:sldId id="302" r:id="rId13"/>
    <p:sldId id="303" r:id="rId14"/>
    <p:sldId id="304" r:id="rId15"/>
    <p:sldId id="293" r:id="rId16"/>
    <p:sldId id="305" r:id="rId17"/>
    <p:sldId id="306" r:id="rId18"/>
    <p:sldId id="307" r:id="rId19"/>
    <p:sldId id="308" r:id="rId20"/>
    <p:sldId id="294" r:id="rId21"/>
    <p:sldId id="309" r:id="rId22"/>
    <p:sldId id="310" r:id="rId23"/>
    <p:sldId id="311" r:id="rId24"/>
    <p:sldId id="31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A9F"/>
    <a:srgbClr val="00866E"/>
    <a:srgbClr val="01851A"/>
    <a:srgbClr val="00826C"/>
    <a:srgbClr val="008086"/>
    <a:srgbClr val="00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FA9-4C71-9BD1-8FF749820A7C}"/>
              </c:ext>
            </c:extLst>
          </c:dPt>
          <c:dPt>
            <c:idx val="1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FA9-4C71-9BD1-8FF749820A7C}"/>
              </c:ext>
            </c:extLst>
          </c:dPt>
          <c:dPt>
            <c:idx val="2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FA9-4C71-9BD1-8FF749820A7C}"/>
              </c:ext>
            </c:extLst>
          </c:dPt>
          <c:dPt>
            <c:idx val="3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FA9-4C71-9BD1-8FF749820A7C}"/>
              </c:ext>
            </c:extLst>
          </c:dPt>
          <c:dPt>
            <c:idx val="4"/>
            <c:bubble3D val="0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FA9-4C71-9BD1-8FF749820A7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8FA9-4C71-9BD1-8FF749820A7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8FA9-4C71-9BD1-8FF749820A7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8FA9-4C71-9BD1-8FF749820A7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8FA9-4C71-9BD1-8FF749820A7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8FA9-4C71-9BD1-8FF749820A7C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FA9-4C71-9BD1-8FF749820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49A9F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516-487F-9E62-D2FB16C5A5F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516-487F-9E62-D2FB16C5A5F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2516-487F-9E62-D2FB16C5A5F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516-487F-9E62-D2FB16C5A5F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2516-487F-9E62-D2FB16C5A5F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2516-487F-9E62-D2FB16C5A5F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2516-487F-9E62-D2FB16C5A5F6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516-487F-9E62-D2FB16C5A5F6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516-487F-9E62-D2FB16C5A5F6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516-487F-9E62-D2FB16C5A5F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516-487F-9E62-D2FB16C5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866E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94D-420E-8223-1D8DBA4029F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94D-420E-8223-1D8DBA4029F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94D-420E-8223-1D8DBA4029F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94D-420E-8223-1D8DBA4029F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94D-420E-8223-1D8DBA4029F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494D-420E-8223-1D8DBA402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94D-420E-8223-1D8DBA4029F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94D-420E-8223-1D8DBA4029F0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94D-420E-8223-1D8DBA4029F0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94D-420E-8223-1D8DBA4029F0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4D-420E-8223-1D8DBA402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A95-492A-8D19-9DF0A4FD1956}"/>
              </c:ext>
            </c:extLst>
          </c:dPt>
          <c:dPt>
            <c:idx val="1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A95-492A-8D19-9DF0A4FD1956}"/>
              </c:ext>
            </c:extLst>
          </c:dPt>
          <c:dPt>
            <c:idx val="2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A95-492A-8D19-9DF0A4FD1956}"/>
              </c:ext>
            </c:extLst>
          </c:dPt>
          <c:dPt>
            <c:idx val="3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A95-492A-8D19-9DF0A4FD1956}"/>
              </c:ext>
            </c:extLst>
          </c:dPt>
          <c:dPt>
            <c:idx val="4"/>
            <c:bubble3D val="0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A95-492A-8D19-9DF0A4FD195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AA95-492A-8D19-9DF0A4FD195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AA95-492A-8D19-9DF0A4FD195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AA95-492A-8D19-9DF0A4FD195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AA95-492A-8D19-9DF0A4FD195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AA95-492A-8D19-9DF0A4FD195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95-492A-8D19-9DF0A4FD1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7094-9B06-4FB7-A730-6957F45E44C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04C1-A1F3-4FB4-9F97-40253EE0A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04C1-A1F3-4FB4-9F97-40253EE0A0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7B48-0AA2-494A-B854-93C189528A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.png"/><Relationship Id="rId5" Type="http://schemas.openxmlformats.org/officeDocument/2006/relationships/tags" Target="../tags/tag6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.png"/><Relationship Id="rId5" Type="http://schemas.openxmlformats.org/officeDocument/2006/relationships/tags" Target="../tags/tag8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3.png"/><Relationship Id="rId5" Type="http://schemas.openxmlformats.org/officeDocument/2006/relationships/tags" Target="../tags/tag89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chart" Target="../charts/chart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chart" Target="../charts/chart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5" Type="http://schemas.openxmlformats.org/officeDocument/2006/relationships/chart" Target="../charts/chart4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7.xml"/><Relationship Id="rId1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3.png"/><Relationship Id="rId5" Type="http://schemas.openxmlformats.org/officeDocument/2006/relationships/tags" Target="../tags/tag106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6" Type="http://schemas.openxmlformats.org/officeDocument/2006/relationships/image" Target="../media/image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3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3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.png"/><Relationship Id="rId5" Type="http://schemas.openxmlformats.org/officeDocument/2006/relationships/tags" Target="../tags/tag5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7729" b="77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-1" y="0"/>
            <a:ext cx="10508343" cy="6858000"/>
          </a:xfrm>
          <a:prstGeom prst="rtTriangle">
            <a:avLst/>
          </a:prstGeom>
          <a:solidFill>
            <a:srgbClr val="0082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16200000">
            <a:off x="5359401" y="25400"/>
            <a:ext cx="3069771" cy="10595429"/>
          </a:xfrm>
          <a:prstGeom prst="rtTriangle">
            <a:avLst/>
          </a:prstGeom>
          <a:solidFill>
            <a:srgbClr val="0082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3884" y="4051748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农业银行工作总结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5484" y="5373547"/>
            <a:ext cx="5724644" cy="468000"/>
            <a:chOff x="6142212" y="4022479"/>
            <a:chExt cx="5724644" cy="468000"/>
          </a:xfrm>
        </p:grpSpPr>
        <p:sp>
          <p:nvSpPr>
            <p:cNvPr id="9" name="矩形 8"/>
            <p:cNvSpPr/>
            <p:nvPr/>
          </p:nvSpPr>
          <p:spPr>
            <a:xfrm>
              <a:off x="6142212" y="4022479"/>
              <a:ext cx="5724644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501466" y="4056424"/>
              <a:ext cx="496938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2000" b="1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           </a:t>
              </a:r>
              <a:r>
                <a:rPr lang="zh-CN" altLang="en-US" sz="2000" b="1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日期：</a:t>
              </a:r>
              <a:r>
                <a:rPr lang="en-US" altLang="zh-CN" sz="2000" b="1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2020.08</a:t>
              </a:r>
              <a:endParaRPr lang="zh-CN" altLang="en-US" sz="2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83884" y="2863257"/>
            <a:ext cx="22923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58" y="324719"/>
            <a:ext cx="2492721" cy="518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170"/>
          <p:cNvGrpSpPr/>
          <p:nvPr/>
        </p:nvGrpSpPr>
        <p:grpSpPr>
          <a:xfrm>
            <a:off x="6142326" y="2276708"/>
            <a:ext cx="659525" cy="640643"/>
            <a:chOff x="630683" y="3383511"/>
            <a:chExt cx="469021" cy="455593"/>
          </a:xfrm>
        </p:grpSpPr>
        <p:sp>
          <p:nvSpPr>
            <p:cNvPr id="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7"/>
            <p:cNvSpPr/>
            <p:nvPr/>
          </p:nvSpPr>
          <p:spPr bwMode="auto">
            <a:xfrm>
              <a:off x="730012" y="3522054"/>
              <a:ext cx="270363" cy="178506"/>
            </a:xfrm>
            <a:custGeom>
              <a:avLst/>
              <a:gdLst>
                <a:gd name="connsiteX0" fmla="*/ 565690 w 608344"/>
                <a:gd name="connsiteY0" fmla="*/ 83761 h 401658"/>
                <a:gd name="connsiteX1" fmla="*/ 569538 w 608344"/>
                <a:gd name="connsiteY1" fmla="*/ 83761 h 401658"/>
                <a:gd name="connsiteX2" fmla="*/ 608344 w 608344"/>
                <a:gd name="connsiteY2" fmla="*/ 122343 h 401658"/>
                <a:gd name="connsiteX3" fmla="*/ 608344 w 608344"/>
                <a:gd name="connsiteY3" fmla="*/ 279315 h 401658"/>
                <a:gd name="connsiteX4" fmla="*/ 569538 w 608344"/>
                <a:gd name="connsiteY4" fmla="*/ 317897 h 401658"/>
                <a:gd name="connsiteX5" fmla="*/ 565690 w 608344"/>
                <a:gd name="connsiteY5" fmla="*/ 317897 h 401658"/>
                <a:gd name="connsiteX6" fmla="*/ 561841 w 608344"/>
                <a:gd name="connsiteY6" fmla="*/ 311413 h 401658"/>
                <a:gd name="connsiteX7" fmla="*/ 561841 w 608344"/>
                <a:gd name="connsiteY7" fmla="*/ 90245 h 401658"/>
                <a:gd name="connsiteX8" fmla="*/ 565690 w 608344"/>
                <a:gd name="connsiteY8" fmla="*/ 83761 h 401658"/>
                <a:gd name="connsiteX9" fmla="*/ 505022 w 608344"/>
                <a:gd name="connsiteY9" fmla="*/ 71 h 401658"/>
                <a:gd name="connsiteX10" fmla="*/ 542295 w 608344"/>
                <a:gd name="connsiteY10" fmla="*/ 38645 h 401658"/>
                <a:gd name="connsiteX11" fmla="*/ 542295 w 608344"/>
                <a:gd name="connsiteY11" fmla="*/ 363004 h 401658"/>
                <a:gd name="connsiteX12" fmla="*/ 503579 w 608344"/>
                <a:gd name="connsiteY12" fmla="*/ 401658 h 401658"/>
                <a:gd name="connsiteX13" fmla="*/ 181988 w 608344"/>
                <a:gd name="connsiteY13" fmla="*/ 401658 h 401658"/>
                <a:gd name="connsiteX14" fmla="*/ 186797 w 608344"/>
                <a:gd name="connsiteY14" fmla="*/ 399497 h 401658"/>
                <a:gd name="connsiteX15" fmla="*/ 226395 w 608344"/>
                <a:gd name="connsiteY15" fmla="*/ 252884 h 401658"/>
                <a:gd name="connsiteX16" fmla="*/ 365388 w 608344"/>
                <a:gd name="connsiteY16" fmla="*/ 191101 h 401658"/>
                <a:gd name="connsiteX17" fmla="*/ 405065 w 608344"/>
                <a:gd name="connsiteY17" fmla="*/ 44487 h 401658"/>
                <a:gd name="connsiteX18" fmla="*/ 38796 w 608344"/>
                <a:gd name="connsiteY18" fmla="*/ 0 h 401658"/>
                <a:gd name="connsiteX19" fmla="*/ 360307 w 608344"/>
                <a:gd name="connsiteY19" fmla="*/ 0 h 401658"/>
                <a:gd name="connsiteX20" fmla="*/ 355497 w 608344"/>
                <a:gd name="connsiteY20" fmla="*/ 2161 h 401658"/>
                <a:gd name="connsiteX21" fmla="*/ 315819 w 608344"/>
                <a:gd name="connsiteY21" fmla="*/ 148854 h 401658"/>
                <a:gd name="connsiteX22" fmla="*/ 176827 w 608344"/>
                <a:gd name="connsiteY22" fmla="*/ 210557 h 401658"/>
                <a:gd name="connsiteX23" fmla="*/ 137229 w 608344"/>
                <a:gd name="connsiteY23" fmla="*/ 357171 h 401658"/>
                <a:gd name="connsiteX24" fmla="*/ 37273 w 608344"/>
                <a:gd name="connsiteY24" fmla="*/ 401587 h 401658"/>
                <a:gd name="connsiteX25" fmla="*/ 0 w 608344"/>
                <a:gd name="connsiteY25" fmla="*/ 363013 h 401658"/>
                <a:gd name="connsiteX26" fmla="*/ 0 w 608344"/>
                <a:gd name="connsiteY26" fmla="*/ 38654 h 401658"/>
                <a:gd name="connsiteX27" fmla="*/ 38796 w 608344"/>
                <a:gd name="connsiteY27" fmla="*/ 0 h 40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8344" h="401658">
                  <a:moveTo>
                    <a:pt x="565690" y="83761"/>
                  </a:moveTo>
                  <a:lnTo>
                    <a:pt x="569538" y="83761"/>
                  </a:lnTo>
                  <a:cubicBezTo>
                    <a:pt x="590946" y="83761"/>
                    <a:pt x="608344" y="101051"/>
                    <a:pt x="608344" y="122343"/>
                  </a:cubicBezTo>
                  <a:lnTo>
                    <a:pt x="608344" y="279315"/>
                  </a:lnTo>
                  <a:cubicBezTo>
                    <a:pt x="608344" y="300527"/>
                    <a:pt x="590946" y="317897"/>
                    <a:pt x="569538" y="317897"/>
                  </a:cubicBezTo>
                  <a:lnTo>
                    <a:pt x="565690" y="317897"/>
                  </a:lnTo>
                  <a:cubicBezTo>
                    <a:pt x="563605" y="317897"/>
                    <a:pt x="561841" y="315015"/>
                    <a:pt x="561841" y="311413"/>
                  </a:cubicBezTo>
                  <a:lnTo>
                    <a:pt x="561841" y="90245"/>
                  </a:lnTo>
                  <a:cubicBezTo>
                    <a:pt x="561841" y="86643"/>
                    <a:pt x="563605" y="83761"/>
                    <a:pt x="565690" y="83761"/>
                  </a:cubicBezTo>
                  <a:close/>
                  <a:moveTo>
                    <a:pt x="505022" y="71"/>
                  </a:moveTo>
                  <a:cubicBezTo>
                    <a:pt x="525702" y="871"/>
                    <a:pt x="542295" y="17838"/>
                    <a:pt x="542295" y="38645"/>
                  </a:cubicBezTo>
                  <a:lnTo>
                    <a:pt x="542295" y="363004"/>
                  </a:lnTo>
                  <a:cubicBezTo>
                    <a:pt x="542295" y="384292"/>
                    <a:pt x="524901" y="401658"/>
                    <a:pt x="503579" y="401658"/>
                  </a:cubicBezTo>
                  <a:lnTo>
                    <a:pt x="181988" y="401658"/>
                  </a:lnTo>
                  <a:lnTo>
                    <a:pt x="186797" y="399497"/>
                  </a:lnTo>
                  <a:lnTo>
                    <a:pt x="226395" y="252884"/>
                  </a:lnTo>
                  <a:lnTo>
                    <a:pt x="365388" y="191101"/>
                  </a:lnTo>
                  <a:lnTo>
                    <a:pt x="405065" y="44487"/>
                  </a:lnTo>
                  <a:close/>
                  <a:moveTo>
                    <a:pt x="38796" y="0"/>
                  </a:moveTo>
                  <a:lnTo>
                    <a:pt x="360307" y="0"/>
                  </a:lnTo>
                  <a:lnTo>
                    <a:pt x="355497" y="2161"/>
                  </a:lnTo>
                  <a:lnTo>
                    <a:pt x="315819" y="148854"/>
                  </a:lnTo>
                  <a:lnTo>
                    <a:pt x="176827" y="210557"/>
                  </a:lnTo>
                  <a:lnTo>
                    <a:pt x="137229" y="357171"/>
                  </a:lnTo>
                  <a:lnTo>
                    <a:pt x="37273" y="401587"/>
                  </a:lnTo>
                  <a:cubicBezTo>
                    <a:pt x="16592" y="400787"/>
                    <a:pt x="0" y="383821"/>
                    <a:pt x="0" y="363013"/>
                  </a:cubicBezTo>
                  <a:lnTo>
                    <a:pt x="0" y="38654"/>
                  </a:lnTo>
                  <a:cubicBezTo>
                    <a:pt x="0" y="17366"/>
                    <a:pt x="17394" y="0"/>
                    <a:pt x="3879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76"/>
          <p:cNvGrpSpPr/>
          <p:nvPr/>
        </p:nvGrpSpPr>
        <p:grpSpPr>
          <a:xfrm>
            <a:off x="7318686" y="2276708"/>
            <a:ext cx="659525" cy="640643"/>
            <a:chOff x="6299532" y="3384456"/>
            <a:chExt cx="469021" cy="455593"/>
          </a:xfrm>
        </p:grpSpPr>
        <p:sp>
          <p:nvSpPr>
            <p:cNvPr id="12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6427461" y="3505820"/>
              <a:ext cx="213164" cy="212864"/>
            </a:xfrm>
            <a:custGeom>
              <a:avLst/>
              <a:gdLst>
                <a:gd name="T0" fmla="*/ 722 w 1445"/>
                <a:gd name="T1" fmla="*/ 0 h 1445"/>
                <a:gd name="T2" fmla="*/ 0 w 1445"/>
                <a:gd name="T3" fmla="*/ 722 h 1445"/>
                <a:gd name="T4" fmla="*/ 722 w 1445"/>
                <a:gd name="T5" fmla="*/ 1445 h 1445"/>
                <a:gd name="T6" fmla="*/ 1445 w 1445"/>
                <a:gd name="T7" fmla="*/ 722 h 1445"/>
                <a:gd name="T8" fmla="*/ 722 w 1445"/>
                <a:gd name="T9" fmla="*/ 0 h 1445"/>
                <a:gd name="T10" fmla="*/ 528 w 1445"/>
                <a:gd name="T11" fmla="*/ 453 h 1445"/>
                <a:gd name="T12" fmla="*/ 593 w 1445"/>
                <a:gd name="T13" fmla="*/ 518 h 1445"/>
                <a:gd name="T14" fmla="*/ 528 w 1445"/>
                <a:gd name="T15" fmla="*/ 583 h 1445"/>
                <a:gd name="T16" fmla="*/ 463 w 1445"/>
                <a:gd name="T17" fmla="*/ 518 h 1445"/>
                <a:gd name="T18" fmla="*/ 528 w 1445"/>
                <a:gd name="T19" fmla="*/ 453 h 1445"/>
                <a:gd name="T20" fmla="*/ 433 w 1445"/>
                <a:gd name="T21" fmla="*/ 1049 h 1445"/>
                <a:gd name="T22" fmla="*/ 722 w 1445"/>
                <a:gd name="T23" fmla="*/ 771 h 1445"/>
                <a:gd name="T24" fmla="*/ 1012 w 1445"/>
                <a:gd name="T25" fmla="*/ 1049 h 1445"/>
                <a:gd name="T26" fmla="*/ 433 w 1445"/>
                <a:gd name="T27" fmla="*/ 1049 h 1445"/>
                <a:gd name="T28" fmla="*/ 929 w 1445"/>
                <a:gd name="T29" fmla="*/ 623 h 1445"/>
                <a:gd name="T30" fmla="*/ 825 w 1445"/>
                <a:gd name="T31" fmla="*/ 518 h 1445"/>
                <a:gd name="T32" fmla="*/ 929 w 1445"/>
                <a:gd name="T33" fmla="*/ 413 h 1445"/>
                <a:gd name="T34" fmla="*/ 1034 w 1445"/>
                <a:gd name="T35" fmla="*/ 518 h 1445"/>
                <a:gd name="T36" fmla="*/ 929 w 1445"/>
                <a:gd name="T37" fmla="*/ 623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5" h="1445">
                  <a:moveTo>
                    <a:pt x="722" y="0"/>
                  </a:moveTo>
                  <a:cubicBezTo>
                    <a:pt x="323" y="0"/>
                    <a:pt x="0" y="323"/>
                    <a:pt x="0" y="722"/>
                  </a:cubicBezTo>
                  <a:cubicBezTo>
                    <a:pt x="0" y="1121"/>
                    <a:pt x="323" y="1445"/>
                    <a:pt x="722" y="1445"/>
                  </a:cubicBezTo>
                  <a:cubicBezTo>
                    <a:pt x="1121" y="1445"/>
                    <a:pt x="1445" y="1121"/>
                    <a:pt x="1445" y="722"/>
                  </a:cubicBezTo>
                  <a:cubicBezTo>
                    <a:pt x="1445" y="323"/>
                    <a:pt x="1121" y="0"/>
                    <a:pt x="722" y="0"/>
                  </a:cubicBezTo>
                  <a:close/>
                  <a:moveTo>
                    <a:pt x="528" y="453"/>
                  </a:moveTo>
                  <a:cubicBezTo>
                    <a:pt x="564" y="453"/>
                    <a:pt x="593" y="482"/>
                    <a:pt x="593" y="518"/>
                  </a:cubicBezTo>
                  <a:cubicBezTo>
                    <a:pt x="593" y="553"/>
                    <a:pt x="564" y="583"/>
                    <a:pt x="528" y="583"/>
                  </a:cubicBezTo>
                  <a:cubicBezTo>
                    <a:pt x="492" y="583"/>
                    <a:pt x="463" y="553"/>
                    <a:pt x="463" y="518"/>
                  </a:cubicBezTo>
                  <a:cubicBezTo>
                    <a:pt x="463" y="482"/>
                    <a:pt x="492" y="453"/>
                    <a:pt x="528" y="453"/>
                  </a:cubicBezTo>
                  <a:close/>
                  <a:moveTo>
                    <a:pt x="433" y="1049"/>
                  </a:moveTo>
                  <a:cubicBezTo>
                    <a:pt x="433" y="895"/>
                    <a:pt x="563" y="771"/>
                    <a:pt x="722" y="771"/>
                  </a:cubicBezTo>
                  <a:cubicBezTo>
                    <a:pt x="882" y="771"/>
                    <a:pt x="1012" y="895"/>
                    <a:pt x="1012" y="1049"/>
                  </a:cubicBezTo>
                  <a:cubicBezTo>
                    <a:pt x="709" y="1316"/>
                    <a:pt x="433" y="1049"/>
                    <a:pt x="433" y="1049"/>
                  </a:cubicBezTo>
                  <a:close/>
                  <a:moveTo>
                    <a:pt x="929" y="623"/>
                  </a:moveTo>
                  <a:cubicBezTo>
                    <a:pt x="872" y="623"/>
                    <a:pt x="825" y="576"/>
                    <a:pt x="825" y="518"/>
                  </a:cubicBezTo>
                  <a:cubicBezTo>
                    <a:pt x="825" y="460"/>
                    <a:pt x="872" y="413"/>
                    <a:pt x="929" y="413"/>
                  </a:cubicBezTo>
                  <a:cubicBezTo>
                    <a:pt x="987" y="413"/>
                    <a:pt x="1034" y="460"/>
                    <a:pt x="1034" y="518"/>
                  </a:cubicBezTo>
                  <a:cubicBezTo>
                    <a:pt x="1034" y="576"/>
                    <a:pt x="987" y="623"/>
                    <a:pt x="929" y="6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76"/>
          <p:cNvGrpSpPr/>
          <p:nvPr/>
        </p:nvGrpSpPr>
        <p:grpSpPr>
          <a:xfrm>
            <a:off x="4965966" y="2276708"/>
            <a:ext cx="659525" cy="640643"/>
            <a:chOff x="6299532" y="3384456"/>
            <a:chExt cx="469021" cy="455593"/>
          </a:xfrm>
        </p:grpSpPr>
        <p:sp>
          <p:nvSpPr>
            <p:cNvPr id="1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6459580" y="3505670"/>
              <a:ext cx="148926" cy="213164"/>
            </a:xfrm>
            <a:custGeom>
              <a:avLst/>
              <a:gdLst>
                <a:gd name="T0" fmla="*/ 3619 w 4763"/>
                <a:gd name="T1" fmla="*/ 1237 h 6827"/>
                <a:gd name="T2" fmla="*/ 2381 w 4763"/>
                <a:gd name="T3" fmla="*/ 0 h 6827"/>
                <a:gd name="T4" fmla="*/ 1144 w 4763"/>
                <a:gd name="T5" fmla="*/ 1237 h 6827"/>
                <a:gd name="T6" fmla="*/ 0 w 4763"/>
                <a:gd name="T7" fmla="*/ 4445 h 6827"/>
                <a:gd name="T8" fmla="*/ 2381 w 4763"/>
                <a:gd name="T9" fmla="*/ 6827 h 6827"/>
                <a:gd name="T10" fmla="*/ 4763 w 4763"/>
                <a:gd name="T11" fmla="*/ 4445 h 6827"/>
                <a:gd name="T12" fmla="*/ 3619 w 4763"/>
                <a:gd name="T13" fmla="*/ 1237 h 6827"/>
                <a:gd name="T14" fmla="*/ 2381 w 4763"/>
                <a:gd name="T15" fmla="*/ 5456 h 6827"/>
                <a:gd name="T16" fmla="*/ 1336 w 4763"/>
                <a:gd name="T17" fmla="*/ 4375 h 6827"/>
                <a:gd name="T18" fmla="*/ 2381 w 4763"/>
                <a:gd name="T19" fmla="*/ 2786 h 6827"/>
                <a:gd name="T20" fmla="*/ 3427 w 4763"/>
                <a:gd name="T21" fmla="*/ 4375 h 6827"/>
                <a:gd name="T22" fmla="*/ 2381 w 4763"/>
                <a:gd name="T23" fmla="*/ 5456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3" h="6827">
                  <a:moveTo>
                    <a:pt x="3619" y="1237"/>
                  </a:moveTo>
                  <a:cubicBezTo>
                    <a:pt x="3426" y="582"/>
                    <a:pt x="3065" y="0"/>
                    <a:pt x="2381" y="0"/>
                  </a:cubicBezTo>
                  <a:cubicBezTo>
                    <a:pt x="1698" y="0"/>
                    <a:pt x="1337" y="582"/>
                    <a:pt x="1144" y="1237"/>
                  </a:cubicBezTo>
                  <a:cubicBezTo>
                    <a:pt x="870" y="2168"/>
                    <a:pt x="0" y="3610"/>
                    <a:pt x="0" y="4445"/>
                  </a:cubicBezTo>
                  <a:cubicBezTo>
                    <a:pt x="0" y="5760"/>
                    <a:pt x="1066" y="6827"/>
                    <a:pt x="2381" y="6827"/>
                  </a:cubicBezTo>
                  <a:cubicBezTo>
                    <a:pt x="3697" y="6827"/>
                    <a:pt x="4763" y="5760"/>
                    <a:pt x="4763" y="4445"/>
                  </a:cubicBezTo>
                  <a:cubicBezTo>
                    <a:pt x="4763" y="3610"/>
                    <a:pt x="3892" y="2168"/>
                    <a:pt x="3619" y="1237"/>
                  </a:cubicBezTo>
                  <a:close/>
                  <a:moveTo>
                    <a:pt x="2381" y="5456"/>
                  </a:moveTo>
                  <a:cubicBezTo>
                    <a:pt x="1804" y="5456"/>
                    <a:pt x="1336" y="5100"/>
                    <a:pt x="1336" y="4375"/>
                  </a:cubicBezTo>
                  <a:cubicBezTo>
                    <a:pt x="1336" y="3649"/>
                    <a:pt x="1804" y="2786"/>
                    <a:pt x="2381" y="2786"/>
                  </a:cubicBezTo>
                  <a:cubicBezTo>
                    <a:pt x="2959" y="2786"/>
                    <a:pt x="3427" y="3649"/>
                    <a:pt x="3427" y="4375"/>
                  </a:cubicBezTo>
                  <a:cubicBezTo>
                    <a:pt x="3427" y="5100"/>
                    <a:pt x="2959" y="5456"/>
                    <a:pt x="2381" y="54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3"/>
          <p:cNvGrpSpPr/>
          <p:nvPr/>
        </p:nvGrpSpPr>
        <p:grpSpPr>
          <a:xfrm>
            <a:off x="8495046" y="2276708"/>
            <a:ext cx="659525" cy="640643"/>
            <a:chOff x="3428938" y="4190009"/>
            <a:chExt cx="469021" cy="455593"/>
          </a:xfrm>
        </p:grpSpPr>
        <p:sp>
          <p:nvSpPr>
            <p:cNvPr id="18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3"/>
            <p:cNvSpPr>
              <a:spLocks noEditPoints="1"/>
            </p:cNvSpPr>
            <p:nvPr/>
          </p:nvSpPr>
          <p:spPr bwMode="auto">
            <a:xfrm>
              <a:off x="3584858" y="4279327"/>
              <a:ext cx="157181" cy="276957"/>
            </a:xfrm>
            <a:custGeom>
              <a:avLst/>
              <a:gdLst>
                <a:gd name="connsiteX0" fmla="*/ 36271 w 343371"/>
                <a:gd name="connsiteY0" fmla="*/ 524301 h 605028"/>
                <a:gd name="connsiteX1" fmla="*/ 307101 w 343371"/>
                <a:gd name="connsiteY1" fmla="*/ 524301 h 605028"/>
                <a:gd name="connsiteX2" fmla="*/ 305206 w 343371"/>
                <a:gd name="connsiteY2" fmla="*/ 546916 h 605028"/>
                <a:gd name="connsiteX3" fmla="*/ 242394 w 343371"/>
                <a:gd name="connsiteY3" fmla="*/ 605028 h 605028"/>
                <a:gd name="connsiteX4" fmla="*/ 100978 w 343371"/>
                <a:gd name="connsiteY4" fmla="*/ 605028 h 605028"/>
                <a:gd name="connsiteX5" fmla="*/ 38166 w 343371"/>
                <a:gd name="connsiteY5" fmla="*/ 546916 h 605028"/>
                <a:gd name="connsiteX6" fmla="*/ 184727 w 343371"/>
                <a:gd name="connsiteY6" fmla="*/ 335762 h 605028"/>
                <a:gd name="connsiteX7" fmla="*/ 124167 w 343371"/>
                <a:gd name="connsiteY7" fmla="*/ 396223 h 605028"/>
                <a:gd name="connsiteX8" fmla="*/ 121911 w 343371"/>
                <a:gd name="connsiteY8" fmla="*/ 407216 h 605028"/>
                <a:gd name="connsiteX9" fmla="*/ 131297 w 343371"/>
                <a:gd name="connsiteY9" fmla="*/ 413434 h 605028"/>
                <a:gd name="connsiteX10" fmla="*/ 190142 w 343371"/>
                <a:gd name="connsiteY10" fmla="*/ 413434 h 605028"/>
                <a:gd name="connsiteX11" fmla="*/ 143842 w 343371"/>
                <a:gd name="connsiteY11" fmla="*/ 467407 h 605028"/>
                <a:gd name="connsiteX12" fmla="*/ 144925 w 343371"/>
                <a:gd name="connsiteY12" fmla="*/ 481644 h 605028"/>
                <a:gd name="connsiteX13" fmla="*/ 151514 w 343371"/>
                <a:gd name="connsiteY13" fmla="*/ 484077 h 605028"/>
                <a:gd name="connsiteX14" fmla="*/ 159095 w 343371"/>
                <a:gd name="connsiteY14" fmla="*/ 480563 h 605028"/>
                <a:gd name="connsiteX15" fmla="*/ 219745 w 343371"/>
                <a:gd name="connsiteY15" fmla="*/ 409920 h 605028"/>
                <a:gd name="connsiteX16" fmla="*/ 221280 w 343371"/>
                <a:gd name="connsiteY16" fmla="*/ 399197 h 605028"/>
                <a:gd name="connsiteX17" fmla="*/ 212074 w 343371"/>
                <a:gd name="connsiteY17" fmla="*/ 393340 h 605028"/>
                <a:gd name="connsiteX18" fmla="*/ 155665 w 343371"/>
                <a:gd name="connsiteY18" fmla="*/ 393340 h 605028"/>
                <a:gd name="connsiteX19" fmla="*/ 198987 w 343371"/>
                <a:gd name="connsiteY19" fmla="*/ 349999 h 605028"/>
                <a:gd name="connsiteX20" fmla="*/ 198987 w 343371"/>
                <a:gd name="connsiteY20" fmla="*/ 335762 h 605028"/>
                <a:gd name="connsiteX21" fmla="*/ 184727 w 343371"/>
                <a:gd name="connsiteY21" fmla="*/ 335762 h 605028"/>
                <a:gd name="connsiteX22" fmla="*/ 26603 w 343371"/>
                <a:gd name="connsiteY22" fmla="*/ 312605 h 605028"/>
                <a:gd name="connsiteX23" fmla="*/ 316768 w 343371"/>
                <a:gd name="connsiteY23" fmla="*/ 312605 h 605028"/>
                <a:gd name="connsiteX24" fmla="*/ 308013 w 343371"/>
                <a:gd name="connsiteY24" fmla="*/ 504261 h 605028"/>
                <a:gd name="connsiteX25" fmla="*/ 35267 w 343371"/>
                <a:gd name="connsiteY25" fmla="*/ 504261 h 605028"/>
                <a:gd name="connsiteX26" fmla="*/ 34557 w 343371"/>
                <a:gd name="connsiteY26" fmla="*/ 212193 h 605028"/>
                <a:gd name="connsiteX27" fmla="*/ 40333 w 343371"/>
                <a:gd name="connsiteY27" fmla="*/ 213185 h 605028"/>
                <a:gd name="connsiteX28" fmla="*/ 302947 w 343371"/>
                <a:gd name="connsiteY28" fmla="*/ 213185 h 605028"/>
                <a:gd name="connsiteX29" fmla="*/ 308813 w 343371"/>
                <a:gd name="connsiteY29" fmla="*/ 212193 h 605028"/>
                <a:gd name="connsiteX30" fmla="*/ 317928 w 343371"/>
                <a:gd name="connsiteY30" fmla="*/ 213906 h 605028"/>
                <a:gd name="connsiteX31" fmla="*/ 321809 w 343371"/>
                <a:gd name="connsiteY31" fmla="*/ 222290 h 605028"/>
                <a:gd name="connsiteX32" fmla="*/ 317657 w 343371"/>
                <a:gd name="connsiteY32" fmla="*/ 292423 h 605028"/>
                <a:gd name="connsiteX33" fmla="*/ 25713 w 343371"/>
                <a:gd name="connsiteY33" fmla="*/ 292423 h 605028"/>
                <a:gd name="connsiteX34" fmla="*/ 21471 w 343371"/>
                <a:gd name="connsiteY34" fmla="*/ 222290 h 605028"/>
                <a:gd name="connsiteX35" fmla="*/ 25442 w 343371"/>
                <a:gd name="connsiteY35" fmla="*/ 213906 h 605028"/>
                <a:gd name="connsiteX36" fmla="*/ 34557 w 343371"/>
                <a:gd name="connsiteY36" fmla="*/ 212193 h 605028"/>
                <a:gd name="connsiteX37" fmla="*/ 40428 w 343371"/>
                <a:gd name="connsiteY37" fmla="*/ 110929 h 605028"/>
                <a:gd name="connsiteX38" fmla="*/ 302943 w 343371"/>
                <a:gd name="connsiteY38" fmla="*/ 110929 h 605028"/>
                <a:gd name="connsiteX39" fmla="*/ 343371 w 343371"/>
                <a:gd name="connsiteY39" fmla="*/ 151302 h 605028"/>
                <a:gd name="connsiteX40" fmla="*/ 302943 w 343371"/>
                <a:gd name="connsiteY40" fmla="*/ 191585 h 605028"/>
                <a:gd name="connsiteX41" fmla="*/ 40428 w 343371"/>
                <a:gd name="connsiteY41" fmla="*/ 191585 h 605028"/>
                <a:gd name="connsiteX42" fmla="*/ 0 w 343371"/>
                <a:gd name="connsiteY42" fmla="*/ 151302 h 605028"/>
                <a:gd name="connsiteX43" fmla="*/ 40428 w 343371"/>
                <a:gd name="connsiteY43" fmla="*/ 110929 h 605028"/>
                <a:gd name="connsiteX44" fmla="*/ 171615 w 343371"/>
                <a:gd name="connsiteY44" fmla="*/ 0 h 605028"/>
                <a:gd name="connsiteX45" fmla="*/ 296515 w 343371"/>
                <a:gd name="connsiteY45" fmla="*/ 90747 h 605028"/>
                <a:gd name="connsiteX46" fmla="*/ 46714 w 343371"/>
                <a:gd name="connsiteY46" fmla="*/ 90747 h 605028"/>
                <a:gd name="connsiteX47" fmla="*/ 171615 w 343371"/>
                <a:gd name="connsiteY4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3371" h="605028">
                  <a:moveTo>
                    <a:pt x="36271" y="524301"/>
                  </a:moveTo>
                  <a:lnTo>
                    <a:pt x="307101" y="524301"/>
                  </a:lnTo>
                  <a:lnTo>
                    <a:pt x="305206" y="546916"/>
                  </a:lnTo>
                  <a:cubicBezTo>
                    <a:pt x="303672" y="579441"/>
                    <a:pt x="275063" y="605028"/>
                    <a:pt x="242394" y="605028"/>
                  </a:cubicBezTo>
                  <a:lnTo>
                    <a:pt x="100978" y="605028"/>
                  </a:lnTo>
                  <a:cubicBezTo>
                    <a:pt x="68309" y="605028"/>
                    <a:pt x="39700" y="579441"/>
                    <a:pt x="38166" y="546916"/>
                  </a:cubicBezTo>
                  <a:close/>
                  <a:moveTo>
                    <a:pt x="184727" y="335762"/>
                  </a:moveTo>
                  <a:lnTo>
                    <a:pt x="124167" y="396223"/>
                  </a:lnTo>
                  <a:cubicBezTo>
                    <a:pt x="121279" y="399107"/>
                    <a:pt x="120376" y="403522"/>
                    <a:pt x="121911" y="407216"/>
                  </a:cubicBezTo>
                  <a:cubicBezTo>
                    <a:pt x="123535" y="411001"/>
                    <a:pt x="127236" y="413434"/>
                    <a:pt x="131297" y="413434"/>
                  </a:cubicBezTo>
                  <a:lnTo>
                    <a:pt x="190142" y="413434"/>
                  </a:lnTo>
                  <a:lnTo>
                    <a:pt x="143842" y="467407"/>
                  </a:lnTo>
                  <a:cubicBezTo>
                    <a:pt x="140142" y="471642"/>
                    <a:pt x="140683" y="478040"/>
                    <a:pt x="144925" y="481644"/>
                  </a:cubicBezTo>
                  <a:cubicBezTo>
                    <a:pt x="146821" y="483266"/>
                    <a:pt x="149167" y="484077"/>
                    <a:pt x="151514" y="484077"/>
                  </a:cubicBezTo>
                  <a:cubicBezTo>
                    <a:pt x="154312" y="484077"/>
                    <a:pt x="157110" y="482815"/>
                    <a:pt x="159095" y="480563"/>
                  </a:cubicBezTo>
                  <a:lnTo>
                    <a:pt x="219745" y="409920"/>
                  </a:lnTo>
                  <a:cubicBezTo>
                    <a:pt x="222273" y="406946"/>
                    <a:pt x="222904" y="402711"/>
                    <a:pt x="221280" y="399197"/>
                  </a:cubicBezTo>
                  <a:cubicBezTo>
                    <a:pt x="219565" y="395593"/>
                    <a:pt x="216045" y="393340"/>
                    <a:pt x="212074" y="393340"/>
                  </a:cubicBezTo>
                  <a:lnTo>
                    <a:pt x="155665" y="393340"/>
                  </a:lnTo>
                  <a:lnTo>
                    <a:pt x="198987" y="349999"/>
                  </a:lnTo>
                  <a:cubicBezTo>
                    <a:pt x="202958" y="346034"/>
                    <a:pt x="202958" y="339727"/>
                    <a:pt x="198987" y="335762"/>
                  </a:cubicBezTo>
                  <a:cubicBezTo>
                    <a:pt x="195106" y="331797"/>
                    <a:pt x="188698" y="331797"/>
                    <a:pt x="184727" y="335762"/>
                  </a:cubicBezTo>
                  <a:close/>
                  <a:moveTo>
                    <a:pt x="26603" y="312605"/>
                  </a:moveTo>
                  <a:lnTo>
                    <a:pt x="316768" y="312605"/>
                  </a:lnTo>
                  <a:lnTo>
                    <a:pt x="308013" y="504261"/>
                  </a:lnTo>
                  <a:lnTo>
                    <a:pt x="35267" y="504261"/>
                  </a:lnTo>
                  <a:close/>
                  <a:moveTo>
                    <a:pt x="34557" y="212193"/>
                  </a:moveTo>
                  <a:cubicBezTo>
                    <a:pt x="36813" y="212915"/>
                    <a:pt x="38708" y="213185"/>
                    <a:pt x="40333" y="213185"/>
                  </a:cubicBezTo>
                  <a:lnTo>
                    <a:pt x="302947" y="213185"/>
                  </a:lnTo>
                  <a:cubicBezTo>
                    <a:pt x="304662" y="213185"/>
                    <a:pt x="306557" y="212915"/>
                    <a:pt x="308813" y="212193"/>
                  </a:cubicBezTo>
                  <a:cubicBezTo>
                    <a:pt x="311972" y="211292"/>
                    <a:pt x="315311" y="211833"/>
                    <a:pt x="317928" y="213906"/>
                  </a:cubicBezTo>
                  <a:cubicBezTo>
                    <a:pt x="320545" y="215889"/>
                    <a:pt x="321989" y="219044"/>
                    <a:pt x="321809" y="222290"/>
                  </a:cubicBezTo>
                  <a:lnTo>
                    <a:pt x="317657" y="292423"/>
                  </a:lnTo>
                  <a:lnTo>
                    <a:pt x="25713" y="292423"/>
                  </a:lnTo>
                  <a:lnTo>
                    <a:pt x="21471" y="222290"/>
                  </a:lnTo>
                  <a:cubicBezTo>
                    <a:pt x="21381" y="219044"/>
                    <a:pt x="22825" y="215889"/>
                    <a:pt x="25442" y="213906"/>
                  </a:cubicBezTo>
                  <a:cubicBezTo>
                    <a:pt x="27969" y="211833"/>
                    <a:pt x="31398" y="211202"/>
                    <a:pt x="34557" y="212193"/>
                  </a:cubicBezTo>
                  <a:close/>
                  <a:moveTo>
                    <a:pt x="40428" y="110929"/>
                  </a:moveTo>
                  <a:lnTo>
                    <a:pt x="302943" y="110929"/>
                  </a:lnTo>
                  <a:cubicBezTo>
                    <a:pt x="325232" y="110929"/>
                    <a:pt x="343371" y="129043"/>
                    <a:pt x="343371" y="151302"/>
                  </a:cubicBezTo>
                  <a:cubicBezTo>
                    <a:pt x="343371" y="173561"/>
                    <a:pt x="325232" y="191585"/>
                    <a:pt x="302943" y="191585"/>
                  </a:cubicBezTo>
                  <a:lnTo>
                    <a:pt x="40428" y="191585"/>
                  </a:lnTo>
                  <a:cubicBezTo>
                    <a:pt x="18139" y="191585"/>
                    <a:pt x="0" y="173561"/>
                    <a:pt x="0" y="151302"/>
                  </a:cubicBezTo>
                  <a:cubicBezTo>
                    <a:pt x="0" y="129043"/>
                    <a:pt x="18139" y="110929"/>
                    <a:pt x="40428" y="110929"/>
                  </a:cubicBezTo>
                  <a:close/>
                  <a:moveTo>
                    <a:pt x="171615" y="0"/>
                  </a:moveTo>
                  <a:cubicBezTo>
                    <a:pt x="228740" y="0"/>
                    <a:pt x="279278" y="37488"/>
                    <a:pt x="296515" y="90747"/>
                  </a:cubicBezTo>
                  <a:lnTo>
                    <a:pt x="46714" y="90747"/>
                  </a:lnTo>
                  <a:cubicBezTo>
                    <a:pt x="64041" y="37488"/>
                    <a:pt x="114579" y="0"/>
                    <a:pt x="17161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MH_Text_1"/>
          <p:cNvSpPr txBox="1"/>
          <p:nvPr>
            <p:custDataLst>
              <p:tags r:id="rId1"/>
            </p:custDataLst>
          </p:nvPr>
        </p:nvSpPr>
        <p:spPr>
          <a:xfrm>
            <a:off x="4731382" y="3957591"/>
            <a:ext cx="6493658" cy="1226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</a:p>
        </p:txBody>
      </p:sp>
      <p:sp>
        <p:nvSpPr>
          <p:cNvPr id="21" name="MH_SubTitle_1"/>
          <p:cNvSpPr txBox="1"/>
          <p:nvPr>
            <p:custDataLst>
              <p:tags r:id="rId2"/>
            </p:custDataLst>
          </p:nvPr>
        </p:nvSpPr>
        <p:spPr>
          <a:xfrm>
            <a:off x="4656161" y="3342917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864100" y="3898851"/>
            <a:ext cx="61595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58194" y="1383252"/>
            <a:ext cx="2341903" cy="4751161"/>
            <a:chOff x="1258194" y="1383252"/>
            <a:chExt cx="2341903" cy="4751161"/>
          </a:xfrm>
        </p:grpSpPr>
        <p:grpSp>
          <p:nvGrpSpPr>
            <p:cNvPr id="24" name="组合 23"/>
            <p:cNvGrpSpPr/>
            <p:nvPr/>
          </p:nvGrpSpPr>
          <p:grpSpPr>
            <a:xfrm>
              <a:off x="1258194" y="1383252"/>
              <a:ext cx="2341903" cy="4751161"/>
              <a:chOff x="3469546" y="1039636"/>
              <a:chExt cx="2906170" cy="5895925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9546" y="1039636"/>
                <a:ext cx="2906170" cy="5895925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3693071" y="1600101"/>
                <a:ext cx="2448272" cy="4608512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/>
            <a:srcRect l="7442" r="11052"/>
            <a:stretch>
              <a:fillRect/>
            </a:stretch>
          </p:blipFill>
          <p:spPr>
            <a:xfrm>
              <a:off x="1438319" y="1810262"/>
              <a:ext cx="1972912" cy="37383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Freeform 5"/>
          <p:cNvSpPr>
            <a:spLocks noEditPoints="1"/>
          </p:cNvSpPr>
          <p:nvPr/>
        </p:nvSpPr>
        <p:spPr bwMode="auto">
          <a:xfrm>
            <a:off x="2791800" y="1929033"/>
            <a:ext cx="3117516" cy="2857721"/>
          </a:xfrm>
          <a:custGeom>
            <a:avLst/>
            <a:gdLst>
              <a:gd name="T0" fmla="*/ 258 w 1552"/>
              <a:gd name="T1" fmla="*/ 496 h 1421"/>
              <a:gd name="T2" fmla="*/ 352 w 1552"/>
              <a:gd name="T3" fmla="*/ 459 h 1421"/>
              <a:gd name="T4" fmla="*/ 322 w 1552"/>
              <a:gd name="T5" fmla="*/ 395 h 1421"/>
              <a:gd name="T6" fmla="*/ 295 w 1552"/>
              <a:gd name="T7" fmla="*/ 451 h 1421"/>
              <a:gd name="T8" fmla="*/ 222 w 1552"/>
              <a:gd name="T9" fmla="*/ 374 h 1421"/>
              <a:gd name="T10" fmla="*/ 305 w 1552"/>
              <a:gd name="T11" fmla="*/ 275 h 1421"/>
              <a:gd name="T12" fmla="*/ 442 w 1552"/>
              <a:gd name="T13" fmla="*/ 297 h 1421"/>
              <a:gd name="T14" fmla="*/ 449 w 1552"/>
              <a:gd name="T15" fmla="*/ 343 h 1421"/>
              <a:gd name="T16" fmla="*/ 496 w 1552"/>
              <a:gd name="T17" fmla="*/ 308 h 1421"/>
              <a:gd name="T18" fmla="*/ 631 w 1552"/>
              <a:gd name="T19" fmla="*/ 249 h 1421"/>
              <a:gd name="T20" fmla="*/ 671 w 1552"/>
              <a:gd name="T21" fmla="*/ 283 h 1421"/>
              <a:gd name="T22" fmla="*/ 697 w 1552"/>
              <a:gd name="T23" fmla="*/ 242 h 1421"/>
              <a:gd name="T24" fmla="*/ 708 w 1552"/>
              <a:gd name="T25" fmla="*/ 174 h 1421"/>
              <a:gd name="T26" fmla="*/ 904 w 1552"/>
              <a:gd name="T27" fmla="*/ 54 h 1421"/>
              <a:gd name="T28" fmla="*/ 982 w 1552"/>
              <a:gd name="T29" fmla="*/ 96 h 1421"/>
              <a:gd name="T30" fmla="*/ 1107 w 1552"/>
              <a:gd name="T31" fmla="*/ 83 h 1421"/>
              <a:gd name="T32" fmla="*/ 1288 w 1552"/>
              <a:gd name="T33" fmla="*/ 46 h 1421"/>
              <a:gd name="T34" fmla="*/ 1502 w 1552"/>
              <a:gd name="T35" fmla="*/ 31 h 1421"/>
              <a:gd name="T36" fmla="*/ 1478 w 1552"/>
              <a:gd name="T37" fmla="*/ 68 h 1421"/>
              <a:gd name="T38" fmla="*/ 1439 w 1552"/>
              <a:gd name="T39" fmla="*/ 217 h 1421"/>
              <a:gd name="T40" fmla="*/ 1441 w 1552"/>
              <a:gd name="T41" fmla="*/ 379 h 1421"/>
              <a:gd name="T42" fmla="*/ 1392 w 1552"/>
              <a:gd name="T43" fmla="*/ 209 h 1421"/>
              <a:gd name="T44" fmla="*/ 1332 w 1552"/>
              <a:gd name="T45" fmla="*/ 273 h 1421"/>
              <a:gd name="T46" fmla="*/ 1320 w 1552"/>
              <a:gd name="T47" fmla="*/ 436 h 1421"/>
              <a:gd name="T48" fmla="*/ 1295 w 1552"/>
              <a:gd name="T49" fmla="*/ 628 h 1421"/>
              <a:gd name="T50" fmla="*/ 1215 w 1552"/>
              <a:gd name="T51" fmla="*/ 606 h 1421"/>
              <a:gd name="T52" fmla="*/ 1231 w 1552"/>
              <a:gd name="T53" fmla="*/ 631 h 1421"/>
              <a:gd name="T54" fmla="*/ 1175 w 1552"/>
              <a:gd name="T55" fmla="*/ 832 h 1421"/>
              <a:gd name="T56" fmla="*/ 1127 w 1552"/>
              <a:gd name="T57" fmla="*/ 957 h 1421"/>
              <a:gd name="T58" fmla="*/ 1121 w 1552"/>
              <a:gd name="T59" fmla="*/ 1057 h 1421"/>
              <a:gd name="T60" fmla="*/ 1054 w 1552"/>
              <a:gd name="T61" fmla="*/ 1013 h 1421"/>
              <a:gd name="T62" fmla="*/ 1069 w 1552"/>
              <a:gd name="T63" fmla="*/ 944 h 1421"/>
              <a:gd name="T64" fmla="*/ 976 w 1552"/>
              <a:gd name="T65" fmla="*/ 838 h 1421"/>
              <a:gd name="T66" fmla="*/ 880 w 1552"/>
              <a:gd name="T67" fmla="*/ 981 h 1421"/>
              <a:gd name="T68" fmla="*/ 800 w 1552"/>
              <a:gd name="T69" fmla="*/ 830 h 1421"/>
              <a:gd name="T70" fmla="*/ 615 w 1552"/>
              <a:gd name="T71" fmla="*/ 776 h 1421"/>
              <a:gd name="T72" fmla="*/ 654 w 1552"/>
              <a:gd name="T73" fmla="*/ 820 h 1421"/>
              <a:gd name="T74" fmla="*/ 594 w 1552"/>
              <a:gd name="T75" fmla="*/ 937 h 1421"/>
              <a:gd name="T76" fmla="*/ 642 w 1552"/>
              <a:gd name="T77" fmla="*/ 959 h 1421"/>
              <a:gd name="T78" fmla="*/ 545 w 1552"/>
              <a:gd name="T79" fmla="*/ 1218 h 1421"/>
              <a:gd name="T80" fmla="*/ 383 w 1552"/>
              <a:gd name="T81" fmla="*/ 1410 h 1421"/>
              <a:gd name="T82" fmla="*/ 291 w 1552"/>
              <a:gd name="T83" fmla="*/ 1313 h 1421"/>
              <a:gd name="T84" fmla="*/ 289 w 1552"/>
              <a:gd name="T85" fmla="*/ 1168 h 1421"/>
              <a:gd name="T86" fmla="*/ 257 w 1552"/>
              <a:gd name="T87" fmla="*/ 1049 h 1421"/>
              <a:gd name="T88" fmla="*/ 173 w 1552"/>
              <a:gd name="T89" fmla="*/ 1011 h 1421"/>
              <a:gd name="T90" fmla="*/ 3 w 1552"/>
              <a:gd name="T91" fmla="*/ 925 h 1421"/>
              <a:gd name="T92" fmla="*/ 143 w 1552"/>
              <a:gd name="T93" fmla="*/ 717 h 1421"/>
              <a:gd name="T94" fmla="*/ 323 w 1552"/>
              <a:gd name="T95" fmla="*/ 766 h 1421"/>
              <a:gd name="T96" fmla="*/ 462 w 1552"/>
              <a:gd name="T97" fmla="*/ 749 h 1421"/>
              <a:gd name="T98" fmla="*/ 382 w 1552"/>
              <a:gd name="T99" fmla="*/ 666 h 1421"/>
              <a:gd name="T100" fmla="*/ 472 w 1552"/>
              <a:gd name="T101" fmla="*/ 588 h 1421"/>
              <a:gd name="T102" fmla="*/ 435 w 1552"/>
              <a:gd name="T103" fmla="*/ 594 h 1421"/>
              <a:gd name="T104" fmla="*/ 369 w 1552"/>
              <a:gd name="T105" fmla="*/ 681 h 1421"/>
              <a:gd name="T106" fmla="*/ 320 w 1552"/>
              <a:gd name="T107" fmla="*/ 636 h 1421"/>
              <a:gd name="T108" fmla="*/ 312 w 1552"/>
              <a:gd name="T109" fmla="*/ 672 h 1421"/>
              <a:gd name="T110" fmla="*/ 165 w 1552"/>
              <a:gd name="T111" fmla="*/ 674 h 1421"/>
              <a:gd name="T112" fmla="*/ 86 w 1552"/>
              <a:gd name="T113" fmla="*/ 639 h 1421"/>
              <a:gd name="T114" fmla="*/ 148 w 1552"/>
              <a:gd name="T115" fmla="*/ 558 h 1421"/>
              <a:gd name="T116" fmla="*/ 614 w 1552"/>
              <a:gd name="T117" fmla="*/ 659 h 1421"/>
              <a:gd name="T118" fmla="*/ 599 w 1552"/>
              <a:gd name="T119" fmla="*/ 585 h 1421"/>
              <a:gd name="T120" fmla="*/ 582 w 1552"/>
              <a:gd name="T121" fmla="*/ 668 h 1421"/>
              <a:gd name="T122" fmla="*/ 460 w 1552"/>
              <a:gd name="T123" fmla="*/ 786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2" h="1421">
                <a:moveTo>
                  <a:pt x="205" y="520"/>
                </a:moveTo>
                <a:cubicBezTo>
                  <a:pt x="203" y="512"/>
                  <a:pt x="203" y="512"/>
                  <a:pt x="209" y="509"/>
                </a:cubicBezTo>
                <a:cubicBezTo>
                  <a:pt x="212" y="508"/>
                  <a:pt x="216" y="503"/>
                  <a:pt x="220" y="507"/>
                </a:cubicBezTo>
                <a:cubicBezTo>
                  <a:pt x="221" y="508"/>
                  <a:pt x="221" y="507"/>
                  <a:pt x="221" y="506"/>
                </a:cubicBezTo>
                <a:cubicBezTo>
                  <a:pt x="222" y="503"/>
                  <a:pt x="224" y="503"/>
                  <a:pt x="226" y="503"/>
                </a:cubicBezTo>
                <a:cubicBezTo>
                  <a:pt x="232" y="501"/>
                  <a:pt x="233" y="499"/>
                  <a:pt x="232" y="493"/>
                </a:cubicBezTo>
                <a:cubicBezTo>
                  <a:pt x="230" y="489"/>
                  <a:pt x="229" y="485"/>
                  <a:pt x="227" y="481"/>
                </a:cubicBezTo>
                <a:cubicBezTo>
                  <a:pt x="224" y="473"/>
                  <a:pt x="224" y="465"/>
                  <a:pt x="232" y="458"/>
                </a:cubicBezTo>
                <a:cubicBezTo>
                  <a:pt x="234" y="456"/>
                  <a:pt x="236" y="454"/>
                  <a:pt x="238" y="451"/>
                </a:cubicBezTo>
                <a:cubicBezTo>
                  <a:pt x="241" y="449"/>
                  <a:pt x="243" y="449"/>
                  <a:pt x="245" y="452"/>
                </a:cubicBezTo>
                <a:cubicBezTo>
                  <a:pt x="248" y="460"/>
                  <a:pt x="252" y="467"/>
                  <a:pt x="244" y="475"/>
                </a:cubicBezTo>
                <a:cubicBezTo>
                  <a:pt x="241" y="479"/>
                  <a:pt x="243" y="490"/>
                  <a:pt x="247" y="494"/>
                </a:cubicBezTo>
                <a:cubicBezTo>
                  <a:pt x="250" y="497"/>
                  <a:pt x="254" y="498"/>
                  <a:pt x="258" y="496"/>
                </a:cubicBezTo>
                <a:cubicBezTo>
                  <a:pt x="264" y="493"/>
                  <a:pt x="270" y="494"/>
                  <a:pt x="274" y="498"/>
                </a:cubicBezTo>
                <a:cubicBezTo>
                  <a:pt x="280" y="503"/>
                  <a:pt x="281" y="502"/>
                  <a:pt x="286" y="498"/>
                </a:cubicBezTo>
                <a:cubicBezTo>
                  <a:pt x="292" y="491"/>
                  <a:pt x="300" y="489"/>
                  <a:pt x="308" y="487"/>
                </a:cubicBezTo>
                <a:cubicBezTo>
                  <a:pt x="311" y="486"/>
                  <a:pt x="314" y="485"/>
                  <a:pt x="315" y="490"/>
                </a:cubicBezTo>
                <a:cubicBezTo>
                  <a:pt x="316" y="493"/>
                  <a:pt x="321" y="492"/>
                  <a:pt x="323" y="489"/>
                </a:cubicBezTo>
                <a:cubicBezTo>
                  <a:pt x="326" y="485"/>
                  <a:pt x="328" y="481"/>
                  <a:pt x="327" y="475"/>
                </a:cubicBezTo>
                <a:cubicBezTo>
                  <a:pt x="327" y="471"/>
                  <a:pt x="327" y="471"/>
                  <a:pt x="332" y="469"/>
                </a:cubicBezTo>
                <a:cubicBezTo>
                  <a:pt x="329" y="468"/>
                  <a:pt x="326" y="469"/>
                  <a:pt x="325" y="466"/>
                </a:cubicBezTo>
                <a:cubicBezTo>
                  <a:pt x="323" y="463"/>
                  <a:pt x="325" y="460"/>
                  <a:pt x="327" y="458"/>
                </a:cubicBezTo>
                <a:cubicBezTo>
                  <a:pt x="327" y="457"/>
                  <a:pt x="327" y="457"/>
                  <a:pt x="328" y="456"/>
                </a:cubicBezTo>
                <a:cubicBezTo>
                  <a:pt x="335" y="448"/>
                  <a:pt x="339" y="447"/>
                  <a:pt x="345" y="457"/>
                </a:cubicBezTo>
                <a:cubicBezTo>
                  <a:pt x="347" y="459"/>
                  <a:pt x="348" y="460"/>
                  <a:pt x="350" y="460"/>
                </a:cubicBezTo>
                <a:cubicBezTo>
                  <a:pt x="351" y="460"/>
                  <a:pt x="352" y="459"/>
                  <a:pt x="352" y="459"/>
                </a:cubicBezTo>
                <a:cubicBezTo>
                  <a:pt x="354" y="455"/>
                  <a:pt x="352" y="451"/>
                  <a:pt x="354" y="447"/>
                </a:cubicBezTo>
                <a:cubicBezTo>
                  <a:pt x="354" y="445"/>
                  <a:pt x="353" y="445"/>
                  <a:pt x="352" y="443"/>
                </a:cubicBezTo>
                <a:cubicBezTo>
                  <a:pt x="350" y="442"/>
                  <a:pt x="348" y="440"/>
                  <a:pt x="346" y="439"/>
                </a:cubicBezTo>
                <a:cubicBezTo>
                  <a:pt x="344" y="435"/>
                  <a:pt x="344" y="431"/>
                  <a:pt x="348" y="429"/>
                </a:cubicBezTo>
                <a:cubicBezTo>
                  <a:pt x="352" y="425"/>
                  <a:pt x="357" y="422"/>
                  <a:pt x="363" y="423"/>
                </a:cubicBezTo>
                <a:cubicBezTo>
                  <a:pt x="367" y="423"/>
                  <a:pt x="372" y="423"/>
                  <a:pt x="376" y="423"/>
                </a:cubicBezTo>
                <a:cubicBezTo>
                  <a:pt x="379" y="423"/>
                  <a:pt x="381" y="423"/>
                  <a:pt x="383" y="423"/>
                </a:cubicBezTo>
                <a:cubicBezTo>
                  <a:pt x="388" y="421"/>
                  <a:pt x="388" y="419"/>
                  <a:pt x="385" y="416"/>
                </a:cubicBezTo>
                <a:cubicBezTo>
                  <a:pt x="383" y="414"/>
                  <a:pt x="382" y="413"/>
                  <a:pt x="382" y="411"/>
                </a:cubicBezTo>
                <a:cubicBezTo>
                  <a:pt x="382" y="406"/>
                  <a:pt x="380" y="407"/>
                  <a:pt x="377" y="407"/>
                </a:cubicBezTo>
                <a:cubicBezTo>
                  <a:pt x="368" y="408"/>
                  <a:pt x="360" y="410"/>
                  <a:pt x="353" y="415"/>
                </a:cubicBezTo>
                <a:cubicBezTo>
                  <a:pt x="346" y="419"/>
                  <a:pt x="341" y="418"/>
                  <a:pt x="334" y="413"/>
                </a:cubicBezTo>
                <a:cubicBezTo>
                  <a:pt x="328" y="408"/>
                  <a:pt x="324" y="403"/>
                  <a:pt x="322" y="395"/>
                </a:cubicBezTo>
                <a:cubicBezTo>
                  <a:pt x="320" y="386"/>
                  <a:pt x="322" y="378"/>
                  <a:pt x="328" y="371"/>
                </a:cubicBezTo>
                <a:cubicBezTo>
                  <a:pt x="333" y="365"/>
                  <a:pt x="339" y="359"/>
                  <a:pt x="345" y="352"/>
                </a:cubicBezTo>
                <a:cubicBezTo>
                  <a:pt x="350" y="347"/>
                  <a:pt x="350" y="343"/>
                  <a:pt x="343" y="339"/>
                </a:cubicBezTo>
                <a:cubicBezTo>
                  <a:pt x="340" y="337"/>
                  <a:pt x="338" y="335"/>
                  <a:pt x="338" y="332"/>
                </a:cubicBezTo>
                <a:cubicBezTo>
                  <a:pt x="338" y="336"/>
                  <a:pt x="336" y="338"/>
                  <a:pt x="333" y="340"/>
                </a:cubicBezTo>
                <a:cubicBezTo>
                  <a:pt x="331" y="342"/>
                  <a:pt x="329" y="343"/>
                  <a:pt x="327" y="345"/>
                </a:cubicBezTo>
                <a:cubicBezTo>
                  <a:pt x="323" y="347"/>
                  <a:pt x="322" y="350"/>
                  <a:pt x="322" y="354"/>
                </a:cubicBezTo>
                <a:cubicBezTo>
                  <a:pt x="321" y="364"/>
                  <a:pt x="315" y="372"/>
                  <a:pt x="306" y="377"/>
                </a:cubicBezTo>
                <a:cubicBezTo>
                  <a:pt x="299" y="380"/>
                  <a:pt x="296" y="387"/>
                  <a:pt x="295" y="393"/>
                </a:cubicBezTo>
                <a:cubicBezTo>
                  <a:pt x="293" y="401"/>
                  <a:pt x="295" y="406"/>
                  <a:pt x="302" y="411"/>
                </a:cubicBezTo>
                <a:cubicBezTo>
                  <a:pt x="313" y="417"/>
                  <a:pt x="313" y="420"/>
                  <a:pt x="306" y="430"/>
                </a:cubicBezTo>
                <a:cubicBezTo>
                  <a:pt x="304" y="432"/>
                  <a:pt x="303" y="434"/>
                  <a:pt x="301" y="436"/>
                </a:cubicBezTo>
                <a:cubicBezTo>
                  <a:pt x="295" y="440"/>
                  <a:pt x="294" y="445"/>
                  <a:pt x="295" y="451"/>
                </a:cubicBezTo>
                <a:cubicBezTo>
                  <a:pt x="295" y="455"/>
                  <a:pt x="295" y="459"/>
                  <a:pt x="295" y="462"/>
                </a:cubicBezTo>
                <a:cubicBezTo>
                  <a:pt x="295" y="467"/>
                  <a:pt x="293" y="469"/>
                  <a:pt x="289" y="470"/>
                </a:cubicBezTo>
                <a:cubicBezTo>
                  <a:pt x="284" y="472"/>
                  <a:pt x="279" y="475"/>
                  <a:pt x="277" y="480"/>
                </a:cubicBezTo>
                <a:cubicBezTo>
                  <a:pt x="276" y="483"/>
                  <a:pt x="274" y="484"/>
                  <a:pt x="271" y="484"/>
                </a:cubicBezTo>
                <a:cubicBezTo>
                  <a:pt x="268" y="484"/>
                  <a:pt x="266" y="481"/>
                  <a:pt x="266" y="479"/>
                </a:cubicBezTo>
                <a:cubicBezTo>
                  <a:pt x="266" y="467"/>
                  <a:pt x="259" y="458"/>
                  <a:pt x="253" y="449"/>
                </a:cubicBezTo>
                <a:cubicBezTo>
                  <a:pt x="248" y="442"/>
                  <a:pt x="248" y="435"/>
                  <a:pt x="246" y="427"/>
                </a:cubicBezTo>
                <a:cubicBezTo>
                  <a:pt x="241" y="434"/>
                  <a:pt x="235" y="439"/>
                  <a:pt x="230" y="445"/>
                </a:cubicBezTo>
                <a:cubicBezTo>
                  <a:pt x="221" y="453"/>
                  <a:pt x="211" y="451"/>
                  <a:pt x="207" y="440"/>
                </a:cubicBezTo>
                <a:cubicBezTo>
                  <a:pt x="202" y="428"/>
                  <a:pt x="202" y="416"/>
                  <a:pt x="201" y="403"/>
                </a:cubicBezTo>
                <a:cubicBezTo>
                  <a:pt x="200" y="397"/>
                  <a:pt x="203" y="392"/>
                  <a:pt x="205" y="387"/>
                </a:cubicBezTo>
                <a:cubicBezTo>
                  <a:pt x="206" y="383"/>
                  <a:pt x="210" y="383"/>
                  <a:pt x="213" y="382"/>
                </a:cubicBezTo>
                <a:cubicBezTo>
                  <a:pt x="217" y="381"/>
                  <a:pt x="220" y="379"/>
                  <a:pt x="222" y="374"/>
                </a:cubicBezTo>
                <a:cubicBezTo>
                  <a:pt x="224" y="367"/>
                  <a:pt x="230" y="364"/>
                  <a:pt x="235" y="359"/>
                </a:cubicBezTo>
                <a:cubicBezTo>
                  <a:pt x="236" y="358"/>
                  <a:pt x="237" y="359"/>
                  <a:pt x="239" y="360"/>
                </a:cubicBezTo>
                <a:cubicBezTo>
                  <a:pt x="241" y="362"/>
                  <a:pt x="244" y="362"/>
                  <a:pt x="247" y="361"/>
                </a:cubicBezTo>
                <a:cubicBezTo>
                  <a:pt x="251" y="361"/>
                  <a:pt x="252" y="358"/>
                  <a:pt x="250" y="355"/>
                </a:cubicBezTo>
                <a:cubicBezTo>
                  <a:pt x="249" y="354"/>
                  <a:pt x="248" y="354"/>
                  <a:pt x="247" y="353"/>
                </a:cubicBezTo>
                <a:cubicBezTo>
                  <a:pt x="244" y="351"/>
                  <a:pt x="244" y="348"/>
                  <a:pt x="247" y="346"/>
                </a:cubicBezTo>
                <a:cubicBezTo>
                  <a:pt x="252" y="343"/>
                  <a:pt x="255" y="338"/>
                  <a:pt x="257" y="333"/>
                </a:cubicBezTo>
                <a:cubicBezTo>
                  <a:pt x="261" y="325"/>
                  <a:pt x="265" y="317"/>
                  <a:pt x="269" y="308"/>
                </a:cubicBezTo>
                <a:cubicBezTo>
                  <a:pt x="271" y="305"/>
                  <a:pt x="273" y="301"/>
                  <a:pt x="277" y="300"/>
                </a:cubicBezTo>
                <a:cubicBezTo>
                  <a:pt x="279" y="299"/>
                  <a:pt x="280" y="297"/>
                  <a:pt x="279" y="295"/>
                </a:cubicBezTo>
                <a:cubicBezTo>
                  <a:pt x="277" y="292"/>
                  <a:pt x="279" y="290"/>
                  <a:pt x="281" y="288"/>
                </a:cubicBezTo>
                <a:cubicBezTo>
                  <a:pt x="286" y="284"/>
                  <a:pt x="292" y="280"/>
                  <a:pt x="297" y="276"/>
                </a:cubicBezTo>
                <a:cubicBezTo>
                  <a:pt x="300" y="273"/>
                  <a:pt x="302" y="272"/>
                  <a:pt x="305" y="275"/>
                </a:cubicBezTo>
                <a:cubicBezTo>
                  <a:pt x="307" y="277"/>
                  <a:pt x="309" y="276"/>
                  <a:pt x="309" y="274"/>
                </a:cubicBezTo>
                <a:cubicBezTo>
                  <a:pt x="310" y="273"/>
                  <a:pt x="310" y="272"/>
                  <a:pt x="310" y="271"/>
                </a:cubicBezTo>
                <a:cubicBezTo>
                  <a:pt x="310" y="268"/>
                  <a:pt x="311" y="264"/>
                  <a:pt x="315" y="264"/>
                </a:cubicBezTo>
                <a:cubicBezTo>
                  <a:pt x="319" y="263"/>
                  <a:pt x="323" y="262"/>
                  <a:pt x="326" y="266"/>
                </a:cubicBezTo>
                <a:cubicBezTo>
                  <a:pt x="327" y="267"/>
                  <a:pt x="327" y="268"/>
                  <a:pt x="328" y="268"/>
                </a:cubicBezTo>
                <a:cubicBezTo>
                  <a:pt x="330" y="270"/>
                  <a:pt x="332" y="270"/>
                  <a:pt x="332" y="268"/>
                </a:cubicBezTo>
                <a:cubicBezTo>
                  <a:pt x="334" y="260"/>
                  <a:pt x="339" y="260"/>
                  <a:pt x="345" y="260"/>
                </a:cubicBezTo>
                <a:cubicBezTo>
                  <a:pt x="354" y="259"/>
                  <a:pt x="362" y="258"/>
                  <a:pt x="370" y="261"/>
                </a:cubicBezTo>
                <a:cubicBezTo>
                  <a:pt x="375" y="263"/>
                  <a:pt x="376" y="263"/>
                  <a:pt x="373" y="269"/>
                </a:cubicBezTo>
                <a:cubicBezTo>
                  <a:pt x="371" y="274"/>
                  <a:pt x="376" y="276"/>
                  <a:pt x="377" y="280"/>
                </a:cubicBezTo>
                <a:cubicBezTo>
                  <a:pt x="378" y="283"/>
                  <a:pt x="381" y="281"/>
                  <a:pt x="383" y="281"/>
                </a:cubicBezTo>
                <a:cubicBezTo>
                  <a:pt x="391" y="278"/>
                  <a:pt x="398" y="279"/>
                  <a:pt x="405" y="282"/>
                </a:cubicBezTo>
                <a:cubicBezTo>
                  <a:pt x="417" y="287"/>
                  <a:pt x="430" y="292"/>
                  <a:pt x="442" y="297"/>
                </a:cubicBezTo>
                <a:cubicBezTo>
                  <a:pt x="450" y="300"/>
                  <a:pt x="452" y="306"/>
                  <a:pt x="455" y="312"/>
                </a:cubicBezTo>
                <a:cubicBezTo>
                  <a:pt x="457" y="317"/>
                  <a:pt x="448" y="327"/>
                  <a:pt x="442" y="327"/>
                </a:cubicBezTo>
                <a:cubicBezTo>
                  <a:pt x="433" y="327"/>
                  <a:pt x="423" y="325"/>
                  <a:pt x="413" y="323"/>
                </a:cubicBezTo>
                <a:cubicBezTo>
                  <a:pt x="408" y="322"/>
                  <a:pt x="402" y="321"/>
                  <a:pt x="397" y="320"/>
                </a:cubicBezTo>
                <a:cubicBezTo>
                  <a:pt x="395" y="319"/>
                  <a:pt x="393" y="319"/>
                  <a:pt x="392" y="321"/>
                </a:cubicBezTo>
                <a:cubicBezTo>
                  <a:pt x="391" y="324"/>
                  <a:pt x="393" y="325"/>
                  <a:pt x="395" y="326"/>
                </a:cubicBezTo>
                <a:cubicBezTo>
                  <a:pt x="396" y="326"/>
                  <a:pt x="396" y="326"/>
                  <a:pt x="397" y="327"/>
                </a:cubicBezTo>
                <a:cubicBezTo>
                  <a:pt x="407" y="328"/>
                  <a:pt x="410" y="335"/>
                  <a:pt x="410" y="345"/>
                </a:cubicBezTo>
                <a:cubicBezTo>
                  <a:pt x="411" y="356"/>
                  <a:pt x="422" y="362"/>
                  <a:pt x="433" y="359"/>
                </a:cubicBezTo>
                <a:cubicBezTo>
                  <a:pt x="436" y="359"/>
                  <a:pt x="436" y="357"/>
                  <a:pt x="435" y="354"/>
                </a:cubicBezTo>
                <a:cubicBezTo>
                  <a:pt x="434" y="352"/>
                  <a:pt x="432" y="350"/>
                  <a:pt x="430" y="348"/>
                </a:cubicBezTo>
                <a:cubicBezTo>
                  <a:pt x="428" y="344"/>
                  <a:pt x="429" y="343"/>
                  <a:pt x="433" y="343"/>
                </a:cubicBezTo>
                <a:cubicBezTo>
                  <a:pt x="438" y="342"/>
                  <a:pt x="443" y="343"/>
                  <a:pt x="449" y="343"/>
                </a:cubicBezTo>
                <a:cubicBezTo>
                  <a:pt x="450" y="343"/>
                  <a:pt x="452" y="344"/>
                  <a:pt x="453" y="342"/>
                </a:cubicBezTo>
                <a:cubicBezTo>
                  <a:pt x="453" y="342"/>
                  <a:pt x="453" y="341"/>
                  <a:pt x="453" y="341"/>
                </a:cubicBezTo>
                <a:cubicBezTo>
                  <a:pt x="452" y="338"/>
                  <a:pt x="449" y="335"/>
                  <a:pt x="451" y="332"/>
                </a:cubicBezTo>
                <a:cubicBezTo>
                  <a:pt x="453" y="327"/>
                  <a:pt x="457" y="324"/>
                  <a:pt x="461" y="320"/>
                </a:cubicBezTo>
                <a:cubicBezTo>
                  <a:pt x="463" y="319"/>
                  <a:pt x="464" y="320"/>
                  <a:pt x="466" y="320"/>
                </a:cubicBezTo>
                <a:cubicBezTo>
                  <a:pt x="469" y="321"/>
                  <a:pt x="473" y="324"/>
                  <a:pt x="476" y="321"/>
                </a:cubicBezTo>
                <a:cubicBezTo>
                  <a:pt x="478" y="318"/>
                  <a:pt x="476" y="314"/>
                  <a:pt x="474" y="311"/>
                </a:cubicBezTo>
                <a:cubicBezTo>
                  <a:pt x="470" y="304"/>
                  <a:pt x="467" y="298"/>
                  <a:pt x="464" y="292"/>
                </a:cubicBezTo>
                <a:cubicBezTo>
                  <a:pt x="461" y="286"/>
                  <a:pt x="461" y="285"/>
                  <a:pt x="467" y="282"/>
                </a:cubicBezTo>
                <a:cubicBezTo>
                  <a:pt x="476" y="279"/>
                  <a:pt x="483" y="283"/>
                  <a:pt x="489" y="287"/>
                </a:cubicBezTo>
                <a:cubicBezTo>
                  <a:pt x="493" y="289"/>
                  <a:pt x="491" y="294"/>
                  <a:pt x="491" y="298"/>
                </a:cubicBezTo>
                <a:cubicBezTo>
                  <a:pt x="491" y="301"/>
                  <a:pt x="488" y="304"/>
                  <a:pt x="489" y="308"/>
                </a:cubicBezTo>
                <a:cubicBezTo>
                  <a:pt x="491" y="309"/>
                  <a:pt x="493" y="308"/>
                  <a:pt x="496" y="308"/>
                </a:cubicBezTo>
                <a:cubicBezTo>
                  <a:pt x="499" y="307"/>
                  <a:pt x="501" y="305"/>
                  <a:pt x="500" y="302"/>
                </a:cubicBezTo>
                <a:cubicBezTo>
                  <a:pt x="499" y="294"/>
                  <a:pt x="503" y="290"/>
                  <a:pt x="510" y="287"/>
                </a:cubicBezTo>
                <a:cubicBezTo>
                  <a:pt x="520" y="282"/>
                  <a:pt x="530" y="276"/>
                  <a:pt x="539" y="271"/>
                </a:cubicBezTo>
                <a:cubicBezTo>
                  <a:pt x="543" y="269"/>
                  <a:pt x="546" y="268"/>
                  <a:pt x="548" y="272"/>
                </a:cubicBezTo>
                <a:cubicBezTo>
                  <a:pt x="550" y="276"/>
                  <a:pt x="552" y="275"/>
                  <a:pt x="555" y="274"/>
                </a:cubicBezTo>
                <a:cubicBezTo>
                  <a:pt x="561" y="272"/>
                  <a:pt x="567" y="270"/>
                  <a:pt x="573" y="268"/>
                </a:cubicBezTo>
                <a:cubicBezTo>
                  <a:pt x="578" y="266"/>
                  <a:pt x="582" y="263"/>
                  <a:pt x="584" y="258"/>
                </a:cubicBezTo>
                <a:cubicBezTo>
                  <a:pt x="586" y="251"/>
                  <a:pt x="587" y="251"/>
                  <a:pt x="594" y="252"/>
                </a:cubicBezTo>
                <a:cubicBezTo>
                  <a:pt x="603" y="254"/>
                  <a:pt x="611" y="256"/>
                  <a:pt x="620" y="257"/>
                </a:cubicBezTo>
                <a:cubicBezTo>
                  <a:pt x="628" y="258"/>
                  <a:pt x="634" y="263"/>
                  <a:pt x="640" y="266"/>
                </a:cubicBezTo>
                <a:cubicBezTo>
                  <a:pt x="642" y="263"/>
                  <a:pt x="640" y="261"/>
                  <a:pt x="640" y="259"/>
                </a:cubicBezTo>
                <a:cubicBezTo>
                  <a:pt x="640" y="254"/>
                  <a:pt x="638" y="252"/>
                  <a:pt x="634" y="250"/>
                </a:cubicBezTo>
                <a:cubicBezTo>
                  <a:pt x="633" y="250"/>
                  <a:pt x="632" y="249"/>
                  <a:pt x="631" y="249"/>
                </a:cubicBezTo>
                <a:cubicBezTo>
                  <a:pt x="625" y="247"/>
                  <a:pt x="622" y="244"/>
                  <a:pt x="622" y="238"/>
                </a:cubicBezTo>
                <a:cubicBezTo>
                  <a:pt x="622" y="235"/>
                  <a:pt x="621" y="232"/>
                  <a:pt x="620" y="229"/>
                </a:cubicBezTo>
                <a:cubicBezTo>
                  <a:pt x="619" y="223"/>
                  <a:pt x="619" y="217"/>
                  <a:pt x="626" y="213"/>
                </a:cubicBezTo>
                <a:cubicBezTo>
                  <a:pt x="628" y="212"/>
                  <a:pt x="629" y="210"/>
                  <a:pt x="627" y="207"/>
                </a:cubicBezTo>
                <a:cubicBezTo>
                  <a:pt x="624" y="202"/>
                  <a:pt x="626" y="197"/>
                  <a:pt x="627" y="193"/>
                </a:cubicBezTo>
                <a:cubicBezTo>
                  <a:pt x="628" y="190"/>
                  <a:pt x="630" y="189"/>
                  <a:pt x="633" y="190"/>
                </a:cubicBezTo>
                <a:cubicBezTo>
                  <a:pt x="639" y="191"/>
                  <a:pt x="646" y="192"/>
                  <a:pt x="652" y="193"/>
                </a:cubicBezTo>
                <a:cubicBezTo>
                  <a:pt x="656" y="194"/>
                  <a:pt x="657" y="196"/>
                  <a:pt x="657" y="199"/>
                </a:cubicBezTo>
                <a:cubicBezTo>
                  <a:pt x="659" y="208"/>
                  <a:pt x="660" y="217"/>
                  <a:pt x="661" y="226"/>
                </a:cubicBezTo>
                <a:cubicBezTo>
                  <a:pt x="662" y="230"/>
                  <a:pt x="663" y="234"/>
                  <a:pt x="666" y="237"/>
                </a:cubicBezTo>
                <a:cubicBezTo>
                  <a:pt x="666" y="237"/>
                  <a:pt x="667" y="238"/>
                  <a:pt x="667" y="239"/>
                </a:cubicBezTo>
                <a:cubicBezTo>
                  <a:pt x="679" y="255"/>
                  <a:pt x="679" y="255"/>
                  <a:pt x="676" y="275"/>
                </a:cubicBezTo>
                <a:cubicBezTo>
                  <a:pt x="676" y="278"/>
                  <a:pt x="674" y="281"/>
                  <a:pt x="671" y="283"/>
                </a:cubicBezTo>
                <a:cubicBezTo>
                  <a:pt x="668" y="284"/>
                  <a:pt x="666" y="286"/>
                  <a:pt x="664" y="288"/>
                </a:cubicBezTo>
                <a:cubicBezTo>
                  <a:pt x="662" y="289"/>
                  <a:pt x="661" y="292"/>
                  <a:pt x="662" y="294"/>
                </a:cubicBezTo>
                <a:cubicBezTo>
                  <a:pt x="663" y="296"/>
                  <a:pt x="665" y="296"/>
                  <a:pt x="667" y="296"/>
                </a:cubicBezTo>
                <a:cubicBezTo>
                  <a:pt x="672" y="295"/>
                  <a:pt x="677" y="295"/>
                  <a:pt x="681" y="294"/>
                </a:cubicBezTo>
                <a:cubicBezTo>
                  <a:pt x="684" y="294"/>
                  <a:pt x="686" y="292"/>
                  <a:pt x="686" y="289"/>
                </a:cubicBezTo>
                <a:cubicBezTo>
                  <a:pt x="687" y="283"/>
                  <a:pt x="688" y="276"/>
                  <a:pt x="689" y="270"/>
                </a:cubicBezTo>
                <a:cubicBezTo>
                  <a:pt x="690" y="266"/>
                  <a:pt x="688" y="264"/>
                  <a:pt x="687" y="261"/>
                </a:cubicBezTo>
                <a:cubicBezTo>
                  <a:pt x="686" y="258"/>
                  <a:pt x="684" y="256"/>
                  <a:pt x="687" y="253"/>
                </a:cubicBezTo>
                <a:cubicBezTo>
                  <a:pt x="690" y="251"/>
                  <a:pt x="692" y="248"/>
                  <a:pt x="696" y="250"/>
                </a:cubicBezTo>
                <a:cubicBezTo>
                  <a:pt x="697" y="250"/>
                  <a:pt x="697" y="250"/>
                  <a:pt x="698" y="250"/>
                </a:cubicBezTo>
                <a:cubicBezTo>
                  <a:pt x="700" y="251"/>
                  <a:pt x="702" y="252"/>
                  <a:pt x="703" y="250"/>
                </a:cubicBezTo>
                <a:cubicBezTo>
                  <a:pt x="705" y="248"/>
                  <a:pt x="704" y="246"/>
                  <a:pt x="703" y="244"/>
                </a:cubicBezTo>
                <a:cubicBezTo>
                  <a:pt x="701" y="242"/>
                  <a:pt x="699" y="241"/>
                  <a:pt x="697" y="242"/>
                </a:cubicBezTo>
                <a:cubicBezTo>
                  <a:pt x="695" y="243"/>
                  <a:pt x="693" y="244"/>
                  <a:pt x="691" y="245"/>
                </a:cubicBezTo>
                <a:cubicBezTo>
                  <a:pt x="684" y="248"/>
                  <a:pt x="681" y="247"/>
                  <a:pt x="678" y="239"/>
                </a:cubicBezTo>
                <a:cubicBezTo>
                  <a:pt x="673" y="223"/>
                  <a:pt x="668" y="206"/>
                  <a:pt x="662" y="189"/>
                </a:cubicBezTo>
                <a:cubicBezTo>
                  <a:pt x="661" y="186"/>
                  <a:pt x="661" y="183"/>
                  <a:pt x="662" y="180"/>
                </a:cubicBezTo>
                <a:cubicBezTo>
                  <a:pt x="664" y="176"/>
                  <a:pt x="666" y="175"/>
                  <a:pt x="669" y="179"/>
                </a:cubicBezTo>
                <a:cubicBezTo>
                  <a:pt x="672" y="182"/>
                  <a:pt x="675" y="186"/>
                  <a:pt x="678" y="190"/>
                </a:cubicBezTo>
                <a:cubicBezTo>
                  <a:pt x="682" y="194"/>
                  <a:pt x="683" y="195"/>
                  <a:pt x="687" y="190"/>
                </a:cubicBezTo>
                <a:cubicBezTo>
                  <a:pt x="692" y="186"/>
                  <a:pt x="697" y="185"/>
                  <a:pt x="703" y="188"/>
                </a:cubicBezTo>
                <a:cubicBezTo>
                  <a:pt x="706" y="190"/>
                  <a:pt x="710" y="190"/>
                  <a:pt x="713" y="192"/>
                </a:cubicBezTo>
                <a:cubicBezTo>
                  <a:pt x="720" y="195"/>
                  <a:pt x="726" y="194"/>
                  <a:pt x="731" y="187"/>
                </a:cubicBezTo>
                <a:cubicBezTo>
                  <a:pt x="731" y="185"/>
                  <a:pt x="729" y="185"/>
                  <a:pt x="727" y="184"/>
                </a:cubicBezTo>
                <a:cubicBezTo>
                  <a:pt x="724" y="183"/>
                  <a:pt x="720" y="181"/>
                  <a:pt x="717" y="180"/>
                </a:cubicBezTo>
                <a:cubicBezTo>
                  <a:pt x="714" y="178"/>
                  <a:pt x="709" y="178"/>
                  <a:pt x="708" y="174"/>
                </a:cubicBezTo>
                <a:cubicBezTo>
                  <a:pt x="707" y="168"/>
                  <a:pt x="707" y="163"/>
                  <a:pt x="710" y="158"/>
                </a:cubicBezTo>
                <a:cubicBezTo>
                  <a:pt x="722" y="142"/>
                  <a:pt x="732" y="126"/>
                  <a:pt x="749" y="114"/>
                </a:cubicBezTo>
                <a:cubicBezTo>
                  <a:pt x="768" y="99"/>
                  <a:pt x="788" y="86"/>
                  <a:pt x="810" y="75"/>
                </a:cubicBezTo>
                <a:cubicBezTo>
                  <a:pt x="812" y="74"/>
                  <a:pt x="814" y="73"/>
                  <a:pt x="816" y="72"/>
                </a:cubicBezTo>
                <a:cubicBezTo>
                  <a:pt x="818" y="70"/>
                  <a:pt x="820" y="69"/>
                  <a:pt x="817" y="66"/>
                </a:cubicBezTo>
                <a:cubicBezTo>
                  <a:pt x="814" y="63"/>
                  <a:pt x="815" y="59"/>
                  <a:pt x="817" y="56"/>
                </a:cubicBezTo>
                <a:cubicBezTo>
                  <a:pt x="818" y="54"/>
                  <a:pt x="819" y="52"/>
                  <a:pt x="820" y="50"/>
                </a:cubicBezTo>
                <a:cubicBezTo>
                  <a:pt x="824" y="43"/>
                  <a:pt x="829" y="42"/>
                  <a:pt x="834" y="47"/>
                </a:cubicBezTo>
                <a:cubicBezTo>
                  <a:pt x="837" y="50"/>
                  <a:pt x="839" y="52"/>
                  <a:pt x="841" y="54"/>
                </a:cubicBezTo>
                <a:cubicBezTo>
                  <a:pt x="844" y="59"/>
                  <a:pt x="848" y="59"/>
                  <a:pt x="853" y="57"/>
                </a:cubicBezTo>
                <a:cubicBezTo>
                  <a:pt x="861" y="54"/>
                  <a:pt x="868" y="52"/>
                  <a:pt x="876" y="49"/>
                </a:cubicBezTo>
                <a:cubicBezTo>
                  <a:pt x="880" y="48"/>
                  <a:pt x="883" y="48"/>
                  <a:pt x="886" y="49"/>
                </a:cubicBezTo>
                <a:cubicBezTo>
                  <a:pt x="892" y="50"/>
                  <a:pt x="898" y="52"/>
                  <a:pt x="904" y="54"/>
                </a:cubicBezTo>
                <a:cubicBezTo>
                  <a:pt x="909" y="55"/>
                  <a:pt x="911" y="58"/>
                  <a:pt x="911" y="62"/>
                </a:cubicBezTo>
                <a:cubicBezTo>
                  <a:pt x="911" y="63"/>
                  <a:pt x="911" y="63"/>
                  <a:pt x="911" y="64"/>
                </a:cubicBezTo>
                <a:cubicBezTo>
                  <a:pt x="911" y="81"/>
                  <a:pt x="911" y="81"/>
                  <a:pt x="898" y="92"/>
                </a:cubicBezTo>
                <a:cubicBezTo>
                  <a:pt x="890" y="100"/>
                  <a:pt x="881" y="107"/>
                  <a:pt x="873" y="115"/>
                </a:cubicBezTo>
                <a:cubicBezTo>
                  <a:pt x="870" y="117"/>
                  <a:pt x="868" y="120"/>
                  <a:pt x="868" y="124"/>
                </a:cubicBezTo>
                <a:cubicBezTo>
                  <a:pt x="869" y="127"/>
                  <a:pt x="869" y="130"/>
                  <a:pt x="872" y="130"/>
                </a:cubicBezTo>
                <a:cubicBezTo>
                  <a:pt x="877" y="130"/>
                  <a:pt x="880" y="129"/>
                  <a:pt x="880" y="125"/>
                </a:cubicBezTo>
                <a:cubicBezTo>
                  <a:pt x="880" y="119"/>
                  <a:pt x="884" y="116"/>
                  <a:pt x="887" y="113"/>
                </a:cubicBezTo>
                <a:cubicBezTo>
                  <a:pt x="902" y="99"/>
                  <a:pt x="902" y="99"/>
                  <a:pt x="921" y="96"/>
                </a:cubicBezTo>
                <a:cubicBezTo>
                  <a:pt x="931" y="94"/>
                  <a:pt x="941" y="93"/>
                  <a:pt x="951" y="90"/>
                </a:cubicBezTo>
                <a:cubicBezTo>
                  <a:pt x="955" y="90"/>
                  <a:pt x="959" y="90"/>
                  <a:pt x="962" y="94"/>
                </a:cubicBezTo>
                <a:cubicBezTo>
                  <a:pt x="963" y="95"/>
                  <a:pt x="964" y="95"/>
                  <a:pt x="964" y="96"/>
                </a:cubicBezTo>
                <a:cubicBezTo>
                  <a:pt x="970" y="101"/>
                  <a:pt x="976" y="101"/>
                  <a:pt x="982" y="96"/>
                </a:cubicBezTo>
                <a:cubicBezTo>
                  <a:pt x="984" y="94"/>
                  <a:pt x="984" y="93"/>
                  <a:pt x="984" y="91"/>
                </a:cubicBezTo>
                <a:cubicBezTo>
                  <a:pt x="983" y="86"/>
                  <a:pt x="982" y="82"/>
                  <a:pt x="982" y="78"/>
                </a:cubicBezTo>
                <a:cubicBezTo>
                  <a:pt x="981" y="74"/>
                  <a:pt x="983" y="72"/>
                  <a:pt x="986" y="72"/>
                </a:cubicBezTo>
                <a:cubicBezTo>
                  <a:pt x="987" y="72"/>
                  <a:pt x="988" y="72"/>
                  <a:pt x="989" y="72"/>
                </a:cubicBezTo>
                <a:cubicBezTo>
                  <a:pt x="1001" y="73"/>
                  <a:pt x="1013" y="73"/>
                  <a:pt x="1025" y="74"/>
                </a:cubicBezTo>
                <a:cubicBezTo>
                  <a:pt x="1031" y="74"/>
                  <a:pt x="1032" y="76"/>
                  <a:pt x="1029" y="81"/>
                </a:cubicBezTo>
                <a:cubicBezTo>
                  <a:pt x="1028" y="85"/>
                  <a:pt x="1026" y="88"/>
                  <a:pt x="1024" y="91"/>
                </a:cubicBezTo>
                <a:cubicBezTo>
                  <a:pt x="1022" y="95"/>
                  <a:pt x="1023" y="97"/>
                  <a:pt x="1027" y="97"/>
                </a:cubicBezTo>
                <a:cubicBezTo>
                  <a:pt x="1038" y="100"/>
                  <a:pt x="1050" y="102"/>
                  <a:pt x="1061" y="104"/>
                </a:cubicBezTo>
                <a:cubicBezTo>
                  <a:pt x="1064" y="104"/>
                  <a:pt x="1066" y="103"/>
                  <a:pt x="1065" y="99"/>
                </a:cubicBezTo>
                <a:cubicBezTo>
                  <a:pt x="1065" y="99"/>
                  <a:pt x="1065" y="98"/>
                  <a:pt x="1065" y="97"/>
                </a:cubicBezTo>
                <a:cubicBezTo>
                  <a:pt x="1063" y="88"/>
                  <a:pt x="1064" y="88"/>
                  <a:pt x="1073" y="87"/>
                </a:cubicBezTo>
                <a:cubicBezTo>
                  <a:pt x="1084" y="86"/>
                  <a:pt x="1096" y="84"/>
                  <a:pt x="1107" y="83"/>
                </a:cubicBezTo>
                <a:cubicBezTo>
                  <a:pt x="1114" y="82"/>
                  <a:pt x="1116" y="80"/>
                  <a:pt x="1115" y="75"/>
                </a:cubicBezTo>
                <a:cubicBezTo>
                  <a:pt x="1115" y="72"/>
                  <a:pt x="1113" y="71"/>
                  <a:pt x="1111" y="70"/>
                </a:cubicBezTo>
                <a:cubicBezTo>
                  <a:pt x="1109" y="69"/>
                  <a:pt x="1108" y="67"/>
                  <a:pt x="1109" y="65"/>
                </a:cubicBezTo>
                <a:cubicBezTo>
                  <a:pt x="1111" y="61"/>
                  <a:pt x="1112" y="57"/>
                  <a:pt x="1114" y="54"/>
                </a:cubicBezTo>
                <a:cubicBezTo>
                  <a:pt x="1115" y="51"/>
                  <a:pt x="1117" y="50"/>
                  <a:pt x="1120" y="49"/>
                </a:cubicBezTo>
                <a:cubicBezTo>
                  <a:pt x="1136" y="46"/>
                  <a:pt x="1152" y="43"/>
                  <a:pt x="1167" y="40"/>
                </a:cubicBezTo>
                <a:cubicBezTo>
                  <a:pt x="1171" y="39"/>
                  <a:pt x="1174" y="40"/>
                  <a:pt x="1177" y="41"/>
                </a:cubicBezTo>
                <a:cubicBezTo>
                  <a:pt x="1192" y="44"/>
                  <a:pt x="1206" y="47"/>
                  <a:pt x="1221" y="51"/>
                </a:cubicBezTo>
                <a:cubicBezTo>
                  <a:pt x="1226" y="52"/>
                  <a:pt x="1231" y="52"/>
                  <a:pt x="1234" y="47"/>
                </a:cubicBezTo>
                <a:cubicBezTo>
                  <a:pt x="1240" y="37"/>
                  <a:pt x="1250" y="34"/>
                  <a:pt x="1262" y="35"/>
                </a:cubicBezTo>
                <a:cubicBezTo>
                  <a:pt x="1267" y="36"/>
                  <a:pt x="1272" y="36"/>
                  <a:pt x="1278" y="35"/>
                </a:cubicBezTo>
                <a:cubicBezTo>
                  <a:pt x="1282" y="35"/>
                  <a:pt x="1284" y="37"/>
                  <a:pt x="1286" y="40"/>
                </a:cubicBezTo>
                <a:cubicBezTo>
                  <a:pt x="1286" y="42"/>
                  <a:pt x="1287" y="44"/>
                  <a:pt x="1288" y="46"/>
                </a:cubicBezTo>
                <a:cubicBezTo>
                  <a:pt x="1292" y="54"/>
                  <a:pt x="1292" y="54"/>
                  <a:pt x="1300" y="51"/>
                </a:cubicBezTo>
                <a:cubicBezTo>
                  <a:pt x="1313" y="46"/>
                  <a:pt x="1325" y="41"/>
                  <a:pt x="1337" y="36"/>
                </a:cubicBezTo>
                <a:cubicBezTo>
                  <a:pt x="1342" y="34"/>
                  <a:pt x="1347" y="34"/>
                  <a:pt x="1352" y="36"/>
                </a:cubicBezTo>
                <a:cubicBezTo>
                  <a:pt x="1355" y="38"/>
                  <a:pt x="1359" y="39"/>
                  <a:pt x="1363" y="41"/>
                </a:cubicBezTo>
                <a:cubicBezTo>
                  <a:pt x="1366" y="42"/>
                  <a:pt x="1368" y="41"/>
                  <a:pt x="1368" y="37"/>
                </a:cubicBezTo>
                <a:cubicBezTo>
                  <a:pt x="1369" y="31"/>
                  <a:pt x="1368" y="29"/>
                  <a:pt x="1362" y="26"/>
                </a:cubicBezTo>
                <a:cubicBezTo>
                  <a:pt x="1361" y="25"/>
                  <a:pt x="1360" y="25"/>
                  <a:pt x="1359" y="24"/>
                </a:cubicBezTo>
                <a:cubicBezTo>
                  <a:pt x="1355" y="21"/>
                  <a:pt x="1355" y="18"/>
                  <a:pt x="1359" y="15"/>
                </a:cubicBezTo>
                <a:cubicBezTo>
                  <a:pt x="1362" y="12"/>
                  <a:pt x="1366" y="11"/>
                  <a:pt x="1370" y="10"/>
                </a:cubicBezTo>
                <a:cubicBezTo>
                  <a:pt x="1388" y="7"/>
                  <a:pt x="1405" y="4"/>
                  <a:pt x="1423" y="1"/>
                </a:cubicBezTo>
                <a:cubicBezTo>
                  <a:pt x="1427" y="0"/>
                  <a:pt x="1431" y="0"/>
                  <a:pt x="1435" y="2"/>
                </a:cubicBezTo>
                <a:cubicBezTo>
                  <a:pt x="1451" y="8"/>
                  <a:pt x="1467" y="13"/>
                  <a:pt x="1484" y="19"/>
                </a:cubicBezTo>
                <a:cubicBezTo>
                  <a:pt x="1491" y="21"/>
                  <a:pt x="1497" y="24"/>
                  <a:pt x="1502" y="31"/>
                </a:cubicBezTo>
                <a:cubicBezTo>
                  <a:pt x="1505" y="36"/>
                  <a:pt x="1506" y="35"/>
                  <a:pt x="1508" y="30"/>
                </a:cubicBezTo>
                <a:cubicBezTo>
                  <a:pt x="1515" y="17"/>
                  <a:pt x="1514" y="19"/>
                  <a:pt x="1527" y="23"/>
                </a:cubicBezTo>
                <a:cubicBezTo>
                  <a:pt x="1533" y="25"/>
                  <a:pt x="1540" y="28"/>
                  <a:pt x="1546" y="30"/>
                </a:cubicBezTo>
                <a:cubicBezTo>
                  <a:pt x="1551" y="32"/>
                  <a:pt x="1552" y="33"/>
                  <a:pt x="1549" y="38"/>
                </a:cubicBezTo>
                <a:cubicBezTo>
                  <a:pt x="1546" y="42"/>
                  <a:pt x="1543" y="45"/>
                  <a:pt x="1541" y="49"/>
                </a:cubicBezTo>
                <a:cubicBezTo>
                  <a:pt x="1537" y="54"/>
                  <a:pt x="1537" y="54"/>
                  <a:pt x="1541" y="59"/>
                </a:cubicBezTo>
                <a:cubicBezTo>
                  <a:pt x="1543" y="61"/>
                  <a:pt x="1545" y="63"/>
                  <a:pt x="1547" y="65"/>
                </a:cubicBezTo>
                <a:cubicBezTo>
                  <a:pt x="1549" y="67"/>
                  <a:pt x="1550" y="69"/>
                  <a:pt x="1549" y="72"/>
                </a:cubicBezTo>
                <a:cubicBezTo>
                  <a:pt x="1547" y="80"/>
                  <a:pt x="1547" y="82"/>
                  <a:pt x="1538" y="81"/>
                </a:cubicBezTo>
                <a:cubicBezTo>
                  <a:pt x="1526" y="80"/>
                  <a:pt x="1515" y="79"/>
                  <a:pt x="1503" y="74"/>
                </a:cubicBezTo>
                <a:cubicBezTo>
                  <a:pt x="1497" y="71"/>
                  <a:pt x="1491" y="69"/>
                  <a:pt x="1487" y="62"/>
                </a:cubicBezTo>
                <a:cubicBezTo>
                  <a:pt x="1486" y="61"/>
                  <a:pt x="1484" y="58"/>
                  <a:pt x="1481" y="60"/>
                </a:cubicBezTo>
                <a:cubicBezTo>
                  <a:pt x="1478" y="61"/>
                  <a:pt x="1477" y="64"/>
                  <a:pt x="1478" y="68"/>
                </a:cubicBezTo>
                <a:cubicBezTo>
                  <a:pt x="1480" y="72"/>
                  <a:pt x="1482" y="77"/>
                  <a:pt x="1484" y="81"/>
                </a:cubicBezTo>
                <a:cubicBezTo>
                  <a:pt x="1486" y="85"/>
                  <a:pt x="1485" y="88"/>
                  <a:pt x="1482" y="92"/>
                </a:cubicBezTo>
                <a:cubicBezTo>
                  <a:pt x="1475" y="100"/>
                  <a:pt x="1475" y="100"/>
                  <a:pt x="1484" y="107"/>
                </a:cubicBezTo>
                <a:cubicBezTo>
                  <a:pt x="1485" y="108"/>
                  <a:pt x="1486" y="108"/>
                  <a:pt x="1487" y="109"/>
                </a:cubicBezTo>
                <a:cubicBezTo>
                  <a:pt x="1493" y="116"/>
                  <a:pt x="1501" y="121"/>
                  <a:pt x="1510" y="121"/>
                </a:cubicBezTo>
                <a:cubicBezTo>
                  <a:pt x="1514" y="122"/>
                  <a:pt x="1516" y="123"/>
                  <a:pt x="1516" y="127"/>
                </a:cubicBezTo>
                <a:cubicBezTo>
                  <a:pt x="1516" y="134"/>
                  <a:pt x="1517" y="137"/>
                  <a:pt x="1508" y="137"/>
                </a:cubicBezTo>
                <a:cubicBezTo>
                  <a:pt x="1501" y="137"/>
                  <a:pt x="1494" y="141"/>
                  <a:pt x="1490" y="147"/>
                </a:cubicBezTo>
                <a:cubicBezTo>
                  <a:pt x="1482" y="161"/>
                  <a:pt x="1474" y="174"/>
                  <a:pt x="1472" y="190"/>
                </a:cubicBezTo>
                <a:cubicBezTo>
                  <a:pt x="1472" y="193"/>
                  <a:pt x="1471" y="196"/>
                  <a:pt x="1470" y="199"/>
                </a:cubicBezTo>
                <a:cubicBezTo>
                  <a:pt x="1468" y="206"/>
                  <a:pt x="1468" y="206"/>
                  <a:pt x="1461" y="202"/>
                </a:cubicBezTo>
                <a:cubicBezTo>
                  <a:pt x="1455" y="199"/>
                  <a:pt x="1448" y="202"/>
                  <a:pt x="1446" y="209"/>
                </a:cubicBezTo>
                <a:cubicBezTo>
                  <a:pt x="1446" y="213"/>
                  <a:pt x="1444" y="216"/>
                  <a:pt x="1439" y="217"/>
                </a:cubicBezTo>
                <a:cubicBezTo>
                  <a:pt x="1435" y="218"/>
                  <a:pt x="1430" y="219"/>
                  <a:pt x="1425" y="220"/>
                </a:cubicBezTo>
                <a:cubicBezTo>
                  <a:pt x="1421" y="221"/>
                  <a:pt x="1420" y="223"/>
                  <a:pt x="1421" y="227"/>
                </a:cubicBezTo>
                <a:cubicBezTo>
                  <a:pt x="1421" y="236"/>
                  <a:pt x="1422" y="245"/>
                  <a:pt x="1423" y="254"/>
                </a:cubicBezTo>
                <a:cubicBezTo>
                  <a:pt x="1423" y="258"/>
                  <a:pt x="1424" y="260"/>
                  <a:pt x="1428" y="259"/>
                </a:cubicBezTo>
                <a:cubicBezTo>
                  <a:pt x="1432" y="259"/>
                  <a:pt x="1434" y="260"/>
                  <a:pt x="1436" y="263"/>
                </a:cubicBezTo>
                <a:cubicBezTo>
                  <a:pt x="1440" y="269"/>
                  <a:pt x="1444" y="274"/>
                  <a:pt x="1448" y="280"/>
                </a:cubicBezTo>
                <a:cubicBezTo>
                  <a:pt x="1451" y="283"/>
                  <a:pt x="1451" y="286"/>
                  <a:pt x="1448" y="289"/>
                </a:cubicBezTo>
                <a:cubicBezTo>
                  <a:pt x="1444" y="292"/>
                  <a:pt x="1444" y="296"/>
                  <a:pt x="1447" y="301"/>
                </a:cubicBezTo>
                <a:cubicBezTo>
                  <a:pt x="1448" y="304"/>
                  <a:pt x="1449" y="307"/>
                  <a:pt x="1451" y="311"/>
                </a:cubicBezTo>
                <a:cubicBezTo>
                  <a:pt x="1453" y="314"/>
                  <a:pt x="1453" y="317"/>
                  <a:pt x="1450" y="319"/>
                </a:cubicBezTo>
                <a:cubicBezTo>
                  <a:pt x="1446" y="322"/>
                  <a:pt x="1445" y="327"/>
                  <a:pt x="1444" y="332"/>
                </a:cubicBezTo>
                <a:cubicBezTo>
                  <a:pt x="1443" y="345"/>
                  <a:pt x="1444" y="358"/>
                  <a:pt x="1443" y="371"/>
                </a:cubicBezTo>
                <a:cubicBezTo>
                  <a:pt x="1443" y="374"/>
                  <a:pt x="1444" y="378"/>
                  <a:pt x="1441" y="379"/>
                </a:cubicBezTo>
                <a:cubicBezTo>
                  <a:pt x="1437" y="380"/>
                  <a:pt x="1434" y="379"/>
                  <a:pt x="1432" y="376"/>
                </a:cubicBezTo>
                <a:cubicBezTo>
                  <a:pt x="1430" y="375"/>
                  <a:pt x="1429" y="374"/>
                  <a:pt x="1428" y="372"/>
                </a:cubicBezTo>
                <a:cubicBezTo>
                  <a:pt x="1415" y="353"/>
                  <a:pt x="1403" y="334"/>
                  <a:pt x="1390" y="316"/>
                </a:cubicBezTo>
                <a:cubicBezTo>
                  <a:pt x="1386" y="311"/>
                  <a:pt x="1385" y="307"/>
                  <a:pt x="1385" y="301"/>
                </a:cubicBezTo>
                <a:cubicBezTo>
                  <a:pt x="1386" y="293"/>
                  <a:pt x="1386" y="285"/>
                  <a:pt x="1384" y="276"/>
                </a:cubicBezTo>
                <a:cubicBezTo>
                  <a:pt x="1383" y="273"/>
                  <a:pt x="1385" y="269"/>
                  <a:pt x="1386" y="266"/>
                </a:cubicBezTo>
                <a:cubicBezTo>
                  <a:pt x="1391" y="252"/>
                  <a:pt x="1396" y="239"/>
                  <a:pt x="1402" y="226"/>
                </a:cubicBezTo>
                <a:cubicBezTo>
                  <a:pt x="1408" y="214"/>
                  <a:pt x="1408" y="202"/>
                  <a:pt x="1407" y="190"/>
                </a:cubicBezTo>
                <a:cubicBezTo>
                  <a:pt x="1407" y="185"/>
                  <a:pt x="1406" y="181"/>
                  <a:pt x="1408" y="177"/>
                </a:cubicBezTo>
                <a:cubicBezTo>
                  <a:pt x="1409" y="174"/>
                  <a:pt x="1408" y="173"/>
                  <a:pt x="1405" y="173"/>
                </a:cubicBezTo>
                <a:cubicBezTo>
                  <a:pt x="1396" y="172"/>
                  <a:pt x="1391" y="178"/>
                  <a:pt x="1395" y="185"/>
                </a:cubicBezTo>
                <a:cubicBezTo>
                  <a:pt x="1400" y="194"/>
                  <a:pt x="1399" y="200"/>
                  <a:pt x="1393" y="207"/>
                </a:cubicBezTo>
                <a:cubicBezTo>
                  <a:pt x="1392" y="207"/>
                  <a:pt x="1392" y="208"/>
                  <a:pt x="1392" y="209"/>
                </a:cubicBezTo>
                <a:cubicBezTo>
                  <a:pt x="1390" y="212"/>
                  <a:pt x="1389" y="215"/>
                  <a:pt x="1384" y="214"/>
                </a:cubicBezTo>
                <a:cubicBezTo>
                  <a:pt x="1379" y="213"/>
                  <a:pt x="1374" y="212"/>
                  <a:pt x="1373" y="206"/>
                </a:cubicBezTo>
                <a:cubicBezTo>
                  <a:pt x="1372" y="203"/>
                  <a:pt x="1371" y="200"/>
                  <a:pt x="1370" y="197"/>
                </a:cubicBezTo>
                <a:cubicBezTo>
                  <a:pt x="1369" y="195"/>
                  <a:pt x="1368" y="194"/>
                  <a:pt x="1366" y="196"/>
                </a:cubicBezTo>
                <a:cubicBezTo>
                  <a:pt x="1361" y="200"/>
                  <a:pt x="1356" y="204"/>
                  <a:pt x="1355" y="211"/>
                </a:cubicBezTo>
                <a:cubicBezTo>
                  <a:pt x="1353" y="220"/>
                  <a:pt x="1350" y="228"/>
                  <a:pt x="1348" y="237"/>
                </a:cubicBezTo>
                <a:cubicBezTo>
                  <a:pt x="1347" y="242"/>
                  <a:pt x="1347" y="242"/>
                  <a:pt x="1352" y="244"/>
                </a:cubicBezTo>
                <a:cubicBezTo>
                  <a:pt x="1353" y="244"/>
                  <a:pt x="1354" y="244"/>
                  <a:pt x="1356" y="244"/>
                </a:cubicBezTo>
                <a:cubicBezTo>
                  <a:pt x="1361" y="246"/>
                  <a:pt x="1364" y="250"/>
                  <a:pt x="1363" y="256"/>
                </a:cubicBezTo>
                <a:cubicBezTo>
                  <a:pt x="1362" y="258"/>
                  <a:pt x="1361" y="259"/>
                  <a:pt x="1359" y="258"/>
                </a:cubicBezTo>
                <a:cubicBezTo>
                  <a:pt x="1352" y="257"/>
                  <a:pt x="1348" y="263"/>
                  <a:pt x="1344" y="267"/>
                </a:cubicBezTo>
                <a:cubicBezTo>
                  <a:pt x="1342" y="270"/>
                  <a:pt x="1340" y="272"/>
                  <a:pt x="1338" y="274"/>
                </a:cubicBezTo>
                <a:cubicBezTo>
                  <a:pt x="1335" y="276"/>
                  <a:pt x="1333" y="275"/>
                  <a:pt x="1332" y="273"/>
                </a:cubicBezTo>
                <a:cubicBezTo>
                  <a:pt x="1330" y="270"/>
                  <a:pt x="1328" y="267"/>
                  <a:pt x="1330" y="262"/>
                </a:cubicBezTo>
                <a:cubicBezTo>
                  <a:pt x="1321" y="261"/>
                  <a:pt x="1314" y="261"/>
                  <a:pt x="1307" y="267"/>
                </a:cubicBezTo>
                <a:cubicBezTo>
                  <a:pt x="1297" y="274"/>
                  <a:pt x="1285" y="276"/>
                  <a:pt x="1274" y="280"/>
                </a:cubicBezTo>
                <a:cubicBezTo>
                  <a:pt x="1258" y="285"/>
                  <a:pt x="1260" y="281"/>
                  <a:pt x="1257" y="299"/>
                </a:cubicBezTo>
                <a:cubicBezTo>
                  <a:pt x="1255" y="313"/>
                  <a:pt x="1253" y="327"/>
                  <a:pt x="1251" y="341"/>
                </a:cubicBezTo>
                <a:cubicBezTo>
                  <a:pt x="1250" y="347"/>
                  <a:pt x="1247" y="352"/>
                  <a:pt x="1245" y="357"/>
                </a:cubicBezTo>
                <a:cubicBezTo>
                  <a:pt x="1244" y="359"/>
                  <a:pt x="1243" y="362"/>
                  <a:pt x="1242" y="364"/>
                </a:cubicBezTo>
                <a:cubicBezTo>
                  <a:pt x="1240" y="367"/>
                  <a:pt x="1241" y="369"/>
                  <a:pt x="1245" y="370"/>
                </a:cubicBezTo>
                <a:cubicBezTo>
                  <a:pt x="1249" y="372"/>
                  <a:pt x="1253" y="373"/>
                  <a:pt x="1257" y="375"/>
                </a:cubicBezTo>
                <a:cubicBezTo>
                  <a:pt x="1262" y="377"/>
                  <a:pt x="1262" y="377"/>
                  <a:pt x="1265" y="372"/>
                </a:cubicBezTo>
                <a:cubicBezTo>
                  <a:pt x="1268" y="368"/>
                  <a:pt x="1277" y="366"/>
                  <a:pt x="1280" y="370"/>
                </a:cubicBezTo>
                <a:cubicBezTo>
                  <a:pt x="1290" y="382"/>
                  <a:pt x="1302" y="392"/>
                  <a:pt x="1307" y="407"/>
                </a:cubicBezTo>
                <a:cubicBezTo>
                  <a:pt x="1311" y="417"/>
                  <a:pt x="1316" y="427"/>
                  <a:pt x="1320" y="436"/>
                </a:cubicBezTo>
                <a:cubicBezTo>
                  <a:pt x="1322" y="440"/>
                  <a:pt x="1323" y="444"/>
                  <a:pt x="1322" y="448"/>
                </a:cubicBezTo>
                <a:cubicBezTo>
                  <a:pt x="1322" y="463"/>
                  <a:pt x="1321" y="478"/>
                  <a:pt x="1321" y="493"/>
                </a:cubicBezTo>
                <a:cubicBezTo>
                  <a:pt x="1321" y="495"/>
                  <a:pt x="1320" y="498"/>
                  <a:pt x="1320" y="500"/>
                </a:cubicBezTo>
                <a:cubicBezTo>
                  <a:pt x="1316" y="511"/>
                  <a:pt x="1312" y="523"/>
                  <a:pt x="1308" y="534"/>
                </a:cubicBezTo>
                <a:cubicBezTo>
                  <a:pt x="1305" y="542"/>
                  <a:pt x="1295" y="546"/>
                  <a:pt x="1288" y="543"/>
                </a:cubicBezTo>
                <a:cubicBezTo>
                  <a:pt x="1282" y="540"/>
                  <a:pt x="1282" y="540"/>
                  <a:pt x="1280" y="546"/>
                </a:cubicBezTo>
                <a:cubicBezTo>
                  <a:pt x="1277" y="551"/>
                  <a:pt x="1277" y="558"/>
                  <a:pt x="1274" y="563"/>
                </a:cubicBezTo>
                <a:cubicBezTo>
                  <a:pt x="1273" y="564"/>
                  <a:pt x="1274" y="566"/>
                  <a:pt x="1275" y="567"/>
                </a:cubicBezTo>
                <a:cubicBezTo>
                  <a:pt x="1278" y="572"/>
                  <a:pt x="1277" y="575"/>
                  <a:pt x="1273" y="579"/>
                </a:cubicBezTo>
                <a:cubicBezTo>
                  <a:pt x="1270" y="583"/>
                  <a:pt x="1267" y="587"/>
                  <a:pt x="1267" y="593"/>
                </a:cubicBezTo>
                <a:cubicBezTo>
                  <a:pt x="1267" y="598"/>
                  <a:pt x="1269" y="602"/>
                  <a:pt x="1273" y="605"/>
                </a:cubicBezTo>
                <a:cubicBezTo>
                  <a:pt x="1278" y="608"/>
                  <a:pt x="1283" y="613"/>
                  <a:pt x="1288" y="616"/>
                </a:cubicBezTo>
                <a:cubicBezTo>
                  <a:pt x="1292" y="619"/>
                  <a:pt x="1294" y="623"/>
                  <a:pt x="1295" y="628"/>
                </a:cubicBezTo>
                <a:cubicBezTo>
                  <a:pt x="1295" y="630"/>
                  <a:pt x="1296" y="632"/>
                  <a:pt x="1296" y="635"/>
                </a:cubicBezTo>
                <a:cubicBezTo>
                  <a:pt x="1299" y="646"/>
                  <a:pt x="1294" y="650"/>
                  <a:pt x="1286" y="658"/>
                </a:cubicBezTo>
                <a:cubicBezTo>
                  <a:pt x="1282" y="661"/>
                  <a:pt x="1276" y="660"/>
                  <a:pt x="1273" y="654"/>
                </a:cubicBezTo>
                <a:cubicBezTo>
                  <a:pt x="1270" y="647"/>
                  <a:pt x="1266" y="640"/>
                  <a:pt x="1264" y="633"/>
                </a:cubicBezTo>
                <a:cubicBezTo>
                  <a:pt x="1263" y="631"/>
                  <a:pt x="1262" y="628"/>
                  <a:pt x="1263" y="625"/>
                </a:cubicBezTo>
                <a:cubicBezTo>
                  <a:pt x="1264" y="621"/>
                  <a:pt x="1263" y="619"/>
                  <a:pt x="1259" y="618"/>
                </a:cubicBezTo>
                <a:cubicBezTo>
                  <a:pt x="1256" y="618"/>
                  <a:pt x="1253" y="618"/>
                  <a:pt x="1251" y="618"/>
                </a:cubicBezTo>
                <a:cubicBezTo>
                  <a:pt x="1247" y="617"/>
                  <a:pt x="1245" y="615"/>
                  <a:pt x="1244" y="611"/>
                </a:cubicBezTo>
                <a:cubicBezTo>
                  <a:pt x="1244" y="608"/>
                  <a:pt x="1244" y="605"/>
                  <a:pt x="1244" y="602"/>
                </a:cubicBezTo>
                <a:cubicBezTo>
                  <a:pt x="1244" y="599"/>
                  <a:pt x="1243" y="595"/>
                  <a:pt x="1239" y="594"/>
                </a:cubicBezTo>
                <a:cubicBezTo>
                  <a:pt x="1235" y="592"/>
                  <a:pt x="1232" y="594"/>
                  <a:pt x="1229" y="596"/>
                </a:cubicBezTo>
                <a:cubicBezTo>
                  <a:pt x="1226" y="599"/>
                  <a:pt x="1224" y="601"/>
                  <a:pt x="1221" y="604"/>
                </a:cubicBezTo>
                <a:cubicBezTo>
                  <a:pt x="1219" y="606"/>
                  <a:pt x="1218" y="608"/>
                  <a:pt x="1215" y="606"/>
                </a:cubicBezTo>
                <a:cubicBezTo>
                  <a:pt x="1212" y="605"/>
                  <a:pt x="1210" y="603"/>
                  <a:pt x="1210" y="599"/>
                </a:cubicBezTo>
                <a:cubicBezTo>
                  <a:pt x="1210" y="596"/>
                  <a:pt x="1210" y="593"/>
                  <a:pt x="1211" y="590"/>
                </a:cubicBezTo>
                <a:cubicBezTo>
                  <a:pt x="1211" y="587"/>
                  <a:pt x="1210" y="585"/>
                  <a:pt x="1208" y="584"/>
                </a:cubicBezTo>
                <a:cubicBezTo>
                  <a:pt x="1205" y="583"/>
                  <a:pt x="1202" y="583"/>
                  <a:pt x="1200" y="585"/>
                </a:cubicBezTo>
                <a:cubicBezTo>
                  <a:pt x="1196" y="590"/>
                  <a:pt x="1191" y="594"/>
                  <a:pt x="1189" y="600"/>
                </a:cubicBezTo>
                <a:cubicBezTo>
                  <a:pt x="1189" y="601"/>
                  <a:pt x="1188" y="603"/>
                  <a:pt x="1188" y="604"/>
                </a:cubicBezTo>
                <a:cubicBezTo>
                  <a:pt x="1183" y="616"/>
                  <a:pt x="1184" y="620"/>
                  <a:pt x="1194" y="628"/>
                </a:cubicBezTo>
                <a:cubicBezTo>
                  <a:pt x="1196" y="629"/>
                  <a:pt x="1198" y="630"/>
                  <a:pt x="1200" y="630"/>
                </a:cubicBezTo>
                <a:cubicBezTo>
                  <a:pt x="1203" y="631"/>
                  <a:pt x="1206" y="630"/>
                  <a:pt x="1206" y="626"/>
                </a:cubicBezTo>
                <a:cubicBezTo>
                  <a:pt x="1208" y="620"/>
                  <a:pt x="1212" y="618"/>
                  <a:pt x="1218" y="619"/>
                </a:cubicBezTo>
                <a:cubicBezTo>
                  <a:pt x="1221" y="619"/>
                  <a:pt x="1225" y="619"/>
                  <a:pt x="1228" y="619"/>
                </a:cubicBezTo>
                <a:cubicBezTo>
                  <a:pt x="1230" y="619"/>
                  <a:pt x="1233" y="619"/>
                  <a:pt x="1234" y="622"/>
                </a:cubicBezTo>
                <a:cubicBezTo>
                  <a:pt x="1234" y="625"/>
                  <a:pt x="1235" y="629"/>
                  <a:pt x="1231" y="631"/>
                </a:cubicBezTo>
                <a:cubicBezTo>
                  <a:pt x="1230" y="632"/>
                  <a:pt x="1228" y="633"/>
                  <a:pt x="1226" y="634"/>
                </a:cubicBezTo>
                <a:cubicBezTo>
                  <a:pt x="1218" y="639"/>
                  <a:pt x="1214" y="649"/>
                  <a:pt x="1216" y="659"/>
                </a:cubicBezTo>
                <a:cubicBezTo>
                  <a:pt x="1217" y="662"/>
                  <a:pt x="1219" y="664"/>
                  <a:pt x="1220" y="666"/>
                </a:cubicBezTo>
                <a:cubicBezTo>
                  <a:pt x="1228" y="673"/>
                  <a:pt x="1235" y="680"/>
                  <a:pt x="1242" y="687"/>
                </a:cubicBezTo>
                <a:cubicBezTo>
                  <a:pt x="1249" y="695"/>
                  <a:pt x="1250" y="703"/>
                  <a:pt x="1245" y="712"/>
                </a:cubicBezTo>
                <a:cubicBezTo>
                  <a:pt x="1245" y="712"/>
                  <a:pt x="1245" y="713"/>
                  <a:pt x="1245" y="714"/>
                </a:cubicBezTo>
                <a:cubicBezTo>
                  <a:pt x="1254" y="715"/>
                  <a:pt x="1254" y="722"/>
                  <a:pt x="1254" y="729"/>
                </a:cubicBezTo>
                <a:cubicBezTo>
                  <a:pt x="1255" y="740"/>
                  <a:pt x="1251" y="750"/>
                  <a:pt x="1249" y="760"/>
                </a:cubicBezTo>
                <a:cubicBezTo>
                  <a:pt x="1247" y="771"/>
                  <a:pt x="1242" y="780"/>
                  <a:pt x="1234" y="788"/>
                </a:cubicBezTo>
                <a:cubicBezTo>
                  <a:pt x="1229" y="794"/>
                  <a:pt x="1224" y="800"/>
                  <a:pt x="1218" y="806"/>
                </a:cubicBezTo>
                <a:cubicBezTo>
                  <a:pt x="1215" y="810"/>
                  <a:pt x="1212" y="813"/>
                  <a:pt x="1208" y="814"/>
                </a:cubicBezTo>
                <a:cubicBezTo>
                  <a:pt x="1203" y="816"/>
                  <a:pt x="1198" y="818"/>
                  <a:pt x="1193" y="820"/>
                </a:cubicBezTo>
                <a:cubicBezTo>
                  <a:pt x="1186" y="822"/>
                  <a:pt x="1179" y="825"/>
                  <a:pt x="1175" y="832"/>
                </a:cubicBezTo>
                <a:cubicBezTo>
                  <a:pt x="1171" y="838"/>
                  <a:pt x="1167" y="837"/>
                  <a:pt x="1163" y="831"/>
                </a:cubicBezTo>
                <a:cubicBezTo>
                  <a:pt x="1161" y="826"/>
                  <a:pt x="1159" y="825"/>
                  <a:pt x="1154" y="826"/>
                </a:cubicBezTo>
                <a:cubicBezTo>
                  <a:pt x="1148" y="828"/>
                  <a:pt x="1143" y="830"/>
                  <a:pt x="1140" y="836"/>
                </a:cubicBezTo>
                <a:cubicBezTo>
                  <a:pt x="1130" y="854"/>
                  <a:pt x="1130" y="848"/>
                  <a:pt x="1139" y="865"/>
                </a:cubicBezTo>
                <a:cubicBezTo>
                  <a:pt x="1144" y="873"/>
                  <a:pt x="1149" y="881"/>
                  <a:pt x="1157" y="886"/>
                </a:cubicBezTo>
                <a:cubicBezTo>
                  <a:pt x="1163" y="891"/>
                  <a:pt x="1169" y="898"/>
                  <a:pt x="1171" y="905"/>
                </a:cubicBezTo>
                <a:cubicBezTo>
                  <a:pt x="1176" y="920"/>
                  <a:pt x="1177" y="935"/>
                  <a:pt x="1170" y="949"/>
                </a:cubicBezTo>
                <a:cubicBezTo>
                  <a:pt x="1168" y="952"/>
                  <a:pt x="1166" y="953"/>
                  <a:pt x="1163" y="953"/>
                </a:cubicBezTo>
                <a:cubicBezTo>
                  <a:pt x="1158" y="954"/>
                  <a:pt x="1155" y="958"/>
                  <a:pt x="1152" y="962"/>
                </a:cubicBezTo>
                <a:cubicBezTo>
                  <a:pt x="1150" y="964"/>
                  <a:pt x="1149" y="966"/>
                  <a:pt x="1147" y="968"/>
                </a:cubicBezTo>
                <a:cubicBezTo>
                  <a:pt x="1145" y="972"/>
                  <a:pt x="1141" y="972"/>
                  <a:pt x="1137" y="972"/>
                </a:cubicBezTo>
                <a:cubicBezTo>
                  <a:pt x="1133" y="971"/>
                  <a:pt x="1131" y="968"/>
                  <a:pt x="1131" y="965"/>
                </a:cubicBezTo>
                <a:cubicBezTo>
                  <a:pt x="1131" y="962"/>
                  <a:pt x="1129" y="959"/>
                  <a:pt x="1127" y="957"/>
                </a:cubicBezTo>
                <a:cubicBezTo>
                  <a:pt x="1119" y="949"/>
                  <a:pt x="1112" y="939"/>
                  <a:pt x="1102" y="933"/>
                </a:cubicBezTo>
                <a:cubicBezTo>
                  <a:pt x="1098" y="931"/>
                  <a:pt x="1094" y="928"/>
                  <a:pt x="1094" y="923"/>
                </a:cubicBezTo>
                <a:cubicBezTo>
                  <a:pt x="1094" y="921"/>
                  <a:pt x="1094" y="920"/>
                  <a:pt x="1092" y="920"/>
                </a:cubicBezTo>
                <a:cubicBezTo>
                  <a:pt x="1090" y="921"/>
                  <a:pt x="1090" y="922"/>
                  <a:pt x="1089" y="923"/>
                </a:cubicBezTo>
                <a:cubicBezTo>
                  <a:pt x="1089" y="924"/>
                  <a:pt x="1089" y="926"/>
                  <a:pt x="1089" y="927"/>
                </a:cubicBezTo>
                <a:cubicBezTo>
                  <a:pt x="1088" y="936"/>
                  <a:pt x="1088" y="944"/>
                  <a:pt x="1087" y="953"/>
                </a:cubicBezTo>
                <a:cubicBezTo>
                  <a:pt x="1086" y="965"/>
                  <a:pt x="1091" y="976"/>
                  <a:pt x="1099" y="983"/>
                </a:cubicBezTo>
                <a:cubicBezTo>
                  <a:pt x="1117" y="998"/>
                  <a:pt x="1124" y="1018"/>
                  <a:pt x="1133" y="1039"/>
                </a:cubicBezTo>
                <a:cubicBezTo>
                  <a:pt x="1134" y="1042"/>
                  <a:pt x="1135" y="1046"/>
                  <a:pt x="1135" y="1050"/>
                </a:cubicBezTo>
                <a:cubicBezTo>
                  <a:pt x="1135" y="1055"/>
                  <a:pt x="1133" y="1057"/>
                  <a:pt x="1128" y="1056"/>
                </a:cubicBezTo>
                <a:cubicBezTo>
                  <a:pt x="1125" y="1055"/>
                  <a:pt x="1123" y="1054"/>
                  <a:pt x="1121" y="1053"/>
                </a:cubicBezTo>
                <a:cubicBezTo>
                  <a:pt x="1118" y="1051"/>
                  <a:pt x="1115" y="1049"/>
                  <a:pt x="1112" y="1048"/>
                </a:cubicBezTo>
                <a:cubicBezTo>
                  <a:pt x="1115" y="1051"/>
                  <a:pt x="1118" y="1054"/>
                  <a:pt x="1121" y="1057"/>
                </a:cubicBezTo>
                <a:cubicBezTo>
                  <a:pt x="1124" y="1060"/>
                  <a:pt x="1128" y="1063"/>
                  <a:pt x="1132" y="1066"/>
                </a:cubicBezTo>
                <a:cubicBezTo>
                  <a:pt x="1138" y="1070"/>
                  <a:pt x="1141" y="1076"/>
                  <a:pt x="1142" y="1083"/>
                </a:cubicBezTo>
                <a:cubicBezTo>
                  <a:pt x="1142" y="1087"/>
                  <a:pt x="1144" y="1089"/>
                  <a:pt x="1148" y="1091"/>
                </a:cubicBezTo>
                <a:cubicBezTo>
                  <a:pt x="1150" y="1092"/>
                  <a:pt x="1152" y="1094"/>
                  <a:pt x="1154" y="1095"/>
                </a:cubicBezTo>
                <a:cubicBezTo>
                  <a:pt x="1157" y="1097"/>
                  <a:pt x="1158" y="1099"/>
                  <a:pt x="1156" y="1103"/>
                </a:cubicBezTo>
                <a:cubicBezTo>
                  <a:pt x="1154" y="1109"/>
                  <a:pt x="1152" y="1115"/>
                  <a:pt x="1150" y="1122"/>
                </a:cubicBezTo>
                <a:cubicBezTo>
                  <a:pt x="1149" y="1125"/>
                  <a:pt x="1147" y="1126"/>
                  <a:pt x="1143" y="1126"/>
                </a:cubicBezTo>
                <a:cubicBezTo>
                  <a:pt x="1141" y="1126"/>
                  <a:pt x="1139" y="1126"/>
                  <a:pt x="1136" y="1126"/>
                </a:cubicBezTo>
                <a:cubicBezTo>
                  <a:pt x="1130" y="1126"/>
                  <a:pt x="1127" y="1123"/>
                  <a:pt x="1124" y="1118"/>
                </a:cubicBezTo>
                <a:cubicBezTo>
                  <a:pt x="1111" y="1097"/>
                  <a:pt x="1098" y="1075"/>
                  <a:pt x="1085" y="1054"/>
                </a:cubicBezTo>
                <a:cubicBezTo>
                  <a:pt x="1083" y="1050"/>
                  <a:pt x="1081" y="1047"/>
                  <a:pt x="1076" y="1046"/>
                </a:cubicBezTo>
                <a:cubicBezTo>
                  <a:pt x="1074" y="1046"/>
                  <a:pt x="1072" y="1043"/>
                  <a:pt x="1071" y="1041"/>
                </a:cubicBezTo>
                <a:cubicBezTo>
                  <a:pt x="1066" y="1032"/>
                  <a:pt x="1060" y="1022"/>
                  <a:pt x="1054" y="1013"/>
                </a:cubicBezTo>
                <a:cubicBezTo>
                  <a:pt x="1053" y="1010"/>
                  <a:pt x="1052" y="1008"/>
                  <a:pt x="1052" y="1005"/>
                </a:cubicBezTo>
                <a:cubicBezTo>
                  <a:pt x="1052" y="1004"/>
                  <a:pt x="1052" y="1002"/>
                  <a:pt x="1054" y="1001"/>
                </a:cubicBezTo>
                <a:cubicBezTo>
                  <a:pt x="1055" y="1000"/>
                  <a:pt x="1057" y="1001"/>
                  <a:pt x="1058" y="1002"/>
                </a:cubicBezTo>
                <a:cubicBezTo>
                  <a:pt x="1059" y="1003"/>
                  <a:pt x="1060" y="1004"/>
                  <a:pt x="1061" y="1005"/>
                </a:cubicBezTo>
                <a:cubicBezTo>
                  <a:pt x="1074" y="1016"/>
                  <a:pt x="1087" y="1027"/>
                  <a:pt x="1100" y="1038"/>
                </a:cubicBezTo>
                <a:cubicBezTo>
                  <a:pt x="1094" y="1029"/>
                  <a:pt x="1093" y="1020"/>
                  <a:pt x="1093" y="1010"/>
                </a:cubicBezTo>
                <a:cubicBezTo>
                  <a:pt x="1093" y="1007"/>
                  <a:pt x="1091" y="1005"/>
                  <a:pt x="1090" y="1002"/>
                </a:cubicBezTo>
                <a:cubicBezTo>
                  <a:pt x="1089" y="999"/>
                  <a:pt x="1085" y="996"/>
                  <a:pt x="1089" y="992"/>
                </a:cubicBezTo>
                <a:cubicBezTo>
                  <a:pt x="1090" y="991"/>
                  <a:pt x="1088" y="991"/>
                  <a:pt x="1088" y="991"/>
                </a:cubicBezTo>
                <a:cubicBezTo>
                  <a:pt x="1081" y="990"/>
                  <a:pt x="1077" y="986"/>
                  <a:pt x="1073" y="981"/>
                </a:cubicBezTo>
                <a:cubicBezTo>
                  <a:pt x="1070" y="977"/>
                  <a:pt x="1069" y="972"/>
                  <a:pt x="1073" y="967"/>
                </a:cubicBezTo>
                <a:cubicBezTo>
                  <a:pt x="1077" y="961"/>
                  <a:pt x="1077" y="955"/>
                  <a:pt x="1072" y="950"/>
                </a:cubicBezTo>
                <a:cubicBezTo>
                  <a:pt x="1071" y="948"/>
                  <a:pt x="1070" y="946"/>
                  <a:pt x="1069" y="944"/>
                </a:cubicBezTo>
                <a:cubicBezTo>
                  <a:pt x="1067" y="941"/>
                  <a:pt x="1067" y="938"/>
                  <a:pt x="1069" y="935"/>
                </a:cubicBezTo>
                <a:cubicBezTo>
                  <a:pt x="1073" y="929"/>
                  <a:pt x="1071" y="923"/>
                  <a:pt x="1066" y="920"/>
                </a:cubicBezTo>
                <a:cubicBezTo>
                  <a:pt x="1060" y="918"/>
                  <a:pt x="1060" y="914"/>
                  <a:pt x="1060" y="909"/>
                </a:cubicBezTo>
                <a:cubicBezTo>
                  <a:pt x="1060" y="900"/>
                  <a:pt x="1058" y="893"/>
                  <a:pt x="1052" y="886"/>
                </a:cubicBezTo>
                <a:cubicBezTo>
                  <a:pt x="1049" y="886"/>
                  <a:pt x="1049" y="889"/>
                  <a:pt x="1048" y="891"/>
                </a:cubicBezTo>
                <a:cubicBezTo>
                  <a:pt x="1045" y="895"/>
                  <a:pt x="1042" y="897"/>
                  <a:pt x="1037" y="897"/>
                </a:cubicBezTo>
                <a:cubicBezTo>
                  <a:pt x="1032" y="896"/>
                  <a:pt x="1032" y="891"/>
                  <a:pt x="1030" y="887"/>
                </a:cubicBezTo>
                <a:cubicBezTo>
                  <a:pt x="1029" y="883"/>
                  <a:pt x="1030" y="879"/>
                  <a:pt x="1028" y="876"/>
                </a:cubicBezTo>
                <a:cubicBezTo>
                  <a:pt x="1025" y="870"/>
                  <a:pt x="1022" y="866"/>
                  <a:pt x="1017" y="862"/>
                </a:cubicBezTo>
                <a:cubicBezTo>
                  <a:pt x="1014" y="859"/>
                  <a:pt x="1010" y="856"/>
                  <a:pt x="1007" y="852"/>
                </a:cubicBezTo>
                <a:cubicBezTo>
                  <a:pt x="1002" y="849"/>
                  <a:pt x="1000" y="844"/>
                  <a:pt x="999" y="839"/>
                </a:cubicBezTo>
                <a:cubicBezTo>
                  <a:pt x="998" y="832"/>
                  <a:pt x="996" y="831"/>
                  <a:pt x="991" y="835"/>
                </a:cubicBezTo>
                <a:cubicBezTo>
                  <a:pt x="986" y="840"/>
                  <a:pt x="981" y="839"/>
                  <a:pt x="976" y="838"/>
                </a:cubicBezTo>
                <a:cubicBezTo>
                  <a:pt x="972" y="838"/>
                  <a:pt x="971" y="835"/>
                  <a:pt x="971" y="831"/>
                </a:cubicBezTo>
                <a:cubicBezTo>
                  <a:pt x="971" y="827"/>
                  <a:pt x="971" y="824"/>
                  <a:pt x="970" y="820"/>
                </a:cubicBezTo>
                <a:cubicBezTo>
                  <a:pt x="970" y="822"/>
                  <a:pt x="970" y="824"/>
                  <a:pt x="970" y="827"/>
                </a:cubicBezTo>
                <a:cubicBezTo>
                  <a:pt x="970" y="831"/>
                  <a:pt x="969" y="834"/>
                  <a:pt x="965" y="835"/>
                </a:cubicBezTo>
                <a:cubicBezTo>
                  <a:pt x="961" y="836"/>
                  <a:pt x="960" y="839"/>
                  <a:pt x="960" y="842"/>
                </a:cubicBezTo>
                <a:cubicBezTo>
                  <a:pt x="961" y="848"/>
                  <a:pt x="957" y="853"/>
                  <a:pt x="953" y="857"/>
                </a:cubicBezTo>
                <a:cubicBezTo>
                  <a:pt x="940" y="872"/>
                  <a:pt x="926" y="886"/>
                  <a:pt x="913" y="901"/>
                </a:cubicBezTo>
                <a:cubicBezTo>
                  <a:pt x="909" y="904"/>
                  <a:pt x="908" y="908"/>
                  <a:pt x="908" y="913"/>
                </a:cubicBezTo>
                <a:cubicBezTo>
                  <a:pt x="908" y="920"/>
                  <a:pt x="908" y="928"/>
                  <a:pt x="909" y="936"/>
                </a:cubicBezTo>
                <a:cubicBezTo>
                  <a:pt x="909" y="940"/>
                  <a:pt x="909" y="945"/>
                  <a:pt x="907" y="949"/>
                </a:cubicBezTo>
                <a:cubicBezTo>
                  <a:pt x="905" y="957"/>
                  <a:pt x="903" y="964"/>
                  <a:pt x="901" y="972"/>
                </a:cubicBezTo>
                <a:cubicBezTo>
                  <a:pt x="899" y="978"/>
                  <a:pt x="891" y="985"/>
                  <a:pt x="885" y="985"/>
                </a:cubicBezTo>
                <a:cubicBezTo>
                  <a:pt x="882" y="985"/>
                  <a:pt x="881" y="983"/>
                  <a:pt x="880" y="981"/>
                </a:cubicBezTo>
                <a:cubicBezTo>
                  <a:pt x="873" y="967"/>
                  <a:pt x="866" y="953"/>
                  <a:pt x="859" y="939"/>
                </a:cubicBezTo>
                <a:cubicBezTo>
                  <a:pt x="850" y="919"/>
                  <a:pt x="840" y="899"/>
                  <a:pt x="831" y="879"/>
                </a:cubicBezTo>
                <a:cubicBezTo>
                  <a:pt x="829" y="875"/>
                  <a:pt x="828" y="872"/>
                  <a:pt x="827" y="867"/>
                </a:cubicBezTo>
                <a:cubicBezTo>
                  <a:pt x="826" y="864"/>
                  <a:pt x="827" y="860"/>
                  <a:pt x="829" y="857"/>
                </a:cubicBezTo>
                <a:cubicBezTo>
                  <a:pt x="831" y="854"/>
                  <a:pt x="831" y="849"/>
                  <a:pt x="831" y="845"/>
                </a:cubicBezTo>
                <a:cubicBezTo>
                  <a:pt x="831" y="842"/>
                  <a:pt x="830" y="840"/>
                  <a:pt x="827" y="840"/>
                </a:cubicBezTo>
                <a:cubicBezTo>
                  <a:pt x="825" y="839"/>
                  <a:pt x="824" y="842"/>
                  <a:pt x="823" y="843"/>
                </a:cubicBezTo>
                <a:cubicBezTo>
                  <a:pt x="822" y="846"/>
                  <a:pt x="822" y="848"/>
                  <a:pt x="820" y="850"/>
                </a:cubicBezTo>
                <a:cubicBezTo>
                  <a:pt x="814" y="857"/>
                  <a:pt x="802" y="856"/>
                  <a:pt x="797" y="849"/>
                </a:cubicBezTo>
                <a:cubicBezTo>
                  <a:pt x="796" y="847"/>
                  <a:pt x="795" y="846"/>
                  <a:pt x="795" y="844"/>
                </a:cubicBezTo>
                <a:cubicBezTo>
                  <a:pt x="791" y="838"/>
                  <a:pt x="791" y="838"/>
                  <a:pt x="797" y="834"/>
                </a:cubicBezTo>
                <a:cubicBezTo>
                  <a:pt x="798" y="834"/>
                  <a:pt x="798" y="834"/>
                  <a:pt x="799" y="833"/>
                </a:cubicBezTo>
                <a:cubicBezTo>
                  <a:pt x="800" y="832"/>
                  <a:pt x="801" y="831"/>
                  <a:pt x="800" y="830"/>
                </a:cubicBezTo>
                <a:cubicBezTo>
                  <a:pt x="800" y="829"/>
                  <a:pt x="799" y="828"/>
                  <a:pt x="798" y="828"/>
                </a:cubicBezTo>
                <a:cubicBezTo>
                  <a:pt x="787" y="830"/>
                  <a:pt x="779" y="824"/>
                  <a:pt x="773" y="817"/>
                </a:cubicBezTo>
                <a:cubicBezTo>
                  <a:pt x="762" y="805"/>
                  <a:pt x="749" y="807"/>
                  <a:pt x="735" y="811"/>
                </a:cubicBezTo>
                <a:cubicBezTo>
                  <a:pt x="730" y="812"/>
                  <a:pt x="725" y="813"/>
                  <a:pt x="720" y="810"/>
                </a:cubicBezTo>
                <a:cubicBezTo>
                  <a:pt x="720" y="809"/>
                  <a:pt x="720" y="808"/>
                  <a:pt x="719" y="809"/>
                </a:cubicBezTo>
                <a:cubicBezTo>
                  <a:pt x="716" y="813"/>
                  <a:pt x="712" y="811"/>
                  <a:pt x="709" y="811"/>
                </a:cubicBezTo>
                <a:cubicBezTo>
                  <a:pt x="702" y="810"/>
                  <a:pt x="696" y="809"/>
                  <a:pt x="689" y="808"/>
                </a:cubicBezTo>
                <a:cubicBezTo>
                  <a:pt x="684" y="808"/>
                  <a:pt x="681" y="806"/>
                  <a:pt x="679" y="801"/>
                </a:cubicBezTo>
                <a:cubicBezTo>
                  <a:pt x="676" y="794"/>
                  <a:pt x="673" y="793"/>
                  <a:pt x="666" y="798"/>
                </a:cubicBezTo>
                <a:cubicBezTo>
                  <a:pt x="662" y="800"/>
                  <a:pt x="659" y="802"/>
                  <a:pt x="654" y="802"/>
                </a:cubicBezTo>
                <a:cubicBezTo>
                  <a:pt x="651" y="802"/>
                  <a:pt x="648" y="801"/>
                  <a:pt x="645" y="799"/>
                </a:cubicBezTo>
                <a:cubicBezTo>
                  <a:pt x="637" y="795"/>
                  <a:pt x="629" y="790"/>
                  <a:pt x="620" y="785"/>
                </a:cubicBezTo>
                <a:cubicBezTo>
                  <a:pt x="617" y="783"/>
                  <a:pt x="615" y="780"/>
                  <a:pt x="615" y="776"/>
                </a:cubicBezTo>
                <a:cubicBezTo>
                  <a:pt x="614" y="768"/>
                  <a:pt x="606" y="763"/>
                  <a:pt x="599" y="764"/>
                </a:cubicBezTo>
                <a:cubicBezTo>
                  <a:pt x="596" y="765"/>
                  <a:pt x="595" y="767"/>
                  <a:pt x="595" y="770"/>
                </a:cubicBezTo>
                <a:cubicBezTo>
                  <a:pt x="594" y="774"/>
                  <a:pt x="594" y="778"/>
                  <a:pt x="594" y="782"/>
                </a:cubicBezTo>
                <a:cubicBezTo>
                  <a:pt x="594" y="783"/>
                  <a:pt x="594" y="785"/>
                  <a:pt x="595" y="785"/>
                </a:cubicBezTo>
                <a:cubicBezTo>
                  <a:pt x="604" y="796"/>
                  <a:pt x="611" y="808"/>
                  <a:pt x="620" y="819"/>
                </a:cubicBezTo>
                <a:cubicBezTo>
                  <a:pt x="622" y="816"/>
                  <a:pt x="621" y="814"/>
                  <a:pt x="622" y="811"/>
                </a:cubicBezTo>
                <a:cubicBezTo>
                  <a:pt x="622" y="809"/>
                  <a:pt x="622" y="807"/>
                  <a:pt x="624" y="805"/>
                </a:cubicBezTo>
                <a:cubicBezTo>
                  <a:pt x="626" y="804"/>
                  <a:pt x="628" y="803"/>
                  <a:pt x="631" y="803"/>
                </a:cubicBezTo>
                <a:cubicBezTo>
                  <a:pt x="633" y="804"/>
                  <a:pt x="635" y="806"/>
                  <a:pt x="634" y="809"/>
                </a:cubicBezTo>
                <a:cubicBezTo>
                  <a:pt x="634" y="812"/>
                  <a:pt x="634" y="815"/>
                  <a:pt x="634" y="818"/>
                </a:cubicBezTo>
                <a:cubicBezTo>
                  <a:pt x="633" y="823"/>
                  <a:pt x="634" y="824"/>
                  <a:pt x="639" y="824"/>
                </a:cubicBezTo>
                <a:cubicBezTo>
                  <a:pt x="642" y="824"/>
                  <a:pt x="644" y="824"/>
                  <a:pt x="647" y="824"/>
                </a:cubicBezTo>
                <a:cubicBezTo>
                  <a:pt x="650" y="824"/>
                  <a:pt x="653" y="822"/>
                  <a:pt x="654" y="820"/>
                </a:cubicBezTo>
                <a:cubicBezTo>
                  <a:pt x="656" y="816"/>
                  <a:pt x="659" y="813"/>
                  <a:pt x="661" y="810"/>
                </a:cubicBezTo>
                <a:cubicBezTo>
                  <a:pt x="662" y="807"/>
                  <a:pt x="665" y="806"/>
                  <a:pt x="668" y="805"/>
                </a:cubicBezTo>
                <a:cubicBezTo>
                  <a:pt x="674" y="803"/>
                  <a:pt x="675" y="804"/>
                  <a:pt x="674" y="810"/>
                </a:cubicBezTo>
                <a:cubicBezTo>
                  <a:pt x="674" y="817"/>
                  <a:pt x="677" y="821"/>
                  <a:pt x="683" y="825"/>
                </a:cubicBezTo>
                <a:cubicBezTo>
                  <a:pt x="689" y="828"/>
                  <a:pt x="696" y="831"/>
                  <a:pt x="702" y="835"/>
                </a:cubicBezTo>
                <a:cubicBezTo>
                  <a:pt x="710" y="839"/>
                  <a:pt x="712" y="844"/>
                  <a:pt x="707" y="852"/>
                </a:cubicBezTo>
                <a:cubicBezTo>
                  <a:pt x="700" y="863"/>
                  <a:pt x="692" y="873"/>
                  <a:pt x="685" y="884"/>
                </a:cubicBezTo>
                <a:cubicBezTo>
                  <a:pt x="682" y="888"/>
                  <a:pt x="679" y="892"/>
                  <a:pt x="676" y="897"/>
                </a:cubicBezTo>
                <a:cubicBezTo>
                  <a:pt x="674" y="901"/>
                  <a:pt x="670" y="903"/>
                  <a:pt x="666" y="902"/>
                </a:cubicBezTo>
                <a:cubicBezTo>
                  <a:pt x="664" y="902"/>
                  <a:pt x="663" y="902"/>
                  <a:pt x="661" y="902"/>
                </a:cubicBezTo>
                <a:cubicBezTo>
                  <a:pt x="657" y="902"/>
                  <a:pt x="654" y="903"/>
                  <a:pt x="654" y="908"/>
                </a:cubicBezTo>
                <a:cubicBezTo>
                  <a:pt x="654" y="913"/>
                  <a:pt x="650" y="914"/>
                  <a:pt x="647" y="916"/>
                </a:cubicBezTo>
                <a:cubicBezTo>
                  <a:pt x="629" y="923"/>
                  <a:pt x="611" y="930"/>
                  <a:pt x="594" y="937"/>
                </a:cubicBezTo>
                <a:cubicBezTo>
                  <a:pt x="589" y="939"/>
                  <a:pt x="584" y="941"/>
                  <a:pt x="580" y="943"/>
                </a:cubicBezTo>
                <a:cubicBezTo>
                  <a:pt x="576" y="945"/>
                  <a:pt x="572" y="947"/>
                  <a:pt x="567" y="943"/>
                </a:cubicBezTo>
                <a:cubicBezTo>
                  <a:pt x="566" y="947"/>
                  <a:pt x="566" y="949"/>
                  <a:pt x="566" y="952"/>
                </a:cubicBezTo>
                <a:cubicBezTo>
                  <a:pt x="566" y="956"/>
                  <a:pt x="566" y="959"/>
                  <a:pt x="561" y="959"/>
                </a:cubicBezTo>
                <a:cubicBezTo>
                  <a:pt x="556" y="960"/>
                  <a:pt x="553" y="959"/>
                  <a:pt x="551" y="955"/>
                </a:cubicBezTo>
                <a:cubicBezTo>
                  <a:pt x="550" y="957"/>
                  <a:pt x="551" y="959"/>
                  <a:pt x="554" y="960"/>
                </a:cubicBezTo>
                <a:cubicBezTo>
                  <a:pt x="558" y="960"/>
                  <a:pt x="563" y="962"/>
                  <a:pt x="567" y="960"/>
                </a:cubicBezTo>
                <a:cubicBezTo>
                  <a:pt x="570" y="958"/>
                  <a:pt x="571" y="960"/>
                  <a:pt x="573" y="961"/>
                </a:cubicBezTo>
                <a:cubicBezTo>
                  <a:pt x="575" y="962"/>
                  <a:pt x="576" y="963"/>
                  <a:pt x="578" y="964"/>
                </a:cubicBezTo>
                <a:cubicBezTo>
                  <a:pt x="581" y="966"/>
                  <a:pt x="585" y="967"/>
                  <a:pt x="588" y="965"/>
                </a:cubicBezTo>
                <a:cubicBezTo>
                  <a:pt x="595" y="963"/>
                  <a:pt x="601" y="961"/>
                  <a:pt x="608" y="958"/>
                </a:cubicBezTo>
                <a:cubicBezTo>
                  <a:pt x="615" y="956"/>
                  <a:pt x="623" y="954"/>
                  <a:pt x="630" y="951"/>
                </a:cubicBezTo>
                <a:cubicBezTo>
                  <a:pt x="639" y="947"/>
                  <a:pt x="642" y="950"/>
                  <a:pt x="642" y="959"/>
                </a:cubicBezTo>
                <a:cubicBezTo>
                  <a:pt x="642" y="963"/>
                  <a:pt x="642" y="967"/>
                  <a:pt x="640" y="971"/>
                </a:cubicBezTo>
                <a:cubicBezTo>
                  <a:pt x="638" y="977"/>
                  <a:pt x="635" y="984"/>
                  <a:pt x="634" y="990"/>
                </a:cubicBezTo>
                <a:cubicBezTo>
                  <a:pt x="631" y="1000"/>
                  <a:pt x="626" y="1008"/>
                  <a:pt x="619" y="1015"/>
                </a:cubicBezTo>
                <a:cubicBezTo>
                  <a:pt x="600" y="1035"/>
                  <a:pt x="581" y="1055"/>
                  <a:pt x="562" y="1075"/>
                </a:cubicBezTo>
                <a:cubicBezTo>
                  <a:pt x="560" y="1078"/>
                  <a:pt x="558" y="1082"/>
                  <a:pt x="553" y="1081"/>
                </a:cubicBezTo>
                <a:cubicBezTo>
                  <a:pt x="552" y="1081"/>
                  <a:pt x="552" y="1082"/>
                  <a:pt x="552" y="1083"/>
                </a:cubicBezTo>
                <a:cubicBezTo>
                  <a:pt x="548" y="1093"/>
                  <a:pt x="541" y="1101"/>
                  <a:pt x="535" y="1110"/>
                </a:cubicBezTo>
                <a:cubicBezTo>
                  <a:pt x="533" y="1114"/>
                  <a:pt x="531" y="1118"/>
                  <a:pt x="530" y="1122"/>
                </a:cubicBezTo>
                <a:cubicBezTo>
                  <a:pt x="530" y="1132"/>
                  <a:pt x="529" y="1143"/>
                  <a:pt x="534" y="1153"/>
                </a:cubicBezTo>
                <a:cubicBezTo>
                  <a:pt x="537" y="1157"/>
                  <a:pt x="538" y="1161"/>
                  <a:pt x="541" y="1165"/>
                </a:cubicBezTo>
                <a:cubicBezTo>
                  <a:pt x="543" y="1168"/>
                  <a:pt x="541" y="1173"/>
                  <a:pt x="545" y="1176"/>
                </a:cubicBezTo>
                <a:cubicBezTo>
                  <a:pt x="546" y="1188"/>
                  <a:pt x="548" y="1201"/>
                  <a:pt x="547" y="1213"/>
                </a:cubicBezTo>
                <a:cubicBezTo>
                  <a:pt x="547" y="1215"/>
                  <a:pt x="546" y="1217"/>
                  <a:pt x="545" y="1218"/>
                </a:cubicBezTo>
                <a:cubicBezTo>
                  <a:pt x="540" y="1223"/>
                  <a:pt x="535" y="1228"/>
                  <a:pt x="530" y="1232"/>
                </a:cubicBezTo>
                <a:cubicBezTo>
                  <a:pt x="529" y="1233"/>
                  <a:pt x="528" y="1234"/>
                  <a:pt x="526" y="1234"/>
                </a:cubicBezTo>
                <a:cubicBezTo>
                  <a:pt x="518" y="1236"/>
                  <a:pt x="513" y="1242"/>
                  <a:pt x="507" y="1247"/>
                </a:cubicBezTo>
                <a:cubicBezTo>
                  <a:pt x="503" y="1250"/>
                  <a:pt x="499" y="1253"/>
                  <a:pt x="495" y="1256"/>
                </a:cubicBezTo>
                <a:cubicBezTo>
                  <a:pt x="490" y="1259"/>
                  <a:pt x="488" y="1264"/>
                  <a:pt x="488" y="1270"/>
                </a:cubicBezTo>
                <a:cubicBezTo>
                  <a:pt x="488" y="1282"/>
                  <a:pt x="489" y="1294"/>
                  <a:pt x="486" y="1306"/>
                </a:cubicBezTo>
                <a:cubicBezTo>
                  <a:pt x="485" y="1310"/>
                  <a:pt x="483" y="1314"/>
                  <a:pt x="479" y="1316"/>
                </a:cubicBezTo>
                <a:cubicBezTo>
                  <a:pt x="474" y="1318"/>
                  <a:pt x="470" y="1321"/>
                  <a:pt x="465" y="1324"/>
                </a:cubicBezTo>
                <a:cubicBezTo>
                  <a:pt x="461" y="1326"/>
                  <a:pt x="461" y="1329"/>
                  <a:pt x="462" y="1333"/>
                </a:cubicBezTo>
                <a:cubicBezTo>
                  <a:pt x="464" y="1343"/>
                  <a:pt x="464" y="1351"/>
                  <a:pt x="456" y="1358"/>
                </a:cubicBezTo>
                <a:cubicBezTo>
                  <a:pt x="442" y="1371"/>
                  <a:pt x="429" y="1385"/>
                  <a:pt x="415" y="1398"/>
                </a:cubicBezTo>
                <a:cubicBezTo>
                  <a:pt x="413" y="1400"/>
                  <a:pt x="412" y="1402"/>
                  <a:pt x="410" y="1403"/>
                </a:cubicBezTo>
                <a:cubicBezTo>
                  <a:pt x="401" y="1405"/>
                  <a:pt x="393" y="1410"/>
                  <a:pt x="383" y="1410"/>
                </a:cubicBezTo>
                <a:cubicBezTo>
                  <a:pt x="376" y="1411"/>
                  <a:pt x="369" y="1411"/>
                  <a:pt x="362" y="1410"/>
                </a:cubicBezTo>
                <a:cubicBezTo>
                  <a:pt x="357" y="1410"/>
                  <a:pt x="353" y="1411"/>
                  <a:pt x="349" y="1415"/>
                </a:cubicBezTo>
                <a:cubicBezTo>
                  <a:pt x="346" y="1418"/>
                  <a:pt x="343" y="1421"/>
                  <a:pt x="339" y="1419"/>
                </a:cubicBezTo>
                <a:cubicBezTo>
                  <a:pt x="333" y="1417"/>
                  <a:pt x="325" y="1417"/>
                  <a:pt x="323" y="1409"/>
                </a:cubicBezTo>
                <a:cubicBezTo>
                  <a:pt x="322" y="1407"/>
                  <a:pt x="321" y="1405"/>
                  <a:pt x="321" y="1404"/>
                </a:cubicBezTo>
                <a:cubicBezTo>
                  <a:pt x="318" y="1400"/>
                  <a:pt x="319" y="1396"/>
                  <a:pt x="322" y="1393"/>
                </a:cubicBezTo>
                <a:cubicBezTo>
                  <a:pt x="323" y="1392"/>
                  <a:pt x="324" y="1391"/>
                  <a:pt x="325" y="1389"/>
                </a:cubicBezTo>
                <a:cubicBezTo>
                  <a:pt x="327" y="1387"/>
                  <a:pt x="327" y="1385"/>
                  <a:pt x="325" y="1383"/>
                </a:cubicBezTo>
                <a:cubicBezTo>
                  <a:pt x="324" y="1383"/>
                  <a:pt x="324" y="1382"/>
                  <a:pt x="323" y="1382"/>
                </a:cubicBezTo>
                <a:cubicBezTo>
                  <a:pt x="314" y="1375"/>
                  <a:pt x="311" y="1365"/>
                  <a:pt x="308" y="1355"/>
                </a:cubicBezTo>
                <a:cubicBezTo>
                  <a:pt x="306" y="1349"/>
                  <a:pt x="306" y="1349"/>
                  <a:pt x="313" y="1347"/>
                </a:cubicBezTo>
                <a:cubicBezTo>
                  <a:pt x="307" y="1348"/>
                  <a:pt x="304" y="1345"/>
                  <a:pt x="302" y="1340"/>
                </a:cubicBezTo>
                <a:cubicBezTo>
                  <a:pt x="299" y="1331"/>
                  <a:pt x="295" y="1322"/>
                  <a:pt x="291" y="1313"/>
                </a:cubicBezTo>
                <a:cubicBezTo>
                  <a:pt x="288" y="1306"/>
                  <a:pt x="288" y="1299"/>
                  <a:pt x="290" y="1292"/>
                </a:cubicBezTo>
                <a:cubicBezTo>
                  <a:pt x="292" y="1285"/>
                  <a:pt x="291" y="1280"/>
                  <a:pt x="287" y="1275"/>
                </a:cubicBezTo>
                <a:cubicBezTo>
                  <a:pt x="283" y="1270"/>
                  <a:pt x="280" y="1264"/>
                  <a:pt x="276" y="1259"/>
                </a:cubicBezTo>
                <a:cubicBezTo>
                  <a:pt x="272" y="1253"/>
                  <a:pt x="271" y="1247"/>
                  <a:pt x="270" y="1240"/>
                </a:cubicBezTo>
                <a:cubicBezTo>
                  <a:pt x="270" y="1235"/>
                  <a:pt x="271" y="1234"/>
                  <a:pt x="277" y="1233"/>
                </a:cubicBezTo>
                <a:cubicBezTo>
                  <a:pt x="284" y="1233"/>
                  <a:pt x="290" y="1233"/>
                  <a:pt x="296" y="1233"/>
                </a:cubicBezTo>
                <a:cubicBezTo>
                  <a:pt x="303" y="1233"/>
                  <a:pt x="309" y="1233"/>
                  <a:pt x="315" y="1233"/>
                </a:cubicBezTo>
                <a:cubicBezTo>
                  <a:pt x="303" y="1233"/>
                  <a:pt x="291" y="1233"/>
                  <a:pt x="279" y="1233"/>
                </a:cubicBezTo>
                <a:cubicBezTo>
                  <a:pt x="271" y="1233"/>
                  <a:pt x="270" y="1232"/>
                  <a:pt x="271" y="1223"/>
                </a:cubicBezTo>
                <a:cubicBezTo>
                  <a:pt x="271" y="1219"/>
                  <a:pt x="272" y="1214"/>
                  <a:pt x="272" y="1210"/>
                </a:cubicBezTo>
                <a:cubicBezTo>
                  <a:pt x="272" y="1205"/>
                  <a:pt x="274" y="1201"/>
                  <a:pt x="277" y="1197"/>
                </a:cubicBezTo>
                <a:cubicBezTo>
                  <a:pt x="279" y="1196"/>
                  <a:pt x="280" y="1194"/>
                  <a:pt x="282" y="1193"/>
                </a:cubicBezTo>
                <a:cubicBezTo>
                  <a:pt x="290" y="1186"/>
                  <a:pt x="291" y="1177"/>
                  <a:pt x="289" y="1168"/>
                </a:cubicBezTo>
                <a:cubicBezTo>
                  <a:pt x="286" y="1159"/>
                  <a:pt x="283" y="1149"/>
                  <a:pt x="281" y="1139"/>
                </a:cubicBezTo>
                <a:cubicBezTo>
                  <a:pt x="280" y="1138"/>
                  <a:pt x="280" y="1136"/>
                  <a:pt x="280" y="1135"/>
                </a:cubicBezTo>
                <a:cubicBezTo>
                  <a:pt x="279" y="1130"/>
                  <a:pt x="280" y="1129"/>
                  <a:pt x="284" y="1129"/>
                </a:cubicBezTo>
                <a:cubicBezTo>
                  <a:pt x="290" y="1128"/>
                  <a:pt x="296" y="1129"/>
                  <a:pt x="302" y="1128"/>
                </a:cubicBezTo>
                <a:cubicBezTo>
                  <a:pt x="295" y="1127"/>
                  <a:pt x="288" y="1129"/>
                  <a:pt x="281" y="1126"/>
                </a:cubicBezTo>
                <a:cubicBezTo>
                  <a:pt x="278" y="1125"/>
                  <a:pt x="275" y="1124"/>
                  <a:pt x="273" y="1121"/>
                </a:cubicBezTo>
                <a:cubicBezTo>
                  <a:pt x="267" y="1107"/>
                  <a:pt x="255" y="1097"/>
                  <a:pt x="245" y="1086"/>
                </a:cubicBezTo>
                <a:cubicBezTo>
                  <a:pt x="240" y="1080"/>
                  <a:pt x="240" y="1080"/>
                  <a:pt x="244" y="1073"/>
                </a:cubicBezTo>
                <a:cubicBezTo>
                  <a:pt x="244" y="1072"/>
                  <a:pt x="245" y="1071"/>
                  <a:pt x="246" y="1070"/>
                </a:cubicBezTo>
                <a:cubicBezTo>
                  <a:pt x="249" y="1060"/>
                  <a:pt x="255" y="1054"/>
                  <a:pt x="267" y="1057"/>
                </a:cubicBezTo>
                <a:cubicBezTo>
                  <a:pt x="263" y="1056"/>
                  <a:pt x="260" y="1056"/>
                  <a:pt x="257" y="1056"/>
                </a:cubicBezTo>
                <a:cubicBezTo>
                  <a:pt x="255" y="1056"/>
                  <a:pt x="254" y="1055"/>
                  <a:pt x="254" y="1053"/>
                </a:cubicBezTo>
                <a:cubicBezTo>
                  <a:pt x="254" y="1050"/>
                  <a:pt x="255" y="1049"/>
                  <a:pt x="257" y="1049"/>
                </a:cubicBezTo>
                <a:cubicBezTo>
                  <a:pt x="261" y="1049"/>
                  <a:pt x="266" y="1049"/>
                  <a:pt x="270" y="1049"/>
                </a:cubicBezTo>
                <a:cubicBezTo>
                  <a:pt x="271" y="1049"/>
                  <a:pt x="272" y="1049"/>
                  <a:pt x="273" y="1048"/>
                </a:cubicBezTo>
                <a:cubicBezTo>
                  <a:pt x="269" y="1048"/>
                  <a:pt x="265" y="1048"/>
                  <a:pt x="261" y="1048"/>
                </a:cubicBezTo>
                <a:cubicBezTo>
                  <a:pt x="253" y="1048"/>
                  <a:pt x="253" y="1048"/>
                  <a:pt x="253" y="1041"/>
                </a:cubicBezTo>
                <a:cubicBezTo>
                  <a:pt x="253" y="1037"/>
                  <a:pt x="253" y="1033"/>
                  <a:pt x="250" y="1030"/>
                </a:cubicBezTo>
                <a:cubicBezTo>
                  <a:pt x="244" y="1023"/>
                  <a:pt x="242" y="1022"/>
                  <a:pt x="232" y="1025"/>
                </a:cubicBezTo>
                <a:cubicBezTo>
                  <a:pt x="224" y="1028"/>
                  <a:pt x="218" y="1026"/>
                  <a:pt x="213" y="1020"/>
                </a:cubicBezTo>
                <a:cubicBezTo>
                  <a:pt x="213" y="1020"/>
                  <a:pt x="213" y="1020"/>
                  <a:pt x="213" y="1019"/>
                </a:cubicBezTo>
                <a:cubicBezTo>
                  <a:pt x="206" y="1009"/>
                  <a:pt x="197" y="1006"/>
                  <a:pt x="186" y="1007"/>
                </a:cubicBezTo>
                <a:cubicBezTo>
                  <a:pt x="182" y="1008"/>
                  <a:pt x="180" y="1006"/>
                  <a:pt x="180" y="1002"/>
                </a:cubicBezTo>
                <a:cubicBezTo>
                  <a:pt x="180" y="993"/>
                  <a:pt x="180" y="985"/>
                  <a:pt x="179" y="977"/>
                </a:cubicBezTo>
                <a:cubicBezTo>
                  <a:pt x="179" y="985"/>
                  <a:pt x="179" y="993"/>
                  <a:pt x="179" y="1001"/>
                </a:cubicBezTo>
                <a:cubicBezTo>
                  <a:pt x="179" y="1006"/>
                  <a:pt x="177" y="1009"/>
                  <a:pt x="173" y="1011"/>
                </a:cubicBezTo>
                <a:cubicBezTo>
                  <a:pt x="168" y="1014"/>
                  <a:pt x="163" y="1017"/>
                  <a:pt x="158" y="1020"/>
                </a:cubicBezTo>
                <a:cubicBezTo>
                  <a:pt x="154" y="1023"/>
                  <a:pt x="150" y="1024"/>
                  <a:pt x="145" y="1022"/>
                </a:cubicBezTo>
                <a:cubicBezTo>
                  <a:pt x="140" y="1021"/>
                  <a:pt x="134" y="1020"/>
                  <a:pt x="129" y="1020"/>
                </a:cubicBezTo>
                <a:cubicBezTo>
                  <a:pt x="118" y="1019"/>
                  <a:pt x="108" y="1020"/>
                  <a:pt x="99" y="1027"/>
                </a:cubicBezTo>
                <a:cubicBezTo>
                  <a:pt x="95" y="1031"/>
                  <a:pt x="90" y="1032"/>
                  <a:pt x="85" y="1028"/>
                </a:cubicBezTo>
                <a:cubicBezTo>
                  <a:pt x="68" y="1017"/>
                  <a:pt x="50" y="1006"/>
                  <a:pt x="37" y="991"/>
                </a:cubicBezTo>
                <a:cubicBezTo>
                  <a:pt x="27" y="981"/>
                  <a:pt x="18" y="969"/>
                  <a:pt x="14" y="955"/>
                </a:cubicBezTo>
                <a:cubicBezTo>
                  <a:pt x="14" y="954"/>
                  <a:pt x="13" y="953"/>
                  <a:pt x="12" y="952"/>
                </a:cubicBezTo>
                <a:cubicBezTo>
                  <a:pt x="10" y="950"/>
                  <a:pt x="9" y="947"/>
                  <a:pt x="8" y="944"/>
                </a:cubicBezTo>
                <a:cubicBezTo>
                  <a:pt x="7" y="937"/>
                  <a:pt x="9" y="935"/>
                  <a:pt x="16" y="935"/>
                </a:cubicBezTo>
                <a:cubicBezTo>
                  <a:pt x="18" y="935"/>
                  <a:pt x="20" y="935"/>
                  <a:pt x="22" y="934"/>
                </a:cubicBezTo>
                <a:cubicBezTo>
                  <a:pt x="18" y="934"/>
                  <a:pt x="13" y="934"/>
                  <a:pt x="9" y="934"/>
                </a:cubicBezTo>
                <a:cubicBezTo>
                  <a:pt x="3" y="933"/>
                  <a:pt x="0" y="929"/>
                  <a:pt x="3" y="925"/>
                </a:cubicBezTo>
                <a:cubicBezTo>
                  <a:pt x="9" y="915"/>
                  <a:pt x="6" y="904"/>
                  <a:pt x="8" y="894"/>
                </a:cubicBezTo>
                <a:cubicBezTo>
                  <a:pt x="8" y="890"/>
                  <a:pt x="8" y="887"/>
                  <a:pt x="8" y="883"/>
                </a:cubicBezTo>
                <a:cubicBezTo>
                  <a:pt x="8" y="878"/>
                  <a:pt x="8" y="873"/>
                  <a:pt x="4" y="869"/>
                </a:cubicBezTo>
                <a:cubicBezTo>
                  <a:pt x="1" y="865"/>
                  <a:pt x="1" y="861"/>
                  <a:pt x="4" y="857"/>
                </a:cubicBezTo>
                <a:cubicBezTo>
                  <a:pt x="15" y="838"/>
                  <a:pt x="27" y="819"/>
                  <a:pt x="38" y="801"/>
                </a:cubicBezTo>
                <a:cubicBezTo>
                  <a:pt x="40" y="798"/>
                  <a:pt x="42" y="796"/>
                  <a:pt x="44" y="795"/>
                </a:cubicBezTo>
                <a:cubicBezTo>
                  <a:pt x="48" y="792"/>
                  <a:pt x="51" y="790"/>
                  <a:pt x="55" y="788"/>
                </a:cubicBezTo>
                <a:cubicBezTo>
                  <a:pt x="65" y="784"/>
                  <a:pt x="71" y="776"/>
                  <a:pt x="73" y="766"/>
                </a:cubicBezTo>
                <a:cubicBezTo>
                  <a:pt x="75" y="760"/>
                  <a:pt x="78" y="754"/>
                  <a:pt x="80" y="749"/>
                </a:cubicBezTo>
                <a:cubicBezTo>
                  <a:pt x="81" y="744"/>
                  <a:pt x="84" y="740"/>
                  <a:pt x="89" y="739"/>
                </a:cubicBezTo>
                <a:cubicBezTo>
                  <a:pt x="96" y="736"/>
                  <a:pt x="102" y="732"/>
                  <a:pt x="104" y="724"/>
                </a:cubicBezTo>
                <a:cubicBezTo>
                  <a:pt x="105" y="718"/>
                  <a:pt x="109" y="717"/>
                  <a:pt x="115" y="717"/>
                </a:cubicBezTo>
                <a:cubicBezTo>
                  <a:pt x="124" y="717"/>
                  <a:pt x="133" y="717"/>
                  <a:pt x="143" y="717"/>
                </a:cubicBezTo>
                <a:cubicBezTo>
                  <a:pt x="146" y="717"/>
                  <a:pt x="149" y="716"/>
                  <a:pt x="151" y="714"/>
                </a:cubicBezTo>
                <a:cubicBezTo>
                  <a:pt x="157" y="708"/>
                  <a:pt x="165" y="706"/>
                  <a:pt x="173" y="704"/>
                </a:cubicBezTo>
                <a:cubicBezTo>
                  <a:pt x="186" y="702"/>
                  <a:pt x="199" y="700"/>
                  <a:pt x="211" y="697"/>
                </a:cubicBezTo>
                <a:cubicBezTo>
                  <a:pt x="220" y="696"/>
                  <a:pt x="226" y="699"/>
                  <a:pt x="233" y="703"/>
                </a:cubicBezTo>
                <a:cubicBezTo>
                  <a:pt x="238" y="697"/>
                  <a:pt x="245" y="695"/>
                  <a:pt x="252" y="694"/>
                </a:cubicBezTo>
                <a:cubicBezTo>
                  <a:pt x="257" y="693"/>
                  <a:pt x="261" y="698"/>
                  <a:pt x="259" y="703"/>
                </a:cubicBezTo>
                <a:cubicBezTo>
                  <a:pt x="258" y="707"/>
                  <a:pt x="258" y="711"/>
                  <a:pt x="260" y="715"/>
                </a:cubicBezTo>
                <a:cubicBezTo>
                  <a:pt x="262" y="719"/>
                  <a:pt x="261" y="724"/>
                  <a:pt x="259" y="729"/>
                </a:cubicBezTo>
                <a:cubicBezTo>
                  <a:pt x="257" y="733"/>
                  <a:pt x="259" y="735"/>
                  <a:pt x="263" y="736"/>
                </a:cubicBezTo>
                <a:cubicBezTo>
                  <a:pt x="271" y="739"/>
                  <a:pt x="280" y="741"/>
                  <a:pt x="289" y="744"/>
                </a:cubicBezTo>
                <a:cubicBezTo>
                  <a:pt x="295" y="745"/>
                  <a:pt x="300" y="747"/>
                  <a:pt x="302" y="753"/>
                </a:cubicBezTo>
                <a:cubicBezTo>
                  <a:pt x="304" y="756"/>
                  <a:pt x="307" y="759"/>
                  <a:pt x="310" y="760"/>
                </a:cubicBezTo>
                <a:cubicBezTo>
                  <a:pt x="315" y="762"/>
                  <a:pt x="319" y="764"/>
                  <a:pt x="323" y="766"/>
                </a:cubicBezTo>
                <a:cubicBezTo>
                  <a:pt x="329" y="769"/>
                  <a:pt x="334" y="768"/>
                  <a:pt x="338" y="765"/>
                </a:cubicBezTo>
                <a:cubicBezTo>
                  <a:pt x="341" y="764"/>
                  <a:pt x="341" y="762"/>
                  <a:pt x="340" y="759"/>
                </a:cubicBezTo>
                <a:cubicBezTo>
                  <a:pt x="339" y="758"/>
                  <a:pt x="338" y="757"/>
                  <a:pt x="337" y="755"/>
                </a:cubicBezTo>
                <a:cubicBezTo>
                  <a:pt x="335" y="753"/>
                  <a:pt x="335" y="751"/>
                  <a:pt x="336" y="749"/>
                </a:cubicBezTo>
                <a:cubicBezTo>
                  <a:pt x="340" y="745"/>
                  <a:pt x="344" y="740"/>
                  <a:pt x="350" y="740"/>
                </a:cubicBezTo>
                <a:cubicBezTo>
                  <a:pt x="353" y="740"/>
                  <a:pt x="357" y="740"/>
                  <a:pt x="361" y="740"/>
                </a:cubicBezTo>
                <a:cubicBezTo>
                  <a:pt x="363" y="740"/>
                  <a:pt x="366" y="740"/>
                  <a:pt x="367" y="743"/>
                </a:cubicBezTo>
                <a:cubicBezTo>
                  <a:pt x="372" y="752"/>
                  <a:pt x="382" y="752"/>
                  <a:pt x="390" y="752"/>
                </a:cubicBezTo>
                <a:cubicBezTo>
                  <a:pt x="396" y="753"/>
                  <a:pt x="403" y="753"/>
                  <a:pt x="409" y="755"/>
                </a:cubicBezTo>
                <a:cubicBezTo>
                  <a:pt x="417" y="758"/>
                  <a:pt x="424" y="758"/>
                  <a:pt x="431" y="752"/>
                </a:cubicBezTo>
                <a:cubicBezTo>
                  <a:pt x="434" y="748"/>
                  <a:pt x="438" y="748"/>
                  <a:pt x="442" y="751"/>
                </a:cubicBezTo>
                <a:cubicBezTo>
                  <a:pt x="447" y="753"/>
                  <a:pt x="451" y="754"/>
                  <a:pt x="456" y="754"/>
                </a:cubicBezTo>
                <a:cubicBezTo>
                  <a:pt x="459" y="754"/>
                  <a:pt x="461" y="752"/>
                  <a:pt x="462" y="749"/>
                </a:cubicBezTo>
                <a:cubicBezTo>
                  <a:pt x="468" y="735"/>
                  <a:pt x="469" y="720"/>
                  <a:pt x="471" y="705"/>
                </a:cubicBezTo>
                <a:cubicBezTo>
                  <a:pt x="471" y="703"/>
                  <a:pt x="471" y="701"/>
                  <a:pt x="469" y="700"/>
                </a:cubicBezTo>
                <a:cubicBezTo>
                  <a:pt x="467" y="699"/>
                  <a:pt x="466" y="701"/>
                  <a:pt x="465" y="702"/>
                </a:cubicBezTo>
                <a:cubicBezTo>
                  <a:pt x="457" y="707"/>
                  <a:pt x="448" y="709"/>
                  <a:pt x="439" y="703"/>
                </a:cubicBezTo>
                <a:cubicBezTo>
                  <a:pt x="438" y="702"/>
                  <a:pt x="436" y="701"/>
                  <a:pt x="434" y="700"/>
                </a:cubicBezTo>
                <a:cubicBezTo>
                  <a:pt x="432" y="699"/>
                  <a:pt x="430" y="699"/>
                  <a:pt x="428" y="702"/>
                </a:cubicBezTo>
                <a:cubicBezTo>
                  <a:pt x="425" y="708"/>
                  <a:pt x="419" y="710"/>
                  <a:pt x="412" y="710"/>
                </a:cubicBezTo>
                <a:cubicBezTo>
                  <a:pt x="408" y="710"/>
                  <a:pt x="403" y="708"/>
                  <a:pt x="399" y="707"/>
                </a:cubicBezTo>
                <a:cubicBezTo>
                  <a:pt x="394" y="705"/>
                  <a:pt x="393" y="703"/>
                  <a:pt x="395" y="699"/>
                </a:cubicBezTo>
                <a:cubicBezTo>
                  <a:pt x="396" y="692"/>
                  <a:pt x="395" y="691"/>
                  <a:pt x="388" y="690"/>
                </a:cubicBezTo>
                <a:cubicBezTo>
                  <a:pt x="384" y="690"/>
                  <a:pt x="382" y="689"/>
                  <a:pt x="383" y="684"/>
                </a:cubicBezTo>
                <a:cubicBezTo>
                  <a:pt x="384" y="680"/>
                  <a:pt x="384" y="677"/>
                  <a:pt x="381" y="674"/>
                </a:cubicBezTo>
                <a:cubicBezTo>
                  <a:pt x="379" y="672"/>
                  <a:pt x="380" y="669"/>
                  <a:pt x="382" y="666"/>
                </a:cubicBezTo>
                <a:cubicBezTo>
                  <a:pt x="385" y="663"/>
                  <a:pt x="388" y="660"/>
                  <a:pt x="393" y="660"/>
                </a:cubicBezTo>
                <a:cubicBezTo>
                  <a:pt x="396" y="660"/>
                  <a:pt x="399" y="660"/>
                  <a:pt x="401" y="660"/>
                </a:cubicBezTo>
                <a:cubicBezTo>
                  <a:pt x="404" y="660"/>
                  <a:pt x="407" y="659"/>
                  <a:pt x="407" y="656"/>
                </a:cubicBezTo>
                <a:cubicBezTo>
                  <a:pt x="408" y="652"/>
                  <a:pt x="411" y="650"/>
                  <a:pt x="416" y="650"/>
                </a:cubicBezTo>
                <a:cubicBezTo>
                  <a:pt x="423" y="651"/>
                  <a:pt x="429" y="648"/>
                  <a:pt x="435" y="644"/>
                </a:cubicBezTo>
                <a:cubicBezTo>
                  <a:pt x="446" y="634"/>
                  <a:pt x="458" y="635"/>
                  <a:pt x="469" y="642"/>
                </a:cubicBezTo>
                <a:cubicBezTo>
                  <a:pt x="475" y="646"/>
                  <a:pt x="481" y="648"/>
                  <a:pt x="487" y="647"/>
                </a:cubicBezTo>
                <a:cubicBezTo>
                  <a:pt x="491" y="647"/>
                  <a:pt x="495" y="647"/>
                  <a:pt x="499" y="648"/>
                </a:cubicBezTo>
                <a:cubicBezTo>
                  <a:pt x="504" y="648"/>
                  <a:pt x="506" y="645"/>
                  <a:pt x="509" y="643"/>
                </a:cubicBezTo>
                <a:cubicBezTo>
                  <a:pt x="510" y="641"/>
                  <a:pt x="510" y="639"/>
                  <a:pt x="509" y="638"/>
                </a:cubicBezTo>
                <a:cubicBezTo>
                  <a:pt x="504" y="630"/>
                  <a:pt x="499" y="622"/>
                  <a:pt x="488" y="620"/>
                </a:cubicBezTo>
                <a:cubicBezTo>
                  <a:pt x="486" y="620"/>
                  <a:pt x="483" y="619"/>
                  <a:pt x="480" y="618"/>
                </a:cubicBezTo>
                <a:cubicBezTo>
                  <a:pt x="467" y="613"/>
                  <a:pt x="463" y="599"/>
                  <a:pt x="472" y="588"/>
                </a:cubicBezTo>
                <a:cubicBezTo>
                  <a:pt x="474" y="585"/>
                  <a:pt x="477" y="582"/>
                  <a:pt x="479" y="579"/>
                </a:cubicBezTo>
                <a:cubicBezTo>
                  <a:pt x="480" y="578"/>
                  <a:pt x="481" y="577"/>
                  <a:pt x="480" y="575"/>
                </a:cubicBezTo>
                <a:cubicBezTo>
                  <a:pt x="478" y="574"/>
                  <a:pt x="477" y="575"/>
                  <a:pt x="476" y="576"/>
                </a:cubicBezTo>
                <a:cubicBezTo>
                  <a:pt x="475" y="576"/>
                  <a:pt x="474" y="577"/>
                  <a:pt x="472" y="579"/>
                </a:cubicBezTo>
                <a:cubicBezTo>
                  <a:pt x="468" y="583"/>
                  <a:pt x="463" y="585"/>
                  <a:pt x="457" y="584"/>
                </a:cubicBezTo>
                <a:cubicBezTo>
                  <a:pt x="454" y="584"/>
                  <a:pt x="450" y="583"/>
                  <a:pt x="450" y="587"/>
                </a:cubicBezTo>
                <a:cubicBezTo>
                  <a:pt x="449" y="591"/>
                  <a:pt x="454" y="590"/>
                  <a:pt x="456" y="590"/>
                </a:cubicBezTo>
                <a:cubicBezTo>
                  <a:pt x="458" y="591"/>
                  <a:pt x="460" y="591"/>
                  <a:pt x="462" y="592"/>
                </a:cubicBezTo>
                <a:cubicBezTo>
                  <a:pt x="464" y="592"/>
                  <a:pt x="466" y="593"/>
                  <a:pt x="466" y="596"/>
                </a:cubicBezTo>
                <a:cubicBezTo>
                  <a:pt x="466" y="598"/>
                  <a:pt x="465" y="601"/>
                  <a:pt x="463" y="601"/>
                </a:cubicBezTo>
                <a:cubicBezTo>
                  <a:pt x="458" y="602"/>
                  <a:pt x="455" y="605"/>
                  <a:pt x="453" y="609"/>
                </a:cubicBezTo>
                <a:cubicBezTo>
                  <a:pt x="452" y="611"/>
                  <a:pt x="450" y="611"/>
                  <a:pt x="447" y="612"/>
                </a:cubicBezTo>
                <a:cubicBezTo>
                  <a:pt x="440" y="612"/>
                  <a:pt x="431" y="601"/>
                  <a:pt x="435" y="594"/>
                </a:cubicBezTo>
                <a:cubicBezTo>
                  <a:pt x="436" y="592"/>
                  <a:pt x="438" y="590"/>
                  <a:pt x="435" y="588"/>
                </a:cubicBezTo>
                <a:cubicBezTo>
                  <a:pt x="432" y="586"/>
                  <a:pt x="429" y="584"/>
                  <a:pt x="425" y="586"/>
                </a:cubicBezTo>
                <a:cubicBezTo>
                  <a:pt x="421" y="590"/>
                  <a:pt x="417" y="594"/>
                  <a:pt x="414" y="599"/>
                </a:cubicBezTo>
                <a:cubicBezTo>
                  <a:pt x="413" y="600"/>
                  <a:pt x="413" y="601"/>
                  <a:pt x="413" y="601"/>
                </a:cubicBezTo>
                <a:cubicBezTo>
                  <a:pt x="416" y="609"/>
                  <a:pt x="410" y="612"/>
                  <a:pt x="406" y="617"/>
                </a:cubicBezTo>
                <a:cubicBezTo>
                  <a:pt x="399" y="625"/>
                  <a:pt x="398" y="633"/>
                  <a:pt x="405" y="641"/>
                </a:cubicBezTo>
                <a:cubicBezTo>
                  <a:pt x="410" y="646"/>
                  <a:pt x="409" y="650"/>
                  <a:pt x="403" y="653"/>
                </a:cubicBezTo>
                <a:cubicBezTo>
                  <a:pt x="396" y="656"/>
                  <a:pt x="389" y="656"/>
                  <a:pt x="382" y="656"/>
                </a:cubicBezTo>
                <a:cubicBezTo>
                  <a:pt x="377" y="656"/>
                  <a:pt x="373" y="656"/>
                  <a:pt x="371" y="661"/>
                </a:cubicBezTo>
                <a:cubicBezTo>
                  <a:pt x="370" y="665"/>
                  <a:pt x="367" y="665"/>
                  <a:pt x="364" y="663"/>
                </a:cubicBezTo>
                <a:cubicBezTo>
                  <a:pt x="362" y="661"/>
                  <a:pt x="360" y="660"/>
                  <a:pt x="358" y="662"/>
                </a:cubicBezTo>
                <a:cubicBezTo>
                  <a:pt x="356" y="664"/>
                  <a:pt x="357" y="667"/>
                  <a:pt x="359" y="669"/>
                </a:cubicBezTo>
                <a:cubicBezTo>
                  <a:pt x="362" y="673"/>
                  <a:pt x="365" y="677"/>
                  <a:pt x="369" y="681"/>
                </a:cubicBezTo>
                <a:cubicBezTo>
                  <a:pt x="373" y="686"/>
                  <a:pt x="373" y="686"/>
                  <a:pt x="369" y="691"/>
                </a:cubicBezTo>
                <a:cubicBezTo>
                  <a:pt x="367" y="694"/>
                  <a:pt x="366" y="698"/>
                  <a:pt x="366" y="701"/>
                </a:cubicBezTo>
                <a:cubicBezTo>
                  <a:pt x="366" y="705"/>
                  <a:pt x="364" y="707"/>
                  <a:pt x="360" y="705"/>
                </a:cubicBezTo>
                <a:cubicBezTo>
                  <a:pt x="356" y="704"/>
                  <a:pt x="351" y="702"/>
                  <a:pt x="349" y="697"/>
                </a:cubicBezTo>
                <a:cubicBezTo>
                  <a:pt x="346" y="692"/>
                  <a:pt x="348" y="689"/>
                  <a:pt x="354" y="687"/>
                </a:cubicBezTo>
                <a:cubicBezTo>
                  <a:pt x="355" y="687"/>
                  <a:pt x="356" y="687"/>
                  <a:pt x="358" y="685"/>
                </a:cubicBezTo>
                <a:cubicBezTo>
                  <a:pt x="355" y="682"/>
                  <a:pt x="352" y="682"/>
                  <a:pt x="349" y="680"/>
                </a:cubicBezTo>
                <a:cubicBezTo>
                  <a:pt x="344" y="677"/>
                  <a:pt x="338" y="677"/>
                  <a:pt x="338" y="670"/>
                </a:cubicBezTo>
                <a:cubicBezTo>
                  <a:pt x="338" y="669"/>
                  <a:pt x="337" y="669"/>
                  <a:pt x="337" y="668"/>
                </a:cubicBezTo>
                <a:cubicBezTo>
                  <a:pt x="329" y="664"/>
                  <a:pt x="329" y="657"/>
                  <a:pt x="329" y="650"/>
                </a:cubicBezTo>
                <a:cubicBezTo>
                  <a:pt x="329" y="646"/>
                  <a:pt x="330" y="641"/>
                  <a:pt x="324" y="641"/>
                </a:cubicBezTo>
                <a:cubicBezTo>
                  <a:pt x="323" y="641"/>
                  <a:pt x="322" y="639"/>
                  <a:pt x="321" y="638"/>
                </a:cubicBezTo>
                <a:cubicBezTo>
                  <a:pt x="321" y="637"/>
                  <a:pt x="321" y="636"/>
                  <a:pt x="320" y="636"/>
                </a:cubicBezTo>
                <a:cubicBezTo>
                  <a:pt x="312" y="639"/>
                  <a:pt x="306" y="632"/>
                  <a:pt x="300" y="630"/>
                </a:cubicBezTo>
                <a:cubicBezTo>
                  <a:pt x="295" y="629"/>
                  <a:pt x="292" y="625"/>
                  <a:pt x="291" y="620"/>
                </a:cubicBezTo>
                <a:cubicBezTo>
                  <a:pt x="290" y="616"/>
                  <a:pt x="289" y="613"/>
                  <a:pt x="283" y="615"/>
                </a:cubicBezTo>
                <a:cubicBezTo>
                  <a:pt x="279" y="616"/>
                  <a:pt x="277" y="613"/>
                  <a:pt x="277" y="608"/>
                </a:cubicBezTo>
                <a:cubicBezTo>
                  <a:pt x="278" y="606"/>
                  <a:pt x="279" y="604"/>
                  <a:pt x="276" y="603"/>
                </a:cubicBezTo>
                <a:cubicBezTo>
                  <a:pt x="274" y="601"/>
                  <a:pt x="271" y="603"/>
                  <a:pt x="269" y="604"/>
                </a:cubicBezTo>
                <a:cubicBezTo>
                  <a:pt x="266" y="605"/>
                  <a:pt x="267" y="607"/>
                  <a:pt x="267" y="609"/>
                </a:cubicBezTo>
                <a:cubicBezTo>
                  <a:pt x="268" y="617"/>
                  <a:pt x="273" y="623"/>
                  <a:pt x="278" y="628"/>
                </a:cubicBezTo>
                <a:cubicBezTo>
                  <a:pt x="283" y="634"/>
                  <a:pt x="289" y="640"/>
                  <a:pt x="295" y="645"/>
                </a:cubicBezTo>
                <a:cubicBezTo>
                  <a:pt x="297" y="647"/>
                  <a:pt x="300" y="649"/>
                  <a:pt x="302" y="650"/>
                </a:cubicBezTo>
                <a:cubicBezTo>
                  <a:pt x="306" y="652"/>
                  <a:pt x="310" y="654"/>
                  <a:pt x="314" y="656"/>
                </a:cubicBezTo>
                <a:cubicBezTo>
                  <a:pt x="322" y="660"/>
                  <a:pt x="322" y="662"/>
                  <a:pt x="315" y="666"/>
                </a:cubicBezTo>
                <a:cubicBezTo>
                  <a:pt x="313" y="668"/>
                  <a:pt x="312" y="669"/>
                  <a:pt x="312" y="672"/>
                </a:cubicBezTo>
                <a:cubicBezTo>
                  <a:pt x="313" y="676"/>
                  <a:pt x="311" y="680"/>
                  <a:pt x="309" y="684"/>
                </a:cubicBezTo>
                <a:cubicBezTo>
                  <a:pt x="308" y="686"/>
                  <a:pt x="307" y="687"/>
                  <a:pt x="305" y="688"/>
                </a:cubicBezTo>
                <a:cubicBezTo>
                  <a:pt x="303" y="689"/>
                  <a:pt x="301" y="689"/>
                  <a:pt x="300" y="686"/>
                </a:cubicBezTo>
                <a:cubicBezTo>
                  <a:pt x="299" y="683"/>
                  <a:pt x="299" y="680"/>
                  <a:pt x="299" y="676"/>
                </a:cubicBezTo>
                <a:cubicBezTo>
                  <a:pt x="299" y="666"/>
                  <a:pt x="293" y="660"/>
                  <a:pt x="284" y="658"/>
                </a:cubicBezTo>
                <a:cubicBezTo>
                  <a:pt x="274" y="655"/>
                  <a:pt x="267" y="649"/>
                  <a:pt x="260" y="641"/>
                </a:cubicBezTo>
                <a:cubicBezTo>
                  <a:pt x="256" y="636"/>
                  <a:pt x="252" y="631"/>
                  <a:pt x="248" y="627"/>
                </a:cubicBezTo>
                <a:cubicBezTo>
                  <a:pt x="242" y="620"/>
                  <a:pt x="233" y="621"/>
                  <a:pt x="228" y="627"/>
                </a:cubicBezTo>
                <a:cubicBezTo>
                  <a:pt x="222" y="633"/>
                  <a:pt x="215" y="634"/>
                  <a:pt x="208" y="631"/>
                </a:cubicBezTo>
                <a:cubicBezTo>
                  <a:pt x="198" y="626"/>
                  <a:pt x="189" y="631"/>
                  <a:pt x="189" y="642"/>
                </a:cubicBezTo>
                <a:cubicBezTo>
                  <a:pt x="188" y="646"/>
                  <a:pt x="187" y="649"/>
                  <a:pt x="184" y="651"/>
                </a:cubicBezTo>
                <a:cubicBezTo>
                  <a:pt x="180" y="655"/>
                  <a:pt x="176" y="659"/>
                  <a:pt x="171" y="663"/>
                </a:cubicBezTo>
                <a:cubicBezTo>
                  <a:pt x="167" y="666"/>
                  <a:pt x="165" y="669"/>
                  <a:pt x="165" y="674"/>
                </a:cubicBezTo>
                <a:cubicBezTo>
                  <a:pt x="166" y="685"/>
                  <a:pt x="159" y="692"/>
                  <a:pt x="153" y="700"/>
                </a:cubicBezTo>
                <a:cubicBezTo>
                  <a:pt x="152" y="700"/>
                  <a:pt x="151" y="701"/>
                  <a:pt x="150" y="701"/>
                </a:cubicBezTo>
                <a:cubicBezTo>
                  <a:pt x="140" y="704"/>
                  <a:pt x="130" y="708"/>
                  <a:pt x="120" y="708"/>
                </a:cubicBezTo>
                <a:cubicBezTo>
                  <a:pt x="115" y="708"/>
                  <a:pt x="110" y="707"/>
                  <a:pt x="106" y="705"/>
                </a:cubicBezTo>
                <a:cubicBezTo>
                  <a:pt x="102" y="702"/>
                  <a:pt x="98" y="701"/>
                  <a:pt x="93" y="702"/>
                </a:cubicBezTo>
                <a:cubicBezTo>
                  <a:pt x="91" y="703"/>
                  <a:pt x="89" y="703"/>
                  <a:pt x="87" y="703"/>
                </a:cubicBezTo>
                <a:cubicBezTo>
                  <a:pt x="84" y="702"/>
                  <a:pt x="82" y="701"/>
                  <a:pt x="83" y="697"/>
                </a:cubicBezTo>
                <a:cubicBezTo>
                  <a:pt x="84" y="694"/>
                  <a:pt x="83" y="691"/>
                  <a:pt x="81" y="688"/>
                </a:cubicBezTo>
                <a:cubicBezTo>
                  <a:pt x="79" y="685"/>
                  <a:pt x="80" y="681"/>
                  <a:pt x="83" y="679"/>
                </a:cubicBezTo>
                <a:cubicBezTo>
                  <a:pt x="85" y="676"/>
                  <a:pt x="86" y="673"/>
                  <a:pt x="86" y="670"/>
                </a:cubicBezTo>
                <a:cubicBezTo>
                  <a:pt x="86" y="664"/>
                  <a:pt x="87" y="658"/>
                  <a:pt x="87" y="653"/>
                </a:cubicBezTo>
                <a:cubicBezTo>
                  <a:pt x="88" y="649"/>
                  <a:pt x="90" y="647"/>
                  <a:pt x="94" y="647"/>
                </a:cubicBezTo>
                <a:cubicBezTo>
                  <a:pt x="89" y="647"/>
                  <a:pt x="87" y="644"/>
                  <a:pt x="86" y="639"/>
                </a:cubicBezTo>
                <a:cubicBezTo>
                  <a:pt x="85" y="634"/>
                  <a:pt x="87" y="630"/>
                  <a:pt x="89" y="626"/>
                </a:cubicBezTo>
                <a:cubicBezTo>
                  <a:pt x="91" y="623"/>
                  <a:pt x="94" y="622"/>
                  <a:pt x="97" y="623"/>
                </a:cubicBezTo>
                <a:cubicBezTo>
                  <a:pt x="106" y="628"/>
                  <a:pt x="116" y="626"/>
                  <a:pt x="126" y="626"/>
                </a:cubicBezTo>
                <a:cubicBezTo>
                  <a:pt x="128" y="627"/>
                  <a:pt x="130" y="627"/>
                  <a:pt x="132" y="626"/>
                </a:cubicBezTo>
                <a:cubicBezTo>
                  <a:pt x="137" y="626"/>
                  <a:pt x="144" y="629"/>
                  <a:pt x="148" y="624"/>
                </a:cubicBezTo>
                <a:cubicBezTo>
                  <a:pt x="154" y="616"/>
                  <a:pt x="158" y="606"/>
                  <a:pt x="156" y="595"/>
                </a:cubicBezTo>
                <a:cubicBezTo>
                  <a:pt x="155" y="592"/>
                  <a:pt x="153" y="591"/>
                  <a:pt x="151" y="589"/>
                </a:cubicBezTo>
                <a:cubicBezTo>
                  <a:pt x="145" y="584"/>
                  <a:pt x="139" y="579"/>
                  <a:pt x="132" y="575"/>
                </a:cubicBezTo>
                <a:cubicBezTo>
                  <a:pt x="130" y="574"/>
                  <a:pt x="128" y="573"/>
                  <a:pt x="127" y="571"/>
                </a:cubicBezTo>
                <a:cubicBezTo>
                  <a:pt x="126" y="570"/>
                  <a:pt x="125" y="568"/>
                  <a:pt x="125" y="566"/>
                </a:cubicBezTo>
                <a:cubicBezTo>
                  <a:pt x="126" y="564"/>
                  <a:pt x="128" y="564"/>
                  <a:pt x="130" y="564"/>
                </a:cubicBezTo>
                <a:cubicBezTo>
                  <a:pt x="133" y="563"/>
                  <a:pt x="137" y="563"/>
                  <a:pt x="140" y="563"/>
                </a:cubicBezTo>
                <a:cubicBezTo>
                  <a:pt x="144" y="563"/>
                  <a:pt x="146" y="562"/>
                  <a:pt x="148" y="558"/>
                </a:cubicBezTo>
                <a:cubicBezTo>
                  <a:pt x="150" y="553"/>
                  <a:pt x="152" y="553"/>
                  <a:pt x="157" y="555"/>
                </a:cubicBezTo>
                <a:cubicBezTo>
                  <a:pt x="162" y="557"/>
                  <a:pt x="165" y="556"/>
                  <a:pt x="168" y="552"/>
                </a:cubicBezTo>
                <a:cubicBezTo>
                  <a:pt x="170" y="550"/>
                  <a:pt x="172" y="547"/>
                  <a:pt x="175" y="545"/>
                </a:cubicBezTo>
                <a:cubicBezTo>
                  <a:pt x="176" y="544"/>
                  <a:pt x="178" y="542"/>
                  <a:pt x="179" y="541"/>
                </a:cubicBezTo>
                <a:cubicBezTo>
                  <a:pt x="187" y="540"/>
                  <a:pt x="189" y="534"/>
                  <a:pt x="192" y="529"/>
                </a:cubicBezTo>
                <a:cubicBezTo>
                  <a:pt x="193" y="526"/>
                  <a:pt x="194" y="524"/>
                  <a:pt x="196" y="522"/>
                </a:cubicBezTo>
                <a:cubicBezTo>
                  <a:pt x="199" y="517"/>
                  <a:pt x="199" y="517"/>
                  <a:pt x="205" y="520"/>
                </a:cubicBezTo>
                <a:close/>
                <a:moveTo>
                  <a:pt x="609" y="689"/>
                </a:moveTo>
                <a:cubicBezTo>
                  <a:pt x="612" y="689"/>
                  <a:pt x="614" y="689"/>
                  <a:pt x="616" y="689"/>
                </a:cubicBezTo>
                <a:cubicBezTo>
                  <a:pt x="619" y="688"/>
                  <a:pt x="621" y="687"/>
                  <a:pt x="621" y="684"/>
                </a:cubicBezTo>
                <a:cubicBezTo>
                  <a:pt x="621" y="680"/>
                  <a:pt x="622" y="675"/>
                  <a:pt x="624" y="671"/>
                </a:cubicBezTo>
                <a:cubicBezTo>
                  <a:pt x="625" y="668"/>
                  <a:pt x="624" y="666"/>
                  <a:pt x="621" y="664"/>
                </a:cubicBezTo>
                <a:cubicBezTo>
                  <a:pt x="619" y="663"/>
                  <a:pt x="616" y="661"/>
                  <a:pt x="614" y="659"/>
                </a:cubicBezTo>
                <a:cubicBezTo>
                  <a:pt x="611" y="656"/>
                  <a:pt x="610" y="651"/>
                  <a:pt x="611" y="647"/>
                </a:cubicBezTo>
                <a:cubicBezTo>
                  <a:pt x="612" y="643"/>
                  <a:pt x="615" y="644"/>
                  <a:pt x="618" y="644"/>
                </a:cubicBezTo>
                <a:cubicBezTo>
                  <a:pt x="619" y="644"/>
                  <a:pt x="620" y="644"/>
                  <a:pt x="621" y="644"/>
                </a:cubicBezTo>
                <a:cubicBezTo>
                  <a:pt x="624" y="644"/>
                  <a:pt x="625" y="641"/>
                  <a:pt x="626" y="638"/>
                </a:cubicBezTo>
                <a:cubicBezTo>
                  <a:pt x="627" y="634"/>
                  <a:pt x="627" y="631"/>
                  <a:pt x="624" y="629"/>
                </a:cubicBezTo>
                <a:cubicBezTo>
                  <a:pt x="621" y="626"/>
                  <a:pt x="619" y="627"/>
                  <a:pt x="616" y="629"/>
                </a:cubicBezTo>
                <a:cubicBezTo>
                  <a:pt x="615" y="630"/>
                  <a:pt x="614" y="631"/>
                  <a:pt x="613" y="631"/>
                </a:cubicBezTo>
                <a:cubicBezTo>
                  <a:pt x="610" y="632"/>
                  <a:pt x="608" y="632"/>
                  <a:pt x="607" y="629"/>
                </a:cubicBezTo>
                <a:cubicBezTo>
                  <a:pt x="606" y="624"/>
                  <a:pt x="602" y="622"/>
                  <a:pt x="598" y="620"/>
                </a:cubicBezTo>
                <a:cubicBezTo>
                  <a:pt x="591" y="616"/>
                  <a:pt x="589" y="609"/>
                  <a:pt x="585" y="603"/>
                </a:cubicBezTo>
                <a:cubicBezTo>
                  <a:pt x="585" y="602"/>
                  <a:pt x="585" y="600"/>
                  <a:pt x="585" y="599"/>
                </a:cubicBezTo>
                <a:cubicBezTo>
                  <a:pt x="588" y="595"/>
                  <a:pt x="589" y="590"/>
                  <a:pt x="595" y="589"/>
                </a:cubicBezTo>
                <a:cubicBezTo>
                  <a:pt x="597" y="588"/>
                  <a:pt x="599" y="587"/>
                  <a:pt x="599" y="585"/>
                </a:cubicBezTo>
                <a:cubicBezTo>
                  <a:pt x="599" y="580"/>
                  <a:pt x="601" y="574"/>
                  <a:pt x="597" y="570"/>
                </a:cubicBezTo>
                <a:cubicBezTo>
                  <a:pt x="593" y="567"/>
                  <a:pt x="587" y="568"/>
                  <a:pt x="582" y="570"/>
                </a:cubicBezTo>
                <a:cubicBezTo>
                  <a:pt x="582" y="570"/>
                  <a:pt x="582" y="570"/>
                  <a:pt x="581" y="570"/>
                </a:cubicBezTo>
                <a:cubicBezTo>
                  <a:pt x="572" y="573"/>
                  <a:pt x="566" y="579"/>
                  <a:pt x="560" y="586"/>
                </a:cubicBezTo>
                <a:cubicBezTo>
                  <a:pt x="557" y="590"/>
                  <a:pt x="556" y="594"/>
                  <a:pt x="556" y="598"/>
                </a:cubicBezTo>
                <a:cubicBezTo>
                  <a:pt x="555" y="600"/>
                  <a:pt x="556" y="602"/>
                  <a:pt x="558" y="603"/>
                </a:cubicBezTo>
                <a:cubicBezTo>
                  <a:pt x="563" y="605"/>
                  <a:pt x="564" y="609"/>
                  <a:pt x="563" y="614"/>
                </a:cubicBezTo>
                <a:cubicBezTo>
                  <a:pt x="563" y="618"/>
                  <a:pt x="564" y="622"/>
                  <a:pt x="567" y="625"/>
                </a:cubicBezTo>
                <a:cubicBezTo>
                  <a:pt x="575" y="632"/>
                  <a:pt x="582" y="639"/>
                  <a:pt x="590" y="646"/>
                </a:cubicBezTo>
                <a:cubicBezTo>
                  <a:pt x="591" y="647"/>
                  <a:pt x="592" y="648"/>
                  <a:pt x="593" y="649"/>
                </a:cubicBezTo>
                <a:cubicBezTo>
                  <a:pt x="596" y="653"/>
                  <a:pt x="595" y="655"/>
                  <a:pt x="590" y="656"/>
                </a:cubicBezTo>
                <a:cubicBezTo>
                  <a:pt x="586" y="656"/>
                  <a:pt x="584" y="658"/>
                  <a:pt x="584" y="662"/>
                </a:cubicBezTo>
                <a:cubicBezTo>
                  <a:pt x="583" y="664"/>
                  <a:pt x="583" y="666"/>
                  <a:pt x="582" y="668"/>
                </a:cubicBezTo>
                <a:cubicBezTo>
                  <a:pt x="581" y="672"/>
                  <a:pt x="582" y="674"/>
                  <a:pt x="585" y="676"/>
                </a:cubicBezTo>
                <a:cubicBezTo>
                  <a:pt x="588" y="678"/>
                  <a:pt x="592" y="681"/>
                  <a:pt x="596" y="684"/>
                </a:cubicBezTo>
                <a:cubicBezTo>
                  <a:pt x="600" y="687"/>
                  <a:pt x="605" y="689"/>
                  <a:pt x="609" y="689"/>
                </a:cubicBezTo>
                <a:close/>
                <a:moveTo>
                  <a:pt x="560" y="937"/>
                </a:moveTo>
                <a:cubicBezTo>
                  <a:pt x="559" y="934"/>
                  <a:pt x="559" y="930"/>
                  <a:pt x="559" y="927"/>
                </a:cubicBezTo>
                <a:cubicBezTo>
                  <a:pt x="559" y="919"/>
                  <a:pt x="557" y="911"/>
                  <a:pt x="553" y="905"/>
                </a:cubicBezTo>
                <a:cubicBezTo>
                  <a:pt x="549" y="896"/>
                  <a:pt x="543" y="888"/>
                  <a:pt x="537" y="879"/>
                </a:cubicBezTo>
                <a:cubicBezTo>
                  <a:pt x="536" y="876"/>
                  <a:pt x="533" y="874"/>
                  <a:pt x="530" y="873"/>
                </a:cubicBezTo>
                <a:cubicBezTo>
                  <a:pt x="520" y="869"/>
                  <a:pt x="517" y="862"/>
                  <a:pt x="517" y="853"/>
                </a:cubicBezTo>
                <a:cubicBezTo>
                  <a:pt x="517" y="849"/>
                  <a:pt x="516" y="846"/>
                  <a:pt x="514" y="843"/>
                </a:cubicBezTo>
                <a:cubicBezTo>
                  <a:pt x="501" y="827"/>
                  <a:pt x="488" y="812"/>
                  <a:pt x="475" y="796"/>
                </a:cubicBezTo>
                <a:cubicBezTo>
                  <a:pt x="474" y="794"/>
                  <a:pt x="472" y="793"/>
                  <a:pt x="469" y="793"/>
                </a:cubicBezTo>
                <a:cubicBezTo>
                  <a:pt x="464" y="794"/>
                  <a:pt x="461" y="791"/>
                  <a:pt x="460" y="786"/>
                </a:cubicBezTo>
                <a:cubicBezTo>
                  <a:pt x="458" y="782"/>
                  <a:pt x="457" y="778"/>
                  <a:pt x="456" y="774"/>
                </a:cubicBezTo>
                <a:cubicBezTo>
                  <a:pt x="455" y="773"/>
                  <a:pt x="454" y="771"/>
                  <a:pt x="452" y="772"/>
                </a:cubicBezTo>
                <a:cubicBezTo>
                  <a:pt x="451" y="772"/>
                  <a:pt x="450" y="774"/>
                  <a:pt x="451" y="776"/>
                </a:cubicBezTo>
                <a:cubicBezTo>
                  <a:pt x="453" y="781"/>
                  <a:pt x="454" y="787"/>
                  <a:pt x="458" y="792"/>
                </a:cubicBezTo>
                <a:cubicBezTo>
                  <a:pt x="465" y="800"/>
                  <a:pt x="471" y="809"/>
                  <a:pt x="479" y="817"/>
                </a:cubicBezTo>
                <a:cubicBezTo>
                  <a:pt x="484" y="823"/>
                  <a:pt x="486" y="829"/>
                  <a:pt x="486" y="837"/>
                </a:cubicBezTo>
                <a:cubicBezTo>
                  <a:pt x="486" y="841"/>
                  <a:pt x="485" y="845"/>
                  <a:pt x="491" y="846"/>
                </a:cubicBezTo>
                <a:cubicBezTo>
                  <a:pt x="493" y="846"/>
                  <a:pt x="494" y="849"/>
                  <a:pt x="495" y="851"/>
                </a:cubicBezTo>
                <a:cubicBezTo>
                  <a:pt x="501" y="861"/>
                  <a:pt x="507" y="870"/>
                  <a:pt x="513" y="880"/>
                </a:cubicBezTo>
                <a:cubicBezTo>
                  <a:pt x="518" y="889"/>
                  <a:pt x="526" y="897"/>
                  <a:pt x="527" y="909"/>
                </a:cubicBezTo>
                <a:cubicBezTo>
                  <a:pt x="528" y="912"/>
                  <a:pt x="531" y="915"/>
                  <a:pt x="534" y="917"/>
                </a:cubicBezTo>
                <a:cubicBezTo>
                  <a:pt x="542" y="924"/>
                  <a:pt x="551" y="930"/>
                  <a:pt x="560" y="9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6"/>
          <p:cNvSpPr/>
          <p:nvPr/>
        </p:nvSpPr>
        <p:spPr bwMode="auto">
          <a:xfrm>
            <a:off x="469985" y="1998401"/>
            <a:ext cx="2002174" cy="3292976"/>
          </a:xfrm>
          <a:custGeom>
            <a:avLst/>
            <a:gdLst>
              <a:gd name="T0" fmla="*/ 810 w 996"/>
              <a:gd name="T1" fmla="*/ 537 h 1637"/>
              <a:gd name="T2" fmla="*/ 763 w 996"/>
              <a:gd name="T3" fmla="*/ 568 h 1637"/>
              <a:gd name="T4" fmla="*/ 745 w 996"/>
              <a:gd name="T5" fmla="*/ 560 h 1637"/>
              <a:gd name="T6" fmla="*/ 661 w 996"/>
              <a:gd name="T7" fmla="*/ 632 h 1637"/>
              <a:gd name="T8" fmla="*/ 598 w 996"/>
              <a:gd name="T9" fmla="*/ 704 h 1637"/>
              <a:gd name="T10" fmla="*/ 573 w 996"/>
              <a:gd name="T11" fmla="*/ 718 h 1637"/>
              <a:gd name="T12" fmla="*/ 452 w 996"/>
              <a:gd name="T13" fmla="*/ 728 h 1637"/>
              <a:gd name="T14" fmla="*/ 439 w 996"/>
              <a:gd name="T15" fmla="*/ 827 h 1637"/>
              <a:gd name="T16" fmla="*/ 522 w 996"/>
              <a:gd name="T17" fmla="*/ 818 h 1637"/>
              <a:gd name="T18" fmla="*/ 540 w 996"/>
              <a:gd name="T19" fmla="*/ 916 h 1637"/>
              <a:gd name="T20" fmla="*/ 644 w 996"/>
              <a:gd name="T21" fmla="*/ 909 h 1637"/>
              <a:gd name="T22" fmla="*/ 668 w 996"/>
              <a:gd name="T23" fmla="*/ 914 h 1637"/>
              <a:gd name="T24" fmla="*/ 762 w 996"/>
              <a:gd name="T25" fmla="*/ 954 h 1637"/>
              <a:gd name="T26" fmla="*/ 848 w 996"/>
              <a:gd name="T27" fmla="*/ 998 h 1637"/>
              <a:gd name="T28" fmla="*/ 991 w 996"/>
              <a:gd name="T29" fmla="*/ 1088 h 1637"/>
              <a:gd name="T30" fmla="*/ 957 w 996"/>
              <a:gd name="T31" fmla="*/ 1236 h 1637"/>
              <a:gd name="T32" fmla="*/ 880 w 996"/>
              <a:gd name="T33" fmla="*/ 1320 h 1637"/>
              <a:gd name="T34" fmla="*/ 821 w 996"/>
              <a:gd name="T35" fmla="*/ 1409 h 1637"/>
              <a:gd name="T36" fmla="*/ 768 w 996"/>
              <a:gd name="T37" fmla="*/ 1483 h 1637"/>
              <a:gd name="T38" fmla="*/ 755 w 996"/>
              <a:gd name="T39" fmla="*/ 1599 h 1637"/>
              <a:gd name="T40" fmla="*/ 703 w 996"/>
              <a:gd name="T41" fmla="*/ 1563 h 1637"/>
              <a:gd name="T42" fmla="*/ 685 w 996"/>
              <a:gd name="T43" fmla="*/ 1480 h 1637"/>
              <a:gd name="T44" fmla="*/ 617 w 996"/>
              <a:gd name="T45" fmla="*/ 1195 h 1637"/>
              <a:gd name="T46" fmla="*/ 560 w 996"/>
              <a:gd name="T47" fmla="*/ 1051 h 1637"/>
              <a:gd name="T48" fmla="*/ 583 w 996"/>
              <a:gd name="T49" fmla="*/ 946 h 1637"/>
              <a:gd name="T50" fmla="*/ 507 w 996"/>
              <a:gd name="T51" fmla="*/ 908 h 1637"/>
              <a:gd name="T52" fmla="*/ 409 w 996"/>
              <a:gd name="T53" fmla="*/ 863 h 1637"/>
              <a:gd name="T54" fmla="*/ 307 w 996"/>
              <a:gd name="T55" fmla="*/ 684 h 1637"/>
              <a:gd name="T56" fmla="*/ 296 w 996"/>
              <a:gd name="T57" fmla="*/ 756 h 1637"/>
              <a:gd name="T58" fmla="*/ 273 w 996"/>
              <a:gd name="T59" fmla="*/ 664 h 1637"/>
              <a:gd name="T60" fmla="*/ 254 w 996"/>
              <a:gd name="T61" fmla="*/ 623 h 1637"/>
              <a:gd name="T62" fmla="*/ 307 w 996"/>
              <a:gd name="T63" fmla="*/ 444 h 1637"/>
              <a:gd name="T64" fmla="*/ 285 w 996"/>
              <a:gd name="T65" fmla="*/ 376 h 1637"/>
              <a:gd name="T66" fmla="*/ 271 w 996"/>
              <a:gd name="T67" fmla="*/ 274 h 1637"/>
              <a:gd name="T68" fmla="*/ 248 w 996"/>
              <a:gd name="T69" fmla="*/ 250 h 1637"/>
              <a:gd name="T70" fmla="*/ 170 w 996"/>
              <a:gd name="T71" fmla="*/ 200 h 1637"/>
              <a:gd name="T72" fmla="*/ 4 w 996"/>
              <a:gd name="T73" fmla="*/ 283 h 1637"/>
              <a:gd name="T74" fmla="*/ 88 w 996"/>
              <a:gd name="T75" fmla="*/ 226 h 1637"/>
              <a:gd name="T76" fmla="*/ 125 w 996"/>
              <a:gd name="T77" fmla="*/ 117 h 1637"/>
              <a:gd name="T78" fmla="*/ 102 w 996"/>
              <a:gd name="T79" fmla="*/ 67 h 1637"/>
              <a:gd name="T80" fmla="*/ 141 w 996"/>
              <a:gd name="T81" fmla="*/ 44 h 1637"/>
              <a:gd name="T82" fmla="*/ 351 w 996"/>
              <a:gd name="T83" fmla="*/ 92 h 1637"/>
              <a:gd name="T84" fmla="*/ 445 w 996"/>
              <a:gd name="T85" fmla="*/ 115 h 1637"/>
              <a:gd name="T86" fmla="*/ 514 w 996"/>
              <a:gd name="T87" fmla="*/ 172 h 1637"/>
              <a:gd name="T88" fmla="*/ 557 w 996"/>
              <a:gd name="T89" fmla="*/ 171 h 1637"/>
              <a:gd name="T90" fmla="*/ 642 w 996"/>
              <a:gd name="T91" fmla="*/ 165 h 1637"/>
              <a:gd name="T92" fmla="*/ 656 w 996"/>
              <a:gd name="T93" fmla="*/ 167 h 1637"/>
              <a:gd name="T94" fmla="*/ 695 w 996"/>
              <a:gd name="T95" fmla="*/ 191 h 1637"/>
              <a:gd name="T96" fmla="*/ 737 w 996"/>
              <a:gd name="T97" fmla="*/ 187 h 1637"/>
              <a:gd name="T98" fmla="*/ 691 w 996"/>
              <a:gd name="T99" fmla="*/ 243 h 1637"/>
              <a:gd name="T100" fmla="*/ 595 w 996"/>
              <a:gd name="T101" fmla="*/ 329 h 1637"/>
              <a:gd name="T102" fmla="*/ 671 w 996"/>
              <a:gd name="T103" fmla="*/ 422 h 1637"/>
              <a:gd name="T104" fmla="*/ 693 w 996"/>
              <a:gd name="T105" fmla="*/ 410 h 1637"/>
              <a:gd name="T106" fmla="*/ 754 w 996"/>
              <a:gd name="T107" fmla="*/ 312 h 1637"/>
              <a:gd name="T108" fmla="*/ 808 w 996"/>
              <a:gd name="T109" fmla="*/ 374 h 1637"/>
              <a:gd name="T110" fmla="*/ 876 w 996"/>
              <a:gd name="T111" fmla="*/ 467 h 1637"/>
              <a:gd name="T112" fmla="*/ 757 w 996"/>
              <a:gd name="T113" fmla="*/ 504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6" h="1637">
                <a:moveTo>
                  <a:pt x="758" y="505"/>
                </a:moveTo>
                <a:cubicBezTo>
                  <a:pt x="765" y="504"/>
                  <a:pt x="772" y="502"/>
                  <a:pt x="780" y="501"/>
                </a:cubicBezTo>
                <a:cubicBezTo>
                  <a:pt x="791" y="499"/>
                  <a:pt x="794" y="502"/>
                  <a:pt x="790" y="513"/>
                </a:cubicBezTo>
                <a:cubicBezTo>
                  <a:pt x="788" y="520"/>
                  <a:pt x="787" y="527"/>
                  <a:pt x="787" y="534"/>
                </a:cubicBezTo>
                <a:cubicBezTo>
                  <a:pt x="788" y="539"/>
                  <a:pt x="790" y="543"/>
                  <a:pt x="796" y="545"/>
                </a:cubicBezTo>
                <a:cubicBezTo>
                  <a:pt x="800" y="546"/>
                  <a:pt x="804" y="544"/>
                  <a:pt x="807" y="541"/>
                </a:cubicBezTo>
                <a:cubicBezTo>
                  <a:pt x="808" y="540"/>
                  <a:pt x="809" y="538"/>
                  <a:pt x="810" y="537"/>
                </a:cubicBezTo>
                <a:cubicBezTo>
                  <a:pt x="812" y="536"/>
                  <a:pt x="815" y="535"/>
                  <a:pt x="817" y="537"/>
                </a:cubicBezTo>
                <a:cubicBezTo>
                  <a:pt x="819" y="539"/>
                  <a:pt x="817" y="541"/>
                  <a:pt x="816" y="542"/>
                </a:cubicBezTo>
                <a:cubicBezTo>
                  <a:pt x="816" y="543"/>
                  <a:pt x="816" y="543"/>
                  <a:pt x="816" y="543"/>
                </a:cubicBezTo>
                <a:cubicBezTo>
                  <a:pt x="806" y="560"/>
                  <a:pt x="810" y="559"/>
                  <a:pt x="792" y="559"/>
                </a:cubicBezTo>
                <a:cubicBezTo>
                  <a:pt x="787" y="559"/>
                  <a:pt x="785" y="562"/>
                  <a:pt x="783" y="566"/>
                </a:cubicBezTo>
                <a:cubicBezTo>
                  <a:pt x="780" y="570"/>
                  <a:pt x="777" y="572"/>
                  <a:pt x="772" y="572"/>
                </a:cubicBezTo>
                <a:cubicBezTo>
                  <a:pt x="768" y="572"/>
                  <a:pt x="765" y="572"/>
                  <a:pt x="763" y="568"/>
                </a:cubicBezTo>
                <a:cubicBezTo>
                  <a:pt x="762" y="564"/>
                  <a:pt x="761" y="560"/>
                  <a:pt x="765" y="557"/>
                </a:cubicBezTo>
                <a:cubicBezTo>
                  <a:pt x="768" y="555"/>
                  <a:pt x="770" y="552"/>
                  <a:pt x="772" y="548"/>
                </a:cubicBezTo>
                <a:cubicBezTo>
                  <a:pt x="770" y="549"/>
                  <a:pt x="768" y="550"/>
                  <a:pt x="766" y="550"/>
                </a:cubicBezTo>
                <a:cubicBezTo>
                  <a:pt x="759" y="552"/>
                  <a:pt x="758" y="552"/>
                  <a:pt x="758" y="545"/>
                </a:cubicBezTo>
                <a:cubicBezTo>
                  <a:pt x="758" y="543"/>
                  <a:pt x="758" y="542"/>
                  <a:pt x="758" y="539"/>
                </a:cubicBezTo>
                <a:cubicBezTo>
                  <a:pt x="757" y="540"/>
                  <a:pt x="757" y="541"/>
                  <a:pt x="757" y="541"/>
                </a:cubicBezTo>
                <a:cubicBezTo>
                  <a:pt x="758" y="551"/>
                  <a:pt x="754" y="556"/>
                  <a:pt x="745" y="560"/>
                </a:cubicBezTo>
                <a:cubicBezTo>
                  <a:pt x="739" y="563"/>
                  <a:pt x="733" y="567"/>
                  <a:pt x="726" y="571"/>
                </a:cubicBezTo>
                <a:cubicBezTo>
                  <a:pt x="723" y="572"/>
                  <a:pt x="722" y="575"/>
                  <a:pt x="723" y="578"/>
                </a:cubicBezTo>
                <a:cubicBezTo>
                  <a:pt x="724" y="581"/>
                  <a:pt x="725" y="585"/>
                  <a:pt x="726" y="588"/>
                </a:cubicBezTo>
                <a:cubicBezTo>
                  <a:pt x="727" y="592"/>
                  <a:pt x="727" y="593"/>
                  <a:pt x="722" y="594"/>
                </a:cubicBezTo>
                <a:cubicBezTo>
                  <a:pt x="714" y="596"/>
                  <a:pt x="706" y="597"/>
                  <a:pt x="698" y="598"/>
                </a:cubicBezTo>
                <a:cubicBezTo>
                  <a:pt x="693" y="599"/>
                  <a:pt x="690" y="601"/>
                  <a:pt x="686" y="605"/>
                </a:cubicBezTo>
                <a:cubicBezTo>
                  <a:pt x="678" y="614"/>
                  <a:pt x="669" y="623"/>
                  <a:pt x="661" y="632"/>
                </a:cubicBezTo>
                <a:cubicBezTo>
                  <a:pt x="658" y="635"/>
                  <a:pt x="657" y="639"/>
                  <a:pt x="657" y="643"/>
                </a:cubicBezTo>
                <a:cubicBezTo>
                  <a:pt x="658" y="647"/>
                  <a:pt x="659" y="651"/>
                  <a:pt x="659" y="656"/>
                </a:cubicBezTo>
                <a:cubicBezTo>
                  <a:pt x="659" y="661"/>
                  <a:pt x="659" y="661"/>
                  <a:pt x="654" y="663"/>
                </a:cubicBezTo>
                <a:cubicBezTo>
                  <a:pt x="653" y="664"/>
                  <a:pt x="652" y="664"/>
                  <a:pt x="651" y="664"/>
                </a:cubicBezTo>
                <a:cubicBezTo>
                  <a:pt x="638" y="667"/>
                  <a:pt x="628" y="673"/>
                  <a:pt x="619" y="682"/>
                </a:cubicBezTo>
                <a:cubicBezTo>
                  <a:pt x="615" y="686"/>
                  <a:pt x="610" y="690"/>
                  <a:pt x="605" y="694"/>
                </a:cubicBezTo>
                <a:cubicBezTo>
                  <a:pt x="602" y="697"/>
                  <a:pt x="600" y="700"/>
                  <a:pt x="598" y="704"/>
                </a:cubicBezTo>
                <a:cubicBezTo>
                  <a:pt x="592" y="718"/>
                  <a:pt x="594" y="731"/>
                  <a:pt x="600" y="743"/>
                </a:cubicBezTo>
                <a:cubicBezTo>
                  <a:pt x="602" y="747"/>
                  <a:pt x="602" y="751"/>
                  <a:pt x="600" y="754"/>
                </a:cubicBezTo>
                <a:cubicBezTo>
                  <a:pt x="597" y="757"/>
                  <a:pt x="595" y="761"/>
                  <a:pt x="593" y="764"/>
                </a:cubicBezTo>
                <a:cubicBezTo>
                  <a:pt x="591" y="767"/>
                  <a:pt x="588" y="769"/>
                  <a:pt x="584" y="769"/>
                </a:cubicBezTo>
                <a:cubicBezTo>
                  <a:pt x="577" y="769"/>
                  <a:pt x="576" y="769"/>
                  <a:pt x="573" y="761"/>
                </a:cubicBezTo>
                <a:cubicBezTo>
                  <a:pt x="571" y="753"/>
                  <a:pt x="570" y="747"/>
                  <a:pt x="573" y="739"/>
                </a:cubicBezTo>
                <a:cubicBezTo>
                  <a:pt x="576" y="733"/>
                  <a:pt x="574" y="725"/>
                  <a:pt x="573" y="718"/>
                </a:cubicBezTo>
                <a:cubicBezTo>
                  <a:pt x="572" y="713"/>
                  <a:pt x="568" y="709"/>
                  <a:pt x="562" y="708"/>
                </a:cubicBezTo>
                <a:cubicBezTo>
                  <a:pt x="552" y="707"/>
                  <a:pt x="543" y="707"/>
                  <a:pt x="533" y="707"/>
                </a:cubicBezTo>
                <a:cubicBezTo>
                  <a:pt x="529" y="707"/>
                  <a:pt x="527" y="708"/>
                  <a:pt x="526" y="713"/>
                </a:cubicBezTo>
                <a:cubicBezTo>
                  <a:pt x="524" y="719"/>
                  <a:pt x="523" y="719"/>
                  <a:pt x="517" y="719"/>
                </a:cubicBezTo>
                <a:cubicBezTo>
                  <a:pt x="506" y="719"/>
                  <a:pt x="497" y="715"/>
                  <a:pt x="488" y="710"/>
                </a:cubicBezTo>
                <a:cubicBezTo>
                  <a:pt x="483" y="708"/>
                  <a:pt x="480" y="708"/>
                  <a:pt x="476" y="711"/>
                </a:cubicBezTo>
                <a:cubicBezTo>
                  <a:pt x="468" y="717"/>
                  <a:pt x="460" y="722"/>
                  <a:pt x="452" y="728"/>
                </a:cubicBezTo>
                <a:cubicBezTo>
                  <a:pt x="449" y="731"/>
                  <a:pt x="446" y="734"/>
                  <a:pt x="444" y="738"/>
                </a:cubicBezTo>
                <a:cubicBezTo>
                  <a:pt x="441" y="743"/>
                  <a:pt x="438" y="749"/>
                  <a:pt x="435" y="754"/>
                </a:cubicBezTo>
                <a:cubicBezTo>
                  <a:pt x="434" y="756"/>
                  <a:pt x="433" y="757"/>
                  <a:pt x="433" y="759"/>
                </a:cubicBezTo>
                <a:cubicBezTo>
                  <a:pt x="431" y="769"/>
                  <a:pt x="429" y="779"/>
                  <a:pt x="427" y="790"/>
                </a:cubicBezTo>
                <a:cubicBezTo>
                  <a:pt x="427" y="792"/>
                  <a:pt x="426" y="794"/>
                  <a:pt x="427" y="797"/>
                </a:cubicBezTo>
                <a:cubicBezTo>
                  <a:pt x="430" y="806"/>
                  <a:pt x="432" y="814"/>
                  <a:pt x="435" y="823"/>
                </a:cubicBezTo>
                <a:cubicBezTo>
                  <a:pt x="436" y="825"/>
                  <a:pt x="437" y="826"/>
                  <a:pt x="439" y="827"/>
                </a:cubicBezTo>
                <a:cubicBezTo>
                  <a:pt x="449" y="832"/>
                  <a:pt x="458" y="837"/>
                  <a:pt x="470" y="833"/>
                </a:cubicBezTo>
                <a:cubicBezTo>
                  <a:pt x="473" y="832"/>
                  <a:pt x="476" y="830"/>
                  <a:pt x="477" y="827"/>
                </a:cubicBezTo>
                <a:cubicBezTo>
                  <a:pt x="478" y="823"/>
                  <a:pt x="480" y="819"/>
                  <a:pt x="481" y="815"/>
                </a:cubicBezTo>
                <a:cubicBezTo>
                  <a:pt x="482" y="812"/>
                  <a:pt x="484" y="810"/>
                  <a:pt x="487" y="809"/>
                </a:cubicBezTo>
                <a:cubicBezTo>
                  <a:pt x="496" y="807"/>
                  <a:pt x="504" y="805"/>
                  <a:pt x="512" y="803"/>
                </a:cubicBezTo>
                <a:cubicBezTo>
                  <a:pt x="518" y="802"/>
                  <a:pt x="520" y="806"/>
                  <a:pt x="523" y="809"/>
                </a:cubicBezTo>
                <a:cubicBezTo>
                  <a:pt x="526" y="812"/>
                  <a:pt x="524" y="815"/>
                  <a:pt x="522" y="818"/>
                </a:cubicBezTo>
                <a:cubicBezTo>
                  <a:pt x="515" y="831"/>
                  <a:pt x="508" y="843"/>
                  <a:pt x="501" y="856"/>
                </a:cubicBezTo>
                <a:cubicBezTo>
                  <a:pt x="500" y="858"/>
                  <a:pt x="498" y="861"/>
                  <a:pt x="500" y="863"/>
                </a:cubicBezTo>
                <a:cubicBezTo>
                  <a:pt x="502" y="866"/>
                  <a:pt x="504" y="869"/>
                  <a:pt x="508" y="868"/>
                </a:cubicBezTo>
                <a:cubicBezTo>
                  <a:pt x="515" y="868"/>
                  <a:pt x="523" y="868"/>
                  <a:pt x="530" y="868"/>
                </a:cubicBezTo>
                <a:cubicBezTo>
                  <a:pt x="534" y="868"/>
                  <a:pt x="537" y="869"/>
                  <a:pt x="539" y="872"/>
                </a:cubicBezTo>
                <a:cubicBezTo>
                  <a:pt x="546" y="880"/>
                  <a:pt x="549" y="889"/>
                  <a:pt x="546" y="900"/>
                </a:cubicBezTo>
                <a:cubicBezTo>
                  <a:pt x="544" y="905"/>
                  <a:pt x="542" y="911"/>
                  <a:pt x="540" y="916"/>
                </a:cubicBezTo>
                <a:cubicBezTo>
                  <a:pt x="538" y="921"/>
                  <a:pt x="539" y="924"/>
                  <a:pt x="541" y="928"/>
                </a:cubicBezTo>
                <a:cubicBezTo>
                  <a:pt x="544" y="938"/>
                  <a:pt x="553" y="939"/>
                  <a:pt x="560" y="942"/>
                </a:cubicBezTo>
                <a:cubicBezTo>
                  <a:pt x="562" y="942"/>
                  <a:pt x="563" y="942"/>
                  <a:pt x="564" y="941"/>
                </a:cubicBezTo>
                <a:cubicBezTo>
                  <a:pt x="566" y="941"/>
                  <a:pt x="567" y="940"/>
                  <a:pt x="569" y="939"/>
                </a:cubicBezTo>
                <a:cubicBezTo>
                  <a:pt x="577" y="931"/>
                  <a:pt x="586" y="932"/>
                  <a:pt x="595" y="938"/>
                </a:cubicBezTo>
                <a:cubicBezTo>
                  <a:pt x="602" y="943"/>
                  <a:pt x="606" y="941"/>
                  <a:pt x="612" y="936"/>
                </a:cubicBezTo>
                <a:cubicBezTo>
                  <a:pt x="622" y="927"/>
                  <a:pt x="633" y="918"/>
                  <a:pt x="644" y="909"/>
                </a:cubicBezTo>
                <a:cubicBezTo>
                  <a:pt x="646" y="907"/>
                  <a:pt x="649" y="905"/>
                  <a:pt x="653" y="905"/>
                </a:cubicBezTo>
                <a:cubicBezTo>
                  <a:pt x="657" y="905"/>
                  <a:pt x="658" y="907"/>
                  <a:pt x="656" y="910"/>
                </a:cubicBezTo>
                <a:cubicBezTo>
                  <a:pt x="654" y="913"/>
                  <a:pt x="652" y="916"/>
                  <a:pt x="650" y="918"/>
                </a:cubicBezTo>
                <a:cubicBezTo>
                  <a:pt x="646" y="923"/>
                  <a:pt x="647" y="927"/>
                  <a:pt x="649" y="931"/>
                </a:cubicBezTo>
                <a:cubicBezTo>
                  <a:pt x="650" y="934"/>
                  <a:pt x="652" y="936"/>
                  <a:pt x="655" y="936"/>
                </a:cubicBezTo>
                <a:cubicBezTo>
                  <a:pt x="658" y="936"/>
                  <a:pt x="658" y="933"/>
                  <a:pt x="658" y="930"/>
                </a:cubicBezTo>
                <a:cubicBezTo>
                  <a:pt x="659" y="923"/>
                  <a:pt x="663" y="918"/>
                  <a:pt x="668" y="914"/>
                </a:cubicBezTo>
                <a:cubicBezTo>
                  <a:pt x="672" y="910"/>
                  <a:pt x="673" y="909"/>
                  <a:pt x="676" y="914"/>
                </a:cubicBezTo>
                <a:cubicBezTo>
                  <a:pt x="682" y="922"/>
                  <a:pt x="691" y="925"/>
                  <a:pt x="700" y="928"/>
                </a:cubicBezTo>
                <a:cubicBezTo>
                  <a:pt x="707" y="929"/>
                  <a:pt x="713" y="930"/>
                  <a:pt x="720" y="928"/>
                </a:cubicBezTo>
                <a:cubicBezTo>
                  <a:pt x="723" y="927"/>
                  <a:pt x="725" y="927"/>
                  <a:pt x="727" y="926"/>
                </a:cubicBezTo>
                <a:cubicBezTo>
                  <a:pt x="731" y="925"/>
                  <a:pt x="734" y="927"/>
                  <a:pt x="736" y="930"/>
                </a:cubicBezTo>
                <a:cubicBezTo>
                  <a:pt x="738" y="932"/>
                  <a:pt x="739" y="933"/>
                  <a:pt x="741" y="935"/>
                </a:cubicBezTo>
                <a:cubicBezTo>
                  <a:pt x="746" y="944"/>
                  <a:pt x="754" y="949"/>
                  <a:pt x="762" y="954"/>
                </a:cubicBezTo>
                <a:cubicBezTo>
                  <a:pt x="770" y="959"/>
                  <a:pt x="776" y="967"/>
                  <a:pt x="784" y="972"/>
                </a:cubicBezTo>
                <a:cubicBezTo>
                  <a:pt x="785" y="974"/>
                  <a:pt x="787" y="975"/>
                  <a:pt x="788" y="977"/>
                </a:cubicBezTo>
                <a:cubicBezTo>
                  <a:pt x="793" y="980"/>
                  <a:pt x="797" y="981"/>
                  <a:pt x="802" y="977"/>
                </a:cubicBezTo>
                <a:cubicBezTo>
                  <a:pt x="806" y="974"/>
                  <a:pt x="810" y="975"/>
                  <a:pt x="815" y="977"/>
                </a:cubicBezTo>
                <a:cubicBezTo>
                  <a:pt x="821" y="980"/>
                  <a:pt x="827" y="984"/>
                  <a:pt x="833" y="987"/>
                </a:cubicBezTo>
                <a:cubicBezTo>
                  <a:pt x="836" y="989"/>
                  <a:pt x="839" y="992"/>
                  <a:pt x="843" y="992"/>
                </a:cubicBezTo>
                <a:cubicBezTo>
                  <a:pt x="846" y="993"/>
                  <a:pt x="847" y="995"/>
                  <a:pt x="848" y="998"/>
                </a:cubicBezTo>
                <a:cubicBezTo>
                  <a:pt x="849" y="1005"/>
                  <a:pt x="849" y="1013"/>
                  <a:pt x="850" y="1021"/>
                </a:cubicBezTo>
                <a:cubicBezTo>
                  <a:pt x="850" y="1025"/>
                  <a:pt x="847" y="1029"/>
                  <a:pt x="845" y="1032"/>
                </a:cubicBezTo>
                <a:cubicBezTo>
                  <a:pt x="843" y="1038"/>
                  <a:pt x="844" y="1039"/>
                  <a:pt x="850" y="1039"/>
                </a:cubicBezTo>
                <a:cubicBezTo>
                  <a:pt x="868" y="1040"/>
                  <a:pt x="885" y="1046"/>
                  <a:pt x="902" y="1051"/>
                </a:cubicBezTo>
                <a:cubicBezTo>
                  <a:pt x="910" y="1053"/>
                  <a:pt x="918" y="1056"/>
                  <a:pt x="926" y="1058"/>
                </a:cubicBezTo>
                <a:cubicBezTo>
                  <a:pt x="941" y="1062"/>
                  <a:pt x="955" y="1071"/>
                  <a:pt x="969" y="1077"/>
                </a:cubicBezTo>
                <a:cubicBezTo>
                  <a:pt x="976" y="1080"/>
                  <a:pt x="983" y="1084"/>
                  <a:pt x="991" y="1088"/>
                </a:cubicBezTo>
                <a:cubicBezTo>
                  <a:pt x="994" y="1089"/>
                  <a:pt x="996" y="1092"/>
                  <a:pt x="996" y="1096"/>
                </a:cubicBezTo>
                <a:cubicBezTo>
                  <a:pt x="995" y="1106"/>
                  <a:pt x="995" y="1116"/>
                  <a:pt x="995" y="1126"/>
                </a:cubicBezTo>
                <a:cubicBezTo>
                  <a:pt x="995" y="1131"/>
                  <a:pt x="993" y="1134"/>
                  <a:pt x="990" y="1137"/>
                </a:cubicBezTo>
                <a:cubicBezTo>
                  <a:pt x="980" y="1146"/>
                  <a:pt x="970" y="1156"/>
                  <a:pt x="959" y="1165"/>
                </a:cubicBezTo>
                <a:cubicBezTo>
                  <a:pt x="954" y="1170"/>
                  <a:pt x="954" y="1170"/>
                  <a:pt x="957" y="1176"/>
                </a:cubicBezTo>
                <a:cubicBezTo>
                  <a:pt x="960" y="1182"/>
                  <a:pt x="961" y="1187"/>
                  <a:pt x="960" y="1193"/>
                </a:cubicBezTo>
                <a:cubicBezTo>
                  <a:pt x="959" y="1207"/>
                  <a:pt x="958" y="1221"/>
                  <a:pt x="957" y="1236"/>
                </a:cubicBezTo>
                <a:cubicBezTo>
                  <a:pt x="957" y="1239"/>
                  <a:pt x="957" y="1241"/>
                  <a:pt x="955" y="1244"/>
                </a:cubicBezTo>
                <a:cubicBezTo>
                  <a:pt x="951" y="1251"/>
                  <a:pt x="947" y="1257"/>
                  <a:pt x="943" y="1264"/>
                </a:cubicBezTo>
                <a:cubicBezTo>
                  <a:pt x="941" y="1268"/>
                  <a:pt x="938" y="1270"/>
                  <a:pt x="934" y="1269"/>
                </a:cubicBezTo>
                <a:cubicBezTo>
                  <a:pt x="923" y="1268"/>
                  <a:pt x="913" y="1272"/>
                  <a:pt x="904" y="1278"/>
                </a:cubicBezTo>
                <a:cubicBezTo>
                  <a:pt x="899" y="1282"/>
                  <a:pt x="893" y="1286"/>
                  <a:pt x="887" y="1290"/>
                </a:cubicBezTo>
                <a:cubicBezTo>
                  <a:pt x="883" y="1292"/>
                  <a:pt x="881" y="1295"/>
                  <a:pt x="880" y="1300"/>
                </a:cubicBezTo>
                <a:cubicBezTo>
                  <a:pt x="880" y="1307"/>
                  <a:pt x="879" y="1313"/>
                  <a:pt x="880" y="1320"/>
                </a:cubicBezTo>
                <a:cubicBezTo>
                  <a:pt x="880" y="1325"/>
                  <a:pt x="879" y="1329"/>
                  <a:pt x="876" y="1333"/>
                </a:cubicBezTo>
                <a:cubicBezTo>
                  <a:pt x="871" y="1343"/>
                  <a:pt x="866" y="1353"/>
                  <a:pt x="861" y="1363"/>
                </a:cubicBezTo>
                <a:cubicBezTo>
                  <a:pt x="859" y="1367"/>
                  <a:pt x="856" y="1370"/>
                  <a:pt x="854" y="1373"/>
                </a:cubicBezTo>
                <a:cubicBezTo>
                  <a:pt x="847" y="1380"/>
                  <a:pt x="840" y="1386"/>
                  <a:pt x="834" y="1393"/>
                </a:cubicBezTo>
                <a:cubicBezTo>
                  <a:pt x="831" y="1396"/>
                  <a:pt x="828" y="1397"/>
                  <a:pt x="824" y="1396"/>
                </a:cubicBezTo>
                <a:cubicBezTo>
                  <a:pt x="818" y="1394"/>
                  <a:pt x="813" y="1393"/>
                  <a:pt x="806" y="1391"/>
                </a:cubicBezTo>
                <a:cubicBezTo>
                  <a:pt x="812" y="1398"/>
                  <a:pt x="816" y="1403"/>
                  <a:pt x="821" y="1409"/>
                </a:cubicBezTo>
                <a:cubicBezTo>
                  <a:pt x="824" y="1412"/>
                  <a:pt x="825" y="1416"/>
                  <a:pt x="822" y="1420"/>
                </a:cubicBezTo>
                <a:cubicBezTo>
                  <a:pt x="819" y="1425"/>
                  <a:pt x="816" y="1429"/>
                  <a:pt x="814" y="1434"/>
                </a:cubicBezTo>
                <a:cubicBezTo>
                  <a:pt x="809" y="1444"/>
                  <a:pt x="801" y="1448"/>
                  <a:pt x="791" y="1448"/>
                </a:cubicBezTo>
                <a:cubicBezTo>
                  <a:pt x="784" y="1449"/>
                  <a:pt x="784" y="1449"/>
                  <a:pt x="785" y="1457"/>
                </a:cubicBezTo>
                <a:cubicBezTo>
                  <a:pt x="787" y="1469"/>
                  <a:pt x="787" y="1469"/>
                  <a:pt x="776" y="1473"/>
                </a:cubicBezTo>
                <a:cubicBezTo>
                  <a:pt x="775" y="1474"/>
                  <a:pt x="774" y="1474"/>
                  <a:pt x="773" y="1474"/>
                </a:cubicBezTo>
                <a:cubicBezTo>
                  <a:pt x="767" y="1477"/>
                  <a:pt x="766" y="1477"/>
                  <a:pt x="768" y="1483"/>
                </a:cubicBezTo>
                <a:cubicBezTo>
                  <a:pt x="771" y="1491"/>
                  <a:pt x="770" y="1498"/>
                  <a:pt x="768" y="1505"/>
                </a:cubicBezTo>
                <a:cubicBezTo>
                  <a:pt x="765" y="1513"/>
                  <a:pt x="763" y="1521"/>
                  <a:pt x="760" y="1529"/>
                </a:cubicBezTo>
                <a:cubicBezTo>
                  <a:pt x="759" y="1533"/>
                  <a:pt x="759" y="1536"/>
                  <a:pt x="763" y="1538"/>
                </a:cubicBezTo>
                <a:cubicBezTo>
                  <a:pt x="763" y="1538"/>
                  <a:pt x="763" y="1538"/>
                  <a:pt x="764" y="1539"/>
                </a:cubicBezTo>
                <a:cubicBezTo>
                  <a:pt x="776" y="1549"/>
                  <a:pt x="775" y="1545"/>
                  <a:pt x="769" y="1560"/>
                </a:cubicBezTo>
                <a:cubicBezTo>
                  <a:pt x="766" y="1569"/>
                  <a:pt x="761" y="1577"/>
                  <a:pt x="755" y="1585"/>
                </a:cubicBezTo>
                <a:cubicBezTo>
                  <a:pt x="752" y="1590"/>
                  <a:pt x="751" y="1594"/>
                  <a:pt x="755" y="1599"/>
                </a:cubicBezTo>
                <a:cubicBezTo>
                  <a:pt x="759" y="1606"/>
                  <a:pt x="757" y="1611"/>
                  <a:pt x="753" y="1616"/>
                </a:cubicBezTo>
                <a:cubicBezTo>
                  <a:pt x="749" y="1621"/>
                  <a:pt x="746" y="1625"/>
                  <a:pt x="746" y="1632"/>
                </a:cubicBezTo>
                <a:cubicBezTo>
                  <a:pt x="746" y="1636"/>
                  <a:pt x="744" y="1637"/>
                  <a:pt x="740" y="1635"/>
                </a:cubicBezTo>
                <a:cubicBezTo>
                  <a:pt x="730" y="1630"/>
                  <a:pt x="721" y="1625"/>
                  <a:pt x="715" y="1615"/>
                </a:cubicBezTo>
                <a:cubicBezTo>
                  <a:pt x="710" y="1606"/>
                  <a:pt x="703" y="1598"/>
                  <a:pt x="698" y="1589"/>
                </a:cubicBezTo>
                <a:cubicBezTo>
                  <a:pt x="695" y="1584"/>
                  <a:pt x="694" y="1580"/>
                  <a:pt x="699" y="1575"/>
                </a:cubicBezTo>
                <a:cubicBezTo>
                  <a:pt x="702" y="1572"/>
                  <a:pt x="703" y="1568"/>
                  <a:pt x="703" y="1563"/>
                </a:cubicBezTo>
                <a:cubicBezTo>
                  <a:pt x="703" y="1558"/>
                  <a:pt x="701" y="1555"/>
                  <a:pt x="696" y="1554"/>
                </a:cubicBezTo>
                <a:cubicBezTo>
                  <a:pt x="693" y="1553"/>
                  <a:pt x="690" y="1551"/>
                  <a:pt x="687" y="1548"/>
                </a:cubicBezTo>
                <a:cubicBezTo>
                  <a:pt x="683" y="1544"/>
                  <a:pt x="684" y="1537"/>
                  <a:pt x="689" y="1535"/>
                </a:cubicBezTo>
                <a:cubicBezTo>
                  <a:pt x="695" y="1533"/>
                  <a:pt x="696" y="1530"/>
                  <a:pt x="696" y="1524"/>
                </a:cubicBezTo>
                <a:cubicBezTo>
                  <a:pt x="697" y="1515"/>
                  <a:pt x="697" y="1506"/>
                  <a:pt x="698" y="1496"/>
                </a:cubicBezTo>
                <a:cubicBezTo>
                  <a:pt x="698" y="1490"/>
                  <a:pt x="697" y="1485"/>
                  <a:pt x="690" y="1483"/>
                </a:cubicBezTo>
                <a:cubicBezTo>
                  <a:pt x="688" y="1482"/>
                  <a:pt x="687" y="1481"/>
                  <a:pt x="685" y="1480"/>
                </a:cubicBezTo>
                <a:cubicBezTo>
                  <a:pt x="683" y="1478"/>
                  <a:pt x="682" y="1476"/>
                  <a:pt x="682" y="1473"/>
                </a:cubicBezTo>
                <a:cubicBezTo>
                  <a:pt x="681" y="1467"/>
                  <a:pt x="681" y="1460"/>
                  <a:pt x="680" y="1453"/>
                </a:cubicBezTo>
                <a:cubicBezTo>
                  <a:pt x="679" y="1423"/>
                  <a:pt x="678" y="1392"/>
                  <a:pt x="677" y="1361"/>
                </a:cubicBezTo>
                <a:cubicBezTo>
                  <a:pt x="676" y="1338"/>
                  <a:pt x="674" y="1315"/>
                  <a:pt x="674" y="1292"/>
                </a:cubicBezTo>
                <a:cubicBezTo>
                  <a:pt x="673" y="1272"/>
                  <a:pt x="672" y="1252"/>
                  <a:pt x="671" y="1232"/>
                </a:cubicBezTo>
                <a:cubicBezTo>
                  <a:pt x="671" y="1229"/>
                  <a:pt x="669" y="1228"/>
                  <a:pt x="667" y="1226"/>
                </a:cubicBezTo>
                <a:cubicBezTo>
                  <a:pt x="650" y="1216"/>
                  <a:pt x="634" y="1205"/>
                  <a:pt x="617" y="1195"/>
                </a:cubicBezTo>
                <a:cubicBezTo>
                  <a:pt x="613" y="1192"/>
                  <a:pt x="610" y="1189"/>
                  <a:pt x="608" y="1184"/>
                </a:cubicBezTo>
                <a:cubicBezTo>
                  <a:pt x="591" y="1154"/>
                  <a:pt x="575" y="1124"/>
                  <a:pt x="558" y="1094"/>
                </a:cubicBezTo>
                <a:cubicBezTo>
                  <a:pt x="556" y="1090"/>
                  <a:pt x="554" y="1086"/>
                  <a:pt x="555" y="1082"/>
                </a:cubicBezTo>
                <a:cubicBezTo>
                  <a:pt x="555" y="1076"/>
                  <a:pt x="557" y="1074"/>
                  <a:pt x="563" y="1071"/>
                </a:cubicBezTo>
                <a:cubicBezTo>
                  <a:pt x="564" y="1071"/>
                  <a:pt x="566" y="1064"/>
                  <a:pt x="565" y="1062"/>
                </a:cubicBezTo>
                <a:cubicBezTo>
                  <a:pt x="564" y="1061"/>
                  <a:pt x="563" y="1060"/>
                  <a:pt x="561" y="1058"/>
                </a:cubicBezTo>
                <a:cubicBezTo>
                  <a:pt x="559" y="1056"/>
                  <a:pt x="558" y="1054"/>
                  <a:pt x="560" y="1051"/>
                </a:cubicBezTo>
                <a:cubicBezTo>
                  <a:pt x="562" y="1048"/>
                  <a:pt x="562" y="1045"/>
                  <a:pt x="562" y="1041"/>
                </a:cubicBezTo>
                <a:cubicBezTo>
                  <a:pt x="562" y="1036"/>
                  <a:pt x="565" y="1032"/>
                  <a:pt x="569" y="1030"/>
                </a:cubicBezTo>
                <a:cubicBezTo>
                  <a:pt x="578" y="1027"/>
                  <a:pt x="583" y="1020"/>
                  <a:pt x="585" y="1011"/>
                </a:cubicBezTo>
                <a:cubicBezTo>
                  <a:pt x="586" y="1009"/>
                  <a:pt x="587" y="1007"/>
                  <a:pt x="588" y="1004"/>
                </a:cubicBezTo>
                <a:cubicBezTo>
                  <a:pt x="596" y="984"/>
                  <a:pt x="596" y="984"/>
                  <a:pt x="594" y="963"/>
                </a:cubicBezTo>
                <a:cubicBezTo>
                  <a:pt x="594" y="962"/>
                  <a:pt x="593" y="961"/>
                  <a:pt x="593" y="960"/>
                </a:cubicBezTo>
                <a:cubicBezTo>
                  <a:pt x="593" y="953"/>
                  <a:pt x="589" y="947"/>
                  <a:pt x="583" y="946"/>
                </a:cubicBezTo>
                <a:cubicBezTo>
                  <a:pt x="579" y="945"/>
                  <a:pt x="573" y="948"/>
                  <a:pt x="572" y="951"/>
                </a:cubicBezTo>
                <a:cubicBezTo>
                  <a:pt x="571" y="953"/>
                  <a:pt x="571" y="954"/>
                  <a:pt x="570" y="956"/>
                </a:cubicBezTo>
                <a:cubicBezTo>
                  <a:pt x="570" y="960"/>
                  <a:pt x="567" y="961"/>
                  <a:pt x="563" y="960"/>
                </a:cubicBezTo>
                <a:cubicBezTo>
                  <a:pt x="550" y="958"/>
                  <a:pt x="538" y="954"/>
                  <a:pt x="528" y="945"/>
                </a:cubicBezTo>
                <a:cubicBezTo>
                  <a:pt x="525" y="942"/>
                  <a:pt x="522" y="939"/>
                  <a:pt x="519" y="937"/>
                </a:cubicBezTo>
                <a:cubicBezTo>
                  <a:pt x="515" y="934"/>
                  <a:pt x="513" y="929"/>
                  <a:pt x="514" y="923"/>
                </a:cubicBezTo>
                <a:cubicBezTo>
                  <a:pt x="514" y="917"/>
                  <a:pt x="511" y="911"/>
                  <a:pt x="507" y="908"/>
                </a:cubicBezTo>
                <a:cubicBezTo>
                  <a:pt x="502" y="903"/>
                  <a:pt x="502" y="898"/>
                  <a:pt x="502" y="893"/>
                </a:cubicBezTo>
                <a:cubicBezTo>
                  <a:pt x="502" y="893"/>
                  <a:pt x="501" y="894"/>
                  <a:pt x="501" y="894"/>
                </a:cubicBezTo>
                <a:cubicBezTo>
                  <a:pt x="501" y="904"/>
                  <a:pt x="501" y="904"/>
                  <a:pt x="492" y="900"/>
                </a:cubicBezTo>
                <a:cubicBezTo>
                  <a:pt x="478" y="893"/>
                  <a:pt x="466" y="883"/>
                  <a:pt x="454" y="873"/>
                </a:cubicBezTo>
                <a:cubicBezTo>
                  <a:pt x="450" y="870"/>
                  <a:pt x="446" y="867"/>
                  <a:pt x="442" y="864"/>
                </a:cubicBezTo>
                <a:cubicBezTo>
                  <a:pt x="440" y="861"/>
                  <a:pt x="437" y="860"/>
                  <a:pt x="434" y="863"/>
                </a:cubicBezTo>
                <a:cubicBezTo>
                  <a:pt x="426" y="870"/>
                  <a:pt x="418" y="869"/>
                  <a:pt x="409" y="863"/>
                </a:cubicBezTo>
                <a:cubicBezTo>
                  <a:pt x="405" y="861"/>
                  <a:pt x="399" y="858"/>
                  <a:pt x="394" y="856"/>
                </a:cubicBezTo>
                <a:cubicBezTo>
                  <a:pt x="387" y="854"/>
                  <a:pt x="381" y="849"/>
                  <a:pt x="376" y="843"/>
                </a:cubicBezTo>
                <a:cubicBezTo>
                  <a:pt x="369" y="834"/>
                  <a:pt x="361" y="824"/>
                  <a:pt x="353" y="815"/>
                </a:cubicBezTo>
                <a:cubicBezTo>
                  <a:pt x="350" y="812"/>
                  <a:pt x="348" y="808"/>
                  <a:pt x="348" y="803"/>
                </a:cubicBezTo>
                <a:cubicBezTo>
                  <a:pt x="350" y="786"/>
                  <a:pt x="346" y="772"/>
                  <a:pt x="338" y="758"/>
                </a:cubicBezTo>
                <a:cubicBezTo>
                  <a:pt x="328" y="741"/>
                  <a:pt x="320" y="723"/>
                  <a:pt x="310" y="705"/>
                </a:cubicBezTo>
                <a:cubicBezTo>
                  <a:pt x="306" y="698"/>
                  <a:pt x="305" y="692"/>
                  <a:pt x="307" y="684"/>
                </a:cubicBezTo>
                <a:cubicBezTo>
                  <a:pt x="308" y="681"/>
                  <a:pt x="309" y="677"/>
                  <a:pt x="307" y="674"/>
                </a:cubicBezTo>
                <a:cubicBezTo>
                  <a:pt x="306" y="672"/>
                  <a:pt x="305" y="670"/>
                  <a:pt x="303" y="670"/>
                </a:cubicBezTo>
                <a:cubicBezTo>
                  <a:pt x="300" y="671"/>
                  <a:pt x="300" y="673"/>
                  <a:pt x="299" y="674"/>
                </a:cubicBezTo>
                <a:cubicBezTo>
                  <a:pt x="298" y="682"/>
                  <a:pt x="297" y="690"/>
                  <a:pt x="300" y="698"/>
                </a:cubicBezTo>
                <a:cubicBezTo>
                  <a:pt x="308" y="719"/>
                  <a:pt x="310" y="742"/>
                  <a:pt x="314" y="765"/>
                </a:cubicBezTo>
                <a:cubicBezTo>
                  <a:pt x="314" y="767"/>
                  <a:pt x="315" y="769"/>
                  <a:pt x="312" y="772"/>
                </a:cubicBezTo>
                <a:cubicBezTo>
                  <a:pt x="306" y="767"/>
                  <a:pt x="300" y="762"/>
                  <a:pt x="296" y="756"/>
                </a:cubicBezTo>
                <a:cubicBezTo>
                  <a:pt x="294" y="753"/>
                  <a:pt x="294" y="750"/>
                  <a:pt x="294" y="747"/>
                </a:cubicBezTo>
                <a:cubicBezTo>
                  <a:pt x="295" y="739"/>
                  <a:pt x="293" y="733"/>
                  <a:pt x="286" y="729"/>
                </a:cubicBezTo>
                <a:cubicBezTo>
                  <a:pt x="283" y="727"/>
                  <a:pt x="280" y="725"/>
                  <a:pt x="280" y="721"/>
                </a:cubicBezTo>
                <a:cubicBezTo>
                  <a:pt x="280" y="718"/>
                  <a:pt x="280" y="714"/>
                  <a:pt x="283" y="712"/>
                </a:cubicBezTo>
                <a:cubicBezTo>
                  <a:pt x="287" y="710"/>
                  <a:pt x="286" y="707"/>
                  <a:pt x="285" y="704"/>
                </a:cubicBezTo>
                <a:cubicBezTo>
                  <a:pt x="281" y="692"/>
                  <a:pt x="278" y="681"/>
                  <a:pt x="274" y="670"/>
                </a:cubicBezTo>
                <a:cubicBezTo>
                  <a:pt x="274" y="668"/>
                  <a:pt x="273" y="666"/>
                  <a:pt x="273" y="664"/>
                </a:cubicBezTo>
                <a:cubicBezTo>
                  <a:pt x="272" y="661"/>
                  <a:pt x="273" y="659"/>
                  <a:pt x="276" y="659"/>
                </a:cubicBezTo>
                <a:cubicBezTo>
                  <a:pt x="282" y="659"/>
                  <a:pt x="287" y="659"/>
                  <a:pt x="292" y="657"/>
                </a:cubicBezTo>
                <a:cubicBezTo>
                  <a:pt x="288" y="657"/>
                  <a:pt x="283" y="657"/>
                  <a:pt x="278" y="657"/>
                </a:cubicBezTo>
                <a:cubicBezTo>
                  <a:pt x="272" y="657"/>
                  <a:pt x="271" y="657"/>
                  <a:pt x="270" y="650"/>
                </a:cubicBezTo>
                <a:cubicBezTo>
                  <a:pt x="270" y="649"/>
                  <a:pt x="269" y="648"/>
                  <a:pt x="269" y="646"/>
                </a:cubicBezTo>
                <a:cubicBezTo>
                  <a:pt x="270" y="639"/>
                  <a:pt x="267" y="633"/>
                  <a:pt x="259" y="630"/>
                </a:cubicBezTo>
                <a:cubicBezTo>
                  <a:pt x="256" y="629"/>
                  <a:pt x="255" y="626"/>
                  <a:pt x="254" y="623"/>
                </a:cubicBezTo>
                <a:cubicBezTo>
                  <a:pt x="251" y="600"/>
                  <a:pt x="248" y="578"/>
                  <a:pt x="245" y="555"/>
                </a:cubicBezTo>
                <a:cubicBezTo>
                  <a:pt x="244" y="550"/>
                  <a:pt x="245" y="546"/>
                  <a:pt x="247" y="542"/>
                </a:cubicBezTo>
                <a:cubicBezTo>
                  <a:pt x="259" y="516"/>
                  <a:pt x="270" y="490"/>
                  <a:pt x="282" y="464"/>
                </a:cubicBezTo>
                <a:cubicBezTo>
                  <a:pt x="284" y="459"/>
                  <a:pt x="285" y="454"/>
                  <a:pt x="287" y="449"/>
                </a:cubicBezTo>
                <a:cubicBezTo>
                  <a:pt x="288" y="442"/>
                  <a:pt x="291" y="441"/>
                  <a:pt x="298" y="444"/>
                </a:cubicBezTo>
                <a:cubicBezTo>
                  <a:pt x="299" y="445"/>
                  <a:pt x="300" y="446"/>
                  <a:pt x="301" y="446"/>
                </a:cubicBezTo>
                <a:cubicBezTo>
                  <a:pt x="304" y="448"/>
                  <a:pt x="306" y="448"/>
                  <a:pt x="307" y="444"/>
                </a:cubicBezTo>
                <a:cubicBezTo>
                  <a:pt x="308" y="441"/>
                  <a:pt x="308" y="438"/>
                  <a:pt x="312" y="437"/>
                </a:cubicBezTo>
                <a:cubicBezTo>
                  <a:pt x="314" y="437"/>
                  <a:pt x="313" y="437"/>
                  <a:pt x="312" y="436"/>
                </a:cubicBezTo>
                <a:cubicBezTo>
                  <a:pt x="308" y="435"/>
                  <a:pt x="308" y="430"/>
                  <a:pt x="307" y="426"/>
                </a:cubicBezTo>
                <a:cubicBezTo>
                  <a:pt x="306" y="422"/>
                  <a:pt x="304" y="418"/>
                  <a:pt x="300" y="415"/>
                </a:cubicBezTo>
                <a:cubicBezTo>
                  <a:pt x="297" y="412"/>
                  <a:pt x="293" y="408"/>
                  <a:pt x="289" y="405"/>
                </a:cubicBezTo>
                <a:cubicBezTo>
                  <a:pt x="285" y="401"/>
                  <a:pt x="283" y="397"/>
                  <a:pt x="283" y="392"/>
                </a:cubicBezTo>
                <a:cubicBezTo>
                  <a:pt x="283" y="386"/>
                  <a:pt x="284" y="381"/>
                  <a:pt x="285" y="376"/>
                </a:cubicBezTo>
                <a:cubicBezTo>
                  <a:pt x="287" y="368"/>
                  <a:pt x="288" y="360"/>
                  <a:pt x="280" y="354"/>
                </a:cubicBezTo>
                <a:cubicBezTo>
                  <a:pt x="277" y="352"/>
                  <a:pt x="276" y="347"/>
                  <a:pt x="277" y="343"/>
                </a:cubicBezTo>
                <a:cubicBezTo>
                  <a:pt x="277" y="334"/>
                  <a:pt x="275" y="324"/>
                  <a:pt x="275" y="314"/>
                </a:cubicBezTo>
                <a:cubicBezTo>
                  <a:pt x="275" y="303"/>
                  <a:pt x="275" y="291"/>
                  <a:pt x="275" y="279"/>
                </a:cubicBezTo>
                <a:cubicBezTo>
                  <a:pt x="275" y="277"/>
                  <a:pt x="275" y="276"/>
                  <a:pt x="275" y="274"/>
                </a:cubicBezTo>
                <a:cubicBezTo>
                  <a:pt x="275" y="273"/>
                  <a:pt x="274" y="271"/>
                  <a:pt x="273" y="271"/>
                </a:cubicBezTo>
                <a:cubicBezTo>
                  <a:pt x="271" y="271"/>
                  <a:pt x="271" y="273"/>
                  <a:pt x="271" y="274"/>
                </a:cubicBezTo>
                <a:cubicBezTo>
                  <a:pt x="271" y="277"/>
                  <a:pt x="271" y="280"/>
                  <a:pt x="271" y="283"/>
                </a:cubicBezTo>
                <a:cubicBezTo>
                  <a:pt x="270" y="287"/>
                  <a:pt x="270" y="290"/>
                  <a:pt x="270" y="293"/>
                </a:cubicBezTo>
                <a:cubicBezTo>
                  <a:pt x="269" y="295"/>
                  <a:pt x="268" y="296"/>
                  <a:pt x="266" y="296"/>
                </a:cubicBezTo>
                <a:cubicBezTo>
                  <a:pt x="264" y="296"/>
                  <a:pt x="262" y="296"/>
                  <a:pt x="261" y="294"/>
                </a:cubicBezTo>
                <a:cubicBezTo>
                  <a:pt x="260" y="288"/>
                  <a:pt x="257" y="283"/>
                  <a:pt x="259" y="276"/>
                </a:cubicBezTo>
                <a:cubicBezTo>
                  <a:pt x="262" y="269"/>
                  <a:pt x="261" y="262"/>
                  <a:pt x="255" y="256"/>
                </a:cubicBezTo>
                <a:cubicBezTo>
                  <a:pt x="253" y="254"/>
                  <a:pt x="250" y="252"/>
                  <a:pt x="248" y="250"/>
                </a:cubicBezTo>
                <a:cubicBezTo>
                  <a:pt x="242" y="241"/>
                  <a:pt x="233" y="236"/>
                  <a:pt x="222" y="235"/>
                </a:cubicBezTo>
                <a:cubicBezTo>
                  <a:pt x="216" y="234"/>
                  <a:pt x="214" y="231"/>
                  <a:pt x="212" y="225"/>
                </a:cubicBezTo>
                <a:cubicBezTo>
                  <a:pt x="209" y="211"/>
                  <a:pt x="209" y="211"/>
                  <a:pt x="195" y="217"/>
                </a:cubicBezTo>
                <a:cubicBezTo>
                  <a:pt x="192" y="218"/>
                  <a:pt x="189" y="219"/>
                  <a:pt x="186" y="221"/>
                </a:cubicBezTo>
                <a:cubicBezTo>
                  <a:pt x="178" y="226"/>
                  <a:pt x="170" y="224"/>
                  <a:pt x="162" y="222"/>
                </a:cubicBezTo>
                <a:cubicBezTo>
                  <a:pt x="158" y="221"/>
                  <a:pt x="159" y="219"/>
                  <a:pt x="160" y="217"/>
                </a:cubicBezTo>
                <a:cubicBezTo>
                  <a:pt x="163" y="211"/>
                  <a:pt x="166" y="206"/>
                  <a:pt x="170" y="200"/>
                </a:cubicBezTo>
                <a:cubicBezTo>
                  <a:pt x="167" y="198"/>
                  <a:pt x="166" y="200"/>
                  <a:pt x="164" y="201"/>
                </a:cubicBezTo>
                <a:cubicBezTo>
                  <a:pt x="159" y="205"/>
                  <a:pt x="153" y="209"/>
                  <a:pt x="148" y="212"/>
                </a:cubicBezTo>
                <a:cubicBezTo>
                  <a:pt x="145" y="214"/>
                  <a:pt x="142" y="217"/>
                  <a:pt x="140" y="220"/>
                </a:cubicBezTo>
                <a:cubicBezTo>
                  <a:pt x="133" y="229"/>
                  <a:pt x="125" y="237"/>
                  <a:pt x="118" y="246"/>
                </a:cubicBezTo>
                <a:cubicBezTo>
                  <a:pt x="115" y="250"/>
                  <a:pt x="111" y="253"/>
                  <a:pt x="106" y="254"/>
                </a:cubicBezTo>
                <a:cubicBezTo>
                  <a:pt x="73" y="264"/>
                  <a:pt x="41" y="273"/>
                  <a:pt x="8" y="282"/>
                </a:cubicBezTo>
                <a:cubicBezTo>
                  <a:pt x="7" y="283"/>
                  <a:pt x="6" y="283"/>
                  <a:pt x="4" y="283"/>
                </a:cubicBezTo>
                <a:cubicBezTo>
                  <a:pt x="1" y="284"/>
                  <a:pt x="0" y="283"/>
                  <a:pt x="0" y="279"/>
                </a:cubicBezTo>
                <a:cubicBezTo>
                  <a:pt x="0" y="271"/>
                  <a:pt x="1" y="269"/>
                  <a:pt x="9" y="268"/>
                </a:cubicBezTo>
                <a:cubicBezTo>
                  <a:pt x="37" y="263"/>
                  <a:pt x="61" y="249"/>
                  <a:pt x="86" y="238"/>
                </a:cubicBezTo>
                <a:cubicBezTo>
                  <a:pt x="93" y="235"/>
                  <a:pt x="96" y="228"/>
                  <a:pt x="101" y="223"/>
                </a:cubicBezTo>
                <a:cubicBezTo>
                  <a:pt x="101" y="222"/>
                  <a:pt x="101" y="220"/>
                  <a:pt x="100" y="219"/>
                </a:cubicBezTo>
                <a:cubicBezTo>
                  <a:pt x="99" y="218"/>
                  <a:pt x="98" y="219"/>
                  <a:pt x="97" y="220"/>
                </a:cubicBezTo>
                <a:cubicBezTo>
                  <a:pt x="94" y="222"/>
                  <a:pt x="92" y="226"/>
                  <a:pt x="88" y="226"/>
                </a:cubicBezTo>
                <a:cubicBezTo>
                  <a:pt x="84" y="225"/>
                  <a:pt x="81" y="222"/>
                  <a:pt x="78" y="220"/>
                </a:cubicBezTo>
                <a:cubicBezTo>
                  <a:pt x="74" y="218"/>
                  <a:pt x="73" y="215"/>
                  <a:pt x="72" y="211"/>
                </a:cubicBezTo>
                <a:cubicBezTo>
                  <a:pt x="70" y="200"/>
                  <a:pt x="67" y="188"/>
                  <a:pt x="65" y="177"/>
                </a:cubicBezTo>
                <a:cubicBezTo>
                  <a:pt x="64" y="173"/>
                  <a:pt x="65" y="170"/>
                  <a:pt x="67" y="166"/>
                </a:cubicBezTo>
                <a:cubicBezTo>
                  <a:pt x="73" y="155"/>
                  <a:pt x="80" y="145"/>
                  <a:pt x="86" y="134"/>
                </a:cubicBezTo>
                <a:cubicBezTo>
                  <a:pt x="89" y="130"/>
                  <a:pt x="92" y="127"/>
                  <a:pt x="96" y="126"/>
                </a:cubicBezTo>
                <a:cubicBezTo>
                  <a:pt x="106" y="123"/>
                  <a:pt x="115" y="120"/>
                  <a:pt x="125" y="117"/>
                </a:cubicBezTo>
                <a:cubicBezTo>
                  <a:pt x="126" y="117"/>
                  <a:pt x="127" y="117"/>
                  <a:pt x="128" y="116"/>
                </a:cubicBezTo>
                <a:cubicBezTo>
                  <a:pt x="130" y="116"/>
                  <a:pt x="133" y="115"/>
                  <a:pt x="133" y="113"/>
                </a:cubicBezTo>
                <a:cubicBezTo>
                  <a:pt x="133" y="110"/>
                  <a:pt x="130" y="109"/>
                  <a:pt x="128" y="109"/>
                </a:cubicBezTo>
                <a:cubicBezTo>
                  <a:pt x="122" y="107"/>
                  <a:pt x="115" y="105"/>
                  <a:pt x="109" y="103"/>
                </a:cubicBezTo>
                <a:cubicBezTo>
                  <a:pt x="105" y="102"/>
                  <a:pt x="102" y="100"/>
                  <a:pt x="101" y="95"/>
                </a:cubicBezTo>
                <a:cubicBezTo>
                  <a:pt x="100" y="88"/>
                  <a:pt x="99" y="81"/>
                  <a:pt x="98" y="74"/>
                </a:cubicBezTo>
                <a:cubicBezTo>
                  <a:pt x="97" y="69"/>
                  <a:pt x="97" y="68"/>
                  <a:pt x="102" y="67"/>
                </a:cubicBezTo>
                <a:cubicBezTo>
                  <a:pt x="109" y="65"/>
                  <a:pt x="115" y="64"/>
                  <a:pt x="122" y="62"/>
                </a:cubicBezTo>
                <a:cubicBezTo>
                  <a:pt x="126" y="61"/>
                  <a:pt x="128" y="63"/>
                  <a:pt x="131" y="65"/>
                </a:cubicBezTo>
                <a:cubicBezTo>
                  <a:pt x="137" y="70"/>
                  <a:pt x="143" y="75"/>
                  <a:pt x="150" y="80"/>
                </a:cubicBezTo>
                <a:cubicBezTo>
                  <a:pt x="154" y="84"/>
                  <a:pt x="154" y="83"/>
                  <a:pt x="157" y="79"/>
                </a:cubicBezTo>
                <a:cubicBezTo>
                  <a:pt x="162" y="67"/>
                  <a:pt x="162" y="66"/>
                  <a:pt x="151" y="59"/>
                </a:cubicBezTo>
                <a:cubicBezTo>
                  <a:pt x="149" y="58"/>
                  <a:pt x="148" y="57"/>
                  <a:pt x="147" y="57"/>
                </a:cubicBezTo>
                <a:cubicBezTo>
                  <a:pt x="141" y="54"/>
                  <a:pt x="139" y="50"/>
                  <a:pt x="141" y="44"/>
                </a:cubicBezTo>
                <a:cubicBezTo>
                  <a:pt x="142" y="39"/>
                  <a:pt x="142" y="33"/>
                  <a:pt x="143" y="27"/>
                </a:cubicBezTo>
                <a:cubicBezTo>
                  <a:pt x="144" y="20"/>
                  <a:pt x="144" y="19"/>
                  <a:pt x="152" y="18"/>
                </a:cubicBezTo>
                <a:cubicBezTo>
                  <a:pt x="176" y="13"/>
                  <a:pt x="200" y="9"/>
                  <a:pt x="225" y="4"/>
                </a:cubicBezTo>
                <a:cubicBezTo>
                  <a:pt x="231" y="3"/>
                  <a:pt x="236" y="2"/>
                  <a:pt x="242" y="1"/>
                </a:cubicBezTo>
                <a:cubicBezTo>
                  <a:pt x="246" y="0"/>
                  <a:pt x="249" y="1"/>
                  <a:pt x="252" y="3"/>
                </a:cubicBezTo>
                <a:cubicBezTo>
                  <a:pt x="280" y="25"/>
                  <a:pt x="308" y="46"/>
                  <a:pt x="335" y="68"/>
                </a:cubicBezTo>
                <a:cubicBezTo>
                  <a:pt x="342" y="74"/>
                  <a:pt x="349" y="81"/>
                  <a:pt x="351" y="92"/>
                </a:cubicBezTo>
                <a:cubicBezTo>
                  <a:pt x="353" y="100"/>
                  <a:pt x="365" y="103"/>
                  <a:pt x="371" y="97"/>
                </a:cubicBezTo>
                <a:cubicBezTo>
                  <a:pt x="372" y="96"/>
                  <a:pt x="373" y="95"/>
                  <a:pt x="374" y="94"/>
                </a:cubicBezTo>
                <a:cubicBezTo>
                  <a:pt x="379" y="89"/>
                  <a:pt x="379" y="90"/>
                  <a:pt x="385" y="92"/>
                </a:cubicBezTo>
                <a:cubicBezTo>
                  <a:pt x="399" y="96"/>
                  <a:pt x="413" y="98"/>
                  <a:pt x="427" y="92"/>
                </a:cubicBezTo>
                <a:cubicBezTo>
                  <a:pt x="438" y="87"/>
                  <a:pt x="438" y="88"/>
                  <a:pt x="439" y="100"/>
                </a:cubicBezTo>
                <a:cubicBezTo>
                  <a:pt x="440" y="104"/>
                  <a:pt x="440" y="107"/>
                  <a:pt x="441" y="111"/>
                </a:cubicBezTo>
                <a:cubicBezTo>
                  <a:pt x="441" y="113"/>
                  <a:pt x="442" y="115"/>
                  <a:pt x="445" y="115"/>
                </a:cubicBezTo>
                <a:cubicBezTo>
                  <a:pt x="448" y="115"/>
                  <a:pt x="450" y="114"/>
                  <a:pt x="450" y="111"/>
                </a:cubicBezTo>
                <a:cubicBezTo>
                  <a:pt x="450" y="108"/>
                  <a:pt x="450" y="105"/>
                  <a:pt x="454" y="104"/>
                </a:cubicBezTo>
                <a:cubicBezTo>
                  <a:pt x="458" y="104"/>
                  <a:pt x="463" y="104"/>
                  <a:pt x="466" y="108"/>
                </a:cubicBezTo>
                <a:cubicBezTo>
                  <a:pt x="472" y="114"/>
                  <a:pt x="478" y="120"/>
                  <a:pt x="483" y="127"/>
                </a:cubicBezTo>
                <a:cubicBezTo>
                  <a:pt x="489" y="135"/>
                  <a:pt x="496" y="142"/>
                  <a:pt x="505" y="147"/>
                </a:cubicBezTo>
                <a:cubicBezTo>
                  <a:pt x="513" y="151"/>
                  <a:pt x="513" y="151"/>
                  <a:pt x="508" y="158"/>
                </a:cubicBezTo>
                <a:cubicBezTo>
                  <a:pt x="502" y="169"/>
                  <a:pt x="502" y="170"/>
                  <a:pt x="514" y="172"/>
                </a:cubicBezTo>
                <a:cubicBezTo>
                  <a:pt x="521" y="173"/>
                  <a:pt x="528" y="175"/>
                  <a:pt x="535" y="176"/>
                </a:cubicBezTo>
                <a:cubicBezTo>
                  <a:pt x="543" y="178"/>
                  <a:pt x="543" y="178"/>
                  <a:pt x="544" y="187"/>
                </a:cubicBezTo>
                <a:cubicBezTo>
                  <a:pt x="544" y="188"/>
                  <a:pt x="544" y="189"/>
                  <a:pt x="544" y="190"/>
                </a:cubicBezTo>
                <a:cubicBezTo>
                  <a:pt x="544" y="193"/>
                  <a:pt x="546" y="194"/>
                  <a:pt x="548" y="195"/>
                </a:cubicBezTo>
                <a:cubicBezTo>
                  <a:pt x="552" y="195"/>
                  <a:pt x="552" y="193"/>
                  <a:pt x="552" y="191"/>
                </a:cubicBezTo>
                <a:cubicBezTo>
                  <a:pt x="553" y="186"/>
                  <a:pt x="553" y="182"/>
                  <a:pt x="553" y="178"/>
                </a:cubicBezTo>
                <a:cubicBezTo>
                  <a:pt x="554" y="175"/>
                  <a:pt x="554" y="172"/>
                  <a:pt x="557" y="171"/>
                </a:cubicBezTo>
                <a:cubicBezTo>
                  <a:pt x="562" y="169"/>
                  <a:pt x="566" y="167"/>
                  <a:pt x="571" y="168"/>
                </a:cubicBezTo>
                <a:cubicBezTo>
                  <a:pt x="573" y="169"/>
                  <a:pt x="575" y="171"/>
                  <a:pt x="575" y="173"/>
                </a:cubicBezTo>
                <a:cubicBezTo>
                  <a:pt x="583" y="188"/>
                  <a:pt x="598" y="192"/>
                  <a:pt x="612" y="197"/>
                </a:cubicBezTo>
                <a:cubicBezTo>
                  <a:pt x="619" y="199"/>
                  <a:pt x="624" y="195"/>
                  <a:pt x="626" y="188"/>
                </a:cubicBezTo>
                <a:cubicBezTo>
                  <a:pt x="627" y="185"/>
                  <a:pt x="627" y="182"/>
                  <a:pt x="627" y="179"/>
                </a:cubicBezTo>
                <a:cubicBezTo>
                  <a:pt x="628" y="177"/>
                  <a:pt x="627" y="174"/>
                  <a:pt x="630" y="172"/>
                </a:cubicBezTo>
                <a:cubicBezTo>
                  <a:pt x="634" y="169"/>
                  <a:pt x="638" y="167"/>
                  <a:pt x="642" y="165"/>
                </a:cubicBezTo>
                <a:cubicBezTo>
                  <a:pt x="643" y="165"/>
                  <a:pt x="644" y="165"/>
                  <a:pt x="645" y="166"/>
                </a:cubicBezTo>
                <a:cubicBezTo>
                  <a:pt x="648" y="169"/>
                  <a:pt x="650" y="178"/>
                  <a:pt x="647" y="183"/>
                </a:cubicBezTo>
                <a:cubicBezTo>
                  <a:pt x="645" y="188"/>
                  <a:pt x="642" y="193"/>
                  <a:pt x="639" y="197"/>
                </a:cubicBezTo>
                <a:cubicBezTo>
                  <a:pt x="637" y="200"/>
                  <a:pt x="636" y="203"/>
                  <a:pt x="638" y="207"/>
                </a:cubicBezTo>
                <a:cubicBezTo>
                  <a:pt x="641" y="204"/>
                  <a:pt x="644" y="201"/>
                  <a:pt x="647" y="198"/>
                </a:cubicBezTo>
                <a:cubicBezTo>
                  <a:pt x="650" y="195"/>
                  <a:pt x="654" y="193"/>
                  <a:pt x="656" y="189"/>
                </a:cubicBezTo>
                <a:cubicBezTo>
                  <a:pt x="660" y="182"/>
                  <a:pt x="659" y="174"/>
                  <a:pt x="656" y="167"/>
                </a:cubicBezTo>
                <a:cubicBezTo>
                  <a:pt x="655" y="165"/>
                  <a:pt x="654" y="163"/>
                  <a:pt x="653" y="161"/>
                </a:cubicBezTo>
                <a:cubicBezTo>
                  <a:pt x="650" y="155"/>
                  <a:pt x="652" y="147"/>
                  <a:pt x="658" y="143"/>
                </a:cubicBezTo>
                <a:cubicBezTo>
                  <a:pt x="661" y="142"/>
                  <a:pt x="664" y="140"/>
                  <a:pt x="667" y="139"/>
                </a:cubicBezTo>
                <a:cubicBezTo>
                  <a:pt x="676" y="134"/>
                  <a:pt x="684" y="138"/>
                  <a:pt x="685" y="148"/>
                </a:cubicBezTo>
                <a:cubicBezTo>
                  <a:pt x="686" y="161"/>
                  <a:pt x="685" y="174"/>
                  <a:pt x="686" y="187"/>
                </a:cubicBezTo>
                <a:cubicBezTo>
                  <a:pt x="686" y="190"/>
                  <a:pt x="685" y="194"/>
                  <a:pt x="686" y="198"/>
                </a:cubicBezTo>
                <a:cubicBezTo>
                  <a:pt x="690" y="196"/>
                  <a:pt x="692" y="193"/>
                  <a:pt x="695" y="191"/>
                </a:cubicBezTo>
                <a:cubicBezTo>
                  <a:pt x="699" y="188"/>
                  <a:pt x="703" y="189"/>
                  <a:pt x="706" y="192"/>
                </a:cubicBezTo>
                <a:cubicBezTo>
                  <a:pt x="708" y="194"/>
                  <a:pt x="707" y="196"/>
                  <a:pt x="706" y="198"/>
                </a:cubicBezTo>
                <a:cubicBezTo>
                  <a:pt x="704" y="201"/>
                  <a:pt x="702" y="205"/>
                  <a:pt x="700" y="209"/>
                </a:cubicBezTo>
                <a:cubicBezTo>
                  <a:pt x="699" y="211"/>
                  <a:pt x="699" y="213"/>
                  <a:pt x="702" y="214"/>
                </a:cubicBezTo>
                <a:cubicBezTo>
                  <a:pt x="708" y="216"/>
                  <a:pt x="710" y="215"/>
                  <a:pt x="713" y="210"/>
                </a:cubicBezTo>
                <a:cubicBezTo>
                  <a:pt x="718" y="203"/>
                  <a:pt x="723" y="195"/>
                  <a:pt x="728" y="188"/>
                </a:cubicBezTo>
                <a:cubicBezTo>
                  <a:pt x="731" y="183"/>
                  <a:pt x="732" y="183"/>
                  <a:pt x="737" y="187"/>
                </a:cubicBezTo>
                <a:cubicBezTo>
                  <a:pt x="738" y="189"/>
                  <a:pt x="740" y="191"/>
                  <a:pt x="742" y="192"/>
                </a:cubicBezTo>
                <a:cubicBezTo>
                  <a:pt x="753" y="205"/>
                  <a:pt x="751" y="200"/>
                  <a:pt x="748" y="217"/>
                </a:cubicBezTo>
                <a:cubicBezTo>
                  <a:pt x="747" y="223"/>
                  <a:pt x="746" y="228"/>
                  <a:pt x="745" y="233"/>
                </a:cubicBezTo>
                <a:cubicBezTo>
                  <a:pt x="744" y="236"/>
                  <a:pt x="742" y="239"/>
                  <a:pt x="739" y="240"/>
                </a:cubicBezTo>
                <a:cubicBezTo>
                  <a:pt x="736" y="242"/>
                  <a:pt x="733" y="244"/>
                  <a:pt x="730" y="246"/>
                </a:cubicBezTo>
                <a:cubicBezTo>
                  <a:pt x="726" y="248"/>
                  <a:pt x="722" y="248"/>
                  <a:pt x="719" y="246"/>
                </a:cubicBezTo>
                <a:cubicBezTo>
                  <a:pt x="710" y="240"/>
                  <a:pt x="701" y="240"/>
                  <a:pt x="691" y="243"/>
                </a:cubicBezTo>
                <a:cubicBezTo>
                  <a:pt x="689" y="244"/>
                  <a:pt x="687" y="244"/>
                  <a:pt x="685" y="245"/>
                </a:cubicBezTo>
                <a:cubicBezTo>
                  <a:pt x="679" y="246"/>
                  <a:pt x="679" y="246"/>
                  <a:pt x="679" y="253"/>
                </a:cubicBezTo>
                <a:cubicBezTo>
                  <a:pt x="680" y="259"/>
                  <a:pt x="674" y="269"/>
                  <a:pt x="668" y="271"/>
                </a:cubicBezTo>
                <a:cubicBezTo>
                  <a:pt x="667" y="272"/>
                  <a:pt x="667" y="272"/>
                  <a:pt x="666" y="272"/>
                </a:cubicBezTo>
                <a:cubicBezTo>
                  <a:pt x="646" y="273"/>
                  <a:pt x="633" y="286"/>
                  <a:pt x="619" y="298"/>
                </a:cubicBezTo>
                <a:cubicBezTo>
                  <a:pt x="614" y="302"/>
                  <a:pt x="610" y="308"/>
                  <a:pt x="606" y="313"/>
                </a:cubicBezTo>
                <a:cubicBezTo>
                  <a:pt x="603" y="318"/>
                  <a:pt x="599" y="324"/>
                  <a:pt x="595" y="329"/>
                </a:cubicBezTo>
                <a:cubicBezTo>
                  <a:pt x="593" y="331"/>
                  <a:pt x="592" y="334"/>
                  <a:pt x="591" y="337"/>
                </a:cubicBezTo>
                <a:cubicBezTo>
                  <a:pt x="589" y="340"/>
                  <a:pt x="590" y="343"/>
                  <a:pt x="594" y="344"/>
                </a:cubicBezTo>
                <a:cubicBezTo>
                  <a:pt x="595" y="344"/>
                  <a:pt x="596" y="345"/>
                  <a:pt x="597" y="345"/>
                </a:cubicBezTo>
                <a:cubicBezTo>
                  <a:pt x="604" y="346"/>
                  <a:pt x="608" y="351"/>
                  <a:pt x="610" y="357"/>
                </a:cubicBezTo>
                <a:cubicBezTo>
                  <a:pt x="611" y="363"/>
                  <a:pt x="615" y="367"/>
                  <a:pt x="619" y="372"/>
                </a:cubicBezTo>
                <a:cubicBezTo>
                  <a:pt x="630" y="385"/>
                  <a:pt x="644" y="393"/>
                  <a:pt x="659" y="399"/>
                </a:cubicBezTo>
                <a:cubicBezTo>
                  <a:pt x="678" y="407"/>
                  <a:pt x="675" y="404"/>
                  <a:pt x="671" y="422"/>
                </a:cubicBezTo>
                <a:cubicBezTo>
                  <a:pt x="670" y="428"/>
                  <a:pt x="669" y="435"/>
                  <a:pt x="667" y="441"/>
                </a:cubicBezTo>
                <a:cubicBezTo>
                  <a:pt x="666" y="445"/>
                  <a:pt x="666" y="449"/>
                  <a:pt x="667" y="453"/>
                </a:cubicBezTo>
                <a:cubicBezTo>
                  <a:pt x="667" y="456"/>
                  <a:pt x="669" y="458"/>
                  <a:pt x="672" y="459"/>
                </a:cubicBezTo>
                <a:cubicBezTo>
                  <a:pt x="675" y="460"/>
                  <a:pt x="676" y="457"/>
                  <a:pt x="677" y="456"/>
                </a:cubicBezTo>
                <a:cubicBezTo>
                  <a:pt x="684" y="449"/>
                  <a:pt x="688" y="441"/>
                  <a:pt x="687" y="432"/>
                </a:cubicBezTo>
                <a:cubicBezTo>
                  <a:pt x="686" y="426"/>
                  <a:pt x="687" y="420"/>
                  <a:pt x="688" y="415"/>
                </a:cubicBezTo>
                <a:cubicBezTo>
                  <a:pt x="688" y="412"/>
                  <a:pt x="690" y="411"/>
                  <a:pt x="693" y="410"/>
                </a:cubicBezTo>
                <a:cubicBezTo>
                  <a:pt x="693" y="410"/>
                  <a:pt x="694" y="410"/>
                  <a:pt x="695" y="410"/>
                </a:cubicBezTo>
                <a:cubicBezTo>
                  <a:pt x="700" y="409"/>
                  <a:pt x="706" y="411"/>
                  <a:pt x="710" y="407"/>
                </a:cubicBezTo>
                <a:cubicBezTo>
                  <a:pt x="714" y="400"/>
                  <a:pt x="718" y="394"/>
                  <a:pt x="718" y="386"/>
                </a:cubicBezTo>
                <a:cubicBezTo>
                  <a:pt x="719" y="379"/>
                  <a:pt x="719" y="372"/>
                  <a:pt x="720" y="366"/>
                </a:cubicBezTo>
                <a:cubicBezTo>
                  <a:pt x="720" y="363"/>
                  <a:pt x="721" y="360"/>
                  <a:pt x="722" y="357"/>
                </a:cubicBezTo>
                <a:cubicBezTo>
                  <a:pt x="729" y="344"/>
                  <a:pt x="736" y="330"/>
                  <a:pt x="744" y="316"/>
                </a:cubicBezTo>
                <a:cubicBezTo>
                  <a:pt x="747" y="310"/>
                  <a:pt x="747" y="310"/>
                  <a:pt x="754" y="312"/>
                </a:cubicBezTo>
                <a:cubicBezTo>
                  <a:pt x="761" y="315"/>
                  <a:pt x="769" y="317"/>
                  <a:pt x="777" y="320"/>
                </a:cubicBezTo>
                <a:cubicBezTo>
                  <a:pt x="778" y="320"/>
                  <a:pt x="779" y="321"/>
                  <a:pt x="780" y="321"/>
                </a:cubicBezTo>
                <a:cubicBezTo>
                  <a:pt x="787" y="328"/>
                  <a:pt x="793" y="337"/>
                  <a:pt x="798" y="346"/>
                </a:cubicBezTo>
                <a:cubicBezTo>
                  <a:pt x="799" y="348"/>
                  <a:pt x="798" y="350"/>
                  <a:pt x="798" y="352"/>
                </a:cubicBezTo>
                <a:cubicBezTo>
                  <a:pt x="796" y="356"/>
                  <a:pt x="795" y="360"/>
                  <a:pt x="794" y="364"/>
                </a:cubicBezTo>
                <a:cubicBezTo>
                  <a:pt x="793" y="367"/>
                  <a:pt x="791" y="370"/>
                  <a:pt x="795" y="372"/>
                </a:cubicBezTo>
                <a:cubicBezTo>
                  <a:pt x="801" y="376"/>
                  <a:pt x="803" y="377"/>
                  <a:pt x="808" y="374"/>
                </a:cubicBezTo>
                <a:cubicBezTo>
                  <a:pt x="814" y="370"/>
                  <a:pt x="820" y="366"/>
                  <a:pt x="826" y="362"/>
                </a:cubicBezTo>
                <a:cubicBezTo>
                  <a:pt x="827" y="361"/>
                  <a:pt x="829" y="360"/>
                  <a:pt x="830" y="359"/>
                </a:cubicBezTo>
                <a:cubicBezTo>
                  <a:pt x="836" y="355"/>
                  <a:pt x="837" y="356"/>
                  <a:pt x="838" y="363"/>
                </a:cubicBezTo>
                <a:cubicBezTo>
                  <a:pt x="840" y="378"/>
                  <a:pt x="843" y="393"/>
                  <a:pt x="845" y="408"/>
                </a:cubicBezTo>
                <a:cubicBezTo>
                  <a:pt x="846" y="413"/>
                  <a:pt x="848" y="417"/>
                  <a:pt x="851" y="421"/>
                </a:cubicBezTo>
                <a:cubicBezTo>
                  <a:pt x="858" y="429"/>
                  <a:pt x="864" y="437"/>
                  <a:pt x="871" y="444"/>
                </a:cubicBezTo>
                <a:cubicBezTo>
                  <a:pt x="877" y="451"/>
                  <a:pt x="876" y="459"/>
                  <a:pt x="876" y="467"/>
                </a:cubicBezTo>
                <a:cubicBezTo>
                  <a:pt x="876" y="470"/>
                  <a:pt x="874" y="471"/>
                  <a:pt x="871" y="472"/>
                </a:cubicBezTo>
                <a:cubicBezTo>
                  <a:pt x="865" y="474"/>
                  <a:pt x="859" y="475"/>
                  <a:pt x="852" y="477"/>
                </a:cubicBezTo>
                <a:cubicBezTo>
                  <a:pt x="846" y="478"/>
                  <a:pt x="841" y="481"/>
                  <a:pt x="837" y="486"/>
                </a:cubicBezTo>
                <a:cubicBezTo>
                  <a:pt x="825" y="498"/>
                  <a:pt x="829" y="496"/>
                  <a:pt x="814" y="493"/>
                </a:cubicBezTo>
                <a:cubicBezTo>
                  <a:pt x="805" y="491"/>
                  <a:pt x="797" y="489"/>
                  <a:pt x="789" y="488"/>
                </a:cubicBezTo>
                <a:cubicBezTo>
                  <a:pt x="782" y="487"/>
                  <a:pt x="776" y="488"/>
                  <a:pt x="770" y="493"/>
                </a:cubicBezTo>
                <a:cubicBezTo>
                  <a:pt x="766" y="497"/>
                  <a:pt x="762" y="500"/>
                  <a:pt x="757" y="504"/>
                </a:cubicBezTo>
                <a:cubicBezTo>
                  <a:pt x="757" y="504"/>
                  <a:pt x="758" y="505"/>
                  <a:pt x="758" y="5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5132657" y="4359659"/>
            <a:ext cx="767137" cy="716811"/>
          </a:xfrm>
          <a:custGeom>
            <a:avLst/>
            <a:gdLst>
              <a:gd name="T0" fmla="*/ 108 w 382"/>
              <a:gd name="T1" fmla="*/ 248 h 356"/>
              <a:gd name="T2" fmla="*/ 90 w 382"/>
              <a:gd name="T3" fmla="*/ 257 h 356"/>
              <a:gd name="T4" fmla="*/ 31 w 382"/>
              <a:gd name="T5" fmla="*/ 269 h 356"/>
              <a:gd name="T6" fmla="*/ 3 w 382"/>
              <a:gd name="T7" fmla="*/ 249 h 356"/>
              <a:gd name="T8" fmla="*/ 14 w 382"/>
              <a:gd name="T9" fmla="*/ 229 h 356"/>
              <a:gd name="T10" fmla="*/ 17 w 382"/>
              <a:gd name="T11" fmla="*/ 151 h 356"/>
              <a:gd name="T12" fmla="*/ 40 w 382"/>
              <a:gd name="T13" fmla="*/ 105 h 356"/>
              <a:gd name="T14" fmla="*/ 99 w 382"/>
              <a:gd name="T15" fmla="*/ 86 h 356"/>
              <a:gd name="T16" fmla="*/ 123 w 382"/>
              <a:gd name="T17" fmla="*/ 55 h 356"/>
              <a:gd name="T18" fmla="*/ 176 w 382"/>
              <a:gd name="T19" fmla="*/ 23 h 356"/>
              <a:gd name="T20" fmla="*/ 181 w 382"/>
              <a:gd name="T21" fmla="*/ 36 h 356"/>
              <a:gd name="T22" fmla="*/ 197 w 382"/>
              <a:gd name="T23" fmla="*/ 31 h 356"/>
              <a:gd name="T24" fmla="*/ 211 w 382"/>
              <a:gd name="T25" fmla="*/ 8 h 356"/>
              <a:gd name="T26" fmla="*/ 245 w 382"/>
              <a:gd name="T27" fmla="*/ 1 h 356"/>
              <a:gd name="T28" fmla="*/ 268 w 382"/>
              <a:gd name="T29" fmla="*/ 14 h 356"/>
              <a:gd name="T30" fmla="*/ 260 w 382"/>
              <a:gd name="T31" fmla="*/ 57 h 356"/>
              <a:gd name="T32" fmla="*/ 286 w 382"/>
              <a:gd name="T33" fmla="*/ 79 h 356"/>
              <a:gd name="T34" fmla="*/ 314 w 382"/>
              <a:gd name="T35" fmla="*/ 10 h 356"/>
              <a:gd name="T36" fmla="*/ 323 w 382"/>
              <a:gd name="T37" fmla="*/ 1 h 356"/>
              <a:gd name="T38" fmla="*/ 329 w 382"/>
              <a:gd name="T39" fmla="*/ 25 h 356"/>
              <a:gd name="T40" fmla="*/ 344 w 382"/>
              <a:gd name="T41" fmla="*/ 56 h 356"/>
              <a:gd name="T42" fmla="*/ 342 w 382"/>
              <a:gd name="T43" fmla="*/ 97 h 356"/>
              <a:gd name="T44" fmla="*/ 361 w 382"/>
              <a:gd name="T45" fmla="*/ 127 h 356"/>
              <a:gd name="T46" fmla="*/ 368 w 382"/>
              <a:gd name="T47" fmla="*/ 162 h 356"/>
              <a:gd name="T48" fmla="*/ 378 w 382"/>
              <a:gd name="T49" fmla="*/ 181 h 356"/>
              <a:gd name="T50" fmla="*/ 376 w 382"/>
              <a:gd name="T51" fmla="*/ 222 h 356"/>
              <a:gd name="T52" fmla="*/ 350 w 382"/>
              <a:gd name="T53" fmla="*/ 278 h 356"/>
              <a:gd name="T54" fmla="*/ 328 w 382"/>
              <a:gd name="T55" fmla="*/ 294 h 356"/>
              <a:gd name="T56" fmla="*/ 285 w 382"/>
              <a:gd name="T57" fmla="*/ 352 h 356"/>
              <a:gd name="T58" fmla="*/ 247 w 382"/>
              <a:gd name="T59" fmla="*/ 352 h 356"/>
              <a:gd name="T60" fmla="*/ 222 w 382"/>
              <a:gd name="T61" fmla="*/ 348 h 356"/>
              <a:gd name="T62" fmla="*/ 205 w 382"/>
              <a:gd name="T63" fmla="*/ 327 h 356"/>
              <a:gd name="T64" fmla="*/ 202 w 382"/>
              <a:gd name="T65" fmla="*/ 299 h 356"/>
              <a:gd name="T66" fmla="*/ 191 w 382"/>
              <a:gd name="T67" fmla="*/ 296 h 356"/>
              <a:gd name="T68" fmla="*/ 203 w 382"/>
              <a:gd name="T69" fmla="*/ 284 h 356"/>
              <a:gd name="T70" fmla="*/ 200 w 382"/>
              <a:gd name="T71" fmla="*/ 277 h 356"/>
              <a:gd name="T72" fmla="*/ 178 w 382"/>
              <a:gd name="T73" fmla="*/ 276 h 356"/>
              <a:gd name="T74" fmla="*/ 171 w 382"/>
              <a:gd name="T75" fmla="*/ 250 h 356"/>
              <a:gd name="T76" fmla="*/ 140 w 382"/>
              <a:gd name="T77" fmla="*/ 24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2" h="356">
                <a:moveTo>
                  <a:pt x="140" y="242"/>
                </a:moveTo>
                <a:cubicBezTo>
                  <a:pt x="129" y="244"/>
                  <a:pt x="119" y="246"/>
                  <a:pt x="108" y="248"/>
                </a:cubicBezTo>
                <a:cubicBezTo>
                  <a:pt x="106" y="249"/>
                  <a:pt x="103" y="249"/>
                  <a:pt x="101" y="250"/>
                </a:cubicBezTo>
                <a:cubicBezTo>
                  <a:pt x="96" y="250"/>
                  <a:pt x="92" y="252"/>
                  <a:pt x="90" y="257"/>
                </a:cubicBezTo>
                <a:cubicBezTo>
                  <a:pt x="87" y="261"/>
                  <a:pt x="84" y="264"/>
                  <a:pt x="79" y="263"/>
                </a:cubicBezTo>
                <a:cubicBezTo>
                  <a:pt x="62" y="262"/>
                  <a:pt x="46" y="265"/>
                  <a:pt x="31" y="269"/>
                </a:cubicBezTo>
                <a:cubicBezTo>
                  <a:pt x="18" y="273"/>
                  <a:pt x="11" y="266"/>
                  <a:pt x="2" y="260"/>
                </a:cubicBezTo>
                <a:cubicBezTo>
                  <a:pt x="0" y="258"/>
                  <a:pt x="0" y="252"/>
                  <a:pt x="3" y="249"/>
                </a:cubicBezTo>
                <a:cubicBezTo>
                  <a:pt x="3" y="248"/>
                  <a:pt x="4" y="247"/>
                  <a:pt x="5" y="246"/>
                </a:cubicBezTo>
                <a:cubicBezTo>
                  <a:pt x="13" y="243"/>
                  <a:pt x="14" y="236"/>
                  <a:pt x="14" y="229"/>
                </a:cubicBezTo>
                <a:cubicBezTo>
                  <a:pt x="14" y="206"/>
                  <a:pt x="15" y="184"/>
                  <a:pt x="15" y="161"/>
                </a:cubicBezTo>
                <a:cubicBezTo>
                  <a:pt x="15" y="158"/>
                  <a:pt x="16" y="154"/>
                  <a:pt x="17" y="151"/>
                </a:cubicBezTo>
                <a:cubicBezTo>
                  <a:pt x="22" y="139"/>
                  <a:pt x="26" y="127"/>
                  <a:pt x="31" y="115"/>
                </a:cubicBezTo>
                <a:cubicBezTo>
                  <a:pt x="32" y="110"/>
                  <a:pt x="35" y="107"/>
                  <a:pt x="40" y="105"/>
                </a:cubicBezTo>
                <a:cubicBezTo>
                  <a:pt x="51" y="101"/>
                  <a:pt x="61" y="96"/>
                  <a:pt x="72" y="92"/>
                </a:cubicBezTo>
                <a:cubicBezTo>
                  <a:pt x="80" y="88"/>
                  <a:pt x="89" y="86"/>
                  <a:pt x="99" y="86"/>
                </a:cubicBezTo>
                <a:cubicBezTo>
                  <a:pt x="110" y="87"/>
                  <a:pt x="116" y="80"/>
                  <a:pt x="116" y="69"/>
                </a:cubicBezTo>
                <a:cubicBezTo>
                  <a:pt x="115" y="62"/>
                  <a:pt x="118" y="58"/>
                  <a:pt x="123" y="55"/>
                </a:cubicBezTo>
                <a:cubicBezTo>
                  <a:pt x="139" y="46"/>
                  <a:pt x="155" y="36"/>
                  <a:pt x="170" y="26"/>
                </a:cubicBezTo>
                <a:cubicBezTo>
                  <a:pt x="172" y="25"/>
                  <a:pt x="174" y="24"/>
                  <a:pt x="176" y="23"/>
                </a:cubicBezTo>
                <a:cubicBezTo>
                  <a:pt x="178" y="22"/>
                  <a:pt x="179" y="23"/>
                  <a:pt x="180" y="25"/>
                </a:cubicBezTo>
                <a:cubicBezTo>
                  <a:pt x="180" y="29"/>
                  <a:pt x="181" y="32"/>
                  <a:pt x="181" y="36"/>
                </a:cubicBezTo>
                <a:cubicBezTo>
                  <a:pt x="181" y="38"/>
                  <a:pt x="183" y="39"/>
                  <a:pt x="185" y="39"/>
                </a:cubicBezTo>
                <a:cubicBezTo>
                  <a:pt x="191" y="38"/>
                  <a:pt x="195" y="37"/>
                  <a:pt x="197" y="31"/>
                </a:cubicBezTo>
                <a:cubicBezTo>
                  <a:pt x="198" y="26"/>
                  <a:pt x="200" y="21"/>
                  <a:pt x="201" y="16"/>
                </a:cubicBezTo>
                <a:cubicBezTo>
                  <a:pt x="203" y="11"/>
                  <a:pt x="206" y="9"/>
                  <a:pt x="211" y="8"/>
                </a:cubicBezTo>
                <a:cubicBezTo>
                  <a:pt x="218" y="6"/>
                  <a:pt x="225" y="4"/>
                  <a:pt x="233" y="2"/>
                </a:cubicBezTo>
                <a:cubicBezTo>
                  <a:pt x="237" y="0"/>
                  <a:pt x="241" y="0"/>
                  <a:pt x="245" y="1"/>
                </a:cubicBezTo>
                <a:cubicBezTo>
                  <a:pt x="251" y="3"/>
                  <a:pt x="257" y="4"/>
                  <a:pt x="263" y="5"/>
                </a:cubicBezTo>
                <a:cubicBezTo>
                  <a:pt x="270" y="7"/>
                  <a:pt x="270" y="7"/>
                  <a:pt x="268" y="14"/>
                </a:cubicBezTo>
                <a:cubicBezTo>
                  <a:pt x="264" y="24"/>
                  <a:pt x="261" y="34"/>
                  <a:pt x="257" y="43"/>
                </a:cubicBezTo>
                <a:cubicBezTo>
                  <a:pt x="254" y="49"/>
                  <a:pt x="255" y="53"/>
                  <a:pt x="260" y="57"/>
                </a:cubicBezTo>
                <a:cubicBezTo>
                  <a:pt x="266" y="62"/>
                  <a:pt x="272" y="69"/>
                  <a:pt x="278" y="75"/>
                </a:cubicBezTo>
                <a:cubicBezTo>
                  <a:pt x="280" y="77"/>
                  <a:pt x="282" y="79"/>
                  <a:pt x="286" y="79"/>
                </a:cubicBezTo>
                <a:cubicBezTo>
                  <a:pt x="292" y="79"/>
                  <a:pt x="294" y="78"/>
                  <a:pt x="296" y="72"/>
                </a:cubicBezTo>
                <a:cubicBezTo>
                  <a:pt x="302" y="51"/>
                  <a:pt x="308" y="31"/>
                  <a:pt x="314" y="10"/>
                </a:cubicBezTo>
                <a:cubicBezTo>
                  <a:pt x="315" y="8"/>
                  <a:pt x="316" y="7"/>
                  <a:pt x="316" y="5"/>
                </a:cubicBezTo>
                <a:cubicBezTo>
                  <a:pt x="317" y="2"/>
                  <a:pt x="319" y="0"/>
                  <a:pt x="323" y="1"/>
                </a:cubicBezTo>
                <a:cubicBezTo>
                  <a:pt x="326" y="1"/>
                  <a:pt x="327" y="4"/>
                  <a:pt x="327" y="6"/>
                </a:cubicBezTo>
                <a:cubicBezTo>
                  <a:pt x="328" y="13"/>
                  <a:pt x="329" y="19"/>
                  <a:pt x="329" y="25"/>
                </a:cubicBezTo>
                <a:cubicBezTo>
                  <a:pt x="329" y="31"/>
                  <a:pt x="331" y="36"/>
                  <a:pt x="336" y="39"/>
                </a:cubicBezTo>
                <a:cubicBezTo>
                  <a:pt x="343" y="42"/>
                  <a:pt x="346" y="48"/>
                  <a:pt x="344" y="56"/>
                </a:cubicBezTo>
                <a:cubicBezTo>
                  <a:pt x="343" y="58"/>
                  <a:pt x="344" y="61"/>
                  <a:pt x="344" y="63"/>
                </a:cubicBezTo>
                <a:cubicBezTo>
                  <a:pt x="343" y="74"/>
                  <a:pt x="344" y="86"/>
                  <a:pt x="342" y="97"/>
                </a:cubicBezTo>
                <a:cubicBezTo>
                  <a:pt x="341" y="101"/>
                  <a:pt x="343" y="105"/>
                  <a:pt x="347" y="107"/>
                </a:cubicBezTo>
                <a:cubicBezTo>
                  <a:pt x="355" y="111"/>
                  <a:pt x="359" y="118"/>
                  <a:pt x="361" y="127"/>
                </a:cubicBezTo>
                <a:cubicBezTo>
                  <a:pt x="364" y="136"/>
                  <a:pt x="367" y="145"/>
                  <a:pt x="370" y="154"/>
                </a:cubicBezTo>
                <a:cubicBezTo>
                  <a:pt x="371" y="157"/>
                  <a:pt x="371" y="160"/>
                  <a:pt x="368" y="162"/>
                </a:cubicBezTo>
                <a:cubicBezTo>
                  <a:pt x="366" y="164"/>
                  <a:pt x="366" y="166"/>
                  <a:pt x="368" y="168"/>
                </a:cubicBezTo>
                <a:cubicBezTo>
                  <a:pt x="371" y="172"/>
                  <a:pt x="375" y="177"/>
                  <a:pt x="378" y="181"/>
                </a:cubicBezTo>
                <a:cubicBezTo>
                  <a:pt x="381" y="184"/>
                  <a:pt x="382" y="188"/>
                  <a:pt x="381" y="192"/>
                </a:cubicBezTo>
                <a:cubicBezTo>
                  <a:pt x="379" y="202"/>
                  <a:pt x="378" y="212"/>
                  <a:pt x="376" y="222"/>
                </a:cubicBezTo>
                <a:cubicBezTo>
                  <a:pt x="375" y="229"/>
                  <a:pt x="373" y="235"/>
                  <a:pt x="370" y="240"/>
                </a:cubicBezTo>
                <a:cubicBezTo>
                  <a:pt x="363" y="253"/>
                  <a:pt x="356" y="265"/>
                  <a:pt x="350" y="278"/>
                </a:cubicBezTo>
                <a:cubicBezTo>
                  <a:pt x="347" y="282"/>
                  <a:pt x="344" y="285"/>
                  <a:pt x="339" y="286"/>
                </a:cubicBezTo>
                <a:cubicBezTo>
                  <a:pt x="334" y="286"/>
                  <a:pt x="331" y="290"/>
                  <a:pt x="328" y="294"/>
                </a:cubicBezTo>
                <a:cubicBezTo>
                  <a:pt x="318" y="311"/>
                  <a:pt x="308" y="327"/>
                  <a:pt x="298" y="343"/>
                </a:cubicBezTo>
                <a:cubicBezTo>
                  <a:pt x="295" y="348"/>
                  <a:pt x="291" y="351"/>
                  <a:pt x="285" y="352"/>
                </a:cubicBezTo>
                <a:cubicBezTo>
                  <a:pt x="276" y="353"/>
                  <a:pt x="267" y="354"/>
                  <a:pt x="258" y="356"/>
                </a:cubicBezTo>
                <a:cubicBezTo>
                  <a:pt x="254" y="356"/>
                  <a:pt x="250" y="356"/>
                  <a:pt x="247" y="352"/>
                </a:cubicBezTo>
                <a:cubicBezTo>
                  <a:pt x="244" y="349"/>
                  <a:pt x="241" y="350"/>
                  <a:pt x="239" y="351"/>
                </a:cubicBezTo>
                <a:cubicBezTo>
                  <a:pt x="232" y="355"/>
                  <a:pt x="227" y="353"/>
                  <a:pt x="222" y="348"/>
                </a:cubicBezTo>
                <a:cubicBezTo>
                  <a:pt x="218" y="345"/>
                  <a:pt x="214" y="342"/>
                  <a:pt x="210" y="339"/>
                </a:cubicBezTo>
                <a:cubicBezTo>
                  <a:pt x="205" y="336"/>
                  <a:pt x="204" y="332"/>
                  <a:pt x="205" y="327"/>
                </a:cubicBezTo>
                <a:cubicBezTo>
                  <a:pt x="206" y="319"/>
                  <a:pt x="206" y="312"/>
                  <a:pt x="207" y="304"/>
                </a:cubicBezTo>
                <a:cubicBezTo>
                  <a:pt x="208" y="298"/>
                  <a:pt x="207" y="298"/>
                  <a:pt x="202" y="299"/>
                </a:cubicBezTo>
                <a:cubicBezTo>
                  <a:pt x="201" y="299"/>
                  <a:pt x="200" y="300"/>
                  <a:pt x="199" y="300"/>
                </a:cubicBezTo>
                <a:cubicBezTo>
                  <a:pt x="195" y="301"/>
                  <a:pt x="193" y="299"/>
                  <a:pt x="191" y="296"/>
                </a:cubicBezTo>
                <a:cubicBezTo>
                  <a:pt x="190" y="294"/>
                  <a:pt x="192" y="292"/>
                  <a:pt x="194" y="291"/>
                </a:cubicBezTo>
                <a:cubicBezTo>
                  <a:pt x="197" y="288"/>
                  <a:pt x="200" y="286"/>
                  <a:pt x="203" y="284"/>
                </a:cubicBezTo>
                <a:cubicBezTo>
                  <a:pt x="205" y="283"/>
                  <a:pt x="206" y="281"/>
                  <a:pt x="206" y="279"/>
                </a:cubicBezTo>
                <a:cubicBezTo>
                  <a:pt x="205" y="276"/>
                  <a:pt x="202" y="277"/>
                  <a:pt x="200" y="277"/>
                </a:cubicBezTo>
                <a:cubicBezTo>
                  <a:pt x="195" y="278"/>
                  <a:pt x="189" y="279"/>
                  <a:pt x="184" y="280"/>
                </a:cubicBezTo>
                <a:cubicBezTo>
                  <a:pt x="181" y="281"/>
                  <a:pt x="179" y="279"/>
                  <a:pt x="178" y="276"/>
                </a:cubicBezTo>
                <a:cubicBezTo>
                  <a:pt x="175" y="270"/>
                  <a:pt x="173" y="265"/>
                  <a:pt x="175" y="258"/>
                </a:cubicBezTo>
                <a:cubicBezTo>
                  <a:pt x="176" y="254"/>
                  <a:pt x="175" y="252"/>
                  <a:pt x="171" y="250"/>
                </a:cubicBezTo>
                <a:cubicBezTo>
                  <a:pt x="163" y="248"/>
                  <a:pt x="155" y="246"/>
                  <a:pt x="147" y="243"/>
                </a:cubicBezTo>
                <a:cubicBezTo>
                  <a:pt x="145" y="243"/>
                  <a:pt x="142" y="243"/>
                  <a:pt x="140" y="2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2227328" y="2010643"/>
            <a:ext cx="784819" cy="771218"/>
          </a:xfrm>
          <a:custGeom>
            <a:avLst/>
            <a:gdLst>
              <a:gd name="T0" fmla="*/ 192 w 391"/>
              <a:gd name="T1" fmla="*/ 17 h 383"/>
              <a:gd name="T2" fmla="*/ 192 w 391"/>
              <a:gd name="T3" fmla="*/ 3 h 383"/>
              <a:gd name="T4" fmla="*/ 208 w 391"/>
              <a:gd name="T5" fmla="*/ 5 h 383"/>
              <a:gd name="T6" fmla="*/ 227 w 391"/>
              <a:gd name="T7" fmla="*/ 14 h 383"/>
              <a:gd name="T8" fmla="*/ 272 w 391"/>
              <a:gd name="T9" fmla="*/ 4 h 383"/>
              <a:gd name="T10" fmla="*/ 315 w 391"/>
              <a:gd name="T11" fmla="*/ 17 h 383"/>
              <a:gd name="T12" fmla="*/ 320 w 391"/>
              <a:gd name="T13" fmla="*/ 32 h 383"/>
              <a:gd name="T14" fmla="*/ 280 w 391"/>
              <a:gd name="T15" fmla="*/ 33 h 383"/>
              <a:gd name="T16" fmla="*/ 283 w 391"/>
              <a:gd name="T17" fmla="*/ 43 h 383"/>
              <a:gd name="T18" fmla="*/ 308 w 391"/>
              <a:gd name="T19" fmla="*/ 46 h 383"/>
              <a:gd name="T20" fmla="*/ 325 w 391"/>
              <a:gd name="T21" fmla="*/ 40 h 383"/>
              <a:gd name="T22" fmla="*/ 325 w 391"/>
              <a:gd name="T23" fmla="*/ 53 h 383"/>
              <a:gd name="T24" fmla="*/ 332 w 391"/>
              <a:gd name="T25" fmla="*/ 52 h 383"/>
              <a:gd name="T26" fmla="*/ 370 w 391"/>
              <a:gd name="T27" fmla="*/ 44 h 383"/>
              <a:gd name="T28" fmla="*/ 387 w 391"/>
              <a:gd name="T29" fmla="*/ 60 h 383"/>
              <a:gd name="T30" fmla="*/ 341 w 391"/>
              <a:gd name="T31" fmla="*/ 96 h 383"/>
              <a:gd name="T32" fmla="*/ 336 w 391"/>
              <a:gd name="T33" fmla="*/ 112 h 383"/>
              <a:gd name="T34" fmla="*/ 344 w 391"/>
              <a:gd name="T35" fmla="*/ 141 h 383"/>
              <a:gd name="T36" fmla="*/ 326 w 391"/>
              <a:gd name="T37" fmla="*/ 177 h 383"/>
              <a:gd name="T38" fmla="*/ 320 w 391"/>
              <a:gd name="T39" fmla="*/ 191 h 383"/>
              <a:gd name="T40" fmla="*/ 290 w 391"/>
              <a:gd name="T41" fmla="*/ 183 h 383"/>
              <a:gd name="T42" fmla="*/ 283 w 391"/>
              <a:gd name="T43" fmla="*/ 191 h 383"/>
              <a:gd name="T44" fmla="*/ 315 w 391"/>
              <a:gd name="T45" fmla="*/ 222 h 383"/>
              <a:gd name="T46" fmla="*/ 315 w 391"/>
              <a:gd name="T47" fmla="*/ 237 h 383"/>
              <a:gd name="T48" fmla="*/ 273 w 391"/>
              <a:gd name="T49" fmla="*/ 266 h 383"/>
              <a:gd name="T50" fmla="*/ 239 w 391"/>
              <a:gd name="T51" fmla="*/ 268 h 383"/>
              <a:gd name="T52" fmla="*/ 213 w 391"/>
              <a:gd name="T53" fmla="*/ 291 h 383"/>
              <a:gd name="T54" fmla="*/ 174 w 391"/>
              <a:gd name="T55" fmla="*/ 310 h 383"/>
              <a:gd name="T56" fmla="*/ 144 w 391"/>
              <a:gd name="T57" fmla="*/ 342 h 383"/>
              <a:gd name="T58" fmla="*/ 134 w 391"/>
              <a:gd name="T59" fmla="*/ 373 h 383"/>
              <a:gd name="T60" fmla="*/ 111 w 391"/>
              <a:gd name="T61" fmla="*/ 365 h 383"/>
              <a:gd name="T62" fmla="*/ 93 w 391"/>
              <a:gd name="T63" fmla="*/ 355 h 383"/>
              <a:gd name="T64" fmla="*/ 75 w 391"/>
              <a:gd name="T65" fmla="*/ 312 h 383"/>
              <a:gd name="T66" fmla="*/ 75 w 391"/>
              <a:gd name="T67" fmla="*/ 263 h 383"/>
              <a:gd name="T68" fmla="*/ 100 w 391"/>
              <a:gd name="T69" fmla="*/ 228 h 383"/>
              <a:gd name="T70" fmla="*/ 83 w 391"/>
              <a:gd name="T71" fmla="*/ 211 h 383"/>
              <a:gd name="T72" fmla="*/ 94 w 391"/>
              <a:gd name="T73" fmla="*/ 206 h 383"/>
              <a:gd name="T74" fmla="*/ 98 w 391"/>
              <a:gd name="T75" fmla="*/ 195 h 383"/>
              <a:gd name="T76" fmla="*/ 77 w 391"/>
              <a:gd name="T77" fmla="*/ 192 h 383"/>
              <a:gd name="T78" fmla="*/ 80 w 391"/>
              <a:gd name="T79" fmla="*/ 153 h 383"/>
              <a:gd name="T80" fmla="*/ 55 w 391"/>
              <a:gd name="T81" fmla="*/ 111 h 383"/>
              <a:gd name="T82" fmla="*/ 25 w 391"/>
              <a:gd name="T83" fmla="*/ 112 h 383"/>
              <a:gd name="T84" fmla="*/ 7 w 391"/>
              <a:gd name="T85" fmla="*/ 100 h 383"/>
              <a:gd name="T86" fmla="*/ 4 w 391"/>
              <a:gd name="T87" fmla="*/ 85 h 383"/>
              <a:gd name="T88" fmla="*/ 12 w 391"/>
              <a:gd name="T89" fmla="*/ 75 h 383"/>
              <a:gd name="T90" fmla="*/ 34 w 391"/>
              <a:gd name="T91" fmla="*/ 73 h 383"/>
              <a:gd name="T92" fmla="*/ 32 w 391"/>
              <a:gd name="T93" fmla="*/ 68 h 383"/>
              <a:gd name="T94" fmla="*/ 4 w 391"/>
              <a:gd name="T95" fmla="*/ 57 h 383"/>
              <a:gd name="T96" fmla="*/ 15 w 391"/>
              <a:gd name="T97" fmla="*/ 47 h 383"/>
              <a:gd name="T98" fmla="*/ 43 w 391"/>
              <a:gd name="T99" fmla="*/ 43 h 383"/>
              <a:gd name="T100" fmla="*/ 45 w 391"/>
              <a:gd name="T101" fmla="*/ 28 h 383"/>
              <a:gd name="T102" fmla="*/ 66 w 391"/>
              <a:gd name="T103" fmla="*/ 23 h 383"/>
              <a:gd name="T104" fmla="*/ 77 w 391"/>
              <a:gd name="T105" fmla="*/ 17 h 383"/>
              <a:gd name="T106" fmla="*/ 101 w 391"/>
              <a:gd name="T107" fmla="*/ 7 h 383"/>
              <a:gd name="T108" fmla="*/ 129 w 391"/>
              <a:gd name="T109" fmla="*/ 18 h 383"/>
              <a:gd name="T110" fmla="*/ 150 w 391"/>
              <a:gd name="T111" fmla="*/ 21 h 383"/>
              <a:gd name="T112" fmla="*/ 156 w 391"/>
              <a:gd name="T113" fmla="*/ 12 h 383"/>
              <a:gd name="T114" fmla="*/ 180 w 391"/>
              <a:gd name="T115" fmla="*/ 25 h 383"/>
              <a:gd name="T116" fmla="*/ 199 w 391"/>
              <a:gd name="T117" fmla="*/ 2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1" h="383">
                <a:moveTo>
                  <a:pt x="199" y="20"/>
                </a:moveTo>
                <a:cubicBezTo>
                  <a:pt x="197" y="18"/>
                  <a:pt x="194" y="18"/>
                  <a:pt x="192" y="17"/>
                </a:cubicBezTo>
                <a:cubicBezTo>
                  <a:pt x="189" y="16"/>
                  <a:pt x="186" y="15"/>
                  <a:pt x="186" y="12"/>
                </a:cubicBezTo>
                <a:cubicBezTo>
                  <a:pt x="186" y="9"/>
                  <a:pt x="189" y="4"/>
                  <a:pt x="192" y="3"/>
                </a:cubicBezTo>
                <a:cubicBezTo>
                  <a:pt x="195" y="2"/>
                  <a:pt x="198" y="2"/>
                  <a:pt x="202" y="1"/>
                </a:cubicBezTo>
                <a:cubicBezTo>
                  <a:pt x="205" y="0"/>
                  <a:pt x="208" y="0"/>
                  <a:pt x="208" y="5"/>
                </a:cubicBezTo>
                <a:cubicBezTo>
                  <a:pt x="208" y="7"/>
                  <a:pt x="209" y="8"/>
                  <a:pt x="210" y="9"/>
                </a:cubicBezTo>
                <a:cubicBezTo>
                  <a:pt x="216" y="11"/>
                  <a:pt x="221" y="14"/>
                  <a:pt x="227" y="14"/>
                </a:cubicBezTo>
                <a:cubicBezTo>
                  <a:pt x="230" y="4"/>
                  <a:pt x="230" y="5"/>
                  <a:pt x="240" y="2"/>
                </a:cubicBezTo>
                <a:cubicBezTo>
                  <a:pt x="251" y="0"/>
                  <a:pt x="262" y="2"/>
                  <a:pt x="272" y="4"/>
                </a:cubicBezTo>
                <a:cubicBezTo>
                  <a:pt x="283" y="6"/>
                  <a:pt x="294" y="8"/>
                  <a:pt x="304" y="10"/>
                </a:cubicBezTo>
                <a:cubicBezTo>
                  <a:pt x="309" y="11"/>
                  <a:pt x="313" y="13"/>
                  <a:pt x="315" y="17"/>
                </a:cubicBezTo>
                <a:cubicBezTo>
                  <a:pt x="318" y="20"/>
                  <a:pt x="320" y="23"/>
                  <a:pt x="322" y="27"/>
                </a:cubicBezTo>
                <a:cubicBezTo>
                  <a:pt x="325" y="30"/>
                  <a:pt x="324" y="32"/>
                  <a:pt x="320" y="32"/>
                </a:cubicBezTo>
                <a:cubicBezTo>
                  <a:pt x="311" y="32"/>
                  <a:pt x="301" y="33"/>
                  <a:pt x="292" y="33"/>
                </a:cubicBezTo>
                <a:cubicBezTo>
                  <a:pt x="288" y="33"/>
                  <a:pt x="284" y="34"/>
                  <a:pt x="280" y="33"/>
                </a:cubicBezTo>
                <a:cubicBezTo>
                  <a:pt x="272" y="33"/>
                  <a:pt x="268" y="37"/>
                  <a:pt x="265" y="45"/>
                </a:cubicBezTo>
                <a:cubicBezTo>
                  <a:pt x="272" y="44"/>
                  <a:pt x="278" y="44"/>
                  <a:pt x="283" y="43"/>
                </a:cubicBezTo>
                <a:cubicBezTo>
                  <a:pt x="290" y="42"/>
                  <a:pt x="296" y="42"/>
                  <a:pt x="301" y="47"/>
                </a:cubicBezTo>
                <a:cubicBezTo>
                  <a:pt x="304" y="50"/>
                  <a:pt x="307" y="50"/>
                  <a:pt x="308" y="46"/>
                </a:cubicBezTo>
                <a:cubicBezTo>
                  <a:pt x="308" y="46"/>
                  <a:pt x="308" y="46"/>
                  <a:pt x="309" y="46"/>
                </a:cubicBezTo>
                <a:cubicBezTo>
                  <a:pt x="314" y="37"/>
                  <a:pt x="316" y="37"/>
                  <a:pt x="325" y="40"/>
                </a:cubicBezTo>
                <a:cubicBezTo>
                  <a:pt x="329" y="42"/>
                  <a:pt x="329" y="43"/>
                  <a:pt x="328" y="46"/>
                </a:cubicBezTo>
                <a:cubicBezTo>
                  <a:pt x="327" y="49"/>
                  <a:pt x="326" y="51"/>
                  <a:pt x="325" y="53"/>
                </a:cubicBezTo>
                <a:cubicBezTo>
                  <a:pt x="324" y="55"/>
                  <a:pt x="323" y="57"/>
                  <a:pt x="323" y="60"/>
                </a:cubicBezTo>
                <a:cubicBezTo>
                  <a:pt x="327" y="58"/>
                  <a:pt x="329" y="55"/>
                  <a:pt x="332" y="52"/>
                </a:cubicBezTo>
                <a:cubicBezTo>
                  <a:pt x="335" y="49"/>
                  <a:pt x="338" y="47"/>
                  <a:pt x="342" y="47"/>
                </a:cubicBezTo>
                <a:cubicBezTo>
                  <a:pt x="352" y="46"/>
                  <a:pt x="361" y="46"/>
                  <a:pt x="370" y="44"/>
                </a:cubicBezTo>
                <a:cubicBezTo>
                  <a:pt x="380" y="42"/>
                  <a:pt x="384" y="48"/>
                  <a:pt x="389" y="54"/>
                </a:cubicBezTo>
                <a:cubicBezTo>
                  <a:pt x="391" y="57"/>
                  <a:pt x="389" y="59"/>
                  <a:pt x="387" y="60"/>
                </a:cubicBezTo>
                <a:cubicBezTo>
                  <a:pt x="380" y="66"/>
                  <a:pt x="373" y="73"/>
                  <a:pt x="367" y="79"/>
                </a:cubicBezTo>
                <a:cubicBezTo>
                  <a:pt x="359" y="86"/>
                  <a:pt x="351" y="92"/>
                  <a:pt x="341" y="96"/>
                </a:cubicBezTo>
                <a:cubicBezTo>
                  <a:pt x="335" y="98"/>
                  <a:pt x="334" y="104"/>
                  <a:pt x="333" y="109"/>
                </a:cubicBezTo>
                <a:cubicBezTo>
                  <a:pt x="332" y="112"/>
                  <a:pt x="334" y="112"/>
                  <a:pt x="336" y="112"/>
                </a:cubicBezTo>
                <a:cubicBezTo>
                  <a:pt x="343" y="112"/>
                  <a:pt x="346" y="116"/>
                  <a:pt x="348" y="122"/>
                </a:cubicBezTo>
                <a:cubicBezTo>
                  <a:pt x="350" y="130"/>
                  <a:pt x="349" y="135"/>
                  <a:pt x="344" y="141"/>
                </a:cubicBezTo>
                <a:cubicBezTo>
                  <a:pt x="337" y="150"/>
                  <a:pt x="331" y="159"/>
                  <a:pt x="325" y="167"/>
                </a:cubicBezTo>
                <a:cubicBezTo>
                  <a:pt x="321" y="173"/>
                  <a:pt x="321" y="173"/>
                  <a:pt x="326" y="177"/>
                </a:cubicBezTo>
                <a:cubicBezTo>
                  <a:pt x="334" y="182"/>
                  <a:pt x="334" y="184"/>
                  <a:pt x="327" y="190"/>
                </a:cubicBezTo>
                <a:cubicBezTo>
                  <a:pt x="325" y="192"/>
                  <a:pt x="322" y="192"/>
                  <a:pt x="320" y="191"/>
                </a:cubicBezTo>
                <a:cubicBezTo>
                  <a:pt x="315" y="188"/>
                  <a:pt x="309" y="186"/>
                  <a:pt x="304" y="183"/>
                </a:cubicBezTo>
                <a:cubicBezTo>
                  <a:pt x="299" y="179"/>
                  <a:pt x="295" y="179"/>
                  <a:pt x="290" y="183"/>
                </a:cubicBezTo>
                <a:cubicBezTo>
                  <a:pt x="288" y="184"/>
                  <a:pt x="286" y="185"/>
                  <a:pt x="284" y="186"/>
                </a:cubicBezTo>
                <a:cubicBezTo>
                  <a:pt x="283" y="187"/>
                  <a:pt x="282" y="189"/>
                  <a:pt x="283" y="191"/>
                </a:cubicBezTo>
                <a:cubicBezTo>
                  <a:pt x="285" y="199"/>
                  <a:pt x="287" y="206"/>
                  <a:pt x="297" y="208"/>
                </a:cubicBezTo>
                <a:cubicBezTo>
                  <a:pt x="305" y="210"/>
                  <a:pt x="309" y="217"/>
                  <a:pt x="315" y="222"/>
                </a:cubicBezTo>
                <a:cubicBezTo>
                  <a:pt x="317" y="223"/>
                  <a:pt x="317" y="225"/>
                  <a:pt x="317" y="227"/>
                </a:cubicBezTo>
                <a:cubicBezTo>
                  <a:pt x="316" y="230"/>
                  <a:pt x="315" y="234"/>
                  <a:pt x="315" y="237"/>
                </a:cubicBezTo>
                <a:cubicBezTo>
                  <a:pt x="314" y="240"/>
                  <a:pt x="312" y="242"/>
                  <a:pt x="309" y="242"/>
                </a:cubicBezTo>
                <a:cubicBezTo>
                  <a:pt x="295" y="246"/>
                  <a:pt x="283" y="255"/>
                  <a:pt x="273" y="266"/>
                </a:cubicBezTo>
                <a:cubicBezTo>
                  <a:pt x="272" y="268"/>
                  <a:pt x="270" y="270"/>
                  <a:pt x="268" y="270"/>
                </a:cubicBezTo>
                <a:cubicBezTo>
                  <a:pt x="258" y="270"/>
                  <a:pt x="248" y="272"/>
                  <a:pt x="239" y="268"/>
                </a:cubicBezTo>
                <a:cubicBezTo>
                  <a:pt x="234" y="265"/>
                  <a:pt x="232" y="267"/>
                  <a:pt x="229" y="270"/>
                </a:cubicBezTo>
                <a:cubicBezTo>
                  <a:pt x="224" y="277"/>
                  <a:pt x="218" y="284"/>
                  <a:pt x="213" y="291"/>
                </a:cubicBezTo>
                <a:cubicBezTo>
                  <a:pt x="210" y="295"/>
                  <a:pt x="207" y="297"/>
                  <a:pt x="203" y="299"/>
                </a:cubicBezTo>
                <a:cubicBezTo>
                  <a:pt x="193" y="302"/>
                  <a:pt x="183" y="306"/>
                  <a:pt x="174" y="310"/>
                </a:cubicBezTo>
                <a:cubicBezTo>
                  <a:pt x="170" y="311"/>
                  <a:pt x="167" y="314"/>
                  <a:pt x="164" y="317"/>
                </a:cubicBezTo>
                <a:cubicBezTo>
                  <a:pt x="158" y="325"/>
                  <a:pt x="151" y="333"/>
                  <a:pt x="144" y="342"/>
                </a:cubicBezTo>
                <a:cubicBezTo>
                  <a:pt x="142" y="344"/>
                  <a:pt x="141" y="347"/>
                  <a:pt x="140" y="350"/>
                </a:cubicBezTo>
                <a:cubicBezTo>
                  <a:pt x="138" y="358"/>
                  <a:pt x="136" y="365"/>
                  <a:pt x="134" y="373"/>
                </a:cubicBezTo>
                <a:cubicBezTo>
                  <a:pt x="132" y="380"/>
                  <a:pt x="122" y="383"/>
                  <a:pt x="117" y="377"/>
                </a:cubicBezTo>
                <a:cubicBezTo>
                  <a:pt x="114" y="374"/>
                  <a:pt x="112" y="370"/>
                  <a:pt x="111" y="365"/>
                </a:cubicBezTo>
                <a:cubicBezTo>
                  <a:pt x="111" y="358"/>
                  <a:pt x="110" y="358"/>
                  <a:pt x="104" y="359"/>
                </a:cubicBezTo>
                <a:cubicBezTo>
                  <a:pt x="99" y="360"/>
                  <a:pt x="96" y="359"/>
                  <a:pt x="93" y="355"/>
                </a:cubicBezTo>
                <a:cubicBezTo>
                  <a:pt x="82" y="346"/>
                  <a:pt x="78" y="333"/>
                  <a:pt x="74" y="320"/>
                </a:cubicBezTo>
                <a:cubicBezTo>
                  <a:pt x="74" y="317"/>
                  <a:pt x="74" y="314"/>
                  <a:pt x="75" y="312"/>
                </a:cubicBezTo>
                <a:cubicBezTo>
                  <a:pt x="78" y="307"/>
                  <a:pt x="78" y="302"/>
                  <a:pt x="76" y="298"/>
                </a:cubicBezTo>
                <a:cubicBezTo>
                  <a:pt x="70" y="286"/>
                  <a:pt x="73" y="275"/>
                  <a:pt x="75" y="263"/>
                </a:cubicBezTo>
                <a:cubicBezTo>
                  <a:pt x="75" y="260"/>
                  <a:pt x="78" y="257"/>
                  <a:pt x="80" y="255"/>
                </a:cubicBezTo>
                <a:cubicBezTo>
                  <a:pt x="86" y="246"/>
                  <a:pt x="93" y="237"/>
                  <a:pt x="100" y="228"/>
                </a:cubicBezTo>
                <a:cubicBezTo>
                  <a:pt x="103" y="223"/>
                  <a:pt x="103" y="222"/>
                  <a:pt x="97" y="221"/>
                </a:cubicBezTo>
                <a:cubicBezTo>
                  <a:pt x="91" y="220"/>
                  <a:pt x="87" y="215"/>
                  <a:pt x="83" y="211"/>
                </a:cubicBezTo>
                <a:cubicBezTo>
                  <a:pt x="81" y="208"/>
                  <a:pt x="83" y="207"/>
                  <a:pt x="85" y="206"/>
                </a:cubicBezTo>
                <a:cubicBezTo>
                  <a:pt x="88" y="206"/>
                  <a:pt x="91" y="206"/>
                  <a:pt x="94" y="206"/>
                </a:cubicBezTo>
                <a:cubicBezTo>
                  <a:pt x="96" y="206"/>
                  <a:pt x="99" y="206"/>
                  <a:pt x="99" y="203"/>
                </a:cubicBezTo>
                <a:cubicBezTo>
                  <a:pt x="100" y="201"/>
                  <a:pt x="101" y="198"/>
                  <a:pt x="98" y="195"/>
                </a:cubicBezTo>
                <a:cubicBezTo>
                  <a:pt x="95" y="193"/>
                  <a:pt x="92" y="191"/>
                  <a:pt x="87" y="192"/>
                </a:cubicBezTo>
                <a:cubicBezTo>
                  <a:pt x="84" y="193"/>
                  <a:pt x="79" y="195"/>
                  <a:pt x="77" y="192"/>
                </a:cubicBezTo>
                <a:cubicBezTo>
                  <a:pt x="74" y="189"/>
                  <a:pt x="78" y="185"/>
                  <a:pt x="80" y="182"/>
                </a:cubicBezTo>
                <a:cubicBezTo>
                  <a:pt x="86" y="172"/>
                  <a:pt x="86" y="163"/>
                  <a:pt x="80" y="153"/>
                </a:cubicBezTo>
                <a:cubicBezTo>
                  <a:pt x="80" y="152"/>
                  <a:pt x="80" y="151"/>
                  <a:pt x="79" y="150"/>
                </a:cubicBezTo>
                <a:cubicBezTo>
                  <a:pt x="71" y="128"/>
                  <a:pt x="71" y="128"/>
                  <a:pt x="55" y="111"/>
                </a:cubicBezTo>
                <a:cubicBezTo>
                  <a:pt x="52" y="109"/>
                  <a:pt x="50" y="108"/>
                  <a:pt x="46" y="108"/>
                </a:cubicBezTo>
                <a:cubicBezTo>
                  <a:pt x="39" y="108"/>
                  <a:pt x="32" y="109"/>
                  <a:pt x="25" y="112"/>
                </a:cubicBezTo>
                <a:cubicBezTo>
                  <a:pt x="18" y="114"/>
                  <a:pt x="17" y="114"/>
                  <a:pt x="12" y="107"/>
                </a:cubicBezTo>
                <a:cubicBezTo>
                  <a:pt x="11" y="105"/>
                  <a:pt x="9" y="103"/>
                  <a:pt x="7" y="100"/>
                </a:cubicBezTo>
                <a:cubicBezTo>
                  <a:pt x="6" y="99"/>
                  <a:pt x="5" y="97"/>
                  <a:pt x="6" y="95"/>
                </a:cubicBezTo>
                <a:cubicBezTo>
                  <a:pt x="8" y="91"/>
                  <a:pt x="7" y="88"/>
                  <a:pt x="4" y="85"/>
                </a:cubicBezTo>
                <a:cubicBezTo>
                  <a:pt x="0" y="82"/>
                  <a:pt x="2" y="78"/>
                  <a:pt x="4" y="75"/>
                </a:cubicBezTo>
                <a:cubicBezTo>
                  <a:pt x="6" y="72"/>
                  <a:pt x="9" y="74"/>
                  <a:pt x="12" y="75"/>
                </a:cubicBezTo>
                <a:cubicBezTo>
                  <a:pt x="12" y="75"/>
                  <a:pt x="13" y="75"/>
                  <a:pt x="13" y="76"/>
                </a:cubicBezTo>
                <a:cubicBezTo>
                  <a:pt x="21" y="81"/>
                  <a:pt x="28" y="77"/>
                  <a:pt x="34" y="73"/>
                </a:cubicBezTo>
                <a:cubicBezTo>
                  <a:pt x="36" y="72"/>
                  <a:pt x="37" y="71"/>
                  <a:pt x="36" y="69"/>
                </a:cubicBezTo>
                <a:cubicBezTo>
                  <a:pt x="35" y="67"/>
                  <a:pt x="34" y="67"/>
                  <a:pt x="32" y="68"/>
                </a:cubicBezTo>
                <a:cubicBezTo>
                  <a:pt x="28" y="68"/>
                  <a:pt x="24" y="68"/>
                  <a:pt x="20" y="69"/>
                </a:cubicBezTo>
                <a:cubicBezTo>
                  <a:pt x="14" y="70"/>
                  <a:pt x="5" y="63"/>
                  <a:pt x="4" y="57"/>
                </a:cubicBezTo>
                <a:cubicBezTo>
                  <a:pt x="3" y="55"/>
                  <a:pt x="8" y="46"/>
                  <a:pt x="10" y="45"/>
                </a:cubicBezTo>
                <a:cubicBezTo>
                  <a:pt x="12" y="44"/>
                  <a:pt x="14" y="46"/>
                  <a:pt x="15" y="47"/>
                </a:cubicBezTo>
                <a:cubicBezTo>
                  <a:pt x="24" y="53"/>
                  <a:pt x="32" y="48"/>
                  <a:pt x="40" y="47"/>
                </a:cubicBezTo>
                <a:cubicBezTo>
                  <a:pt x="42" y="47"/>
                  <a:pt x="43" y="45"/>
                  <a:pt x="43" y="43"/>
                </a:cubicBezTo>
                <a:cubicBezTo>
                  <a:pt x="43" y="41"/>
                  <a:pt x="43" y="40"/>
                  <a:pt x="43" y="38"/>
                </a:cubicBezTo>
                <a:cubicBezTo>
                  <a:pt x="43" y="34"/>
                  <a:pt x="42" y="30"/>
                  <a:pt x="45" y="28"/>
                </a:cubicBezTo>
                <a:cubicBezTo>
                  <a:pt x="49" y="25"/>
                  <a:pt x="54" y="22"/>
                  <a:pt x="59" y="23"/>
                </a:cubicBezTo>
                <a:cubicBezTo>
                  <a:pt x="62" y="23"/>
                  <a:pt x="64" y="23"/>
                  <a:pt x="66" y="23"/>
                </a:cubicBezTo>
                <a:cubicBezTo>
                  <a:pt x="69" y="24"/>
                  <a:pt x="72" y="24"/>
                  <a:pt x="74" y="24"/>
                </a:cubicBezTo>
                <a:cubicBezTo>
                  <a:pt x="77" y="23"/>
                  <a:pt x="76" y="19"/>
                  <a:pt x="77" y="17"/>
                </a:cubicBezTo>
                <a:cubicBezTo>
                  <a:pt x="78" y="16"/>
                  <a:pt x="78" y="15"/>
                  <a:pt x="79" y="14"/>
                </a:cubicBezTo>
                <a:cubicBezTo>
                  <a:pt x="86" y="11"/>
                  <a:pt x="92" y="5"/>
                  <a:pt x="101" y="7"/>
                </a:cubicBezTo>
                <a:cubicBezTo>
                  <a:pt x="106" y="8"/>
                  <a:pt x="112" y="9"/>
                  <a:pt x="117" y="9"/>
                </a:cubicBezTo>
                <a:cubicBezTo>
                  <a:pt x="123" y="10"/>
                  <a:pt x="126" y="12"/>
                  <a:pt x="129" y="18"/>
                </a:cubicBezTo>
                <a:cubicBezTo>
                  <a:pt x="133" y="27"/>
                  <a:pt x="133" y="27"/>
                  <a:pt x="144" y="26"/>
                </a:cubicBezTo>
                <a:cubicBezTo>
                  <a:pt x="147" y="26"/>
                  <a:pt x="149" y="25"/>
                  <a:pt x="150" y="21"/>
                </a:cubicBezTo>
                <a:cubicBezTo>
                  <a:pt x="150" y="20"/>
                  <a:pt x="151" y="18"/>
                  <a:pt x="151" y="16"/>
                </a:cubicBezTo>
                <a:cubicBezTo>
                  <a:pt x="152" y="13"/>
                  <a:pt x="153" y="12"/>
                  <a:pt x="156" y="12"/>
                </a:cubicBezTo>
                <a:cubicBezTo>
                  <a:pt x="165" y="15"/>
                  <a:pt x="174" y="16"/>
                  <a:pt x="179" y="24"/>
                </a:cubicBezTo>
                <a:cubicBezTo>
                  <a:pt x="179" y="25"/>
                  <a:pt x="180" y="25"/>
                  <a:pt x="180" y="25"/>
                </a:cubicBezTo>
                <a:cubicBezTo>
                  <a:pt x="185" y="32"/>
                  <a:pt x="185" y="32"/>
                  <a:pt x="192" y="27"/>
                </a:cubicBezTo>
                <a:cubicBezTo>
                  <a:pt x="194" y="25"/>
                  <a:pt x="198" y="24"/>
                  <a:pt x="199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1888645" y="2225550"/>
            <a:ext cx="364526" cy="451577"/>
          </a:xfrm>
          <a:custGeom>
            <a:avLst/>
            <a:gdLst>
              <a:gd name="T0" fmla="*/ 94 w 181"/>
              <a:gd name="T1" fmla="*/ 105 h 224"/>
              <a:gd name="T2" fmla="*/ 82 w 181"/>
              <a:gd name="T3" fmla="*/ 100 h 224"/>
              <a:gd name="T4" fmla="*/ 41 w 181"/>
              <a:gd name="T5" fmla="*/ 68 h 224"/>
              <a:gd name="T6" fmla="*/ 17 w 181"/>
              <a:gd name="T7" fmla="*/ 65 h 224"/>
              <a:gd name="T8" fmla="*/ 3 w 181"/>
              <a:gd name="T9" fmla="*/ 51 h 224"/>
              <a:gd name="T10" fmla="*/ 1 w 181"/>
              <a:gd name="T11" fmla="*/ 34 h 224"/>
              <a:gd name="T12" fmla="*/ 12 w 181"/>
              <a:gd name="T13" fmla="*/ 11 h 224"/>
              <a:gd name="T14" fmla="*/ 42 w 181"/>
              <a:gd name="T15" fmla="*/ 3 h 224"/>
              <a:gd name="T16" fmla="*/ 45 w 181"/>
              <a:gd name="T17" fmla="*/ 11 h 224"/>
              <a:gd name="T18" fmla="*/ 35 w 181"/>
              <a:gd name="T19" fmla="*/ 26 h 224"/>
              <a:gd name="T20" fmla="*/ 31 w 181"/>
              <a:gd name="T21" fmla="*/ 41 h 224"/>
              <a:gd name="T22" fmla="*/ 34 w 181"/>
              <a:gd name="T23" fmla="*/ 46 h 224"/>
              <a:gd name="T24" fmla="*/ 41 w 181"/>
              <a:gd name="T25" fmla="*/ 41 h 224"/>
              <a:gd name="T26" fmla="*/ 63 w 181"/>
              <a:gd name="T27" fmla="*/ 14 h 224"/>
              <a:gd name="T28" fmla="*/ 68 w 181"/>
              <a:gd name="T29" fmla="*/ 17 h 224"/>
              <a:gd name="T30" fmla="*/ 73 w 181"/>
              <a:gd name="T31" fmla="*/ 39 h 224"/>
              <a:gd name="T32" fmla="*/ 81 w 181"/>
              <a:gd name="T33" fmla="*/ 45 h 224"/>
              <a:gd name="T34" fmla="*/ 95 w 181"/>
              <a:gd name="T35" fmla="*/ 44 h 224"/>
              <a:gd name="T36" fmla="*/ 105 w 181"/>
              <a:gd name="T37" fmla="*/ 49 h 224"/>
              <a:gd name="T38" fmla="*/ 113 w 181"/>
              <a:gd name="T39" fmla="*/ 65 h 224"/>
              <a:gd name="T40" fmla="*/ 120 w 181"/>
              <a:gd name="T41" fmla="*/ 67 h 224"/>
              <a:gd name="T42" fmla="*/ 136 w 181"/>
              <a:gd name="T43" fmla="*/ 70 h 224"/>
              <a:gd name="T44" fmla="*/ 151 w 181"/>
              <a:gd name="T45" fmla="*/ 86 h 224"/>
              <a:gd name="T46" fmla="*/ 152 w 181"/>
              <a:gd name="T47" fmla="*/ 94 h 224"/>
              <a:gd name="T48" fmla="*/ 146 w 181"/>
              <a:gd name="T49" fmla="*/ 105 h 224"/>
              <a:gd name="T50" fmla="*/ 144 w 181"/>
              <a:gd name="T51" fmla="*/ 116 h 224"/>
              <a:gd name="T52" fmla="*/ 153 w 181"/>
              <a:gd name="T53" fmla="*/ 140 h 224"/>
              <a:gd name="T54" fmla="*/ 160 w 181"/>
              <a:gd name="T55" fmla="*/ 144 h 224"/>
              <a:gd name="T56" fmla="*/ 169 w 181"/>
              <a:gd name="T57" fmla="*/ 141 h 224"/>
              <a:gd name="T58" fmla="*/ 176 w 181"/>
              <a:gd name="T59" fmla="*/ 144 h 224"/>
              <a:gd name="T60" fmla="*/ 177 w 181"/>
              <a:gd name="T61" fmla="*/ 155 h 224"/>
              <a:gd name="T62" fmla="*/ 154 w 181"/>
              <a:gd name="T63" fmla="*/ 175 h 224"/>
              <a:gd name="T64" fmla="*/ 147 w 181"/>
              <a:gd name="T65" fmla="*/ 173 h 224"/>
              <a:gd name="T66" fmla="*/ 138 w 181"/>
              <a:gd name="T67" fmla="*/ 158 h 224"/>
              <a:gd name="T68" fmla="*/ 131 w 181"/>
              <a:gd name="T69" fmla="*/ 157 h 224"/>
              <a:gd name="T70" fmla="*/ 130 w 181"/>
              <a:gd name="T71" fmla="*/ 170 h 224"/>
              <a:gd name="T72" fmla="*/ 141 w 181"/>
              <a:gd name="T73" fmla="*/ 188 h 224"/>
              <a:gd name="T74" fmla="*/ 141 w 181"/>
              <a:gd name="T75" fmla="*/ 199 h 224"/>
              <a:gd name="T76" fmla="*/ 125 w 181"/>
              <a:gd name="T77" fmla="*/ 219 h 224"/>
              <a:gd name="T78" fmla="*/ 115 w 181"/>
              <a:gd name="T79" fmla="*/ 221 h 224"/>
              <a:gd name="T80" fmla="*/ 91 w 181"/>
              <a:gd name="T81" fmla="*/ 205 h 224"/>
              <a:gd name="T82" fmla="*/ 84 w 181"/>
              <a:gd name="T83" fmla="*/ 197 h 224"/>
              <a:gd name="T84" fmla="*/ 76 w 181"/>
              <a:gd name="T85" fmla="*/ 175 h 224"/>
              <a:gd name="T86" fmla="*/ 68 w 181"/>
              <a:gd name="T87" fmla="*/ 172 h 224"/>
              <a:gd name="T88" fmla="*/ 52 w 181"/>
              <a:gd name="T89" fmla="*/ 176 h 224"/>
              <a:gd name="T90" fmla="*/ 43 w 181"/>
              <a:gd name="T91" fmla="*/ 160 h 224"/>
              <a:gd name="T92" fmla="*/ 46 w 181"/>
              <a:gd name="T93" fmla="*/ 155 h 224"/>
              <a:gd name="T94" fmla="*/ 57 w 181"/>
              <a:gd name="T95" fmla="*/ 153 h 224"/>
              <a:gd name="T96" fmla="*/ 85 w 181"/>
              <a:gd name="T97" fmla="*/ 147 h 224"/>
              <a:gd name="T98" fmla="*/ 101 w 181"/>
              <a:gd name="T99" fmla="*/ 111 h 224"/>
              <a:gd name="T100" fmla="*/ 95 w 181"/>
              <a:gd name="T101" fmla="*/ 105 h 224"/>
              <a:gd name="T102" fmla="*/ 94 w 181"/>
              <a:gd name="T103" fmla="*/ 10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1" h="224">
                <a:moveTo>
                  <a:pt x="94" y="105"/>
                </a:moveTo>
                <a:cubicBezTo>
                  <a:pt x="89" y="106"/>
                  <a:pt x="86" y="103"/>
                  <a:pt x="82" y="100"/>
                </a:cubicBezTo>
                <a:cubicBezTo>
                  <a:pt x="65" y="79"/>
                  <a:pt x="65" y="79"/>
                  <a:pt x="41" y="68"/>
                </a:cubicBezTo>
                <a:cubicBezTo>
                  <a:pt x="33" y="65"/>
                  <a:pt x="25" y="66"/>
                  <a:pt x="17" y="65"/>
                </a:cubicBezTo>
                <a:cubicBezTo>
                  <a:pt x="3" y="64"/>
                  <a:pt x="3" y="64"/>
                  <a:pt x="3" y="51"/>
                </a:cubicBezTo>
                <a:cubicBezTo>
                  <a:pt x="2" y="45"/>
                  <a:pt x="2" y="40"/>
                  <a:pt x="1" y="34"/>
                </a:cubicBezTo>
                <a:cubicBezTo>
                  <a:pt x="0" y="24"/>
                  <a:pt x="5" y="16"/>
                  <a:pt x="12" y="11"/>
                </a:cubicBezTo>
                <a:cubicBezTo>
                  <a:pt x="20" y="5"/>
                  <a:pt x="30" y="0"/>
                  <a:pt x="42" y="3"/>
                </a:cubicBezTo>
                <a:cubicBezTo>
                  <a:pt x="48" y="5"/>
                  <a:pt x="49" y="5"/>
                  <a:pt x="45" y="11"/>
                </a:cubicBezTo>
                <a:cubicBezTo>
                  <a:pt x="42" y="16"/>
                  <a:pt x="38" y="21"/>
                  <a:pt x="35" y="26"/>
                </a:cubicBezTo>
                <a:cubicBezTo>
                  <a:pt x="32" y="30"/>
                  <a:pt x="31" y="35"/>
                  <a:pt x="31" y="41"/>
                </a:cubicBezTo>
                <a:cubicBezTo>
                  <a:pt x="30" y="43"/>
                  <a:pt x="31" y="46"/>
                  <a:pt x="34" y="46"/>
                </a:cubicBezTo>
                <a:cubicBezTo>
                  <a:pt x="38" y="47"/>
                  <a:pt x="41" y="45"/>
                  <a:pt x="41" y="41"/>
                </a:cubicBezTo>
                <a:cubicBezTo>
                  <a:pt x="39" y="24"/>
                  <a:pt x="53" y="21"/>
                  <a:pt x="63" y="14"/>
                </a:cubicBezTo>
                <a:cubicBezTo>
                  <a:pt x="66" y="12"/>
                  <a:pt x="68" y="14"/>
                  <a:pt x="68" y="17"/>
                </a:cubicBezTo>
                <a:cubicBezTo>
                  <a:pt x="70" y="24"/>
                  <a:pt x="71" y="32"/>
                  <a:pt x="73" y="39"/>
                </a:cubicBezTo>
                <a:cubicBezTo>
                  <a:pt x="75" y="46"/>
                  <a:pt x="75" y="46"/>
                  <a:pt x="81" y="45"/>
                </a:cubicBezTo>
                <a:cubicBezTo>
                  <a:pt x="86" y="45"/>
                  <a:pt x="90" y="44"/>
                  <a:pt x="95" y="44"/>
                </a:cubicBezTo>
                <a:cubicBezTo>
                  <a:pt x="101" y="43"/>
                  <a:pt x="102" y="43"/>
                  <a:pt x="105" y="49"/>
                </a:cubicBezTo>
                <a:cubicBezTo>
                  <a:pt x="108" y="55"/>
                  <a:pt x="110" y="60"/>
                  <a:pt x="113" y="65"/>
                </a:cubicBezTo>
                <a:cubicBezTo>
                  <a:pt x="115" y="70"/>
                  <a:pt x="116" y="71"/>
                  <a:pt x="120" y="67"/>
                </a:cubicBezTo>
                <a:cubicBezTo>
                  <a:pt x="129" y="61"/>
                  <a:pt x="129" y="62"/>
                  <a:pt x="136" y="70"/>
                </a:cubicBezTo>
                <a:cubicBezTo>
                  <a:pt x="141" y="75"/>
                  <a:pt x="146" y="81"/>
                  <a:pt x="151" y="86"/>
                </a:cubicBezTo>
                <a:cubicBezTo>
                  <a:pt x="154" y="89"/>
                  <a:pt x="154" y="91"/>
                  <a:pt x="152" y="94"/>
                </a:cubicBezTo>
                <a:cubicBezTo>
                  <a:pt x="150" y="98"/>
                  <a:pt x="148" y="102"/>
                  <a:pt x="146" y="105"/>
                </a:cubicBezTo>
                <a:cubicBezTo>
                  <a:pt x="143" y="109"/>
                  <a:pt x="143" y="112"/>
                  <a:pt x="144" y="116"/>
                </a:cubicBezTo>
                <a:cubicBezTo>
                  <a:pt x="148" y="124"/>
                  <a:pt x="150" y="132"/>
                  <a:pt x="153" y="140"/>
                </a:cubicBezTo>
                <a:cubicBezTo>
                  <a:pt x="154" y="144"/>
                  <a:pt x="156" y="145"/>
                  <a:pt x="160" y="144"/>
                </a:cubicBezTo>
                <a:cubicBezTo>
                  <a:pt x="163" y="143"/>
                  <a:pt x="166" y="142"/>
                  <a:pt x="169" y="141"/>
                </a:cubicBezTo>
                <a:cubicBezTo>
                  <a:pt x="172" y="140"/>
                  <a:pt x="175" y="141"/>
                  <a:pt x="176" y="144"/>
                </a:cubicBezTo>
                <a:cubicBezTo>
                  <a:pt x="177" y="148"/>
                  <a:pt x="181" y="151"/>
                  <a:pt x="177" y="155"/>
                </a:cubicBezTo>
                <a:cubicBezTo>
                  <a:pt x="169" y="162"/>
                  <a:pt x="161" y="168"/>
                  <a:pt x="154" y="175"/>
                </a:cubicBezTo>
                <a:cubicBezTo>
                  <a:pt x="151" y="178"/>
                  <a:pt x="149" y="176"/>
                  <a:pt x="147" y="173"/>
                </a:cubicBezTo>
                <a:cubicBezTo>
                  <a:pt x="144" y="168"/>
                  <a:pt x="141" y="163"/>
                  <a:pt x="138" y="158"/>
                </a:cubicBezTo>
                <a:cubicBezTo>
                  <a:pt x="135" y="154"/>
                  <a:pt x="134" y="154"/>
                  <a:pt x="131" y="157"/>
                </a:cubicBezTo>
                <a:cubicBezTo>
                  <a:pt x="126" y="162"/>
                  <a:pt x="126" y="163"/>
                  <a:pt x="130" y="170"/>
                </a:cubicBezTo>
                <a:cubicBezTo>
                  <a:pt x="133" y="176"/>
                  <a:pt x="137" y="182"/>
                  <a:pt x="141" y="188"/>
                </a:cubicBezTo>
                <a:cubicBezTo>
                  <a:pt x="144" y="192"/>
                  <a:pt x="144" y="195"/>
                  <a:pt x="141" y="199"/>
                </a:cubicBezTo>
                <a:cubicBezTo>
                  <a:pt x="135" y="206"/>
                  <a:pt x="130" y="212"/>
                  <a:pt x="125" y="219"/>
                </a:cubicBezTo>
                <a:cubicBezTo>
                  <a:pt x="121" y="224"/>
                  <a:pt x="120" y="224"/>
                  <a:pt x="115" y="221"/>
                </a:cubicBezTo>
                <a:cubicBezTo>
                  <a:pt x="107" y="216"/>
                  <a:pt x="99" y="210"/>
                  <a:pt x="91" y="205"/>
                </a:cubicBezTo>
                <a:cubicBezTo>
                  <a:pt x="87" y="203"/>
                  <a:pt x="85" y="200"/>
                  <a:pt x="84" y="197"/>
                </a:cubicBezTo>
                <a:cubicBezTo>
                  <a:pt x="81" y="189"/>
                  <a:pt x="79" y="182"/>
                  <a:pt x="76" y="175"/>
                </a:cubicBezTo>
                <a:cubicBezTo>
                  <a:pt x="73" y="170"/>
                  <a:pt x="73" y="169"/>
                  <a:pt x="68" y="172"/>
                </a:cubicBezTo>
                <a:cubicBezTo>
                  <a:pt x="63" y="175"/>
                  <a:pt x="57" y="177"/>
                  <a:pt x="52" y="176"/>
                </a:cubicBezTo>
                <a:cubicBezTo>
                  <a:pt x="45" y="175"/>
                  <a:pt x="40" y="166"/>
                  <a:pt x="43" y="160"/>
                </a:cubicBezTo>
                <a:cubicBezTo>
                  <a:pt x="44" y="158"/>
                  <a:pt x="45" y="157"/>
                  <a:pt x="46" y="155"/>
                </a:cubicBezTo>
                <a:cubicBezTo>
                  <a:pt x="50" y="150"/>
                  <a:pt x="51" y="150"/>
                  <a:pt x="57" y="153"/>
                </a:cubicBezTo>
                <a:cubicBezTo>
                  <a:pt x="67" y="159"/>
                  <a:pt x="79" y="155"/>
                  <a:pt x="85" y="147"/>
                </a:cubicBezTo>
                <a:cubicBezTo>
                  <a:pt x="94" y="137"/>
                  <a:pt x="100" y="125"/>
                  <a:pt x="101" y="111"/>
                </a:cubicBezTo>
                <a:cubicBezTo>
                  <a:pt x="102" y="105"/>
                  <a:pt x="102" y="105"/>
                  <a:pt x="95" y="105"/>
                </a:cubicBezTo>
                <a:cubicBezTo>
                  <a:pt x="95" y="105"/>
                  <a:pt x="94" y="105"/>
                  <a:pt x="94" y="1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1971616" y="1930392"/>
            <a:ext cx="401250" cy="243471"/>
          </a:xfrm>
          <a:custGeom>
            <a:avLst/>
            <a:gdLst>
              <a:gd name="T0" fmla="*/ 58 w 200"/>
              <a:gd name="T1" fmla="*/ 12 h 121"/>
              <a:gd name="T2" fmla="*/ 87 w 200"/>
              <a:gd name="T3" fmla="*/ 16 h 121"/>
              <a:gd name="T4" fmla="*/ 126 w 200"/>
              <a:gd name="T5" fmla="*/ 12 h 121"/>
              <a:gd name="T6" fmla="*/ 194 w 200"/>
              <a:gd name="T7" fmla="*/ 36 h 121"/>
              <a:gd name="T8" fmla="*/ 187 w 200"/>
              <a:gd name="T9" fmla="*/ 47 h 121"/>
              <a:gd name="T10" fmla="*/ 160 w 200"/>
              <a:gd name="T11" fmla="*/ 47 h 121"/>
              <a:gd name="T12" fmla="*/ 159 w 200"/>
              <a:gd name="T13" fmla="*/ 52 h 121"/>
              <a:gd name="T14" fmla="*/ 169 w 200"/>
              <a:gd name="T15" fmla="*/ 56 h 121"/>
              <a:gd name="T16" fmla="*/ 131 w 200"/>
              <a:gd name="T17" fmla="*/ 73 h 121"/>
              <a:gd name="T18" fmla="*/ 99 w 200"/>
              <a:gd name="T19" fmla="*/ 71 h 121"/>
              <a:gd name="T20" fmla="*/ 97 w 200"/>
              <a:gd name="T21" fmla="*/ 78 h 121"/>
              <a:gd name="T22" fmla="*/ 104 w 200"/>
              <a:gd name="T23" fmla="*/ 87 h 121"/>
              <a:gd name="T24" fmla="*/ 95 w 200"/>
              <a:gd name="T25" fmla="*/ 91 h 121"/>
              <a:gd name="T26" fmla="*/ 68 w 200"/>
              <a:gd name="T27" fmla="*/ 103 h 121"/>
              <a:gd name="T28" fmla="*/ 65 w 200"/>
              <a:gd name="T29" fmla="*/ 117 h 121"/>
              <a:gd name="T30" fmla="*/ 29 w 200"/>
              <a:gd name="T31" fmla="*/ 109 h 121"/>
              <a:gd name="T32" fmla="*/ 1 w 200"/>
              <a:gd name="T33" fmla="*/ 96 h 121"/>
              <a:gd name="T34" fmla="*/ 16 w 200"/>
              <a:gd name="T35" fmla="*/ 82 h 121"/>
              <a:gd name="T36" fmla="*/ 36 w 200"/>
              <a:gd name="T37" fmla="*/ 90 h 121"/>
              <a:gd name="T38" fmla="*/ 49 w 200"/>
              <a:gd name="T39" fmla="*/ 88 h 121"/>
              <a:gd name="T40" fmla="*/ 37 w 200"/>
              <a:gd name="T41" fmla="*/ 81 h 121"/>
              <a:gd name="T42" fmla="*/ 42 w 200"/>
              <a:gd name="T43" fmla="*/ 64 h 121"/>
              <a:gd name="T44" fmla="*/ 53 w 200"/>
              <a:gd name="T45" fmla="*/ 70 h 121"/>
              <a:gd name="T46" fmla="*/ 45 w 200"/>
              <a:gd name="T47" fmla="*/ 52 h 121"/>
              <a:gd name="T48" fmla="*/ 64 w 200"/>
              <a:gd name="T49" fmla="*/ 50 h 121"/>
              <a:gd name="T50" fmla="*/ 95 w 200"/>
              <a:gd name="T51" fmla="*/ 48 h 121"/>
              <a:gd name="T52" fmla="*/ 94 w 200"/>
              <a:gd name="T53" fmla="*/ 39 h 121"/>
              <a:gd name="T54" fmla="*/ 56 w 200"/>
              <a:gd name="T55" fmla="*/ 38 h 121"/>
              <a:gd name="T56" fmla="*/ 47 w 200"/>
              <a:gd name="T57" fmla="*/ 23 h 121"/>
              <a:gd name="T58" fmla="*/ 29 w 200"/>
              <a:gd name="T59" fmla="*/ 16 h 121"/>
              <a:gd name="T60" fmla="*/ 38 w 200"/>
              <a:gd name="T61" fmla="*/ 6 h 121"/>
              <a:gd name="T62" fmla="*/ 57 w 200"/>
              <a:gd name="T63" fmla="*/ 1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0" h="121">
                <a:moveTo>
                  <a:pt x="57" y="13"/>
                </a:moveTo>
                <a:cubicBezTo>
                  <a:pt x="58" y="12"/>
                  <a:pt x="58" y="12"/>
                  <a:pt x="58" y="12"/>
                </a:cubicBezTo>
                <a:cubicBezTo>
                  <a:pt x="61" y="2"/>
                  <a:pt x="67" y="0"/>
                  <a:pt x="75" y="6"/>
                </a:cubicBezTo>
                <a:cubicBezTo>
                  <a:pt x="79" y="9"/>
                  <a:pt x="83" y="12"/>
                  <a:pt x="87" y="16"/>
                </a:cubicBezTo>
                <a:cubicBezTo>
                  <a:pt x="92" y="20"/>
                  <a:pt x="94" y="20"/>
                  <a:pt x="98" y="16"/>
                </a:cubicBezTo>
                <a:cubicBezTo>
                  <a:pt x="107" y="7"/>
                  <a:pt x="115" y="8"/>
                  <a:pt x="126" y="12"/>
                </a:cubicBezTo>
                <a:cubicBezTo>
                  <a:pt x="147" y="20"/>
                  <a:pt x="168" y="27"/>
                  <a:pt x="190" y="35"/>
                </a:cubicBezTo>
                <a:cubicBezTo>
                  <a:pt x="191" y="35"/>
                  <a:pt x="193" y="36"/>
                  <a:pt x="194" y="36"/>
                </a:cubicBezTo>
                <a:cubicBezTo>
                  <a:pt x="199" y="39"/>
                  <a:pt x="200" y="41"/>
                  <a:pt x="195" y="45"/>
                </a:cubicBezTo>
                <a:cubicBezTo>
                  <a:pt x="193" y="47"/>
                  <a:pt x="190" y="47"/>
                  <a:pt x="187" y="47"/>
                </a:cubicBezTo>
                <a:cubicBezTo>
                  <a:pt x="180" y="47"/>
                  <a:pt x="173" y="47"/>
                  <a:pt x="165" y="47"/>
                </a:cubicBezTo>
                <a:cubicBezTo>
                  <a:pt x="163" y="47"/>
                  <a:pt x="162" y="47"/>
                  <a:pt x="160" y="47"/>
                </a:cubicBezTo>
                <a:cubicBezTo>
                  <a:pt x="159" y="47"/>
                  <a:pt x="158" y="48"/>
                  <a:pt x="158" y="49"/>
                </a:cubicBezTo>
                <a:cubicBezTo>
                  <a:pt x="158" y="50"/>
                  <a:pt x="158" y="51"/>
                  <a:pt x="159" y="52"/>
                </a:cubicBezTo>
                <a:cubicBezTo>
                  <a:pt x="162" y="53"/>
                  <a:pt x="165" y="53"/>
                  <a:pt x="167" y="54"/>
                </a:cubicBezTo>
                <a:cubicBezTo>
                  <a:pt x="168" y="55"/>
                  <a:pt x="169" y="55"/>
                  <a:pt x="169" y="56"/>
                </a:cubicBezTo>
                <a:cubicBezTo>
                  <a:pt x="168" y="59"/>
                  <a:pt x="165" y="60"/>
                  <a:pt x="163" y="61"/>
                </a:cubicBezTo>
                <a:cubicBezTo>
                  <a:pt x="153" y="65"/>
                  <a:pt x="142" y="69"/>
                  <a:pt x="131" y="73"/>
                </a:cubicBezTo>
                <a:cubicBezTo>
                  <a:pt x="127" y="75"/>
                  <a:pt x="122" y="75"/>
                  <a:pt x="117" y="74"/>
                </a:cubicBezTo>
                <a:cubicBezTo>
                  <a:pt x="111" y="73"/>
                  <a:pt x="105" y="72"/>
                  <a:pt x="99" y="71"/>
                </a:cubicBezTo>
                <a:cubicBezTo>
                  <a:pt x="97" y="71"/>
                  <a:pt x="95" y="71"/>
                  <a:pt x="95" y="73"/>
                </a:cubicBezTo>
                <a:cubicBezTo>
                  <a:pt x="94" y="75"/>
                  <a:pt x="95" y="77"/>
                  <a:pt x="97" y="78"/>
                </a:cubicBezTo>
                <a:cubicBezTo>
                  <a:pt x="98" y="79"/>
                  <a:pt x="100" y="81"/>
                  <a:pt x="102" y="82"/>
                </a:cubicBezTo>
                <a:cubicBezTo>
                  <a:pt x="104" y="83"/>
                  <a:pt x="105" y="85"/>
                  <a:pt x="104" y="87"/>
                </a:cubicBezTo>
                <a:cubicBezTo>
                  <a:pt x="104" y="90"/>
                  <a:pt x="102" y="90"/>
                  <a:pt x="100" y="91"/>
                </a:cubicBezTo>
                <a:cubicBezTo>
                  <a:pt x="98" y="91"/>
                  <a:pt x="97" y="91"/>
                  <a:pt x="95" y="91"/>
                </a:cubicBezTo>
                <a:cubicBezTo>
                  <a:pt x="89" y="92"/>
                  <a:pt x="82" y="93"/>
                  <a:pt x="78" y="99"/>
                </a:cubicBezTo>
                <a:cubicBezTo>
                  <a:pt x="76" y="103"/>
                  <a:pt x="71" y="102"/>
                  <a:pt x="68" y="103"/>
                </a:cubicBezTo>
                <a:cubicBezTo>
                  <a:pt x="68" y="104"/>
                  <a:pt x="68" y="104"/>
                  <a:pt x="68" y="105"/>
                </a:cubicBezTo>
                <a:cubicBezTo>
                  <a:pt x="74" y="112"/>
                  <a:pt x="74" y="112"/>
                  <a:pt x="65" y="117"/>
                </a:cubicBezTo>
                <a:cubicBezTo>
                  <a:pt x="60" y="120"/>
                  <a:pt x="56" y="121"/>
                  <a:pt x="51" y="116"/>
                </a:cubicBezTo>
                <a:cubicBezTo>
                  <a:pt x="45" y="110"/>
                  <a:pt x="37" y="109"/>
                  <a:pt x="29" y="109"/>
                </a:cubicBezTo>
                <a:cubicBezTo>
                  <a:pt x="21" y="108"/>
                  <a:pt x="14" y="104"/>
                  <a:pt x="6" y="101"/>
                </a:cubicBezTo>
                <a:cubicBezTo>
                  <a:pt x="4" y="100"/>
                  <a:pt x="2" y="98"/>
                  <a:pt x="1" y="96"/>
                </a:cubicBezTo>
                <a:cubicBezTo>
                  <a:pt x="0" y="93"/>
                  <a:pt x="0" y="91"/>
                  <a:pt x="4" y="90"/>
                </a:cubicBezTo>
                <a:cubicBezTo>
                  <a:pt x="9" y="89"/>
                  <a:pt x="14" y="88"/>
                  <a:pt x="16" y="82"/>
                </a:cubicBezTo>
                <a:cubicBezTo>
                  <a:pt x="18" y="78"/>
                  <a:pt x="25" y="78"/>
                  <a:pt x="28" y="82"/>
                </a:cubicBezTo>
                <a:cubicBezTo>
                  <a:pt x="31" y="84"/>
                  <a:pt x="33" y="87"/>
                  <a:pt x="36" y="90"/>
                </a:cubicBezTo>
                <a:cubicBezTo>
                  <a:pt x="38" y="92"/>
                  <a:pt x="40" y="93"/>
                  <a:pt x="42" y="93"/>
                </a:cubicBezTo>
                <a:cubicBezTo>
                  <a:pt x="46" y="93"/>
                  <a:pt x="48" y="92"/>
                  <a:pt x="49" y="88"/>
                </a:cubicBezTo>
                <a:cubicBezTo>
                  <a:pt x="49" y="84"/>
                  <a:pt x="47" y="83"/>
                  <a:pt x="44" y="83"/>
                </a:cubicBezTo>
                <a:cubicBezTo>
                  <a:pt x="41" y="83"/>
                  <a:pt x="38" y="83"/>
                  <a:pt x="37" y="81"/>
                </a:cubicBezTo>
                <a:cubicBezTo>
                  <a:pt x="35" y="77"/>
                  <a:pt x="32" y="73"/>
                  <a:pt x="31" y="69"/>
                </a:cubicBezTo>
                <a:cubicBezTo>
                  <a:pt x="31" y="65"/>
                  <a:pt x="39" y="62"/>
                  <a:pt x="42" y="64"/>
                </a:cubicBezTo>
                <a:cubicBezTo>
                  <a:pt x="44" y="65"/>
                  <a:pt x="46" y="67"/>
                  <a:pt x="47" y="68"/>
                </a:cubicBezTo>
                <a:cubicBezTo>
                  <a:pt x="49" y="70"/>
                  <a:pt x="51" y="72"/>
                  <a:pt x="53" y="70"/>
                </a:cubicBezTo>
                <a:cubicBezTo>
                  <a:pt x="56" y="67"/>
                  <a:pt x="54" y="65"/>
                  <a:pt x="53" y="64"/>
                </a:cubicBezTo>
                <a:cubicBezTo>
                  <a:pt x="50" y="60"/>
                  <a:pt x="47" y="56"/>
                  <a:pt x="45" y="52"/>
                </a:cubicBezTo>
                <a:cubicBezTo>
                  <a:pt x="43" y="49"/>
                  <a:pt x="43" y="48"/>
                  <a:pt x="47" y="47"/>
                </a:cubicBezTo>
                <a:cubicBezTo>
                  <a:pt x="53" y="45"/>
                  <a:pt x="59" y="45"/>
                  <a:pt x="64" y="50"/>
                </a:cubicBezTo>
                <a:cubicBezTo>
                  <a:pt x="75" y="59"/>
                  <a:pt x="73" y="59"/>
                  <a:pt x="86" y="52"/>
                </a:cubicBezTo>
                <a:cubicBezTo>
                  <a:pt x="89" y="51"/>
                  <a:pt x="92" y="49"/>
                  <a:pt x="95" y="48"/>
                </a:cubicBezTo>
                <a:cubicBezTo>
                  <a:pt x="97" y="47"/>
                  <a:pt x="98" y="45"/>
                  <a:pt x="98" y="43"/>
                </a:cubicBezTo>
                <a:cubicBezTo>
                  <a:pt x="99" y="40"/>
                  <a:pt x="98" y="38"/>
                  <a:pt x="94" y="39"/>
                </a:cubicBezTo>
                <a:cubicBezTo>
                  <a:pt x="88" y="40"/>
                  <a:pt x="82" y="41"/>
                  <a:pt x="76" y="43"/>
                </a:cubicBezTo>
                <a:cubicBezTo>
                  <a:pt x="68" y="46"/>
                  <a:pt x="62" y="42"/>
                  <a:pt x="56" y="38"/>
                </a:cubicBezTo>
                <a:cubicBezTo>
                  <a:pt x="54" y="36"/>
                  <a:pt x="54" y="34"/>
                  <a:pt x="54" y="32"/>
                </a:cubicBezTo>
                <a:cubicBezTo>
                  <a:pt x="53" y="25"/>
                  <a:pt x="53" y="25"/>
                  <a:pt x="47" y="23"/>
                </a:cubicBezTo>
                <a:cubicBezTo>
                  <a:pt x="43" y="22"/>
                  <a:pt x="39" y="22"/>
                  <a:pt x="35" y="21"/>
                </a:cubicBezTo>
                <a:cubicBezTo>
                  <a:pt x="32" y="20"/>
                  <a:pt x="30" y="19"/>
                  <a:pt x="29" y="16"/>
                </a:cubicBezTo>
                <a:cubicBezTo>
                  <a:pt x="27" y="12"/>
                  <a:pt x="28" y="10"/>
                  <a:pt x="32" y="8"/>
                </a:cubicBezTo>
                <a:cubicBezTo>
                  <a:pt x="34" y="7"/>
                  <a:pt x="36" y="7"/>
                  <a:pt x="38" y="6"/>
                </a:cubicBezTo>
                <a:cubicBezTo>
                  <a:pt x="42" y="4"/>
                  <a:pt x="47" y="5"/>
                  <a:pt x="50" y="9"/>
                </a:cubicBezTo>
                <a:cubicBezTo>
                  <a:pt x="52" y="11"/>
                  <a:pt x="54" y="13"/>
                  <a:pt x="5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5589675" y="4080824"/>
            <a:ext cx="356365" cy="281556"/>
          </a:xfrm>
          <a:custGeom>
            <a:avLst/>
            <a:gdLst>
              <a:gd name="T0" fmla="*/ 88 w 177"/>
              <a:gd name="T1" fmla="*/ 104 h 140"/>
              <a:gd name="T2" fmla="*/ 88 w 177"/>
              <a:gd name="T3" fmla="*/ 109 h 140"/>
              <a:gd name="T4" fmla="*/ 81 w 177"/>
              <a:gd name="T5" fmla="*/ 113 h 140"/>
              <a:gd name="T6" fmla="*/ 68 w 177"/>
              <a:gd name="T7" fmla="*/ 93 h 140"/>
              <a:gd name="T8" fmla="*/ 54 w 177"/>
              <a:gd name="T9" fmla="*/ 66 h 140"/>
              <a:gd name="T10" fmla="*/ 37 w 177"/>
              <a:gd name="T11" fmla="*/ 52 h 140"/>
              <a:gd name="T12" fmla="*/ 30 w 177"/>
              <a:gd name="T13" fmla="*/ 41 h 140"/>
              <a:gd name="T14" fmla="*/ 29 w 177"/>
              <a:gd name="T15" fmla="*/ 35 h 140"/>
              <a:gd name="T16" fmla="*/ 26 w 177"/>
              <a:gd name="T17" fmla="*/ 33 h 140"/>
              <a:gd name="T18" fmla="*/ 23 w 177"/>
              <a:gd name="T19" fmla="*/ 35 h 140"/>
              <a:gd name="T20" fmla="*/ 20 w 177"/>
              <a:gd name="T21" fmla="*/ 44 h 140"/>
              <a:gd name="T22" fmla="*/ 17 w 177"/>
              <a:gd name="T23" fmla="*/ 48 h 140"/>
              <a:gd name="T24" fmla="*/ 12 w 177"/>
              <a:gd name="T25" fmla="*/ 44 h 140"/>
              <a:gd name="T26" fmla="*/ 9 w 177"/>
              <a:gd name="T27" fmla="*/ 34 h 140"/>
              <a:gd name="T28" fmla="*/ 11 w 177"/>
              <a:gd name="T29" fmla="*/ 28 h 140"/>
              <a:gd name="T30" fmla="*/ 16 w 177"/>
              <a:gd name="T31" fmla="*/ 22 h 140"/>
              <a:gd name="T32" fmla="*/ 8 w 177"/>
              <a:gd name="T33" fmla="*/ 20 h 140"/>
              <a:gd name="T34" fmla="*/ 1 w 177"/>
              <a:gd name="T35" fmla="*/ 14 h 140"/>
              <a:gd name="T36" fmla="*/ 2 w 177"/>
              <a:gd name="T37" fmla="*/ 7 h 140"/>
              <a:gd name="T38" fmla="*/ 27 w 177"/>
              <a:gd name="T39" fmla="*/ 2 h 140"/>
              <a:gd name="T40" fmla="*/ 31 w 177"/>
              <a:gd name="T41" fmla="*/ 8 h 140"/>
              <a:gd name="T42" fmla="*/ 31 w 177"/>
              <a:gd name="T43" fmla="*/ 21 h 140"/>
              <a:gd name="T44" fmla="*/ 47 w 177"/>
              <a:gd name="T45" fmla="*/ 29 h 140"/>
              <a:gd name="T46" fmla="*/ 63 w 177"/>
              <a:gd name="T47" fmla="*/ 18 h 140"/>
              <a:gd name="T48" fmla="*/ 73 w 177"/>
              <a:gd name="T49" fmla="*/ 18 h 140"/>
              <a:gd name="T50" fmla="*/ 83 w 177"/>
              <a:gd name="T51" fmla="*/ 25 h 140"/>
              <a:gd name="T52" fmla="*/ 90 w 177"/>
              <a:gd name="T53" fmla="*/ 38 h 140"/>
              <a:gd name="T54" fmla="*/ 100 w 177"/>
              <a:gd name="T55" fmla="*/ 33 h 140"/>
              <a:gd name="T56" fmla="*/ 128 w 177"/>
              <a:gd name="T57" fmla="*/ 52 h 140"/>
              <a:gd name="T58" fmla="*/ 132 w 177"/>
              <a:gd name="T59" fmla="*/ 61 h 140"/>
              <a:gd name="T60" fmla="*/ 141 w 177"/>
              <a:gd name="T61" fmla="*/ 68 h 140"/>
              <a:gd name="T62" fmla="*/ 151 w 177"/>
              <a:gd name="T63" fmla="*/ 81 h 140"/>
              <a:gd name="T64" fmla="*/ 149 w 177"/>
              <a:gd name="T65" fmla="*/ 85 h 140"/>
              <a:gd name="T66" fmla="*/ 147 w 177"/>
              <a:gd name="T67" fmla="*/ 93 h 140"/>
              <a:gd name="T68" fmla="*/ 166 w 177"/>
              <a:gd name="T69" fmla="*/ 120 h 140"/>
              <a:gd name="T70" fmla="*/ 173 w 177"/>
              <a:gd name="T71" fmla="*/ 125 h 140"/>
              <a:gd name="T72" fmla="*/ 175 w 177"/>
              <a:gd name="T73" fmla="*/ 136 h 140"/>
              <a:gd name="T74" fmla="*/ 164 w 177"/>
              <a:gd name="T75" fmla="*/ 138 h 140"/>
              <a:gd name="T76" fmla="*/ 144 w 177"/>
              <a:gd name="T77" fmla="*/ 128 h 140"/>
              <a:gd name="T78" fmla="*/ 140 w 177"/>
              <a:gd name="T79" fmla="*/ 122 h 140"/>
              <a:gd name="T80" fmla="*/ 138 w 177"/>
              <a:gd name="T81" fmla="*/ 109 h 140"/>
              <a:gd name="T82" fmla="*/ 122 w 177"/>
              <a:gd name="T83" fmla="*/ 96 h 140"/>
              <a:gd name="T84" fmla="*/ 115 w 177"/>
              <a:gd name="T85" fmla="*/ 99 h 140"/>
              <a:gd name="T86" fmla="*/ 106 w 177"/>
              <a:gd name="T87" fmla="*/ 109 h 140"/>
              <a:gd name="T88" fmla="*/ 96 w 177"/>
              <a:gd name="T89" fmla="*/ 113 h 140"/>
              <a:gd name="T90" fmla="*/ 89 w 177"/>
              <a:gd name="T91" fmla="*/ 107 h 140"/>
              <a:gd name="T92" fmla="*/ 89 w 177"/>
              <a:gd name="T93" fmla="*/ 104 h 140"/>
              <a:gd name="T94" fmla="*/ 88 w 177"/>
              <a:gd name="T95" fmla="*/ 10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" h="140">
                <a:moveTo>
                  <a:pt x="88" y="104"/>
                </a:moveTo>
                <a:cubicBezTo>
                  <a:pt x="88" y="106"/>
                  <a:pt x="89" y="107"/>
                  <a:pt x="88" y="109"/>
                </a:cubicBezTo>
                <a:cubicBezTo>
                  <a:pt x="88" y="114"/>
                  <a:pt x="84" y="116"/>
                  <a:pt x="81" y="113"/>
                </a:cubicBezTo>
                <a:cubicBezTo>
                  <a:pt x="75" y="107"/>
                  <a:pt x="67" y="103"/>
                  <a:pt x="68" y="93"/>
                </a:cubicBezTo>
                <a:cubicBezTo>
                  <a:pt x="69" y="81"/>
                  <a:pt x="64" y="72"/>
                  <a:pt x="54" y="66"/>
                </a:cubicBezTo>
                <a:cubicBezTo>
                  <a:pt x="48" y="62"/>
                  <a:pt x="43" y="56"/>
                  <a:pt x="37" y="52"/>
                </a:cubicBezTo>
                <a:cubicBezTo>
                  <a:pt x="33" y="49"/>
                  <a:pt x="31" y="45"/>
                  <a:pt x="30" y="41"/>
                </a:cubicBezTo>
                <a:cubicBezTo>
                  <a:pt x="30" y="39"/>
                  <a:pt x="29" y="37"/>
                  <a:pt x="29" y="35"/>
                </a:cubicBezTo>
                <a:cubicBezTo>
                  <a:pt x="28" y="34"/>
                  <a:pt x="28" y="33"/>
                  <a:pt x="26" y="33"/>
                </a:cubicBezTo>
                <a:cubicBezTo>
                  <a:pt x="25" y="33"/>
                  <a:pt x="24" y="34"/>
                  <a:pt x="23" y="35"/>
                </a:cubicBezTo>
                <a:cubicBezTo>
                  <a:pt x="22" y="38"/>
                  <a:pt x="21" y="41"/>
                  <a:pt x="20" y="44"/>
                </a:cubicBezTo>
                <a:cubicBezTo>
                  <a:pt x="20" y="46"/>
                  <a:pt x="19" y="48"/>
                  <a:pt x="17" y="48"/>
                </a:cubicBezTo>
                <a:cubicBezTo>
                  <a:pt x="14" y="48"/>
                  <a:pt x="13" y="46"/>
                  <a:pt x="12" y="44"/>
                </a:cubicBezTo>
                <a:cubicBezTo>
                  <a:pt x="11" y="41"/>
                  <a:pt x="10" y="37"/>
                  <a:pt x="9" y="34"/>
                </a:cubicBezTo>
                <a:cubicBezTo>
                  <a:pt x="8" y="31"/>
                  <a:pt x="9" y="30"/>
                  <a:pt x="11" y="28"/>
                </a:cubicBezTo>
                <a:cubicBezTo>
                  <a:pt x="13" y="26"/>
                  <a:pt x="15" y="25"/>
                  <a:pt x="16" y="22"/>
                </a:cubicBezTo>
                <a:cubicBezTo>
                  <a:pt x="14" y="20"/>
                  <a:pt x="11" y="20"/>
                  <a:pt x="8" y="20"/>
                </a:cubicBezTo>
                <a:cubicBezTo>
                  <a:pt x="4" y="19"/>
                  <a:pt x="2" y="17"/>
                  <a:pt x="1" y="14"/>
                </a:cubicBezTo>
                <a:cubicBezTo>
                  <a:pt x="0" y="11"/>
                  <a:pt x="0" y="9"/>
                  <a:pt x="2" y="7"/>
                </a:cubicBezTo>
                <a:cubicBezTo>
                  <a:pt x="10" y="0"/>
                  <a:pt x="18" y="1"/>
                  <a:pt x="27" y="2"/>
                </a:cubicBezTo>
                <a:cubicBezTo>
                  <a:pt x="30" y="2"/>
                  <a:pt x="31" y="5"/>
                  <a:pt x="31" y="8"/>
                </a:cubicBezTo>
                <a:cubicBezTo>
                  <a:pt x="31" y="12"/>
                  <a:pt x="31" y="17"/>
                  <a:pt x="31" y="21"/>
                </a:cubicBezTo>
                <a:cubicBezTo>
                  <a:pt x="32" y="29"/>
                  <a:pt x="39" y="34"/>
                  <a:pt x="47" y="29"/>
                </a:cubicBezTo>
                <a:cubicBezTo>
                  <a:pt x="52" y="26"/>
                  <a:pt x="58" y="22"/>
                  <a:pt x="63" y="18"/>
                </a:cubicBezTo>
                <a:cubicBezTo>
                  <a:pt x="66" y="16"/>
                  <a:pt x="69" y="16"/>
                  <a:pt x="73" y="18"/>
                </a:cubicBezTo>
                <a:cubicBezTo>
                  <a:pt x="76" y="21"/>
                  <a:pt x="79" y="23"/>
                  <a:pt x="83" y="25"/>
                </a:cubicBezTo>
                <a:cubicBezTo>
                  <a:pt x="88" y="28"/>
                  <a:pt x="91" y="32"/>
                  <a:pt x="90" y="38"/>
                </a:cubicBezTo>
                <a:cubicBezTo>
                  <a:pt x="92" y="30"/>
                  <a:pt x="94" y="29"/>
                  <a:pt x="100" y="33"/>
                </a:cubicBezTo>
                <a:cubicBezTo>
                  <a:pt x="109" y="39"/>
                  <a:pt x="118" y="46"/>
                  <a:pt x="128" y="52"/>
                </a:cubicBezTo>
                <a:cubicBezTo>
                  <a:pt x="131" y="54"/>
                  <a:pt x="131" y="57"/>
                  <a:pt x="132" y="61"/>
                </a:cubicBezTo>
                <a:cubicBezTo>
                  <a:pt x="134" y="67"/>
                  <a:pt x="134" y="67"/>
                  <a:pt x="141" y="68"/>
                </a:cubicBezTo>
                <a:cubicBezTo>
                  <a:pt x="146" y="69"/>
                  <a:pt x="152" y="76"/>
                  <a:pt x="151" y="81"/>
                </a:cubicBezTo>
                <a:cubicBezTo>
                  <a:pt x="151" y="83"/>
                  <a:pt x="150" y="84"/>
                  <a:pt x="149" y="85"/>
                </a:cubicBezTo>
                <a:cubicBezTo>
                  <a:pt x="145" y="87"/>
                  <a:pt x="146" y="89"/>
                  <a:pt x="147" y="93"/>
                </a:cubicBezTo>
                <a:cubicBezTo>
                  <a:pt x="151" y="103"/>
                  <a:pt x="156" y="113"/>
                  <a:pt x="166" y="120"/>
                </a:cubicBezTo>
                <a:cubicBezTo>
                  <a:pt x="169" y="121"/>
                  <a:pt x="171" y="123"/>
                  <a:pt x="173" y="125"/>
                </a:cubicBezTo>
                <a:cubicBezTo>
                  <a:pt x="176" y="128"/>
                  <a:pt x="177" y="133"/>
                  <a:pt x="175" y="136"/>
                </a:cubicBezTo>
                <a:cubicBezTo>
                  <a:pt x="173" y="139"/>
                  <a:pt x="168" y="140"/>
                  <a:pt x="164" y="138"/>
                </a:cubicBezTo>
                <a:cubicBezTo>
                  <a:pt x="157" y="135"/>
                  <a:pt x="151" y="131"/>
                  <a:pt x="144" y="128"/>
                </a:cubicBezTo>
                <a:cubicBezTo>
                  <a:pt x="142" y="126"/>
                  <a:pt x="140" y="125"/>
                  <a:pt x="140" y="122"/>
                </a:cubicBezTo>
                <a:cubicBezTo>
                  <a:pt x="139" y="118"/>
                  <a:pt x="139" y="114"/>
                  <a:pt x="138" y="109"/>
                </a:cubicBezTo>
                <a:cubicBezTo>
                  <a:pt x="137" y="100"/>
                  <a:pt x="132" y="95"/>
                  <a:pt x="122" y="96"/>
                </a:cubicBezTo>
                <a:cubicBezTo>
                  <a:pt x="119" y="96"/>
                  <a:pt x="117" y="97"/>
                  <a:pt x="115" y="99"/>
                </a:cubicBezTo>
                <a:cubicBezTo>
                  <a:pt x="112" y="103"/>
                  <a:pt x="109" y="106"/>
                  <a:pt x="106" y="109"/>
                </a:cubicBezTo>
                <a:cubicBezTo>
                  <a:pt x="104" y="113"/>
                  <a:pt x="100" y="114"/>
                  <a:pt x="96" y="113"/>
                </a:cubicBezTo>
                <a:cubicBezTo>
                  <a:pt x="90" y="113"/>
                  <a:pt x="90" y="113"/>
                  <a:pt x="89" y="107"/>
                </a:cubicBezTo>
                <a:cubicBezTo>
                  <a:pt x="89" y="106"/>
                  <a:pt x="89" y="105"/>
                  <a:pt x="89" y="104"/>
                </a:cubicBezTo>
                <a:cubicBezTo>
                  <a:pt x="89" y="104"/>
                  <a:pt x="89" y="104"/>
                  <a:pt x="88" y="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1487394" y="2143940"/>
            <a:ext cx="224428" cy="209466"/>
          </a:xfrm>
          <a:custGeom>
            <a:avLst/>
            <a:gdLst>
              <a:gd name="T0" fmla="*/ 101 w 112"/>
              <a:gd name="T1" fmla="*/ 44 h 104"/>
              <a:gd name="T2" fmla="*/ 101 w 112"/>
              <a:gd name="T3" fmla="*/ 59 h 104"/>
              <a:gd name="T4" fmla="*/ 107 w 112"/>
              <a:gd name="T5" fmla="*/ 71 h 104"/>
              <a:gd name="T6" fmla="*/ 112 w 112"/>
              <a:gd name="T7" fmla="*/ 76 h 104"/>
              <a:gd name="T8" fmla="*/ 110 w 112"/>
              <a:gd name="T9" fmla="*/ 88 h 104"/>
              <a:gd name="T10" fmla="*/ 106 w 112"/>
              <a:gd name="T11" fmla="*/ 88 h 104"/>
              <a:gd name="T12" fmla="*/ 100 w 112"/>
              <a:gd name="T13" fmla="*/ 92 h 104"/>
              <a:gd name="T14" fmla="*/ 85 w 112"/>
              <a:gd name="T15" fmla="*/ 102 h 104"/>
              <a:gd name="T16" fmla="*/ 80 w 112"/>
              <a:gd name="T17" fmla="*/ 99 h 104"/>
              <a:gd name="T18" fmla="*/ 70 w 112"/>
              <a:gd name="T19" fmla="*/ 88 h 104"/>
              <a:gd name="T20" fmla="*/ 63 w 112"/>
              <a:gd name="T21" fmla="*/ 88 h 104"/>
              <a:gd name="T22" fmla="*/ 60 w 112"/>
              <a:gd name="T23" fmla="*/ 90 h 104"/>
              <a:gd name="T24" fmla="*/ 17 w 112"/>
              <a:gd name="T25" fmla="*/ 86 h 104"/>
              <a:gd name="T26" fmla="*/ 14 w 112"/>
              <a:gd name="T27" fmla="*/ 81 h 104"/>
              <a:gd name="T28" fmla="*/ 14 w 112"/>
              <a:gd name="T29" fmla="*/ 76 h 104"/>
              <a:gd name="T30" fmla="*/ 8 w 112"/>
              <a:gd name="T31" fmla="*/ 65 h 104"/>
              <a:gd name="T32" fmla="*/ 4 w 112"/>
              <a:gd name="T33" fmla="*/ 63 h 104"/>
              <a:gd name="T34" fmla="*/ 2 w 112"/>
              <a:gd name="T35" fmla="*/ 55 h 104"/>
              <a:gd name="T36" fmla="*/ 14 w 112"/>
              <a:gd name="T37" fmla="*/ 51 h 104"/>
              <a:gd name="T38" fmla="*/ 24 w 112"/>
              <a:gd name="T39" fmla="*/ 57 h 104"/>
              <a:gd name="T40" fmla="*/ 29 w 112"/>
              <a:gd name="T41" fmla="*/ 56 h 104"/>
              <a:gd name="T42" fmla="*/ 25 w 112"/>
              <a:gd name="T43" fmla="*/ 45 h 104"/>
              <a:gd name="T44" fmla="*/ 20 w 112"/>
              <a:gd name="T45" fmla="*/ 44 h 104"/>
              <a:gd name="T46" fmla="*/ 14 w 112"/>
              <a:gd name="T47" fmla="*/ 42 h 104"/>
              <a:gd name="T48" fmla="*/ 3 w 112"/>
              <a:gd name="T49" fmla="*/ 24 h 104"/>
              <a:gd name="T50" fmla="*/ 5 w 112"/>
              <a:gd name="T51" fmla="*/ 20 h 104"/>
              <a:gd name="T52" fmla="*/ 26 w 112"/>
              <a:gd name="T53" fmla="*/ 5 h 104"/>
              <a:gd name="T54" fmla="*/ 42 w 112"/>
              <a:gd name="T55" fmla="*/ 1 h 104"/>
              <a:gd name="T56" fmla="*/ 53 w 112"/>
              <a:gd name="T57" fmla="*/ 4 h 104"/>
              <a:gd name="T58" fmla="*/ 75 w 112"/>
              <a:gd name="T59" fmla="*/ 22 h 104"/>
              <a:gd name="T60" fmla="*/ 82 w 112"/>
              <a:gd name="T61" fmla="*/ 21 h 104"/>
              <a:gd name="T62" fmla="*/ 84 w 112"/>
              <a:gd name="T63" fmla="*/ 19 h 104"/>
              <a:gd name="T64" fmla="*/ 91 w 112"/>
              <a:gd name="T65" fmla="*/ 13 h 104"/>
              <a:gd name="T66" fmla="*/ 102 w 112"/>
              <a:gd name="T67" fmla="*/ 25 h 104"/>
              <a:gd name="T68" fmla="*/ 102 w 112"/>
              <a:gd name="T69" fmla="*/ 26 h 104"/>
              <a:gd name="T70" fmla="*/ 102 w 112"/>
              <a:gd name="T71" fmla="*/ 44 h 104"/>
              <a:gd name="T72" fmla="*/ 101 w 112"/>
              <a:gd name="T73" fmla="*/ 4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2" h="104">
                <a:moveTo>
                  <a:pt x="101" y="44"/>
                </a:moveTo>
                <a:cubicBezTo>
                  <a:pt x="101" y="49"/>
                  <a:pt x="101" y="54"/>
                  <a:pt x="101" y="59"/>
                </a:cubicBezTo>
                <a:cubicBezTo>
                  <a:pt x="101" y="64"/>
                  <a:pt x="102" y="68"/>
                  <a:pt x="107" y="71"/>
                </a:cubicBezTo>
                <a:cubicBezTo>
                  <a:pt x="109" y="72"/>
                  <a:pt x="112" y="73"/>
                  <a:pt x="112" y="76"/>
                </a:cubicBezTo>
                <a:cubicBezTo>
                  <a:pt x="112" y="80"/>
                  <a:pt x="112" y="84"/>
                  <a:pt x="110" y="88"/>
                </a:cubicBezTo>
                <a:cubicBezTo>
                  <a:pt x="110" y="90"/>
                  <a:pt x="108" y="89"/>
                  <a:pt x="106" y="88"/>
                </a:cubicBezTo>
                <a:cubicBezTo>
                  <a:pt x="101" y="87"/>
                  <a:pt x="101" y="87"/>
                  <a:pt x="100" y="92"/>
                </a:cubicBezTo>
                <a:cubicBezTo>
                  <a:pt x="99" y="98"/>
                  <a:pt x="91" y="104"/>
                  <a:pt x="85" y="102"/>
                </a:cubicBezTo>
                <a:cubicBezTo>
                  <a:pt x="83" y="102"/>
                  <a:pt x="81" y="100"/>
                  <a:pt x="80" y="99"/>
                </a:cubicBezTo>
                <a:cubicBezTo>
                  <a:pt x="77" y="95"/>
                  <a:pt x="74" y="91"/>
                  <a:pt x="70" y="88"/>
                </a:cubicBezTo>
                <a:cubicBezTo>
                  <a:pt x="68" y="85"/>
                  <a:pt x="66" y="83"/>
                  <a:pt x="63" y="88"/>
                </a:cubicBezTo>
                <a:cubicBezTo>
                  <a:pt x="62" y="89"/>
                  <a:pt x="61" y="89"/>
                  <a:pt x="60" y="90"/>
                </a:cubicBezTo>
                <a:cubicBezTo>
                  <a:pt x="45" y="92"/>
                  <a:pt x="31" y="92"/>
                  <a:pt x="17" y="86"/>
                </a:cubicBezTo>
                <a:cubicBezTo>
                  <a:pt x="15" y="85"/>
                  <a:pt x="14" y="84"/>
                  <a:pt x="14" y="81"/>
                </a:cubicBezTo>
                <a:cubicBezTo>
                  <a:pt x="14" y="80"/>
                  <a:pt x="13" y="78"/>
                  <a:pt x="14" y="76"/>
                </a:cubicBezTo>
                <a:cubicBezTo>
                  <a:pt x="14" y="71"/>
                  <a:pt x="12" y="68"/>
                  <a:pt x="8" y="65"/>
                </a:cubicBezTo>
                <a:cubicBezTo>
                  <a:pt x="7" y="65"/>
                  <a:pt x="5" y="64"/>
                  <a:pt x="4" y="63"/>
                </a:cubicBezTo>
                <a:cubicBezTo>
                  <a:pt x="1" y="61"/>
                  <a:pt x="0" y="58"/>
                  <a:pt x="2" y="55"/>
                </a:cubicBezTo>
                <a:cubicBezTo>
                  <a:pt x="6" y="47"/>
                  <a:pt x="7" y="46"/>
                  <a:pt x="14" y="51"/>
                </a:cubicBezTo>
                <a:cubicBezTo>
                  <a:pt x="18" y="53"/>
                  <a:pt x="21" y="55"/>
                  <a:pt x="24" y="57"/>
                </a:cubicBezTo>
                <a:cubicBezTo>
                  <a:pt x="27" y="59"/>
                  <a:pt x="28" y="58"/>
                  <a:pt x="29" y="56"/>
                </a:cubicBezTo>
                <a:cubicBezTo>
                  <a:pt x="33" y="48"/>
                  <a:pt x="33" y="47"/>
                  <a:pt x="25" y="45"/>
                </a:cubicBezTo>
                <a:cubicBezTo>
                  <a:pt x="24" y="45"/>
                  <a:pt x="22" y="44"/>
                  <a:pt x="20" y="44"/>
                </a:cubicBezTo>
                <a:cubicBezTo>
                  <a:pt x="18" y="43"/>
                  <a:pt x="16" y="42"/>
                  <a:pt x="14" y="42"/>
                </a:cubicBezTo>
                <a:cubicBezTo>
                  <a:pt x="5" y="39"/>
                  <a:pt x="2" y="34"/>
                  <a:pt x="3" y="24"/>
                </a:cubicBezTo>
                <a:cubicBezTo>
                  <a:pt x="3" y="23"/>
                  <a:pt x="4" y="21"/>
                  <a:pt x="5" y="20"/>
                </a:cubicBezTo>
                <a:cubicBezTo>
                  <a:pt x="11" y="15"/>
                  <a:pt x="17" y="7"/>
                  <a:pt x="26" y="5"/>
                </a:cubicBezTo>
                <a:cubicBezTo>
                  <a:pt x="32" y="4"/>
                  <a:pt x="37" y="3"/>
                  <a:pt x="42" y="1"/>
                </a:cubicBezTo>
                <a:cubicBezTo>
                  <a:pt x="47" y="0"/>
                  <a:pt x="50" y="1"/>
                  <a:pt x="53" y="4"/>
                </a:cubicBezTo>
                <a:cubicBezTo>
                  <a:pt x="60" y="10"/>
                  <a:pt x="68" y="16"/>
                  <a:pt x="75" y="22"/>
                </a:cubicBezTo>
                <a:cubicBezTo>
                  <a:pt x="78" y="25"/>
                  <a:pt x="80" y="25"/>
                  <a:pt x="82" y="21"/>
                </a:cubicBezTo>
                <a:cubicBezTo>
                  <a:pt x="82" y="21"/>
                  <a:pt x="83" y="20"/>
                  <a:pt x="84" y="19"/>
                </a:cubicBezTo>
                <a:cubicBezTo>
                  <a:pt x="86" y="17"/>
                  <a:pt x="87" y="12"/>
                  <a:pt x="91" y="13"/>
                </a:cubicBezTo>
                <a:cubicBezTo>
                  <a:pt x="95" y="13"/>
                  <a:pt x="101" y="20"/>
                  <a:pt x="102" y="25"/>
                </a:cubicBezTo>
                <a:cubicBezTo>
                  <a:pt x="102" y="25"/>
                  <a:pt x="102" y="26"/>
                  <a:pt x="102" y="26"/>
                </a:cubicBezTo>
                <a:cubicBezTo>
                  <a:pt x="102" y="32"/>
                  <a:pt x="102" y="38"/>
                  <a:pt x="102" y="44"/>
                </a:cubicBezTo>
                <a:cubicBezTo>
                  <a:pt x="101" y="44"/>
                  <a:pt x="101" y="44"/>
                  <a:pt x="101" y="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5162581" y="3908082"/>
            <a:ext cx="202665" cy="265234"/>
          </a:xfrm>
          <a:custGeom>
            <a:avLst/>
            <a:gdLst>
              <a:gd name="T0" fmla="*/ 82 w 101"/>
              <a:gd name="T1" fmla="*/ 36 h 132"/>
              <a:gd name="T2" fmla="*/ 84 w 101"/>
              <a:gd name="T3" fmla="*/ 42 h 132"/>
              <a:gd name="T4" fmla="*/ 93 w 101"/>
              <a:gd name="T5" fmla="*/ 67 h 132"/>
              <a:gd name="T6" fmla="*/ 95 w 101"/>
              <a:gd name="T7" fmla="*/ 72 h 132"/>
              <a:gd name="T8" fmla="*/ 92 w 101"/>
              <a:gd name="T9" fmla="*/ 77 h 132"/>
              <a:gd name="T10" fmla="*/ 84 w 101"/>
              <a:gd name="T11" fmla="*/ 82 h 132"/>
              <a:gd name="T12" fmla="*/ 79 w 101"/>
              <a:gd name="T13" fmla="*/ 102 h 132"/>
              <a:gd name="T14" fmla="*/ 75 w 101"/>
              <a:gd name="T15" fmla="*/ 114 h 132"/>
              <a:gd name="T16" fmla="*/ 67 w 101"/>
              <a:gd name="T17" fmla="*/ 126 h 132"/>
              <a:gd name="T18" fmla="*/ 58 w 101"/>
              <a:gd name="T19" fmla="*/ 131 h 132"/>
              <a:gd name="T20" fmla="*/ 51 w 101"/>
              <a:gd name="T21" fmla="*/ 126 h 132"/>
              <a:gd name="T22" fmla="*/ 46 w 101"/>
              <a:gd name="T23" fmla="*/ 121 h 132"/>
              <a:gd name="T24" fmla="*/ 19 w 101"/>
              <a:gd name="T25" fmla="*/ 114 h 132"/>
              <a:gd name="T26" fmla="*/ 10 w 101"/>
              <a:gd name="T27" fmla="*/ 107 h 132"/>
              <a:gd name="T28" fmla="*/ 2 w 101"/>
              <a:gd name="T29" fmla="*/ 75 h 132"/>
              <a:gd name="T30" fmla="*/ 8 w 101"/>
              <a:gd name="T31" fmla="*/ 66 h 132"/>
              <a:gd name="T32" fmla="*/ 18 w 101"/>
              <a:gd name="T33" fmla="*/ 66 h 132"/>
              <a:gd name="T34" fmla="*/ 23 w 101"/>
              <a:gd name="T35" fmla="*/ 61 h 132"/>
              <a:gd name="T36" fmla="*/ 29 w 101"/>
              <a:gd name="T37" fmla="*/ 50 h 132"/>
              <a:gd name="T38" fmla="*/ 51 w 101"/>
              <a:gd name="T39" fmla="*/ 35 h 132"/>
              <a:gd name="T40" fmla="*/ 55 w 101"/>
              <a:gd name="T41" fmla="*/ 30 h 132"/>
              <a:gd name="T42" fmla="*/ 72 w 101"/>
              <a:gd name="T43" fmla="*/ 5 h 132"/>
              <a:gd name="T44" fmla="*/ 79 w 101"/>
              <a:gd name="T45" fmla="*/ 4 h 132"/>
              <a:gd name="T46" fmla="*/ 92 w 101"/>
              <a:gd name="T47" fmla="*/ 16 h 132"/>
              <a:gd name="T48" fmla="*/ 98 w 101"/>
              <a:gd name="T49" fmla="*/ 20 h 132"/>
              <a:gd name="T50" fmla="*/ 98 w 101"/>
              <a:gd name="T51" fmla="*/ 26 h 132"/>
              <a:gd name="T52" fmla="*/ 82 w 101"/>
              <a:gd name="T53" fmla="*/ 3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132">
                <a:moveTo>
                  <a:pt x="82" y="36"/>
                </a:moveTo>
                <a:cubicBezTo>
                  <a:pt x="83" y="38"/>
                  <a:pt x="84" y="40"/>
                  <a:pt x="84" y="42"/>
                </a:cubicBezTo>
                <a:cubicBezTo>
                  <a:pt x="85" y="51"/>
                  <a:pt x="89" y="59"/>
                  <a:pt x="93" y="67"/>
                </a:cubicBezTo>
                <a:cubicBezTo>
                  <a:pt x="94" y="69"/>
                  <a:pt x="94" y="70"/>
                  <a:pt x="95" y="72"/>
                </a:cubicBezTo>
                <a:cubicBezTo>
                  <a:pt x="96" y="75"/>
                  <a:pt x="95" y="77"/>
                  <a:pt x="92" y="77"/>
                </a:cubicBezTo>
                <a:cubicBezTo>
                  <a:pt x="88" y="76"/>
                  <a:pt x="86" y="78"/>
                  <a:pt x="84" y="82"/>
                </a:cubicBezTo>
                <a:cubicBezTo>
                  <a:pt x="81" y="88"/>
                  <a:pt x="78" y="94"/>
                  <a:pt x="79" y="102"/>
                </a:cubicBezTo>
                <a:cubicBezTo>
                  <a:pt x="80" y="107"/>
                  <a:pt x="78" y="111"/>
                  <a:pt x="75" y="114"/>
                </a:cubicBezTo>
                <a:cubicBezTo>
                  <a:pt x="72" y="118"/>
                  <a:pt x="69" y="122"/>
                  <a:pt x="67" y="126"/>
                </a:cubicBezTo>
                <a:cubicBezTo>
                  <a:pt x="65" y="129"/>
                  <a:pt x="62" y="131"/>
                  <a:pt x="58" y="131"/>
                </a:cubicBezTo>
                <a:cubicBezTo>
                  <a:pt x="54" y="132"/>
                  <a:pt x="51" y="132"/>
                  <a:pt x="51" y="126"/>
                </a:cubicBezTo>
                <a:cubicBezTo>
                  <a:pt x="51" y="123"/>
                  <a:pt x="48" y="122"/>
                  <a:pt x="46" y="121"/>
                </a:cubicBezTo>
                <a:cubicBezTo>
                  <a:pt x="37" y="117"/>
                  <a:pt x="28" y="114"/>
                  <a:pt x="19" y="114"/>
                </a:cubicBezTo>
                <a:cubicBezTo>
                  <a:pt x="14" y="114"/>
                  <a:pt x="12" y="111"/>
                  <a:pt x="10" y="107"/>
                </a:cubicBezTo>
                <a:cubicBezTo>
                  <a:pt x="8" y="96"/>
                  <a:pt x="5" y="85"/>
                  <a:pt x="2" y="75"/>
                </a:cubicBezTo>
                <a:cubicBezTo>
                  <a:pt x="0" y="68"/>
                  <a:pt x="1" y="67"/>
                  <a:pt x="8" y="66"/>
                </a:cubicBezTo>
                <a:cubicBezTo>
                  <a:pt x="12" y="66"/>
                  <a:pt x="15" y="66"/>
                  <a:pt x="18" y="66"/>
                </a:cubicBezTo>
                <a:cubicBezTo>
                  <a:pt x="21" y="66"/>
                  <a:pt x="23" y="65"/>
                  <a:pt x="23" y="61"/>
                </a:cubicBezTo>
                <a:cubicBezTo>
                  <a:pt x="22" y="56"/>
                  <a:pt x="25" y="53"/>
                  <a:pt x="29" y="50"/>
                </a:cubicBezTo>
                <a:cubicBezTo>
                  <a:pt x="36" y="45"/>
                  <a:pt x="43" y="39"/>
                  <a:pt x="51" y="35"/>
                </a:cubicBezTo>
                <a:cubicBezTo>
                  <a:pt x="53" y="34"/>
                  <a:pt x="53" y="32"/>
                  <a:pt x="55" y="30"/>
                </a:cubicBezTo>
                <a:cubicBezTo>
                  <a:pt x="62" y="23"/>
                  <a:pt x="67" y="14"/>
                  <a:pt x="72" y="5"/>
                </a:cubicBezTo>
                <a:cubicBezTo>
                  <a:pt x="74" y="0"/>
                  <a:pt x="76" y="0"/>
                  <a:pt x="79" y="4"/>
                </a:cubicBezTo>
                <a:cubicBezTo>
                  <a:pt x="82" y="9"/>
                  <a:pt x="87" y="12"/>
                  <a:pt x="92" y="16"/>
                </a:cubicBezTo>
                <a:cubicBezTo>
                  <a:pt x="94" y="17"/>
                  <a:pt x="96" y="19"/>
                  <a:pt x="98" y="20"/>
                </a:cubicBezTo>
                <a:cubicBezTo>
                  <a:pt x="100" y="22"/>
                  <a:pt x="101" y="24"/>
                  <a:pt x="98" y="26"/>
                </a:cubicBezTo>
                <a:cubicBezTo>
                  <a:pt x="93" y="30"/>
                  <a:pt x="88" y="35"/>
                  <a:pt x="82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4"/>
          <p:cNvSpPr/>
          <p:nvPr/>
        </p:nvSpPr>
        <p:spPr bwMode="auto">
          <a:xfrm>
            <a:off x="3913942" y="4303892"/>
            <a:ext cx="159140" cy="285636"/>
          </a:xfrm>
          <a:custGeom>
            <a:avLst/>
            <a:gdLst>
              <a:gd name="T0" fmla="*/ 2 w 79"/>
              <a:gd name="T1" fmla="*/ 111 h 142"/>
              <a:gd name="T2" fmla="*/ 9 w 79"/>
              <a:gd name="T3" fmla="*/ 91 h 142"/>
              <a:gd name="T4" fmla="*/ 14 w 79"/>
              <a:gd name="T5" fmla="*/ 76 h 142"/>
              <a:gd name="T6" fmla="*/ 13 w 79"/>
              <a:gd name="T7" fmla="*/ 59 h 142"/>
              <a:gd name="T8" fmla="*/ 31 w 79"/>
              <a:gd name="T9" fmla="*/ 40 h 142"/>
              <a:gd name="T10" fmla="*/ 51 w 79"/>
              <a:gd name="T11" fmla="*/ 28 h 142"/>
              <a:gd name="T12" fmla="*/ 60 w 79"/>
              <a:gd name="T13" fmla="*/ 8 h 142"/>
              <a:gd name="T14" fmla="*/ 63 w 79"/>
              <a:gd name="T15" fmla="*/ 3 h 142"/>
              <a:gd name="T16" fmla="*/ 70 w 79"/>
              <a:gd name="T17" fmla="*/ 3 h 142"/>
              <a:gd name="T18" fmla="*/ 73 w 79"/>
              <a:gd name="T19" fmla="*/ 14 h 142"/>
              <a:gd name="T20" fmla="*/ 78 w 79"/>
              <a:gd name="T21" fmla="*/ 35 h 142"/>
              <a:gd name="T22" fmla="*/ 72 w 79"/>
              <a:gd name="T23" fmla="*/ 43 h 142"/>
              <a:gd name="T24" fmla="*/ 67 w 79"/>
              <a:gd name="T25" fmla="*/ 56 h 142"/>
              <a:gd name="T26" fmla="*/ 67 w 79"/>
              <a:gd name="T27" fmla="*/ 66 h 142"/>
              <a:gd name="T28" fmla="*/ 44 w 79"/>
              <a:gd name="T29" fmla="*/ 105 h 142"/>
              <a:gd name="T30" fmla="*/ 42 w 79"/>
              <a:gd name="T31" fmla="*/ 120 h 142"/>
              <a:gd name="T32" fmla="*/ 37 w 79"/>
              <a:gd name="T33" fmla="*/ 133 h 142"/>
              <a:gd name="T34" fmla="*/ 27 w 79"/>
              <a:gd name="T35" fmla="*/ 139 h 142"/>
              <a:gd name="T36" fmla="*/ 3 w 79"/>
              <a:gd name="T37" fmla="*/ 123 h 142"/>
              <a:gd name="T38" fmla="*/ 2 w 79"/>
              <a:gd name="T39" fmla="*/ 11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9" h="142">
                <a:moveTo>
                  <a:pt x="2" y="111"/>
                </a:moveTo>
                <a:cubicBezTo>
                  <a:pt x="0" y="103"/>
                  <a:pt x="3" y="96"/>
                  <a:pt x="9" y="91"/>
                </a:cubicBezTo>
                <a:cubicBezTo>
                  <a:pt x="14" y="87"/>
                  <a:pt x="15" y="82"/>
                  <a:pt x="14" y="76"/>
                </a:cubicBezTo>
                <a:cubicBezTo>
                  <a:pt x="14" y="70"/>
                  <a:pt x="13" y="64"/>
                  <a:pt x="13" y="59"/>
                </a:cubicBezTo>
                <a:cubicBezTo>
                  <a:pt x="13" y="48"/>
                  <a:pt x="20" y="40"/>
                  <a:pt x="31" y="40"/>
                </a:cubicBezTo>
                <a:cubicBezTo>
                  <a:pt x="41" y="41"/>
                  <a:pt x="47" y="37"/>
                  <a:pt x="51" y="28"/>
                </a:cubicBezTo>
                <a:cubicBezTo>
                  <a:pt x="54" y="21"/>
                  <a:pt x="57" y="14"/>
                  <a:pt x="60" y="8"/>
                </a:cubicBezTo>
                <a:cubicBezTo>
                  <a:pt x="61" y="6"/>
                  <a:pt x="62" y="4"/>
                  <a:pt x="63" y="3"/>
                </a:cubicBezTo>
                <a:cubicBezTo>
                  <a:pt x="65" y="0"/>
                  <a:pt x="68" y="0"/>
                  <a:pt x="70" y="3"/>
                </a:cubicBezTo>
                <a:cubicBezTo>
                  <a:pt x="71" y="7"/>
                  <a:pt x="72" y="10"/>
                  <a:pt x="73" y="14"/>
                </a:cubicBezTo>
                <a:cubicBezTo>
                  <a:pt x="75" y="21"/>
                  <a:pt x="77" y="28"/>
                  <a:pt x="78" y="35"/>
                </a:cubicBezTo>
                <a:cubicBezTo>
                  <a:pt x="79" y="40"/>
                  <a:pt x="78" y="42"/>
                  <a:pt x="72" y="43"/>
                </a:cubicBezTo>
                <a:cubicBezTo>
                  <a:pt x="67" y="44"/>
                  <a:pt x="64" y="52"/>
                  <a:pt x="67" y="56"/>
                </a:cubicBezTo>
                <a:cubicBezTo>
                  <a:pt x="70" y="60"/>
                  <a:pt x="69" y="63"/>
                  <a:pt x="67" y="66"/>
                </a:cubicBezTo>
                <a:cubicBezTo>
                  <a:pt x="59" y="79"/>
                  <a:pt x="52" y="92"/>
                  <a:pt x="44" y="105"/>
                </a:cubicBezTo>
                <a:cubicBezTo>
                  <a:pt x="41" y="110"/>
                  <a:pt x="40" y="115"/>
                  <a:pt x="42" y="120"/>
                </a:cubicBezTo>
                <a:cubicBezTo>
                  <a:pt x="43" y="126"/>
                  <a:pt x="41" y="130"/>
                  <a:pt x="37" y="133"/>
                </a:cubicBezTo>
                <a:cubicBezTo>
                  <a:pt x="33" y="135"/>
                  <a:pt x="31" y="138"/>
                  <a:pt x="27" y="139"/>
                </a:cubicBezTo>
                <a:cubicBezTo>
                  <a:pt x="14" y="142"/>
                  <a:pt x="8" y="135"/>
                  <a:pt x="3" y="123"/>
                </a:cubicBezTo>
                <a:cubicBezTo>
                  <a:pt x="2" y="120"/>
                  <a:pt x="2" y="115"/>
                  <a:pt x="2" y="1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3012147" y="2807703"/>
            <a:ext cx="134657" cy="236670"/>
          </a:xfrm>
          <a:custGeom>
            <a:avLst/>
            <a:gdLst>
              <a:gd name="T0" fmla="*/ 20 w 67"/>
              <a:gd name="T1" fmla="*/ 99 h 118"/>
              <a:gd name="T2" fmla="*/ 9 w 67"/>
              <a:gd name="T3" fmla="*/ 95 h 118"/>
              <a:gd name="T4" fmla="*/ 14 w 67"/>
              <a:gd name="T5" fmla="*/ 85 h 118"/>
              <a:gd name="T6" fmla="*/ 15 w 67"/>
              <a:gd name="T7" fmla="*/ 81 h 118"/>
              <a:gd name="T8" fmla="*/ 24 w 67"/>
              <a:gd name="T9" fmla="*/ 72 h 118"/>
              <a:gd name="T10" fmla="*/ 26 w 67"/>
              <a:gd name="T11" fmla="*/ 68 h 118"/>
              <a:gd name="T12" fmla="*/ 25 w 67"/>
              <a:gd name="T13" fmla="*/ 58 h 118"/>
              <a:gd name="T14" fmla="*/ 19 w 67"/>
              <a:gd name="T15" fmla="*/ 55 h 118"/>
              <a:gd name="T16" fmla="*/ 9 w 67"/>
              <a:gd name="T17" fmla="*/ 43 h 118"/>
              <a:gd name="T18" fmla="*/ 5 w 67"/>
              <a:gd name="T19" fmla="*/ 36 h 118"/>
              <a:gd name="T20" fmla="*/ 4 w 67"/>
              <a:gd name="T21" fmla="*/ 31 h 118"/>
              <a:gd name="T22" fmla="*/ 10 w 67"/>
              <a:gd name="T23" fmla="*/ 13 h 118"/>
              <a:gd name="T24" fmla="*/ 23 w 67"/>
              <a:gd name="T25" fmla="*/ 1 h 118"/>
              <a:gd name="T26" fmla="*/ 29 w 67"/>
              <a:gd name="T27" fmla="*/ 7 h 118"/>
              <a:gd name="T28" fmla="*/ 27 w 67"/>
              <a:gd name="T29" fmla="*/ 11 h 118"/>
              <a:gd name="T30" fmla="*/ 30 w 67"/>
              <a:gd name="T31" fmla="*/ 17 h 118"/>
              <a:gd name="T32" fmla="*/ 34 w 67"/>
              <a:gd name="T33" fmla="*/ 17 h 118"/>
              <a:gd name="T34" fmla="*/ 40 w 67"/>
              <a:gd name="T35" fmla="*/ 25 h 118"/>
              <a:gd name="T36" fmla="*/ 42 w 67"/>
              <a:gd name="T37" fmla="*/ 46 h 118"/>
              <a:gd name="T38" fmla="*/ 50 w 67"/>
              <a:gd name="T39" fmla="*/ 65 h 118"/>
              <a:gd name="T40" fmla="*/ 58 w 67"/>
              <a:gd name="T41" fmla="*/ 73 h 118"/>
              <a:gd name="T42" fmla="*/ 67 w 67"/>
              <a:gd name="T43" fmla="*/ 82 h 118"/>
              <a:gd name="T44" fmla="*/ 66 w 67"/>
              <a:gd name="T45" fmla="*/ 90 h 118"/>
              <a:gd name="T46" fmla="*/ 62 w 67"/>
              <a:gd name="T47" fmla="*/ 97 h 118"/>
              <a:gd name="T48" fmla="*/ 60 w 67"/>
              <a:gd name="T49" fmla="*/ 103 h 118"/>
              <a:gd name="T50" fmla="*/ 49 w 67"/>
              <a:gd name="T51" fmla="*/ 108 h 118"/>
              <a:gd name="T52" fmla="*/ 15 w 67"/>
              <a:gd name="T53" fmla="*/ 115 h 118"/>
              <a:gd name="T54" fmla="*/ 4 w 67"/>
              <a:gd name="T55" fmla="*/ 116 h 118"/>
              <a:gd name="T56" fmla="*/ 4 w 67"/>
              <a:gd name="T57" fmla="*/ 109 h 118"/>
              <a:gd name="T58" fmla="*/ 20 w 67"/>
              <a:gd name="T59" fmla="*/ 9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" h="118">
                <a:moveTo>
                  <a:pt x="20" y="99"/>
                </a:moveTo>
                <a:cubicBezTo>
                  <a:pt x="17" y="96"/>
                  <a:pt x="11" y="99"/>
                  <a:pt x="9" y="95"/>
                </a:cubicBezTo>
                <a:cubicBezTo>
                  <a:pt x="8" y="91"/>
                  <a:pt x="13" y="88"/>
                  <a:pt x="14" y="85"/>
                </a:cubicBezTo>
                <a:cubicBezTo>
                  <a:pt x="15" y="84"/>
                  <a:pt x="15" y="83"/>
                  <a:pt x="15" y="81"/>
                </a:cubicBezTo>
                <a:cubicBezTo>
                  <a:pt x="16" y="76"/>
                  <a:pt x="17" y="72"/>
                  <a:pt x="24" y="72"/>
                </a:cubicBezTo>
                <a:cubicBezTo>
                  <a:pt x="25" y="72"/>
                  <a:pt x="26" y="70"/>
                  <a:pt x="26" y="68"/>
                </a:cubicBezTo>
                <a:cubicBezTo>
                  <a:pt x="27" y="65"/>
                  <a:pt x="26" y="61"/>
                  <a:pt x="25" y="58"/>
                </a:cubicBezTo>
                <a:cubicBezTo>
                  <a:pt x="24" y="55"/>
                  <a:pt x="21" y="55"/>
                  <a:pt x="19" y="55"/>
                </a:cubicBezTo>
                <a:cubicBezTo>
                  <a:pt x="11" y="53"/>
                  <a:pt x="10" y="52"/>
                  <a:pt x="9" y="43"/>
                </a:cubicBezTo>
                <a:cubicBezTo>
                  <a:pt x="9" y="40"/>
                  <a:pt x="9" y="37"/>
                  <a:pt x="5" y="36"/>
                </a:cubicBezTo>
                <a:cubicBezTo>
                  <a:pt x="3" y="35"/>
                  <a:pt x="4" y="33"/>
                  <a:pt x="4" y="31"/>
                </a:cubicBezTo>
                <a:cubicBezTo>
                  <a:pt x="6" y="25"/>
                  <a:pt x="7" y="19"/>
                  <a:pt x="10" y="13"/>
                </a:cubicBezTo>
                <a:cubicBezTo>
                  <a:pt x="12" y="7"/>
                  <a:pt x="18" y="4"/>
                  <a:pt x="23" y="1"/>
                </a:cubicBezTo>
                <a:cubicBezTo>
                  <a:pt x="26" y="0"/>
                  <a:pt x="30" y="4"/>
                  <a:pt x="29" y="7"/>
                </a:cubicBezTo>
                <a:cubicBezTo>
                  <a:pt x="29" y="8"/>
                  <a:pt x="28" y="9"/>
                  <a:pt x="27" y="11"/>
                </a:cubicBezTo>
                <a:cubicBezTo>
                  <a:pt x="25" y="15"/>
                  <a:pt x="25" y="16"/>
                  <a:pt x="30" y="17"/>
                </a:cubicBezTo>
                <a:cubicBezTo>
                  <a:pt x="32" y="17"/>
                  <a:pt x="33" y="17"/>
                  <a:pt x="34" y="17"/>
                </a:cubicBezTo>
                <a:cubicBezTo>
                  <a:pt x="40" y="17"/>
                  <a:pt x="42" y="20"/>
                  <a:pt x="40" y="25"/>
                </a:cubicBezTo>
                <a:cubicBezTo>
                  <a:pt x="36" y="33"/>
                  <a:pt x="38" y="39"/>
                  <a:pt x="42" y="46"/>
                </a:cubicBezTo>
                <a:cubicBezTo>
                  <a:pt x="44" y="52"/>
                  <a:pt x="48" y="58"/>
                  <a:pt x="50" y="65"/>
                </a:cubicBezTo>
                <a:cubicBezTo>
                  <a:pt x="52" y="69"/>
                  <a:pt x="54" y="71"/>
                  <a:pt x="58" y="73"/>
                </a:cubicBezTo>
                <a:cubicBezTo>
                  <a:pt x="63" y="74"/>
                  <a:pt x="65" y="78"/>
                  <a:pt x="67" y="82"/>
                </a:cubicBezTo>
                <a:cubicBezTo>
                  <a:pt x="67" y="84"/>
                  <a:pt x="67" y="87"/>
                  <a:pt x="66" y="90"/>
                </a:cubicBezTo>
                <a:cubicBezTo>
                  <a:pt x="65" y="92"/>
                  <a:pt x="60" y="93"/>
                  <a:pt x="62" y="97"/>
                </a:cubicBezTo>
                <a:cubicBezTo>
                  <a:pt x="64" y="100"/>
                  <a:pt x="62" y="102"/>
                  <a:pt x="60" y="103"/>
                </a:cubicBezTo>
                <a:cubicBezTo>
                  <a:pt x="57" y="106"/>
                  <a:pt x="53" y="109"/>
                  <a:pt x="49" y="108"/>
                </a:cubicBezTo>
                <a:cubicBezTo>
                  <a:pt x="36" y="105"/>
                  <a:pt x="25" y="110"/>
                  <a:pt x="15" y="115"/>
                </a:cubicBezTo>
                <a:cubicBezTo>
                  <a:pt x="11" y="117"/>
                  <a:pt x="8" y="118"/>
                  <a:pt x="4" y="116"/>
                </a:cubicBezTo>
                <a:cubicBezTo>
                  <a:pt x="0" y="114"/>
                  <a:pt x="0" y="112"/>
                  <a:pt x="4" y="109"/>
                </a:cubicBezTo>
                <a:cubicBezTo>
                  <a:pt x="9" y="106"/>
                  <a:pt x="14" y="103"/>
                  <a:pt x="20" y="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6"/>
          <p:cNvSpPr/>
          <p:nvPr/>
        </p:nvSpPr>
        <p:spPr bwMode="auto">
          <a:xfrm>
            <a:off x="5441416" y="3044373"/>
            <a:ext cx="172741" cy="209466"/>
          </a:xfrm>
          <a:custGeom>
            <a:avLst/>
            <a:gdLst>
              <a:gd name="T0" fmla="*/ 39 w 86"/>
              <a:gd name="T1" fmla="*/ 79 h 104"/>
              <a:gd name="T2" fmla="*/ 40 w 86"/>
              <a:gd name="T3" fmla="*/ 56 h 104"/>
              <a:gd name="T4" fmla="*/ 44 w 86"/>
              <a:gd name="T5" fmla="*/ 53 h 104"/>
              <a:gd name="T6" fmla="*/ 52 w 86"/>
              <a:gd name="T7" fmla="*/ 50 h 104"/>
              <a:gd name="T8" fmla="*/ 57 w 86"/>
              <a:gd name="T9" fmla="*/ 39 h 104"/>
              <a:gd name="T10" fmla="*/ 53 w 86"/>
              <a:gd name="T11" fmla="*/ 20 h 104"/>
              <a:gd name="T12" fmla="*/ 61 w 86"/>
              <a:gd name="T13" fmla="*/ 1 h 104"/>
              <a:gd name="T14" fmla="*/ 68 w 86"/>
              <a:gd name="T15" fmla="*/ 2 h 104"/>
              <a:gd name="T16" fmla="*/ 81 w 86"/>
              <a:gd name="T17" fmla="*/ 22 h 104"/>
              <a:gd name="T18" fmla="*/ 80 w 86"/>
              <a:gd name="T19" fmla="*/ 28 h 104"/>
              <a:gd name="T20" fmla="*/ 77 w 86"/>
              <a:gd name="T21" fmla="*/ 38 h 104"/>
              <a:gd name="T22" fmla="*/ 84 w 86"/>
              <a:gd name="T23" fmla="*/ 64 h 104"/>
              <a:gd name="T24" fmla="*/ 81 w 86"/>
              <a:gd name="T25" fmla="*/ 77 h 104"/>
              <a:gd name="T26" fmla="*/ 76 w 86"/>
              <a:gd name="T27" fmla="*/ 83 h 104"/>
              <a:gd name="T28" fmla="*/ 66 w 86"/>
              <a:gd name="T29" fmla="*/ 88 h 104"/>
              <a:gd name="T30" fmla="*/ 57 w 86"/>
              <a:gd name="T31" fmla="*/ 94 h 104"/>
              <a:gd name="T32" fmla="*/ 43 w 86"/>
              <a:gd name="T33" fmla="*/ 97 h 104"/>
              <a:gd name="T34" fmla="*/ 25 w 86"/>
              <a:gd name="T35" fmla="*/ 96 h 104"/>
              <a:gd name="T36" fmla="*/ 16 w 86"/>
              <a:gd name="T37" fmla="*/ 102 h 104"/>
              <a:gd name="T38" fmla="*/ 7 w 86"/>
              <a:gd name="T39" fmla="*/ 104 h 104"/>
              <a:gd name="T40" fmla="*/ 4 w 86"/>
              <a:gd name="T41" fmla="*/ 94 h 104"/>
              <a:gd name="T42" fmla="*/ 13 w 86"/>
              <a:gd name="T43" fmla="*/ 83 h 104"/>
              <a:gd name="T44" fmla="*/ 39 w 86"/>
              <a:gd name="T45" fmla="*/ 7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6" h="104">
                <a:moveTo>
                  <a:pt x="39" y="79"/>
                </a:moveTo>
                <a:cubicBezTo>
                  <a:pt x="35" y="70"/>
                  <a:pt x="36" y="63"/>
                  <a:pt x="40" y="56"/>
                </a:cubicBezTo>
                <a:cubicBezTo>
                  <a:pt x="41" y="54"/>
                  <a:pt x="42" y="52"/>
                  <a:pt x="44" y="53"/>
                </a:cubicBezTo>
                <a:cubicBezTo>
                  <a:pt x="48" y="54"/>
                  <a:pt x="50" y="53"/>
                  <a:pt x="52" y="50"/>
                </a:cubicBezTo>
                <a:cubicBezTo>
                  <a:pt x="55" y="47"/>
                  <a:pt x="57" y="43"/>
                  <a:pt x="57" y="39"/>
                </a:cubicBezTo>
                <a:cubicBezTo>
                  <a:pt x="56" y="32"/>
                  <a:pt x="56" y="26"/>
                  <a:pt x="53" y="20"/>
                </a:cubicBezTo>
                <a:cubicBezTo>
                  <a:pt x="50" y="13"/>
                  <a:pt x="54" y="4"/>
                  <a:pt x="61" y="1"/>
                </a:cubicBezTo>
                <a:cubicBezTo>
                  <a:pt x="64" y="0"/>
                  <a:pt x="66" y="0"/>
                  <a:pt x="68" y="2"/>
                </a:cubicBezTo>
                <a:cubicBezTo>
                  <a:pt x="72" y="9"/>
                  <a:pt x="77" y="15"/>
                  <a:pt x="81" y="22"/>
                </a:cubicBezTo>
                <a:cubicBezTo>
                  <a:pt x="83" y="24"/>
                  <a:pt x="82" y="26"/>
                  <a:pt x="80" y="28"/>
                </a:cubicBezTo>
                <a:cubicBezTo>
                  <a:pt x="77" y="31"/>
                  <a:pt x="77" y="34"/>
                  <a:pt x="77" y="38"/>
                </a:cubicBezTo>
                <a:cubicBezTo>
                  <a:pt x="80" y="46"/>
                  <a:pt x="82" y="55"/>
                  <a:pt x="84" y="64"/>
                </a:cubicBezTo>
                <a:cubicBezTo>
                  <a:pt x="86" y="69"/>
                  <a:pt x="85" y="73"/>
                  <a:pt x="81" y="77"/>
                </a:cubicBezTo>
                <a:cubicBezTo>
                  <a:pt x="79" y="79"/>
                  <a:pt x="78" y="81"/>
                  <a:pt x="76" y="83"/>
                </a:cubicBezTo>
                <a:cubicBezTo>
                  <a:pt x="73" y="87"/>
                  <a:pt x="70" y="89"/>
                  <a:pt x="66" y="88"/>
                </a:cubicBezTo>
                <a:cubicBezTo>
                  <a:pt x="61" y="88"/>
                  <a:pt x="59" y="90"/>
                  <a:pt x="57" y="94"/>
                </a:cubicBezTo>
                <a:cubicBezTo>
                  <a:pt x="55" y="102"/>
                  <a:pt x="49" y="103"/>
                  <a:pt x="43" y="97"/>
                </a:cubicBezTo>
                <a:cubicBezTo>
                  <a:pt x="36" y="90"/>
                  <a:pt x="33" y="90"/>
                  <a:pt x="25" y="96"/>
                </a:cubicBezTo>
                <a:cubicBezTo>
                  <a:pt x="22" y="98"/>
                  <a:pt x="19" y="100"/>
                  <a:pt x="16" y="102"/>
                </a:cubicBezTo>
                <a:cubicBezTo>
                  <a:pt x="14" y="104"/>
                  <a:pt x="11" y="104"/>
                  <a:pt x="7" y="104"/>
                </a:cubicBezTo>
                <a:cubicBezTo>
                  <a:pt x="2" y="102"/>
                  <a:pt x="0" y="98"/>
                  <a:pt x="4" y="94"/>
                </a:cubicBezTo>
                <a:cubicBezTo>
                  <a:pt x="7" y="90"/>
                  <a:pt x="10" y="86"/>
                  <a:pt x="13" y="83"/>
                </a:cubicBezTo>
                <a:cubicBezTo>
                  <a:pt x="22" y="74"/>
                  <a:pt x="27" y="73"/>
                  <a:pt x="39" y="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2757796" y="2598237"/>
            <a:ext cx="164580" cy="104734"/>
          </a:xfrm>
          <a:custGeom>
            <a:avLst/>
            <a:gdLst>
              <a:gd name="T0" fmla="*/ 27 w 82"/>
              <a:gd name="T1" fmla="*/ 16 h 52"/>
              <a:gd name="T2" fmla="*/ 37 w 82"/>
              <a:gd name="T3" fmla="*/ 7 h 52"/>
              <a:gd name="T4" fmla="*/ 51 w 82"/>
              <a:gd name="T5" fmla="*/ 7 h 52"/>
              <a:gd name="T6" fmla="*/ 59 w 82"/>
              <a:gd name="T7" fmla="*/ 7 h 52"/>
              <a:gd name="T8" fmla="*/ 70 w 82"/>
              <a:gd name="T9" fmla="*/ 7 h 52"/>
              <a:gd name="T10" fmla="*/ 75 w 82"/>
              <a:gd name="T11" fmla="*/ 10 h 52"/>
              <a:gd name="T12" fmla="*/ 78 w 82"/>
              <a:gd name="T13" fmla="*/ 29 h 52"/>
              <a:gd name="T14" fmla="*/ 54 w 82"/>
              <a:gd name="T15" fmla="*/ 50 h 52"/>
              <a:gd name="T16" fmla="*/ 38 w 82"/>
              <a:gd name="T17" fmla="*/ 50 h 52"/>
              <a:gd name="T18" fmla="*/ 23 w 82"/>
              <a:gd name="T19" fmla="*/ 45 h 52"/>
              <a:gd name="T20" fmla="*/ 17 w 82"/>
              <a:gd name="T21" fmla="*/ 39 h 52"/>
              <a:gd name="T22" fmla="*/ 11 w 82"/>
              <a:gd name="T23" fmla="*/ 32 h 52"/>
              <a:gd name="T24" fmla="*/ 8 w 82"/>
              <a:gd name="T25" fmla="*/ 26 h 52"/>
              <a:gd name="T26" fmla="*/ 5 w 82"/>
              <a:gd name="T27" fmla="*/ 18 h 52"/>
              <a:gd name="T28" fmla="*/ 3 w 82"/>
              <a:gd name="T29" fmla="*/ 11 h 52"/>
              <a:gd name="T30" fmla="*/ 13 w 82"/>
              <a:gd name="T31" fmla="*/ 2 h 52"/>
              <a:gd name="T32" fmla="*/ 23 w 82"/>
              <a:gd name="T33" fmla="*/ 2 h 52"/>
              <a:gd name="T34" fmla="*/ 26 w 82"/>
              <a:gd name="T35" fmla="*/ 11 h 52"/>
              <a:gd name="T36" fmla="*/ 27 w 82"/>
              <a:gd name="T3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52">
                <a:moveTo>
                  <a:pt x="27" y="16"/>
                </a:moveTo>
                <a:cubicBezTo>
                  <a:pt x="30" y="13"/>
                  <a:pt x="34" y="10"/>
                  <a:pt x="37" y="7"/>
                </a:cubicBezTo>
                <a:cubicBezTo>
                  <a:pt x="43" y="3"/>
                  <a:pt x="46" y="3"/>
                  <a:pt x="51" y="7"/>
                </a:cubicBezTo>
                <a:cubicBezTo>
                  <a:pt x="54" y="9"/>
                  <a:pt x="56" y="9"/>
                  <a:pt x="59" y="7"/>
                </a:cubicBezTo>
                <a:cubicBezTo>
                  <a:pt x="65" y="2"/>
                  <a:pt x="65" y="2"/>
                  <a:pt x="70" y="7"/>
                </a:cubicBezTo>
                <a:cubicBezTo>
                  <a:pt x="72" y="8"/>
                  <a:pt x="73" y="9"/>
                  <a:pt x="75" y="10"/>
                </a:cubicBezTo>
                <a:cubicBezTo>
                  <a:pt x="80" y="15"/>
                  <a:pt x="82" y="22"/>
                  <a:pt x="78" y="29"/>
                </a:cubicBezTo>
                <a:cubicBezTo>
                  <a:pt x="72" y="38"/>
                  <a:pt x="65" y="46"/>
                  <a:pt x="54" y="50"/>
                </a:cubicBezTo>
                <a:cubicBezTo>
                  <a:pt x="49" y="52"/>
                  <a:pt x="43" y="52"/>
                  <a:pt x="38" y="50"/>
                </a:cubicBezTo>
                <a:cubicBezTo>
                  <a:pt x="33" y="47"/>
                  <a:pt x="28" y="45"/>
                  <a:pt x="23" y="45"/>
                </a:cubicBezTo>
                <a:cubicBezTo>
                  <a:pt x="19" y="44"/>
                  <a:pt x="17" y="43"/>
                  <a:pt x="17" y="39"/>
                </a:cubicBezTo>
                <a:cubicBezTo>
                  <a:pt x="17" y="35"/>
                  <a:pt x="16" y="32"/>
                  <a:pt x="11" y="32"/>
                </a:cubicBezTo>
                <a:cubicBezTo>
                  <a:pt x="7" y="32"/>
                  <a:pt x="6" y="30"/>
                  <a:pt x="8" y="26"/>
                </a:cubicBezTo>
                <a:cubicBezTo>
                  <a:pt x="10" y="22"/>
                  <a:pt x="8" y="20"/>
                  <a:pt x="5" y="18"/>
                </a:cubicBezTo>
                <a:cubicBezTo>
                  <a:pt x="0" y="16"/>
                  <a:pt x="0" y="14"/>
                  <a:pt x="3" y="11"/>
                </a:cubicBezTo>
                <a:cubicBezTo>
                  <a:pt x="6" y="7"/>
                  <a:pt x="9" y="5"/>
                  <a:pt x="13" y="2"/>
                </a:cubicBezTo>
                <a:cubicBezTo>
                  <a:pt x="17" y="0"/>
                  <a:pt x="20" y="0"/>
                  <a:pt x="23" y="2"/>
                </a:cubicBezTo>
                <a:cubicBezTo>
                  <a:pt x="27" y="5"/>
                  <a:pt x="28" y="7"/>
                  <a:pt x="26" y="11"/>
                </a:cubicBezTo>
                <a:cubicBezTo>
                  <a:pt x="25" y="12"/>
                  <a:pt x="25" y="14"/>
                  <a:pt x="27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8"/>
          <p:cNvSpPr/>
          <p:nvPr/>
        </p:nvSpPr>
        <p:spPr bwMode="auto">
          <a:xfrm>
            <a:off x="1404424" y="2056889"/>
            <a:ext cx="176822" cy="137378"/>
          </a:xfrm>
          <a:custGeom>
            <a:avLst/>
            <a:gdLst>
              <a:gd name="T0" fmla="*/ 39 w 88"/>
              <a:gd name="T1" fmla="*/ 2 h 68"/>
              <a:gd name="T2" fmla="*/ 49 w 88"/>
              <a:gd name="T3" fmla="*/ 6 h 68"/>
              <a:gd name="T4" fmla="*/ 55 w 88"/>
              <a:gd name="T5" fmla="*/ 15 h 68"/>
              <a:gd name="T6" fmla="*/ 65 w 88"/>
              <a:gd name="T7" fmla="*/ 17 h 68"/>
              <a:gd name="T8" fmla="*/ 77 w 88"/>
              <a:gd name="T9" fmla="*/ 19 h 68"/>
              <a:gd name="T10" fmla="*/ 85 w 88"/>
              <a:gd name="T11" fmla="*/ 28 h 68"/>
              <a:gd name="T12" fmla="*/ 87 w 88"/>
              <a:gd name="T13" fmla="*/ 33 h 68"/>
              <a:gd name="T14" fmla="*/ 82 w 88"/>
              <a:gd name="T15" fmla="*/ 35 h 68"/>
              <a:gd name="T16" fmla="*/ 78 w 88"/>
              <a:gd name="T17" fmla="*/ 36 h 68"/>
              <a:gd name="T18" fmla="*/ 42 w 88"/>
              <a:gd name="T19" fmla="*/ 45 h 68"/>
              <a:gd name="T20" fmla="*/ 34 w 88"/>
              <a:gd name="T21" fmla="*/ 53 h 68"/>
              <a:gd name="T22" fmla="*/ 11 w 88"/>
              <a:gd name="T23" fmla="*/ 67 h 68"/>
              <a:gd name="T24" fmla="*/ 6 w 88"/>
              <a:gd name="T25" fmla="*/ 64 h 68"/>
              <a:gd name="T26" fmla="*/ 1 w 88"/>
              <a:gd name="T27" fmla="*/ 48 h 68"/>
              <a:gd name="T28" fmla="*/ 4 w 88"/>
              <a:gd name="T29" fmla="*/ 39 h 68"/>
              <a:gd name="T30" fmla="*/ 22 w 88"/>
              <a:gd name="T31" fmla="*/ 21 h 68"/>
              <a:gd name="T32" fmla="*/ 26 w 88"/>
              <a:gd name="T33" fmla="*/ 11 h 68"/>
              <a:gd name="T34" fmla="*/ 36 w 88"/>
              <a:gd name="T35" fmla="*/ 2 h 68"/>
              <a:gd name="T36" fmla="*/ 39 w 88"/>
              <a:gd name="T37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68">
                <a:moveTo>
                  <a:pt x="39" y="2"/>
                </a:moveTo>
                <a:cubicBezTo>
                  <a:pt x="43" y="0"/>
                  <a:pt x="46" y="3"/>
                  <a:pt x="49" y="6"/>
                </a:cubicBezTo>
                <a:cubicBezTo>
                  <a:pt x="52" y="9"/>
                  <a:pt x="53" y="12"/>
                  <a:pt x="55" y="15"/>
                </a:cubicBezTo>
                <a:cubicBezTo>
                  <a:pt x="58" y="19"/>
                  <a:pt x="61" y="19"/>
                  <a:pt x="65" y="17"/>
                </a:cubicBezTo>
                <a:cubicBezTo>
                  <a:pt x="71" y="13"/>
                  <a:pt x="71" y="13"/>
                  <a:pt x="77" y="19"/>
                </a:cubicBezTo>
                <a:cubicBezTo>
                  <a:pt x="79" y="22"/>
                  <a:pt x="82" y="25"/>
                  <a:pt x="85" y="28"/>
                </a:cubicBezTo>
                <a:cubicBezTo>
                  <a:pt x="86" y="29"/>
                  <a:pt x="88" y="31"/>
                  <a:pt x="87" y="33"/>
                </a:cubicBezTo>
                <a:cubicBezTo>
                  <a:pt x="87" y="35"/>
                  <a:pt x="84" y="35"/>
                  <a:pt x="82" y="35"/>
                </a:cubicBezTo>
                <a:cubicBezTo>
                  <a:pt x="81" y="35"/>
                  <a:pt x="79" y="36"/>
                  <a:pt x="78" y="36"/>
                </a:cubicBezTo>
                <a:cubicBezTo>
                  <a:pt x="65" y="35"/>
                  <a:pt x="53" y="41"/>
                  <a:pt x="42" y="45"/>
                </a:cubicBezTo>
                <a:cubicBezTo>
                  <a:pt x="38" y="47"/>
                  <a:pt x="36" y="50"/>
                  <a:pt x="34" y="53"/>
                </a:cubicBezTo>
                <a:cubicBezTo>
                  <a:pt x="30" y="63"/>
                  <a:pt x="20" y="65"/>
                  <a:pt x="11" y="67"/>
                </a:cubicBezTo>
                <a:cubicBezTo>
                  <a:pt x="8" y="68"/>
                  <a:pt x="7" y="67"/>
                  <a:pt x="6" y="64"/>
                </a:cubicBezTo>
                <a:cubicBezTo>
                  <a:pt x="4" y="59"/>
                  <a:pt x="2" y="53"/>
                  <a:pt x="1" y="48"/>
                </a:cubicBezTo>
                <a:cubicBezTo>
                  <a:pt x="0" y="44"/>
                  <a:pt x="2" y="42"/>
                  <a:pt x="4" y="39"/>
                </a:cubicBezTo>
                <a:cubicBezTo>
                  <a:pt x="10" y="33"/>
                  <a:pt x="16" y="27"/>
                  <a:pt x="22" y="21"/>
                </a:cubicBezTo>
                <a:cubicBezTo>
                  <a:pt x="25" y="18"/>
                  <a:pt x="26" y="15"/>
                  <a:pt x="26" y="11"/>
                </a:cubicBezTo>
                <a:cubicBezTo>
                  <a:pt x="26" y="2"/>
                  <a:pt x="26" y="2"/>
                  <a:pt x="36" y="2"/>
                </a:cubicBezTo>
                <a:cubicBezTo>
                  <a:pt x="36" y="2"/>
                  <a:pt x="37" y="2"/>
                  <a:pt x="39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1870963" y="2077291"/>
            <a:ext cx="209467" cy="156420"/>
          </a:xfrm>
          <a:custGeom>
            <a:avLst/>
            <a:gdLst>
              <a:gd name="T0" fmla="*/ 13 w 104"/>
              <a:gd name="T1" fmla="*/ 42 h 78"/>
              <a:gd name="T2" fmla="*/ 15 w 104"/>
              <a:gd name="T3" fmla="*/ 35 h 78"/>
              <a:gd name="T4" fmla="*/ 12 w 104"/>
              <a:gd name="T5" fmla="*/ 24 h 78"/>
              <a:gd name="T6" fmla="*/ 7 w 104"/>
              <a:gd name="T7" fmla="*/ 21 h 78"/>
              <a:gd name="T8" fmla="*/ 1 w 104"/>
              <a:gd name="T9" fmla="*/ 11 h 78"/>
              <a:gd name="T10" fmla="*/ 3 w 104"/>
              <a:gd name="T11" fmla="*/ 3 h 78"/>
              <a:gd name="T12" fmla="*/ 14 w 104"/>
              <a:gd name="T13" fmla="*/ 3 h 78"/>
              <a:gd name="T14" fmla="*/ 31 w 104"/>
              <a:gd name="T15" fmla="*/ 14 h 78"/>
              <a:gd name="T16" fmla="*/ 36 w 104"/>
              <a:gd name="T17" fmla="*/ 23 h 78"/>
              <a:gd name="T18" fmla="*/ 37 w 104"/>
              <a:gd name="T19" fmla="*/ 38 h 78"/>
              <a:gd name="T20" fmla="*/ 49 w 104"/>
              <a:gd name="T21" fmla="*/ 50 h 78"/>
              <a:gd name="T22" fmla="*/ 78 w 104"/>
              <a:gd name="T23" fmla="*/ 49 h 78"/>
              <a:gd name="T24" fmla="*/ 92 w 104"/>
              <a:gd name="T25" fmla="*/ 52 h 78"/>
              <a:gd name="T26" fmla="*/ 102 w 104"/>
              <a:gd name="T27" fmla="*/ 60 h 78"/>
              <a:gd name="T28" fmla="*/ 102 w 104"/>
              <a:gd name="T29" fmla="*/ 66 h 78"/>
              <a:gd name="T30" fmla="*/ 92 w 104"/>
              <a:gd name="T31" fmla="*/ 75 h 78"/>
              <a:gd name="T32" fmla="*/ 82 w 104"/>
              <a:gd name="T33" fmla="*/ 76 h 78"/>
              <a:gd name="T34" fmla="*/ 35 w 104"/>
              <a:gd name="T35" fmla="*/ 60 h 78"/>
              <a:gd name="T36" fmla="*/ 25 w 104"/>
              <a:gd name="T37" fmla="*/ 57 h 78"/>
              <a:gd name="T38" fmla="*/ 13 w 104"/>
              <a:gd name="T3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78">
                <a:moveTo>
                  <a:pt x="13" y="42"/>
                </a:moveTo>
                <a:cubicBezTo>
                  <a:pt x="13" y="39"/>
                  <a:pt x="14" y="37"/>
                  <a:pt x="15" y="35"/>
                </a:cubicBezTo>
                <a:cubicBezTo>
                  <a:pt x="18" y="30"/>
                  <a:pt x="17" y="28"/>
                  <a:pt x="12" y="24"/>
                </a:cubicBezTo>
                <a:cubicBezTo>
                  <a:pt x="11" y="23"/>
                  <a:pt x="9" y="22"/>
                  <a:pt x="7" y="21"/>
                </a:cubicBezTo>
                <a:cubicBezTo>
                  <a:pt x="3" y="19"/>
                  <a:pt x="1" y="15"/>
                  <a:pt x="1" y="11"/>
                </a:cubicBezTo>
                <a:cubicBezTo>
                  <a:pt x="1" y="8"/>
                  <a:pt x="0" y="5"/>
                  <a:pt x="3" y="3"/>
                </a:cubicBezTo>
                <a:cubicBezTo>
                  <a:pt x="7" y="2"/>
                  <a:pt x="10" y="0"/>
                  <a:pt x="14" y="3"/>
                </a:cubicBezTo>
                <a:cubicBezTo>
                  <a:pt x="19" y="8"/>
                  <a:pt x="25" y="11"/>
                  <a:pt x="31" y="14"/>
                </a:cubicBezTo>
                <a:cubicBezTo>
                  <a:pt x="34" y="16"/>
                  <a:pt x="36" y="19"/>
                  <a:pt x="36" y="23"/>
                </a:cubicBezTo>
                <a:cubicBezTo>
                  <a:pt x="36" y="28"/>
                  <a:pt x="36" y="33"/>
                  <a:pt x="37" y="38"/>
                </a:cubicBezTo>
                <a:cubicBezTo>
                  <a:pt x="39" y="44"/>
                  <a:pt x="43" y="48"/>
                  <a:pt x="49" y="50"/>
                </a:cubicBezTo>
                <a:cubicBezTo>
                  <a:pt x="59" y="51"/>
                  <a:pt x="69" y="52"/>
                  <a:pt x="78" y="49"/>
                </a:cubicBezTo>
                <a:cubicBezTo>
                  <a:pt x="84" y="47"/>
                  <a:pt x="88" y="48"/>
                  <a:pt x="92" y="52"/>
                </a:cubicBezTo>
                <a:cubicBezTo>
                  <a:pt x="95" y="55"/>
                  <a:pt x="98" y="57"/>
                  <a:pt x="102" y="60"/>
                </a:cubicBezTo>
                <a:cubicBezTo>
                  <a:pt x="104" y="62"/>
                  <a:pt x="104" y="64"/>
                  <a:pt x="102" y="66"/>
                </a:cubicBezTo>
                <a:cubicBezTo>
                  <a:pt x="99" y="69"/>
                  <a:pt x="95" y="72"/>
                  <a:pt x="92" y="75"/>
                </a:cubicBezTo>
                <a:cubicBezTo>
                  <a:pt x="89" y="78"/>
                  <a:pt x="85" y="77"/>
                  <a:pt x="82" y="76"/>
                </a:cubicBezTo>
                <a:cubicBezTo>
                  <a:pt x="66" y="71"/>
                  <a:pt x="50" y="65"/>
                  <a:pt x="35" y="60"/>
                </a:cubicBezTo>
                <a:cubicBezTo>
                  <a:pt x="31" y="59"/>
                  <a:pt x="28" y="58"/>
                  <a:pt x="25" y="57"/>
                </a:cubicBezTo>
                <a:cubicBezTo>
                  <a:pt x="15" y="54"/>
                  <a:pt x="14" y="52"/>
                  <a:pt x="13" y="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5351644" y="4031858"/>
            <a:ext cx="140097" cy="172742"/>
          </a:xfrm>
          <a:custGeom>
            <a:avLst/>
            <a:gdLst>
              <a:gd name="T0" fmla="*/ 22 w 70"/>
              <a:gd name="T1" fmla="*/ 54 h 86"/>
              <a:gd name="T2" fmla="*/ 17 w 70"/>
              <a:gd name="T3" fmla="*/ 79 h 86"/>
              <a:gd name="T4" fmla="*/ 12 w 70"/>
              <a:gd name="T5" fmla="*/ 85 h 86"/>
              <a:gd name="T6" fmla="*/ 5 w 70"/>
              <a:gd name="T7" fmla="*/ 76 h 86"/>
              <a:gd name="T8" fmla="*/ 3 w 70"/>
              <a:gd name="T9" fmla="*/ 62 h 86"/>
              <a:gd name="T10" fmla="*/ 2 w 70"/>
              <a:gd name="T11" fmla="*/ 54 h 86"/>
              <a:gd name="T12" fmla="*/ 9 w 70"/>
              <a:gd name="T13" fmla="*/ 24 h 86"/>
              <a:gd name="T14" fmla="*/ 19 w 70"/>
              <a:gd name="T15" fmla="*/ 6 h 86"/>
              <a:gd name="T16" fmla="*/ 31 w 70"/>
              <a:gd name="T17" fmla="*/ 4 h 86"/>
              <a:gd name="T18" fmla="*/ 39 w 70"/>
              <a:gd name="T19" fmla="*/ 8 h 86"/>
              <a:gd name="T20" fmla="*/ 53 w 70"/>
              <a:gd name="T21" fmla="*/ 6 h 86"/>
              <a:gd name="T22" fmla="*/ 59 w 70"/>
              <a:gd name="T23" fmla="*/ 2 h 86"/>
              <a:gd name="T24" fmla="*/ 67 w 70"/>
              <a:gd name="T25" fmla="*/ 3 h 86"/>
              <a:gd name="T26" fmla="*/ 66 w 70"/>
              <a:gd name="T27" fmla="*/ 10 h 86"/>
              <a:gd name="T28" fmla="*/ 38 w 70"/>
              <a:gd name="T29" fmla="*/ 17 h 86"/>
              <a:gd name="T30" fmla="*/ 22 w 70"/>
              <a:gd name="T31" fmla="*/ 20 h 86"/>
              <a:gd name="T32" fmla="*/ 20 w 70"/>
              <a:gd name="T33" fmla="*/ 27 h 86"/>
              <a:gd name="T34" fmla="*/ 32 w 70"/>
              <a:gd name="T35" fmla="*/ 30 h 86"/>
              <a:gd name="T36" fmla="*/ 39 w 70"/>
              <a:gd name="T37" fmla="*/ 26 h 86"/>
              <a:gd name="T38" fmla="*/ 45 w 70"/>
              <a:gd name="T39" fmla="*/ 27 h 86"/>
              <a:gd name="T40" fmla="*/ 44 w 70"/>
              <a:gd name="T41" fmla="*/ 33 h 86"/>
              <a:gd name="T42" fmla="*/ 36 w 70"/>
              <a:gd name="T43" fmla="*/ 39 h 86"/>
              <a:gd name="T44" fmla="*/ 34 w 70"/>
              <a:gd name="T45" fmla="*/ 45 h 86"/>
              <a:gd name="T46" fmla="*/ 41 w 70"/>
              <a:gd name="T47" fmla="*/ 65 h 86"/>
              <a:gd name="T48" fmla="*/ 37 w 70"/>
              <a:gd name="T49" fmla="*/ 83 h 86"/>
              <a:gd name="T50" fmla="*/ 28 w 70"/>
              <a:gd name="T51" fmla="*/ 80 h 86"/>
              <a:gd name="T52" fmla="*/ 26 w 70"/>
              <a:gd name="T53" fmla="*/ 72 h 86"/>
              <a:gd name="T54" fmla="*/ 22 w 70"/>
              <a:gd name="T55" fmla="*/ 5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86">
                <a:moveTo>
                  <a:pt x="22" y="54"/>
                </a:moveTo>
                <a:cubicBezTo>
                  <a:pt x="18" y="62"/>
                  <a:pt x="18" y="71"/>
                  <a:pt x="17" y="79"/>
                </a:cubicBezTo>
                <a:cubicBezTo>
                  <a:pt x="16" y="82"/>
                  <a:pt x="15" y="85"/>
                  <a:pt x="12" y="85"/>
                </a:cubicBezTo>
                <a:cubicBezTo>
                  <a:pt x="4" y="86"/>
                  <a:pt x="2" y="84"/>
                  <a:pt x="5" y="76"/>
                </a:cubicBezTo>
                <a:cubicBezTo>
                  <a:pt x="6" y="71"/>
                  <a:pt x="7" y="66"/>
                  <a:pt x="3" y="62"/>
                </a:cubicBezTo>
                <a:cubicBezTo>
                  <a:pt x="0" y="60"/>
                  <a:pt x="1" y="57"/>
                  <a:pt x="2" y="54"/>
                </a:cubicBezTo>
                <a:cubicBezTo>
                  <a:pt x="4" y="44"/>
                  <a:pt x="6" y="34"/>
                  <a:pt x="9" y="24"/>
                </a:cubicBezTo>
                <a:cubicBezTo>
                  <a:pt x="10" y="17"/>
                  <a:pt x="15" y="11"/>
                  <a:pt x="19" y="6"/>
                </a:cubicBezTo>
                <a:cubicBezTo>
                  <a:pt x="22" y="2"/>
                  <a:pt x="27" y="3"/>
                  <a:pt x="31" y="4"/>
                </a:cubicBezTo>
                <a:cubicBezTo>
                  <a:pt x="34" y="5"/>
                  <a:pt x="37" y="6"/>
                  <a:pt x="39" y="8"/>
                </a:cubicBezTo>
                <a:cubicBezTo>
                  <a:pt x="44" y="10"/>
                  <a:pt x="49" y="10"/>
                  <a:pt x="53" y="6"/>
                </a:cubicBezTo>
                <a:cubicBezTo>
                  <a:pt x="55" y="4"/>
                  <a:pt x="57" y="3"/>
                  <a:pt x="59" y="2"/>
                </a:cubicBezTo>
                <a:cubicBezTo>
                  <a:pt x="62" y="0"/>
                  <a:pt x="65" y="0"/>
                  <a:pt x="67" y="3"/>
                </a:cubicBezTo>
                <a:cubicBezTo>
                  <a:pt x="70" y="6"/>
                  <a:pt x="68" y="8"/>
                  <a:pt x="66" y="10"/>
                </a:cubicBezTo>
                <a:cubicBezTo>
                  <a:pt x="55" y="21"/>
                  <a:pt x="53" y="22"/>
                  <a:pt x="38" y="17"/>
                </a:cubicBezTo>
                <a:cubicBezTo>
                  <a:pt x="32" y="15"/>
                  <a:pt x="27" y="16"/>
                  <a:pt x="22" y="20"/>
                </a:cubicBezTo>
                <a:cubicBezTo>
                  <a:pt x="18" y="21"/>
                  <a:pt x="18" y="24"/>
                  <a:pt x="20" y="27"/>
                </a:cubicBezTo>
                <a:cubicBezTo>
                  <a:pt x="24" y="33"/>
                  <a:pt x="26" y="34"/>
                  <a:pt x="32" y="30"/>
                </a:cubicBezTo>
                <a:cubicBezTo>
                  <a:pt x="34" y="29"/>
                  <a:pt x="36" y="27"/>
                  <a:pt x="39" y="26"/>
                </a:cubicBezTo>
                <a:cubicBezTo>
                  <a:pt x="41" y="24"/>
                  <a:pt x="43" y="24"/>
                  <a:pt x="45" y="27"/>
                </a:cubicBezTo>
                <a:cubicBezTo>
                  <a:pt x="46" y="29"/>
                  <a:pt x="46" y="31"/>
                  <a:pt x="44" y="33"/>
                </a:cubicBezTo>
                <a:cubicBezTo>
                  <a:pt x="41" y="35"/>
                  <a:pt x="39" y="37"/>
                  <a:pt x="36" y="39"/>
                </a:cubicBezTo>
                <a:cubicBezTo>
                  <a:pt x="34" y="40"/>
                  <a:pt x="33" y="43"/>
                  <a:pt x="34" y="45"/>
                </a:cubicBezTo>
                <a:cubicBezTo>
                  <a:pt x="38" y="51"/>
                  <a:pt x="39" y="58"/>
                  <a:pt x="41" y="65"/>
                </a:cubicBezTo>
                <a:cubicBezTo>
                  <a:pt x="44" y="72"/>
                  <a:pt x="40" y="77"/>
                  <a:pt x="37" y="83"/>
                </a:cubicBezTo>
                <a:cubicBezTo>
                  <a:pt x="35" y="86"/>
                  <a:pt x="29" y="84"/>
                  <a:pt x="28" y="80"/>
                </a:cubicBezTo>
                <a:cubicBezTo>
                  <a:pt x="27" y="78"/>
                  <a:pt x="26" y="75"/>
                  <a:pt x="26" y="72"/>
                </a:cubicBezTo>
                <a:cubicBezTo>
                  <a:pt x="24" y="66"/>
                  <a:pt x="23" y="60"/>
                  <a:pt x="22" y="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5408772" y="2643122"/>
            <a:ext cx="141458" cy="257073"/>
          </a:xfrm>
          <a:custGeom>
            <a:avLst/>
            <a:gdLst>
              <a:gd name="T0" fmla="*/ 52 w 70"/>
              <a:gd name="T1" fmla="*/ 70 h 128"/>
              <a:gd name="T2" fmla="*/ 50 w 70"/>
              <a:gd name="T3" fmla="*/ 76 h 128"/>
              <a:gd name="T4" fmla="*/ 50 w 70"/>
              <a:gd name="T5" fmla="*/ 94 h 128"/>
              <a:gd name="T6" fmla="*/ 65 w 70"/>
              <a:gd name="T7" fmla="*/ 110 h 128"/>
              <a:gd name="T8" fmla="*/ 62 w 70"/>
              <a:gd name="T9" fmla="*/ 127 h 128"/>
              <a:gd name="T10" fmla="*/ 51 w 70"/>
              <a:gd name="T11" fmla="*/ 123 h 128"/>
              <a:gd name="T12" fmla="*/ 34 w 70"/>
              <a:gd name="T13" fmla="*/ 88 h 128"/>
              <a:gd name="T14" fmla="*/ 11 w 70"/>
              <a:gd name="T15" fmla="*/ 36 h 128"/>
              <a:gd name="T16" fmla="*/ 7 w 70"/>
              <a:gd name="T17" fmla="*/ 30 h 128"/>
              <a:gd name="T18" fmla="*/ 1 w 70"/>
              <a:gd name="T19" fmla="*/ 3 h 128"/>
              <a:gd name="T20" fmla="*/ 3 w 70"/>
              <a:gd name="T21" fmla="*/ 1 h 128"/>
              <a:gd name="T22" fmla="*/ 6 w 70"/>
              <a:gd name="T23" fmla="*/ 2 h 128"/>
              <a:gd name="T24" fmla="*/ 11 w 70"/>
              <a:gd name="T25" fmla="*/ 8 h 128"/>
              <a:gd name="T26" fmla="*/ 49 w 70"/>
              <a:gd name="T27" fmla="*/ 61 h 128"/>
              <a:gd name="T28" fmla="*/ 52 w 70"/>
              <a:gd name="T29" fmla="*/ 7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" h="128">
                <a:moveTo>
                  <a:pt x="52" y="70"/>
                </a:moveTo>
                <a:cubicBezTo>
                  <a:pt x="52" y="72"/>
                  <a:pt x="51" y="74"/>
                  <a:pt x="50" y="76"/>
                </a:cubicBezTo>
                <a:cubicBezTo>
                  <a:pt x="45" y="82"/>
                  <a:pt x="45" y="88"/>
                  <a:pt x="50" y="94"/>
                </a:cubicBezTo>
                <a:cubicBezTo>
                  <a:pt x="55" y="99"/>
                  <a:pt x="60" y="105"/>
                  <a:pt x="65" y="110"/>
                </a:cubicBezTo>
                <a:cubicBezTo>
                  <a:pt x="70" y="116"/>
                  <a:pt x="68" y="123"/>
                  <a:pt x="62" y="127"/>
                </a:cubicBezTo>
                <a:cubicBezTo>
                  <a:pt x="58" y="128"/>
                  <a:pt x="54" y="127"/>
                  <a:pt x="51" y="123"/>
                </a:cubicBezTo>
                <a:cubicBezTo>
                  <a:pt x="45" y="112"/>
                  <a:pt x="37" y="101"/>
                  <a:pt x="34" y="88"/>
                </a:cubicBezTo>
                <a:cubicBezTo>
                  <a:pt x="30" y="69"/>
                  <a:pt x="23" y="52"/>
                  <a:pt x="11" y="36"/>
                </a:cubicBezTo>
                <a:cubicBezTo>
                  <a:pt x="10" y="34"/>
                  <a:pt x="9" y="32"/>
                  <a:pt x="7" y="30"/>
                </a:cubicBezTo>
                <a:cubicBezTo>
                  <a:pt x="0" y="22"/>
                  <a:pt x="1" y="12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0"/>
                  <a:pt x="5" y="1"/>
                  <a:pt x="6" y="2"/>
                </a:cubicBezTo>
                <a:cubicBezTo>
                  <a:pt x="8" y="4"/>
                  <a:pt x="10" y="6"/>
                  <a:pt x="11" y="8"/>
                </a:cubicBezTo>
                <a:cubicBezTo>
                  <a:pt x="24" y="26"/>
                  <a:pt x="36" y="43"/>
                  <a:pt x="49" y="61"/>
                </a:cubicBezTo>
                <a:cubicBezTo>
                  <a:pt x="50" y="64"/>
                  <a:pt x="53" y="66"/>
                  <a:pt x="52" y="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1922650" y="1938553"/>
            <a:ext cx="127856" cy="133297"/>
          </a:xfrm>
          <a:custGeom>
            <a:avLst/>
            <a:gdLst>
              <a:gd name="T0" fmla="*/ 17 w 63"/>
              <a:gd name="T1" fmla="*/ 13 h 66"/>
              <a:gd name="T2" fmla="*/ 24 w 63"/>
              <a:gd name="T3" fmla="*/ 3 h 66"/>
              <a:gd name="T4" fmla="*/ 32 w 63"/>
              <a:gd name="T5" fmla="*/ 4 h 66"/>
              <a:gd name="T6" fmla="*/ 60 w 63"/>
              <a:gd name="T7" fmla="*/ 48 h 66"/>
              <a:gd name="T8" fmla="*/ 58 w 63"/>
              <a:gd name="T9" fmla="*/ 56 h 66"/>
              <a:gd name="T10" fmla="*/ 42 w 63"/>
              <a:gd name="T11" fmla="*/ 63 h 66"/>
              <a:gd name="T12" fmla="*/ 17 w 63"/>
              <a:gd name="T13" fmla="*/ 55 h 66"/>
              <a:gd name="T14" fmla="*/ 13 w 63"/>
              <a:gd name="T15" fmla="*/ 50 h 66"/>
              <a:gd name="T16" fmla="*/ 17 w 63"/>
              <a:gd name="T17" fmla="*/ 40 h 66"/>
              <a:gd name="T18" fmla="*/ 22 w 63"/>
              <a:gd name="T19" fmla="*/ 40 h 66"/>
              <a:gd name="T20" fmla="*/ 25 w 63"/>
              <a:gd name="T21" fmla="*/ 37 h 66"/>
              <a:gd name="T22" fmla="*/ 22 w 63"/>
              <a:gd name="T23" fmla="*/ 33 h 66"/>
              <a:gd name="T24" fmla="*/ 14 w 63"/>
              <a:gd name="T25" fmla="*/ 33 h 66"/>
              <a:gd name="T26" fmla="*/ 7 w 63"/>
              <a:gd name="T27" fmla="*/ 32 h 66"/>
              <a:gd name="T28" fmla="*/ 2 w 63"/>
              <a:gd name="T29" fmla="*/ 30 h 66"/>
              <a:gd name="T30" fmla="*/ 1 w 63"/>
              <a:gd name="T31" fmla="*/ 19 h 66"/>
              <a:gd name="T32" fmla="*/ 12 w 63"/>
              <a:gd name="T33" fmla="*/ 13 h 66"/>
              <a:gd name="T34" fmla="*/ 17 w 63"/>
              <a:gd name="T35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" h="66">
                <a:moveTo>
                  <a:pt x="17" y="13"/>
                </a:moveTo>
                <a:cubicBezTo>
                  <a:pt x="17" y="8"/>
                  <a:pt x="20" y="5"/>
                  <a:pt x="24" y="3"/>
                </a:cubicBezTo>
                <a:cubicBezTo>
                  <a:pt x="28" y="0"/>
                  <a:pt x="30" y="1"/>
                  <a:pt x="32" y="4"/>
                </a:cubicBezTo>
                <a:cubicBezTo>
                  <a:pt x="42" y="19"/>
                  <a:pt x="51" y="33"/>
                  <a:pt x="60" y="48"/>
                </a:cubicBezTo>
                <a:cubicBezTo>
                  <a:pt x="63" y="52"/>
                  <a:pt x="63" y="53"/>
                  <a:pt x="58" y="56"/>
                </a:cubicBezTo>
                <a:cubicBezTo>
                  <a:pt x="53" y="58"/>
                  <a:pt x="48" y="61"/>
                  <a:pt x="42" y="63"/>
                </a:cubicBezTo>
                <a:cubicBezTo>
                  <a:pt x="34" y="66"/>
                  <a:pt x="22" y="62"/>
                  <a:pt x="17" y="55"/>
                </a:cubicBezTo>
                <a:cubicBezTo>
                  <a:pt x="15" y="53"/>
                  <a:pt x="14" y="51"/>
                  <a:pt x="13" y="50"/>
                </a:cubicBezTo>
                <a:cubicBezTo>
                  <a:pt x="8" y="43"/>
                  <a:pt x="8" y="42"/>
                  <a:pt x="17" y="40"/>
                </a:cubicBezTo>
                <a:cubicBezTo>
                  <a:pt x="19" y="40"/>
                  <a:pt x="20" y="40"/>
                  <a:pt x="22" y="40"/>
                </a:cubicBezTo>
                <a:cubicBezTo>
                  <a:pt x="24" y="40"/>
                  <a:pt x="25" y="39"/>
                  <a:pt x="25" y="37"/>
                </a:cubicBezTo>
                <a:cubicBezTo>
                  <a:pt x="25" y="35"/>
                  <a:pt x="24" y="34"/>
                  <a:pt x="22" y="33"/>
                </a:cubicBezTo>
                <a:cubicBezTo>
                  <a:pt x="20" y="32"/>
                  <a:pt x="17" y="33"/>
                  <a:pt x="14" y="33"/>
                </a:cubicBezTo>
                <a:cubicBezTo>
                  <a:pt x="12" y="33"/>
                  <a:pt x="9" y="33"/>
                  <a:pt x="7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1" y="26"/>
                  <a:pt x="0" y="22"/>
                  <a:pt x="1" y="19"/>
                </a:cubicBezTo>
                <a:cubicBezTo>
                  <a:pt x="3" y="14"/>
                  <a:pt x="7" y="12"/>
                  <a:pt x="12" y="13"/>
                </a:cubicBezTo>
                <a:cubicBezTo>
                  <a:pt x="14" y="13"/>
                  <a:pt x="15" y="14"/>
                  <a:pt x="1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23"/>
          <p:cNvSpPr/>
          <p:nvPr/>
        </p:nvSpPr>
        <p:spPr bwMode="auto">
          <a:xfrm>
            <a:off x="3848654" y="2172503"/>
            <a:ext cx="170021" cy="164581"/>
          </a:xfrm>
          <a:custGeom>
            <a:avLst/>
            <a:gdLst>
              <a:gd name="T0" fmla="*/ 85 w 85"/>
              <a:gd name="T1" fmla="*/ 12 h 82"/>
              <a:gd name="T2" fmla="*/ 77 w 85"/>
              <a:gd name="T3" fmla="*/ 22 h 82"/>
              <a:gd name="T4" fmla="*/ 64 w 85"/>
              <a:gd name="T5" fmla="*/ 29 h 82"/>
              <a:gd name="T6" fmla="*/ 41 w 85"/>
              <a:gd name="T7" fmla="*/ 43 h 82"/>
              <a:gd name="T8" fmla="*/ 33 w 85"/>
              <a:gd name="T9" fmla="*/ 53 h 82"/>
              <a:gd name="T10" fmla="*/ 27 w 85"/>
              <a:gd name="T11" fmla="*/ 75 h 82"/>
              <a:gd name="T12" fmla="*/ 18 w 85"/>
              <a:gd name="T13" fmla="*/ 80 h 82"/>
              <a:gd name="T14" fmla="*/ 5 w 85"/>
              <a:gd name="T15" fmla="*/ 77 h 82"/>
              <a:gd name="T16" fmla="*/ 2 w 85"/>
              <a:gd name="T17" fmla="*/ 71 h 82"/>
              <a:gd name="T18" fmla="*/ 6 w 85"/>
              <a:gd name="T19" fmla="*/ 60 h 82"/>
              <a:gd name="T20" fmla="*/ 24 w 85"/>
              <a:gd name="T21" fmla="*/ 30 h 82"/>
              <a:gd name="T22" fmla="*/ 33 w 85"/>
              <a:gd name="T23" fmla="*/ 24 h 82"/>
              <a:gd name="T24" fmla="*/ 48 w 85"/>
              <a:gd name="T25" fmla="*/ 20 h 82"/>
              <a:gd name="T26" fmla="*/ 69 w 85"/>
              <a:gd name="T27" fmla="*/ 3 h 82"/>
              <a:gd name="T28" fmla="*/ 76 w 85"/>
              <a:gd name="T29" fmla="*/ 1 h 82"/>
              <a:gd name="T30" fmla="*/ 85 w 85"/>
              <a:gd name="T31" fmla="*/ 1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2">
                <a:moveTo>
                  <a:pt x="85" y="12"/>
                </a:moveTo>
                <a:cubicBezTo>
                  <a:pt x="85" y="20"/>
                  <a:pt x="85" y="20"/>
                  <a:pt x="77" y="22"/>
                </a:cubicBezTo>
                <a:cubicBezTo>
                  <a:pt x="72" y="23"/>
                  <a:pt x="68" y="26"/>
                  <a:pt x="64" y="29"/>
                </a:cubicBezTo>
                <a:cubicBezTo>
                  <a:pt x="57" y="35"/>
                  <a:pt x="50" y="40"/>
                  <a:pt x="41" y="43"/>
                </a:cubicBezTo>
                <a:cubicBezTo>
                  <a:pt x="37" y="45"/>
                  <a:pt x="35" y="48"/>
                  <a:pt x="33" y="53"/>
                </a:cubicBezTo>
                <a:cubicBezTo>
                  <a:pt x="31" y="60"/>
                  <a:pt x="29" y="68"/>
                  <a:pt x="27" y="75"/>
                </a:cubicBezTo>
                <a:cubicBezTo>
                  <a:pt x="25" y="81"/>
                  <a:pt x="24" y="82"/>
                  <a:pt x="18" y="80"/>
                </a:cubicBezTo>
                <a:cubicBezTo>
                  <a:pt x="14" y="79"/>
                  <a:pt x="9" y="78"/>
                  <a:pt x="5" y="77"/>
                </a:cubicBezTo>
                <a:cubicBezTo>
                  <a:pt x="2" y="76"/>
                  <a:pt x="0" y="74"/>
                  <a:pt x="2" y="71"/>
                </a:cubicBezTo>
                <a:cubicBezTo>
                  <a:pt x="3" y="67"/>
                  <a:pt x="4" y="64"/>
                  <a:pt x="6" y="60"/>
                </a:cubicBezTo>
                <a:cubicBezTo>
                  <a:pt x="12" y="50"/>
                  <a:pt x="18" y="40"/>
                  <a:pt x="24" y="30"/>
                </a:cubicBezTo>
                <a:cubicBezTo>
                  <a:pt x="26" y="26"/>
                  <a:pt x="29" y="24"/>
                  <a:pt x="33" y="24"/>
                </a:cubicBezTo>
                <a:cubicBezTo>
                  <a:pt x="38" y="23"/>
                  <a:pt x="43" y="21"/>
                  <a:pt x="48" y="20"/>
                </a:cubicBezTo>
                <a:cubicBezTo>
                  <a:pt x="58" y="18"/>
                  <a:pt x="65" y="13"/>
                  <a:pt x="69" y="3"/>
                </a:cubicBezTo>
                <a:cubicBezTo>
                  <a:pt x="70" y="0"/>
                  <a:pt x="73" y="0"/>
                  <a:pt x="76" y="1"/>
                </a:cubicBezTo>
                <a:cubicBezTo>
                  <a:pt x="84" y="3"/>
                  <a:pt x="85" y="4"/>
                  <a:pt x="85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1577166" y="2025604"/>
            <a:ext cx="171382" cy="102013"/>
          </a:xfrm>
          <a:custGeom>
            <a:avLst/>
            <a:gdLst>
              <a:gd name="T0" fmla="*/ 56 w 85"/>
              <a:gd name="T1" fmla="*/ 18 h 51"/>
              <a:gd name="T2" fmla="*/ 71 w 85"/>
              <a:gd name="T3" fmla="*/ 5 h 51"/>
              <a:gd name="T4" fmla="*/ 72 w 85"/>
              <a:gd name="T5" fmla="*/ 10 h 51"/>
              <a:gd name="T6" fmla="*/ 71 w 85"/>
              <a:gd name="T7" fmla="*/ 24 h 51"/>
              <a:gd name="T8" fmla="*/ 75 w 85"/>
              <a:gd name="T9" fmla="*/ 26 h 51"/>
              <a:gd name="T10" fmla="*/ 82 w 85"/>
              <a:gd name="T11" fmla="*/ 28 h 51"/>
              <a:gd name="T12" fmla="*/ 82 w 85"/>
              <a:gd name="T13" fmla="*/ 40 h 51"/>
              <a:gd name="T14" fmla="*/ 74 w 85"/>
              <a:gd name="T15" fmla="*/ 48 h 51"/>
              <a:gd name="T16" fmla="*/ 68 w 85"/>
              <a:gd name="T17" fmla="*/ 48 h 51"/>
              <a:gd name="T18" fmla="*/ 67 w 85"/>
              <a:gd name="T19" fmla="*/ 47 h 51"/>
              <a:gd name="T20" fmla="*/ 60 w 85"/>
              <a:gd name="T21" fmla="*/ 40 h 51"/>
              <a:gd name="T22" fmla="*/ 45 w 85"/>
              <a:gd name="T23" fmla="*/ 41 h 51"/>
              <a:gd name="T24" fmla="*/ 35 w 85"/>
              <a:gd name="T25" fmla="*/ 45 h 51"/>
              <a:gd name="T26" fmla="*/ 28 w 85"/>
              <a:gd name="T27" fmla="*/ 45 h 51"/>
              <a:gd name="T28" fmla="*/ 25 w 85"/>
              <a:gd name="T29" fmla="*/ 35 h 51"/>
              <a:gd name="T30" fmla="*/ 26 w 85"/>
              <a:gd name="T31" fmla="*/ 34 h 51"/>
              <a:gd name="T32" fmla="*/ 24 w 85"/>
              <a:gd name="T33" fmla="*/ 28 h 51"/>
              <a:gd name="T34" fmla="*/ 10 w 85"/>
              <a:gd name="T35" fmla="*/ 22 h 51"/>
              <a:gd name="T36" fmla="*/ 4 w 85"/>
              <a:gd name="T37" fmla="*/ 20 h 51"/>
              <a:gd name="T38" fmla="*/ 4 w 85"/>
              <a:gd name="T39" fmla="*/ 9 h 51"/>
              <a:gd name="T40" fmla="*/ 23 w 85"/>
              <a:gd name="T41" fmla="*/ 1 h 51"/>
              <a:gd name="T42" fmla="*/ 29 w 85"/>
              <a:gd name="T43" fmla="*/ 3 h 51"/>
              <a:gd name="T44" fmla="*/ 37 w 85"/>
              <a:gd name="T45" fmla="*/ 9 h 51"/>
              <a:gd name="T46" fmla="*/ 45 w 85"/>
              <a:gd name="T47" fmla="*/ 22 h 51"/>
              <a:gd name="T48" fmla="*/ 55 w 85"/>
              <a:gd name="T49" fmla="*/ 25 h 51"/>
              <a:gd name="T50" fmla="*/ 56 w 85"/>
              <a:gd name="T51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51">
                <a:moveTo>
                  <a:pt x="56" y="18"/>
                </a:moveTo>
                <a:cubicBezTo>
                  <a:pt x="56" y="12"/>
                  <a:pt x="65" y="4"/>
                  <a:pt x="71" y="5"/>
                </a:cubicBezTo>
                <a:cubicBezTo>
                  <a:pt x="74" y="6"/>
                  <a:pt x="74" y="8"/>
                  <a:pt x="72" y="10"/>
                </a:cubicBezTo>
                <a:cubicBezTo>
                  <a:pt x="69" y="14"/>
                  <a:pt x="70" y="19"/>
                  <a:pt x="71" y="24"/>
                </a:cubicBezTo>
                <a:cubicBezTo>
                  <a:pt x="71" y="26"/>
                  <a:pt x="72" y="27"/>
                  <a:pt x="75" y="26"/>
                </a:cubicBezTo>
                <a:cubicBezTo>
                  <a:pt x="77" y="25"/>
                  <a:pt x="80" y="24"/>
                  <a:pt x="82" y="28"/>
                </a:cubicBezTo>
                <a:cubicBezTo>
                  <a:pt x="83" y="31"/>
                  <a:pt x="85" y="36"/>
                  <a:pt x="82" y="40"/>
                </a:cubicBezTo>
                <a:cubicBezTo>
                  <a:pt x="80" y="43"/>
                  <a:pt x="77" y="45"/>
                  <a:pt x="74" y="48"/>
                </a:cubicBezTo>
                <a:cubicBezTo>
                  <a:pt x="72" y="50"/>
                  <a:pt x="70" y="51"/>
                  <a:pt x="68" y="48"/>
                </a:cubicBezTo>
                <a:cubicBezTo>
                  <a:pt x="68" y="48"/>
                  <a:pt x="68" y="47"/>
                  <a:pt x="67" y="47"/>
                </a:cubicBezTo>
                <a:cubicBezTo>
                  <a:pt x="65" y="44"/>
                  <a:pt x="64" y="40"/>
                  <a:pt x="60" y="40"/>
                </a:cubicBezTo>
                <a:cubicBezTo>
                  <a:pt x="55" y="39"/>
                  <a:pt x="50" y="39"/>
                  <a:pt x="45" y="41"/>
                </a:cubicBezTo>
                <a:cubicBezTo>
                  <a:pt x="42" y="42"/>
                  <a:pt x="39" y="44"/>
                  <a:pt x="35" y="45"/>
                </a:cubicBezTo>
                <a:cubicBezTo>
                  <a:pt x="33" y="46"/>
                  <a:pt x="30" y="48"/>
                  <a:pt x="28" y="45"/>
                </a:cubicBezTo>
                <a:cubicBezTo>
                  <a:pt x="26" y="42"/>
                  <a:pt x="24" y="39"/>
                  <a:pt x="25" y="35"/>
                </a:cubicBezTo>
                <a:cubicBezTo>
                  <a:pt x="25" y="35"/>
                  <a:pt x="26" y="34"/>
                  <a:pt x="26" y="34"/>
                </a:cubicBezTo>
                <a:cubicBezTo>
                  <a:pt x="29" y="30"/>
                  <a:pt x="27" y="29"/>
                  <a:pt x="24" y="28"/>
                </a:cubicBezTo>
                <a:cubicBezTo>
                  <a:pt x="19" y="26"/>
                  <a:pt x="14" y="24"/>
                  <a:pt x="10" y="22"/>
                </a:cubicBezTo>
                <a:cubicBezTo>
                  <a:pt x="8" y="22"/>
                  <a:pt x="5" y="21"/>
                  <a:pt x="4" y="20"/>
                </a:cubicBezTo>
                <a:cubicBezTo>
                  <a:pt x="0" y="17"/>
                  <a:pt x="0" y="11"/>
                  <a:pt x="4" y="9"/>
                </a:cubicBezTo>
                <a:cubicBezTo>
                  <a:pt x="10" y="6"/>
                  <a:pt x="17" y="4"/>
                  <a:pt x="23" y="1"/>
                </a:cubicBezTo>
                <a:cubicBezTo>
                  <a:pt x="26" y="0"/>
                  <a:pt x="27" y="2"/>
                  <a:pt x="29" y="3"/>
                </a:cubicBezTo>
                <a:cubicBezTo>
                  <a:pt x="32" y="5"/>
                  <a:pt x="34" y="7"/>
                  <a:pt x="37" y="9"/>
                </a:cubicBezTo>
                <a:cubicBezTo>
                  <a:pt x="41" y="12"/>
                  <a:pt x="44" y="16"/>
                  <a:pt x="45" y="22"/>
                </a:cubicBezTo>
                <a:cubicBezTo>
                  <a:pt x="46" y="27"/>
                  <a:pt x="51" y="29"/>
                  <a:pt x="55" y="25"/>
                </a:cubicBezTo>
                <a:cubicBezTo>
                  <a:pt x="57" y="23"/>
                  <a:pt x="57" y="21"/>
                  <a:pt x="5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4920470" y="1880066"/>
            <a:ext cx="141458" cy="108814"/>
          </a:xfrm>
          <a:custGeom>
            <a:avLst/>
            <a:gdLst>
              <a:gd name="T0" fmla="*/ 46 w 70"/>
              <a:gd name="T1" fmla="*/ 19 h 54"/>
              <a:gd name="T2" fmla="*/ 41 w 70"/>
              <a:gd name="T3" fmla="*/ 34 h 54"/>
              <a:gd name="T4" fmla="*/ 37 w 70"/>
              <a:gd name="T5" fmla="*/ 40 h 54"/>
              <a:gd name="T6" fmla="*/ 37 w 70"/>
              <a:gd name="T7" fmla="*/ 45 h 54"/>
              <a:gd name="T8" fmla="*/ 25 w 70"/>
              <a:gd name="T9" fmla="*/ 51 h 54"/>
              <a:gd name="T10" fmla="*/ 6 w 70"/>
              <a:gd name="T11" fmla="*/ 36 h 54"/>
              <a:gd name="T12" fmla="*/ 3 w 70"/>
              <a:gd name="T13" fmla="*/ 19 h 54"/>
              <a:gd name="T14" fmla="*/ 7 w 70"/>
              <a:gd name="T15" fmla="*/ 17 h 54"/>
              <a:gd name="T16" fmla="*/ 15 w 70"/>
              <a:gd name="T17" fmla="*/ 17 h 54"/>
              <a:gd name="T18" fmla="*/ 24 w 70"/>
              <a:gd name="T19" fmla="*/ 10 h 54"/>
              <a:gd name="T20" fmla="*/ 28 w 70"/>
              <a:gd name="T21" fmla="*/ 7 h 54"/>
              <a:gd name="T22" fmla="*/ 37 w 70"/>
              <a:gd name="T23" fmla="*/ 6 h 54"/>
              <a:gd name="T24" fmla="*/ 51 w 70"/>
              <a:gd name="T25" fmla="*/ 2 h 54"/>
              <a:gd name="T26" fmla="*/ 59 w 70"/>
              <a:gd name="T27" fmla="*/ 2 h 54"/>
              <a:gd name="T28" fmla="*/ 64 w 70"/>
              <a:gd name="T29" fmla="*/ 6 h 54"/>
              <a:gd name="T30" fmla="*/ 66 w 70"/>
              <a:gd name="T31" fmla="*/ 21 h 54"/>
              <a:gd name="T32" fmla="*/ 56 w 70"/>
              <a:gd name="T33" fmla="*/ 21 h 54"/>
              <a:gd name="T34" fmla="*/ 46 w 70"/>
              <a:gd name="T35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" h="54">
                <a:moveTo>
                  <a:pt x="46" y="19"/>
                </a:moveTo>
                <a:cubicBezTo>
                  <a:pt x="52" y="30"/>
                  <a:pt x="53" y="30"/>
                  <a:pt x="41" y="34"/>
                </a:cubicBezTo>
                <a:cubicBezTo>
                  <a:pt x="38" y="35"/>
                  <a:pt x="36" y="36"/>
                  <a:pt x="37" y="40"/>
                </a:cubicBezTo>
                <a:cubicBezTo>
                  <a:pt x="37" y="42"/>
                  <a:pt x="37" y="44"/>
                  <a:pt x="37" y="45"/>
                </a:cubicBezTo>
                <a:cubicBezTo>
                  <a:pt x="36" y="51"/>
                  <a:pt x="30" y="54"/>
                  <a:pt x="25" y="51"/>
                </a:cubicBezTo>
                <a:cubicBezTo>
                  <a:pt x="19" y="46"/>
                  <a:pt x="12" y="41"/>
                  <a:pt x="6" y="36"/>
                </a:cubicBezTo>
                <a:cubicBezTo>
                  <a:pt x="2" y="33"/>
                  <a:pt x="0" y="23"/>
                  <a:pt x="3" y="19"/>
                </a:cubicBezTo>
                <a:cubicBezTo>
                  <a:pt x="4" y="18"/>
                  <a:pt x="5" y="17"/>
                  <a:pt x="7" y="17"/>
                </a:cubicBezTo>
                <a:cubicBezTo>
                  <a:pt x="9" y="17"/>
                  <a:pt x="12" y="17"/>
                  <a:pt x="15" y="17"/>
                </a:cubicBezTo>
                <a:cubicBezTo>
                  <a:pt x="19" y="17"/>
                  <a:pt x="24" y="17"/>
                  <a:pt x="24" y="10"/>
                </a:cubicBezTo>
                <a:cubicBezTo>
                  <a:pt x="25" y="8"/>
                  <a:pt x="26" y="7"/>
                  <a:pt x="28" y="7"/>
                </a:cubicBezTo>
                <a:cubicBezTo>
                  <a:pt x="31" y="7"/>
                  <a:pt x="34" y="6"/>
                  <a:pt x="37" y="6"/>
                </a:cubicBezTo>
                <a:cubicBezTo>
                  <a:pt x="42" y="6"/>
                  <a:pt x="47" y="5"/>
                  <a:pt x="51" y="2"/>
                </a:cubicBezTo>
                <a:cubicBezTo>
                  <a:pt x="54" y="0"/>
                  <a:pt x="56" y="0"/>
                  <a:pt x="59" y="2"/>
                </a:cubicBezTo>
                <a:cubicBezTo>
                  <a:pt x="60" y="3"/>
                  <a:pt x="63" y="4"/>
                  <a:pt x="64" y="6"/>
                </a:cubicBezTo>
                <a:cubicBezTo>
                  <a:pt x="69" y="9"/>
                  <a:pt x="70" y="16"/>
                  <a:pt x="66" y="21"/>
                </a:cubicBezTo>
                <a:cubicBezTo>
                  <a:pt x="64" y="24"/>
                  <a:pt x="60" y="24"/>
                  <a:pt x="56" y="21"/>
                </a:cubicBezTo>
                <a:cubicBezTo>
                  <a:pt x="53" y="19"/>
                  <a:pt x="50" y="16"/>
                  <a:pt x="4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2140277" y="2960043"/>
            <a:ext cx="114254" cy="122415"/>
          </a:xfrm>
          <a:custGeom>
            <a:avLst/>
            <a:gdLst>
              <a:gd name="T0" fmla="*/ 43 w 57"/>
              <a:gd name="T1" fmla="*/ 31 h 61"/>
              <a:gd name="T2" fmla="*/ 54 w 57"/>
              <a:gd name="T3" fmla="*/ 38 h 61"/>
              <a:gd name="T4" fmla="*/ 52 w 57"/>
              <a:gd name="T5" fmla="*/ 56 h 61"/>
              <a:gd name="T6" fmla="*/ 44 w 57"/>
              <a:gd name="T7" fmla="*/ 59 h 61"/>
              <a:gd name="T8" fmla="*/ 9 w 57"/>
              <a:gd name="T9" fmla="*/ 46 h 61"/>
              <a:gd name="T10" fmla="*/ 6 w 57"/>
              <a:gd name="T11" fmla="*/ 30 h 61"/>
              <a:gd name="T12" fmla="*/ 33 w 57"/>
              <a:gd name="T13" fmla="*/ 5 h 61"/>
              <a:gd name="T14" fmla="*/ 39 w 57"/>
              <a:gd name="T15" fmla="*/ 3 h 61"/>
              <a:gd name="T16" fmla="*/ 42 w 57"/>
              <a:gd name="T17" fmla="*/ 13 h 61"/>
              <a:gd name="T18" fmla="*/ 36 w 57"/>
              <a:gd name="T19" fmla="*/ 20 h 61"/>
              <a:gd name="T20" fmla="*/ 33 w 57"/>
              <a:gd name="T21" fmla="*/ 25 h 61"/>
              <a:gd name="T22" fmla="*/ 40 w 57"/>
              <a:gd name="T23" fmla="*/ 31 h 61"/>
              <a:gd name="T24" fmla="*/ 43 w 57"/>
              <a:gd name="T2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61">
                <a:moveTo>
                  <a:pt x="43" y="31"/>
                </a:moveTo>
                <a:cubicBezTo>
                  <a:pt x="52" y="31"/>
                  <a:pt x="52" y="31"/>
                  <a:pt x="54" y="38"/>
                </a:cubicBezTo>
                <a:cubicBezTo>
                  <a:pt x="55" y="44"/>
                  <a:pt x="57" y="50"/>
                  <a:pt x="52" y="56"/>
                </a:cubicBezTo>
                <a:cubicBezTo>
                  <a:pt x="50" y="59"/>
                  <a:pt x="48" y="61"/>
                  <a:pt x="44" y="59"/>
                </a:cubicBezTo>
                <a:cubicBezTo>
                  <a:pt x="33" y="55"/>
                  <a:pt x="21" y="51"/>
                  <a:pt x="9" y="46"/>
                </a:cubicBezTo>
                <a:cubicBezTo>
                  <a:pt x="1" y="43"/>
                  <a:pt x="0" y="36"/>
                  <a:pt x="6" y="30"/>
                </a:cubicBezTo>
                <a:cubicBezTo>
                  <a:pt x="15" y="22"/>
                  <a:pt x="24" y="13"/>
                  <a:pt x="33" y="5"/>
                </a:cubicBezTo>
                <a:cubicBezTo>
                  <a:pt x="34" y="3"/>
                  <a:pt x="36" y="0"/>
                  <a:pt x="39" y="3"/>
                </a:cubicBezTo>
                <a:cubicBezTo>
                  <a:pt x="42" y="6"/>
                  <a:pt x="44" y="11"/>
                  <a:pt x="42" y="13"/>
                </a:cubicBezTo>
                <a:cubicBezTo>
                  <a:pt x="40" y="15"/>
                  <a:pt x="38" y="17"/>
                  <a:pt x="36" y="20"/>
                </a:cubicBezTo>
                <a:cubicBezTo>
                  <a:pt x="34" y="21"/>
                  <a:pt x="31" y="23"/>
                  <a:pt x="33" y="25"/>
                </a:cubicBezTo>
                <a:cubicBezTo>
                  <a:pt x="34" y="28"/>
                  <a:pt x="36" y="31"/>
                  <a:pt x="40" y="31"/>
                </a:cubicBezTo>
                <a:cubicBezTo>
                  <a:pt x="41" y="31"/>
                  <a:pt x="43" y="31"/>
                  <a:pt x="43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3261059" y="2172503"/>
            <a:ext cx="121055" cy="106093"/>
          </a:xfrm>
          <a:custGeom>
            <a:avLst/>
            <a:gdLst>
              <a:gd name="T0" fmla="*/ 26 w 60"/>
              <a:gd name="T1" fmla="*/ 41 h 53"/>
              <a:gd name="T2" fmla="*/ 28 w 60"/>
              <a:gd name="T3" fmla="*/ 29 h 53"/>
              <a:gd name="T4" fmla="*/ 30 w 60"/>
              <a:gd name="T5" fmla="*/ 25 h 53"/>
              <a:gd name="T6" fmla="*/ 29 w 60"/>
              <a:gd name="T7" fmla="*/ 20 h 53"/>
              <a:gd name="T8" fmla="*/ 25 w 60"/>
              <a:gd name="T9" fmla="*/ 22 h 53"/>
              <a:gd name="T10" fmla="*/ 22 w 60"/>
              <a:gd name="T11" fmla="*/ 27 h 53"/>
              <a:gd name="T12" fmla="*/ 9 w 60"/>
              <a:gd name="T13" fmla="*/ 29 h 53"/>
              <a:gd name="T14" fmla="*/ 4 w 60"/>
              <a:gd name="T15" fmla="*/ 24 h 53"/>
              <a:gd name="T16" fmla="*/ 1 w 60"/>
              <a:gd name="T17" fmla="*/ 15 h 53"/>
              <a:gd name="T18" fmla="*/ 12 w 60"/>
              <a:gd name="T19" fmla="*/ 6 h 53"/>
              <a:gd name="T20" fmla="*/ 36 w 60"/>
              <a:gd name="T21" fmla="*/ 1 h 53"/>
              <a:gd name="T22" fmla="*/ 41 w 60"/>
              <a:gd name="T23" fmla="*/ 2 h 53"/>
              <a:gd name="T24" fmla="*/ 54 w 60"/>
              <a:gd name="T25" fmla="*/ 10 h 53"/>
              <a:gd name="T26" fmla="*/ 56 w 60"/>
              <a:gd name="T27" fmla="*/ 21 h 53"/>
              <a:gd name="T28" fmla="*/ 37 w 60"/>
              <a:gd name="T29" fmla="*/ 48 h 53"/>
              <a:gd name="T30" fmla="*/ 32 w 60"/>
              <a:gd name="T31" fmla="*/ 53 h 53"/>
              <a:gd name="T32" fmla="*/ 27 w 60"/>
              <a:gd name="T33" fmla="*/ 47 h 53"/>
              <a:gd name="T34" fmla="*/ 26 w 60"/>
              <a:gd name="T35" fmla="*/ 4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53">
                <a:moveTo>
                  <a:pt x="26" y="41"/>
                </a:moveTo>
                <a:cubicBezTo>
                  <a:pt x="26" y="38"/>
                  <a:pt x="26" y="33"/>
                  <a:pt x="28" y="29"/>
                </a:cubicBezTo>
                <a:cubicBezTo>
                  <a:pt x="29" y="27"/>
                  <a:pt x="30" y="26"/>
                  <a:pt x="30" y="25"/>
                </a:cubicBezTo>
                <a:cubicBezTo>
                  <a:pt x="31" y="23"/>
                  <a:pt x="31" y="21"/>
                  <a:pt x="29" y="20"/>
                </a:cubicBezTo>
                <a:cubicBezTo>
                  <a:pt x="27" y="19"/>
                  <a:pt x="26" y="21"/>
                  <a:pt x="25" y="22"/>
                </a:cubicBezTo>
                <a:cubicBezTo>
                  <a:pt x="24" y="24"/>
                  <a:pt x="24" y="25"/>
                  <a:pt x="22" y="27"/>
                </a:cubicBezTo>
                <a:cubicBezTo>
                  <a:pt x="19" y="33"/>
                  <a:pt x="15" y="33"/>
                  <a:pt x="9" y="29"/>
                </a:cubicBezTo>
                <a:cubicBezTo>
                  <a:pt x="8" y="27"/>
                  <a:pt x="6" y="26"/>
                  <a:pt x="4" y="24"/>
                </a:cubicBezTo>
                <a:cubicBezTo>
                  <a:pt x="0" y="22"/>
                  <a:pt x="0" y="19"/>
                  <a:pt x="1" y="15"/>
                </a:cubicBezTo>
                <a:cubicBezTo>
                  <a:pt x="3" y="7"/>
                  <a:pt x="4" y="6"/>
                  <a:pt x="12" y="6"/>
                </a:cubicBezTo>
                <a:cubicBezTo>
                  <a:pt x="20" y="5"/>
                  <a:pt x="28" y="6"/>
                  <a:pt x="36" y="1"/>
                </a:cubicBezTo>
                <a:cubicBezTo>
                  <a:pt x="37" y="0"/>
                  <a:pt x="39" y="0"/>
                  <a:pt x="41" y="2"/>
                </a:cubicBezTo>
                <a:cubicBezTo>
                  <a:pt x="45" y="5"/>
                  <a:pt x="50" y="7"/>
                  <a:pt x="54" y="10"/>
                </a:cubicBezTo>
                <a:cubicBezTo>
                  <a:pt x="60" y="14"/>
                  <a:pt x="60" y="16"/>
                  <a:pt x="56" y="21"/>
                </a:cubicBezTo>
                <a:cubicBezTo>
                  <a:pt x="49" y="29"/>
                  <a:pt x="42" y="38"/>
                  <a:pt x="37" y="48"/>
                </a:cubicBezTo>
                <a:cubicBezTo>
                  <a:pt x="36" y="50"/>
                  <a:pt x="35" y="53"/>
                  <a:pt x="32" y="53"/>
                </a:cubicBezTo>
                <a:cubicBezTo>
                  <a:pt x="29" y="53"/>
                  <a:pt x="28" y="49"/>
                  <a:pt x="27" y="47"/>
                </a:cubicBezTo>
                <a:cubicBezTo>
                  <a:pt x="26" y="46"/>
                  <a:pt x="25" y="44"/>
                  <a:pt x="26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5512145" y="2912436"/>
            <a:ext cx="106093" cy="130576"/>
          </a:xfrm>
          <a:custGeom>
            <a:avLst/>
            <a:gdLst>
              <a:gd name="T0" fmla="*/ 53 w 53"/>
              <a:gd name="T1" fmla="*/ 22 h 65"/>
              <a:gd name="T2" fmla="*/ 50 w 53"/>
              <a:gd name="T3" fmla="*/ 26 h 65"/>
              <a:gd name="T4" fmla="*/ 37 w 53"/>
              <a:gd name="T5" fmla="*/ 35 h 65"/>
              <a:gd name="T6" fmla="*/ 34 w 53"/>
              <a:gd name="T7" fmla="*/ 41 h 65"/>
              <a:gd name="T8" fmla="*/ 28 w 53"/>
              <a:gd name="T9" fmla="*/ 45 h 65"/>
              <a:gd name="T10" fmla="*/ 25 w 53"/>
              <a:gd name="T11" fmla="*/ 43 h 65"/>
              <a:gd name="T12" fmla="*/ 20 w 53"/>
              <a:gd name="T13" fmla="*/ 46 h 65"/>
              <a:gd name="T14" fmla="*/ 21 w 53"/>
              <a:gd name="T15" fmla="*/ 51 h 65"/>
              <a:gd name="T16" fmla="*/ 22 w 53"/>
              <a:gd name="T17" fmla="*/ 53 h 65"/>
              <a:gd name="T18" fmla="*/ 23 w 53"/>
              <a:gd name="T19" fmla="*/ 62 h 65"/>
              <a:gd name="T20" fmla="*/ 12 w 53"/>
              <a:gd name="T21" fmla="*/ 61 h 65"/>
              <a:gd name="T22" fmla="*/ 5 w 53"/>
              <a:gd name="T23" fmla="*/ 53 h 65"/>
              <a:gd name="T24" fmla="*/ 7 w 53"/>
              <a:gd name="T25" fmla="*/ 35 h 65"/>
              <a:gd name="T26" fmla="*/ 9 w 53"/>
              <a:gd name="T27" fmla="*/ 18 h 65"/>
              <a:gd name="T28" fmla="*/ 5 w 53"/>
              <a:gd name="T29" fmla="*/ 8 h 65"/>
              <a:gd name="T30" fmla="*/ 9 w 53"/>
              <a:gd name="T31" fmla="*/ 2 h 65"/>
              <a:gd name="T32" fmla="*/ 14 w 53"/>
              <a:gd name="T33" fmla="*/ 4 h 65"/>
              <a:gd name="T34" fmla="*/ 26 w 53"/>
              <a:gd name="T35" fmla="*/ 14 h 65"/>
              <a:gd name="T36" fmla="*/ 38 w 53"/>
              <a:gd name="T37" fmla="*/ 13 h 65"/>
              <a:gd name="T38" fmla="*/ 49 w 53"/>
              <a:gd name="T39" fmla="*/ 14 h 65"/>
              <a:gd name="T40" fmla="*/ 53 w 53"/>
              <a:gd name="T41" fmla="*/ 2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5">
                <a:moveTo>
                  <a:pt x="53" y="22"/>
                </a:moveTo>
                <a:cubicBezTo>
                  <a:pt x="53" y="25"/>
                  <a:pt x="51" y="26"/>
                  <a:pt x="50" y="26"/>
                </a:cubicBezTo>
                <a:cubicBezTo>
                  <a:pt x="45" y="28"/>
                  <a:pt x="41" y="32"/>
                  <a:pt x="37" y="35"/>
                </a:cubicBezTo>
                <a:cubicBezTo>
                  <a:pt x="35" y="36"/>
                  <a:pt x="34" y="39"/>
                  <a:pt x="34" y="41"/>
                </a:cubicBezTo>
                <a:cubicBezTo>
                  <a:pt x="33" y="47"/>
                  <a:pt x="33" y="47"/>
                  <a:pt x="28" y="45"/>
                </a:cubicBezTo>
                <a:cubicBezTo>
                  <a:pt x="27" y="44"/>
                  <a:pt x="26" y="44"/>
                  <a:pt x="25" y="43"/>
                </a:cubicBezTo>
                <a:cubicBezTo>
                  <a:pt x="23" y="43"/>
                  <a:pt x="21" y="44"/>
                  <a:pt x="20" y="46"/>
                </a:cubicBezTo>
                <a:cubicBezTo>
                  <a:pt x="18" y="48"/>
                  <a:pt x="19" y="49"/>
                  <a:pt x="21" y="51"/>
                </a:cubicBezTo>
                <a:cubicBezTo>
                  <a:pt x="21" y="51"/>
                  <a:pt x="22" y="52"/>
                  <a:pt x="22" y="53"/>
                </a:cubicBezTo>
                <a:cubicBezTo>
                  <a:pt x="26" y="57"/>
                  <a:pt x="26" y="59"/>
                  <a:pt x="23" y="62"/>
                </a:cubicBezTo>
                <a:cubicBezTo>
                  <a:pt x="20" y="65"/>
                  <a:pt x="15" y="65"/>
                  <a:pt x="12" y="61"/>
                </a:cubicBezTo>
                <a:cubicBezTo>
                  <a:pt x="9" y="59"/>
                  <a:pt x="7" y="56"/>
                  <a:pt x="5" y="53"/>
                </a:cubicBezTo>
                <a:cubicBezTo>
                  <a:pt x="0" y="46"/>
                  <a:pt x="1" y="41"/>
                  <a:pt x="7" y="35"/>
                </a:cubicBezTo>
                <a:cubicBezTo>
                  <a:pt x="11" y="30"/>
                  <a:pt x="13" y="24"/>
                  <a:pt x="9" y="18"/>
                </a:cubicBezTo>
                <a:cubicBezTo>
                  <a:pt x="7" y="15"/>
                  <a:pt x="6" y="12"/>
                  <a:pt x="5" y="8"/>
                </a:cubicBezTo>
                <a:cubicBezTo>
                  <a:pt x="4" y="5"/>
                  <a:pt x="6" y="3"/>
                  <a:pt x="9" y="2"/>
                </a:cubicBezTo>
                <a:cubicBezTo>
                  <a:pt x="11" y="0"/>
                  <a:pt x="13" y="2"/>
                  <a:pt x="14" y="4"/>
                </a:cubicBezTo>
                <a:cubicBezTo>
                  <a:pt x="17" y="8"/>
                  <a:pt x="21" y="12"/>
                  <a:pt x="26" y="14"/>
                </a:cubicBezTo>
                <a:cubicBezTo>
                  <a:pt x="30" y="16"/>
                  <a:pt x="34" y="17"/>
                  <a:pt x="38" y="13"/>
                </a:cubicBezTo>
                <a:cubicBezTo>
                  <a:pt x="43" y="8"/>
                  <a:pt x="45" y="8"/>
                  <a:pt x="49" y="14"/>
                </a:cubicBezTo>
                <a:cubicBezTo>
                  <a:pt x="50" y="17"/>
                  <a:pt x="52" y="20"/>
                  <a:pt x="53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5343483" y="3641488"/>
            <a:ext cx="97932" cy="141458"/>
          </a:xfrm>
          <a:custGeom>
            <a:avLst/>
            <a:gdLst>
              <a:gd name="T0" fmla="*/ 29 w 49"/>
              <a:gd name="T1" fmla="*/ 18 h 70"/>
              <a:gd name="T2" fmla="*/ 26 w 49"/>
              <a:gd name="T3" fmla="*/ 29 h 70"/>
              <a:gd name="T4" fmla="*/ 33 w 49"/>
              <a:gd name="T5" fmla="*/ 44 h 70"/>
              <a:gd name="T6" fmla="*/ 46 w 49"/>
              <a:gd name="T7" fmla="*/ 53 h 70"/>
              <a:gd name="T8" fmla="*/ 46 w 49"/>
              <a:gd name="T9" fmla="*/ 62 h 70"/>
              <a:gd name="T10" fmla="*/ 36 w 49"/>
              <a:gd name="T11" fmla="*/ 59 h 70"/>
              <a:gd name="T12" fmla="*/ 25 w 49"/>
              <a:gd name="T13" fmla="*/ 54 h 70"/>
              <a:gd name="T14" fmla="*/ 23 w 49"/>
              <a:gd name="T15" fmla="*/ 59 h 70"/>
              <a:gd name="T16" fmla="*/ 26 w 49"/>
              <a:gd name="T17" fmla="*/ 63 h 70"/>
              <a:gd name="T18" fmla="*/ 24 w 49"/>
              <a:gd name="T19" fmla="*/ 69 h 70"/>
              <a:gd name="T20" fmla="*/ 19 w 49"/>
              <a:gd name="T21" fmla="*/ 68 h 70"/>
              <a:gd name="T22" fmla="*/ 16 w 49"/>
              <a:gd name="T23" fmla="*/ 58 h 70"/>
              <a:gd name="T24" fmla="*/ 14 w 49"/>
              <a:gd name="T25" fmla="*/ 51 h 70"/>
              <a:gd name="T26" fmla="*/ 2 w 49"/>
              <a:gd name="T27" fmla="*/ 28 h 70"/>
              <a:gd name="T28" fmla="*/ 2 w 49"/>
              <a:gd name="T29" fmla="*/ 8 h 70"/>
              <a:gd name="T30" fmla="*/ 13 w 49"/>
              <a:gd name="T31" fmla="*/ 0 h 70"/>
              <a:gd name="T32" fmla="*/ 26 w 49"/>
              <a:gd name="T33" fmla="*/ 7 h 70"/>
              <a:gd name="T34" fmla="*/ 29 w 49"/>
              <a:gd name="T35" fmla="*/ 1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70">
                <a:moveTo>
                  <a:pt x="29" y="18"/>
                </a:moveTo>
                <a:cubicBezTo>
                  <a:pt x="29" y="22"/>
                  <a:pt x="28" y="26"/>
                  <a:pt x="26" y="29"/>
                </a:cubicBezTo>
                <a:cubicBezTo>
                  <a:pt x="21" y="37"/>
                  <a:pt x="24" y="43"/>
                  <a:pt x="33" y="44"/>
                </a:cubicBezTo>
                <a:cubicBezTo>
                  <a:pt x="39" y="45"/>
                  <a:pt x="43" y="48"/>
                  <a:pt x="46" y="53"/>
                </a:cubicBezTo>
                <a:cubicBezTo>
                  <a:pt x="49" y="57"/>
                  <a:pt x="49" y="60"/>
                  <a:pt x="46" y="62"/>
                </a:cubicBezTo>
                <a:cubicBezTo>
                  <a:pt x="42" y="64"/>
                  <a:pt x="38" y="63"/>
                  <a:pt x="36" y="59"/>
                </a:cubicBezTo>
                <a:cubicBezTo>
                  <a:pt x="33" y="54"/>
                  <a:pt x="29" y="52"/>
                  <a:pt x="25" y="54"/>
                </a:cubicBezTo>
                <a:cubicBezTo>
                  <a:pt x="22" y="55"/>
                  <a:pt x="21" y="56"/>
                  <a:pt x="23" y="59"/>
                </a:cubicBezTo>
                <a:cubicBezTo>
                  <a:pt x="24" y="60"/>
                  <a:pt x="25" y="62"/>
                  <a:pt x="26" y="63"/>
                </a:cubicBezTo>
                <a:cubicBezTo>
                  <a:pt x="27" y="65"/>
                  <a:pt x="26" y="67"/>
                  <a:pt x="24" y="69"/>
                </a:cubicBezTo>
                <a:cubicBezTo>
                  <a:pt x="23" y="70"/>
                  <a:pt x="21" y="70"/>
                  <a:pt x="19" y="68"/>
                </a:cubicBezTo>
                <a:cubicBezTo>
                  <a:pt x="16" y="66"/>
                  <a:pt x="15" y="62"/>
                  <a:pt x="16" y="58"/>
                </a:cubicBezTo>
                <a:cubicBezTo>
                  <a:pt x="17" y="55"/>
                  <a:pt x="15" y="54"/>
                  <a:pt x="14" y="51"/>
                </a:cubicBezTo>
                <a:cubicBezTo>
                  <a:pt x="10" y="44"/>
                  <a:pt x="6" y="36"/>
                  <a:pt x="2" y="28"/>
                </a:cubicBezTo>
                <a:cubicBezTo>
                  <a:pt x="0" y="22"/>
                  <a:pt x="1" y="14"/>
                  <a:pt x="2" y="8"/>
                </a:cubicBezTo>
                <a:cubicBezTo>
                  <a:pt x="3" y="4"/>
                  <a:pt x="9" y="0"/>
                  <a:pt x="13" y="0"/>
                </a:cubicBezTo>
                <a:cubicBezTo>
                  <a:pt x="18" y="0"/>
                  <a:pt x="24" y="0"/>
                  <a:pt x="26" y="7"/>
                </a:cubicBezTo>
                <a:cubicBezTo>
                  <a:pt x="28" y="10"/>
                  <a:pt x="30" y="14"/>
                  <a:pt x="29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2934618" y="2897475"/>
            <a:ext cx="102013" cy="100653"/>
          </a:xfrm>
          <a:custGeom>
            <a:avLst/>
            <a:gdLst>
              <a:gd name="T0" fmla="*/ 12 w 51"/>
              <a:gd name="T1" fmla="*/ 50 h 50"/>
              <a:gd name="T2" fmla="*/ 7 w 51"/>
              <a:gd name="T3" fmla="*/ 48 h 50"/>
              <a:gd name="T4" fmla="*/ 1 w 51"/>
              <a:gd name="T5" fmla="*/ 42 h 50"/>
              <a:gd name="T6" fmla="*/ 6 w 51"/>
              <a:gd name="T7" fmla="*/ 36 h 50"/>
              <a:gd name="T8" fmla="*/ 10 w 51"/>
              <a:gd name="T9" fmla="*/ 33 h 50"/>
              <a:gd name="T10" fmla="*/ 12 w 51"/>
              <a:gd name="T11" fmla="*/ 27 h 50"/>
              <a:gd name="T12" fmla="*/ 10 w 51"/>
              <a:gd name="T13" fmla="*/ 23 h 50"/>
              <a:gd name="T14" fmla="*/ 18 w 51"/>
              <a:gd name="T15" fmla="*/ 13 h 50"/>
              <a:gd name="T16" fmla="*/ 25 w 51"/>
              <a:gd name="T17" fmla="*/ 8 h 50"/>
              <a:gd name="T18" fmla="*/ 41 w 51"/>
              <a:gd name="T19" fmla="*/ 0 h 50"/>
              <a:gd name="T20" fmla="*/ 48 w 51"/>
              <a:gd name="T21" fmla="*/ 14 h 50"/>
              <a:gd name="T22" fmla="*/ 46 w 51"/>
              <a:gd name="T23" fmla="*/ 27 h 50"/>
              <a:gd name="T24" fmla="*/ 45 w 51"/>
              <a:gd name="T25" fmla="*/ 35 h 50"/>
              <a:gd name="T26" fmla="*/ 41 w 51"/>
              <a:gd name="T27" fmla="*/ 40 h 50"/>
              <a:gd name="T28" fmla="*/ 15 w 51"/>
              <a:gd name="T29" fmla="*/ 49 h 50"/>
              <a:gd name="T30" fmla="*/ 12 w 51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50">
                <a:moveTo>
                  <a:pt x="12" y="50"/>
                </a:moveTo>
                <a:cubicBezTo>
                  <a:pt x="10" y="49"/>
                  <a:pt x="9" y="49"/>
                  <a:pt x="7" y="48"/>
                </a:cubicBezTo>
                <a:cubicBezTo>
                  <a:pt x="4" y="47"/>
                  <a:pt x="2" y="46"/>
                  <a:pt x="1" y="42"/>
                </a:cubicBezTo>
                <a:cubicBezTo>
                  <a:pt x="0" y="39"/>
                  <a:pt x="3" y="38"/>
                  <a:pt x="6" y="36"/>
                </a:cubicBezTo>
                <a:cubicBezTo>
                  <a:pt x="7" y="35"/>
                  <a:pt x="8" y="34"/>
                  <a:pt x="10" y="33"/>
                </a:cubicBezTo>
                <a:cubicBezTo>
                  <a:pt x="12" y="32"/>
                  <a:pt x="13" y="30"/>
                  <a:pt x="12" y="27"/>
                </a:cubicBezTo>
                <a:cubicBezTo>
                  <a:pt x="11" y="26"/>
                  <a:pt x="11" y="24"/>
                  <a:pt x="10" y="23"/>
                </a:cubicBezTo>
                <a:cubicBezTo>
                  <a:pt x="9" y="16"/>
                  <a:pt x="11" y="13"/>
                  <a:pt x="18" y="13"/>
                </a:cubicBezTo>
                <a:cubicBezTo>
                  <a:pt x="22" y="12"/>
                  <a:pt x="23" y="11"/>
                  <a:pt x="25" y="8"/>
                </a:cubicBezTo>
                <a:cubicBezTo>
                  <a:pt x="28" y="3"/>
                  <a:pt x="35" y="0"/>
                  <a:pt x="41" y="0"/>
                </a:cubicBezTo>
                <a:cubicBezTo>
                  <a:pt x="46" y="1"/>
                  <a:pt x="51" y="9"/>
                  <a:pt x="48" y="14"/>
                </a:cubicBezTo>
                <a:cubicBezTo>
                  <a:pt x="45" y="18"/>
                  <a:pt x="48" y="23"/>
                  <a:pt x="46" y="27"/>
                </a:cubicBezTo>
                <a:cubicBezTo>
                  <a:pt x="45" y="30"/>
                  <a:pt x="45" y="33"/>
                  <a:pt x="45" y="35"/>
                </a:cubicBezTo>
                <a:cubicBezTo>
                  <a:pt x="44" y="38"/>
                  <a:pt x="43" y="39"/>
                  <a:pt x="41" y="40"/>
                </a:cubicBezTo>
                <a:cubicBezTo>
                  <a:pt x="32" y="43"/>
                  <a:pt x="24" y="46"/>
                  <a:pt x="15" y="49"/>
                </a:cubicBezTo>
                <a:cubicBezTo>
                  <a:pt x="14" y="50"/>
                  <a:pt x="13" y="49"/>
                  <a:pt x="12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31"/>
          <p:cNvSpPr/>
          <p:nvPr/>
        </p:nvSpPr>
        <p:spPr bwMode="auto">
          <a:xfrm>
            <a:off x="5091852" y="4208680"/>
            <a:ext cx="182263" cy="78890"/>
          </a:xfrm>
          <a:custGeom>
            <a:avLst/>
            <a:gdLst>
              <a:gd name="T0" fmla="*/ 11 w 91"/>
              <a:gd name="T1" fmla="*/ 0 h 39"/>
              <a:gd name="T2" fmla="*/ 16 w 91"/>
              <a:gd name="T3" fmla="*/ 1 h 39"/>
              <a:gd name="T4" fmla="*/ 64 w 91"/>
              <a:gd name="T5" fmla="*/ 12 h 39"/>
              <a:gd name="T6" fmla="*/ 71 w 91"/>
              <a:gd name="T7" fmla="*/ 15 h 39"/>
              <a:gd name="T8" fmla="*/ 88 w 91"/>
              <a:gd name="T9" fmla="*/ 26 h 39"/>
              <a:gd name="T10" fmla="*/ 89 w 91"/>
              <a:gd name="T11" fmla="*/ 32 h 39"/>
              <a:gd name="T12" fmla="*/ 73 w 91"/>
              <a:gd name="T13" fmla="*/ 34 h 39"/>
              <a:gd name="T14" fmla="*/ 61 w 91"/>
              <a:gd name="T15" fmla="*/ 30 h 39"/>
              <a:gd name="T16" fmla="*/ 48 w 91"/>
              <a:gd name="T17" fmla="*/ 25 h 39"/>
              <a:gd name="T18" fmla="*/ 40 w 91"/>
              <a:gd name="T19" fmla="*/ 22 h 39"/>
              <a:gd name="T20" fmla="*/ 11 w 91"/>
              <a:gd name="T21" fmla="*/ 16 h 39"/>
              <a:gd name="T22" fmla="*/ 4 w 91"/>
              <a:gd name="T23" fmla="*/ 14 h 39"/>
              <a:gd name="T24" fmla="*/ 1 w 91"/>
              <a:gd name="T25" fmla="*/ 7 h 39"/>
              <a:gd name="T26" fmla="*/ 11 w 91"/>
              <a:gd name="T2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39">
                <a:moveTo>
                  <a:pt x="11" y="0"/>
                </a:moveTo>
                <a:cubicBezTo>
                  <a:pt x="13" y="0"/>
                  <a:pt x="15" y="1"/>
                  <a:pt x="16" y="1"/>
                </a:cubicBezTo>
                <a:cubicBezTo>
                  <a:pt x="33" y="4"/>
                  <a:pt x="48" y="8"/>
                  <a:pt x="64" y="12"/>
                </a:cubicBezTo>
                <a:cubicBezTo>
                  <a:pt x="67" y="12"/>
                  <a:pt x="69" y="13"/>
                  <a:pt x="71" y="15"/>
                </a:cubicBezTo>
                <a:cubicBezTo>
                  <a:pt x="76" y="19"/>
                  <a:pt x="82" y="23"/>
                  <a:pt x="88" y="26"/>
                </a:cubicBezTo>
                <a:cubicBezTo>
                  <a:pt x="91" y="27"/>
                  <a:pt x="91" y="29"/>
                  <a:pt x="89" y="32"/>
                </a:cubicBezTo>
                <a:cubicBezTo>
                  <a:pt x="84" y="37"/>
                  <a:pt x="77" y="39"/>
                  <a:pt x="73" y="34"/>
                </a:cubicBezTo>
                <a:cubicBezTo>
                  <a:pt x="69" y="31"/>
                  <a:pt x="65" y="30"/>
                  <a:pt x="61" y="30"/>
                </a:cubicBezTo>
                <a:cubicBezTo>
                  <a:pt x="56" y="30"/>
                  <a:pt x="52" y="29"/>
                  <a:pt x="48" y="25"/>
                </a:cubicBezTo>
                <a:cubicBezTo>
                  <a:pt x="46" y="23"/>
                  <a:pt x="43" y="22"/>
                  <a:pt x="40" y="22"/>
                </a:cubicBezTo>
                <a:cubicBezTo>
                  <a:pt x="31" y="20"/>
                  <a:pt x="21" y="18"/>
                  <a:pt x="11" y="16"/>
                </a:cubicBezTo>
                <a:cubicBezTo>
                  <a:pt x="9" y="15"/>
                  <a:pt x="6" y="15"/>
                  <a:pt x="4" y="14"/>
                </a:cubicBezTo>
                <a:cubicBezTo>
                  <a:pt x="1" y="12"/>
                  <a:pt x="0" y="9"/>
                  <a:pt x="1" y="7"/>
                </a:cubicBezTo>
                <a:cubicBezTo>
                  <a:pt x="4" y="3"/>
                  <a:pt x="7" y="1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32"/>
          <p:cNvSpPr/>
          <p:nvPr/>
        </p:nvSpPr>
        <p:spPr bwMode="auto">
          <a:xfrm>
            <a:off x="1569005" y="3585722"/>
            <a:ext cx="183623" cy="92492"/>
          </a:xfrm>
          <a:custGeom>
            <a:avLst/>
            <a:gdLst>
              <a:gd name="T0" fmla="*/ 26 w 91"/>
              <a:gd name="T1" fmla="*/ 0 h 46"/>
              <a:gd name="T2" fmla="*/ 47 w 91"/>
              <a:gd name="T3" fmla="*/ 5 h 46"/>
              <a:gd name="T4" fmla="*/ 86 w 91"/>
              <a:gd name="T5" fmla="*/ 28 h 46"/>
              <a:gd name="T6" fmla="*/ 87 w 91"/>
              <a:gd name="T7" fmla="*/ 36 h 46"/>
              <a:gd name="T8" fmla="*/ 62 w 91"/>
              <a:gd name="T9" fmla="*/ 42 h 46"/>
              <a:gd name="T10" fmla="*/ 57 w 91"/>
              <a:gd name="T11" fmla="*/ 35 h 46"/>
              <a:gd name="T12" fmla="*/ 54 w 91"/>
              <a:gd name="T13" fmla="*/ 24 h 46"/>
              <a:gd name="T14" fmla="*/ 36 w 91"/>
              <a:gd name="T15" fmla="*/ 15 h 46"/>
              <a:gd name="T16" fmla="*/ 29 w 91"/>
              <a:gd name="T17" fmla="*/ 13 h 46"/>
              <a:gd name="T18" fmla="*/ 22 w 91"/>
              <a:gd name="T19" fmla="*/ 13 h 46"/>
              <a:gd name="T20" fmla="*/ 4 w 91"/>
              <a:gd name="T21" fmla="*/ 14 h 46"/>
              <a:gd name="T22" fmla="*/ 1 w 91"/>
              <a:gd name="T23" fmla="*/ 11 h 46"/>
              <a:gd name="T24" fmla="*/ 3 w 91"/>
              <a:gd name="T25" fmla="*/ 7 h 46"/>
              <a:gd name="T26" fmla="*/ 26 w 91"/>
              <a:gd name="T2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46">
                <a:moveTo>
                  <a:pt x="26" y="0"/>
                </a:moveTo>
                <a:cubicBezTo>
                  <a:pt x="34" y="0"/>
                  <a:pt x="40" y="2"/>
                  <a:pt x="47" y="5"/>
                </a:cubicBezTo>
                <a:cubicBezTo>
                  <a:pt x="59" y="13"/>
                  <a:pt x="73" y="21"/>
                  <a:pt x="86" y="28"/>
                </a:cubicBezTo>
                <a:cubicBezTo>
                  <a:pt x="91" y="31"/>
                  <a:pt x="91" y="33"/>
                  <a:pt x="87" y="36"/>
                </a:cubicBezTo>
                <a:cubicBezTo>
                  <a:pt x="80" y="42"/>
                  <a:pt x="72" y="46"/>
                  <a:pt x="62" y="42"/>
                </a:cubicBezTo>
                <a:cubicBezTo>
                  <a:pt x="58" y="41"/>
                  <a:pt x="56" y="38"/>
                  <a:pt x="57" y="35"/>
                </a:cubicBezTo>
                <a:cubicBezTo>
                  <a:pt x="59" y="30"/>
                  <a:pt x="57" y="27"/>
                  <a:pt x="54" y="24"/>
                </a:cubicBezTo>
                <a:cubicBezTo>
                  <a:pt x="49" y="19"/>
                  <a:pt x="43" y="16"/>
                  <a:pt x="36" y="15"/>
                </a:cubicBezTo>
                <a:cubicBezTo>
                  <a:pt x="33" y="14"/>
                  <a:pt x="31" y="14"/>
                  <a:pt x="29" y="13"/>
                </a:cubicBezTo>
                <a:cubicBezTo>
                  <a:pt x="26" y="11"/>
                  <a:pt x="24" y="11"/>
                  <a:pt x="22" y="13"/>
                </a:cubicBezTo>
                <a:cubicBezTo>
                  <a:pt x="16" y="16"/>
                  <a:pt x="10" y="14"/>
                  <a:pt x="4" y="14"/>
                </a:cubicBezTo>
                <a:cubicBezTo>
                  <a:pt x="3" y="14"/>
                  <a:pt x="1" y="13"/>
                  <a:pt x="1" y="11"/>
                </a:cubicBezTo>
                <a:cubicBezTo>
                  <a:pt x="0" y="9"/>
                  <a:pt x="1" y="7"/>
                  <a:pt x="3" y="7"/>
                </a:cubicBezTo>
                <a:cubicBezTo>
                  <a:pt x="11" y="4"/>
                  <a:pt x="18" y="0"/>
                  <a:pt x="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33"/>
          <p:cNvSpPr/>
          <p:nvPr/>
        </p:nvSpPr>
        <p:spPr bwMode="auto">
          <a:xfrm>
            <a:off x="3341309" y="2133058"/>
            <a:ext cx="121055" cy="69369"/>
          </a:xfrm>
          <a:custGeom>
            <a:avLst/>
            <a:gdLst>
              <a:gd name="T0" fmla="*/ 60 w 60"/>
              <a:gd name="T1" fmla="*/ 14 h 34"/>
              <a:gd name="T2" fmla="*/ 58 w 60"/>
              <a:gd name="T3" fmla="*/ 18 h 34"/>
              <a:gd name="T4" fmla="*/ 37 w 60"/>
              <a:gd name="T5" fmla="*/ 33 h 34"/>
              <a:gd name="T6" fmla="*/ 31 w 60"/>
              <a:gd name="T7" fmla="*/ 32 h 34"/>
              <a:gd name="T8" fmla="*/ 22 w 60"/>
              <a:gd name="T9" fmla="*/ 27 h 34"/>
              <a:gd name="T10" fmla="*/ 9 w 60"/>
              <a:gd name="T11" fmla="*/ 21 h 34"/>
              <a:gd name="T12" fmla="*/ 1 w 60"/>
              <a:gd name="T13" fmla="*/ 13 h 34"/>
              <a:gd name="T14" fmla="*/ 5 w 60"/>
              <a:gd name="T15" fmla="*/ 6 h 34"/>
              <a:gd name="T16" fmla="*/ 10 w 60"/>
              <a:gd name="T17" fmla="*/ 2 h 34"/>
              <a:gd name="T18" fmla="*/ 18 w 60"/>
              <a:gd name="T19" fmla="*/ 4 h 34"/>
              <a:gd name="T20" fmla="*/ 20 w 60"/>
              <a:gd name="T21" fmla="*/ 7 h 34"/>
              <a:gd name="T22" fmla="*/ 27 w 60"/>
              <a:gd name="T23" fmla="*/ 7 h 34"/>
              <a:gd name="T24" fmla="*/ 37 w 60"/>
              <a:gd name="T25" fmla="*/ 5 h 34"/>
              <a:gd name="T26" fmla="*/ 43 w 60"/>
              <a:gd name="T27" fmla="*/ 4 h 34"/>
              <a:gd name="T28" fmla="*/ 60 w 60"/>
              <a:gd name="T29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34">
                <a:moveTo>
                  <a:pt x="60" y="14"/>
                </a:moveTo>
                <a:cubicBezTo>
                  <a:pt x="60" y="16"/>
                  <a:pt x="59" y="17"/>
                  <a:pt x="58" y="18"/>
                </a:cubicBezTo>
                <a:cubicBezTo>
                  <a:pt x="52" y="25"/>
                  <a:pt x="45" y="29"/>
                  <a:pt x="37" y="33"/>
                </a:cubicBezTo>
                <a:cubicBezTo>
                  <a:pt x="35" y="34"/>
                  <a:pt x="33" y="33"/>
                  <a:pt x="31" y="32"/>
                </a:cubicBezTo>
                <a:cubicBezTo>
                  <a:pt x="28" y="31"/>
                  <a:pt x="25" y="29"/>
                  <a:pt x="22" y="27"/>
                </a:cubicBezTo>
                <a:cubicBezTo>
                  <a:pt x="18" y="24"/>
                  <a:pt x="15" y="21"/>
                  <a:pt x="9" y="21"/>
                </a:cubicBezTo>
                <a:cubicBezTo>
                  <a:pt x="5" y="21"/>
                  <a:pt x="3" y="17"/>
                  <a:pt x="1" y="13"/>
                </a:cubicBezTo>
                <a:cubicBezTo>
                  <a:pt x="0" y="10"/>
                  <a:pt x="3" y="8"/>
                  <a:pt x="5" y="6"/>
                </a:cubicBezTo>
                <a:cubicBezTo>
                  <a:pt x="6" y="4"/>
                  <a:pt x="8" y="3"/>
                  <a:pt x="10" y="2"/>
                </a:cubicBezTo>
                <a:cubicBezTo>
                  <a:pt x="14" y="0"/>
                  <a:pt x="16" y="0"/>
                  <a:pt x="18" y="4"/>
                </a:cubicBezTo>
                <a:cubicBezTo>
                  <a:pt x="19" y="5"/>
                  <a:pt x="19" y="6"/>
                  <a:pt x="20" y="7"/>
                </a:cubicBezTo>
                <a:cubicBezTo>
                  <a:pt x="23" y="11"/>
                  <a:pt x="24" y="11"/>
                  <a:pt x="27" y="7"/>
                </a:cubicBezTo>
                <a:cubicBezTo>
                  <a:pt x="30" y="1"/>
                  <a:pt x="30" y="1"/>
                  <a:pt x="37" y="5"/>
                </a:cubicBezTo>
                <a:cubicBezTo>
                  <a:pt x="39" y="6"/>
                  <a:pt x="41" y="5"/>
                  <a:pt x="43" y="4"/>
                </a:cubicBezTo>
                <a:cubicBezTo>
                  <a:pt x="49" y="1"/>
                  <a:pt x="60" y="7"/>
                  <a:pt x="6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34"/>
          <p:cNvSpPr/>
          <p:nvPr/>
        </p:nvSpPr>
        <p:spPr bwMode="auto">
          <a:xfrm>
            <a:off x="1732226" y="2182024"/>
            <a:ext cx="84331" cy="97932"/>
          </a:xfrm>
          <a:custGeom>
            <a:avLst/>
            <a:gdLst>
              <a:gd name="T0" fmla="*/ 42 w 42"/>
              <a:gd name="T1" fmla="*/ 8 h 49"/>
              <a:gd name="T2" fmla="*/ 40 w 42"/>
              <a:gd name="T3" fmla="*/ 11 h 49"/>
              <a:gd name="T4" fmla="*/ 35 w 42"/>
              <a:gd name="T5" fmla="*/ 25 h 49"/>
              <a:gd name="T6" fmla="*/ 35 w 42"/>
              <a:gd name="T7" fmla="*/ 31 h 49"/>
              <a:gd name="T8" fmla="*/ 31 w 42"/>
              <a:gd name="T9" fmla="*/ 38 h 49"/>
              <a:gd name="T10" fmla="*/ 16 w 42"/>
              <a:gd name="T11" fmla="*/ 47 h 49"/>
              <a:gd name="T12" fmla="*/ 11 w 42"/>
              <a:gd name="T13" fmla="*/ 44 h 49"/>
              <a:gd name="T14" fmla="*/ 3 w 42"/>
              <a:gd name="T15" fmla="*/ 22 h 49"/>
              <a:gd name="T16" fmla="*/ 2 w 42"/>
              <a:gd name="T17" fmla="*/ 13 h 49"/>
              <a:gd name="T18" fmla="*/ 10 w 42"/>
              <a:gd name="T19" fmla="*/ 10 h 49"/>
              <a:gd name="T20" fmla="*/ 17 w 42"/>
              <a:gd name="T21" fmla="*/ 7 h 49"/>
              <a:gd name="T22" fmla="*/ 27 w 42"/>
              <a:gd name="T23" fmla="*/ 0 h 49"/>
              <a:gd name="T24" fmla="*/ 41 w 42"/>
              <a:gd name="T25" fmla="*/ 6 h 49"/>
              <a:gd name="T26" fmla="*/ 42 w 42"/>
              <a:gd name="T2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49">
                <a:moveTo>
                  <a:pt x="42" y="8"/>
                </a:moveTo>
                <a:cubicBezTo>
                  <a:pt x="42" y="9"/>
                  <a:pt x="41" y="10"/>
                  <a:pt x="40" y="11"/>
                </a:cubicBezTo>
                <a:cubicBezTo>
                  <a:pt x="35" y="15"/>
                  <a:pt x="35" y="20"/>
                  <a:pt x="35" y="25"/>
                </a:cubicBezTo>
                <a:cubicBezTo>
                  <a:pt x="35" y="27"/>
                  <a:pt x="35" y="29"/>
                  <a:pt x="35" y="31"/>
                </a:cubicBezTo>
                <a:cubicBezTo>
                  <a:pt x="35" y="34"/>
                  <a:pt x="34" y="36"/>
                  <a:pt x="31" y="38"/>
                </a:cubicBezTo>
                <a:cubicBezTo>
                  <a:pt x="26" y="41"/>
                  <a:pt x="21" y="44"/>
                  <a:pt x="16" y="47"/>
                </a:cubicBezTo>
                <a:cubicBezTo>
                  <a:pt x="12" y="49"/>
                  <a:pt x="11" y="49"/>
                  <a:pt x="11" y="44"/>
                </a:cubicBezTo>
                <a:cubicBezTo>
                  <a:pt x="11" y="36"/>
                  <a:pt x="8" y="29"/>
                  <a:pt x="3" y="22"/>
                </a:cubicBezTo>
                <a:cubicBezTo>
                  <a:pt x="1" y="19"/>
                  <a:pt x="0" y="16"/>
                  <a:pt x="2" y="13"/>
                </a:cubicBezTo>
                <a:cubicBezTo>
                  <a:pt x="4" y="10"/>
                  <a:pt x="6" y="8"/>
                  <a:pt x="10" y="10"/>
                </a:cubicBezTo>
                <a:cubicBezTo>
                  <a:pt x="14" y="13"/>
                  <a:pt x="16" y="11"/>
                  <a:pt x="17" y="7"/>
                </a:cubicBezTo>
                <a:cubicBezTo>
                  <a:pt x="19" y="2"/>
                  <a:pt x="22" y="0"/>
                  <a:pt x="27" y="0"/>
                </a:cubicBezTo>
                <a:cubicBezTo>
                  <a:pt x="33" y="0"/>
                  <a:pt x="38" y="1"/>
                  <a:pt x="41" y="6"/>
                </a:cubicBezTo>
                <a:cubicBezTo>
                  <a:pt x="42" y="7"/>
                  <a:pt x="42" y="7"/>
                  <a:pt x="42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5580153" y="5128157"/>
            <a:ext cx="82970" cy="87051"/>
          </a:xfrm>
          <a:custGeom>
            <a:avLst/>
            <a:gdLst>
              <a:gd name="T0" fmla="*/ 0 w 41"/>
              <a:gd name="T1" fmla="*/ 29 h 43"/>
              <a:gd name="T2" fmla="*/ 5 w 41"/>
              <a:gd name="T3" fmla="*/ 4 h 43"/>
              <a:gd name="T4" fmla="*/ 11 w 41"/>
              <a:gd name="T5" fmla="*/ 0 h 43"/>
              <a:gd name="T6" fmla="*/ 37 w 41"/>
              <a:gd name="T7" fmla="*/ 7 h 43"/>
              <a:gd name="T8" fmla="*/ 39 w 41"/>
              <a:gd name="T9" fmla="*/ 12 h 43"/>
              <a:gd name="T10" fmla="*/ 23 w 41"/>
              <a:gd name="T11" fmla="*/ 38 h 43"/>
              <a:gd name="T12" fmla="*/ 4 w 41"/>
              <a:gd name="T13" fmla="*/ 41 h 43"/>
              <a:gd name="T14" fmla="*/ 1 w 41"/>
              <a:gd name="T15" fmla="*/ 37 h 43"/>
              <a:gd name="T16" fmla="*/ 0 w 41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43">
                <a:moveTo>
                  <a:pt x="0" y="29"/>
                </a:moveTo>
                <a:cubicBezTo>
                  <a:pt x="0" y="20"/>
                  <a:pt x="3" y="12"/>
                  <a:pt x="5" y="4"/>
                </a:cubicBezTo>
                <a:cubicBezTo>
                  <a:pt x="6" y="1"/>
                  <a:pt x="8" y="0"/>
                  <a:pt x="11" y="0"/>
                </a:cubicBezTo>
                <a:cubicBezTo>
                  <a:pt x="20" y="2"/>
                  <a:pt x="28" y="4"/>
                  <a:pt x="37" y="7"/>
                </a:cubicBezTo>
                <a:cubicBezTo>
                  <a:pt x="40" y="7"/>
                  <a:pt x="41" y="9"/>
                  <a:pt x="39" y="12"/>
                </a:cubicBezTo>
                <a:cubicBezTo>
                  <a:pt x="34" y="21"/>
                  <a:pt x="28" y="29"/>
                  <a:pt x="23" y="38"/>
                </a:cubicBezTo>
                <a:cubicBezTo>
                  <a:pt x="20" y="41"/>
                  <a:pt x="7" y="43"/>
                  <a:pt x="4" y="41"/>
                </a:cubicBezTo>
                <a:cubicBezTo>
                  <a:pt x="2" y="40"/>
                  <a:pt x="1" y="39"/>
                  <a:pt x="1" y="37"/>
                </a:cubicBezTo>
                <a:cubicBezTo>
                  <a:pt x="1" y="34"/>
                  <a:pt x="1" y="31"/>
                  <a:pt x="0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1515958" y="1964397"/>
            <a:ext cx="131936" cy="65288"/>
          </a:xfrm>
          <a:custGeom>
            <a:avLst/>
            <a:gdLst>
              <a:gd name="T0" fmla="*/ 39 w 66"/>
              <a:gd name="T1" fmla="*/ 19 h 32"/>
              <a:gd name="T2" fmla="*/ 32 w 66"/>
              <a:gd name="T3" fmla="*/ 28 h 32"/>
              <a:gd name="T4" fmla="*/ 25 w 66"/>
              <a:gd name="T5" fmla="*/ 31 h 32"/>
              <a:gd name="T6" fmla="*/ 4 w 66"/>
              <a:gd name="T7" fmla="*/ 23 h 32"/>
              <a:gd name="T8" fmla="*/ 1 w 66"/>
              <a:gd name="T9" fmla="*/ 17 h 32"/>
              <a:gd name="T10" fmla="*/ 12 w 66"/>
              <a:gd name="T11" fmla="*/ 9 h 32"/>
              <a:gd name="T12" fmla="*/ 23 w 66"/>
              <a:gd name="T13" fmla="*/ 9 h 32"/>
              <a:gd name="T14" fmla="*/ 38 w 66"/>
              <a:gd name="T15" fmla="*/ 3 h 32"/>
              <a:gd name="T16" fmla="*/ 44 w 66"/>
              <a:gd name="T17" fmla="*/ 2 h 32"/>
              <a:gd name="T18" fmla="*/ 61 w 66"/>
              <a:gd name="T19" fmla="*/ 8 h 32"/>
              <a:gd name="T20" fmla="*/ 63 w 66"/>
              <a:gd name="T21" fmla="*/ 15 h 32"/>
              <a:gd name="T22" fmla="*/ 55 w 66"/>
              <a:gd name="T23" fmla="*/ 23 h 32"/>
              <a:gd name="T24" fmla="*/ 40 w 66"/>
              <a:gd name="T25" fmla="*/ 22 h 32"/>
              <a:gd name="T26" fmla="*/ 39 w 66"/>
              <a:gd name="T27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32">
                <a:moveTo>
                  <a:pt x="39" y="19"/>
                </a:moveTo>
                <a:cubicBezTo>
                  <a:pt x="36" y="23"/>
                  <a:pt x="34" y="26"/>
                  <a:pt x="32" y="28"/>
                </a:cubicBezTo>
                <a:cubicBezTo>
                  <a:pt x="31" y="31"/>
                  <a:pt x="28" y="32"/>
                  <a:pt x="25" y="31"/>
                </a:cubicBezTo>
                <a:cubicBezTo>
                  <a:pt x="18" y="29"/>
                  <a:pt x="11" y="26"/>
                  <a:pt x="4" y="23"/>
                </a:cubicBezTo>
                <a:cubicBezTo>
                  <a:pt x="0" y="22"/>
                  <a:pt x="0" y="20"/>
                  <a:pt x="1" y="17"/>
                </a:cubicBezTo>
                <a:cubicBezTo>
                  <a:pt x="3" y="13"/>
                  <a:pt x="6" y="9"/>
                  <a:pt x="12" y="9"/>
                </a:cubicBezTo>
                <a:cubicBezTo>
                  <a:pt x="15" y="10"/>
                  <a:pt x="19" y="9"/>
                  <a:pt x="23" y="9"/>
                </a:cubicBezTo>
                <a:cubicBezTo>
                  <a:pt x="29" y="9"/>
                  <a:pt x="34" y="8"/>
                  <a:pt x="38" y="3"/>
                </a:cubicBezTo>
                <a:cubicBezTo>
                  <a:pt x="40" y="1"/>
                  <a:pt x="42" y="0"/>
                  <a:pt x="44" y="2"/>
                </a:cubicBezTo>
                <a:cubicBezTo>
                  <a:pt x="49" y="5"/>
                  <a:pt x="55" y="7"/>
                  <a:pt x="61" y="8"/>
                </a:cubicBezTo>
                <a:cubicBezTo>
                  <a:pt x="65" y="10"/>
                  <a:pt x="66" y="11"/>
                  <a:pt x="63" y="15"/>
                </a:cubicBezTo>
                <a:cubicBezTo>
                  <a:pt x="60" y="18"/>
                  <a:pt x="58" y="21"/>
                  <a:pt x="55" y="23"/>
                </a:cubicBezTo>
                <a:cubicBezTo>
                  <a:pt x="49" y="30"/>
                  <a:pt x="45" y="29"/>
                  <a:pt x="40" y="22"/>
                </a:cubicBezTo>
                <a:cubicBezTo>
                  <a:pt x="40" y="21"/>
                  <a:pt x="40" y="21"/>
                  <a:pt x="39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37"/>
          <p:cNvSpPr/>
          <p:nvPr/>
        </p:nvSpPr>
        <p:spPr bwMode="auto">
          <a:xfrm>
            <a:off x="3817370" y="2338444"/>
            <a:ext cx="95212" cy="96573"/>
          </a:xfrm>
          <a:custGeom>
            <a:avLst/>
            <a:gdLst>
              <a:gd name="T0" fmla="*/ 18 w 47"/>
              <a:gd name="T1" fmla="*/ 0 h 48"/>
              <a:gd name="T2" fmla="*/ 31 w 47"/>
              <a:gd name="T3" fmla="*/ 10 h 48"/>
              <a:gd name="T4" fmla="*/ 43 w 47"/>
              <a:gd name="T5" fmla="*/ 29 h 48"/>
              <a:gd name="T6" fmla="*/ 46 w 47"/>
              <a:gd name="T7" fmla="*/ 38 h 48"/>
              <a:gd name="T8" fmla="*/ 30 w 47"/>
              <a:gd name="T9" fmla="*/ 41 h 48"/>
              <a:gd name="T10" fmla="*/ 17 w 47"/>
              <a:gd name="T11" fmla="*/ 36 h 48"/>
              <a:gd name="T12" fmla="*/ 2 w 47"/>
              <a:gd name="T13" fmla="*/ 25 h 48"/>
              <a:gd name="T14" fmla="*/ 5 w 47"/>
              <a:gd name="T15" fmla="*/ 17 h 48"/>
              <a:gd name="T16" fmla="*/ 12 w 47"/>
              <a:gd name="T17" fmla="*/ 7 h 48"/>
              <a:gd name="T18" fmla="*/ 18 w 47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8">
                <a:moveTo>
                  <a:pt x="18" y="0"/>
                </a:moveTo>
                <a:cubicBezTo>
                  <a:pt x="27" y="0"/>
                  <a:pt x="29" y="1"/>
                  <a:pt x="31" y="10"/>
                </a:cubicBezTo>
                <a:cubicBezTo>
                  <a:pt x="33" y="18"/>
                  <a:pt x="37" y="24"/>
                  <a:pt x="43" y="29"/>
                </a:cubicBezTo>
                <a:cubicBezTo>
                  <a:pt x="45" y="31"/>
                  <a:pt x="47" y="34"/>
                  <a:pt x="46" y="38"/>
                </a:cubicBezTo>
                <a:cubicBezTo>
                  <a:pt x="42" y="46"/>
                  <a:pt x="36" y="48"/>
                  <a:pt x="30" y="41"/>
                </a:cubicBezTo>
                <a:cubicBezTo>
                  <a:pt x="26" y="37"/>
                  <a:pt x="22" y="35"/>
                  <a:pt x="17" y="36"/>
                </a:cubicBezTo>
                <a:cubicBezTo>
                  <a:pt x="9" y="37"/>
                  <a:pt x="5" y="33"/>
                  <a:pt x="2" y="25"/>
                </a:cubicBezTo>
                <a:cubicBezTo>
                  <a:pt x="0" y="21"/>
                  <a:pt x="1" y="18"/>
                  <a:pt x="5" y="17"/>
                </a:cubicBezTo>
                <a:cubicBezTo>
                  <a:pt x="11" y="15"/>
                  <a:pt x="12" y="12"/>
                  <a:pt x="12" y="7"/>
                </a:cubicBezTo>
                <a:cubicBezTo>
                  <a:pt x="11" y="0"/>
                  <a:pt x="12" y="0"/>
                  <a:pt x="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38"/>
          <p:cNvSpPr/>
          <p:nvPr/>
        </p:nvSpPr>
        <p:spPr bwMode="auto">
          <a:xfrm>
            <a:off x="5408772" y="3837353"/>
            <a:ext cx="92492" cy="100653"/>
          </a:xfrm>
          <a:custGeom>
            <a:avLst/>
            <a:gdLst>
              <a:gd name="T0" fmla="*/ 35 w 46"/>
              <a:gd name="T1" fmla="*/ 36 h 50"/>
              <a:gd name="T2" fmla="*/ 38 w 46"/>
              <a:gd name="T3" fmla="*/ 40 h 50"/>
              <a:gd name="T4" fmla="*/ 38 w 46"/>
              <a:gd name="T5" fmla="*/ 47 h 50"/>
              <a:gd name="T6" fmla="*/ 30 w 46"/>
              <a:gd name="T7" fmla="*/ 49 h 50"/>
              <a:gd name="T8" fmla="*/ 19 w 46"/>
              <a:gd name="T9" fmla="*/ 37 h 50"/>
              <a:gd name="T10" fmla="*/ 11 w 46"/>
              <a:gd name="T11" fmla="*/ 34 h 50"/>
              <a:gd name="T12" fmla="*/ 5 w 46"/>
              <a:gd name="T13" fmla="*/ 36 h 50"/>
              <a:gd name="T14" fmla="*/ 1 w 46"/>
              <a:gd name="T15" fmla="*/ 35 h 50"/>
              <a:gd name="T16" fmla="*/ 1 w 46"/>
              <a:gd name="T17" fmla="*/ 30 h 50"/>
              <a:gd name="T18" fmla="*/ 14 w 46"/>
              <a:gd name="T19" fmla="*/ 19 h 50"/>
              <a:gd name="T20" fmla="*/ 17 w 46"/>
              <a:gd name="T21" fmla="*/ 18 h 50"/>
              <a:gd name="T22" fmla="*/ 30 w 46"/>
              <a:gd name="T23" fmla="*/ 4 h 50"/>
              <a:gd name="T24" fmla="*/ 33 w 46"/>
              <a:gd name="T25" fmla="*/ 1 h 50"/>
              <a:gd name="T26" fmla="*/ 42 w 46"/>
              <a:gd name="T27" fmla="*/ 14 h 50"/>
              <a:gd name="T28" fmla="*/ 44 w 46"/>
              <a:gd name="T29" fmla="*/ 27 h 50"/>
              <a:gd name="T30" fmla="*/ 44 w 46"/>
              <a:gd name="T31" fmla="*/ 35 h 50"/>
              <a:gd name="T32" fmla="*/ 37 w 46"/>
              <a:gd name="T33" fmla="*/ 35 h 50"/>
              <a:gd name="T34" fmla="*/ 35 w 46"/>
              <a:gd name="T35" fmla="*/ 3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50">
                <a:moveTo>
                  <a:pt x="35" y="36"/>
                </a:moveTo>
                <a:cubicBezTo>
                  <a:pt x="35" y="38"/>
                  <a:pt x="36" y="39"/>
                  <a:pt x="38" y="40"/>
                </a:cubicBezTo>
                <a:cubicBezTo>
                  <a:pt x="40" y="42"/>
                  <a:pt x="40" y="44"/>
                  <a:pt x="38" y="47"/>
                </a:cubicBezTo>
                <a:cubicBezTo>
                  <a:pt x="36" y="49"/>
                  <a:pt x="33" y="50"/>
                  <a:pt x="30" y="49"/>
                </a:cubicBezTo>
                <a:cubicBezTo>
                  <a:pt x="25" y="46"/>
                  <a:pt x="21" y="43"/>
                  <a:pt x="19" y="37"/>
                </a:cubicBezTo>
                <a:cubicBezTo>
                  <a:pt x="17" y="31"/>
                  <a:pt x="17" y="32"/>
                  <a:pt x="11" y="34"/>
                </a:cubicBezTo>
                <a:cubicBezTo>
                  <a:pt x="9" y="34"/>
                  <a:pt x="7" y="35"/>
                  <a:pt x="5" y="36"/>
                </a:cubicBezTo>
                <a:cubicBezTo>
                  <a:pt x="4" y="36"/>
                  <a:pt x="2" y="36"/>
                  <a:pt x="1" y="35"/>
                </a:cubicBezTo>
                <a:cubicBezTo>
                  <a:pt x="0" y="33"/>
                  <a:pt x="0" y="31"/>
                  <a:pt x="1" y="30"/>
                </a:cubicBezTo>
                <a:cubicBezTo>
                  <a:pt x="4" y="25"/>
                  <a:pt x="7" y="20"/>
                  <a:pt x="14" y="19"/>
                </a:cubicBezTo>
                <a:cubicBezTo>
                  <a:pt x="15" y="18"/>
                  <a:pt x="16" y="18"/>
                  <a:pt x="17" y="18"/>
                </a:cubicBezTo>
                <a:cubicBezTo>
                  <a:pt x="24" y="15"/>
                  <a:pt x="30" y="13"/>
                  <a:pt x="30" y="4"/>
                </a:cubicBezTo>
                <a:cubicBezTo>
                  <a:pt x="29" y="1"/>
                  <a:pt x="31" y="0"/>
                  <a:pt x="33" y="1"/>
                </a:cubicBezTo>
                <a:cubicBezTo>
                  <a:pt x="38" y="4"/>
                  <a:pt x="43" y="7"/>
                  <a:pt x="42" y="14"/>
                </a:cubicBezTo>
                <a:cubicBezTo>
                  <a:pt x="42" y="18"/>
                  <a:pt x="43" y="23"/>
                  <a:pt x="44" y="27"/>
                </a:cubicBezTo>
                <a:cubicBezTo>
                  <a:pt x="46" y="29"/>
                  <a:pt x="46" y="32"/>
                  <a:pt x="44" y="35"/>
                </a:cubicBezTo>
                <a:cubicBezTo>
                  <a:pt x="41" y="38"/>
                  <a:pt x="39" y="36"/>
                  <a:pt x="37" y="35"/>
                </a:cubicBezTo>
                <a:cubicBezTo>
                  <a:pt x="36" y="35"/>
                  <a:pt x="36" y="36"/>
                  <a:pt x="35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39"/>
          <p:cNvSpPr/>
          <p:nvPr/>
        </p:nvSpPr>
        <p:spPr bwMode="auto">
          <a:xfrm>
            <a:off x="1836958" y="2501664"/>
            <a:ext cx="102013" cy="84331"/>
          </a:xfrm>
          <a:custGeom>
            <a:avLst/>
            <a:gdLst>
              <a:gd name="T0" fmla="*/ 2 w 51"/>
              <a:gd name="T1" fmla="*/ 27 h 42"/>
              <a:gd name="T2" fmla="*/ 16 w 51"/>
              <a:gd name="T3" fmla="*/ 2 h 42"/>
              <a:gd name="T4" fmla="*/ 21 w 51"/>
              <a:gd name="T5" fmla="*/ 2 h 42"/>
              <a:gd name="T6" fmla="*/ 22 w 51"/>
              <a:gd name="T7" fmla="*/ 4 h 42"/>
              <a:gd name="T8" fmla="*/ 48 w 51"/>
              <a:gd name="T9" fmla="*/ 29 h 42"/>
              <a:gd name="T10" fmla="*/ 47 w 51"/>
              <a:gd name="T11" fmla="*/ 37 h 42"/>
              <a:gd name="T12" fmla="*/ 35 w 51"/>
              <a:gd name="T13" fmla="*/ 38 h 42"/>
              <a:gd name="T14" fmla="*/ 11 w 51"/>
              <a:gd name="T15" fmla="*/ 35 h 42"/>
              <a:gd name="T16" fmla="*/ 2 w 51"/>
              <a:gd name="T17" fmla="*/ 2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42">
                <a:moveTo>
                  <a:pt x="2" y="27"/>
                </a:moveTo>
                <a:cubicBezTo>
                  <a:pt x="0" y="16"/>
                  <a:pt x="10" y="10"/>
                  <a:pt x="16" y="2"/>
                </a:cubicBezTo>
                <a:cubicBezTo>
                  <a:pt x="17" y="0"/>
                  <a:pt x="19" y="1"/>
                  <a:pt x="21" y="2"/>
                </a:cubicBezTo>
                <a:cubicBezTo>
                  <a:pt x="21" y="3"/>
                  <a:pt x="22" y="3"/>
                  <a:pt x="22" y="4"/>
                </a:cubicBezTo>
                <a:cubicBezTo>
                  <a:pt x="31" y="12"/>
                  <a:pt x="39" y="20"/>
                  <a:pt x="48" y="29"/>
                </a:cubicBezTo>
                <a:cubicBezTo>
                  <a:pt x="51" y="32"/>
                  <a:pt x="51" y="34"/>
                  <a:pt x="47" y="37"/>
                </a:cubicBezTo>
                <a:cubicBezTo>
                  <a:pt x="42" y="42"/>
                  <a:pt x="40" y="42"/>
                  <a:pt x="35" y="38"/>
                </a:cubicBezTo>
                <a:cubicBezTo>
                  <a:pt x="28" y="32"/>
                  <a:pt x="20" y="31"/>
                  <a:pt x="11" y="35"/>
                </a:cubicBezTo>
                <a:cubicBezTo>
                  <a:pt x="2" y="40"/>
                  <a:pt x="2" y="39"/>
                  <a:pt x="2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40"/>
          <p:cNvSpPr/>
          <p:nvPr/>
        </p:nvSpPr>
        <p:spPr bwMode="auto">
          <a:xfrm>
            <a:off x="1968896" y="5246491"/>
            <a:ext cx="111534" cy="74810"/>
          </a:xfrm>
          <a:custGeom>
            <a:avLst/>
            <a:gdLst>
              <a:gd name="T0" fmla="*/ 34 w 55"/>
              <a:gd name="T1" fmla="*/ 36 h 37"/>
              <a:gd name="T2" fmla="*/ 5 w 55"/>
              <a:gd name="T3" fmla="*/ 33 h 37"/>
              <a:gd name="T4" fmla="*/ 1 w 55"/>
              <a:gd name="T5" fmla="*/ 27 h 37"/>
              <a:gd name="T6" fmla="*/ 12 w 55"/>
              <a:gd name="T7" fmla="*/ 4 h 37"/>
              <a:gd name="T8" fmla="*/ 18 w 55"/>
              <a:gd name="T9" fmla="*/ 3 h 37"/>
              <a:gd name="T10" fmla="*/ 25 w 55"/>
              <a:gd name="T11" fmla="*/ 11 h 37"/>
              <a:gd name="T12" fmla="*/ 41 w 55"/>
              <a:gd name="T13" fmla="*/ 21 h 37"/>
              <a:gd name="T14" fmla="*/ 52 w 55"/>
              <a:gd name="T15" fmla="*/ 24 h 37"/>
              <a:gd name="T16" fmla="*/ 53 w 55"/>
              <a:gd name="T17" fmla="*/ 28 h 37"/>
              <a:gd name="T18" fmla="*/ 34 w 55"/>
              <a:gd name="T19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37">
                <a:moveTo>
                  <a:pt x="34" y="36"/>
                </a:moveTo>
                <a:cubicBezTo>
                  <a:pt x="24" y="35"/>
                  <a:pt x="14" y="34"/>
                  <a:pt x="5" y="33"/>
                </a:cubicBezTo>
                <a:cubicBezTo>
                  <a:pt x="1" y="33"/>
                  <a:pt x="0" y="31"/>
                  <a:pt x="1" y="27"/>
                </a:cubicBezTo>
                <a:cubicBezTo>
                  <a:pt x="5" y="19"/>
                  <a:pt x="8" y="11"/>
                  <a:pt x="12" y="4"/>
                </a:cubicBezTo>
                <a:cubicBezTo>
                  <a:pt x="14" y="0"/>
                  <a:pt x="15" y="0"/>
                  <a:pt x="18" y="3"/>
                </a:cubicBezTo>
                <a:cubicBezTo>
                  <a:pt x="20" y="5"/>
                  <a:pt x="23" y="8"/>
                  <a:pt x="25" y="11"/>
                </a:cubicBezTo>
                <a:cubicBezTo>
                  <a:pt x="29" y="17"/>
                  <a:pt x="34" y="20"/>
                  <a:pt x="41" y="21"/>
                </a:cubicBezTo>
                <a:cubicBezTo>
                  <a:pt x="45" y="22"/>
                  <a:pt x="49" y="23"/>
                  <a:pt x="52" y="24"/>
                </a:cubicBezTo>
                <a:cubicBezTo>
                  <a:pt x="55" y="25"/>
                  <a:pt x="55" y="26"/>
                  <a:pt x="53" y="28"/>
                </a:cubicBezTo>
                <a:cubicBezTo>
                  <a:pt x="48" y="33"/>
                  <a:pt x="42" y="37"/>
                  <a:pt x="34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41"/>
          <p:cNvSpPr/>
          <p:nvPr/>
        </p:nvSpPr>
        <p:spPr bwMode="auto">
          <a:xfrm>
            <a:off x="1824717" y="2191545"/>
            <a:ext cx="102013" cy="66649"/>
          </a:xfrm>
          <a:custGeom>
            <a:avLst/>
            <a:gdLst>
              <a:gd name="T0" fmla="*/ 27 w 51"/>
              <a:gd name="T1" fmla="*/ 30 h 33"/>
              <a:gd name="T2" fmla="*/ 19 w 51"/>
              <a:gd name="T3" fmla="*/ 27 h 33"/>
              <a:gd name="T4" fmla="*/ 12 w 51"/>
              <a:gd name="T5" fmla="*/ 32 h 33"/>
              <a:gd name="T6" fmla="*/ 3 w 51"/>
              <a:gd name="T7" fmla="*/ 27 h 33"/>
              <a:gd name="T8" fmla="*/ 1 w 51"/>
              <a:gd name="T9" fmla="*/ 21 h 33"/>
              <a:gd name="T10" fmla="*/ 5 w 51"/>
              <a:gd name="T11" fmla="*/ 10 h 33"/>
              <a:gd name="T12" fmla="*/ 29 w 51"/>
              <a:gd name="T13" fmla="*/ 6 h 33"/>
              <a:gd name="T14" fmla="*/ 46 w 51"/>
              <a:gd name="T15" fmla="*/ 11 h 33"/>
              <a:gd name="T16" fmla="*/ 47 w 51"/>
              <a:gd name="T17" fmla="*/ 17 h 33"/>
              <a:gd name="T18" fmla="*/ 35 w 51"/>
              <a:gd name="T19" fmla="*/ 28 h 33"/>
              <a:gd name="T20" fmla="*/ 27 w 51"/>
              <a:gd name="T2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33">
                <a:moveTo>
                  <a:pt x="27" y="30"/>
                </a:moveTo>
                <a:cubicBezTo>
                  <a:pt x="24" y="31"/>
                  <a:pt x="23" y="27"/>
                  <a:pt x="19" y="27"/>
                </a:cubicBezTo>
                <a:cubicBezTo>
                  <a:pt x="16" y="28"/>
                  <a:pt x="15" y="32"/>
                  <a:pt x="12" y="32"/>
                </a:cubicBezTo>
                <a:cubicBezTo>
                  <a:pt x="7" y="33"/>
                  <a:pt x="4" y="31"/>
                  <a:pt x="3" y="27"/>
                </a:cubicBezTo>
                <a:cubicBezTo>
                  <a:pt x="2" y="25"/>
                  <a:pt x="2" y="23"/>
                  <a:pt x="1" y="21"/>
                </a:cubicBezTo>
                <a:cubicBezTo>
                  <a:pt x="0" y="17"/>
                  <a:pt x="1" y="13"/>
                  <a:pt x="5" y="10"/>
                </a:cubicBezTo>
                <a:cubicBezTo>
                  <a:pt x="19" y="0"/>
                  <a:pt x="14" y="1"/>
                  <a:pt x="29" y="6"/>
                </a:cubicBezTo>
                <a:cubicBezTo>
                  <a:pt x="35" y="7"/>
                  <a:pt x="41" y="9"/>
                  <a:pt x="46" y="11"/>
                </a:cubicBezTo>
                <a:cubicBezTo>
                  <a:pt x="50" y="13"/>
                  <a:pt x="51" y="14"/>
                  <a:pt x="47" y="17"/>
                </a:cubicBezTo>
                <a:cubicBezTo>
                  <a:pt x="43" y="21"/>
                  <a:pt x="39" y="24"/>
                  <a:pt x="35" y="28"/>
                </a:cubicBezTo>
                <a:cubicBezTo>
                  <a:pt x="33" y="29"/>
                  <a:pt x="30" y="30"/>
                  <a:pt x="27" y="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42"/>
          <p:cNvSpPr/>
          <p:nvPr/>
        </p:nvSpPr>
        <p:spPr bwMode="auto">
          <a:xfrm>
            <a:off x="1744467" y="3656451"/>
            <a:ext cx="110174" cy="59848"/>
          </a:xfrm>
          <a:custGeom>
            <a:avLst/>
            <a:gdLst>
              <a:gd name="T0" fmla="*/ 16 w 55"/>
              <a:gd name="T1" fmla="*/ 0 h 30"/>
              <a:gd name="T2" fmla="*/ 38 w 55"/>
              <a:gd name="T3" fmla="*/ 6 h 30"/>
              <a:gd name="T4" fmla="*/ 52 w 55"/>
              <a:gd name="T5" fmla="*/ 15 h 30"/>
              <a:gd name="T6" fmla="*/ 55 w 55"/>
              <a:gd name="T7" fmla="*/ 22 h 30"/>
              <a:gd name="T8" fmla="*/ 49 w 55"/>
              <a:gd name="T9" fmla="*/ 24 h 30"/>
              <a:gd name="T10" fmla="*/ 31 w 55"/>
              <a:gd name="T11" fmla="*/ 29 h 30"/>
              <a:gd name="T12" fmla="*/ 27 w 55"/>
              <a:gd name="T13" fmla="*/ 28 h 30"/>
              <a:gd name="T14" fmla="*/ 8 w 55"/>
              <a:gd name="T15" fmla="*/ 27 h 30"/>
              <a:gd name="T16" fmla="*/ 1 w 55"/>
              <a:gd name="T17" fmla="*/ 24 h 30"/>
              <a:gd name="T18" fmla="*/ 5 w 55"/>
              <a:gd name="T19" fmla="*/ 17 h 30"/>
              <a:gd name="T20" fmla="*/ 9 w 55"/>
              <a:gd name="T21" fmla="*/ 17 h 30"/>
              <a:gd name="T22" fmla="*/ 13 w 55"/>
              <a:gd name="T23" fmla="*/ 15 h 30"/>
              <a:gd name="T24" fmla="*/ 12 w 55"/>
              <a:gd name="T25" fmla="*/ 10 h 30"/>
              <a:gd name="T26" fmla="*/ 9 w 55"/>
              <a:gd name="T27" fmla="*/ 5 h 30"/>
              <a:gd name="T28" fmla="*/ 16 w 55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30">
                <a:moveTo>
                  <a:pt x="16" y="0"/>
                </a:moveTo>
                <a:cubicBezTo>
                  <a:pt x="24" y="1"/>
                  <a:pt x="31" y="2"/>
                  <a:pt x="38" y="6"/>
                </a:cubicBezTo>
                <a:cubicBezTo>
                  <a:pt x="43" y="9"/>
                  <a:pt x="47" y="12"/>
                  <a:pt x="52" y="15"/>
                </a:cubicBezTo>
                <a:cubicBezTo>
                  <a:pt x="55" y="17"/>
                  <a:pt x="55" y="19"/>
                  <a:pt x="55" y="22"/>
                </a:cubicBezTo>
                <a:cubicBezTo>
                  <a:pt x="54" y="25"/>
                  <a:pt x="51" y="25"/>
                  <a:pt x="49" y="24"/>
                </a:cubicBezTo>
                <a:cubicBezTo>
                  <a:pt x="42" y="23"/>
                  <a:pt x="36" y="24"/>
                  <a:pt x="31" y="29"/>
                </a:cubicBezTo>
                <a:cubicBezTo>
                  <a:pt x="29" y="30"/>
                  <a:pt x="28" y="29"/>
                  <a:pt x="27" y="28"/>
                </a:cubicBezTo>
                <a:cubicBezTo>
                  <a:pt x="21" y="24"/>
                  <a:pt x="14" y="24"/>
                  <a:pt x="8" y="27"/>
                </a:cubicBezTo>
                <a:cubicBezTo>
                  <a:pt x="4" y="29"/>
                  <a:pt x="2" y="27"/>
                  <a:pt x="1" y="24"/>
                </a:cubicBezTo>
                <a:cubicBezTo>
                  <a:pt x="0" y="20"/>
                  <a:pt x="1" y="18"/>
                  <a:pt x="5" y="17"/>
                </a:cubicBezTo>
                <a:cubicBezTo>
                  <a:pt x="6" y="17"/>
                  <a:pt x="8" y="17"/>
                  <a:pt x="9" y="17"/>
                </a:cubicBezTo>
                <a:cubicBezTo>
                  <a:pt x="11" y="17"/>
                  <a:pt x="13" y="17"/>
                  <a:pt x="13" y="15"/>
                </a:cubicBezTo>
                <a:cubicBezTo>
                  <a:pt x="14" y="13"/>
                  <a:pt x="13" y="12"/>
                  <a:pt x="12" y="10"/>
                </a:cubicBezTo>
                <a:cubicBezTo>
                  <a:pt x="10" y="9"/>
                  <a:pt x="7" y="8"/>
                  <a:pt x="9" y="5"/>
                </a:cubicBezTo>
                <a:cubicBezTo>
                  <a:pt x="10" y="2"/>
                  <a:pt x="13" y="0"/>
                  <a:pt x="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43"/>
          <p:cNvSpPr/>
          <p:nvPr/>
        </p:nvSpPr>
        <p:spPr bwMode="auto">
          <a:xfrm>
            <a:off x="4304311" y="1946714"/>
            <a:ext cx="84331" cy="63929"/>
          </a:xfrm>
          <a:custGeom>
            <a:avLst/>
            <a:gdLst>
              <a:gd name="T0" fmla="*/ 0 w 42"/>
              <a:gd name="T1" fmla="*/ 27 h 32"/>
              <a:gd name="T2" fmla="*/ 18 w 42"/>
              <a:gd name="T3" fmla="*/ 9 h 32"/>
              <a:gd name="T4" fmla="*/ 26 w 42"/>
              <a:gd name="T5" fmla="*/ 4 h 32"/>
              <a:gd name="T6" fmla="*/ 36 w 42"/>
              <a:gd name="T7" fmla="*/ 4 h 32"/>
              <a:gd name="T8" fmla="*/ 42 w 42"/>
              <a:gd name="T9" fmla="*/ 19 h 32"/>
              <a:gd name="T10" fmla="*/ 40 w 42"/>
              <a:gd name="T11" fmla="*/ 23 h 32"/>
              <a:gd name="T12" fmla="*/ 26 w 42"/>
              <a:gd name="T13" fmla="*/ 31 h 32"/>
              <a:gd name="T14" fmla="*/ 18 w 42"/>
              <a:gd name="T15" fmla="*/ 28 h 32"/>
              <a:gd name="T16" fmla="*/ 11 w 42"/>
              <a:gd name="T17" fmla="*/ 29 h 32"/>
              <a:gd name="T18" fmla="*/ 5 w 42"/>
              <a:gd name="T19" fmla="*/ 32 h 32"/>
              <a:gd name="T20" fmla="*/ 0 w 42"/>
              <a:gd name="T21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2">
                <a:moveTo>
                  <a:pt x="0" y="27"/>
                </a:moveTo>
                <a:cubicBezTo>
                  <a:pt x="1" y="19"/>
                  <a:pt x="10" y="10"/>
                  <a:pt x="18" y="9"/>
                </a:cubicBezTo>
                <a:cubicBezTo>
                  <a:pt x="22" y="9"/>
                  <a:pt x="24" y="8"/>
                  <a:pt x="26" y="4"/>
                </a:cubicBezTo>
                <a:cubicBezTo>
                  <a:pt x="29" y="1"/>
                  <a:pt x="33" y="0"/>
                  <a:pt x="36" y="4"/>
                </a:cubicBezTo>
                <a:cubicBezTo>
                  <a:pt x="40" y="8"/>
                  <a:pt x="41" y="13"/>
                  <a:pt x="42" y="19"/>
                </a:cubicBezTo>
                <a:cubicBezTo>
                  <a:pt x="42" y="20"/>
                  <a:pt x="41" y="22"/>
                  <a:pt x="40" y="23"/>
                </a:cubicBezTo>
                <a:cubicBezTo>
                  <a:pt x="36" y="27"/>
                  <a:pt x="31" y="30"/>
                  <a:pt x="26" y="31"/>
                </a:cubicBezTo>
                <a:cubicBezTo>
                  <a:pt x="23" y="32"/>
                  <a:pt x="21" y="30"/>
                  <a:pt x="18" y="28"/>
                </a:cubicBezTo>
                <a:cubicBezTo>
                  <a:pt x="16" y="26"/>
                  <a:pt x="13" y="26"/>
                  <a:pt x="11" y="29"/>
                </a:cubicBezTo>
                <a:cubicBezTo>
                  <a:pt x="9" y="31"/>
                  <a:pt x="7" y="32"/>
                  <a:pt x="5" y="32"/>
                </a:cubicBezTo>
                <a:cubicBezTo>
                  <a:pt x="1" y="32"/>
                  <a:pt x="0" y="30"/>
                  <a:pt x="0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44"/>
          <p:cNvSpPr/>
          <p:nvPr/>
        </p:nvSpPr>
        <p:spPr bwMode="auto">
          <a:xfrm>
            <a:off x="1792073" y="1976638"/>
            <a:ext cx="78890" cy="66649"/>
          </a:xfrm>
          <a:custGeom>
            <a:avLst/>
            <a:gdLst>
              <a:gd name="T0" fmla="*/ 17 w 39"/>
              <a:gd name="T1" fmla="*/ 1 h 33"/>
              <a:gd name="T2" fmla="*/ 27 w 39"/>
              <a:gd name="T3" fmla="*/ 5 h 33"/>
              <a:gd name="T4" fmla="*/ 35 w 39"/>
              <a:gd name="T5" fmla="*/ 14 h 33"/>
              <a:gd name="T6" fmla="*/ 38 w 39"/>
              <a:gd name="T7" fmla="*/ 27 h 33"/>
              <a:gd name="T8" fmla="*/ 31 w 39"/>
              <a:gd name="T9" fmla="*/ 31 h 33"/>
              <a:gd name="T10" fmla="*/ 23 w 39"/>
              <a:gd name="T11" fmla="*/ 25 h 33"/>
              <a:gd name="T12" fmla="*/ 10 w 39"/>
              <a:gd name="T13" fmla="*/ 20 h 33"/>
              <a:gd name="T14" fmla="*/ 3 w 39"/>
              <a:gd name="T15" fmla="*/ 11 h 33"/>
              <a:gd name="T16" fmla="*/ 5 w 39"/>
              <a:gd name="T17" fmla="*/ 8 h 33"/>
              <a:gd name="T18" fmla="*/ 17 w 39"/>
              <a:gd name="T19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3">
                <a:moveTo>
                  <a:pt x="17" y="1"/>
                </a:moveTo>
                <a:cubicBezTo>
                  <a:pt x="22" y="0"/>
                  <a:pt x="25" y="2"/>
                  <a:pt x="27" y="5"/>
                </a:cubicBezTo>
                <a:cubicBezTo>
                  <a:pt x="30" y="8"/>
                  <a:pt x="32" y="11"/>
                  <a:pt x="35" y="14"/>
                </a:cubicBezTo>
                <a:cubicBezTo>
                  <a:pt x="39" y="17"/>
                  <a:pt x="39" y="22"/>
                  <a:pt x="38" y="27"/>
                </a:cubicBezTo>
                <a:cubicBezTo>
                  <a:pt x="38" y="31"/>
                  <a:pt x="35" y="33"/>
                  <a:pt x="31" y="31"/>
                </a:cubicBezTo>
                <a:cubicBezTo>
                  <a:pt x="28" y="29"/>
                  <a:pt x="26" y="27"/>
                  <a:pt x="23" y="25"/>
                </a:cubicBezTo>
                <a:cubicBezTo>
                  <a:pt x="20" y="21"/>
                  <a:pt x="15" y="20"/>
                  <a:pt x="10" y="20"/>
                </a:cubicBezTo>
                <a:cubicBezTo>
                  <a:pt x="2" y="21"/>
                  <a:pt x="0" y="18"/>
                  <a:pt x="3" y="11"/>
                </a:cubicBezTo>
                <a:cubicBezTo>
                  <a:pt x="4" y="10"/>
                  <a:pt x="5" y="9"/>
                  <a:pt x="5" y="8"/>
                </a:cubicBezTo>
                <a:cubicBezTo>
                  <a:pt x="7" y="2"/>
                  <a:pt x="11" y="0"/>
                  <a:pt x="1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45"/>
          <p:cNvSpPr/>
          <p:nvPr/>
        </p:nvSpPr>
        <p:spPr bwMode="auto">
          <a:xfrm>
            <a:off x="4392723" y="1960316"/>
            <a:ext cx="70729" cy="66649"/>
          </a:xfrm>
          <a:custGeom>
            <a:avLst/>
            <a:gdLst>
              <a:gd name="T0" fmla="*/ 12 w 35"/>
              <a:gd name="T1" fmla="*/ 0 h 33"/>
              <a:gd name="T2" fmla="*/ 30 w 35"/>
              <a:gd name="T3" fmla="*/ 6 h 33"/>
              <a:gd name="T4" fmla="*/ 26 w 35"/>
              <a:gd name="T5" fmla="*/ 19 h 33"/>
              <a:gd name="T6" fmla="*/ 15 w 35"/>
              <a:gd name="T7" fmla="*/ 29 h 33"/>
              <a:gd name="T8" fmla="*/ 8 w 35"/>
              <a:gd name="T9" fmla="*/ 28 h 33"/>
              <a:gd name="T10" fmla="*/ 1 w 35"/>
              <a:gd name="T11" fmla="*/ 8 h 33"/>
              <a:gd name="T12" fmla="*/ 7 w 35"/>
              <a:gd name="T13" fmla="*/ 0 h 33"/>
              <a:gd name="T14" fmla="*/ 12 w 35"/>
              <a:gd name="T1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3">
                <a:moveTo>
                  <a:pt x="12" y="0"/>
                </a:moveTo>
                <a:cubicBezTo>
                  <a:pt x="19" y="0"/>
                  <a:pt x="25" y="1"/>
                  <a:pt x="30" y="6"/>
                </a:cubicBezTo>
                <a:cubicBezTo>
                  <a:pt x="35" y="11"/>
                  <a:pt x="34" y="18"/>
                  <a:pt x="26" y="19"/>
                </a:cubicBezTo>
                <a:cubicBezTo>
                  <a:pt x="21" y="21"/>
                  <a:pt x="17" y="24"/>
                  <a:pt x="15" y="29"/>
                </a:cubicBezTo>
                <a:cubicBezTo>
                  <a:pt x="12" y="33"/>
                  <a:pt x="10" y="33"/>
                  <a:pt x="8" y="28"/>
                </a:cubicBezTo>
                <a:cubicBezTo>
                  <a:pt x="5" y="22"/>
                  <a:pt x="3" y="15"/>
                  <a:pt x="1" y="8"/>
                </a:cubicBezTo>
                <a:cubicBezTo>
                  <a:pt x="0" y="2"/>
                  <a:pt x="1" y="1"/>
                  <a:pt x="7" y="0"/>
                </a:cubicBezTo>
                <a:cubicBezTo>
                  <a:pt x="9" y="0"/>
                  <a:pt x="11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46"/>
          <p:cNvSpPr/>
          <p:nvPr/>
        </p:nvSpPr>
        <p:spPr bwMode="auto">
          <a:xfrm>
            <a:off x="4615791" y="3867277"/>
            <a:ext cx="50326" cy="82971"/>
          </a:xfrm>
          <a:custGeom>
            <a:avLst/>
            <a:gdLst>
              <a:gd name="T0" fmla="*/ 25 w 25"/>
              <a:gd name="T1" fmla="*/ 31 h 41"/>
              <a:gd name="T2" fmla="*/ 14 w 25"/>
              <a:gd name="T3" fmla="*/ 40 h 41"/>
              <a:gd name="T4" fmla="*/ 5 w 25"/>
              <a:gd name="T5" fmla="*/ 34 h 41"/>
              <a:gd name="T6" fmla="*/ 6 w 25"/>
              <a:gd name="T7" fmla="*/ 18 h 41"/>
              <a:gd name="T8" fmla="*/ 6 w 25"/>
              <a:gd name="T9" fmla="*/ 14 h 41"/>
              <a:gd name="T10" fmla="*/ 6 w 25"/>
              <a:gd name="T11" fmla="*/ 6 h 41"/>
              <a:gd name="T12" fmla="*/ 14 w 25"/>
              <a:gd name="T13" fmla="*/ 3 h 41"/>
              <a:gd name="T14" fmla="*/ 24 w 25"/>
              <a:gd name="T15" fmla="*/ 18 h 41"/>
              <a:gd name="T16" fmla="*/ 25 w 25"/>
              <a:gd name="T17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1">
                <a:moveTo>
                  <a:pt x="25" y="31"/>
                </a:moveTo>
                <a:cubicBezTo>
                  <a:pt x="25" y="34"/>
                  <a:pt x="20" y="39"/>
                  <a:pt x="14" y="40"/>
                </a:cubicBezTo>
                <a:cubicBezTo>
                  <a:pt x="11" y="41"/>
                  <a:pt x="5" y="38"/>
                  <a:pt x="5" y="34"/>
                </a:cubicBezTo>
                <a:cubicBezTo>
                  <a:pt x="4" y="29"/>
                  <a:pt x="0" y="23"/>
                  <a:pt x="6" y="18"/>
                </a:cubicBezTo>
                <a:cubicBezTo>
                  <a:pt x="7" y="17"/>
                  <a:pt x="6" y="15"/>
                  <a:pt x="6" y="14"/>
                </a:cubicBezTo>
                <a:cubicBezTo>
                  <a:pt x="6" y="11"/>
                  <a:pt x="6" y="9"/>
                  <a:pt x="6" y="6"/>
                </a:cubicBezTo>
                <a:cubicBezTo>
                  <a:pt x="6" y="3"/>
                  <a:pt x="11" y="0"/>
                  <a:pt x="14" y="3"/>
                </a:cubicBezTo>
                <a:cubicBezTo>
                  <a:pt x="19" y="6"/>
                  <a:pt x="24" y="10"/>
                  <a:pt x="24" y="18"/>
                </a:cubicBezTo>
                <a:cubicBezTo>
                  <a:pt x="23" y="22"/>
                  <a:pt x="25" y="26"/>
                  <a:pt x="25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47"/>
          <p:cNvSpPr/>
          <p:nvPr/>
        </p:nvSpPr>
        <p:spPr bwMode="auto">
          <a:xfrm>
            <a:off x="1785272" y="2090893"/>
            <a:ext cx="68009" cy="66649"/>
          </a:xfrm>
          <a:custGeom>
            <a:avLst/>
            <a:gdLst>
              <a:gd name="T0" fmla="*/ 34 w 34"/>
              <a:gd name="T1" fmla="*/ 11 h 33"/>
              <a:gd name="T2" fmla="*/ 33 w 34"/>
              <a:gd name="T3" fmla="*/ 14 h 33"/>
              <a:gd name="T4" fmla="*/ 24 w 34"/>
              <a:gd name="T5" fmla="*/ 29 h 33"/>
              <a:gd name="T6" fmla="*/ 16 w 34"/>
              <a:gd name="T7" fmla="*/ 31 h 33"/>
              <a:gd name="T8" fmla="*/ 12 w 34"/>
              <a:gd name="T9" fmla="*/ 23 h 33"/>
              <a:gd name="T10" fmla="*/ 13 w 34"/>
              <a:gd name="T11" fmla="*/ 14 h 33"/>
              <a:gd name="T12" fmla="*/ 4 w 34"/>
              <a:gd name="T13" fmla="*/ 13 h 33"/>
              <a:gd name="T14" fmla="*/ 1 w 34"/>
              <a:gd name="T15" fmla="*/ 11 h 33"/>
              <a:gd name="T16" fmla="*/ 2 w 34"/>
              <a:gd name="T17" fmla="*/ 7 h 33"/>
              <a:gd name="T18" fmla="*/ 24 w 34"/>
              <a:gd name="T19" fmla="*/ 0 h 33"/>
              <a:gd name="T20" fmla="*/ 34 w 34"/>
              <a:gd name="T21" fmla="*/ 1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3">
                <a:moveTo>
                  <a:pt x="34" y="11"/>
                </a:moveTo>
                <a:cubicBezTo>
                  <a:pt x="34" y="12"/>
                  <a:pt x="33" y="13"/>
                  <a:pt x="33" y="14"/>
                </a:cubicBezTo>
                <a:cubicBezTo>
                  <a:pt x="30" y="19"/>
                  <a:pt x="27" y="24"/>
                  <a:pt x="24" y="29"/>
                </a:cubicBezTo>
                <a:cubicBezTo>
                  <a:pt x="22" y="32"/>
                  <a:pt x="19" y="33"/>
                  <a:pt x="16" y="31"/>
                </a:cubicBezTo>
                <a:cubicBezTo>
                  <a:pt x="13" y="30"/>
                  <a:pt x="12" y="26"/>
                  <a:pt x="12" y="23"/>
                </a:cubicBezTo>
                <a:cubicBezTo>
                  <a:pt x="12" y="20"/>
                  <a:pt x="16" y="17"/>
                  <a:pt x="13" y="14"/>
                </a:cubicBezTo>
                <a:cubicBezTo>
                  <a:pt x="11" y="11"/>
                  <a:pt x="7" y="13"/>
                  <a:pt x="4" y="13"/>
                </a:cubicBezTo>
                <a:cubicBezTo>
                  <a:pt x="3" y="12"/>
                  <a:pt x="1" y="12"/>
                  <a:pt x="1" y="11"/>
                </a:cubicBezTo>
                <a:cubicBezTo>
                  <a:pt x="0" y="9"/>
                  <a:pt x="1" y="8"/>
                  <a:pt x="2" y="7"/>
                </a:cubicBezTo>
                <a:cubicBezTo>
                  <a:pt x="8" y="0"/>
                  <a:pt x="16" y="0"/>
                  <a:pt x="24" y="0"/>
                </a:cubicBezTo>
                <a:cubicBezTo>
                  <a:pt x="28" y="0"/>
                  <a:pt x="34" y="8"/>
                  <a:pt x="3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48"/>
          <p:cNvSpPr/>
          <p:nvPr/>
        </p:nvSpPr>
        <p:spPr bwMode="auto">
          <a:xfrm>
            <a:off x="5070089" y="1871905"/>
            <a:ext cx="73449" cy="46246"/>
          </a:xfrm>
          <a:custGeom>
            <a:avLst/>
            <a:gdLst>
              <a:gd name="T0" fmla="*/ 8 w 37"/>
              <a:gd name="T1" fmla="*/ 23 h 23"/>
              <a:gd name="T2" fmla="*/ 0 w 37"/>
              <a:gd name="T3" fmla="*/ 11 h 23"/>
              <a:gd name="T4" fmla="*/ 4 w 37"/>
              <a:gd name="T5" fmla="*/ 8 h 23"/>
              <a:gd name="T6" fmla="*/ 12 w 37"/>
              <a:gd name="T7" fmla="*/ 6 h 23"/>
              <a:gd name="T8" fmla="*/ 25 w 37"/>
              <a:gd name="T9" fmla="*/ 2 h 23"/>
              <a:gd name="T10" fmla="*/ 34 w 37"/>
              <a:gd name="T11" fmla="*/ 3 h 23"/>
              <a:gd name="T12" fmla="*/ 36 w 37"/>
              <a:gd name="T13" fmla="*/ 12 h 23"/>
              <a:gd name="T14" fmla="*/ 26 w 37"/>
              <a:gd name="T15" fmla="*/ 21 h 23"/>
              <a:gd name="T16" fmla="*/ 23 w 37"/>
              <a:gd name="T17" fmla="*/ 21 h 23"/>
              <a:gd name="T18" fmla="*/ 8 w 37"/>
              <a:gd name="T1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23">
                <a:moveTo>
                  <a:pt x="8" y="23"/>
                </a:moveTo>
                <a:cubicBezTo>
                  <a:pt x="6" y="23"/>
                  <a:pt x="0" y="15"/>
                  <a:pt x="0" y="11"/>
                </a:cubicBezTo>
                <a:cubicBezTo>
                  <a:pt x="1" y="9"/>
                  <a:pt x="2" y="9"/>
                  <a:pt x="4" y="8"/>
                </a:cubicBezTo>
                <a:cubicBezTo>
                  <a:pt x="7" y="8"/>
                  <a:pt x="10" y="7"/>
                  <a:pt x="12" y="6"/>
                </a:cubicBezTo>
                <a:cubicBezTo>
                  <a:pt x="17" y="5"/>
                  <a:pt x="21" y="5"/>
                  <a:pt x="25" y="2"/>
                </a:cubicBezTo>
                <a:cubicBezTo>
                  <a:pt x="28" y="0"/>
                  <a:pt x="31" y="1"/>
                  <a:pt x="34" y="3"/>
                </a:cubicBezTo>
                <a:cubicBezTo>
                  <a:pt x="37" y="5"/>
                  <a:pt x="37" y="9"/>
                  <a:pt x="36" y="12"/>
                </a:cubicBezTo>
                <a:cubicBezTo>
                  <a:pt x="34" y="16"/>
                  <a:pt x="31" y="20"/>
                  <a:pt x="26" y="21"/>
                </a:cubicBezTo>
                <a:cubicBezTo>
                  <a:pt x="25" y="21"/>
                  <a:pt x="24" y="21"/>
                  <a:pt x="23" y="21"/>
                </a:cubicBezTo>
                <a:cubicBezTo>
                  <a:pt x="18" y="22"/>
                  <a:pt x="14" y="22"/>
                  <a:pt x="8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49"/>
          <p:cNvSpPr/>
          <p:nvPr/>
        </p:nvSpPr>
        <p:spPr bwMode="auto">
          <a:xfrm>
            <a:off x="3701755" y="2082731"/>
            <a:ext cx="58487" cy="53047"/>
          </a:xfrm>
          <a:custGeom>
            <a:avLst/>
            <a:gdLst>
              <a:gd name="T0" fmla="*/ 12 w 29"/>
              <a:gd name="T1" fmla="*/ 26 h 26"/>
              <a:gd name="T2" fmla="*/ 0 w 29"/>
              <a:gd name="T3" fmla="*/ 16 h 26"/>
              <a:gd name="T4" fmla="*/ 9 w 29"/>
              <a:gd name="T5" fmla="*/ 5 h 26"/>
              <a:gd name="T6" fmla="*/ 18 w 29"/>
              <a:gd name="T7" fmla="*/ 2 h 26"/>
              <a:gd name="T8" fmla="*/ 24 w 29"/>
              <a:gd name="T9" fmla="*/ 0 h 26"/>
              <a:gd name="T10" fmla="*/ 28 w 29"/>
              <a:gd name="T11" fmla="*/ 6 h 26"/>
              <a:gd name="T12" fmla="*/ 26 w 29"/>
              <a:gd name="T13" fmla="*/ 13 h 26"/>
              <a:gd name="T14" fmla="*/ 12 w 29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6">
                <a:moveTo>
                  <a:pt x="12" y="26"/>
                </a:moveTo>
                <a:cubicBezTo>
                  <a:pt x="6" y="26"/>
                  <a:pt x="1" y="21"/>
                  <a:pt x="0" y="16"/>
                </a:cubicBezTo>
                <a:cubicBezTo>
                  <a:pt x="0" y="10"/>
                  <a:pt x="4" y="6"/>
                  <a:pt x="9" y="5"/>
                </a:cubicBezTo>
                <a:cubicBezTo>
                  <a:pt x="13" y="5"/>
                  <a:pt x="16" y="4"/>
                  <a:pt x="18" y="2"/>
                </a:cubicBezTo>
                <a:cubicBezTo>
                  <a:pt x="20" y="1"/>
                  <a:pt x="22" y="0"/>
                  <a:pt x="24" y="0"/>
                </a:cubicBezTo>
                <a:cubicBezTo>
                  <a:pt x="27" y="1"/>
                  <a:pt x="29" y="3"/>
                  <a:pt x="28" y="6"/>
                </a:cubicBezTo>
                <a:cubicBezTo>
                  <a:pt x="27" y="8"/>
                  <a:pt x="26" y="11"/>
                  <a:pt x="26" y="13"/>
                </a:cubicBezTo>
                <a:cubicBezTo>
                  <a:pt x="25" y="21"/>
                  <a:pt x="20" y="26"/>
                  <a:pt x="12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50"/>
          <p:cNvSpPr/>
          <p:nvPr/>
        </p:nvSpPr>
        <p:spPr bwMode="auto">
          <a:xfrm>
            <a:off x="5431895" y="3266081"/>
            <a:ext cx="51687" cy="70729"/>
          </a:xfrm>
          <a:custGeom>
            <a:avLst/>
            <a:gdLst>
              <a:gd name="T0" fmla="*/ 26 w 26"/>
              <a:gd name="T1" fmla="*/ 19 h 35"/>
              <a:gd name="T2" fmla="*/ 19 w 26"/>
              <a:gd name="T3" fmla="*/ 33 h 35"/>
              <a:gd name="T4" fmla="*/ 12 w 26"/>
              <a:gd name="T5" fmla="*/ 32 h 35"/>
              <a:gd name="T6" fmla="*/ 10 w 26"/>
              <a:gd name="T7" fmla="*/ 27 h 35"/>
              <a:gd name="T8" fmla="*/ 3 w 26"/>
              <a:gd name="T9" fmla="*/ 13 h 35"/>
              <a:gd name="T10" fmla="*/ 2 w 26"/>
              <a:gd name="T11" fmla="*/ 3 h 35"/>
              <a:gd name="T12" fmla="*/ 12 w 26"/>
              <a:gd name="T13" fmla="*/ 2 h 35"/>
              <a:gd name="T14" fmla="*/ 25 w 26"/>
              <a:gd name="T15" fmla="*/ 16 h 35"/>
              <a:gd name="T16" fmla="*/ 26 w 26"/>
              <a:gd name="T17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35">
                <a:moveTo>
                  <a:pt x="26" y="19"/>
                </a:moveTo>
                <a:cubicBezTo>
                  <a:pt x="24" y="25"/>
                  <a:pt x="23" y="30"/>
                  <a:pt x="19" y="33"/>
                </a:cubicBezTo>
                <a:cubicBezTo>
                  <a:pt x="16" y="35"/>
                  <a:pt x="14" y="35"/>
                  <a:pt x="12" y="32"/>
                </a:cubicBezTo>
                <a:cubicBezTo>
                  <a:pt x="11" y="30"/>
                  <a:pt x="10" y="29"/>
                  <a:pt x="10" y="27"/>
                </a:cubicBezTo>
                <a:cubicBezTo>
                  <a:pt x="9" y="22"/>
                  <a:pt x="8" y="16"/>
                  <a:pt x="3" y="13"/>
                </a:cubicBezTo>
                <a:cubicBezTo>
                  <a:pt x="0" y="11"/>
                  <a:pt x="0" y="6"/>
                  <a:pt x="2" y="3"/>
                </a:cubicBezTo>
                <a:cubicBezTo>
                  <a:pt x="5" y="0"/>
                  <a:pt x="7" y="0"/>
                  <a:pt x="12" y="2"/>
                </a:cubicBezTo>
                <a:cubicBezTo>
                  <a:pt x="18" y="5"/>
                  <a:pt x="22" y="10"/>
                  <a:pt x="25" y="16"/>
                </a:cubicBezTo>
                <a:cubicBezTo>
                  <a:pt x="26" y="17"/>
                  <a:pt x="25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Freeform 51"/>
          <p:cNvSpPr/>
          <p:nvPr/>
        </p:nvSpPr>
        <p:spPr bwMode="auto">
          <a:xfrm>
            <a:off x="1020855" y="2809063"/>
            <a:ext cx="62568" cy="74810"/>
          </a:xfrm>
          <a:custGeom>
            <a:avLst/>
            <a:gdLst>
              <a:gd name="T0" fmla="*/ 30 w 31"/>
              <a:gd name="T1" fmla="*/ 28 h 37"/>
              <a:gd name="T2" fmla="*/ 26 w 31"/>
              <a:gd name="T3" fmla="*/ 36 h 37"/>
              <a:gd name="T4" fmla="*/ 17 w 31"/>
              <a:gd name="T5" fmla="*/ 34 h 37"/>
              <a:gd name="T6" fmla="*/ 9 w 31"/>
              <a:gd name="T7" fmla="*/ 20 h 37"/>
              <a:gd name="T8" fmla="*/ 1 w 31"/>
              <a:gd name="T9" fmla="*/ 6 h 37"/>
              <a:gd name="T10" fmla="*/ 1 w 31"/>
              <a:gd name="T11" fmla="*/ 2 h 37"/>
              <a:gd name="T12" fmla="*/ 5 w 31"/>
              <a:gd name="T13" fmla="*/ 0 h 37"/>
              <a:gd name="T14" fmla="*/ 7 w 31"/>
              <a:gd name="T15" fmla="*/ 2 h 37"/>
              <a:gd name="T16" fmla="*/ 28 w 31"/>
              <a:gd name="T17" fmla="*/ 20 h 37"/>
              <a:gd name="T18" fmla="*/ 30 w 31"/>
              <a:gd name="T19" fmla="*/ 2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37">
                <a:moveTo>
                  <a:pt x="30" y="28"/>
                </a:moveTo>
                <a:cubicBezTo>
                  <a:pt x="30" y="31"/>
                  <a:pt x="30" y="35"/>
                  <a:pt x="26" y="36"/>
                </a:cubicBezTo>
                <a:cubicBezTo>
                  <a:pt x="23" y="37"/>
                  <a:pt x="20" y="37"/>
                  <a:pt x="17" y="34"/>
                </a:cubicBezTo>
                <a:cubicBezTo>
                  <a:pt x="13" y="30"/>
                  <a:pt x="9" y="26"/>
                  <a:pt x="9" y="20"/>
                </a:cubicBezTo>
                <a:cubicBezTo>
                  <a:pt x="9" y="14"/>
                  <a:pt x="4" y="10"/>
                  <a:pt x="1" y="6"/>
                </a:cubicBezTo>
                <a:cubicBezTo>
                  <a:pt x="0" y="4"/>
                  <a:pt x="0" y="3"/>
                  <a:pt x="1" y="2"/>
                </a:cubicBezTo>
                <a:cubicBezTo>
                  <a:pt x="2" y="0"/>
                  <a:pt x="4" y="0"/>
                  <a:pt x="5" y="0"/>
                </a:cubicBezTo>
                <a:cubicBezTo>
                  <a:pt x="6" y="1"/>
                  <a:pt x="7" y="1"/>
                  <a:pt x="7" y="2"/>
                </a:cubicBezTo>
                <a:cubicBezTo>
                  <a:pt x="14" y="8"/>
                  <a:pt x="20" y="15"/>
                  <a:pt x="28" y="20"/>
                </a:cubicBezTo>
                <a:cubicBezTo>
                  <a:pt x="31" y="22"/>
                  <a:pt x="30" y="25"/>
                  <a:pt x="30" y="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Freeform 52"/>
          <p:cNvSpPr/>
          <p:nvPr/>
        </p:nvSpPr>
        <p:spPr bwMode="auto">
          <a:xfrm>
            <a:off x="5612797" y="1844701"/>
            <a:ext cx="65288" cy="46246"/>
          </a:xfrm>
          <a:custGeom>
            <a:avLst/>
            <a:gdLst>
              <a:gd name="T0" fmla="*/ 20 w 33"/>
              <a:gd name="T1" fmla="*/ 0 h 23"/>
              <a:gd name="T2" fmla="*/ 26 w 33"/>
              <a:gd name="T3" fmla="*/ 2 h 23"/>
              <a:gd name="T4" fmla="*/ 27 w 33"/>
              <a:gd name="T5" fmla="*/ 15 h 23"/>
              <a:gd name="T6" fmla="*/ 11 w 33"/>
              <a:gd name="T7" fmla="*/ 22 h 23"/>
              <a:gd name="T8" fmla="*/ 4 w 33"/>
              <a:gd name="T9" fmla="*/ 19 h 23"/>
              <a:gd name="T10" fmla="*/ 2 w 33"/>
              <a:gd name="T11" fmla="*/ 10 h 23"/>
              <a:gd name="T12" fmla="*/ 20 w 3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3">
                <a:moveTo>
                  <a:pt x="20" y="0"/>
                </a:moveTo>
                <a:cubicBezTo>
                  <a:pt x="21" y="0"/>
                  <a:pt x="24" y="1"/>
                  <a:pt x="26" y="2"/>
                </a:cubicBezTo>
                <a:cubicBezTo>
                  <a:pt x="32" y="5"/>
                  <a:pt x="33" y="11"/>
                  <a:pt x="27" y="15"/>
                </a:cubicBezTo>
                <a:cubicBezTo>
                  <a:pt x="22" y="18"/>
                  <a:pt x="16" y="20"/>
                  <a:pt x="11" y="22"/>
                </a:cubicBezTo>
                <a:cubicBezTo>
                  <a:pt x="8" y="23"/>
                  <a:pt x="6" y="21"/>
                  <a:pt x="4" y="19"/>
                </a:cubicBezTo>
                <a:cubicBezTo>
                  <a:pt x="2" y="16"/>
                  <a:pt x="0" y="14"/>
                  <a:pt x="2" y="10"/>
                </a:cubicBezTo>
                <a:cubicBezTo>
                  <a:pt x="4" y="5"/>
                  <a:pt x="12" y="0"/>
                  <a:pt x="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53"/>
          <p:cNvSpPr/>
          <p:nvPr/>
        </p:nvSpPr>
        <p:spPr bwMode="auto">
          <a:xfrm>
            <a:off x="4253985" y="1933113"/>
            <a:ext cx="72089" cy="50327"/>
          </a:xfrm>
          <a:custGeom>
            <a:avLst/>
            <a:gdLst>
              <a:gd name="T0" fmla="*/ 12 w 36"/>
              <a:gd name="T1" fmla="*/ 24 h 25"/>
              <a:gd name="T2" fmla="*/ 5 w 36"/>
              <a:gd name="T3" fmla="*/ 23 h 25"/>
              <a:gd name="T4" fmla="*/ 1 w 36"/>
              <a:gd name="T5" fmla="*/ 20 h 25"/>
              <a:gd name="T6" fmla="*/ 3 w 36"/>
              <a:gd name="T7" fmla="*/ 14 h 25"/>
              <a:gd name="T8" fmla="*/ 8 w 36"/>
              <a:gd name="T9" fmla="*/ 12 h 25"/>
              <a:gd name="T10" fmla="*/ 17 w 36"/>
              <a:gd name="T11" fmla="*/ 6 h 25"/>
              <a:gd name="T12" fmla="*/ 34 w 36"/>
              <a:gd name="T13" fmla="*/ 5 h 25"/>
              <a:gd name="T14" fmla="*/ 35 w 36"/>
              <a:gd name="T15" fmla="*/ 9 h 25"/>
              <a:gd name="T16" fmla="*/ 18 w 36"/>
              <a:gd name="T17" fmla="*/ 24 h 25"/>
              <a:gd name="T18" fmla="*/ 12 w 36"/>
              <a:gd name="T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5">
                <a:moveTo>
                  <a:pt x="12" y="24"/>
                </a:moveTo>
                <a:cubicBezTo>
                  <a:pt x="10" y="24"/>
                  <a:pt x="8" y="24"/>
                  <a:pt x="5" y="23"/>
                </a:cubicBezTo>
                <a:cubicBezTo>
                  <a:pt x="3" y="23"/>
                  <a:pt x="1" y="23"/>
                  <a:pt x="1" y="20"/>
                </a:cubicBezTo>
                <a:cubicBezTo>
                  <a:pt x="0" y="18"/>
                  <a:pt x="1" y="15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1" y="10"/>
                  <a:pt x="15" y="8"/>
                  <a:pt x="17" y="6"/>
                </a:cubicBezTo>
                <a:cubicBezTo>
                  <a:pt x="22" y="1"/>
                  <a:pt x="29" y="0"/>
                  <a:pt x="34" y="5"/>
                </a:cubicBezTo>
                <a:cubicBezTo>
                  <a:pt x="36" y="6"/>
                  <a:pt x="36" y="8"/>
                  <a:pt x="35" y="9"/>
                </a:cubicBezTo>
                <a:cubicBezTo>
                  <a:pt x="29" y="14"/>
                  <a:pt x="24" y="20"/>
                  <a:pt x="18" y="24"/>
                </a:cubicBezTo>
                <a:cubicBezTo>
                  <a:pt x="16" y="25"/>
                  <a:pt x="14" y="24"/>
                  <a:pt x="12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54"/>
          <p:cNvSpPr/>
          <p:nvPr/>
        </p:nvSpPr>
        <p:spPr bwMode="auto">
          <a:xfrm>
            <a:off x="5309479" y="3804709"/>
            <a:ext cx="61207" cy="76170"/>
          </a:xfrm>
          <a:custGeom>
            <a:avLst/>
            <a:gdLst>
              <a:gd name="T0" fmla="*/ 6 w 31"/>
              <a:gd name="T1" fmla="*/ 38 h 38"/>
              <a:gd name="T2" fmla="*/ 2 w 31"/>
              <a:gd name="T3" fmla="*/ 31 h 38"/>
              <a:gd name="T4" fmla="*/ 8 w 31"/>
              <a:gd name="T5" fmla="*/ 23 h 38"/>
              <a:gd name="T6" fmla="*/ 18 w 31"/>
              <a:gd name="T7" fmla="*/ 5 h 38"/>
              <a:gd name="T8" fmla="*/ 26 w 31"/>
              <a:gd name="T9" fmla="*/ 5 h 38"/>
              <a:gd name="T10" fmla="*/ 29 w 31"/>
              <a:gd name="T11" fmla="*/ 9 h 38"/>
              <a:gd name="T12" fmla="*/ 28 w 31"/>
              <a:gd name="T13" fmla="*/ 17 h 38"/>
              <a:gd name="T14" fmla="*/ 13 w 31"/>
              <a:gd name="T15" fmla="*/ 34 h 38"/>
              <a:gd name="T16" fmla="*/ 6 w 31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38">
                <a:moveTo>
                  <a:pt x="6" y="38"/>
                </a:moveTo>
                <a:cubicBezTo>
                  <a:pt x="1" y="38"/>
                  <a:pt x="0" y="35"/>
                  <a:pt x="2" y="31"/>
                </a:cubicBezTo>
                <a:cubicBezTo>
                  <a:pt x="4" y="28"/>
                  <a:pt x="6" y="26"/>
                  <a:pt x="8" y="23"/>
                </a:cubicBezTo>
                <a:cubicBezTo>
                  <a:pt x="12" y="18"/>
                  <a:pt x="16" y="12"/>
                  <a:pt x="18" y="5"/>
                </a:cubicBezTo>
                <a:cubicBezTo>
                  <a:pt x="20" y="0"/>
                  <a:pt x="23" y="0"/>
                  <a:pt x="26" y="5"/>
                </a:cubicBezTo>
                <a:cubicBezTo>
                  <a:pt x="27" y="6"/>
                  <a:pt x="28" y="8"/>
                  <a:pt x="29" y="9"/>
                </a:cubicBezTo>
                <a:cubicBezTo>
                  <a:pt x="31" y="12"/>
                  <a:pt x="31" y="14"/>
                  <a:pt x="28" y="17"/>
                </a:cubicBezTo>
                <a:cubicBezTo>
                  <a:pt x="23" y="23"/>
                  <a:pt x="18" y="28"/>
                  <a:pt x="13" y="34"/>
                </a:cubicBezTo>
                <a:cubicBezTo>
                  <a:pt x="11" y="36"/>
                  <a:pt x="8" y="38"/>
                  <a:pt x="6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55"/>
          <p:cNvSpPr/>
          <p:nvPr/>
        </p:nvSpPr>
        <p:spPr bwMode="auto">
          <a:xfrm>
            <a:off x="5310839" y="3479628"/>
            <a:ext cx="32644" cy="76170"/>
          </a:xfrm>
          <a:custGeom>
            <a:avLst/>
            <a:gdLst>
              <a:gd name="T0" fmla="*/ 16 w 16"/>
              <a:gd name="T1" fmla="*/ 18 h 38"/>
              <a:gd name="T2" fmla="*/ 16 w 16"/>
              <a:gd name="T3" fmla="*/ 33 h 38"/>
              <a:gd name="T4" fmla="*/ 13 w 16"/>
              <a:gd name="T5" fmla="*/ 38 h 38"/>
              <a:gd name="T6" fmla="*/ 9 w 16"/>
              <a:gd name="T7" fmla="*/ 36 h 38"/>
              <a:gd name="T8" fmla="*/ 2 w 16"/>
              <a:gd name="T9" fmla="*/ 11 h 38"/>
              <a:gd name="T10" fmla="*/ 13 w 16"/>
              <a:gd name="T11" fmla="*/ 0 h 38"/>
              <a:gd name="T12" fmla="*/ 16 w 16"/>
              <a:gd name="T13" fmla="*/ 3 h 38"/>
              <a:gd name="T14" fmla="*/ 16 w 16"/>
              <a:gd name="T15" fmla="*/ 18 h 38"/>
              <a:gd name="T16" fmla="*/ 16 w 16"/>
              <a:gd name="T17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8">
                <a:moveTo>
                  <a:pt x="16" y="18"/>
                </a:moveTo>
                <a:cubicBezTo>
                  <a:pt x="16" y="23"/>
                  <a:pt x="16" y="28"/>
                  <a:pt x="16" y="33"/>
                </a:cubicBezTo>
                <a:cubicBezTo>
                  <a:pt x="16" y="35"/>
                  <a:pt x="15" y="37"/>
                  <a:pt x="13" y="38"/>
                </a:cubicBezTo>
                <a:cubicBezTo>
                  <a:pt x="11" y="38"/>
                  <a:pt x="10" y="37"/>
                  <a:pt x="9" y="36"/>
                </a:cubicBezTo>
                <a:cubicBezTo>
                  <a:pt x="1" y="29"/>
                  <a:pt x="0" y="20"/>
                  <a:pt x="2" y="11"/>
                </a:cubicBezTo>
                <a:cubicBezTo>
                  <a:pt x="2" y="8"/>
                  <a:pt x="10" y="0"/>
                  <a:pt x="13" y="0"/>
                </a:cubicBezTo>
                <a:cubicBezTo>
                  <a:pt x="15" y="0"/>
                  <a:pt x="16" y="2"/>
                  <a:pt x="16" y="3"/>
                </a:cubicBezTo>
                <a:cubicBezTo>
                  <a:pt x="16" y="8"/>
                  <a:pt x="16" y="13"/>
                  <a:pt x="16" y="18"/>
                </a:cubicBezTo>
                <a:cubicBezTo>
                  <a:pt x="16" y="18"/>
                  <a:pt x="16" y="18"/>
                  <a:pt x="1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56"/>
          <p:cNvSpPr/>
          <p:nvPr/>
        </p:nvSpPr>
        <p:spPr bwMode="auto">
          <a:xfrm>
            <a:off x="1883204" y="2006562"/>
            <a:ext cx="46246" cy="57127"/>
          </a:xfrm>
          <a:custGeom>
            <a:avLst/>
            <a:gdLst>
              <a:gd name="T0" fmla="*/ 8 w 23"/>
              <a:gd name="T1" fmla="*/ 0 h 28"/>
              <a:gd name="T2" fmla="*/ 22 w 23"/>
              <a:gd name="T3" fmla="*/ 16 h 28"/>
              <a:gd name="T4" fmla="*/ 19 w 23"/>
              <a:gd name="T5" fmla="*/ 21 h 28"/>
              <a:gd name="T6" fmla="*/ 8 w 23"/>
              <a:gd name="T7" fmla="*/ 27 h 28"/>
              <a:gd name="T8" fmla="*/ 3 w 23"/>
              <a:gd name="T9" fmla="*/ 25 h 28"/>
              <a:gd name="T10" fmla="*/ 2 w 23"/>
              <a:gd name="T11" fmla="*/ 14 h 28"/>
              <a:gd name="T12" fmla="*/ 3 w 23"/>
              <a:gd name="T13" fmla="*/ 7 h 28"/>
              <a:gd name="T14" fmla="*/ 7 w 23"/>
              <a:gd name="T15" fmla="*/ 0 h 28"/>
              <a:gd name="T16" fmla="*/ 8 w 23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8">
                <a:moveTo>
                  <a:pt x="8" y="0"/>
                </a:moveTo>
                <a:cubicBezTo>
                  <a:pt x="15" y="0"/>
                  <a:pt x="23" y="10"/>
                  <a:pt x="22" y="16"/>
                </a:cubicBezTo>
                <a:cubicBezTo>
                  <a:pt x="22" y="18"/>
                  <a:pt x="21" y="20"/>
                  <a:pt x="19" y="21"/>
                </a:cubicBezTo>
                <a:cubicBezTo>
                  <a:pt x="16" y="23"/>
                  <a:pt x="12" y="25"/>
                  <a:pt x="8" y="27"/>
                </a:cubicBezTo>
                <a:cubicBezTo>
                  <a:pt x="6" y="28"/>
                  <a:pt x="4" y="27"/>
                  <a:pt x="3" y="25"/>
                </a:cubicBezTo>
                <a:cubicBezTo>
                  <a:pt x="1" y="22"/>
                  <a:pt x="0" y="18"/>
                  <a:pt x="2" y="14"/>
                </a:cubicBezTo>
                <a:cubicBezTo>
                  <a:pt x="4" y="12"/>
                  <a:pt x="4" y="9"/>
                  <a:pt x="3" y="7"/>
                </a:cubicBezTo>
                <a:cubicBezTo>
                  <a:pt x="1" y="2"/>
                  <a:pt x="1" y="1"/>
                  <a:pt x="7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57"/>
          <p:cNvSpPr/>
          <p:nvPr/>
        </p:nvSpPr>
        <p:spPr bwMode="auto">
          <a:xfrm>
            <a:off x="5913396" y="4186918"/>
            <a:ext cx="70729" cy="50327"/>
          </a:xfrm>
          <a:custGeom>
            <a:avLst/>
            <a:gdLst>
              <a:gd name="T0" fmla="*/ 13 w 35"/>
              <a:gd name="T1" fmla="*/ 25 h 25"/>
              <a:gd name="T2" fmla="*/ 5 w 35"/>
              <a:gd name="T3" fmla="*/ 25 h 25"/>
              <a:gd name="T4" fmla="*/ 1 w 35"/>
              <a:gd name="T5" fmla="*/ 21 h 25"/>
              <a:gd name="T6" fmla="*/ 4 w 35"/>
              <a:gd name="T7" fmla="*/ 16 h 25"/>
              <a:gd name="T8" fmla="*/ 15 w 35"/>
              <a:gd name="T9" fmla="*/ 14 h 25"/>
              <a:gd name="T10" fmla="*/ 25 w 35"/>
              <a:gd name="T11" fmla="*/ 5 h 25"/>
              <a:gd name="T12" fmla="*/ 30 w 35"/>
              <a:gd name="T13" fmla="*/ 1 h 25"/>
              <a:gd name="T14" fmla="*/ 34 w 35"/>
              <a:gd name="T15" fmla="*/ 6 h 25"/>
              <a:gd name="T16" fmla="*/ 19 w 35"/>
              <a:gd name="T17" fmla="*/ 24 h 25"/>
              <a:gd name="T18" fmla="*/ 13 w 35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25">
                <a:moveTo>
                  <a:pt x="13" y="25"/>
                </a:moveTo>
                <a:cubicBezTo>
                  <a:pt x="9" y="25"/>
                  <a:pt x="7" y="25"/>
                  <a:pt x="5" y="25"/>
                </a:cubicBezTo>
                <a:cubicBezTo>
                  <a:pt x="2" y="25"/>
                  <a:pt x="1" y="24"/>
                  <a:pt x="1" y="21"/>
                </a:cubicBezTo>
                <a:cubicBezTo>
                  <a:pt x="0" y="18"/>
                  <a:pt x="2" y="16"/>
                  <a:pt x="4" y="16"/>
                </a:cubicBezTo>
                <a:cubicBezTo>
                  <a:pt x="8" y="15"/>
                  <a:pt x="11" y="14"/>
                  <a:pt x="15" y="14"/>
                </a:cubicBezTo>
                <a:cubicBezTo>
                  <a:pt x="20" y="13"/>
                  <a:pt x="24" y="10"/>
                  <a:pt x="25" y="5"/>
                </a:cubicBezTo>
                <a:cubicBezTo>
                  <a:pt x="26" y="3"/>
                  <a:pt x="27" y="0"/>
                  <a:pt x="30" y="1"/>
                </a:cubicBezTo>
                <a:cubicBezTo>
                  <a:pt x="33" y="1"/>
                  <a:pt x="34" y="4"/>
                  <a:pt x="34" y="6"/>
                </a:cubicBezTo>
                <a:cubicBezTo>
                  <a:pt x="35" y="16"/>
                  <a:pt x="30" y="22"/>
                  <a:pt x="19" y="24"/>
                </a:cubicBezTo>
                <a:cubicBezTo>
                  <a:pt x="17" y="25"/>
                  <a:pt x="14" y="25"/>
                  <a:pt x="13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" name="Freeform 58"/>
          <p:cNvSpPr/>
          <p:nvPr/>
        </p:nvSpPr>
        <p:spPr bwMode="auto">
          <a:xfrm>
            <a:off x="5397890" y="3791107"/>
            <a:ext cx="43526" cy="73449"/>
          </a:xfrm>
          <a:custGeom>
            <a:avLst/>
            <a:gdLst>
              <a:gd name="T0" fmla="*/ 6 w 22"/>
              <a:gd name="T1" fmla="*/ 0 h 37"/>
              <a:gd name="T2" fmla="*/ 16 w 22"/>
              <a:gd name="T3" fmla="*/ 10 h 37"/>
              <a:gd name="T4" fmla="*/ 20 w 22"/>
              <a:gd name="T5" fmla="*/ 27 h 37"/>
              <a:gd name="T6" fmla="*/ 17 w 22"/>
              <a:gd name="T7" fmla="*/ 36 h 37"/>
              <a:gd name="T8" fmla="*/ 10 w 22"/>
              <a:gd name="T9" fmla="*/ 32 h 37"/>
              <a:gd name="T10" fmla="*/ 4 w 22"/>
              <a:gd name="T11" fmla="*/ 18 h 37"/>
              <a:gd name="T12" fmla="*/ 3 w 22"/>
              <a:gd name="T13" fmla="*/ 2 h 37"/>
              <a:gd name="T14" fmla="*/ 6 w 22"/>
              <a:gd name="T1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7">
                <a:moveTo>
                  <a:pt x="6" y="0"/>
                </a:moveTo>
                <a:cubicBezTo>
                  <a:pt x="12" y="0"/>
                  <a:pt x="16" y="4"/>
                  <a:pt x="16" y="10"/>
                </a:cubicBezTo>
                <a:cubicBezTo>
                  <a:pt x="16" y="16"/>
                  <a:pt x="16" y="22"/>
                  <a:pt x="20" y="27"/>
                </a:cubicBezTo>
                <a:cubicBezTo>
                  <a:pt x="22" y="30"/>
                  <a:pt x="20" y="35"/>
                  <a:pt x="17" y="36"/>
                </a:cubicBezTo>
                <a:cubicBezTo>
                  <a:pt x="14" y="37"/>
                  <a:pt x="11" y="35"/>
                  <a:pt x="10" y="32"/>
                </a:cubicBezTo>
                <a:cubicBezTo>
                  <a:pt x="9" y="26"/>
                  <a:pt x="6" y="22"/>
                  <a:pt x="4" y="18"/>
                </a:cubicBezTo>
                <a:cubicBezTo>
                  <a:pt x="0" y="13"/>
                  <a:pt x="3" y="7"/>
                  <a:pt x="3" y="2"/>
                </a:cubicBezTo>
                <a:cubicBezTo>
                  <a:pt x="3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2" name="Freeform 59"/>
          <p:cNvSpPr/>
          <p:nvPr/>
        </p:nvSpPr>
        <p:spPr bwMode="auto">
          <a:xfrm>
            <a:off x="5941959" y="2080011"/>
            <a:ext cx="59848" cy="38085"/>
          </a:xfrm>
          <a:custGeom>
            <a:avLst/>
            <a:gdLst>
              <a:gd name="T0" fmla="*/ 15 w 30"/>
              <a:gd name="T1" fmla="*/ 0 h 19"/>
              <a:gd name="T2" fmla="*/ 17 w 30"/>
              <a:gd name="T3" fmla="*/ 1 h 19"/>
              <a:gd name="T4" fmla="*/ 27 w 30"/>
              <a:gd name="T5" fmla="*/ 16 h 19"/>
              <a:gd name="T6" fmla="*/ 22 w 30"/>
              <a:gd name="T7" fmla="*/ 18 h 19"/>
              <a:gd name="T8" fmla="*/ 7 w 30"/>
              <a:gd name="T9" fmla="*/ 17 h 19"/>
              <a:gd name="T10" fmla="*/ 1 w 30"/>
              <a:gd name="T11" fmla="*/ 10 h 19"/>
              <a:gd name="T12" fmla="*/ 15 w 30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9">
                <a:moveTo>
                  <a:pt x="15" y="0"/>
                </a:moveTo>
                <a:cubicBezTo>
                  <a:pt x="16" y="0"/>
                  <a:pt x="17" y="0"/>
                  <a:pt x="17" y="1"/>
                </a:cubicBezTo>
                <a:cubicBezTo>
                  <a:pt x="27" y="1"/>
                  <a:pt x="30" y="7"/>
                  <a:pt x="27" y="16"/>
                </a:cubicBezTo>
                <a:cubicBezTo>
                  <a:pt x="26" y="18"/>
                  <a:pt x="24" y="19"/>
                  <a:pt x="22" y="18"/>
                </a:cubicBezTo>
                <a:cubicBezTo>
                  <a:pt x="17" y="17"/>
                  <a:pt x="12" y="16"/>
                  <a:pt x="7" y="17"/>
                </a:cubicBezTo>
                <a:cubicBezTo>
                  <a:pt x="3" y="18"/>
                  <a:pt x="0" y="14"/>
                  <a:pt x="1" y="10"/>
                </a:cubicBezTo>
                <a:cubicBezTo>
                  <a:pt x="2" y="4"/>
                  <a:pt x="8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3" name="Freeform 60"/>
          <p:cNvSpPr/>
          <p:nvPr/>
        </p:nvSpPr>
        <p:spPr bwMode="auto">
          <a:xfrm>
            <a:off x="978690" y="2678487"/>
            <a:ext cx="34004" cy="84331"/>
          </a:xfrm>
          <a:custGeom>
            <a:avLst/>
            <a:gdLst>
              <a:gd name="T0" fmla="*/ 1 w 17"/>
              <a:gd name="T1" fmla="*/ 29 h 42"/>
              <a:gd name="T2" fmla="*/ 4 w 17"/>
              <a:gd name="T3" fmla="*/ 22 h 42"/>
              <a:gd name="T4" fmla="*/ 1 w 17"/>
              <a:gd name="T5" fmla="*/ 14 h 42"/>
              <a:gd name="T6" fmla="*/ 6 w 17"/>
              <a:gd name="T7" fmla="*/ 2 h 42"/>
              <a:gd name="T8" fmla="*/ 11 w 17"/>
              <a:gd name="T9" fmla="*/ 1 h 42"/>
              <a:gd name="T10" fmla="*/ 14 w 17"/>
              <a:gd name="T11" fmla="*/ 14 h 42"/>
              <a:gd name="T12" fmla="*/ 13 w 17"/>
              <a:gd name="T13" fmla="*/ 16 h 42"/>
              <a:gd name="T14" fmla="*/ 11 w 17"/>
              <a:gd name="T15" fmla="*/ 33 h 42"/>
              <a:gd name="T16" fmla="*/ 9 w 17"/>
              <a:gd name="T17" fmla="*/ 42 h 42"/>
              <a:gd name="T18" fmla="*/ 2 w 17"/>
              <a:gd name="T19" fmla="*/ 35 h 42"/>
              <a:gd name="T20" fmla="*/ 1 w 17"/>
              <a:gd name="T21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42">
                <a:moveTo>
                  <a:pt x="1" y="29"/>
                </a:moveTo>
                <a:cubicBezTo>
                  <a:pt x="0" y="27"/>
                  <a:pt x="5" y="25"/>
                  <a:pt x="4" y="22"/>
                </a:cubicBezTo>
                <a:cubicBezTo>
                  <a:pt x="3" y="19"/>
                  <a:pt x="1" y="17"/>
                  <a:pt x="1" y="14"/>
                </a:cubicBezTo>
                <a:cubicBezTo>
                  <a:pt x="1" y="9"/>
                  <a:pt x="3" y="6"/>
                  <a:pt x="6" y="2"/>
                </a:cubicBezTo>
                <a:cubicBezTo>
                  <a:pt x="7" y="0"/>
                  <a:pt x="9" y="0"/>
                  <a:pt x="11" y="1"/>
                </a:cubicBezTo>
                <a:cubicBezTo>
                  <a:pt x="15" y="4"/>
                  <a:pt x="17" y="10"/>
                  <a:pt x="14" y="14"/>
                </a:cubicBezTo>
                <a:cubicBezTo>
                  <a:pt x="14" y="14"/>
                  <a:pt x="13" y="15"/>
                  <a:pt x="13" y="16"/>
                </a:cubicBezTo>
                <a:cubicBezTo>
                  <a:pt x="9" y="21"/>
                  <a:pt x="8" y="27"/>
                  <a:pt x="11" y="33"/>
                </a:cubicBezTo>
                <a:cubicBezTo>
                  <a:pt x="13" y="38"/>
                  <a:pt x="12" y="41"/>
                  <a:pt x="9" y="42"/>
                </a:cubicBezTo>
                <a:cubicBezTo>
                  <a:pt x="6" y="42"/>
                  <a:pt x="3" y="40"/>
                  <a:pt x="2" y="35"/>
                </a:cubicBezTo>
                <a:cubicBezTo>
                  <a:pt x="2" y="33"/>
                  <a:pt x="2" y="32"/>
                  <a:pt x="1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4" name="Freeform 61"/>
          <p:cNvSpPr/>
          <p:nvPr/>
        </p:nvSpPr>
        <p:spPr bwMode="auto">
          <a:xfrm>
            <a:off x="5023843" y="1972558"/>
            <a:ext cx="55767" cy="38085"/>
          </a:xfrm>
          <a:custGeom>
            <a:avLst/>
            <a:gdLst>
              <a:gd name="T0" fmla="*/ 7 w 28"/>
              <a:gd name="T1" fmla="*/ 19 h 19"/>
              <a:gd name="T2" fmla="*/ 1 w 28"/>
              <a:gd name="T3" fmla="*/ 13 h 19"/>
              <a:gd name="T4" fmla="*/ 6 w 28"/>
              <a:gd name="T5" fmla="*/ 4 h 19"/>
              <a:gd name="T6" fmla="*/ 16 w 28"/>
              <a:gd name="T7" fmla="*/ 1 h 19"/>
              <a:gd name="T8" fmla="*/ 22 w 28"/>
              <a:gd name="T9" fmla="*/ 4 h 19"/>
              <a:gd name="T10" fmla="*/ 28 w 28"/>
              <a:gd name="T11" fmla="*/ 10 h 19"/>
              <a:gd name="T12" fmla="*/ 22 w 28"/>
              <a:gd name="T13" fmla="*/ 15 h 19"/>
              <a:gd name="T14" fmla="*/ 7 w 28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9">
                <a:moveTo>
                  <a:pt x="7" y="19"/>
                </a:moveTo>
                <a:cubicBezTo>
                  <a:pt x="1" y="19"/>
                  <a:pt x="0" y="18"/>
                  <a:pt x="1" y="13"/>
                </a:cubicBezTo>
                <a:cubicBezTo>
                  <a:pt x="2" y="10"/>
                  <a:pt x="4" y="7"/>
                  <a:pt x="6" y="4"/>
                </a:cubicBezTo>
                <a:cubicBezTo>
                  <a:pt x="9" y="1"/>
                  <a:pt x="12" y="0"/>
                  <a:pt x="16" y="1"/>
                </a:cubicBezTo>
                <a:cubicBezTo>
                  <a:pt x="18" y="2"/>
                  <a:pt x="20" y="2"/>
                  <a:pt x="22" y="4"/>
                </a:cubicBezTo>
                <a:cubicBezTo>
                  <a:pt x="25" y="5"/>
                  <a:pt x="28" y="7"/>
                  <a:pt x="28" y="10"/>
                </a:cubicBezTo>
                <a:cubicBezTo>
                  <a:pt x="28" y="13"/>
                  <a:pt x="24" y="14"/>
                  <a:pt x="22" y="15"/>
                </a:cubicBezTo>
                <a:cubicBezTo>
                  <a:pt x="17" y="18"/>
                  <a:pt x="12" y="18"/>
                  <a:pt x="7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Freeform 62"/>
          <p:cNvSpPr/>
          <p:nvPr/>
        </p:nvSpPr>
        <p:spPr bwMode="auto">
          <a:xfrm>
            <a:off x="2035544" y="2260914"/>
            <a:ext cx="62568" cy="39445"/>
          </a:xfrm>
          <a:custGeom>
            <a:avLst/>
            <a:gdLst>
              <a:gd name="T0" fmla="*/ 26 w 31"/>
              <a:gd name="T1" fmla="*/ 19 h 20"/>
              <a:gd name="T2" fmla="*/ 11 w 31"/>
              <a:gd name="T3" fmla="*/ 17 h 20"/>
              <a:gd name="T4" fmla="*/ 3 w 31"/>
              <a:gd name="T5" fmla="*/ 12 h 20"/>
              <a:gd name="T6" fmla="*/ 10 w 31"/>
              <a:gd name="T7" fmla="*/ 0 h 20"/>
              <a:gd name="T8" fmla="*/ 19 w 31"/>
              <a:gd name="T9" fmla="*/ 4 h 20"/>
              <a:gd name="T10" fmla="*/ 29 w 31"/>
              <a:gd name="T11" fmla="*/ 13 h 20"/>
              <a:gd name="T12" fmla="*/ 30 w 31"/>
              <a:gd name="T13" fmla="*/ 17 h 20"/>
              <a:gd name="T14" fmla="*/ 26 w 31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20">
                <a:moveTo>
                  <a:pt x="26" y="19"/>
                </a:moveTo>
                <a:cubicBezTo>
                  <a:pt x="21" y="18"/>
                  <a:pt x="16" y="18"/>
                  <a:pt x="11" y="17"/>
                </a:cubicBezTo>
                <a:cubicBezTo>
                  <a:pt x="7" y="17"/>
                  <a:pt x="5" y="15"/>
                  <a:pt x="3" y="12"/>
                </a:cubicBezTo>
                <a:cubicBezTo>
                  <a:pt x="0" y="6"/>
                  <a:pt x="4" y="0"/>
                  <a:pt x="10" y="0"/>
                </a:cubicBezTo>
                <a:cubicBezTo>
                  <a:pt x="13" y="0"/>
                  <a:pt x="17" y="1"/>
                  <a:pt x="19" y="4"/>
                </a:cubicBezTo>
                <a:cubicBezTo>
                  <a:pt x="22" y="7"/>
                  <a:pt x="25" y="10"/>
                  <a:pt x="29" y="13"/>
                </a:cubicBezTo>
                <a:cubicBezTo>
                  <a:pt x="30" y="14"/>
                  <a:pt x="31" y="16"/>
                  <a:pt x="30" y="17"/>
                </a:cubicBezTo>
                <a:cubicBezTo>
                  <a:pt x="30" y="20"/>
                  <a:pt x="27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6" name="Freeform 63"/>
          <p:cNvSpPr/>
          <p:nvPr/>
        </p:nvSpPr>
        <p:spPr bwMode="auto">
          <a:xfrm>
            <a:off x="5125856" y="3619726"/>
            <a:ext cx="48966" cy="46246"/>
          </a:xfrm>
          <a:custGeom>
            <a:avLst/>
            <a:gdLst>
              <a:gd name="T0" fmla="*/ 24 w 24"/>
              <a:gd name="T1" fmla="*/ 9 h 23"/>
              <a:gd name="T2" fmla="*/ 13 w 24"/>
              <a:gd name="T3" fmla="*/ 22 h 23"/>
              <a:gd name="T4" fmla="*/ 5 w 24"/>
              <a:gd name="T5" fmla="*/ 20 h 23"/>
              <a:gd name="T6" fmla="*/ 2 w 24"/>
              <a:gd name="T7" fmla="*/ 9 h 23"/>
              <a:gd name="T8" fmla="*/ 20 w 24"/>
              <a:gd name="T9" fmla="*/ 3 h 23"/>
              <a:gd name="T10" fmla="*/ 24 w 24"/>
              <a:gd name="T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3">
                <a:moveTo>
                  <a:pt x="24" y="9"/>
                </a:moveTo>
                <a:cubicBezTo>
                  <a:pt x="23" y="16"/>
                  <a:pt x="19" y="19"/>
                  <a:pt x="13" y="22"/>
                </a:cubicBezTo>
                <a:cubicBezTo>
                  <a:pt x="10" y="23"/>
                  <a:pt x="7" y="22"/>
                  <a:pt x="5" y="20"/>
                </a:cubicBezTo>
                <a:cubicBezTo>
                  <a:pt x="3" y="17"/>
                  <a:pt x="0" y="14"/>
                  <a:pt x="2" y="9"/>
                </a:cubicBezTo>
                <a:cubicBezTo>
                  <a:pt x="5" y="3"/>
                  <a:pt x="14" y="0"/>
                  <a:pt x="20" y="3"/>
                </a:cubicBezTo>
                <a:cubicBezTo>
                  <a:pt x="23" y="4"/>
                  <a:pt x="24" y="5"/>
                  <a:pt x="24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7" name="Freeform 64"/>
          <p:cNvSpPr/>
          <p:nvPr/>
        </p:nvSpPr>
        <p:spPr bwMode="auto">
          <a:xfrm>
            <a:off x="3378034" y="2216028"/>
            <a:ext cx="51687" cy="44886"/>
          </a:xfrm>
          <a:custGeom>
            <a:avLst/>
            <a:gdLst>
              <a:gd name="T0" fmla="*/ 10 w 26"/>
              <a:gd name="T1" fmla="*/ 22 h 22"/>
              <a:gd name="T2" fmla="*/ 3 w 26"/>
              <a:gd name="T3" fmla="*/ 19 h 22"/>
              <a:gd name="T4" fmla="*/ 3 w 26"/>
              <a:gd name="T5" fmla="*/ 11 h 22"/>
              <a:gd name="T6" fmla="*/ 13 w 26"/>
              <a:gd name="T7" fmla="*/ 3 h 22"/>
              <a:gd name="T8" fmla="*/ 22 w 26"/>
              <a:gd name="T9" fmla="*/ 4 h 22"/>
              <a:gd name="T10" fmla="*/ 24 w 26"/>
              <a:gd name="T11" fmla="*/ 14 h 22"/>
              <a:gd name="T12" fmla="*/ 10 w 2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2">
                <a:moveTo>
                  <a:pt x="10" y="22"/>
                </a:moveTo>
                <a:cubicBezTo>
                  <a:pt x="7" y="22"/>
                  <a:pt x="5" y="21"/>
                  <a:pt x="3" y="19"/>
                </a:cubicBezTo>
                <a:cubicBezTo>
                  <a:pt x="0" y="16"/>
                  <a:pt x="0" y="13"/>
                  <a:pt x="3" y="11"/>
                </a:cubicBezTo>
                <a:cubicBezTo>
                  <a:pt x="6" y="8"/>
                  <a:pt x="9" y="5"/>
                  <a:pt x="13" y="3"/>
                </a:cubicBezTo>
                <a:cubicBezTo>
                  <a:pt x="16" y="0"/>
                  <a:pt x="19" y="1"/>
                  <a:pt x="22" y="4"/>
                </a:cubicBezTo>
                <a:cubicBezTo>
                  <a:pt x="26" y="8"/>
                  <a:pt x="26" y="11"/>
                  <a:pt x="24" y="14"/>
                </a:cubicBezTo>
                <a:cubicBezTo>
                  <a:pt x="20" y="19"/>
                  <a:pt x="15" y="21"/>
                  <a:pt x="10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8" name="Freeform 65"/>
          <p:cNvSpPr/>
          <p:nvPr/>
        </p:nvSpPr>
        <p:spPr bwMode="auto">
          <a:xfrm>
            <a:off x="5429175" y="4273969"/>
            <a:ext cx="68009" cy="42166"/>
          </a:xfrm>
          <a:custGeom>
            <a:avLst/>
            <a:gdLst>
              <a:gd name="T0" fmla="*/ 5 w 34"/>
              <a:gd name="T1" fmla="*/ 21 h 21"/>
              <a:gd name="T2" fmla="*/ 1 w 34"/>
              <a:gd name="T3" fmla="*/ 19 h 21"/>
              <a:gd name="T4" fmla="*/ 2 w 34"/>
              <a:gd name="T5" fmla="*/ 14 h 21"/>
              <a:gd name="T6" fmla="*/ 16 w 34"/>
              <a:gd name="T7" fmla="*/ 3 h 21"/>
              <a:gd name="T8" fmla="*/ 31 w 34"/>
              <a:gd name="T9" fmla="*/ 3 h 21"/>
              <a:gd name="T10" fmla="*/ 34 w 34"/>
              <a:gd name="T11" fmla="*/ 8 h 21"/>
              <a:gd name="T12" fmla="*/ 30 w 34"/>
              <a:gd name="T13" fmla="*/ 10 h 21"/>
              <a:gd name="T14" fmla="*/ 11 w 34"/>
              <a:gd name="T15" fmla="*/ 19 h 21"/>
              <a:gd name="T16" fmla="*/ 5 w 34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1">
                <a:moveTo>
                  <a:pt x="5" y="21"/>
                </a:moveTo>
                <a:cubicBezTo>
                  <a:pt x="3" y="21"/>
                  <a:pt x="2" y="20"/>
                  <a:pt x="1" y="19"/>
                </a:cubicBezTo>
                <a:cubicBezTo>
                  <a:pt x="0" y="17"/>
                  <a:pt x="1" y="15"/>
                  <a:pt x="2" y="14"/>
                </a:cubicBezTo>
                <a:cubicBezTo>
                  <a:pt x="6" y="10"/>
                  <a:pt x="11" y="6"/>
                  <a:pt x="16" y="3"/>
                </a:cubicBezTo>
                <a:cubicBezTo>
                  <a:pt x="20" y="0"/>
                  <a:pt x="26" y="1"/>
                  <a:pt x="31" y="3"/>
                </a:cubicBezTo>
                <a:cubicBezTo>
                  <a:pt x="33" y="3"/>
                  <a:pt x="34" y="5"/>
                  <a:pt x="34" y="8"/>
                </a:cubicBezTo>
                <a:cubicBezTo>
                  <a:pt x="34" y="10"/>
                  <a:pt x="32" y="10"/>
                  <a:pt x="30" y="10"/>
                </a:cubicBezTo>
                <a:cubicBezTo>
                  <a:pt x="22" y="11"/>
                  <a:pt x="16" y="13"/>
                  <a:pt x="11" y="19"/>
                </a:cubicBezTo>
                <a:cubicBezTo>
                  <a:pt x="9" y="20"/>
                  <a:pt x="7" y="21"/>
                  <a:pt x="5" y="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66"/>
          <p:cNvSpPr/>
          <p:nvPr/>
        </p:nvSpPr>
        <p:spPr bwMode="auto">
          <a:xfrm>
            <a:off x="5503984" y="4027777"/>
            <a:ext cx="42165" cy="61208"/>
          </a:xfrm>
          <a:custGeom>
            <a:avLst/>
            <a:gdLst>
              <a:gd name="T0" fmla="*/ 9 w 21"/>
              <a:gd name="T1" fmla="*/ 1 h 30"/>
              <a:gd name="T2" fmla="*/ 9 w 21"/>
              <a:gd name="T3" fmla="*/ 2 h 30"/>
              <a:gd name="T4" fmla="*/ 17 w 21"/>
              <a:gd name="T5" fmla="*/ 10 h 30"/>
              <a:gd name="T6" fmla="*/ 19 w 21"/>
              <a:gd name="T7" fmla="*/ 19 h 30"/>
              <a:gd name="T8" fmla="*/ 4 w 21"/>
              <a:gd name="T9" fmla="*/ 20 h 30"/>
              <a:gd name="T10" fmla="*/ 5 w 21"/>
              <a:gd name="T11" fmla="*/ 1 h 30"/>
              <a:gd name="T12" fmla="*/ 9 w 21"/>
              <a:gd name="T13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0">
                <a:moveTo>
                  <a:pt x="9" y="1"/>
                </a:moveTo>
                <a:cubicBezTo>
                  <a:pt x="8" y="0"/>
                  <a:pt x="9" y="1"/>
                  <a:pt x="9" y="2"/>
                </a:cubicBezTo>
                <a:cubicBezTo>
                  <a:pt x="10" y="6"/>
                  <a:pt x="14" y="8"/>
                  <a:pt x="17" y="10"/>
                </a:cubicBezTo>
                <a:cubicBezTo>
                  <a:pt x="21" y="12"/>
                  <a:pt x="21" y="15"/>
                  <a:pt x="19" y="19"/>
                </a:cubicBezTo>
                <a:cubicBezTo>
                  <a:pt x="14" y="30"/>
                  <a:pt x="11" y="30"/>
                  <a:pt x="4" y="20"/>
                </a:cubicBezTo>
                <a:cubicBezTo>
                  <a:pt x="0" y="14"/>
                  <a:pt x="0" y="7"/>
                  <a:pt x="5" y="1"/>
                </a:cubicBezTo>
                <a:cubicBezTo>
                  <a:pt x="6" y="0"/>
                  <a:pt x="6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Freeform 67"/>
          <p:cNvSpPr/>
          <p:nvPr/>
        </p:nvSpPr>
        <p:spPr bwMode="auto">
          <a:xfrm>
            <a:off x="3259699" y="3245679"/>
            <a:ext cx="31284" cy="48966"/>
          </a:xfrm>
          <a:custGeom>
            <a:avLst/>
            <a:gdLst>
              <a:gd name="T0" fmla="*/ 16 w 16"/>
              <a:gd name="T1" fmla="*/ 10 h 24"/>
              <a:gd name="T2" fmla="*/ 15 w 16"/>
              <a:gd name="T3" fmla="*/ 17 h 24"/>
              <a:gd name="T4" fmla="*/ 6 w 16"/>
              <a:gd name="T5" fmla="*/ 24 h 24"/>
              <a:gd name="T6" fmla="*/ 1 w 16"/>
              <a:gd name="T7" fmla="*/ 17 h 24"/>
              <a:gd name="T8" fmla="*/ 1 w 16"/>
              <a:gd name="T9" fmla="*/ 9 h 24"/>
              <a:gd name="T10" fmla="*/ 10 w 16"/>
              <a:gd name="T11" fmla="*/ 0 h 24"/>
              <a:gd name="T12" fmla="*/ 16 w 16"/>
              <a:gd name="T13" fmla="*/ 4 h 24"/>
              <a:gd name="T14" fmla="*/ 16 w 16"/>
              <a:gd name="T15" fmla="*/ 10 h 24"/>
              <a:gd name="T16" fmla="*/ 16 w 16"/>
              <a:gd name="T17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4">
                <a:moveTo>
                  <a:pt x="16" y="10"/>
                </a:moveTo>
                <a:cubicBezTo>
                  <a:pt x="16" y="13"/>
                  <a:pt x="16" y="15"/>
                  <a:pt x="15" y="17"/>
                </a:cubicBezTo>
                <a:cubicBezTo>
                  <a:pt x="14" y="22"/>
                  <a:pt x="10" y="24"/>
                  <a:pt x="6" y="24"/>
                </a:cubicBezTo>
                <a:cubicBezTo>
                  <a:pt x="2" y="23"/>
                  <a:pt x="1" y="20"/>
                  <a:pt x="1" y="17"/>
                </a:cubicBezTo>
                <a:cubicBezTo>
                  <a:pt x="1" y="14"/>
                  <a:pt x="0" y="12"/>
                  <a:pt x="1" y="9"/>
                </a:cubicBezTo>
                <a:cubicBezTo>
                  <a:pt x="1" y="4"/>
                  <a:pt x="5" y="0"/>
                  <a:pt x="10" y="0"/>
                </a:cubicBezTo>
                <a:cubicBezTo>
                  <a:pt x="13" y="0"/>
                  <a:pt x="15" y="1"/>
                  <a:pt x="16" y="4"/>
                </a:cubicBezTo>
                <a:cubicBezTo>
                  <a:pt x="16" y="6"/>
                  <a:pt x="16" y="8"/>
                  <a:pt x="16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Freeform 68"/>
          <p:cNvSpPr/>
          <p:nvPr/>
        </p:nvSpPr>
        <p:spPr bwMode="auto">
          <a:xfrm>
            <a:off x="5520306" y="4118909"/>
            <a:ext cx="61207" cy="35364"/>
          </a:xfrm>
          <a:custGeom>
            <a:avLst/>
            <a:gdLst>
              <a:gd name="T0" fmla="*/ 30 w 31"/>
              <a:gd name="T1" fmla="*/ 12 h 18"/>
              <a:gd name="T2" fmla="*/ 26 w 31"/>
              <a:gd name="T3" fmla="*/ 16 h 18"/>
              <a:gd name="T4" fmla="*/ 8 w 31"/>
              <a:gd name="T5" fmla="*/ 16 h 18"/>
              <a:gd name="T6" fmla="*/ 1 w 31"/>
              <a:gd name="T7" fmla="*/ 12 h 18"/>
              <a:gd name="T8" fmla="*/ 2 w 31"/>
              <a:gd name="T9" fmla="*/ 7 h 18"/>
              <a:gd name="T10" fmla="*/ 30 w 31"/>
              <a:gd name="T11" fmla="*/ 11 h 18"/>
              <a:gd name="T12" fmla="*/ 30 w 31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8">
                <a:moveTo>
                  <a:pt x="30" y="12"/>
                </a:moveTo>
                <a:cubicBezTo>
                  <a:pt x="31" y="15"/>
                  <a:pt x="27" y="18"/>
                  <a:pt x="26" y="16"/>
                </a:cubicBezTo>
                <a:cubicBezTo>
                  <a:pt x="19" y="10"/>
                  <a:pt x="14" y="14"/>
                  <a:pt x="8" y="16"/>
                </a:cubicBezTo>
                <a:cubicBezTo>
                  <a:pt x="4" y="17"/>
                  <a:pt x="2" y="16"/>
                  <a:pt x="1" y="12"/>
                </a:cubicBezTo>
                <a:cubicBezTo>
                  <a:pt x="0" y="10"/>
                  <a:pt x="1" y="9"/>
                  <a:pt x="2" y="7"/>
                </a:cubicBezTo>
                <a:cubicBezTo>
                  <a:pt x="9" y="0"/>
                  <a:pt x="25" y="2"/>
                  <a:pt x="30" y="11"/>
                </a:cubicBezTo>
                <a:cubicBezTo>
                  <a:pt x="30" y="11"/>
                  <a:pt x="30" y="12"/>
                  <a:pt x="3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Freeform 69"/>
          <p:cNvSpPr/>
          <p:nvPr/>
        </p:nvSpPr>
        <p:spPr bwMode="auto">
          <a:xfrm>
            <a:off x="3333148" y="3304166"/>
            <a:ext cx="46246" cy="40805"/>
          </a:xfrm>
          <a:custGeom>
            <a:avLst/>
            <a:gdLst>
              <a:gd name="T0" fmla="*/ 23 w 23"/>
              <a:gd name="T1" fmla="*/ 11 h 20"/>
              <a:gd name="T2" fmla="*/ 23 w 23"/>
              <a:gd name="T3" fmla="*/ 15 h 20"/>
              <a:gd name="T4" fmla="*/ 18 w 23"/>
              <a:gd name="T5" fmla="*/ 18 h 20"/>
              <a:gd name="T6" fmla="*/ 4 w 23"/>
              <a:gd name="T7" fmla="*/ 10 h 20"/>
              <a:gd name="T8" fmla="*/ 1 w 23"/>
              <a:gd name="T9" fmla="*/ 4 h 20"/>
              <a:gd name="T10" fmla="*/ 6 w 23"/>
              <a:gd name="T11" fmla="*/ 1 h 20"/>
              <a:gd name="T12" fmla="*/ 15 w 23"/>
              <a:gd name="T13" fmla="*/ 0 h 20"/>
              <a:gd name="T14" fmla="*/ 23 w 23"/>
              <a:gd name="T15" fmla="*/ 8 h 20"/>
              <a:gd name="T16" fmla="*/ 23 w 23"/>
              <a:gd name="T1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0">
                <a:moveTo>
                  <a:pt x="23" y="11"/>
                </a:moveTo>
                <a:cubicBezTo>
                  <a:pt x="23" y="12"/>
                  <a:pt x="23" y="14"/>
                  <a:pt x="23" y="15"/>
                </a:cubicBezTo>
                <a:cubicBezTo>
                  <a:pt x="23" y="18"/>
                  <a:pt x="21" y="20"/>
                  <a:pt x="18" y="18"/>
                </a:cubicBezTo>
                <a:cubicBezTo>
                  <a:pt x="13" y="15"/>
                  <a:pt x="9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1" y="2"/>
                  <a:pt x="4" y="2"/>
                  <a:pt x="6" y="1"/>
                </a:cubicBezTo>
                <a:cubicBezTo>
                  <a:pt x="9" y="1"/>
                  <a:pt x="12" y="0"/>
                  <a:pt x="15" y="0"/>
                </a:cubicBezTo>
                <a:cubicBezTo>
                  <a:pt x="21" y="0"/>
                  <a:pt x="23" y="2"/>
                  <a:pt x="23" y="8"/>
                </a:cubicBezTo>
                <a:cubicBezTo>
                  <a:pt x="23" y="9"/>
                  <a:pt x="23" y="10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Freeform 70"/>
          <p:cNvSpPr/>
          <p:nvPr/>
        </p:nvSpPr>
        <p:spPr bwMode="auto">
          <a:xfrm>
            <a:off x="1681899" y="1980719"/>
            <a:ext cx="53046" cy="32644"/>
          </a:xfrm>
          <a:custGeom>
            <a:avLst/>
            <a:gdLst>
              <a:gd name="T0" fmla="*/ 8 w 26"/>
              <a:gd name="T1" fmla="*/ 0 h 16"/>
              <a:gd name="T2" fmla="*/ 21 w 26"/>
              <a:gd name="T3" fmla="*/ 2 h 16"/>
              <a:gd name="T4" fmla="*/ 26 w 26"/>
              <a:gd name="T5" fmla="*/ 6 h 16"/>
              <a:gd name="T6" fmla="*/ 22 w 26"/>
              <a:gd name="T7" fmla="*/ 12 h 16"/>
              <a:gd name="T8" fmla="*/ 2 w 26"/>
              <a:gd name="T9" fmla="*/ 9 h 16"/>
              <a:gd name="T10" fmla="*/ 1 w 26"/>
              <a:gd name="T11" fmla="*/ 3 h 16"/>
              <a:gd name="T12" fmla="*/ 8 w 2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6">
                <a:moveTo>
                  <a:pt x="8" y="0"/>
                </a:moveTo>
                <a:cubicBezTo>
                  <a:pt x="12" y="1"/>
                  <a:pt x="16" y="1"/>
                  <a:pt x="21" y="2"/>
                </a:cubicBezTo>
                <a:cubicBezTo>
                  <a:pt x="23" y="3"/>
                  <a:pt x="25" y="3"/>
                  <a:pt x="26" y="6"/>
                </a:cubicBezTo>
                <a:cubicBezTo>
                  <a:pt x="26" y="9"/>
                  <a:pt x="24" y="10"/>
                  <a:pt x="22" y="12"/>
                </a:cubicBezTo>
                <a:cubicBezTo>
                  <a:pt x="16" y="16"/>
                  <a:pt x="7" y="15"/>
                  <a:pt x="2" y="9"/>
                </a:cubicBezTo>
                <a:cubicBezTo>
                  <a:pt x="0" y="7"/>
                  <a:pt x="0" y="5"/>
                  <a:pt x="1" y="3"/>
                </a:cubicBezTo>
                <a:cubicBezTo>
                  <a:pt x="2" y="0"/>
                  <a:pt x="3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4" name="Freeform 71"/>
          <p:cNvSpPr/>
          <p:nvPr/>
        </p:nvSpPr>
        <p:spPr bwMode="auto">
          <a:xfrm>
            <a:off x="3787446" y="2063689"/>
            <a:ext cx="46246" cy="34005"/>
          </a:xfrm>
          <a:custGeom>
            <a:avLst/>
            <a:gdLst>
              <a:gd name="T0" fmla="*/ 11 w 23"/>
              <a:gd name="T1" fmla="*/ 17 h 17"/>
              <a:gd name="T2" fmla="*/ 0 w 23"/>
              <a:gd name="T3" fmla="*/ 7 h 17"/>
              <a:gd name="T4" fmla="*/ 8 w 23"/>
              <a:gd name="T5" fmla="*/ 2 h 17"/>
              <a:gd name="T6" fmla="*/ 17 w 23"/>
              <a:gd name="T7" fmla="*/ 3 h 17"/>
              <a:gd name="T8" fmla="*/ 22 w 23"/>
              <a:gd name="T9" fmla="*/ 4 h 17"/>
              <a:gd name="T10" fmla="*/ 21 w 23"/>
              <a:gd name="T11" fmla="*/ 10 h 17"/>
              <a:gd name="T12" fmla="*/ 11 w 23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7">
                <a:moveTo>
                  <a:pt x="11" y="17"/>
                </a:moveTo>
                <a:cubicBezTo>
                  <a:pt x="4" y="17"/>
                  <a:pt x="0" y="12"/>
                  <a:pt x="0" y="7"/>
                </a:cubicBezTo>
                <a:cubicBezTo>
                  <a:pt x="0" y="3"/>
                  <a:pt x="4" y="0"/>
                  <a:pt x="8" y="2"/>
                </a:cubicBezTo>
                <a:cubicBezTo>
                  <a:pt x="11" y="3"/>
                  <a:pt x="14" y="3"/>
                  <a:pt x="17" y="3"/>
                </a:cubicBezTo>
                <a:cubicBezTo>
                  <a:pt x="19" y="3"/>
                  <a:pt x="21" y="3"/>
                  <a:pt x="22" y="4"/>
                </a:cubicBezTo>
                <a:cubicBezTo>
                  <a:pt x="23" y="6"/>
                  <a:pt x="23" y="9"/>
                  <a:pt x="21" y="10"/>
                </a:cubicBezTo>
                <a:cubicBezTo>
                  <a:pt x="19" y="14"/>
                  <a:pt x="15" y="17"/>
                  <a:pt x="11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Freeform 72"/>
          <p:cNvSpPr/>
          <p:nvPr/>
        </p:nvSpPr>
        <p:spPr bwMode="auto">
          <a:xfrm>
            <a:off x="2823084" y="2395571"/>
            <a:ext cx="46246" cy="35364"/>
          </a:xfrm>
          <a:custGeom>
            <a:avLst/>
            <a:gdLst>
              <a:gd name="T0" fmla="*/ 23 w 23"/>
              <a:gd name="T1" fmla="*/ 11 h 18"/>
              <a:gd name="T2" fmla="*/ 22 w 23"/>
              <a:gd name="T3" fmla="*/ 15 h 18"/>
              <a:gd name="T4" fmla="*/ 18 w 23"/>
              <a:gd name="T5" fmla="*/ 17 h 18"/>
              <a:gd name="T6" fmla="*/ 4 w 23"/>
              <a:gd name="T7" fmla="*/ 10 h 18"/>
              <a:gd name="T8" fmla="*/ 1 w 23"/>
              <a:gd name="T9" fmla="*/ 4 h 18"/>
              <a:gd name="T10" fmla="*/ 7 w 23"/>
              <a:gd name="T11" fmla="*/ 0 h 18"/>
              <a:gd name="T12" fmla="*/ 20 w 23"/>
              <a:gd name="T13" fmla="*/ 4 h 18"/>
              <a:gd name="T14" fmla="*/ 23 w 23"/>
              <a:gd name="T15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18">
                <a:moveTo>
                  <a:pt x="23" y="11"/>
                </a:moveTo>
                <a:cubicBezTo>
                  <a:pt x="23" y="12"/>
                  <a:pt x="22" y="14"/>
                  <a:pt x="22" y="15"/>
                </a:cubicBezTo>
                <a:cubicBezTo>
                  <a:pt x="21" y="18"/>
                  <a:pt x="20" y="18"/>
                  <a:pt x="18" y="17"/>
                </a:cubicBezTo>
                <a:cubicBezTo>
                  <a:pt x="13" y="15"/>
                  <a:pt x="8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2" y="2"/>
                  <a:pt x="4" y="0"/>
                  <a:pt x="7" y="0"/>
                </a:cubicBezTo>
                <a:cubicBezTo>
                  <a:pt x="12" y="1"/>
                  <a:pt x="16" y="2"/>
                  <a:pt x="20" y="4"/>
                </a:cubicBezTo>
                <a:cubicBezTo>
                  <a:pt x="23" y="5"/>
                  <a:pt x="23" y="8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6" name="Freeform 73"/>
          <p:cNvSpPr/>
          <p:nvPr/>
        </p:nvSpPr>
        <p:spPr bwMode="auto">
          <a:xfrm>
            <a:off x="5482221" y="3241598"/>
            <a:ext cx="35364" cy="48966"/>
          </a:xfrm>
          <a:custGeom>
            <a:avLst/>
            <a:gdLst>
              <a:gd name="T0" fmla="*/ 0 w 18"/>
              <a:gd name="T1" fmla="*/ 15 h 24"/>
              <a:gd name="T2" fmla="*/ 10 w 18"/>
              <a:gd name="T3" fmla="*/ 1 h 24"/>
              <a:gd name="T4" fmla="*/ 16 w 18"/>
              <a:gd name="T5" fmla="*/ 4 h 24"/>
              <a:gd name="T6" fmla="*/ 14 w 18"/>
              <a:gd name="T7" fmla="*/ 16 h 24"/>
              <a:gd name="T8" fmla="*/ 9 w 18"/>
              <a:gd name="T9" fmla="*/ 20 h 24"/>
              <a:gd name="T10" fmla="*/ 3 w 18"/>
              <a:gd name="T11" fmla="*/ 22 h 24"/>
              <a:gd name="T12" fmla="*/ 0 w 18"/>
              <a:gd name="T13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4">
                <a:moveTo>
                  <a:pt x="0" y="15"/>
                </a:moveTo>
                <a:cubicBezTo>
                  <a:pt x="0" y="10"/>
                  <a:pt x="6" y="3"/>
                  <a:pt x="10" y="1"/>
                </a:cubicBezTo>
                <a:cubicBezTo>
                  <a:pt x="13" y="0"/>
                  <a:pt x="15" y="1"/>
                  <a:pt x="16" y="4"/>
                </a:cubicBezTo>
                <a:cubicBezTo>
                  <a:pt x="18" y="8"/>
                  <a:pt x="17" y="13"/>
                  <a:pt x="14" y="16"/>
                </a:cubicBezTo>
                <a:cubicBezTo>
                  <a:pt x="12" y="17"/>
                  <a:pt x="11" y="19"/>
                  <a:pt x="9" y="20"/>
                </a:cubicBezTo>
                <a:cubicBezTo>
                  <a:pt x="7" y="21"/>
                  <a:pt x="6" y="24"/>
                  <a:pt x="3" y="22"/>
                </a:cubicBezTo>
                <a:cubicBezTo>
                  <a:pt x="1" y="21"/>
                  <a:pt x="0" y="19"/>
                  <a:pt x="0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7" name="Freeform 74"/>
          <p:cNvSpPr/>
          <p:nvPr/>
        </p:nvSpPr>
        <p:spPr bwMode="auto">
          <a:xfrm>
            <a:off x="5950120" y="4144752"/>
            <a:ext cx="51687" cy="58488"/>
          </a:xfrm>
          <a:custGeom>
            <a:avLst/>
            <a:gdLst>
              <a:gd name="T0" fmla="*/ 25 w 26"/>
              <a:gd name="T1" fmla="*/ 23 h 29"/>
              <a:gd name="T2" fmla="*/ 25 w 26"/>
              <a:gd name="T3" fmla="*/ 27 h 29"/>
              <a:gd name="T4" fmla="*/ 22 w 26"/>
              <a:gd name="T5" fmla="*/ 29 h 29"/>
              <a:gd name="T6" fmla="*/ 18 w 26"/>
              <a:gd name="T7" fmla="*/ 27 h 29"/>
              <a:gd name="T8" fmla="*/ 6 w 26"/>
              <a:gd name="T9" fmla="*/ 12 h 29"/>
              <a:gd name="T10" fmla="*/ 5 w 26"/>
              <a:gd name="T11" fmla="*/ 11 h 29"/>
              <a:gd name="T12" fmla="*/ 3 w 26"/>
              <a:gd name="T13" fmla="*/ 3 h 29"/>
              <a:gd name="T14" fmla="*/ 9 w 26"/>
              <a:gd name="T15" fmla="*/ 5 h 29"/>
              <a:gd name="T16" fmla="*/ 22 w 26"/>
              <a:gd name="T17" fmla="*/ 16 h 29"/>
              <a:gd name="T18" fmla="*/ 25 w 26"/>
              <a:gd name="T19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9">
                <a:moveTo>
                  <a:pt x="25" y="23"/>
                </a:moveTo>
                <a:cubicBezTo>
                  <a:pt x="25" y="24"/>
                  <a:pt x="25" y="25"/>
                  <a:pt x="25" y="27"/>
                </a:cubicBezTo>
                <a:cubicBezTo>
                  <a:pt x="25" y="28"/>
                  <a:pt x="24" y="29"/>
                  <a:pt x="22" y="29"/>
                </a:cubicBezTo>
                <a:cubicBezTo>
                  <a:pt x="20" y="29"/>
                  <a:pt x="19" y="29"/>
                  <a:pt x="18" y="27"/>
                </a:cubicBezTo>
                <a:cubicBezTo>
                  <a:pt x="17" y="20"/>
                  <a:pt x="11" y="17"/>
                  <a:pt x="6" y="12"/>
                </a:cubicBezTo>
                <a:cubicBezTo>
                  <a:pt x="6" y="12"/>
                  <a:pt x="5" y="11"/>
                  <a:pt x="5" y="11"/>
                </a:cubicBezTo>
                <a:cubicBezTo>
                  <a:pt x="3" y="9"/>
                  <a:pt x="0" y="7"/>
                  <a:pt x="3" y="3"/>
                </a:cubicBezTo>
                <a:cubicBezTo>
                  <a:pt x="5" y="0"/>
                  <a:pt x="7" y="3"/>
                  <a:pt x="9" y="5"/>
                </a:cubicBezTo>
                <a:cubicBezTo>
                  <a:pt x="14" y="8"/>
                  <a:pt x="18" y="12"/>
                  <a:pt x="22" y="16"/>
                </a:cubicBezTo>
                <a:cubicBezTo>
                  <a:pt x="24" y="18"/>
                  <a:pt x="26" y="20"/>
                  <a:pt x="25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" name="Freeform 75"/>
          <p:cNvSpPr/>
          <p:nvPr/>
        </p:nvSpPr>
        <p:spPr bwMode="auto">
          <a:xfrm>
            <a:off x="2363346" y="2439097"/>
            <a:ext cx="34004" cy="42166"/>
          </a:xfrm>
          <a:custGeom>
            <a:avLst/>
            <a:gdLst>
              <a:gd name="T0" fmla="*/ 16 w 17"/>
              <a:gd name="T1" fmla="*/ 11 h 21"/>
              <a:gd name="T2" fmla="*/ 9 w 17"/>
              <a:gd name="T3" fmla="*/ 20 h 21"/>
              <a:gd name="T4" fmla="*/ 0 w 17"/>
              <a:gd name="T5" fmla="*/ 9 h 21"/>
              <a:gd name="T6" fmla="*/ 10 w 17"/>
              <a:gd name="T7" fmla="*/ 1 h 21"/>
              <a:gd name="T8" fmla="*/ 16 w 17"/>
              <a:gd name="T9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6" y="11"/>
                </a:moveTo>
                <a:cubicBezTo>
                  <a:pt x="16" y="17"/>
                  <a:pt x="13" y="21"/>
                  <a:pt x="9" y="20"/>
                </a:cubicBezTo>
                <a:cubicBezTo>
                  <a:pt x="5" y="20"/>
                  <a:pt x="0" y="13"/>
                  <a:pt x="0" y="9"/>
                </a:cubicBezTo>
                <a:cubicBezTo>
                  <a:pt x="0" y="5"/>
                  <a:pt x="6" y="0"/>
                  <a:pt x="10" y="1"/>
                </a:cubicBezTo>
                <a:cubicBezTo>
                  <a:pt x="13" y="1"/>
                  <a:pt x="17" y="7"/>
                  <a:pt x="16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9" name="Freeform 76"/>
          <p:cNvSpPr/>
          <p:nvPr/>
        </p:nvSpPr>
        <p:spPr bwMode="auto">
          <a:xfrm>
            <a:off x="3673191" y="3354493"/>
            <a:ext cx="53046" cy="34005"/>
          </a:xfrm>
          <a:custGeom>
            <a:avLst/>
            <a:gdLst>
              <a:gd name="T0" fmla="*/ 10 w 26"/>
              <a:gd name="T1" fmla="*/ 17 h 17"/>
              <a:gd name="T2" fmla="*/ 3 w 26"/>
              <a:gd name="T3" fmla="*/ 14 h 17"/>
              <a:gd name="T4" fmla="*/ 5 w 26"/>
              <a:gd name="T5" fmla="*/ 5 h 17"/>
              <a:gd name="T6" fmla="*/ 18 w 26"/>
              <a:gd name="T7" fmla="*/ 1 h 17"/>
              <a:gd name="T8" fmla="*/ 23 w 26"/>
              <a:gd name="T9" fmla="*/ 1 h 17"/>
              <a:gd name="T10" fmla="*/ 25 w 26"/>
              <a:gd name="T11" fmla="*/ 5 h 17"/>
              <a:gd name="T12" fmla="*/ 11 w 26"/>
              <a:gd name="T13" fmla="*/ 17 h 17"/>
              <a:gd name="T14" fmla="*/ 10 w 26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7">
                <a:moveTo>
                  <a:pt x="10" y="17"/>
                </a:moveTo>
                <a:cubicBezTo>
                  <a:pt x="7" y="17"/>
                  <a:pt x="5" y="16"/>
                  <a:pt x="3" y="14"/>
                </a:cubicBezTo>
                <a:cubicBezTo>
                  <a:pt x="0" y="11"/>
                  <a:pt x="1" y="6"/>
                  <a:pt x="5" y="5"/>
                </a:cubicBezTo>
                <a:cubicBezTo>
                  <a:pt x="10" y="5"/>
                  <a:pt x="14" y="3"/>
                  <a:pt x="18" y="1"/>
                </a:cubicBezTo>
                <a:cubicBezTo>
                  <a:pt x="20" y="0"/>
                  <a:pt x="21" y="0"/>
                  <a:pt x="23" y="1"/>
                </a:cubicBezTo>
                <a:cubicBezTo>
                  <a:pt x="25" y="2"/>
                  <a:pt x="26" y="3"/>
                  <a:pt x="25" y="5"/>
                </a:cubicBezTo>
                <a:cubicBezTo>
                  <a:pt x="21" y="10"/>
                  <a:pt x="17" y="14"/>
                  <a:pt x="11" y="17"/>
                </a:cubicBezTo>
                <a:cubicBezTo>
                  <a:pt x="11" y="17"/>
                  <a:pt x="10" y="17"/>
                  <a:pt x="10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0" name="Freeform 77"/>
          <p:cNvSpPr/>
          <p:nvPr/>
        </p:nvSpPr>
        <p:spPr bwMode="auto">
          <a:xfrm>
            <a:off x="562477" y="2179304"/>
            <a:ext cx="42165" cy="48966"/>
          </a:xfrm>
          <a:custGeom>
            <a:avLst/>
            <a:gdLst>
              <a:gd name="T0" fmla="*/ 0 w 21"/>
              <a:gd name="T1" fmla="*/ 0 h 24"/>
              <a:gd name="T2" fmla="*/ 18 w 21"/>
              <a:gd name="T3" fmla="*/ 11 h 24"/>
              <a:gd name="T4" fmla="*/ 18 w 21"/>
              <a:gd name="T5" fmla="*/ 21 h 24"/>
              <a:gd name="T6" fmla="*/ 9 w 21"/>
              <a:gd name="T7" fmla="*/ 19 h 24"/>
              <a:gd name="T8" fmla="*/ 0 w 2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4">
                <a:moveTo>
                  <a:pt x="0" y="0"/>
                </a:moveTo>
                <a:cubicBezTo>
                  <a:pt x="8" y="3"/>
                  <a:pt x="13" y="7"/>
                  <a:pt x="18" y="11"/>
                </a:cubicBezTo>
                <a:cubicBezTo>
                  <a:pt x="21" y="14"/>
                  <a:pt x="21" y="19"/>
                  <a:pt x="18" y="21"/>
                </a:cubicBezTo>
                <a:cubicBezTo>
                  <a:pt x="15" y="24"/>
                  <a:pt x="11" y="23"/>
                  <a:pt x="9" y="19"/>
                </a:cubicBezTo>
                <a:cubicBezTo>
                  <a:pt x="6" y="14"/>
                  <a:pt x="2" y="8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1" name="Freeform 78"/>
          <p:cNvSpPr/>
          <p:nvPr/>
        </p:nvSpPr>
        <p:spPr bwMode="auto">
          <a:xfrm>
            <a:off x="1688700" y="1952155"/>
            <a:ext cx="50326" cy="24483"/>
          </a:xfrm>
          <a:custGeom>
            <a:avLst/>
            <a:gdLst>
              <a:gd name="T0" fmla="*/ 10 w 25"/>
              <a:gd name="T1" fmla="*/ 11 h 12"/>
              <a:gd name="T2" fmla="*/ 4 w 25"/>
              <a:gd name="T3" fmla="*/ 11 h 12"/>
              <a:gd name="T4" fmla="*/ 0 w 25"/>
              <a:gd name="T5" fmla="*/ 8 h 12"/>
              <a:gd name="T6" fmla="*/ 2 w 25"/>
              <a:gd name="T7" fmla="*/ 4 h 12"/>
              <a:gd name="T8" fmla="*/ 23 w 25"/>
              <a:gd name="T9" fmla="*/ 3 h 12"/>
              <a:gd name="T10" fmla="*/ 25 w 25"/>
              <a:gd name="T11" fmla="*/ 7 h 12"/>
              <a:gd name="T12" fmla="*/ 22 w 25"/>
              <a:gd name="T13" fmla="*/ 10 h 12"/>
              <a:gd name="T14" fmla="*/ 10 w 25"/>
              <a:gd name="T1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2">
                <a:moveTo>
                  <a:pt x="10" y="11"/>
                </a:moveTo>
                <a:cubicBezTo>
                  <a:pt x="8" y="11"/>
                  <a:pt x="6" y="12"/>
                  <a:pt x="4" y="11"/>
                </a:cubicBezTo>
                <a:cubicBezTo>
                  <a:pt x="2" y="11"/>
                  <a:pt x="1" y="10"/>
                  <a:pt x="0" y="8"/>
                </a:cubicBezTo>
                <a:cubicBezTo>
                  <a:pt x="0" y="6"/>
                  <a:pt x="1" y="5"/>
                  <a:pt x="2" y="4"/>
                </a:cubicBezTo>
                <a:cubicBezTo>
                  <a:pt x="7" y="1"/>
                  <a:pt x="19" y="0"/>
                  <a:pt x="23" y="3"/>
                </a:cubicBezTo>
                <a:cubicBezTo>
                  <a:pt x="24" y="4"/>
                  <a:pt x="25" y="5"/>
                  <a:pt x="25" y="7"/>
                </a:cubicBezTo>
                <a:cubicBezTo>
                  <a:pt x="25" y="9"/>
                  <a:pt x="24" y="10"/>
                  <a:pt x="22" y="10"/>
                </a:cubicBezTo>
                <a:cubicBezTo>
                  <a:pt x="18" y="11"/>
                  <a:pt x="14" y="11"/>
                  <a:pt x="10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Freeform 79"/>
          <p:cNvSpPr/>
          <p:nvPr/>
        </p:nvSpPr>
        <p:spPr bwMode="auto">
          <a:xfrm>
            <a:off x="2145718" y="5200245"/>
            <a:ext cx="44885" cy="38085"/>
          </a:xfrm>
          <a:custGeom>
            <a:avLst/>
            <a:gdLst>
              <a:gd name="T0" fmla="*/ 3 w 22"/>
              <a:gd name="T1" fmla="*/ 19 h 19"/>
              <a:gd name="T2" fmla="*/ 0 w 22"/>
              <a:gd name="T3" fmla="*/ 17 h 19"/>
              <a:gd name="T4" fmla="*/ 0 w 22"/>
              <a:gd name="T5" fmla="*/ 15 h 19"/>
              <a:gd name="T6" fmla="*/ 10 w 22"/>
              <a:gd name="T7" fmla="*/ 1 h 19"/>
              <a:gd name="T8" fmla="*/ 12 w 22"/>
              <a:gd name="T9" fmla="*/ 0 h 19"/>
              <a:gd name="T10" fmla="*/ 20 w 22"/>
              <a:gd name="T11" fmla="*/ 4 h 19"/>
              <a:gd name="T12" fmla="*/ 19 w 22"/>
              <a:gd name="T13" fmla="*/ 10 h 19"/>
              <a:gd name="T14" fmla="*/ 3 w 22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9">
                <a:moveTo>
                  <a:pt x="3" y="19"/>
                </a:moveTo>
                <a:cubicBezTo>
                  <a:pt x="2" y="19"/>
                  <a:pt x="1" y="19"/>
                  <a:pt x="0" y="17"/>
                </a:cubicBezTo>
                <a:cubicBezTo>
                  <a:pt x="0" y="16"/>
                  <a:pt x="0" y="15"/>
                  <a:pt x="0" y="15"/>
                </a:cubicBezTo>
                <a:cubicBezTo>
                  <a:pt x="4" y="11"/>
                  <a:pt x="8" y="7"/>
                  <a:pt x="10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5" y="0"/>
                  <a:pt x="18" y="2"/>
                  <a:pt x="20" y="4"/>
                </a:cubicBezTo>
                <a:cubicBezTo>
                  <a:pt x="22" y="6"/>
                  <a:pt x="20" y="8"/>
                  <a:pt x="19" y="10"/>
                </a:cubicBezTo>
                <a:cubicBezTo>
                  <a:pt x="15" y="16"/>
                  <a:pt x="9" y="17"/>
                  <a:pt x="3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3" name="Freeform 80"/>
          <p:cNvSpPr/>
          <p:nvPr/>
        </p:nvSpPr>
        <p:spPr bwMode="auto">
          <a:xfrm>
            <a:off x="3892180" y="2043287"/>
            <a:ext cx="34004" cy="42166"/>
          </a:xfrm>
          <a:custGeom>
            <a:avLst/>
            <a:gdLst>
              <a:gd name="T0" fmla="*/ 17 w 17"/>
              <a:gd name="T1" fmla="*/ 9 h 21"/>
              <a:gd name="T2" fmla="*/ 15 w 17"/>
              <a:gd name="T3" fmla="*/ 16 h 21"/>
              <a:gd name="T4" fmla="*/ 8 w 17"/>
              <a:gd name="T5" fmla="*/ 21 h 21"/>
              <a:gd name="T6" fmla="*/ 4 w 17"/>
              <a:gd name="T7" fmla="*/ 15 h 21"/>
              <a:gd name="T8" fmla="*/ 4 w 17"/>
              <a:gd name="T9" fmla="*/ 5 h 21"/>
              <a:gd name="T10" fmla="*/ 12 w 17"/>
              <a:gd name="T11" fmla="*/ 2 h 21"/>
              <a:gd name="T12" fmla="*/ 17 w 17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1">
                <a:moveTo>
                  <a:pt x="17" y="9"/>
                </a:moveTo>
                <a:cubicBezTo>
                  <a:pt x="17" y="12"/>
                  <a:pt x="16" y="14"/>
                  <a:pt x="15" y="16"/>
                </a:cubicBezTo>
                <a:cubicBezTo>
                  <a:pt x="13" y="18"/>
                  <a:pt x="11" y="21"/>
                  <a:pt x="8" y="21"/>
                </a:cubicBezTo>
                <a:cubicBezTo>
                  <a:pt x="4" y="21"/>
                  <a:pt x="5" y="17"/>
                  <a:pt x="4" y="15"/>
                </a:cubicBezTo>
                <a:cubicBezTo>
                  <a:pt x="3" y="11"/>
                  <a:pt x="0" y="8"/>
                  <a:pt x="4" y="5"/>
                </a:cubicBezTo>
                <a:cubicBezTo>
                  <a:pt x="6" y="2"/>
                  <a:pt x="9" y="0"/>
                  <a:pt x="12" y="2"/>
                </a:cubicBezTo>
                <a:cubicBezTo>
                  <a:pt x="16" y="3"/>
                  <a:pt x="16" y="6"/>
                  <a:pt x="1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Freeform 81"/>
          <p:cNvSpPr/>
          <p:nvPr/>
        </p:nvSpPr>
        <p:spPr bwMode="auto">
          <a:xfrm>
            <a:off x="5435975" y="3803349"/>
            <a:ext cx="25843" cy="42166"/>
          </a:xfrm>
          <a:custGeom>
            <a:avLst/>
            <a:gdLst>
              <a:gd name="T0" fmla="*/ 0 w 13"/>
              <a:gd name="T1" fmla="*/ 9 h 21"/>
              <a:gd name="T2" fmla="*/ 0 w 13"/>
              <a:gd name="T3" fmla="*/ 4 h 21"/>
              <a:gd name="T4" fmla="*/ 5 w 13"/>
              <a:gd name="T5" fmla="*/ 0 h 21"/>
              <a:gd name="T6" fmla="*/ 10 w 13"/>
              <a:gd name="T7" fmla="*/ 2 h 21"/>
              <a:gd name="T8" fmla="*/ 8 w 13"/>
              <a:gd name="T9" fmla="*/ 20 h 21"/>
              <a:gd name="T10" fmla="*/ 2 w 13"/>
              <a:gd name="T11" fmla="*/ 19 h 21"/>
              <a:gd name="T12" fmla="*/ 0 w 13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1">
                <a:moveTo>
                  <a:pt x="0" y="9"/>
                </a:moveTo>
                <a:cubicBezTo>
                  <a:pt x="0" y="7"/>
                  <a:pt x="0" y="6"/>
                  <a:pt x="0" y="4"/>
                </a:cubicBezTo>
                <a:cubicBezTo>
                  <a:pt x="1" y="1"/>
                  <a:pt x="2" y="0"/>
                  <a:pt x="5" y="0"/>
                </a:cubicBezTo>
                <a:cubicBezTo>
                  <a:pt x="7" y="0"/>
                  <a:pt x="9" y="0"/>
                  <a:pt x="10" y="2"/>
                </a:cubicBezTo>
                <a:cubicBezTo>
                  <a:pt x="13" y="7"/>
                  <a:pt x="12" y="16"/>
                  <a:pt x="8" y="20"/>
                </a:cubicBezTo>
                <a:cubicBezTo>
                  <a:pt x="5" y="21"/>
                  <a:pt x="4" y="21"/>
                  <a:pt x="2" y="19"/>
                </a:cubicBezTo>
                <a:cubicBezTo>
                  <a:pt x="0" y="16"/>
                  <a:pt x="0" y="13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" name="Freeform 82"/>
          <p:cNvSpPr/>
          <p:nvPr/>
        </p:nvSpPr>
        <p:spPr bwMode="auto">
          <a:xfrm>
            <a:off x="3854095" y="2065050"/>
            <a:ext cx="38085" cy="28564"/>
          </a:xfrm>
          <a:custGeom>
            <a:avLst/>
            <a:gdLst>
              <a:gd name="T0" fmla="*/ 8 w 19"/>
              <a:gd name="T1" fmla="*/ 0 h 14"/>
              <a:gd name="T2" fmla="*/ 14 w 19"/>
              <a:gd name="T3" fmla="*/ 1 h 14"/>
              <a:gd name="T4" fmla="*/ 19 w 19"/>
              <a:gd name="T5" fmla="*/ 9 h 14"/>
              <a:gd name="T6" fmla="*/ 12 w 19"/>
              <a:gd name="T7" fmla="*/ 14 h 14"/>
              <a:gd name="T8" fmla="*/ 7 w 19"/>
              <a:gd name="T9" fmla="*/ 14 h 14"/>
              <a:gd name="T10" fmla="*/ 1 w 19"/>
              <a:gd name="T11" fmla="*/ 4 h 14"/>
              <a:gd name="T12" fmla="*/ 8 w 1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4">
                <a:moveTo>
                  <a:pt x="8" y="0"/>
                </a:moveTo>
                <a:cubicBezTo>
                  <a:pt x="10" y="0"/>
                  <a:pt x="12" y="0"/>
                  <a:pt x="14" y="1"/>
                </a:cubicBezTo>
                <a:cubicBezTo>
                  <a:pt x="17" y="3"/>
                  <a:pt x="19" y="6"/>
                  <a:pt x="19" y="9"/>
                </a:cubicBezTo>
                <a:cubicBezTo>
                  <a:pt x="18" y="13"/>
                  <a:pt x="15" y="13"/>
                  <a:pt x="12" y="14"/>
                </a:cubicBezTo>
                <a:cubicBezTo>
                  <a:pt x="10" y="14"/>
                  <a:pt x="8" y="14"/>
                  <a:pt x="7" y="14"/>
                </a:cubicBezTo>
                <a:cubicBezTo>
                  <a:pt x="3" y="13"/>
                  <a:pt x="0" y="7"/>
                  <a:pt x="1" y="4"/>
                </a:cubicBezTo>
                <a:cubicBezTo>
                  <a:pt x="2" y="1"/>
                  <a:pt x="5" y="1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6" name="Freeform 83"/>
          <p:cNvSpPr/>
          <p:nvPr/>
        </p:nvSpPr>
        <p:spPr bwMode="auto">
          <a:xfrm>
            <a:off x="3534454" y="3355852"/>
            <a:ext cx="53046" cy="27203"/>
          </a:xfrm>
          <a:custGeom>
            <a:avLst/>
            <a:gdLst>
              <a:gd name="T0" fmla="*/ 13 w 26"/>
              <a:gd name="T1" fmla="*/ 12 h 13"/>
              <a:gd name="T2" fmla="*/ 3 w 26"/>
              <a:gd name="T3" fmla="*/ 9 h 13"/>
              <a:gd name="T4" fmla="*/ 1 w 26"/>
              <a:gd name="T5" fmla="*/ 3 h 13"/>
              <a:gd name="T6" fmla="*/ 7 w 26"/>
              <a:gd name="T7" fmla="*/ 1 h 13"/>
              <a:gd name="T8" fmla="*/ 22 w 26"/>
              <a:gd name="T9" fmla="*/ 4 h 13"/>
              <a:gd name="T10" fmla="*/ 25 w 26"/>
              <a:gd name="T11" fmla="*/ 8 h 13"/>
              <a:gd name="T12" fmla="*/ 18 w 26"/>
              <a:gd name="T13" fmla="*/ 12 h 13"/>
              <a:gd name="T14" fmla="*/ 13 w 26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3">
                <a:moveTo>
                  <a:pt x="13" y="12"/>
                </a:moveTo>
                <a:cubicBezTo>
                  <a:pt x="9" y="13"/>
                  <a:pt x="5" y="12"/>
                  <a:pt x="3" y="9"/>
                </a:cubicBezTo>
                <a:cubicBezTo>
                  <a:pt x="2" y="7"/>
                  <a:pt x="0" y="5"/>
                  <a:pt x="1" y="3"/>
                </a:cubicBezTo>
                <a:cubicBezTo>
                  <a:pt x="3" y="1"/>
                  <a:pt x="5" y="0"/>
                  <a:pt x="7" y="1"/>
                </a:cubicBezTo>
                <a:cubicBezTo>
                  <a:pt x="12" y="4"/>
                  <a:pt x="17" y="4"/>
                  <a:pt x="22" y="4"/>
                </a:cubicBezTo>
                <a:cubicBezTo>
                  <a:pt x="25" y="3"/>
                  <a:pt x="26" y="6"/>
                  <a:pt x="25" y="8"/>
                </a:cubicBezTo>
                <a:cubicBezTo>
                  <a:pt x="23" y="11"/>
                  <a:pt x="21" y="12"/>
                  <a:pt x="18" y="12"/>
                </a:cubicBezTo>
                <a:cubicBezTo>
                  <a:pt x="16" y="12"/>
                  <a:pt x="14" y="12"/>
                  <a:pt x="13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7" name="Freeform 84"/>
          <p:cNvSpPr/>
          <p:nvPr/>
        </p:nvSpPr>
        <p:spPr bwMode="auto">
          <a:xfrm>
            <a:off x="1846480" y="2148020"/>
            <a:ext cx="44885" cy="29924"/>
          </a:xfrm>
          <a:custGeom>
            <a:avLst/>
            <a:gdLst>
              <a:gd name="T0" fmla="*/ 7 w 22"/>
              <a:gd name="T1" fmla="*/ 0 h 15"/>
              <a:gd name="T2" fmla="*/ 17 w 22"/>
              <a:gd name="T3" fmla="*/ 4 h 15"/>
              <a:gd name="T4" fmla="*/ 21 w 22"/>
              <a:gd name="T5" fmla="*/ 9 h 15"/>
              <a:gd name="T6" fmla="*/ 14 w 22"/>
              <a:gd name="T7" fmla="*/ 14 h 15"/>
              <a:gd name="T8" fmla="*/ 3 w 22"/>
              <a:gd name="T9" fmla="*/ 10 h 15"/>
              <a:gd name="T10" fmla="*/ 1 w 22"/>
              <a:gd name="T11" fmla="*/ 5 h 15"/>
              <a:gd name="T12" fmla="*/ 7 w 22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5">
                <a:moveTo>
                  <a:pt x="7" y="0"/>
                </a:moveTo>
                <a:cubicBezTo>
                  <a:pt x="10" y="1"/>
                  <a:pt x="14" y="3"/>
                  <a:pt x="17" y="4"/>
                </a:cubicBezTo>
                <a:cubicBezTo>
                  <a:pt x="19" y="5"/>
                  <a:pt x="22" y="6"/>
                  <a:pt x="21" y="9"/>
                </a:cubicBezTo>
                <a:cubicBezTo>
                  <a:pt x="20" y="12"/>
                  <a:pt x="17" y="15"/>
                  <a:pt x="14" y="14"/>
                </a:cubicBezTo>
                <a:cubicBezTo>
                  <a:pt x="10" y="13"/>
                  <a:pt x="6" y="11"/>
                  <a:pt x="3" y="10"/>
                </a:cubicBezTo>
                <a:cubicBezTo>
                  <a:pt x="1" y="9"/>
                  <a:pt x="0" y="7"/>
                  <a:pt x="1" y="5"/>
                </a:cubicBezTo>
                <a:cubicBezTo>
                  <a:pt x="2" y="2"/>
                  <a:pt x="3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85"/>
          <p:cNvSpPr/>
          <p:nvPr/>
        </p:nvSpPr>
        <p:spPr bwMode="auto">
          <a:xfrm>
            <a:off x="5445497" y="3772065"/>
            <a:ext cx="32644" cy="40805"/>
          </a:xfrm>
          <a:custGeom>
            <a:avLst/>
            <a:gdLst>
              <a:gd name="T0" fmla="*/ 16 w 16"/>
              <a:gd name="T1" fmla="*/ 12 h 20"/>
              <a:gd name="T2" fmla="*/ 13 w 16"/>
              <a:gd name="T3" fmla="*/ 19 h 20"/>
              <a:gd name="T4" fmla="*/ 7 w 16"/>
              <a:gd name="T5" fmla="*/ 15 h 20"/>
              <a:gd name="T6" fmla="*/ 2 w 16"/>
              <a:gd name="T7" fmla="*/ 7 h 20"/>
              <a:gd name="T8" fmla="*/ 5 w 16"/>
              <a:gd name="T9" fmla="*/ 1 h 20"/>
              <a:gd name="T10" fmla="*/ 15 w 16"/>
              <a:gd name="T11" fmla="*/ 7 h 20"/>
              <a:gd name="T12" fmla="*/ 16 w 16"/>
              <a:gd name="T13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0">
                <a:moveTo>
                  <a:pt x="16" y="12"/>
                </a:moveTo>
                <a:cubicBezTo>
                  <a:pt x="16" y="15"/>
                  <a:pt x="16" y="18"/>
                  <a:pt x="13" y="19"/>
                </a:cubicBezTo>
                <a:cubicBezTo>
                  <a:pt x="9" y="20"/>
                  <a:pt x="8" y="18"/>
                  <a:pt x="7" y="15"/>
                </a:cubicBezTo>
                <a:cubicBezTo>
                  <a:pt x="5" y="12"/>
                  <a:pt x="4" y="9"/>
                  <a:pt x="2" y="7"/>
                </a:cubicBezTo>
                <a:cubicBezTo>
                  <a:pt x="0" y="3"/>
                  <a:pt x="1" y="1"/>
                  <a:pt x="5" y="1"/>
                </a:cubicBezTo>
                <a:cubicBezTo>
                  <a:pt x="9" y="0"/>
                  <a:pt x="14" y="3"/>
                  <a:pt x="15" y="7"/>
                </a:cubicBezTo>
                <a:cubicBezTo>
                  <a:pt x="16" y="9"/>
                  <a:pt x="16" y="11"/>
                  <a:pt x="16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Freeform 86"/>
          <p:cNvSpPr/>
          <p:nvPr/>
        </p:nvSpPr>
        <p:spPr bwMode="auto">
          <a:xfrm>
            <a:off x="5362526" y="4265808"/>
            <a:ext cx="53046" cy="21763"/>
          </a:xfrm>
          <a:custGeom>
            <a:avLst/>
            <a:gdLst>
              <a:gd name="T0" fmla="*/ 14 w 26"/>
              <a:gd name="T1" fmla="*/ 11 h 11"/>
              <a:gd name="T2" fmla="*/ 5 w 26"/>
              <a:gd name="T3" fmla="*/ 10 h 11"/>
              <a:gd name="T4" fmla="*/ 1 w 26"/>
              <a:gd name="T5" fmla="*/ 6 h 11"/>
              <a:gd name="T6" fmla="*/ 6 w 26"/>
              <a:gd name="T7" fmla="*/ 1 h 11"/>
              <a:gd name="T8" fmla="*/ 19 w 26"/>
              <a:gd name="T9" fmla="*/ 1 h 11"/>
              <a:gd name="T10" fmla="*/ 22 w 26"/>
              <a:gd name="T11" fmla="*/ 1 h 11"/>
              <a:gd name="T12" fmla="*/ 26 w 26"/>
              <a:gd name="T13" fmla="*/ 4 h 11"/>
              <a:gd name="T14" fmla="*/ 23 w 26"/>
              <a:gd name="T15" fmla="*/ 7 h 11"/>
              <a:gd name="T16" fmla="*/ 14 w 26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1">
                <a:moveTo>
                  <a:pt x="14" y="11"/>
                </a:moveTo>
                <a:cubicBezTo>
                  <a:pt x="10" y="11"/>
                  <a:pt x="8" y="10"/>
                  <a:pt x="5" y="10"/>
                </a:cubicBezTo>
                <a:cubicBezTo>
                  <a:pt x="3" y="10"/>
                  <a:pt x="0" y="9"/>
                  <a:pt x="1" y="6"/>
                </a:cubicBezTo>
                <a:cubicBezTo>
                  <a:pt x="1" y="4"/>
                  <a:pt x="3" y="0"/>
                  <a:pt x="6" y="1"/>
                </a:cubicBezTo>
                <a:cubicBezTo>
                  <a:pt x="11" y="3"/>
                  <a:pt x="15" y="2"/>
                  <a:pt x="19" y="1"/>
                </a:cubicBezTo>
                <a:cubicBezTo>
                  <a:pt x="20" y="1"/>
                  <a:pt x="21" y="1"/>
                  <a:pt x="22" y="1"/>
                </a:cubicBezTo>
                <a:cubicBezTo>
                  <a:pt x="24" y="2"/>
                  <a:pt x="26" y="2"/>
                  <a:pt x="26" y="4"/>
                </a:cubicBezTo>
                <a:cubicBezTo>
                  <a:pt x="26" y="6"/>
                  <a:pt x="25" y="6"/>
                  <a:pt x="23" y="7"/>
                </a:cubicBezTo>
                <a:cubicBezTo>
                  <a:pt x="20" y="9"/>
                  <a:pt x="17" y="11"/>
                  <a:pt x="1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Freeform 87"/>
          <p:cNvSpPr/>
          <p:nvPr/>
        </p:nvSpPr>
        <p:spPr bwMode="auto">
          <a:xfrm>
            <a:off x="6016769" y="4212761"/>
            <a:ext cx="31284" cy="44886"/>
          </a:xfrm>
          <a:custGeom>
            <a:avLst/>
            <a:gdLst>
              <a:gd name="T0" fmla="*/ 16 w 16"/>
              <a:gd name="T1" fmla="*/ 16 h 22"/>
              <a:gd name="T2" fmla="*/ 13 w 16"/>
              <a:gd name="T3" fmla="*/ 21 h 22"/>
              <a:gd name="T4" fmla="*/ 9 w 16"/>
              <a:gd name="T5" fmla="*/ 20 h 22"/>
              <a:gd name="T6" fmla="*/ 1 w 16"/>
              <a:gd name="T7" fmla="*/ 5 h 22"/>
              <a:gd name="T8" fmla="*/ 6 w 16"/>
              <a:gd name="T9" fmla="*/ 2 h 22"/>
              <a:gd name="T10" fmla="*/ 16 w 16"/>
              <a:gd name="T11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2">
                <a:moveTo>
                  <a:pt x="16" y="16"/>
                </a:moveTo>
                <a:cubicBezTo>
                  <a:pt x="16" y="18"/>
                  <a:pt x="15" y="20"/>
                  <a:pt x="13" y="21"/>
                </a:cubicBezTo>
                <a:cubicBezTo>
                  <a:pt x="12" y="22"/>
                  <a:pt x="10" y="21"/>
                  <a:pt x="9" y="20"/>
                </a:cubicBezTo>
                <a:cubicBezTo>
                  <a:pt x="4" y="16"/>
                  <a:pt x="2" y="11"/>
                  <a:pt x="1" y="5"/>
                </a:cubicBezTo>
                <a:cubicBezTo>
                  <a:pt x="0" y="2"/>
                  <a:pt x="3" y="0"/>
                  <a:pt x="6" y="2"/>
                </a:cubicBezTo>
                <a:cubicBezTo>
                  <a:pt x="11" y="5"/>
                  <a:pt x="15" y="10"/>
                  <a:pt x="16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1" name="Freeform 88"/>
          <p:cNvSpPr/>
          <p:nvPr/>
        </p:nvSpPr>
        <p:spPr bwMode="auto">
          <a:xfrm>
            <a:off x="380214" y="2568313"/>
            <a:ext cx="42165" cy="29924"/>
          </a:xfrm>
          <a:custGeom>
            <a:avLst/>
            <a:gdLst>
              <a:gd name="T0" fmla="*/ 5 w 21"/>
              <a:gd name="T1" fmla="*/ 15 h 15"/>
              <a:gd name="T2" fmla="*/ 2 w 21"/>
              <a:gd name="T3" fmla="*/ 13 h 15"/>
              <a:gd name="T4" fmla="*/ 2 w 21"/>
              <a:gd name="T5" fmla="*/ 7 h 15"/>
              <a:gd name="T6" fmla="*/ 15 w 21"/>
              <a:gd name="T7" fmla="*/ 0 h 15"/>
              <a:gd name="T8" fmla="*/ 20 w 21"/>
              <a:gd name="T9" fmla="*/ 4 h 15"/>
              <a:gd name="T10" fmla="*/ 18 w 21"/>
              <a:gd name="T11" fmla="*/ 8 h 15"/>
              <a:gd name="T12" fmla="*/ 7 w 21"/>
              <a:gd name="T13" fmla="*/ 15 h 15"/>
              <a:gd name="T14" fmla="*/ 5 w 21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5">
                <a:moveTo>
                  <a:pt x="5" y="15"/>
                </a:moveTo>
                <a:cubicBezTo>
                  <a:pt x="3" y="15"/>
                  <a:pt x="2" y="14"/>
                  <a:pt x="2" y="13"/>
                </a:cubicBezTo>
                <a:cubicBezTo>
                  <a:pt x="1" y="11"/>
                  <a:pt x="0" y="8"/>
                  <a:pt x="2" y="7"/>
                </a:cubicBezTo>
                <a:cubicBezTo>
                  <a:pt x="6" y="3"/>
                  <a:pt x="10" y="1"/>
                  <a:pt x="15" y="0"/>
                </a:cubicBezTo>
                <a:cubicBezTo>
                  <a:pt x="18" y="0"/>
                  <a:pt x="19" y="2"/>
                  <a:pt x="20" y="4"/>
                </a:cubicBezTo>
                <a:cubicBezTo>
                  <a:pt x="21" y="6"/>
                  <a:pt x="19" y="8"/>
                  <a:pt x="18" y="8"/>
                </a:cubicBezTo>
                <a:cubicBezTo>
                  <a:pt x="14" y="10"/>
                  <a:pt x="10" y="12"/>
                  <a:pt x="7" y="15"/>
                </a:cubicBezTo>
                <a:cubicBezTo>
                  <a:pt x="6" y="15"/>
                  <a:pt x="5" y="15"/>
                  <a:pt x="5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" name="Freeform 89"/>
          <p:cNvSpPr/>
          <p:nvPr/>
        </p:nvSpPr>
        <p:spPr bwMode="auto">
          <a:xfrm>
            <a:off x="5610077" y="2892034"/>
            <a:ext cx="32644" cy="39445"/>
          </a:xfrm>
          <a:custGeom>
            <a:avLst/>
            <a:gdLst>
              <a:gd name="T0" fmla="*/ 0 w 16"/>
              <a:gd name="T1" fmla="*/ 14 h 20"/>
              <a:gd name="T2" fmla="*/ 8 w 16"/>
              <a:gd name="T3" fmla="*/ 2 h 20"/>
              <a:gd name="T4" fmla="*/ 14 w 16"/>
              <a:gd name="T5" fmla="*/ 3 h 20"/>
              <a:gd name="T6" fmla="*/ 15 w 16"/>
              <a:gd name="T7" fmla="*/ 7 h 20"/>
              <a:gd name="T8" fmla="*/ 6 w 16"/>
              <a:gd name="T9" fmla="*/ 18 h 20"/>
              <a:gd name="T10" fmla="*/ 1 w 16"/>
              <a:gd name="T11" fmla="*/ 19 h 20"/>
              <a:gd name="T12" fmla="*/ 0 w 16"/>
              <a:gd name="T1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0">
                <a:moveTo>
                  <a:pt x="0" y="14"/>
                </a:moveTo>
                <a:cubicBezTo>
                  <a:pt x="1" y="9"/>
                  <a:pt x="4" y="5"/>
                  <a:pt x="8" y="2"/>
                </a:cubicBezTo>
                <a:cubicBezTo>
                  <a:pt x="10" y="0"/>
                  <a:pt x="12" y="1"/>
                  <a:pt x="14" y="3"/>
                </a:cubicBezTo>
                <a:cubicBezTo>
                  <a:pt x="16" y="4"/>
                  <a:pt x="16" y="6"/>
                  <a:pt x="15" y="7"/>
                </a:cubicBezTo>
                <a:cubicBezTo>
                  <a:pt x="12" y="11"/>
                  <a:pt x="10" y="15"/>
                  <a:pt x="6" y="18"/>
                </a:cubicBezTo>
                <a:cubicBezTo>
                  <a:pt x="5" y="20"/>
                  <a:pt x="3" y="20"/>
                  <a:pt x="1" y="19"/>
                </a:cubicBezTo>
                <a:cubicBezTo>
                  <a:pt x="0" y="18"/>
                  <a:pt x="0" y="16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3" name="Freeform 90"/>
          <p:cNvSpPr/>
          <p:nvPr/>
        </p:nvSpPr>
        <p:spPr bwMode="auto">
          <a:xfrm>
            <a:off x="1668297" y="3686374"/>
            <a:ext cx="38085" cy="24483"/>
          </a:xfrm>
          <a:custGeom>
            <a:avLst/>
            <a:gdLst>
              <a:gd name="T0" fmla="*/ 10 w 19"/>
              <a:gd name="T1" fmla="*/ 12 h 12"/>
              <a:gd name="T2" fmla="*/ 0 w 19"/>
              <a:gd name="T3" fmla="*/ 5 h 12"/>
              <a:gd name="T4" fmla="*/ 10 w 19"/>
              <a:gd name="T5" fmla="*/ 0 h 12"/>
              <a:gd name="T6" fmla="*/ 19 w 19"/>
              <a:gd name="T7" fmla="*/ 5 h 12"/>
              <a:gd name="T8" fmla="*/ 10 w 19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2">
                <a:moveTo>
                  <a:pt x="10" y="12"/>
                </a:moveTo>
                <a:cubicBezTo>
                  <a:pt x="6" y="12"/>
                  <a:pt x="1" y="8"/>
                  <a:pt x="0" y="5"/>
                </a:cubicBezTo>
                <a:cubicBezTo>
                  <a:pt x="0" y="3"/>
                  <a:pt x="4" y="0"/>
                  <a:pt x="10" y="0"/>
                </a:cubicBezTo>
                <a:cubicBezTo>
                  <a:pt x="14" y="0"/>
                  <a:pt x="19" y="3"/>
                  <a:pt x="19" y="5"/>
                </a:cubicBezTo>
                <a:cubicBezTo>
                  <a:pt x="19" y="9"/>
                  <a:pt x="14" y="12"/>
                  <a:pt x="1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5669925" y="2738334"/>
            <a:ext cx="24483" cy="39445"/>
          </a:xfrm>
          <a:custGeom>
            <a:avLst/>
            <a:gdLst>
              <a:gd name="T0" fmla="*/ 0 w 12"/>
              <a:gd name="T1" fmla="*/ 9 h 19"/>
              <a:gd name="T2" fmla="*/ 1 w 12"/>
              <a:gd name="T3" fmla="*/ 4 h 19"/>
              <a:gd name="T4" fmla="*/ 8 w 12"/>
              <a:gd name="T5" fmla="*/ 2 h 19"/>
              <a:gd name="T6" fmla="*/ 11 w 12"/>
              <a:gd name="T7" fmla="*/ 10 h 19"/>
              <a:gd name="T8" fmla="*/ 6 w 12"/>
              <a:gd name="T9" fmla="*/ 18 h 19"/>
              <a:gd name="T10" fmla="*/ 2 w 12"/>
              <a:gd name="T11" fmla="*/ 16 h 19"/>
              <a:gd name="T12" fmla="*/ 0 w 12"/>
              <a:gd name="T1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9">
                <a:moveTo>
                  <a:pt x="0" y="9"/>
                </a:moveTo>
                <a:cubicBezTo>
                  <a:pt x="1" y="8"/>
                  <a:pt x="1" y="6"/>
                  <a:pt x="1" y="4"/>
                </a:cubicBezTo>
                <a:cubicBezTo>
                  <a:pt x="2" y="2"/>
                  <a:pt x="6" y="0"/>
                  <a:pt x="8" y="2"/>
                </a:cubicBezTo>
                <a:cubicBezTo>
                  <a:pt x="12" y="4"/>
                  <a:pt x="11" y="7"/>
                  <a:pt x="11" y="10"/>
                </a:cubicBezTo>
                <a:cubicBezTo>
                  <a:pt x="11" y="14"/>
                  <a:pt x="10" y="17"/>
                  <a:pt x="6" y="18"/>
                </a:cubicBezTo>
                <a:cubicBezTo>
                  <a:pt x="4" y="19"/>
                  <a:pt x="2" y="18"/>
                  <a:pt x="2" y="16"/>
                </a:cubicBezTo>
                <a:cubicBezTo>
                  <a:pt x="1" y="14"/>
                  <a:pt x="1" y="12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Freeform 92"/>
          <p:cNvSpPr/>
          <p:nvPr/>
        </p:nvSpPr>
        <p:spPr bwMode="auto">
          <a:xfrm>
            <a:off x="1873683" y="3687734"/>
            <a:ext cx="35364" cy="27203"/>
          </a:xfrm>
          <a:custGeom>
            <a:avLst/>
            <a:gdLst>
              <a:gd name="T0" fmla="*/ 12 w 18"/>
              <a:gd name="T1" fmla="*/ 12 h 13"/>
              <a:gd name="T2" fmla="*/ 3 w 18"/>
              <a:gd name="T3" fmla="*/ 10 h 13"/>
              <a:gd name="T4" fmla="*/ 3 w 18"/>
              <a:gd name="T5" fmla="*/ 3 h 13"/>
              <a:gd name="T6" fmla="*/ 16 w 18"/>
              <a:gd name="T7" fmla="*/ 3 h 13"/>
              <a:gd name="T8" fmla="*/ 17 w 18"/>
              <a:gd name="T9" fmla="*/ 9 h 13"/>
              <a:gd name="T10" fmla="*/ 12 w 18"/>
              <a:gd name="T1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2" y="12"/>
                </a:moveTo>
                <a:cubicBezTo>
                  <a:pt x="9" y="11"/>
                  <a:pt x="6" y="12"/>
                  <a:pt x="3" y="10"/>
                </a:cubicBezTo>
                <a:cubicBezTo>
                  <a:pt x="0" y="8"/>
                  <a:pt x="0" y="5"/>
                  <a:pt x="3" y="3"/>
                </a:cubicBezTo>
                <a:cubicBezTo>
                  <a:pt x="6" y="0"/>
                  <a:pt x="12" y="0"/>
                  <a:pt x="16" y="3"/>
                </a:cubicBezTo>
                <a:cubicBezTo>
                  <a:pt x="18" y="5"/>
                  <a:pt x="18" y="7"/>
                  <a:pt x="17" y="9"/>
                </a:cubicBezTo>
                <a:cubicBezTo>
                  <a:pt x="17" y="12"/>
                  <a:pt x="15" y="13"/>
                  <a:pt x="12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Freeform 93"/>
          <p:cNvSpPr/>
          <p:nvPr/>
        </p:nvSpPr>
        <p:spPr bwMode="auto">
          <a:xfrm>
            <a:off x="1963455" y="3850955"/>
            <a:ext cx="28563" cy="34005"/>
          </a:xfrm>
          <a:custGeom>
            <a:avLst/>
            <a:gdLst>
              <a:gd name="T0" fmla="*/ 14 w 14"/>
              <a:gd name="T1" fmla="*/ 8 h 17"/>
              <a:gd name="T2" fmla="*/ 13 w 14"/>
              <a:gd name="T3" fmla="*/ 11 h 17"/>
              <a:gd name="T4" fmla="*/ 7 w 14"/>
              <a:gd name="T5" fmla="*/ 16 h 17"/>
              <a:gd name="T6" fmla="*/ 0 w 14"/>
              <a:gd name="T7" fmla="*/ 9 h 17"/>
              <a:gd name="T8" fmla="*/ 3 w 14"/>
              <a:gd name="T9" fmla="*/ 4 h 17"/>
              <a:gd name="T10" fmla="*/ 12 w 14"/>
              <a:gd name="T11" fmla="*/ 2 h 17"/>
              <a:gd name="T12" fmla="*/ 14 w 14"/>
              <a:gd name="T1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7">
                <a:moveTo>
                  <a:pt x="14" y="8"/>
                </a:moveTo>
                <a:cubicBezTo>
                  <a:pt x="13" y="8"/>
                  <a:pt x="13" y="10"/>
                  <a:pt x="13" y="11"/>
                </a:cubicBezTo>
                <a:cubicBezTo>
                  <a:pt x="12" y="13"/>
                  <a:pt x="11" y="17"/>
                  <a:pt x="7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7"/>
                  <a:pt x="1" y="5"/>
                  <a:pt x="3" y="4"/>
                </a:cubicBezTo>
                <a:cubicBezTo>
                  <a:pt x="6" y="3"/>
                  <a:pt x="8" y="0"/>
                  <a:pt x="12" y="2"/>
                </a:cubicBezTo>
                <a:cubicBezTo>
                  <a:pt x="14" y="3"/>
                  <a:pt x="14" y="5"/>
                  <a:pt x="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94"/>
          <p:cNvSpPr/>
          <p:nvPr/>
        </p:nvSpPr>
        <p:spPr bwMode="auto">
          <a:xfrm>
            <a:off x="4090765" y="3812870"/>
            <a:ext cx="42165" cy="24483"/>
          </a:xfrm>
          <a:custGeom>
            <a:avLst/>
            <a:gdLst>
              <a:gd name="T0" fmla="*/ 14 w 21"/>
              <a:gd name="T1" fmla="*/ 0 h 12"/>
              <a:gd name="T2" fmla="*/ 19 w 21"/>
              <a:gd name="T3" fmla="*/ 3 h 12"/>
              <a:gd name="T4" fmla="*/ 16 w 21"/>
              <a:gd name="T5" fmla="*/ 8 h 12"/>
              <a:gd name="T6" fmla="*/ 10 w 21"/>
              <a:gd name="T7" fmla="*/ 11 h 12"/>
              <a:gd name="T8" fmla="*/ 5 w 21"/>
              <a:gd name="T9" fmla="*/ 11 h 12"/>
              <a:gd name="T10" fmla="*/ 1 w 21"/>
              <a:gd name="T11" fmla="*/ 4 h 12"/>
              <a:gd name="T12" fmla="*/ 7 w 21"/>
              <a:gd name="T13" fmla="*/ 2 h 12"/>
              <a:gd name="T14" fmla="*/ 14 w 21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2">
                <a:moveTo>
                  <a:pt x="14" y="0"/>
                </a:moveTo>
                <a:cubicBezTo>
                  <a:pt x="16" y="0"/>
                  <a:pt x="19" y="1"/>
                  <a:pt x="19" y="3"/>
                </a:cubicBezTo>
                <a:cubicBezTo>
                  <a:pt x="21" y="6"/>
                  <a:pt x="18" y="7"/>
                  <a:pt x="16" y="8"/>
                </a:cubicBezTo>
                <a:cubicBezTo>
                  <a:pt x="14" y="9"/>
                  <a:pt x="12" y="10"/>
                  <a:pt x="10" y="11"/>
                </a:cubicBezTo>
                <a:cubicBezTo>
                  <a:pt x="8" y="12"/>
                  <a:pt x="6" y="12"/>
                  <a:pt x="5" y="11"/>
                </a:cubicBezTo>
                <a:cubicBezTo>
                  <a:pt x="3" y="9"/>
                  <a:pt x="0" y="7"/>
                  <a:pt x="1" y="4"/>
                </a:cubicBezTo>
                <a:cubicBezTo>
                  <a:pt x="1" y="2"/>
                  <a:pt x="5" y="2"/>
                  <a:pt x="7" y="2"/>
                </a:cubicBezTo>
                <a:cubicBezTo>
                  <a:pt x="9" y="1"/>
                  <a:pt x="11" y="0"/>
                  <a:pt x="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95"/>
          <p:cNvSpPr/>
          <p:nvPr/>
        </p:nvSpPr>
        <p:spPr bwMode="auto">
          <a:xfrm>
            <a:off x="5644082" y="2849868"/>
            <a:ext cx="25843" cy="38085"/>
          </a:xfrm>
          <a:custGeom>
            <a:avLst/>
            <a:gdLst>
              <a:gd name="T0" fmla="*/ 0 w 13"/>
              <a:gd name="T1" fmla="*/ 14 h 19"/>
              <a:gd name="T2" fmla="*/ 7 w 13"/>
              <a:gd name="T3" fmla="*/ 1 h 19"/>
              <a:gd name="T4" fmla="*/ 12 w 13"/>
              <a:gd name="T5" fmla="*/ 1 h 19"/>
              <a:gd name="T6" fmla="*/ 12 w 13"/>
              <a:gd name="T7" fmla="*/ 5 h 19"/>
              <a:gd name="T8" fmla="*/ 6 w 13"/>
              <a:gd name="T9" fmla="*/ 17 h 19"/>
              <a:gd name="T10" fmla="*/ 1 w 13"/>
              <a:gd name="T11" fmla="*/ 18 h 19"/>
              <a:gd name="T12" fmla="*/ 0 w 13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0" y="14"/>
                </a:moveTo>
                <a:cubicBezTo>
                  <a:pt x="0" y="8"/>
                  <a:pt x="3" y="3"/>
                  <a:pt x="7" y="1"/>
                </a:cubicBezTo>
                <a:cubicBezTo>
                  <a:pt x="9" y="1"/>
                  <a:pt x="11" y="0"/>
                  <a:pt x="12" y="1"/>
                </a:cubicBezTo>
                <a:cubicBezTo>
                  <a:pt x="13" y="2"/>
                  <a:pt x="13" y="4"/>
                  <a:pt x="12" y="5"/>
                </a:cubicBezTo>
                <a:cubicBezTo>
                  <a:pt x="11" y="9"/>
                  <a:pt x="9" y="14"/>
                  <a:pt x="6" y="17"/>
                </a:cubicBezTo>
                <a:cubicBezTo>
                  <a:pt x="4" y="18"/>
                  <a:pt x="3" y="19"/>
                  <a:pt x="1" y="18"/>
                </a:cubicBezTo>
                <a:cubicBezTo>
                  <a:pt x="0" y="17"/>
                  <a:pt x="0" y="15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96"/>
          <p:cNvSpPr/>
          <p:nvPr/>
        </p:nvSpPr>
        <p:spPr bwMode="auto">
          <a:xfrm>
            <a:off x="1836958" y="4988058"/>
            <a:ext cx="20402" cy="39445"/>
          </a:xfrm>
          <a:custGeom>
            <a:avLst/>
            <a:gdLst>
              <a:gd name="T0" fmla="*/ 10 w 10"/>
              <a:gd name="T1" fmla="*/ 10 h 20"/>
              <a:gd name="T2" fmla="*/ 8 w 10"/>
              <a:gd name="T3" fmla="*/ 17 h 20"/>
              <a:gd name="T4" fmla="*/ 3 w 10"/>
              <a:gd name="T5" fmla="*/ 18 h 20"/>
              <a:gd name="T6" fmla="*/ 2 w 10"/>
              <a:gd name="T7" fmla="*/ 4 h 20"/>
              <a:gd name="T8" fmla="*/ 6 w 10"/>
              <a:gd name="T9" fmla="*/ 1 h 20"/>
              <a:gd name="T10" fmla="*/ 10 w 10"/>
              <a:gd name="T11" fmla="*/ 5 h 20"/>
              <a:gd name="T12" fmla="*/ 10 w 10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0">
                <a:moveTo>
                  <a:pt x="10" y="10"/>
                </a:moveTo>
                <a:cubicBezTo>
                  <a:pt x="10" y="12"/>
                  <a:pt x="10" y="15"/>
                  <a:pt x="8" y="17"/>
                </a:cubicBezTo>
                <a:cubicBezTo>
                  <a:pt x="7" y="20"/>
                  <a:pt x="4" y="20"/>
                  <a:pt x="3" y="18"/>
                </a:cubicBezTo>
                <a:cubicBezTo>
                  <a:pt x="0" y="15"/>
                  <a:pt x="0" y="7"/>
                  <a:pt x="2" y="4"/>
                </a:cubicBezTo>
                <a:cubicBezTo>
                  <a:pt x="3" y="2"/>
                  <a:pt x="4" y="0"/>
                  <a:pt x="6" y="1"/>
                </a:cubicBezTo>
                <a:cubicBezTo>
                  <a:pt x="9" y="1"/>
                  <a:pt x="10" y="3"/>
                  <a:pt x="10" y="5"/>
                </a:cubicBezTo>
                <a:cubicBezTo>
                  <a:pt x="10" y="6"/>
                  <a:pt x="10" y="8"/>
                  <a:pt x="10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97"/>
          <p:cNvSpPr/>
          <p:nvPr/>
        </p:nvSpPr>
        <p:spPr bwMode="auto">
          <a:xfrm>
            <a:off x="2114434" y="5204326"/>
            <a:ext cx="38085" cy="28564"/>
          </a:xfrm>
          <a:custGeom>
            <a:avLst/>
            <a:gdLst>
              <a:gd name="T0" fmla="*/ 13 w 19"/>
              <a:gd name="T1" fmla="*/ 0 h 14"/>
              <a:gd name="T2" fmla="*/ 18 w 19"/>
              <a:gd name="T3" fmla="*/ 2 h 14"/>
              <a:gd name="T4" fmla="*/ 16 w 19"/>
              <a:gd name="T5" fmla="*/ 7 h 14"/>
              <a:gd name="T6" fmla="*/ 11 w 19"/>
              <a:gd name="T7" fmla="*/ 12 h 14"/>
              <a:gd name="T8" fmla="*/ 5 w 19"/>
              <a:gd name="T9" fmla="*/ 12 h 14"/>
              <a:gd name="T10" fmla="*/ 5 w 19"/>
              <a:gd name="T11" fmla="*/ 3 h 14"/>
              <a:gd name="T12" fmla="*/ 13 w 1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4">
                <a:moveTo>
                  <a:pt x="13" y="0"/>
                </a:moveTo>
                <a:cubicBezTo>
                  <a:pt x="15" y="0"/>
                  <a:pt x="17" y="0"/>
                  <a:pt x="18" y="2"/>
                </a:cubicBezTo>
                <a:cubicBezTo>
                  <a:pt x="19" y="4"/>
                  <a:pt x="17" y="6"/>
                  <a:pt x="16" y="7"/>
                </a:cubicBezTo>
                <a:cubicBezTo>
                  <a:pt x="14" y="9"/>
                  <a:pt x="13" y="10"/>
                  <a:pt x="11" y="12"/>
                </a:cubicBezTo>
                <a:cubicBezTo>
                  <a:pt x="9" y="14"/>
                  <a:pt x="7" y="14"/>
                  <a:pt x="5" y="12"/>
                </a:cubicBezTo>
                <a:cubicBezTo>
                  <a:pt x="0" y="8"/>
                  <a:pt x="0" y="6"/>
                  <a:pt x="5" y="3"/>
                </a:cubicBezTo>
                <a:cubicBezTo>
                  <a:pt x="8" y="1"/>
                  <a:pt x="10" y="0"/>
                  <a:pt x="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Freeform 98"/>
          <p:cNvSpPr/>
          <p:nvPr/>
        </p:nvSpPr>
        <p:spPr bwMode="auto">
          <a:xfrm>
            <a:off x="6088858" y="4282130"/>
            <a:ext cx="27203" cy="34005"/>
          </a:xfrm>
          <a:custGeom>
            <a:avLst/>
            <a:gdLst>
              <a:gd name="T0" fmla="*/ 3 w 14"/>
              <a:gd name="T1" fmla="*/ 0 h 17"/>
              <a:gd name="T2" fmla="*/ 14 w 14"/>
              <a:gd name="T3" fmla="*/ 10 h 17"/>
              <a:gd name="T4" fmla="*/ 11 w 14"/>
              <a:gd name="T5" fmla="*/ 16 h 17"/>
              <a:gd name="T6" fmla="*/ 6 w 14"/>
              <a:gd name="T7" fmla="*/ 14 h 17"/>
              <a:gd name="T8" fmla="*/ 0 w 14"/>
              <a:gd name="T9" fmla="*/ 3 h 17"/>
              <a:gd name="T10" fmla="*/ 3 w 14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3" y="0"/>
                </a:moveTo>
                <a:cubicBezTo>
                  <a:pt x="8" y="0"/>
                  <a:pt x="14" y="5"/>
                  <a:pt x="14" y="10"/>
                </a:cubicBezTo>
                <a:cubicBezTo>
                  <a:pt x="14" y="12"/>
                  <a:pt x="13" y="15"/>
                  <a:pt x="11" y="16"/>
                </a:cubicBezTo>
                <a:cubicBezTo>
                  <a:pt x="9" y="17"/>
                  <a:pt x="8" y="15"/>
                  <a:pt x="6" y="14"/>
                </a:cubicBezTo>
                <a:cubicBezTo>
                  <a:pt x="3" y="11"/>
                  <a:pt x="1" y="7"/>
                  <a:pt x="0" y="3"/>
                </a:cubicBezTo>
                <a:cubicBezTo>
                  <a:pt x="0" y="1"/>
                  <a:pt x="0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" name="Freeform 99"/>
          <p:cNvSpPr/>
          <p:nvPr/>
        </p:nvSpPr>
        <p:spPr bwMode="auto">
          <a:xfrm>
            <a:off x="1718624" y="3539476"/>
            <a:ext cx="29924" cy="34005"/>
          </a:xfrm>
          <a:custGeom>
            <a:avLst/>
            <a:gdLst>
              <a:gd name="T0" fmla="*/ 4 w 15"/>
              <a:gd name="T1" fmla="*/ 0 h 17"/>
              <a:gd name="T2" fmla="*/ 6 w 15"/>
              <a:gd name="T3" fmla="*/ 1 h 17"/>
              <a:gd name="T4" fmla="*/ 14 w 15"/>
              <a:gd name="T5" fmla="*/ 13 h 17"/>
              <a:gd name="T6" fmla="*/ 11 w 15"/>
              <a:gd name="T7" fmla="*/ 16 h 17"/>
              <a:gd name="T8" fmla="*/ 1 w 15"/>
              <a:gd name="T9" fmla="*/ 4 h 17"/>
              <a:gd name="T10" fmla="*/ 4 w 15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4" y="0"/>
                </a:moveTo>
                <a:cubicBezTo>
                  <a:pt x="5" y="0"/>
                  <a:pt x="6" y="0"/>
                  <a:pt x="6" y="1"/>
                </a:cubicBezTo>
                <a:cubicBezTo>
                  <a:pt x="9" y="5"/>
                  <a:pt x="13" y="8"/>
                  <a:pt x="14" y="13"/>
                </a:cubicBezTo>
                <a:cubicBezTo>
                  <a:pt x="15" y="15"/>
                  <a:pt x="14" y="17"/>
                  <a:pt x="11" y="16"/>
                </a:cubicBezTo>
                <a:cubicBezTo>
                  <a:pt x="5" y="15"/>
                  <a:pt x="0" y="10"/>
                  <a:pt x="1" y="4"/>
                </a:cubicBezTo>
                <a:cubicBezTo>
                  <a:pt x="1" y="2"/>
                  <a:pt x="2" y="1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" name="Freeform 100"/>
          <p:cNvSpPr/>
          <p:nvPr/>
        </p:nvSpPr>
        <p:spPr bwMode="auto">
          <a:xfrm>
            <a:off x="1702302" y="3502751"/>
            <a:ext cx="32644" cy="31284"/>
          </a:xfrm>
          <a:custGeom>
            <a:avLst/>
            <a:gdLst>
              <a:gd name="T0" fmla="*/ 5 w 16"/>
              <a:gd name="T1" fmla="*/ 0 h 15"/>
              <a:gd name="T2" fmla="*/ 12 w 16"/>
              <a:gd name="T3" fmla="*/ 3 h 15"/>
              <a:gd name="T4" fmla="*/ 15 w 16"/>
              <a:gd name="T5" fmla="*/ 9 h 15"/>
              <a:gd name="T6" fmla="*/ 11 w 16"/>
              <a:gd name="T7" fmla="*/ 14 h 15"/>
              <a:gd name="T8" fmla="*/ 5 w 16"/>
              <a:gd name="T9" fmla="*/ 10 h 15"/>
              <a:gd name="T10" fmla="*/ 3 w 16"/>
              <a:gd name="T11" fmla="*/ 7 h 15"/>
              <a:gd name="T12" fmla="*/ 1 w 16"/>
              <a:gd name="T13" fmla="*/ 3 h 15"/>
              <a:gd name="T14" fmla="*/ 5 w 16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5">
                <a:moveTo>
                  <a:pt x="5" y="0"/>
                </a:moveTo>
                <a:cubicBezTo>
                  <a:pt x="8" y="1"/>
                  <a:pt x="10" y="2"/>
                  <a:pt x="12" y="3"/>
                </a:cubicBezTo>
                <a:cubicBezTo>
                  <a:pt x="15" y="4"/>
                  <a:pt x="16" y="6"/>
                  <a:pt x="15" y="9"/>
                </a:cubicBezTo>
                <a:cubicBezTo>
                  <a:pt x="14" y="11"/>
                  <a:pt x="14" y="14"/>
                  <a:pt x="11" y="14"/>
                </a:cubicBezTo>
                <a:cubicBezTo>
                  <a:pt x="8" y="15"/>
                  <a:pt x="6" y="13"/>
                  <a:pt x="5" y="10"/>
                </a:cubicBezTo>
                <a:cubicBezTo>
                  <a:pt x="5" y="9"/>
                  <a:pt x="4" y="7"/>
                  <a:pt x="3" y="7"/>
                </a:cubicBezTo>
                <a:cubicBezTo>
                  <a:pt x="1" y="6"/>
                  <a:pt x="0" y="5"/>
                  <a:pt x="1" y="3"/>
                </a:cubicBezTo>
                <a:cubicBezTo>
                  <a:pt x="2" y="1"/>
                  <a:pt x="3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" name="Freeform 101"/>
          <p:cNvSpPr/>
          <p:nvPr/>
        </p:nvSpPr>
        <p:spPr bwMode="auto">
          <a:xfrm>
            <a:off x="3265140" y="3203513"/>
            <a:ext cx="21763" cy="34005"/>
          </a:xfrm>
          <a:custGeom>
            <a:avLst/>
            <a:gdLst>
              <a:gd name="T0" fmla="*/ 11 w 11"/>
              <a:gd name="T1" fmla="*/ 8 h 17"/>
              <a:gd name="T2" fmla="*/ 10 w 11"/>
              <a:gd name="T3" fmla="*/ 12 h 17"/>
              <a:gd name="T4" fmla="*/ 6 w 11"/>
              <a:gd name="T5" fmla="*/ 16 h 17"/>
              <a:gd name="T6" fmla="*/ 0 w 11"/>
              <a:gd name="T7" fmla="*/ 11 h 17"/>
              <a:gd name="T8" fmla="*/ 1 w 11"/>
              <a:gd name="T9" fmla="*/ 5 h 17"/>
              <a:gd name="T10" fmla="*/ 8 w 11"/>
              <a:gd name="T11" fmla="*/ 1 h 17"/>
              <a:gd name="T12" fmla="*/ 11 w 11"/>
              <a:gd name="T1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7">
                <a:moveTo>
                  <a:pt x="11" y="8"/>
                </a:moveTo>
                <a:cubicBezTo>
                  <a:pt x="10" y="9"/>
                  <a:pt x="10" y="10"/>
                  <a:pt x="10" y="12"/>
                </a:cubicBezTo>
                <a:cubicBezTo>
                  <a:pt x="9" y="14"/>
                  <a:pt x="9" y="17"/>
                  <a:pt x="6" y="16"/>
                </a:cubicBezTo>
                <a:cubicBezTo>
                  <a:pt x="3" y="16"/>
                  <a:pt x="0" y="14"/>
                  <a:pt x="0" y="11"/>
                </a:cubicBezTo>
                <a:cubicBezTo>
                  <a:pt x="0" y="9"/>
                  <a:pt x="0" y="7"/>
                  <a:pt x="1" y="5"/>
                </a:cubicBezTo>
                <a:cubicBezTo>
                  <a:pt x="3" y="3"/>
                  <a:pt x="5" y="0"/>
                  <a:pt x="8" y="1"/>
                </a:cubicBezTo>
                <a:cubicBezTo>
                  <a:pt x="11" y="2"/>
                  <a:pt x="10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5" name="Freeform 102"/>
          <p:cNvSpPr/>
          <p:nvPr/>
        </p:nvSpPr>
        <p:spPr bwMode="auto">
          <a:xfrm>
            <a:off x="6120142" y="4305252"/>
            <a:ext cx="27203" cy="36725"/>
          </a:xfrm>
          <a:custGeom>
            <a:avLst/>
            <a:gdLst>
              <a:gd name="T0" fmla="*/ 0 w 13"/>
              <a:gd name="T1" fmla="*/ 4 h 18"/>
              <a:gd name="T2" fmla="*/ 4 w 13"/>
              <a:gd name="T3" fmla="*/ 2 h 18"/>
              <a:gd name="T4" fmla="*/ 10 w 13"/>
              <a:gd name="T5" fmla="*/ 6 h 18"/>
              <a:gd name="T6" fmla="*/ 9 w 13"/>
              <a:gd name="T7" fmla="*/ 17 h 18"/>
              <a:gd name="T8" fmla="*/ 5 w 13"/>
              <a:gd name="T9" fmla="*/ 15 h 18"/>
              <a:gd name="T10" fmla="*/ 0 w 13"/>
              <a:gd name="T11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8">
                <a:moveTo>
                  <a:pt x="0" y="4"/>
                </a:moveTo>
                <a:cubicBezTo>
                  <a:pt x="0" y="2"/>
                  <a:pt x="1" y="0"/>
                  <a:pt x="4" y="2"/>
                </a:cubicBezTo>
                <a:cubicBezTo>
                  <a:pt x="6" y="3"/>
                  <a:pt x="8" y="5"/>
                  <a:pt x="10" y="6"/>
                </a:cubicBezTo>
                <a:cubicBezTo>
                  <a:pt x="13" y="9"/>
                  <a:pt x="12" y="14"/>
                  <a:pt x="9" y="17"/>
                </a:cubicBezTo>
                <a:cubicBezTo>
                  <a:pt x="7" y="18"/>
                  <a:pt x="6" y="17"/>
                  <a:pt x="5" y="15"/>
                </a:cubicBezTo>
                <a:cubicBezTo>
                  <a:pt x="2" y="12"/>
                  <a:pt x="1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6" name="Freeform 103"/>
          <p:cNvSpPr/>
          <p:nvPr/>
        </p:nvSpPr>
        <p:spPr bwMode="auto">
          <a:xfrm>
            <a:off x="4165574" y="4477994"/>
            <a:ext cx="28563" cy="31284"/>
          </a:xfrm>
          <a:custGeom>
            <a:avLst/>
            <a:gdLst>
              <a:gd name="T0" fmla="*/ 4 w 14"/>
              <a:gd name="T1" fmla="*/ 15 h 15"/>
              <a:gd name="T2" fmla="*/ 2 w 14"/>
              <a:gd name="T3" fmla="*/ 13 h 15"/>
              <a:gd name="T4" fmla="*/ 6 w 14"/>
              <a:gd name="T5" fmla="*/ 2 h 15"/>
              <a:gd name="T6" fmla="*/ 13 w 14"/>
              <a:gd name="T7" fmla="*/ 4 h 15"/>
              <a:gd name="T8" fmla="*/ 12 w 14"/>
              <a:gd name="T9" fmla="*/ 9 h 15"/>
              <a:gd name="T10" fmla="*/ 4 w 14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5">
                <a:moveTo>
                  <a:pt x="4" y="15"/>
                </a:moveTo>
                <a:cubicBezTo>
                  <a:pt x="3" y="15"/>
                  <a:pt x="2" y="14"/>
                  <a:pt x="2" y="13"/>
                </a:cubicBezTo>
                <a:cubicBezTo>
                  <a:pt x="0" y="9"/>
                  <a:pt x="2" y="4"/>
                  <a:pt x="6" y="2"/>
                </a:cubicBezTo>
                <a:cubicBezTo>
                  <a:pt x="9" y="0"/>
                  <a:pt x="11" y="3"/>
                  <a:pt x="13" y="4"/>
                </a:cubicBezTo>
                <a:cubicBezTo>
                  <a:pt x="14" y="6"/>
                  <a:pt x="14" y="8"/>
                  <a:pt x="12" y="9"/>
                </a:cubicBezTo>
                <a:cubicBezTo>
                  <a:pt x="10" y="12"/>
                  <a:pt x="7" y="14"/>
                  <a:pt x="4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7" name="Freeform 104"/>
          <p:cNvSpPr/>
          <p:nvPr/>
        </p:nvSpPr>
        <p:spPr bwMode="auto">
          <a:xfrm>
            <a:off x="5678086" y="2702970"/>
            <a:ext cx="27203" cy="29924"/>
          </a:xfrm>
          <a:custGeom>
            <a:avLst/>
            <a:gdLst>
              <a:gd name="T0" fmla="*/ 1 w 13"/>
              <a:gd name="T1" fmla="*/ 9 h 15"/>
              <a:gd name="T2" fmla="*/ 4 w 13"/>
              <a:gd name="T3" fmla="*/ 2 h 15"/>
              <a:gd name="T4" fmla="*/ 10 w 13"/>
              <a:gd name="T5" fmla="*/ 1 h 15"/>
              <a:gd name="T6" fmla="*/ 11 w 13"/>
              <a:gd name="T7" fmla="*/ 7 h 15"/>
              <a:gd name="T8" fmla="*/ 8 w 13"/>
              <a:gd name="T9" fmla="*/ 12 h 15"/>
              <a:gd name="T10" fmla="*/ 3 w 13"/>
              <a:gd name="T11" fmla="*/ 14 h 15"/>
              <a:gd name="T12" fmla="*/ 1 w 13"/>
              <a:gd name="T13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5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0"/>
                  <a:pt x="8" y="0"/>
                  <a:pt x="10" y="1"/>
                </a:cubicBezTo>
                <a:cubicBezTo>
                  <a:pt x="13" y="3"/>
                  <a:pt x="12" y="5"/>
                  <a:pt x="11" y="7"/>
                </a:cubicBezTo>
                <a:cubicBezTo>
                  <a:pt x="10" y="9"/>
                  <a:pt x="9" y="10"/>
                  <a:pt x="8" y="12"/>
                </a:cubicBezTo>
                <a:cubicBezTo>
                  <a:pt x="7" y="14"/>
                  <a:pt x="5" y="15"/>
                  <a:pt x="3" y="14"/>
                </a:cubicBezTo>
                <a:cubicBezTo>
                  <a:pt x="0" y="13"/>
                  <a:pt x="1" y="11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8" name="Freeform 105"/>
          <p:cNvSpPr/>
          <p:nvPr/>
        </p:nvSpPr>
        <p:spPr bwMode="auto">
          <a:xfrm>
            <a:off x="3289623" y="2885233"/>
            <a:ext cx="24483" cy="24483"/>
          </a:xfrm>
          <a:custGeom>
            <a:avLst/>
            <a:gdLst>
              <a:gd name="T0" fmla="*/ 7 w 12"/>
              <a:gd name="T1" fmla="*/ 12 h 12"/>
              <a:gd name="T2" fmla="*/ 0 w 12"/>
              <a:gd name="T3" fmla="*/ 7 h 12"/>
              <a:gd name="T4" fmla="*/ 6 w 12"/>
              <a:gd name="T5" fmla="*/ 0 h 12"/>
              <a:gd name="T6" fmla="*/ 12 w 12"/>
              <a:gd name="T7" fmla="*/ 7 h 12"/>
              <a:gd name="T8" fmla="*/ 7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7" y="12"/>
                </a:moveTo>
                <a:cubicBezTo>
                  <a:pt x="2" y="12"/>
                  <a:pt x="0" y="11"/>
                  <a:pt x="0" y="7"/>
                </a:cubicBezTo>
                <a:cubicBezTo>
                  <a:pt x="0" y="4"/>
                  <a:pt x="3" y="0"/>
                  <a:pt x="6" y="0"/>
                </a:cubicBezTo>
                <a:cubicBezTo>
                  <a:pt x="9" y="0"/>
                  <a:pt x="12" y="3"/>
                  <a:pt x="12" y="7"/>
                </a:cubicBezTo>
                <a:cubicBezTo>
                  <a:pt x="12" y="11"/>
                  <a:pt x="11" y="12"/>
                  <a:pt x="7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9" name="Freeform 106"/>
          <p:cNvSpPr/>
          <p:nvPr/>
        </p:nvSpPr>
        <p:spPr bwMode="auto">
          <a:xfrm>
            <a:off x="1685980" y="3547637"/>
            <a:ext cx="21763" cy="28564"/>
          </a:xfrm>
          <a:custGeom>
            <a:avLst/>
            <a:gdLst>
              <a:gd name="T0" fmla="*/ 0 w 11"/>
              <a:gd name="T1" fmla="*/ 5 h 14"/>
              <a:gd name="T2" fmla="*/ 3 w 11"/>
              <a:gd name="T3" fmla="*/ 0 h 14"/>
              <a:gd name="T4" fmla="*/ 7 w 11"/>
              <a:gd name="T5" fmla="*/ 3 h 14"/>
              <a:gd name="T6" fmla="*/ 8 w 11"/>
              <a:gd name="T7" fmla="*/ 3 h 14"/>
              <a:gd name="T8" fmla="*/ 9 w 11"/>
              <a:gd name="T9" fmla="*/ 12 h 14"/>
              <a:gd name="T10" fmla="*/ 5 w 11"/>
              <a:gd name="T11" fmla="*/ 13 h 14"/>
              <a:gd name="T12" fmla="*/ 0 w 11"/>
              <a:gd name="T13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4">
                <a:moveTo>
                  <a:pt x="0" y="5"/>
                </a:moveTo>
                <a:cubicBezTo>
                  <a:pt x="0" y="3"/>
                  <a:pt x="0" y="1"/>
                  <a:pt x="3" y="0"/>
                </a:cubicBezTo>
                <a:cubicBezTo>
                  <a:pt x="5" y="0"/>
                  <a:pt x="6" y="1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10" y="6"/>
                  <a:pt x="11" y="9"/>
                  <a:pt x="9" y="12"/>
                </a:cubicBezTo>
                <a:cubicBezTo>
                  <a:pt x="8" y="13"/>
                  <a:pt x="7" y="14"/>
                  <a:pt x="5" y="13"/>
                </a:cubicBezTo>
                <a:cubicBezTo>
                  <a:pt x="2" y="12"/>
                  <a:pt x="0" y="9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0" name="Freeform 107"/>
          <p:cNvSpPr/>
          <p:nvPr/>
        </p:nvSpPr>
        <p:spPr bwMode="auto">
          <a:xfrm>
            <a:off x="5327161" y="4259006"/>
            <a:ext cx="24483" cy="20403"/>
          </a:xfrm>
          <a:custGeom>
            <a:avLst/>
            <a:gdLst>
              <a:gd name="T0" fmla="*/ 7 w 12"/>
              <a:gd name="T1" fmla="*/ 10 h 10"/>
              <a:gd name="T2" fmla="*/ 0 w 12"/>
              <a:gd name="T3" fmla="*/ 4 h 10"/>
              <a:gd name="T4" fmla="*/ 5 w 12"/>
              <a:gd name="T5" fmla="*/ 0 h 10"/>
              <a:gd name="T6" fmla="*/ 12 w 12"/>
              <a:gd name="T7" fmla="*/ 5 h 10"/>
              <a:gd name="T8" fmla="*/ 7 w 12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7" y="10"/>
                </a:moveTo>
                <a:cubicBezTo>
                  <a:pt x="3" y="10"/>
                  <a:pt x="0" y="8"/>
                  <a:pt x="0" y="4"/>
                </a:cubicBezTo>
                <a:cubicBezTo>
                  <a:pt x="0" y="1"/>
                  <a:pt x="2" y="0"/>
                  <a:pt x="5" y="0"/>
                </a:cubicBezTo>
                <a:cubicBezTo>
                  <a:pt x="8" y="0"/>
                  <a:pt x="12" y="2"/>
                  <a:pt x="12" y="5"/>
                </a:cubicBezTo>
                <a:cubicBezTo>
                  <a:pt x="12" y="8"/>
                  <a:pt x="10" y="10"/>
                  <a:pt x="7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1" name="Freeform 108"/>
          <p:cNvSpPr/>
          <p:nvPr/>
        </p:nvSpPr>
        <p:spPr bwMode="auto">
          <a:xfrm>
            <a:off x="4161494" y="4182837"/>
            <a:ext cx="21763" cy="24483"/>
          </a:xfrm>
          <a:custGeom>
            <a:avLst/>
            <a:gdLst>
              <a:gd name="T0" fmla="*/ 11 w 11"/>
              <a:gd name="T1" fmla="*/ 6 h 12"/>
              <a:gd name="T2" fmla="*/ 7 w 11"/>
              <a:gd name="T3" fmla="*/ 12 h 12"/>
              <a:gd name="T4" fmla="*/ 0 w 11"/>
              <a:gd name="T5" fmla="*/ 6 h 12"/>
              <a:gd name="T6" fmla="*/ 6 w 11"/>
              <a:gd name="T7" fmla="*/ 0 h 12"/>
              <a:gd name="T8" fmla="*/ 11 w 11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6"/>
                </a:moveTo>
                <a:cubicBezTo>
                  <a:pt x="11" y="10"/>
                  <a:pt x="10" y="12"/>
                  <a:pt x="7" y="12"/>
                </a:cubicBezTo>
                <a:cubicBezTo>
                  <a:pt x="4" y="12"/>
                  <a:pt x="0" y="9"/>
                  <a:pt x="0" y="6"/>
                </a:cubicBezTo>
                <a:cubicBezTo>
                  <a:pt x="0" y="4"/>
                  <a:pt x="3" y="1"/>
                  <a:pt x="6" y="0"/>
                </a:cubicBezTo>
                <a:cubicBezTo>
                  <a:pt x="9" y="0"/>
                  <a:pt x="11" y="2"/>
                  <a:pt x="11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2" name="Freeform 109"/>
          <p:cNvSpPr/>
          <p:nvPr/>
        </p:nvSpPr>
        <p:spPr bwMode="auto">
          <a:xfrm>
            <a:off x="4124769" y="4501117"/>
            <a:ext cx="27203" cy="21763"/>
          </a:xfrm>
          <a:custGeom>
            <a:avLst/>
            <a:gdLst>
              <a:gd name="T0" fmla="*/ 13 w 13"/>
              <a:gd name="T1" fmla="*/ 6 h 11"/>
              <a:gd name="T2" fmla="*/ 4 w 13"/>
              <a:gd name="T3" fmla="*/ 11 h 11"/>
              <a:gd name="T4" fmla="*/ 0 w 13"/>
              <a:gd name="T5" fmla="*/ 6 h 11"/>
              <a:gd name="T6" fmla="*/ 7 w 13"/>
              <a:gd name="T7" fmla="*/ 1 h 11"/>
              <a:gd name="T8" fmla="*/ 13 w 13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13" y="6"/>
                </a:moveTo>
                <a:cubicBezTo>
                  <a:pt x="13" y="8"/>
                  <a:pt x="8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3" y="0"/>
                  <a:pt x="7" y="1"/>
                </a:cubicBezTo>
                <a:cubicBezTo>
                  <a:pt x="10" y="1"/>
                  <a:pt x="13" y="4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3" name="Freeform 110"/>
          <p:cNvSpPr/>
          <p:nvPr/>
        </p:nvSpPr>
        <p:spPr bwMode="auto">
          <a:xfrm>
            <a:off x="5761057" y="2511186"/>
            <a:ext cx="28563" cy="27203"/>
          </a:xfrm>
          <a:custGeom>
            <a:avLst/>
            <a:gdLst>
              <a:gd name="T0" fmla="*/ 4 w 14"/>
              <a:gd name="T1" fmla="*/ 0 h 13"/>
              <a:gd name="T2" fmla="*/ 14 w 14"/>
              <a:gd name="T3" fmla="*/ 10 h 13"/>
              <a:gd name="T4" fmla="*/ 10 w 14"/>
              <a:gd name="T5" fmla="*/ 13 h 13"/>
              <a:gd name="T6" fmla="*/ 1 w 14"/>
              <a:gd name="T7" fmla="*/ 5 h 13"/>
              <a:gd name="T8" fmla="*/ 1 w 14"/>
              <a:gd name="T9" fmla="*/ 2 h 13"/>
              <a:gd name="T10" fmla="*/ 4 w 14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3">
                <a:moveTo>
                  <a:pt x="4" y="0"/>
                </a:moveTo>
                <a:cubicBezTo>
                  <a:pt x="7" y="0"/>
                  <a:pt x="14" y="7"/>
                  <a:pt x="14" y="10"/>
                </a:cubicBezTo>
                <a:cubicBezTo>
                  <a:pt x="14" y="12"/>
                  <a:pt x="12" y="13"/>
                  <a:pt x="10" y="13"/>
                </a:cubicBezTo>
                <a:cubicBezTo>
                  <a:pt x="6" y="11"/>
                  <a:pt x="3" y="9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4" name="Freeform 111"/>
          <p:cNvSpPr/>
          <p:nvPr/>
        </p:nvSpPr>
        <p:spPr bwMode="auto">
          <a:xfrm>
            <a:off x="6056214" y="4253566"/>
            <a:ext cx="21763" cy="24483"/>
          </a:xfrm>
          <a:custGeom>
            <a:avLst/>
            <a:gdLst>
              <a:gd name="T0" fmla="*/ 0 w 11"/>
              <a:gd name="T1" fmla="*/ 4 h 12"/>
              <a:gd name="T2" fmla="*/ 3 w 11"/>
              <a:gd name="T3" fmla="*/ 0 h 12"/>
              <a:gd name="T4" fmla="*/ 11 w 11"/>
              <a:gd name="T5" fmla="*/ 8 h 12"/>
              <a:gd name="T6" fmla="*/ 6 w 11"/>
              <a:gd name="T7" fmla="*/ 12 h 12"/>
              <a:gd name="T8" fmla="*/ 0 w 11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0" y="4"/>
                </a:moveTo>
                <a:cubicBezTo>
                  <a:pt x="0" y="2"/>
                  <a:pt x="0" y="0"/>
                  <a:pt x="3" y="0"/>
                </a:cubicBezTo>
                <a:cubicBezTo>
                  <a:pt x="7" y="0"/>
                  <a:pt x="10" y="4"/>
                  <a:pt x="11" y="8"/>
                </a:cubicBezTo>
                <a:cubicBezTo>
                  <a:pt x="11" y="11"/>
                  <a:pt x="9" y="12"/>
                  <a:pt x="6" y="12"/>
                </a:cubicBezTo>
                <a:cubicBezTo>
                  <a:pt x="3" y="12"/>
                  <a:pt x="0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5" name="Freeform 112"/>
          <p:cNvSpPr/>
          <p:nvPr/>
        </p:nvSpPr>
        <p:spPr bwMode="auto">
          <a:xfrm>
            <a:off x="3403877" y="2825385"/>
            <a:ext cx="21763" cy="28564"/>
          </a:xfrm>
          <a:custGeom>
            <a:avLst/>
            <a:gdLst>
              <a:gd name="T0" fmla="*/ 4 w 11"/>
              <a:gd name="T1" fmla="*/ 13 h 14"/>
              <a:gd name="T2" fmla="*/ 0 w 11"/>
              <a:gd name="T3" fmla="*/ 7 h 14"/>
              <a:gd name="T4" fmla="*/ 7 w 11"/>
              <a:gd name="T5" fmla="*/ 0 h 14"/>
              <a:gd name="T6" fmla="*/ 10 w 11"/>
              <a:gd name="T7" fmla="*/ 7 h 14"/>
              <a:gd name="T8" fmla="*/ 4 w 11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4" y="13"/>
                </a:moveTo>
                <a:cubicBezTo>
                  <a:pt x="1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10" y="1"/>
                  <a:pt x="10" y="4"/>
                  <a:pt x="10" y="7"/>
                </a:cubicBezTo>
                <a:cubicBezTo>
                  <a:pt x="11" y="9"/>
                  <a:pt x="6" y="14"/>
                  <a:pt x="4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6" name="Freeform 113"/>
          <p:cNvSpPr/>
          <p:nvPr/>
        </p:nvSpPr>
        <p:spPr bwMode="auto">
          <a:xfrm>
            <a:off x="5286356" y="4267167"/>
            <a:ext cx="29924" cy="20403"/>
          </a:xfrm>
          <a:custGeom>
            <a:avLst/>
            <a:gdLst>
              <a:gd name="T0" fmla="*/ 7 w 15"/>
              <a:gd name="T1" fmla="*/ 9 h 10"/>
              <a:gd name="T2" fmla="*/ 1 w 15"/>
              <a:gd name="T3" fmla="*/ 5 h 10"/>
              <a:gd name="T4" fmla="*/ 7 w 15"/>
              <a:gd name="T5" fmla="*/ 0 h 10"/>
              <a:gd name="T6" fmla="*/ 15 w 15"/>
              <a:gd name="T7" fmla="*/ 5 h 10"/>
              <a:gd name="T8" fmla="*/ 7 w 15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7" y="9"/>
                </a:moveTo>
                <a:cubicBezTo>
                  <a:pt x="4" y="10"/>
                  <a:pt x="2" y="8"/>
                  <a:pt x="1" y="5"/>
                </a:cubicBezTo>
                <a:cubicBezTo>
                  <a:pt x="0" y="3"/>
                  <a:pt x="4" y="0"/>
                  <a:pt x="7" y="0"/>
                </a:cubicBezTo>
                <a:cubicBezTo>
                  <a:pt x="10" y="0"/>
                  <a:pt x="15" y="3"/>
                  <a:pt x="15" y="5"/>
                </a:cubicBezTo>
                <a:cubicBezTo>
                  <a:pt x="15" y="6"/>
                  <a:pt x="11" y="9"/>
                  <a:pt x="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7" name="Freeform 114"/>
          <p:cNvSpPr/>
          <p:nvPr/>
        </p:nvSpPr>
        <p:spPr bwMode="auto">
          <a:xfrm>
            <a:off x="6060295" y="4288930"/>
            <a:ext cx="21763" cy="31284"/>
          </a:xfrm>
          <a:custGeom>
            <a:avLst/>
            <a:gdLst>
              <a:gd name="T0" fmla="*/ 11 w 11"/>
              <a:gd name="T1" fmla="*/ 11 h 15"/>
              <a:gd name="T2" fmla="*/ 6 w 11"/>
              <a:gd name="T3" fmla="*/ 14 h 15"/>
              <a:gd name="T4" fmla="*/ 0 w 11"/>
              <a:gd name="T5" fmla="*/ 5 h 15"/>
              <a:gd name="T6" fmla="*/ 3 w 11"/>
              <a:gd name="T7" fmla="*/ 1 h 15"/>
              <a:gd name="T8" fmla="*/ 7 w 11"/>
              <a:gd name="T9" fmla="*/ 3 h 15"/>
              <a:gd name="T10" fmla="*/ 11 w 11"/>
              <a:gd name="T11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5">
                <a:moveTo>
                  <a:pt x="11" y="11"/>
                </a:moveTo>
                <a:cubicBezTo>
                  <a:pt x="11" y="14"/>
                  <a:pt x="9" y="15"/>
                  <a:pt x="6" y="14"/>
                </a:cubicBezTo>
                <a:cubicBezTo>
                  <a:pt x="4" y="13"/>
                  <a:pt x="0" y="8"/>
                  <a:pt x="0" y="5"/>
                </a:cubicBezTo>
                <a:cubicBezTo>
                  <a:pt x="1" y="3"/>
                  <a:pt x="2" y="2"/>
                  <a:pt x="3" y="1"/>
                </a:cubicBezTo>
                <a:cubicBezTo>
                  <a:pt x="5" y="0"/>
                  <a:pt x="6" y="1"/>
                  <a:pt x="7" y="3"/>
                </a:cubicBezTo>
                <a:cubicBezTo>
                  <a:pt x="9" y="5"/>
                  <a:pt x="11" y="8"/>
                  <a:pt x="11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8" name="Freeform 115"/>
          <p:cNvSpPr/>
          <p:nvPr/>
        </p:nvSpPr>
        <p:spPr bwMode="auto">
          <a:xfrm>
            <a:off x="4151972" y="4148833"/>
            <a:ext cx="23123" cy="25844"/>
          </a:xfrm>
          <a:custGeom>
            <a:avLst/>
            <a:gdLst>
              <a:gd name="T0" fmla="*/ 12 w 12"/>
              <a:gd name="T1" fmla="*/ 10 h 13"/>
              <a:gd name="T2" fmla="*/ 11 w 12"/>
              <a:gd name="T3" fmla="*/ 12 h 13"/>
              <a:gd name="T4" fmla="*/ 5 w 12"/>
              <a:gd name="T5" fmla="*/ 12 h 13"/>
              <a:gd name="T6" fmla="*/ 1 w 12"/>
              <a:gd name="T7" fmla="*/ 4 h 13"/>
              <a:gd name="T8" fmla="*/ 6 w 12"/>
              <a:gd name="T9" fmla="*/ 1 h 13"/>
              <a:gd name="T10" fmla="*/ 8 w 12"/>
              <a:gd name="T11" fmla="*/ 1 h 13"/>
              <a:gd name="T12" fmla="*/ 12 w 12"/>
              <a:gd name="T1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3">
                <a:moveTo>
                  <a:pt x="12" y="10"/>
                </a:moveTo>
                <a:cubicBezTo>
                  <a:pt x="12" y="11"/>
                  <a:pt x="12" y="11"/>
                  <a:pt x="11" y="12"/>
                </a:cubicBezTo>
                <a:cubicBezTo>
                  <a:pt x="9" y="13"/>
                  <a:pt x="7" y="13"/>
                  <a:pt x="5" y="12"/>
                </a:cubicBezTo>
                <a:cubicBezTo>
                  <a:pt x="3" y="10"/>
                  <a:pt x="0" y="7"/>
                  <a:pt x="1" y="4"/>
                </a:cubicBezTo>
                <a:cubicBezTo>
                  <a:pt x="2" y="2"/>
                  <a:pt x="4" y="1"/>
                  <a:pt x="6" y="1"/>
                </a:cubicBezTo>
                <a:cubicBezTo>
                  <a:pt x="7" y="0"/>
                  <a:pt x="8" y="1"/>
                  <a:pt x="8" y="1"/>
                </a:cubicBezTo>
                <a:cubicBezTo>
                  <a:pt x="10" y="4"/>
                  <a:pt x="11" y="7"/>
                  <a:pt x="12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9" name="Freeform 116"/>
          <p:cNvSpPr/>
          <p:nvPr/>
        </p:nvSpPr>
        <p:spPr bwMode="auto">
          <a:xfrm>
            <a:off x="5347564" y="4293011"/>
            <a:ext cx="27203" cy="23123"/>
          </a:xfrm>
          <a:custGeom>
            <a:avLst/>
            <a:gdLst>
              <a:gd name="T0" fmla="*/ 6 w 14"/>
              <a:gd name="T1" fmla="*/ 0 h 11"/>
              <a:gd name="T2" fmla="*/ 12 w 14"/>
              <a:gd name="T3" fmla="*/ 4 h 11"/>
              <a:gd name="T4" fmla="*/ 13 w 14"/>
              <a:gd name="T5" fmla="*/ 9 h 11"/>
              <a:gd name="T6" fmla="*/ 7 w 14"/>
              <a:gd name="T7" fmla="*/ 10 h 11"/>
              <a:gd name="T8" fmla="*/ 2 w 14"/>
              <a:gd name="T9" fmla="*/ 6 h 11"/>
              <a:gd name="T10" fmla="*/ 0 w 14"/>
              <a:gd name="T11" fmla="*/ 2 h 11"/>
              <a:gd name="T12" fmla="*/ 6 w 14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8" y="0"/>
                  <a:pt x="10" y="2"/>
                  <a:pt x="12" y="4"/>
                </a:cubicBezTo>
                <a:cubicBezTo>
                  <a:pt x="13" y="6"/>
                  <a:pt x="14" y="7"/>
                  <a:pt x="13" y="9"/>
                </a:cubicBezTo>
                <a:cubicBezTo>
                  <a:pt x="11" y="11"/>
                  <a:pt x="9" y="10"/>
                  <a:pt x="7" y="10"/>
                </a:cubicBezTo>
                <a:cubicBezTo>
                  <a:pt x="5" y="9"/>
                  <a:pt x="4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1" y="0"/>
                  <a:pt x="3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0" name="Freeform 117"/>
          <p:cNvSpPr/>
          <p:nvPr/>
        </p:nvSpPr>
        <p:spPr bwMode="auto">
          <a:xfrm>
            <a:off x="5903874" y="2561512"/>
            <a:ext cx="27203" cy="20403"/>
          </a:xfrm>
          <a:custGeom>
            <a:avLst/>
            <a:gdLst>
              <a:gd name="T0" fmla="*/ 6 w 14"/>
              <a:gd name="T1" fmla="*/ 0 h 10"/>
              <a:gd name="T2" fmla="*/ 9 w 14"/>
              <a:gd name="T3" fmla="*/ 1 h 10"/>
              <a:gd name="T4" fmla="*/ 14 w 14"/>
              <a:gd name="T5" fmla="*/ 4 h 10"/>
              <a:gd name="T6" fmla="*/ 12 w 14"/>
              <a:gd name="T7" fmla="*/ 8 h 10"/>
              <a:gd name="T8" fmla="*/ 4 w 14"/>
              <a:gd name="T9" fmla="*/ 8 h 10"/>
              <a:gd name="T10" fmla="*/ 2 w 14"/>
              <a:gd name="T11" fmla="*/ 6 h 10"/>
              <a:gd name="T12" fmla="*/ 6 w 1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6" y="0"/>
                </a:moveTo>
                <a:cubicBezTo>
                  <a:pt x="7" y="0"/>
                  <a:pt x="8" y="0"/>
                  <a:pt x="9" y="1"/>
                </a:cubicBezTo>
                <a:cubicBezTo>
                  <a:pt x="11" y="1"/>
                  <a:pt x="13" y="1"/>
                  <a:pt x="14" y="4"/>
                </a:cubicBezTo>
                <a:cubicBezTo>
                  <a:pt x="14" y="6"/>
                  <a:pt x="14" y="8"/>
                  <a:pt x="12" y="8"/>
                </a:cubicBezTo>
                <a:cubicBezTo>
                  <a:pt x="9" y="9"/>
                  <a:pt x="7" y="10"/>
                  <a:pt x="4" y="8"/>
                </a:cubicBezTo>
                <a:cubicBezTo>
                  <a:pt x="3" y="7"/>
                  <a:pt x="3" y="6"/>
                  <a:pt x="2" y="6"/>
                </a:cubicBezTo>
                <a:cubicBezTo>
                  <a:pt x="0" y="2"/>
                  <a:pt x="1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1" name="Freeform 118"/>
          <p:cNvSpPr/>
          <p:nvPr/>
        </p:nvSpPr>
        <p:spPr bwMode="auto">
          <a:xfrm>
            <a:off x="3271941" y="4001934"/>
            <a:ext cx="19042" cy="21763"/>
          </a:xfrm>
          <a:custGeom>
            <a:avLst/>
            <a:gdLst>
              <a:gd name="T0" fmla="*/ 10 w 10"/>
              <a:gd name="T1" fmla="*/ 5 h 11"/>
              <a:gd name="T2" fmla="*/ 4 w 10"/>
              <a:gd name="T3" fmla="*/ 11 h 11"/>
              <a:gd name="T4" fmla="*/ 0 w 10"/>
              <a:gd name="T5" fmla="*/ 6 h 11"/>
              <a:gd name="T6" fmla="*/ 5 w 10"/>
              <a:gd name="T7" fmla="*/ 0 h 11"/>
              <a:gd name="T8" fmla="*/ 10 w 10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5"/>
                </a:moveTo>
                <a:cubicBezTo>
                  <a:pt x="10" y="8"/>
                  <a:pt x="7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2" name="Freeform 119"/>
          <p:cNvSpPr/>
          <p:nvPr/>
        </p:nvSpPr>
        <p:spPr bwMode="auto">
          <a:xfrm>
            <a:off x="3159046" y="3270162"/>
            <a:ext cx="24483" cy="17683"/>
          </a:xfrm>
          <a:custGeom>
            <a:avLst/>
            <a:gdLst>
              <a:gd name="T0" fmla="*/ 12 w 12"/>
              <a:gd name="T1" fmla="*/ 4 h 9"/>
              <a:gd name="T2" fmla="*/ 5 w 12"/>
              <a:gd name="T3" fmla="*/ 9 h 9"/>
              <a:gd name="T4" fmla="*/ 0 w 12"/>
              <a:gd name="T5" fmla="*/ 4 h 9"/>
              <a:gd name="T6" fmla="*/ 6 w 12"/>
              <a:gd name="T7" fmla="*/ 0 h 9"/>
              <a:gd name="T8" fmla="*/ 12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4"/>
                </a:moveTo>
                <a:cubicBezTo>
                  <a:pt x="12" y="7"/>
                  <a:pt x="8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3" y="0"/>
                  <a:pt x="6" y="0"/>
                </a:cubicBezTo>
                <a:cubicBezTo>
                  <a:pt x="9" y="1"/>
                  <a:pt x="11" y="2"/>
                  <a:pt x="1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" name="Freeform 120"/>
          <p:cNvSpPr/>
          <p:nvPr/>
        </p:nvSpPr>
        <p:spPr bwMode="auto">
          <a:xfrm>
            <a:off x="6128303" y="4351498"/>
            <a:ext cx="21763" cy="24483"/>
          </a:xfrm>
          <a:custGeom>
            <a:avLst/>
            <a:gdLst>
              <a:gd name="T0" fmla="*/ 4 w 11"/>
              <a:gd name="T1" fmla="*/ 0 h 12"/>
              <a:gd name="T2" fmla="*/ 9 w 11"/>
              <a:gd name="T3" fmla="*/ 3 h 12"/>
              <a:gd name="T4" fmla="*/ 10 w 11"/>
              <a:gd name="T5" fmla="*/ 10 h 12"/>
              <a:gd name="T6" fmla="*/ 6 w 11"/>
              <a:gd name="T7" fmla="*/ 11 h 12"/>
              <a:gd name="T8" fmla="*/ 1 w 11"/>
              <a:gd name="T9" fmla="*/ 3 h 12"/>
              <a:gd name="T10" fmla="*/ 4 w 11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4" y="0"/>
                </a:moveTo>
                <a:cubicBezTo>
                  <a:pt x="6" y="0"/>
                  <a:pt x="8" y="1"/>
                  <a:pt x="9" y="3"/>
                </a:cubicBezTo>
                <a:cubicBezTo>
                  <a:pt x="10" y="5"/>
                  <a:pt x="11" y="8"/>
                  <a:pt x="10" y="10"/>
                </a:cubicBezTo>
                <a:cubicBezTo>
                  <a:pt x="9" y="12"/>
                  <a:pt x="8" y="12"/>
                  <a:pt x="6" y="11"/>
                </a:cubicBezTo>
                <a:cubicBezTo>
                  <a:pt x="4" y="10"/>
                  <a:pt x="0" y="5"/>
                  <a:pt x="1" y="3"/>
                </a:cubicBezTo>
                <a:cubicBezTo>
                  <a:pt x="1" y="1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4" name="Freeform 121"/>
          <p:cNvSpPr/>
          <p:nvPr/>
        </p:nvSpPr>
        <p:spPr bwMode="auto">
          <a:xfrm>
            <a:off x="2682986" y="3795188"/>
            <a:ext cx="21763" cy="21763"/>
          </a:xfrm>
          <a:custGeom>
            <a:avLst/>
            <a:gdLst>
              <a:gd name="T0" fmla="*/ 11 w 11"/>
              <a:gd name="T1" fmla="*/ 8 h 11"/>
              <a:gd name="T2" fmla="*/ 7 w 11"/>
              <a:gd name="T3" fmla="*/ 11 h 11"/>
              <a:gd name="T4" fmla="*/ 0 w 11"/>
              <a:gd name="T5" fmla="*/ 3 h 11"/>
              <a:gd name="T6" fmla="*/ 5 w 11"/>
              <a:gd name="T7" fmla="*/ 0 h 11"/>
              <a:gd name="T8" fmla="*/ 11 w 11"/>
              <a:gd name="T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8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0" y="6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7" y="0"/>
                  <a:pt x="11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Freeform 122"/>
          <p:cNvSpPr/>
          <p:nvPr/>
        </p:nvSpPr>
        <p:spPr bwMode="auto">
          <a:xfrm>
            <a:off x="4467532" y="3959769"/>
            <a:ext cx="17682" cy="24483"/>
          </a:xfrm>
          <a:custGeom>
            <a:avLst/>
            <a:gdLst>
              <a:gd name="T0" fmla="*/ 9 w 9"/>
              <a:gd name="T1" fmla="*/ 7 h 12"/>
              <a:gd name="T2" fmla="*/ 6 w 9"/>
              <a:gd name="T3" fmla="*/ 12 h 12"/>
              <a:gd name="T4" fmla="*/ 0 w 9"/>
              <a:gd name="T5" fmla="*/ 3 h 12"/>
              <a:gd name="T6" fmla="*/ 4 w 9"/>
              <a:gd name="T7" fmla="*/ 1 h 12"/>
              <a:gd name="T8" fmla="*/ 9 w 9"/>
              <a:gd name="T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2">
                <a:moveTo>
                  <a:pt x="9" y="7"/>
                </a:moveTo>
                <a:cubicBezTo>
                  <a:pt x="9" y="9"/>
                  <a:pt x="9" y="12"/>
                  <a:pt x="6" y="12"/>
                </a:cubicBezTo>
                <a:cubicBezTo>
                  <a:pt x="2" y="11"/>
                  <a:pt x="0" y="8"/>
                  <a:pt x="0" y="3"/>
                </a:cubicBezTo>
                <a:cubicBezTo>
                  <a:pt x="1" y="1"/>
                  <a:pt x="2" y="0"/>
                  <a:pt x="4" y="1"/>
                </a:cubicBezTo>
                <a:cubicBezTo>
                  <a:pt x="8" y="1"/>
                  <a:pt x="9" y="3"/>
                  <a:pt x="9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Freeform 123"/>
          <p:cNvSpPr/>
          <p:nvPr/>
        </p:nvSpPr>
        <p:spPr bwMode="auto">
          <a:xfrm>
            <a:off x="4478413" y="3997853"/>
            <a:ext cx="20402" cy="25844"/>
          </a:xfrm>
          <a:custGeom>
            <a:avLst/>
            <a:gdLst>
              <a:gd name="T0" fmla="*/ 0 w 10"/>
              <a:gd name="T1" fmla="*/ 6 h 13"/>
              <a:gd name="T2" fmla="*/ 3 w 10"/>
              <a:gd name="T3" fmla="*/ 1 h 13"/>
              <a:gd name="T4" fmla="*/ 9 w 10"/>
              <a:gd name="T5" fmla="*/ 7 h 13"/>
              <a:gd name="T6" fmla="*/ 5 w 10"/>
              <a:gd name="T7" fmla="*/ 12 h 13"/>
              <a:gd name="T8" fmla="*/ 0 w 10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3">
                <a:moveTo>
                  <a:pt x="0" y="6"/>
                </a:moveTo>
                <a:cubicBezTo>
                  <a:pt x="1" y="4"/>
                  <a:pt x="0" y="1"/>
                  <a:pt x="3" y="1"/>
                </a:cubicBezTo>
                <a:cubicBezTo>
                  <a:pt x="6" y="0"/>
                  <a:pt x="10" y="4"/>
                  <a:pt x="9" y="7"/>
                </a:cubicBezTo>
                <a:cubicBezTo>
                  <a:pt x="9" y="9"/>
                  <a:pt x="8" y="12"/>
                  <a:pt x="5" y="12"/>
                </a:cubicBezTo>
                <a:cubicBezTo>
                  <a:pt x="2" y="13"/>
                  <a:pt x="0" y="10"/>
                  <a:pt x="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Freeform 124"/>
          <p:cNvSpPr/>
          <p:nvPr/>
        </p:nvSpPr>
        <p:spPr bwMode="auto">
          <a:xfrm>
            <a:off x="1736306" y="3585722"/>
            <a:ext cx="21763" cy="21763"/>
          </a:xfrm>
          <a:custGeom>
            <a:avLst/>
            <a:gdLst>
              <a:gd name="T0" fmla="*/ 11 w 11"/>
              <a:gd name="T1" fmla="*/ 7 h 11"/>
              <a:gd name="T2" fmla="*/ 7 w 11"/>
              <a:gd name="T3" fmla="*/ 11 h 11"/>
              <a:gd name="T4" fmla="*/ 1 w 11"/>
              <a:gd name="T5" fmla="*/ 2 h 11"/>
              <a:gd name="T6" fmla="*/ 4 w 11"/>
              <a:gd name="T7" fmla="*/ 0 h 11"/>
              <a:gd name="T8" fmla="*/ 11 w 11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1" y="7"/>
                </a:moveTo>
                <a:cubicBezTo>
                  <a:pt x="10" y="9"/>
                  <a:pt x="9" y="10"/>
                  <a:pt x="7" y="11"/>
                </a:cubicBezTo>
                <a:cubicBezTo>
                  <a:pt x="4" y="11"/>
                  <a:pt x="0" y="6"/>
                  <a:pt x="1" y="2"/>
                </a:cubicBezTo>
                <a:cubicBezTo>
                  <a:pt x="1" y="0"/>
                  <a:pt x="2" y="0"/>
                  <a:pt x="4" y="0"/>
                </a:cubicBezTo>
                <a:cubicBezTo>
                  <a:pt x="8" y="0"/>
                  <a:pt x="11" y="3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8" name="Freeform 125"/>
          <p:cNvSpPr/>
          <p:nvPr/>
        </p:nvSpPr>
        <p:spPr bwMode="auto">
          <a:xfrm>
            <a:off x="5797781" y="2522067"/>
            <a:ext cx="25843" cy="20403"/>
          </a:xfrm>
          <a:custGeom>
            <a:avLst/>
            <a:gdLst>
              <a:gd name="T0" fmla="*/ 13 w 13"/>
              <a:gd name="T1" fmla="*/ 6 h 10"/>
              <a:gd name="T2" fmla="*/ 11 w 13"/>
              <a:gd name="T3" fmla="*/ 8 h 10"/>
              <a:gd name="T4" fmla="*/ 0 w 13"/>
              <a:gd name="T5" fmla="*/ 3 h 10"/>
              <a:gd name="T6" fmla="*/ 2 w 13"/>
              <a:gd name="T7" fmla="*/ 0 h 10"/>
              <a:gd name="T8" fmla="*/ 12 w 13"/>
              <a:gd name="T9" fmla="*/ 4 h 10"/>
              <a:gd name="T10" fmla="*/ 13 w 13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0">
                <a:moveTo>
                  <a:pt x="13" y="6"/>
                </a:moveTo>
                <a:cubicBezTo>
                  <a:pt x="12" y="7"/>
                  <a:pt x="12" y="8"/>
                  <a:pt x="11" y="8"/>
                </a:cubicBezTo>
                <a:cubicBezTo>
                  <a:pt x="8" y="10"/>
                  <a:pt x="0" y="7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6" y="0"/>
                  <a:pt x="9" y="2"/>
                  <a:pt x="12" y="4"/>
                </a:cubicBezTo>
                <a:cubicBezTo>
                  <a:pt x="12" y="5"/>
                  <a:pt x="12" y="6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9" name="Freeform 126"/>
          <p:cNvSpPr/>
          <p:nvPr/>
        </p:nvSpPr>
        <p:spPr bwMode="auto">
          <a:xfrm>
            <a:off x="3365792" y="3358573"/>
            <a:ext cx="17682" cy="20403"/>
          </a:xfrm>
          <a:custGeom>
            <a:avLst/>
            <a:gdLst>
              <a:gd name="T0" fmla="*/ 9 w 9"/>
              <a:gd name="T1" fmla="*/ 5 h 10"/>
              <a:gd name="T2" fmla="*/ 5 w 9"/>
              <a:gd name="T3" fmla="*/ 10 h 10"/>
              <a:gd name="T4" fmla="*/ 0 w 9"/>
              <a:gd name="T5" fmla="*/ 5 h 10"/>
              <a:gd name="T6" fmla="*/ 5 w 9"/>
              <a:gd name="T7" fmla="*/ 0 h 10"/>
              <a:gd name="T8" fmla="*/ 9 w 9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9" y="5"/>
                </a:moveTo>
                <a:cubicBezTo>
                  <a:pt x="9" y="9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0" name="Freeform 127"/>
          <p:cNvSpPr/>
          <p:nvPr/>
        </p:nvSpPr>
        <p:spPr bwMode="auto">
          <a:xfrm>
            <a:off x="430540" y="2560152"/>
            <a:ext cx="17682" cy="21763"/>
          </a:xfrm>
          <a:custGeom>
            <a:avLst/>
            <a:gdLst>
              <a:gd name="T0" fmla="*/ 0 w 9"/>
              <a:gd name="T1" fmla="*/ 5 h 11"/>
              <a:gd name="T2" fmla="*/ 4 w 9"/>
              <a:gd name="T3" fmla="*/ 0 h 11"/>
              <a:gd name="T4" fmla="*/ 9 w 9"/>
              <a:gd name="T5" fmla="*/ 6 h 11"/>
              <a:gd name="T6" fmla="*/ 3 w 9"/>
              <a:gd name="T7" fmla="*/ 10 h 11"/>
              <a:gd name="T8" fmla="*/ 0 w 9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0" y="5"/>
                </a:moveTo>
                <a:cubicBezTo>
                  <a:pt x="1" y="3"/>
                  <a:pt x="1" y="0"/>
                  <a:pt x="4" y="0"/>
                </a:cubicBezTo>
                <a:cubicBezTo>
                  <a:pt x="7" y="1"/>
                  <a:pt x="9" y="4"/>
                  <a:pt x="9" y="6"/>
                </a:cubicBezTo>
                <a:cubicBezTo>
                  <a:pt x="9" y="9"/>
                  <a:pt x="6" y="11"/>
                  <a:pt x="3" y="10"/>
                </a:cubicBezTo>
                <a:cubicBezTo>
                  <a:pt x="0" y="9"/>
                  <a:pt x="0" y="7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1" name="Freeform 128"/>
          <p:cNvSpPr/>
          <p:nvPr/>
        </p:nvSpPr>
        <p:spPr bwMode="auto">
          <a:xfrm>
            <a:off x="2783638" y="3502751"/>
            <a:ext cx="19042" cy="23123"/>
          </a:xfrm>
          <a:custGeom>
            <a:avLst/>
            <a:gdLst>
              <a:gd name="T0" fmla="*/ 10 w 10"/>
              <a:gd name="T1" fmla="*/ 4 h 11"/>
              <a:gd name="T2" fmla="*/ 6 w 10"/>
              <a:gd name="T3" fmla="*/ 11 h 11"/>
              <a:gd name="T4" fmla="*/ 0 w 10"/>
              <a:gd name="T5" fmla="*/ 6 h 11"/>
              <a:gd name="T6" fmla="*/ 6 w 10"/>
              <a:gd name="T7" fmla="*/ 1 h 11"/>
              <a:gd name="T8" fmla="*/ 10 w 10"/>
              <a:gd name="T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4"/>
                </a:moveTo>
                <a:cubicBezTo>
                  <a:pt x="10" y="7"/>
                  <a:pt x="8" y="11"/>
                  <a:pt x="6" y="11"/>
                </a:cubicBezTo>
                <a:cubicBezTo>
                  <a:pt x="3" y="10"/>
                  <a:pt x="1" y="9"/>
                  <a:pt x="0" y="6"/>
                </a:cubicBezTo>
                <a:cubicBezTo>
                  <a:pt x="0" y="4"/>
                  <a:pt x="3" y="0"/>
                  <a:pt x="6" y="1"/>
                </a:cubicBezTo>
                <a:cubicBezTo>
                  <a:pt x="8" y="1"/>
                  <a:pt x="10" y="1"/>
                  <a:pt x="1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2" name="Freeform 129"/>
          <p:cNvSpPr/>
          <p:nvPr/>
        </p:nvSpPr>
        <p:spPr bwMode="auto">
          <a:xfrm>
            <a:off x="6097019" y="4380062"/>
            <a:ext cx="19042" cy="21763"/>
          </a:xfrm>
          <a:custGeom>
            <a:avLst/>
            <a:gdLst>
              <a:gd name="T0" fmla="*/ 10 w 10"/>
              <a:gd name="T1" fmla="*/ 7 h 11"/>
              <a:gd name="T2" fmla="*/ 7 w 10"/>
              <a:gd name="T3" fmla="*/ 11 h 11"/>
              <a:gd name="T4" fmla="*/ 0 w 10"/>
              <a:gd name="T5" fmla="*/ 5 h 11"/>
              <a:gd name="T6" fmla="*/ 4 w 10"/>
              <a:gd name="T7" fmla="*/ 1 h 11"/>
              <a:gd name="T8" fmla="*/ 10 w 10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7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1" y="8"/>
                  <a:pt x="0" y="5"/>
                </a:cubicBezTo>
                <a:cubicBezTo>
                  <a:pt x="0" y="2"/>
                  <a:pt x="2" y="1"/>
                  <a:pt x="4" y="1"/>
                </a:cubicBezTo>
                <a:cubicBezTo>
                  <a:pt x="7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3" name="Freeform 130"/>
          <p:cNvSpPr/>
          <p:nvPr/>
        </p:nvSpPr>
        <p:spPr bwMode="auto">
          <a:xfrm>
            <a:off x="2629939" y="3290564"/>
            <a:ext cx="19042" cy="25844"/>
          </a:xfrm>
          <a:custGeom>
            <a:avLst/>
            <a:gdLst>
              <a:gd name="T0" fmla="*/ 9 w 9"/>
              <a:gd name="T1" fmla="*/ 8 h 13"/>
              <a:gd name="T2" fmla="*/ 5 w 9"/>
              <a:gd name="T3" fmla="*/ 12 h 13"/>
              <a:gd name="T4" fmla="*/ 0 w 9"/>
              <a:gd name="T5" fmla="*/ 6 h 13"/>
              <a:gd name="T6" fmla="*/ 4 w 9"/>
              <a:gd name="T7" fmla="*/ 1 h 13"/>
              <a:gd name="T8" fmla="*/ 9 w 9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9" y="8"/>
                </a:moveTo>
                <a:cubicBezTo>
                  <a:pt x="9" y="10"/>
                  <a:pt x="7" y="12"/>
                  <a:pt x="5" y="12"/>
                </a:cubicBezTo>
                <a:cubicBezTo>
                  <a:pt x="3" y="13"/>
                  <a:pt x="0" y="9"/>
                  <a:pt x="0" y="6"/>
                </a:cubicBezTo>
                <a:cubicBezTo>
                  <a:pt x="1" y="4"/>
                  <a:pt x="1" y="1"/>
                  <a:pt x="4" y="1"/>
                </a:cubicBezTo>
                <a:cubicBezTo>
                  <a:pt x="6" y="0"/>
                  <a:pt x="9" y="6"/>
                  <a:pt x="9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4" name="Freeform 131"/>
          <p:cNvSpPr/>
          <p:nvPr/>
        </p:nvSpPr>
        <p:spPr bwMode="auto">
          <a:xfrm>
            <a:off x="3945226" y="4293011"/>
            <a:ext cx="21763" cy="19042"/>
          </a:xfrm>
          <a:custGeom>
            <a:avLst/>
            <a:gdLst>
              <a:gd name="T0" fmla="*/ 11 w 11"/>
              <a:gd name="T1" fmla="*/ 3 h 9"/>
              <a:gd name="T2" fmla="*/ 5 w 11"/>
              <a:gd name="T3" fmla="*/ 8 h 9"/>
              <a:gd name="T4" fmla="*/ 0 w 11"/>
              <a:gd name="T5" fmla="*/ 3 h 9"/>
              <a:gd name="T6" fmla="*/ 7 w 11"/>
              <a:gd name="T7" fmla="*/ 0 h 9"/>
              <a:gd name="T8" fmla="*/ 11 w 11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3"/>
                </a:moveTo>
                <a:cubicBezTo>
                  <a:pt x="11" y="7"/>
                  <a:pt x="8" y="9"/>
                  <a:pt x="5" y="8"/>
                </a:cubicBezTo>
                <a:cubicBezTo>
                  <a:pt x="2" y="8"/>
                  <a:pt x="0" y="6"/>
                  <a:pt x="0" y="3"/>
                </a:cubicBezTo>
                <a:cubicBezTo>
                  <a:pt x="1" y="0"/>
                  <a:pt x="4" y="0"/>
                  <a:pt x="7" y="0"/>
                </a:cubicBezTo>
                <a:cubicBezTo>
                  <a:pt x="9" y="0"/>
                  <a:pt x="11" y="1"/>
                  <a:pt x="1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5" name="Freeform 132"/>
          <p:cNvSpPr/>
          <p:nvPr/>
        </p:nvSpPr>
        <p:spPr bwMode="auto">
          <a:xfrm>
            <a:off x="1700941" y="3576200"/>
            <a:ext cx="19042" cy="21763"/>
          </a:xfrm>
          <a:custGeom>
            <a:avLst/>
            <a:gdLst>
              <a:gd name="T0" fmla="*/ 10 w 10"/>
              <a:gd name="T1" fmla="*/ 6 h 11"/>
              <a:gd name="T2" fmla="*/ 7 w 10"/>
              <a:gd name="T3" fmla="*/ 11 h 11"/>
              <a:gd name="T4" fmla="*/ 1 w 10"/>
              <a:gd name="T5" fmla="*/ 5 h 11"/>
              <a:gd name="T6" fmla="*/ 6 w 10"/>
              <a:gd name="T7" fmla="*/ 0 h 11"/>
              <a:gd name="T8" fmla="*/ 10 w 10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10" y="6"/>
                </a:moveTo>
                <a:cubicBezTo>
                  <a:pt x="10" y="8"/>
                  <a:pt x="9" y="11"/>
                  <a:pt x="7" y="11"/>
                </a:cubicBezTo>
                <a:cubicBezTo>
                  <a:pt x="3" y="11"/>
                  <a:pt x="2" y="7"/>
                  <a:pt x="1" y="5"/>
                </a:cubicBezTo>
                <a:cubicBezTo>
                  <a:pt x="0" y="3"/>
                  <a:pt x="3" y="0"/>
                  <a:pt x="6" y="0"/>
                </a:cubicBezTo>
                <a:cubicBezTo>
                  <a:pt x="9" y="1"/>
                  <a:pt x="9" y="4"/>
                  <a:pt x="1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6" name="Freeform 133"/>
          <p:cNvSpPr/>
          <p:nvPr/>
        </p:nvSpPr>
        <p:spPr bwMode="auto">
          <a:xfrm>
            <a:off x="2703389" y="3774785"/>
            <a:ext cx="19042" cy="17683"/>
          </a:xfrm>
          <a:custGeom>
            <a:avLst/>
            <a:gdLst>
              <a:gd name="T0" fmla="*/ 5 w 10"/>
              <a:gd name="T1" fmla="*/ 9 h 9"/>
              <a:gd name="T2" fmla="*/ 0 w 10"/>
              <a:gd name="T3" fmla="*/ 5 h 9"/>
              <a:gd name="T4" fmla="*/ 4 w 10"/>
              <a:gd name="T5" fmla="*/ 0 h 9"/>
              <a:gd name="T6" fmla="*/ 10 w 10"/>
              <a:gd name="T7" fmla="*/ 5 h 9"/>
              <a:gd name="T8" fmla="*/ 5 w 10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5" y="9"/>
                </a:moveTo>
                <a:cubicBezTo>
                  <a:pt x="2" y="9"/>
                  <a:pt x="1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10" y="4"/>
                  <a:pt x="10" y="5"/>
                </a:cubicBezTo>
                <a:cubicBezTo>
                  <a:pt x="10" y="8"/>
                  <a:pt x="7" y="8"/>
                  <a:pt x="5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7" name="Freeform 134"/>
          <p:cNvSpPr/>
          <p:nvPr/>
        </p:nvSpPr>
        <p:spPr bwMode="auto">
          <a:xfrm>
            <a:off x="3456924" y="2804983"/>
            <a:ext cx="21763" cy="19042"/>
          </a:xfrm>
          <a:custGeom>
            <a:avLst/>
            <a:gdLst>
              <a:gd name="T0" fmla="*/ 11 w 11"/>
              <a:gd name="T1" fmla="*/ 4 h 9"/>
              <a:gd name="T2" fmla="*/ 6 w 11"/>
              <a:gd name="T3" fmla="*/ 9 h 9"/>
              <a:gd name="T4" fmla="*/ 1 w 11"/>
              <a:gd name="T5" fmla="*/ 5 h 9"/>
              <a:gd name="T6" fmla="*/ 5 w 11"/>
              <a:gd name="T7" fmla="*/ 1 h 9"/>
              <a:gd name="T8" fmla="*/ 11 w 11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4"/>
                </a:moveTo>
                <a:cubicBezTo>
                  <a:pt x="10" y="7"/>
                  <a:pt x="9" y="8"/>
                  <a:pt x="6" y="9"/>
                </a:cubicBezTo>
                <a:cubicBezTo>
                  <a:pt x="3" y="9"/>
                  <a:pt x="0" y="7"/>
                  <a:pt x="1" y="5"/>
                </a:cubicBezTo>
                <a:cubicBezTo>
                  <a:pt x="1" y="2"/>
                  <a:pt x="3" y="1"/>
                  <a:pt x="5" y="1"/>
                </a:cubicBezTo>
                <a:cubicBezTo>
                  <a:pt x="8" y="0"/>
                  <a:pt x="10" y="1"/>
                  <a:pt x="1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8" name="Freeform 135"/>
          <p:cNvSpPr/>
          <p:nvPr/>
        </p:nvSpPr>
        <p:spPr bwMode="auto">
          <a:xfrm>
            <a:off x="2620418" y="3263361"/>
            <a:ext cx="21763" cy="16322"/>
          </a:xfrm>
          <a:custGeom>
            <a:avLst/>
            <a:gdLst>
              <a:gd name="T0" fmla="*/ 4 w 11"/>
              <a:gd name="T1" fmla="*/ 8 h 8"/>
              <a:gd name="T2" fmla="*/ 0 w 11"/>
              <a:gd name="T3" fmla="*/ 4 h 8"/>
              <a:gd name="T4" fmla="*/ 4 w 11"/>
              <a:gd name="T5" fmla="*/ 0 h 8"/>
              <a:gd name="T6" fmla="*/ 11 w 11"/>
              <a:gd name="T7" fmla="*/ 5 h 8"/>
              <a:gd name="T8" fmla="*/ 4 w 11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4" y="8"/>
                </a:moveTo>
                <a:cubicBezTo>
                  <a:pt x="3" y="8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6" y="0"/>
                  <a:pt x="11" y="3"/>
                  <a:pt x="11" y="5"/>
                </a:cubicBezTo>
                <a:cubicBezTo>
                  <a:pt x="11" y="7"/>
                  <a:pt x="9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9" name="Freeform 136"/>
          <p:cNvSpPr/>
          <p:nvPr/>
        </p:nvSpPr>
        <p:spPr bwMode="auto">
          <a:xfrm>
            <a:off x="1972976" y="3782946"/>
            <a:ext cx="19042" cy="20403"/>
          </a:xfrm>
          <a:custGeom>
            <a:avLst/>
            <a:gdLst>
              <a:gd name="T0" fmla="*/ 5 w 9"/>
              <a:gd name="T1" fmla="*/ 10 h 10"/>
              <a:gd name="T2" fmla="*/ 0 w 9"/>
              <a:gd name="T3" fmla="*/ 5 h 10"/>
              <a:gd name="T4" fmla="*/ 3 w 9"/>
              <a:gd name="T5" fmla="*/ 0 h 10"/>
              <a:gd name="T6" fmla="*/ 9 w 9"/>
              <a:gd name="T7" fmla="*/ 6 h 10"/>
              <a:gd name="T8" fmla="*/ 5 w 9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5" y="10"/>
                </a:moveTo>
                <a:cubicBezTo>
                  <a:pt x="2" y="9"/>
                  <a:pt x="0" y="8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5" y="0"/>
                  <a:pt x="9" y="4"/>
                  <a:pt x="9" y="6"/>
                </a:cubicBezTo>
                <a:cubicBezTo>
                  <a:pt x="9" y="9"/>
                  <a:pt x="7" y="9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0" name="Freeform 137"/>
          <p:cNvSpPr/>
          <p:nvPr/>
        </p:nvSpPr>
        <p:spPr bwMode="auto">
          <a:xfrm>
            <a:off x="1953933" y="3723099"/>
            <a:ext cx="14961" cy="21763"/>
          </a:xfrm>
          <a:custGeom>
            <a:avLst/>
            <a:gdLst>
              <a:gd name="T0" fmla="*/ 3 w 8"/>
              <a:gd name="T1" fmla="*/ 0 h 11"/>
              <a:gd name="T2" fmla="*/ 8 w 8"/>
              <a:gd name="T3" fmla="*/ 6 h 11"/>
              <a:gd name="T4" fmla="*/ 5 w 8"/>
              <a:gd name="T5" fmla="*/ 11 h 11"/>
              <a:gd name="T6" fmla="*/ 0 w 8"/>
              <a:gd name="T7" fmla="*/ 6 h 11"/>
              <a:gd name="T8" fmla="*/ 3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3" y="0"/>
                </a:moveTo>
                <a:cubicBezTo>
                  <a:pt x="5" y="0"/>
                  <a:pt x="8" y="4"/>
                  <a:pt x="8" y="6"/>
                </a:cubicBezTo>
                <a:cubicBezTo>
                  <a:pt x="8" y="9"/>
                  <a:pt x="7" y="10"/>
                  <a:pt x="5" y="11"/>
                </a:cubicBezTo>
                <a:cubicBezTo>
                  <a:pt x="2" y="11"/>
                  <a:pt x="0" y="8"/>
                  <a:pt x="0" y="6"/>
                </a:cubicBezTo>
                <a:cubicBezTo>
                  <a:pt x="0" y="3"/>
                  <a:pt x="1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1" name="Freeform 138"/>
          <p:cNvSpPr/>
          <p:nvPr/>
        </p:nvSpPr>
        <p:spPr bwMode="auto">
          <a:xfrm>
            <a:off x="2809482" y="3398018"/>
            <a:ext cx="20402" cy="20403"/>
          </a:xfrm>
          <a:custGeom>
            <a:avLst/>
            <a:gdLst>
              <a:gd name="T0" fmla="*/ 10 w 10"/>
              <a:gd name="T1" fmla="*/ 7 h 10"/>
              <a:gd name="T2" fmla="*/ 5 w 10"/>
              <a:gd name="T3" fmla="*/ 10 h 10"/>
              <a:gd name="T4" fmla="*/ 1 w 10"/>
              <a:gd name="T5" fmla="*/ 5 h 10"/>
              <a:gd name="T6" fmla="*/ 4 w 10"/>
              <a:gd name="T7" fmla="*/ 1 h 10"/>
              <a:gd name="T8" fmla="*/ 10 w 10"/>
              <a:gd name="T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7"/>
                </a:moveTo>
                <a:cubicBezTo>
                  <a:pt x="9" y="9"/>
                  <a:pt x="7" y="10"/>
                  <a:pt x="5" y="10"/>
                </a:cubicBezTo>
                <a:cubicBezTo>
                  <a:pt x="3" y="10"/>
                  <a:pt x="0" y="7"/>
                  <a:pt x="1" y="5"/>
                </a:cubicBezTo>
                <a:cubicBezTo>
                  <a:pt x="1" y="3"/>
                  <a:pt x="2" y="1"/>
                  <a:pt x="4" y="1"/>
                </a:cubicBezTo>
                <a:cubicBezTo>
                  <a:pt x="6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2" name="Freeform 139"/>
          <p:cNvSpPr/>
          <p:nvPr/>
        </p:nvSpPr>
        <p:spPr bwMode="auto">
          <a:xfrm>
            <a:off x="2572812" y="3270162"/>
            <a:ext cx="19042" cy="17683"/>
          </a:xfrm>
          <a:custGeom>
            <a:avLst/>
            <a:gdLst>
              <a:gd name="T0" fmla="*/ 10 w 10"/>
              <a:gd name="T1" fmla="*/ 5 h 9"/>
              <a:gd name="T2" fmla="*/ 7 w 10"/>
              <a:gd name="T3" fmla="*/ 9 h 9"/>
              <a:gd name="T4" fmla="*/ 1 w 10"/>
              <a:gd name="T5" fmla="*/ 5 h 9"/>
              <a:gd name="T6" fmla="*/ 5 w 10"/>
              <a:gd name="T7" fmla="*/ 0 h 9"/>
              <a:gd name="T8" fmla="*/ 10 w 10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10" y="5"/>
                </a:moveTo>
                <a:cubicBezTo>
                  <a:pt x="10" y="7"/>
                  <a:pt x="10" y="9"/>
                  <a:pt x="7" y="9"/>
                </a:cubicBezTo>
                <a:cubicBezTo>
                  <a:pt x="5" y="9"/>
                  <a:pt x="0" y="7"/>
                  <a:pt x="1" y="5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" name="Freeform 140"/>
          <p:cNvSpPr/>
          <p:nvPr/>
        </p:nvSpPr>
        <p:spPr bwMode="auto">
          <a:xfrm>
            <a:off x="2676185" y="3317767"/>
            <a:ext cx="20402" cy="19042"/>
          </a:xfrm>
          <a:custGeom>
            <a:avLst/>
            <a:gdLst>
              <a:gd name="T0" fmla="*/ 10 w 10"/>
              <a:gd name="T1" fmla="*/ 3 h 9"/>
              <a:gd name="T2" fmla="*/ 4 w 10"/>
              <a:gd name="T3" fmla="*/ 8 h 9"/>
              <a:gd name="T4" fmla="*/ 0 w 10"/>
              <a:gd name="T5" fmla="*/ 5 h 9"/>
              <a:gd name="T6" fmla="*/ 3 w 10"/>
              <a:gd name="T7" fmla="*/ 0 h 9"/>
              <a:gd name="T8" fmla="*/ 10 w 10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10" y="3"/>
                </a:moveTo>
                <a:cubicBezTo>
                  <a:pt x="9" y="6"/>
                  <a:pt x="7" y="7"/>
                  <a:pt x="4" y="8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6" y="0"/>
                  <a:pt x="9" y="1"/>
                  <a:pt x="1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4" name="Freeform 141"/>
          <p:cNvSpPr/>
          <p:nvPr/>
        </p:nvSpPr>
        <p:spPr bwMode="auto">
          <a:xfrm>
            <a:off x="1968896" y="3807429"/>
            <a:ext cx="20402" cy="19042"/>
          </a:xfrm>
          <a:custGeom>
            <a:avLst/>
            <a:gdLst>
              <a:gd name="T0" fmla="*/ 5 w 10"/>
              <a:gd name="T1" fmla="*/ 10 h 10"/>
              <a:gd name="T2" fmla="*/ 1 w 10"/>
              <a:gd name="T3" fmla="*/ 4 h 10"/>
              <a:gd name="T4" fmla="*/ 5 w 10"/>
              <a:gd name="T5" fmla="*/ 1 h 10"/>
              <a:gd name="T6" fmla="*/ 9 w 10"/>
              <a:gd name="T7" fmla="*/ 6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3" y="10"/>
                  <a:pt x="0" y="6"/>
                  <a:pt x="1" y="4"/>
                </a:cubicBezTo>
                <a:cubicBezTo>
                  <a:pt x="1" y="2"/>
                  <a:pt x="3" y="0"/>
                  <a:pt x="5" y="1"/>
                </a:cubicBezTo>
                <a:cubicBezTo>
                  <a:pt x="8" y="1"/>
                  <a:pt x="10" y="4"/>
                  <a:pt x="9" y="6"/>
                </a:cubicBezTo>
                <a:cubicBezTo>
                  <a:pt x="9" y="9"/>
                  <a:pt x="7" y="10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5" name="Freeform 142"/>
          <p:cNvSpPr/>
          <p:nvPr/>
        </p:nvSpPr>
        <p:spPr bwMode="auto">
          <a:xfrm>
            <a:off x="3964268" y="4313413"/>
            <a:ext cx="19042" cy="16322"/>
          </a:xfrm>
          <a:custGeom>
            <a:avLst/>
            <a:gdLst>
              <a:gd name="T0" fmla="*/ 4 w 9"/>
              <a:gd name="T1" fmla="*/ 8 h 8"/>
              <a:gd name="T2" fmla="*/ 0 w 9"/>
              <a:gd name="T3" fmla="*/ 3 h 8"/>
              <a:gd name="T4" fmla="*/ 6 w 9"/>
              <a:gd name="T5" fmla="*/ 0 h 8"/>
              <a:gd name="T6" fmla="*/ 9 w 9"/>
              <a:gd name="T7" fmla="*/ 3 h 8"/>
              <a:gd name="T8" fmla="*/ 4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4" y="8"/>
                </a:moveTo>
                <a:cubicBezTo>
                  <a:pt x="1" y="8"/>
                  <a:pt x="0" y="6"/>
                  <a:pt x="0" y="3"/>
                </a:cubicBezTo>
                <a:cubicBezTo>
                  <a:pt x="0" y="0"/>
                  <a:pt x="3" y="0"/>
                  <a:pt x="6" y="0"/>
                </a:cubicBezTo>
                <a:cubicBezTo>
                  <a:pt x="8" y="0"/>
                  <a:pt x="9" y="1"/>
                  <a:pt x="9" y="3"/>
                </a:cubicBezTo>
                <a:cubicBezTo>
                  <a:pt x="8" y="5"/>
                  <a:pt x="8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6" name="Freeform 143"/>
          <p:cNvSpPr/>
          <p:nvPr/>
        </p:nvSpPr>
        <p:spPr bwMode="auto">
          <a:xfrm>
            <a:off x="2813562" y="3514993"/>
            <a:ext cx="17682" cy="16322"/>
          </a:xfrm>
          <a:custGeom>
            <a:avLst/>
            <a:gdLst>
              <a:gd name="T0" fmla="*/ 9 w 9"/>
              <a:gd name="T1" fmla="*/ 5 h 8"/>
              <a:gd name="T2" fmla="*/ 6 w 9"/>
              <a:gd name="T3" fmla="*/ 8 h 8"/>
              <a:gd name="T4" fmla="*/ 0 w 9"/>
              <a:gd name="T5" fmla="*/ 3 h 8"/>
              <a:gd name="T6" fmla="*/ 4 w 9"/>
              <a:gd name="T7" fmla="*/ 0 h 8"/>
              <a:gd name="T8" fmla="*/ 9 w 9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9" y="5"/>
                </a:moveTo>
                <a:cubicBezTo>
                  <a:pt x="9" y="7"/>
                  <a:pt x="8" y="8"/>
                  <a:pt x="6" y="8"/>
                </a:cubicBezTo>
                <a:cubicBezTo>
                  <a:pt x="3" y="8"/>
                  <a:pt x="0" y="6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8" y="0"/>
                  <a:pt x="9" y="2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7" name="Freeform 144"/>
          <p:cNvSpPr/>
          <p:nvPr/>
        </p:nvSpPr>
        <p:spPr bwMode="auto">
          <a:xfrm>
            <a:off x="2669384" y="3758463"/>
            <a:ext cx="19042" cy="16322"/>
          </a:xfrm>
          <a:custGeom>
            <a:avLst/>
            <a:gdLst>
              <a:gd name="T0" fmla="*/ 10 w 10"/>
              <a:gd name="T1" fmla="*/ 5 h 8"/>
              <a:gd name="T2" fmla="*/ 5 w 10"/>
              <a:gd name="T3" fmla="*/ 8 h 8"/>
              <a:gd name="T4" fmla="*/ 0 w 10"/>
              <a:gd name="T5" fmla="*/ 5 h 8"/>
              <a:gd name="T6" fmla="*/ 6 w 10"/>
              <a:gd name="T7" fmla="*/ 0 h 8"/>
              <a:gd name="T8" fmla="*/ 10 w 10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10" y="5"/>
                </a:moveTo>
                <a:cubicBezTo>
                  <a:pt x="9" y="7"/>
                  <a:pt x="7" y="8"/>
                  <a:pt x="5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3"/>
                  <a:pt x="3" y="0"/>
                  <a:pt x="6" y="0"/>
                </a:cubicBezTo>
                <a:cubicBezTo>
                  <a:pt x="8" y="1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8" name="Freeform 145"/>
          <p:cNvSpPr/>
          <p:nvPr/>
        </p:nvSpPr>
        <p:spPr bwMode="auto">
          <a:xfrm>
            <a:off x="4105726" y="4211401"/>
            <a:ext cx="17682" cy="17683"/>
          </a:xfrm>
          <a:custGeom>
            <a:avLst/>
            <a:gdLst>
              <a:gd name="T0" fmla="*/ 9 w 9"/>
              <a:gd name="T1" fmla="*/ 5 h 9"/>
              <a:gd name="T2" fmla="*/ 5 w 9"/>
              <a:gd name="T3" fmla="*/ 9 h 9"/>
              <a:gd name="T4" fmla="*/ 0 w 9"/>
              <a:gd name="T5" fmla="*/ 3 h 9"/>
              <a:gd name="T6" fmla="*/ 3 w 9"/>
              <a:gd name="T7" fmla="*/ 0 h 9"/>
              <a:gd name="T8" fmla="*/ 9 w 9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9" y="5"/>
                </a:moveTo>
                <a:cubicBezTo>
                  <a:pt x="9" y="7"/>
                  <a:pt x="8" y="8"/>
                  <a:pt x="5" y="9"/>
                </a:cubicBezTo>
                <a:cubicBezTo>
                  <a:pt x="3" y="9"/>
                  <a:pt x="0" y="6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9" name="Freeform 146"/>
          <p:cNvSpPr/>
          <p:nvPr/>
        </p:nvSpPr>
        <p:spPr bwMode="auto">
          <a:xfrm>
            <a:off x="1971616" y="3757103"/>
            <a:ext cx="16322" cy="17683"/>
          </a:xfrm>
          <a:custGeom>
            <a:avLst/>
            <a:gdLst>
              <a:gd name="T0" fmla="*/ 8 w 8"/>
              <a:gd name="T1" fmla="*/ 6 h 9"/>
              <a:gd name="T2" fmla="*/ 5 w 8"/>
              <a:gd name="T3" fmla="*/ 9 h 9"/>
              <a:gd name="T4" fmla="*/ 0 w 8"/>
              <a:gd name="T5" fmla="*/ 3 h 9"/>
              <a:gd name="T6" fmla="*/ 4 w 8"/>
              <a:gd name="T7" fmla="*/ 0 h 9"/>
              <a:gd name="T8" fmla="*/ 8 w 8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6"/>
                </a:moveTo>
                <a:cubicBezTo>
                  <a:pt x="8" y="8"/>
                  <a:pt x="6" y="9"/>
                  <a:pt x="5" y="9"/>
                </a:cubicBezTo>
                <a:cubicBezTo>
                  <a:pt x="2" y="9"/>
                  <a:pt x="0" y="6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6" y="0"/>
                  <a:pt x="8" y="4"/>
                  <a:pt x="8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0" name="Freeform 147"/>
          <p:cNvSpPr/>
          <p:nvPr/>
        </p:nvSpPr>
        <p:spPr bwMode="auto">
          <a:xfrm>
            <a:off x="3248818" y="4042739"/>
            <a:ext cx="16322" cy="14962"/>
          </a:xfrm>
          <a:custGeom>
            <a:avLst/>
            <a:gdLst>
              <a:gd name="T0" fmla="*/ 5 w 8"/>
              <a:gd name="T1" fmla="*/ 0 h 8"/>
              <a:gd name="T2" fmla="*/ 8 w 8"/>
              <a:gd name="T3" fmla="*/ 4 h 8"/>
              <a:gd name="T4" fmla="*/ 4 w 8"/>
              <a:gd name="T5" fmla="*/ 8 h 8"/>
              <a:gd name="T6" fmla="*/ 0 w 8"/>
              <a:gd name="T7" fmla="*/ 3 h 8"/>
              <a:gd name="T8" fmla="*/ 5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0"/>
                </a:moveTo>
                <a:cubicBezTo>
                  <a:pt x="6" y="0"/>
                  <a:pt x="8" y="2"/>
                  <a:pt x="8" y="4"/>
                </a:cubicBezTo>
                <a:cubicBezTo>
                  <a:pt x="8" y="6"/>
                  <a:pt x="6" y="8"/>
                  <a:pt x="4" y="8"/>
                </a:cubicBezTo>
                <a:cubicBezTo>
                  <a:pt x="2" y="8"/>
                  <a:pt x="0" y="5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1" name="MH_Text_1"/>
          <p:cNvSpPr txBox="1"/>
          <p:nvPr>
            <p:custDataLst>
              <p:tags r:id="rId1"/>
            </p:custDataLst>
          </p:nvPr>
        </p:nvSpPr>
        <p:spPr>
          <a:xfrm>
            <a:off x="7708823" y="3248305"/>
            <a:ext cx="2971213" cy="44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5286356" y="1799816"/>
            <a:ext cx="6495679" cy="864554"/>
            <a:chOff x="5286356" y="1799816"/>
            <a:chExt cx="6495679" cy="864554"/>
          </a:xfrm>
        </p:grpSpPr>
        <p:cxnSp>
          <p:nvCxnSpPr>
            <p:cNvPr id="153" name="直接连接符 152"/>
            <p:cNvCxnSpPr/>
            <p:nvPr/>
          </p:nvCxnSpPr>
          <p:spPr>
            <a:xfrm>
              <a:off x="5286356" y="2202427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8810822" y="2216775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8810822" y="1828928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  <p:sp>
          <p:nvSpPr>
            <p:cNvPr id="156" name="椭圆 155"/>
            <p:cNvSpPr/>
            <p:nvPr/>
          </p:nvSpPr>
          <p:spPr>
            <a:xfrm>
              <a:off x="7756404" y="1799816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bird-home-with-small-hole_17041"/>
            <p:cNvSpPr>
              <a:spLocks noChangeAspect="1"/>
            </p:cNvSpPr>
            <p:nvPr/>
          </p:nvSpPr>
          <p:spPr bwMode="auto">
            <a:xfrm>
              <a:off x="7909021" y="1934379"/>
              <a:ext cx="493186" cy="455380"/>
            </a:xfrm>
            <a:custGeom>
              <a:avLst/>
              <a:gdLst>
                <a:gd name="T0" fmla="*/ 444 w 4838"/>
                <a:gd name="T1" fmla="*/ 2435 h 4475"/>
                <a:gd name="T2" fmla="*/ 545 w 4838"/>
                <a:gd name="T3" fmla="*/ 2334 h 4475"/>
                <a:gd name="T4" fmla="*/ 844 w 4838"/>
                <a:gd name="T5" fmla="*/ 4324 h 4475"/>
                <a:gd name="T6" fmla="*/ 998 w 4838"/>
                <a:gd name="T7" fmla="*/ 4475 h 4475"/>
                <a:gd name="T8" fmla="*/ 3891 w 4838"/>
                <a:gd name="T9" fmla="*/ 4475 h 4475"/>
                <a:gd name="T10" fmla="*/ 4045 w 4838"/>
                <a:gd name="T11" fmla="*/ 4324 h 4475"/>
                <a:gd name="T12" fmla="*/ 4337 w 4838"/>
                <a:gd name="T13" fmla="*/ 2381 h 4475"/>
                <a:gd name="T14" fmla="*/ 4396 w 4838"/>
                <a:gd name="T15" fmla="*/ 2438 h 4475"/>
                <a:gd name="T16" fmla="*/ 4567 w 4838"/>
                <a:gd name="T17" fmla="*/ 2507 h 4475"/>
                <a:gd name="T18" fmla="*/ 4743 w 4838"/>
                <a:gd name="T19" fmla="*/ 2432 h 4475"/>
                <a:gd name="T20" fmla="*/ 4738 w 4838"/>
                <a:gd name="T21" fmla="*/ 2084 h 4475"/>
                <a:gd name="T22" fmla="*/ 2735 w 4838"/>
                <a:gd name="T23" fmla="*/ 144 h 4475"/>
                <a:gd name="T24" fmla="*/ 2387 w 4838"/>
                <a:gd name="T25" fmla="*/ 0 h 4475"/>
                <a:gd name="T26" fmla="*/ 2039 w 4838"/>
                <a:gd name="T27" fmla="*/ 144 h 4475"/>
                <a:gd name="T28" fmla="*/ 96 w 4838"/>
                <a:gd name="T29" fmla="*/ 2087 h 4475"/>
                <a:gd name="T30" fmla="*/ 96 w 4838"/>
                <a:gd name="T31" fmla="*/ 2435 h 4475"/>
                <a:gd name="T32" fmla="*/ 444 w 4838"/>
                <a:gd name="T33" fmla="*/ 2435 h 4475"/>
                <a:gd name="T34" fmla="*/ 2442 w 4838"/>
                <a:gd name="T35" fmla="*/ 3464 h 4475"/>
                <a:gd name="T36" fmla="*/ 1834 w 4838"/>
                <a:gd name="T37" fmla="*/ 2856 h 4475"/>
                <a:gd name="T38" fmla="*/ 2442 w 4838"/>
                <a:gd name="T39" fmla="*/ 2248 h 4475"/>
                <a:gd name="T40" fmla="*/ 3050 w 4838"/>
                <a:gd name="T41" fmla="*/ 2856 h 4475"/>
                <a:gd name="T42" fmla="*/ 2442 w 4838"/>
                <a:gd name="T43" fmla="*/ 3464 h 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8" h="4475">
                  <a:moveTo>
                    <a:pt x="444" y="2435"/>
                  </a:moveTo>
                  <a:lnTo>
                    <a:pt x="545" y="2334"/>
                  </a:lnTo>
                  <a:lnTo>
                    <a:pt x="844" y="4324"/>
                  </a:lnTo>
                  <a:cubicBezTo>
                    <a:pt x="844" y="4407"/>
                    <a:pt x="913" y="4475"/>
                    <a:pt x="998" y="4475"/>
                  </a:cubicBezTo>
                  <a:lnTo>
                    <a:pt x="3891" y="4475"/>
                  </a:lnTo>
                  <a:cubicBezTo>
                    <a:pt x="3976" y="4475"/>
                    <a:pt x="4045" y="4407"/>
                    <a:pt x="4045" y="4324"/>
                  </a:cubicBezTo>
                  <a:lnTo>
                    <a:pt x="4337" y="2381"/>
                  </a:lnTo>
                  <a:lnTo>
                    <a:pt x="4396" y="2438"/>
                  </a:lnTo>
                  <a:cubicBezTo>
                    <a:pt x="4443" y="2484"/>
                    <a:pt x="4505" y="2507"/>
                    <a:pt x="4567" y="2507"/>
                  </a:cubicBezTo>
                  <a:cubicBezTo>
                    <a:pt x="4631" y="2507"/>
                    <a:pt x="4695" y="2482"/>
                    <a:pt x="4743" y="2432"/>
                  </a:cubicBezTo>
                  <a:cubicBezTo>
                    <a:pt x="4838" y="2334"/>
                    <a:pt x="4835" y="2179"/>
                    <a:pt x="4738" y="2084"/>
                  </a:cubicBezTo>
                  <a:lnTo>
                    <a:pt x="2735" y="144"/>
                  </a:lnTo>
                  <a:cubicBezTo>
                    <a:pt x="2642" y="51"/>
                    <a:pt x="2518" y="0"/>
                    <a:pt x="2387" y="0"/>
                  </a:cubicBezTo>
                  <a:cubicBezTo>
                    <a:pt x="2256" y="0"/>
                    <a:pt x="2132" y="51"/>
                    <a:pt x="2039" y="144"/>
                  </a:cubicBezTo>
                  <a:lnTo>
                    <a:pt x="96" y="2087"/>
                  </a:lnTo>
                  <a:cubicBezTo>
                    <a:pt x="0" y="2183"/>
                    <a:pt x="0" y="2339"/>
                    <a:pt x="96" y="2435"/>
                  </a:cubicBezTo>
                  <a:cubicBezTo>
                    <a:pt x="192" y="2531"/>
                    <a:pt x="348" y="2531"/>
                    <a:pt x="444" y="2435"/>
                  </a:cubicBezTo>
                  <a:close/>
                  <a:moveTo>
                    <a:pt x="2442" y="3464"/>
                  </a:moveTo>
                  <a:cubicBezTo>
                    <a:pt x="2106" y="3464"/>
                    <a:pt x="1834" y="3191"/>
                    <a:pt x="1834" y="2856"/>
                  </a:cubicBezTo>
                  <a:cubicBezTo>
                    <a:pt x="1834" y="2520"/>
                    <a:pt x="2106" y="2248"/>
                    <a:pt x="2442" y="2248"/>
                  </a:cubicBezTo>
                  <a:cubicBezTo>
                    <a:pt x="2778" y="2248"/>
                    <a:pt x="3050" y="2520"/>
                    <a:pt x="3050" y="2856"/>
                  </a:cubicBezTo>
                  <a:cubicBezTo>
                    <a:pt x="3050" y="3191"/>
                    <a:pt x="2778" y="3464"/>
                    <a:pt x="2442" y="3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5286356" y="2802495"/>
            <a:ext cx="5084992" cy="798421"/>
            <a:chOff x="5286356" y="2802495"/>
            <a:chExt cx="5084992" cy="798421"/>
          </a:xfrm>
        </p:grpSpPr>
        <p:cxnSp>
          <p:nvCxnSpPr>
            <p:cNvPr id="159" name="直接连接符 158"/>
            <p:cNvCxnSpPr/>
            <p:nvPr/>
          </p:nvCxnSpPr>
          <p:spPr>
            <a:xfrm>
              <a:off x="5286356" y="3203513"/>
              <a:ext cx="20578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7708823" y="2860458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  <p:sp>
          <p:nvSpPr>
            <p:cNvPr id="161" name="椭圆 160"/>
            <p:cNvSpPr/>
            <p:nvPr/>
          </p:nvSpPr>
          <p:spPr>
            <a:xfrm>
              <a:off x="6739656" y="2802495"/>
              <a:ext cx="798421" cy="798421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bird-home-with-small-hole_17041"/>
            <p:cNvSpPr>
              <a:spLocks noChangeAspect="1"/>
            </p:cNvSpPr>
            <p:nvPr/>
          </p:nvSpPr>
          <p:spPr bwMode="auto">
            <a:xfrm>
              <a:off x="6883671" y="3031348"/>
              <a:ext cx="493186" cy="317931"/>
            </a:xfrm>
            <a:custGeom>
              <a:avLst/>
              <a:gdLst>
                <a:gd name="connsiteX0" fmla="*/ 89048 w 605663"/>
                <a:gd name="connsiteY0" fmla="*/ 283958 h 390439"/>
                <a:gd name="connsiteX1" fmla="*/ 81503 w 605663"/>
                <a:gd name="connsiteY1" fmla="*/ 291493 h 390439"/>
                <a:gd name="connsiteX2" fmla="*/ 81503 w 605663"/>
                <a:gd name="connsiteY2" fmla="*/ 314494 h 390439"/>
                <a:gd name="connsiteX3" fmla="*/ 89048 w 605663"/>
                <a:gd name="connsiteY3" fmla="*/ 322128 h 390439"/>
                <a:gd name="connsiteX4" fmla="*/ 205792 w 605663"/>
                <a:gd name="connsiteY4" fmla="*/ 322128 h 390439"/>
                <a:gd name="connsiteX5" fmla="*/ 213337 w 605663"/>
                <a:gd name="connsiteY5" fmla="*/ 314494 h 390439"/>
                <a:gd name="connsiteX6" fmla="*/ 213337 w 605663"/>
                <a:gd name="connsiteY6" fmla="*/ 291493 h 390439"/>
                <a:gd name="connsiteX7" fmla="*/ 205792 w 605663"/>
                <a:gd name="connsiteY7" fmla="*/ 283958 h 390439"/>
                <a:gd name="connsiteX8" fmla="*/ 468766 w 605663"/>
                <a:gd name="connsiteY8" fmla="*/ 226850 h 390439"/>
                <a:gd name="connsiteX9" fmla="*/ 434517 w 605663"/>
                <a:gd name="connsiteY9" fmla="*/ 261055 h 390439"/>
                <a:gd name="connsiteX10" fmla="*/ 434517 w 605663"/>
                <a:gd name="connsiteY10" fmla="*/ 293773 h 390439"/>
                <a:gd name="connsiteX11" fmla="*/ 468766 w 605663"/>
                <a:gd name="connsiteY11" fmla="*/ 327978 h 390439"/>
                <a:gd name="connsiteX12" fmla="*/ 501526 w 605663"/>
                <a:gd name="connsiteY12" fmla="*/ 327978 h 390439"/>
                <a:gd name="connsiteX13" fmla="*/ 535775 w 605663"/>
                <a:gd name="connsiteY13" fmla="*/ 293773 h 390439"/>
                <a:gd name="connsiteX14" fmla="*/ 535775 w 605663"/>
                <a:gd name="connsiteY14" fmla="*/ 261055 h 390439"/>
                <a:gd name="connsiteX15" fmla="*/ 501526 w 605663"/>
                <a:gd name="connsiteY15" fmla="*/ 226850 h 390439"/>
                <a:gd name="connsiteX16" fmla="*/ 0 w 605663"/>
                <a:gd name="connsiteY16" fmla="*/ 164488 h 390439"/>
                <a:gd name="connsiteX17" fmla="*/ 605663 w 605663"/>
                <a:gd name="connsiteY17" fmla="*/ 164488 h 390439"/>
                <a:gd name="connsiteX18" fmla="*/ 605663 w 605663"/>
                <a:gd name="connsiteY18" fmla="*/ 334422 h 390439"/>
                <a:gd name="connsiteX19" fmla="*/ 549574 w 605663"/>
                <a:gd name="connsiteY19" fmla="*/ 390439 h 390439"/>
                <a:gd name="connsiteX20" fmla="*/ 56089 w 605663"/>
                <a:gd name="connsiteY20" fmla="*/ 390439 h 390439"/>
                <a:gd name="connsiteX21" fmla="*/ 0 w 605663"/>
                <a:gd name="connsiteY21" fmla="*/ 334422 h 390439"/>
                <a:gd name="connsiteX22" fmla="*/ 56089 w 605663"/>
                <a:gd name="connsiteY22" fmla="*/ 0 h 390439"/>
                <a:gd name="connsiteX23" fmla="*/ 549574 w 605663"/>
                <a:gd name="connsiteY23" fmla="*/ 0 h 390439"/>
                <a:gd name="connsiteX24" fmla="*/ 605663 w 605663"/>
                <a:gd name="connsiteY24" fmla="*/ 56005 h 390439"/>
                <a:gd name="connsiteX25" fmla="*/ 605663 w 605663"/>
                <a:gd name="connsiteY25" fmla="*/ 105072 h 390439"/>
                <a:gd name="connsiteX26" fmla="*/ 0 w 605663"/>
                <a:gd name="connsiteY26" fmla="*/ 105072 h 390439"/>
                <a:gd name="connsiteX27" fmla="*/ 0 w 605663"/>
                <a:gd name="connsiteY27" fmla="*/ 56005 h 390439"/>
                <a:gd name="connsiteX28" fmla="*/ 56089 w 605663"/>
                <a:gd name="connsiteY28" fmla="*/ 0 h 39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5663" h="390439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286356" y="3804029"/>
            <a:ext cx="6495679" cy="895969"/>
            <a:chOff x="5286356" y="3804029"/>
            <a:chExt cx="6495679" cy="895969"/>
          </a:xfrm>
        </p:grpSpPr>
        <p:cxnSp>
          <p:nvCxnSpPr>
            <p:cNvPr id="164" name="直接连接符 163"/>
            <p:cNvCxnSpPr/>
            <p:nvPr/>
          </p:nvCxnSpPr>
          <p:spPr>
            <a:xfrm>
              <a:off x="5286356" y="4278450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8810822" y="4252403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MH_SubTitle_1"/>
            <p:cNvSpPr txBox="1"/>
            <p:nvPr>
              <p:custDataLst>
                <p:tags r:id="rId3"/>
              </p:custDataLst>
            </p:nvPr>
          </p:nvSpPr>
          <p:spPr>
            <a:xfrm>
              <a:off x="8810822" y="3864556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  <p:sp>
          <p:nvSpPr>
            <p:cNvPr id="167" name="椭圆 166"/>
            <p:cNvSpPr/>
            <p:nvPr/>
          </p:nvSpPr>
          <p:spPr>
            <a:xfrm>
              <a:off x="7756404" y="3804029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bird-home-with-small-hole_17041"/>
            <p:cNvSpPr>
              <a:spLocks noChangeAspect="1"/>
            </p:cNvSpPr>
            <p:nvPr/>
          </p:nvSpPr>
          <p:spPr bwMode="auto">
            <a:xfrm>
              <a:off x="7965630" y="4001962"/>
              <a:ext cx="362949" cy="434198"/>
            </a:xfrm>
            <a:custGeom>
              <a:avLst/>
              <a:gdLst>
                <a:gd name="connsiteX0" fmla="*/ 295234 w 508283"/>
                <a:gd name="connsiteY0" fmla="*/ 327353 h 608062"/>
                <a:gd name="connsiteX1" fmla="*/ 317262 w 508283"/>
                <a:gd name="connsiteY1" fmla="*/ 357393 h 608062"/>
                <a:gd name="connsiteX2" fmla="*/ 295234 w 508283"/>
                <a:gd name="connsiteY2" fmla="*/ 387969 h 608062"/>
                <a:gd name="connsiteX3" fmla="*/ 277181 w 508283"/>
                <a:gd name="connsiteY3" fmla="*/ 373164 h 608062"/>
                <a:gd name="connsiteX4" fmla="*/ 277181 w 508283"/>
                <a:gd name="connsiteY4" fmla="*/ 342802 h 608062"/>
                <a:gd name="connsiteX5" fmla="*/ 295234 w 508283"/>
                <a:gd name="connsiteY5" fmla="*/ 327353 h 608062"/>
                <a:gd name="connsiteX6" fmla="*/ 130681 w 508283"/>
                <a:gd name="connsiteY6" fmla="*/ 297010 h 608062"/>
                <a:gd name="connsiteX7" fmla="*/ 143671 w 508283"/>
                <a:gd name="connsiteY7" fmla="*/ 342031 h 608062"/>
                <a:gd name="connsiteX8" fmla="*/ 118550 w 508283"/>
                <a:gd name="connsiteY8" fmla="*/ 342031 h 608062"/>
                <a:gd name="connsiteX9" fmla="*/ 102603 w 508283"/>
                <a:gd name="connsiteY9" fmla="*/ 242387 h 608062"/>
                <a:gd name="connsiteX10" fmla="*/ 46354 w 508283"/>
                <a:gd name="connsiteY10" fmla="*/ 426030 h 608062"/>
                <a:gd name="connsiteX11" fmla="*/ 97656 w 508283"/>
                <a:gd name="connsiteY11" fmla="*/ 426030 h 608062"/>
                <a:gd name="connsiteX12" fmla="*/ 110132 w 508283"/>
                <a:gd name="connsiteY12" fmla="*/ 381462 h 608062"/>
                <a:gd name="connsiteX13" fmla="*/ 152399 w 508283"/>
                <a:gd name="connsiteY13" fmla="*/ 381462 h 608062"/>
                <a:gd name="connsiteX14" fmla="*/ 165735 w 508283"/>
                <a:gd name="connsiteY14" fmla="*/ 426030 h 608062"/>
                <a:gd name="connsiteX15" fmla="*/ 218650 w 508283"/>
                <a:gd name="connsiteY15" fmla="*/ 426030 h 608062"/>
                <a:gd name="connsiteX16" fmla="*/ 161541 w 508283"/>
                <a:gd name="connsiteY16" fmla="*/ 242387 h 608062"/>
                <a:gd name="connsiteX17" fmla="*/ 227254 w 508283"/>
                <a:gd name="connsiteY17" fmla="*/ 233044 h 608062"/>
                <a:gd name="connsiteX18" fmla="*/ 227147 w 508283"/>
                <a:gd name="connsiteY18" fmla="*/ 426030 h 608062"/>
                <a:gd name="connsiteX19" fmla="*/ 269091 w 508283"/>
                <a:gd name="connsiteY19" fmla="*/ 426030 h 608062"/>
                <a:gd name="connsiteX20" fmla="*/ 269952 w 508283"/>
                <a:gd name="connsiteY20" fmla="*/ 415935 h 608062"/>
                <a:gd name="connsiteX21" fmla="*/ 304475 w 508283"/>
                <a:gd name="connsiteY21" fmla="*/ 428930 h 608062"/>
                <a:gd name="connsiteX22" fmla="*/ 347926 w 508283"/>
                <a:gd name="connsiteY22" fmla="*/ 410351 h 608062"/>
                <a:gd name="connsiteX23" fmla="*/ 367285 w 508283"/>
                <a:gd name="connsiteY23" fmla="*/ 355902 h 608062"/>
                <a:gd name="connsiteX24" fmla="*/ 348356 w 508283"/>
                <a:gd name="connsiteY24" fmla="*/ 302850 h 608062"/>
                <a:gd name="connsiteX25" fmla="*/ 310175 w 508283"/>
                <a:gd name="connsiteY25" fmla="*/ 287170 h 608062"/>
                <a:gd name="connsiteX26" fmla="*/ 276512 w 508283"/>
                <a:gd name="connsiteY26" fmla="*/ 297910 h 608062"/>
                <a:gd name="connsiteX27" fmla="*/ 276512 w 508283"/>
                <a:gd name="connsiteY27" fmla="*/ 233044 h 608062"/>
                <a:gd name="connsiteX28" fmla="*/ 75823 w 508283"/>
                <a:gd name="connsiteY28" fmla="*/ 42957 h 608062"/>
                <a:gd name="connsiteX29" fmla="*/ 52377 w 508283"/>
                <a:gd name="connsiteY29" fmla="*/ 77753 h 608062"/>
                <a:gd name="connsiteX30" fmla="*/ 428051 w 508283"/>
                <a:gd name="connsiteY30" fmla="*/ 77753 h 608062"/>
                <a:gd name="connsiteX31" fmla="*/ 428051 w 508283"/>
                <a:gd name="connsiteY31" fmla="*/ 554580 h 608062"/>
                <a:gd name="connsiteX32" fmla="*/ 465263 w 508283"/>
                <a:gd name="connsiteY32" fmla="*/ 526228 h 608062"/>
                <a:gd name="connsiteX33" fmla="*/ 465263 w 508283"/>
                <a:gd name="connsiteY33" fmla="*/ 42957 h 608062"/>
                <a:gd name="connsiteX34" fmla="*/ 53023 w 508283"/>
                <a:gd name="connsiteY34" fmla="*/ 0 h 608062"/>
                <a:gd name="connsiteX35" fmla="*/ 508283 w 508283"/>
                <a:gd name="connsiteY35" fmla="*/ 0 h 608062"/>
                <a:gd name="connsiteX36" fmla="*/ 508283 w 508283"/>
                <a:gd name="connsiteY36" fmla="*/ 547385 h 608062"/>
                <a:gd name="connsiteX37" fmla="*/ 429449 w 508283"/>
                <a:gd name="connsiteY37" fmla="*/ 607632 h 608062"/>
                <a:gd name="connsiteX38" fmla="*/ 428051 w 508283"/>
                <a:gd name="connsiteY38" fmla="*/ 607525 h 608062"/>
                <a:gd name="connsiteX39" fmla="*/ 428051 w 508283"/>
                <a:gd name="connsiteY39" fmla="*/ 608062 h 608062"/>
                <a:gd name="connsiteX40" fmla="*/ 108 w 508283"/>
                <a:gd name="connsiteY40" fmla="*/ 608062 h 608062"/>
                <a:gd name="connsiteX41" fmla="*/ 108 w 508283"/>
                <a:gd name="connsiteY41" fmla="*/ 567789 h 608062"/>
                <a:gd name="connsiteX42" fmla="*/ 0 w 508283"/>
                <a:gd name="connsiteY42" fmla="*/ 567789 h 608062"/>
                <a:gd name="connsiteX43" fmla="*/ 108 w 508283"/>
                <a:gd name="connsiteY43" fmla="*/ 77753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8283" h="608062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Chord 23"/>
          <p:cNvSpPr/>
          <p:nvPr/>
        </p:nvSpPr>
        <p:spPr>
          <a:xfrm rot="6745650">
            <a:off x="1352910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1336970" y="3637435"/>
            <a:ext cx="9676244" cy="55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Isosceles Triangle 25"/>
          <p:cNvSpPr/>
          <p:nvPr/>
        </p:nvSpPr>
        <p:spPr>
          <a:xfrm rot="10800000">
            <a:off x="231537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29"/>
          <p:cNvSpPr/>
          <p:nvPr/>
        </p:nvSpPr>
        <p:spPr>
          <a:xfrm rot="8100000">
            <a:off x="2162152" y="1567002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0"/>
          <p:cNvSpPr/>
          <p:nvPr/>
        </p:nvSpPr>
        <p:spPr>
          <a:xfrm>
            <a:off x="2266154" y="1672571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0086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3" name="Teardrop 32"/>
          <p:cNvSpPr/>
          <p:nvPr/>
        </p:nvSpPr>
        <p:spPr>
          <a:xfrm rot="8100000">
            <a:off x="4598438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3"/>
          <p:cNvSpPr/>
          <p:nvPr/>
        </p:nvSpPr>
        <p:spPr>
          <a:xfrm>
            <a:off x="4702440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349A9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5" name="Teardrop 35"/>
          <p:cNvSpPr/>
          <p:nvPr/>
        </p:nvSpPr>
        <p:spPr>
          <a:xfrm rot="8100000">
            <a:off x="7025061" y="1585646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7"/>
          <p:cNvSpPr/>
          <p:nvPr/>
        </p:nvSpPr>
        <p:spPr>
          <a:xfrm>
            <a:off x="7129063" y="1691215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0086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7" name="Teardrop 39"/>
          <p:cNvSpPr/>
          <p:nvPr/>
        </p:nvSpPr>
        <p:spPr>
          <a:xfrm rot="8100000">
            <a:off x="9482690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40"/>
          <p:cNvSpPr/>
          <p:nvPr/>
        </p:nvSpPr>
        <p:spPr>
          <a:xfrm>
            <a:off x="9586692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15" dirty="0">
                <a:solidFill>
                  <a:srgbClr val="349A9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</a:t>
            </a:r>
          </a:p>
        </p:txBody>
      </p:sp>
      <p:sp>
        <p:nvSpPr>
          <p:cNvPr id="19" name="Freeform 182"/>
          <p:cNvSpPr>
            <a:spLocks noEditPoints="1"/>
          </p:cNvSpPr>
          <p:nvPr/>
        </p:nvSpPr>
        <p:spPr bwMode="auto">
          <a:xfrm>
            <a:off x="2198311" y="2747739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Chord 46"/>
          <p:cNvSpPr/>
          <p:nvPr/>
        </p:nvSpPr>
        <p:spPr>
          <a:xfrm rot="6745650">
            <a:off x="3777063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Isosceles Triangle 47"/>
          <p:cNvSpPr/>
          <p:nvPr/>
        </p:nvSpPr>
        <p:spPr>
          <a:xfrm rot="10800000">
            <a:off x="4751664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hord 49"/>
          <p:cNvSpPr/>
          <p:nvPr/>
        </p:nvSpPr>
        <p:spPr>
          <a:xfrm rot="6745650">
            <a:off x="6203684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50"/>
          <p:cNvSpPr/>
          <p:nvPr/>
        </p:nvSpPr>
        <p:spPr>
          <a:xfrm rot="10800000">
            <a:off x="717828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hord 52"/>
          <p:cNvSpPr/>
          <p:nvPr/>
        </p:nvSpPr>
        <p:spPr>
          <a:xfrm rot="6745650">
            <a:off x="8661314" y="242078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Isosceles Triangle 53"/>
          <p:cNvSpPr/>
          <p:nvPr/>
        </p:nvSpPr>
        <p:spPr>
          <a:xfrm rot="10800000">
            <a:off x="9635913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4636008" y="2874959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22"/>
          <p:cNvSpPr>
            <a:spLocks noEditPoints="1"/>
          </p:cNvSpPr>
          <p:nvPr/>
        </p:nvSpPr>
        <p:spPr bwMode="auto">
          <a:xfrm>
            <a:off x="7176307" y="2802150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6"/>
          <p:cNvSpPr>
            <a:spLocks noEditPoints="1"/>
          </p:cNvSpPr>
          <p:nvPr/>
        </p:nvSpPr>
        <p:spPr bwMode="auto">
          <a:xfrm>
            <a:off x="9511085" y="2838357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63456" y="4257883"/>
            <a:ext cx="2971213" cy="946530"/>
            <a:chOff x="1063456" y="4722341"/>
            <a:chExt cx="2971213" cy="946530"/>
          </a:xfrm>
        </p:grpSpPr>
        <p:sp>
          <p:nvSpPr>
            <p:cNvPr id="30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52138" y="4257883"/>
            <a:ext cx="2971213" cy="946530"/>
            <a:chOff x="1063456" y="4722341"/>
            <a:chExt cx="2971213" cy="946530"/>
          </a:xfrm>
        </p:grpSpPr>
        <p:sp>
          <p:nvSpPr>
            <p:cNvPr id="33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48704" y="4257883"/>
            <a:ext cx="2971213" cy="946530"/>
            <a:chOff x="1063456" y="4722341"/>
            <a:chExt cx="2971213" cy="946530"/>
          </a:xfrm>
        </p:grpSpPr>
        <p:sp>
          <p:nvSpPr>
            <p:cNvPr id="36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37386" y="4257883"/>
            <a:ext cx="2971213" cy="946530"/>
            <a:chOff x="1063456" y="4722341"/>
            <a:chExt cx="2971213" cy="946530"/>
          </a:xfrm>
        </p:grpSpPr>
        <p:sp>
          <p:nvSpPr>
            <p:cNvPr id="39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77791" y="2417496"/>
            <a:ext cx="5940152" cy="20953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01486" y="1818436"/>
            <a:ext cx="3494523" cy="3049115"/>
            <a:chOff x="1643063" y="2388354"/>
            <a:chExt cx="2708277" cy="2363083"/>
          </a:xfrm>
        </p:grpSpPr>
        <p:grpSp>
          <p:nvGrpSpPr>
            <p:cNvPr id="10" name="组合 9"/>
            <p:cNvGrpSpPr/>
            <p:nvPr/>
          </p:nvGrpSpPr>
          <p:grpSpPr>
            <a:xfrm>
              <a:off x="1643063" y="2852629"/>
              <a:ext cx="825500" cy="1898808"/>
              <a:chOff x="296863" y="1549401"/>
              <a:chExt cx="82550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" name="Freeform 6"/>
              <p:cNvSpPr/>
              <p:nvPr/>
            </p:nvSpPr>
            <p:spPr bwMode="auto">
              <a:xfrm>
                <a:off x="296863" y="1912938"/>
                <a:ext cx="825500" cy="1746250"/>
              </a:xfrm>
              <a:custGeom>
                <a:avLst/>
                <a:gdLst>
                  <a:gd name="T0" fmla="*/ 32 w 43"/>
                  <a:gd name="T1" fmla="*/ 0 h 91"/>
                  <a:gd name="T2" fmla="*/ 11 w 43"/>
                  <a:gd name="T3" fmla="*/ 0 h 91"/>
                  <a:gd name="T4" fmla="*/ 0 w 43"/>
                  <a:gd name="T5" fmla="*/ 9 h 91"/>
                  <a:gd name="T6" fmla="*/ 0 w 43"/>
                  <a:gd name="T7" fmla="*/ 9 h 91"/>
                  <a:gd name="T8" fmla="*/ 0 w 43"/>
                  <a:gd name="T9" fmla="*/ 10 h 91"/>
                  <a:gd name="T10" fmla="*/ 0 w 43"/>
                  <a:gd name="T11" fmla="*/ 41 h 91"/>
                  <a:gd name="T12" fmla="*/ 3 w 43"/>
                  <a:gd name="T13" fmla="*/ 44 h 91"/>
                  <a:gd name="T14" fmla="*/ 7 w 43"/>
                  <a:gd name="T15" fmla="*/ 41 h 91"/>
                  <a:gd name="T16" fmla="*/ 7 w 43"/>
                  <a:gd name="T17" fmla="*/ 14 h 91"/>
                  <a:gd name="T18" fmla="*/ 10 w 43"/>
                  <a:gd name="T19" fmla="*/ 14 h 91"/>
                  <a:gd name="T20" fmla="*/ 10 w 43"/>
                  <a:gd name="T21" fmla="*/ 40 h 91"/>
                  <a:gd name="T22" fmla="*/ 10 w 43"/>
                  <a:gd name="T23" fmla="*/ 41 h 91"/>
                  <a:gd name="T24" fmla="*/ 10 w 43"/>
                  <a:gd name="T25" fmla="*/ 86 h 91"/>
                  <a:gd name="T26" fmla="*/ 15 w 43"/>
                  <a:gd name="T27" fmla="*/ 91 h 91"/>
                  <a:gd name="T28" fmla="*/ 20 w 43"/>
                  <a:gd name="T29" fmla="*/ 86 h 91"/>
                  <a:gd name="T30" fmla="*/ 20 w 43"/>
                  <a:gd name="T31" fmla="*/ 46 h 91"/>
                  <a:gd name="T32" fmla="*/ 22 w 43"/>
                  <a:gd name="T33" fmla="*/ 46 h 91"/>
                  <a:gd name="T34" fmla="*/ 22 w 43"/>
                  <a:gd name="T35" fmla="*/ 86 h 91"/>
                  <a:gd name="T36" fmla="*/ 27 w 43"/>
                  <a:gd name="T37" fmla="*/ 91 h 91"/>
                  <a:gd name="T38" fmla="*/ 32 w 43"/>
                  <a:gd name="T39" fmla="*/ 86 h 91"/>
                  <a:gd name="T40" fmla="*/ 32 w 43"/>
                  <a:gd name="T41" fmla="*/ 40 h 91"/>
                  <a:gd name="T42" fmla="*/ 32 w 43"/>
                  <a:gd name="T43" fmla="*/ 39 h 91"/>
                  <a:gd name="T44" fmla="*/ 32 w 43"/>
                  <a:gd name="T45" fmla="*/ 14 h 91"/>
                  <a:gd name="T46" fmla="*/ 35 w 43"/>
                  <a:gd name="T47" fmla="*/ 14 h 91"/>
                  <a:gd name="T48" fmla="*/ 35 w 43"/>
                  <a:gd name="T49" fmla="*/ 41 h 91"/>
                  <a:gd name="T50" fmla="*/ 39 w 43"/>
                  <a:gd name="T51" fmla="*/ 44 h 91"/>
                  <a:gd name="T52" fmla="*/ 43 w 43"/>
                  <a:gd name="T53" fmla="*/ 41 h 91"/>
                  <a:gd name="T54" fmla="*/ 43 w 43"/>
                  <a:gd name="T55" fmla="*/ 10 h 91"/>
                  <a:gd name="T56" fmla="*/ 43 w 43"/>
                  <a:gd name="T57" fmla="*/ 9 h 91"/>
                  <a:gd name="T58" fmla="*/ 43 w 43"/>
                  <a:gd name="T59" fmla="*/ 8 h 91"/>
                  <a:gd name="T60" fmla="*/ 32 w 4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91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546101" y="1549401"/>
                <a:ext cx="32702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22"/>
            <p:cNvSpPr txBox="1"/>
            <p:nvPr/>
          </p:nvSpPr>
          <p:spPr>
            <a:xfrm>
              <a:off x="1680144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00866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60%</a:t>
              </a:r>
              <a:endParaRPr lang="zh-CN" altLang="en-US" sz="2000" b="1" dirty="0">
                <a:solidFill>
                  <a:srgbClr val="00866E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84452" y="2852629"/>
              <a:ext cx="825500" cy="1898808"/>
              <a:chOff x="1238251" y="1549401"/>
              <a:chExt cx="825500" cy="2109787"/>
            </a:xfrm>
            <a:solidFill>
              <a:srgbClr val="C00000"/>
            </a:solidFill>
          </p:grpSpPr>
          <p:sp>
            <p:nvSpPr>
              <p:cNvPr id="18" name="Freeform 8"/>
              <p:cNvSpPr/>
              <p:nvPr/>
            </p:nvSpPr>
            <p:spPr bwMode="auto">
              <a:xfrm>
                <a:off x="1238251" y="1912938"/>
                <a:ext cx="825500" cy="1746250"/>
              </a:xfrm>
              <a:custGeom>
                <a:avLst/>
                <a:gdLst>
                  <a:gd name="T0" fmla="*/ 32 w 43"/>
                  <a:gd name="T1" fmla="*/ 0 h 91"/>
                  <a:gd name="T2" fmla="*/ 11 w 43"/>
                  <a:gd name="T3" fmla="*/ 0 h 91"/>
                  <a:gd name="T4" fmla="*/ 0 w 43"/>
                  <a:gd name="T5" fmla="*/ 9 h 91"/>
                  <a:gd name="T6" fmla="*/ 0 w 43"/>
                  <a:gd name="T7" fmla="*/ 9 h 91"/>
                  <a:gd name="T8" fmla="*/ 0 w 43"/>
                  <a:gd name="T9" fmla="*/ 10 h 91"/>
                  <a:gd name="T10" fmla="*/ 0 w 43"/>
                  <a:gd name="T11" fmla="*/ 41 h 91"/>
                  <a:gd name="T12" fmla="*/ 3 w 43"/>
                  <a:gd name="T13" fmla="*/ 44 h 91"/>
                  <a:gd name="T14" fmla="*/ 7 w 43"/>
                  <a:gd name="T15" fmla="*/ 41 h 91"/>
                  <a:gd name="T16" fmla="*/ 7 w 43"/>
                  <a:gd name="T17" fmla="*/ 14 h 91"/>
                  <a:gd name="T18" fmla="*/ 10 w 43"/>
                  <a:gd name="T19" fmla="*/ 14 h 91"/>
                  <a:gd name="T20" fmla="*/ 10 w 43"/>
                  <a:gd name="T21" fmla="*/ 40 h 91"/>
                  <a:gd name="T22" fmla="*/ 10 w 43"/>
                  <a:gd name="T23" fmla="*/ 41 h 91"/>
                  <a:gd name="T24" fmla="*/ 10 w 43"/>
                  <a:gd name="T25" fmla="*/ 86 h 91"/>
                  <a:gd name="T26" fmla="*/ 15 w 43"/>
                  <a:gd name="T27" fmla="*/ 91 h 91"/>
                  <a:gd name="T28" fmla="*/ 20 w 43"/>
                  <a:gd name="T29" fmla="*/ 86 h 91"/>
                  <a:gd name="T30" fmla="*/ 20 w 43"/>
                  <a:gd name="T31" fmla="*/ 46 h 91"/>
                  <a:gd name="T32" fmla="*/ 22 w 43"/>
                  <a:gd name="T33" fmla="*/ 46 h 91"/>
                  <a:gd name="T34" fmla="*/ 22 w 43"/>
                  <a:gd name="T35" fmla="*/ 86 h 91"/>
                  <a:gd name="T36" fmla="*/ 27 w 43"/>
                  <a:gd name="T37" fmla="*/ 91 h 91"/>
                  <a:gd name="T38" fmla="*/ 32 w 43"/>
                  <a:gd name="T39" fmla="*/ 86 h 91"/>
                  <a:gd name="T40" fmla="*/ 32 w 43"/>
                  <a:gd name="T41" fmla="*/ 40 h 91"/>
                  <a:gd name="T42" fmla="*/ 32 w 43"/>
                  <a:gd name="T43" fmla="*/ 39 h 91"/>
                  <a:gd name="T44" fmla="*/ 32 w 43"/>
                  <a:gd name="T45" fmla="*/ 14 h 91"/>
                  <a:gd name="T46" fmla="*/ 35 w 43"/>
                  <a:gd name="T47" fmla="*/ 14 h 91"/>
                  <a:gd name="T48" fmla="*/ 35 w 43"/>
                  <a:gd name="T49" fmla="*/ 41 h 91"/>
                  <a:gd name="T50" fmla="*/ 39 w 43"/>
                  <a:gd name="T51" fmla="*/ 44 h 91"/>
                  <a:gd name="T52" fmla="*/ 43 w 43"/>
                  <a:gd name="T53" fmla="*/ 41 h 91"/>
                  <a:gd name="T54" fmla="*/ 43 w 43"/>
                  <a:gd name="T55" fmla="*/ 10 h 91"/>
                  <a:gd name="T56" fmla="*/ 43 w 43"/>
                  <a:gd name="T57" fmla="*/ 9 h 91"/>
                  <a:gd name="T58" fmla="*/ 43 w 43"/>
                  <a:gd name="T59" fmla="*/ 8 h 91"/>
                  <a:gd name="T60" fmla="*/ 32 w 4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91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2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1468438" y="1549401"/>
                <a:ext cx="346075" cy="325438"/>
              </a:xfrm>
              <a:prstGeom prst="ellipse">
                <a:avLst/>
              </a:pr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26"/>
            <p:cNvSpPr txBox="1"/>
            <p:nvPr/>
          </p:nvSpPr>
          <p:spPr>
            <a:xfrm>
              <a:off x="2654174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349A9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80%</a:t>
              </a:r>
              <a:endParaRPr lang="zh-CN" altLang="en-US" sz="2000" b="1" dirty="0">
                <a:solidFill>
                  <a:srgbClr val="349A9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506790" y="2852629"/>
              <a:ext cx="844550" cy="1898808"/>
              <a:chOff x="2160588" y="1549401"/>
              <a:chExt cx="84455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" name="Freeform 10"/>
              <p:cNvSpPr/>
              <p:nvPr/>
            </p:nvSpPr>
            <p:spPr bwMode="auto">
              <a:xfrm>
                <a:off x="2160588" y="1912938"/>
                <a:ext cx="844550" cy="1746250"/>
              </a:xfrm>
              <a:custGeom>
                <a:avLst/>
                <a:gdLst>
                  <a:gd name="T0" fmla="*/ 33 w 44"/>
                  <a:gd name="T1" fmla="*/ 0 h 91"/>
                  <a:gd name="T2" fmla="*/ 11 w 44"/>
                  <a:gd name="T3" fmla="*/ 0 h 91"/>
                  <a:gd name="T4" fmla="*/ 0 w 44"/>
                  <a:gd name="T5" fmla="*/ 9 h 91"/>
                  <a:gd name="T6" fmla="*/ 0 w 44"/>
                  <a:gd name="T7" fmla="*/ 9 h 91"/>
                  <a:gd name="T8" fmla="*/ 0 w 44"/>
                  <a:gd name="T9" fmla="*/ 10 h 91"/>
                  <a:gd name="T10" fmla="*/ 0 w 44"/>
                  <a:gd name="T11" fmla="*/ 41 h 91"/>
                  <a:gd name="T12" fmla="*/ 4 w 44"/>
                  <a:gd name="T13" fmla="*/ 44 h 91"/>
                  <a:gd name="T14" fmla="*/ 8 w 44"/>
                  <a:gd name="T15" fmla="*/ 41 h 91"/>
                  <a:gd name="T16" fmla="*/ 8 w 44"/>
                  <a:gd name="T17" fmla="*/ 14 h 91"/>
                  <a:gd name="T18" fmla="*/ 11 w 44"/>
                  <a:gd name="T19" fmla="*/ 14 h 91"/>
                  <a:gd name="T20" fmla="*/ 11 w 44"/>
                  <a:gd name="T21" fmla="*/ 40 h 91"/>
                  <a:gd name="T22" fmla="*/ 11 w 44"/>
                  <a:gd name="T23" fmla="*/ 41 h 91"/>
                  <a:gd name="T24" fmla="*/ 11 w 44"/>
                  <a:gd name="T25" fmla="*/ 86 h 91"/>
                  <a:gd name="T26" fmla="*/ 16 w 44"/>
                  <a:gd name="T27" fmla="*/ 91 h 91"/>
                  <a:gd name="T28" fmla="*/ 21 w 44"/>
                  <a:gd name="T29" fmla="*/ 86 h 91"/>
                  <a:gd name="T30" fmla="*/ 21 w 44"/>
                  <a:gd name="T31" fmla="*/ 46 h 91"/>
                  <a:gd name="T32" fmla="*/ 23 w 44"/>
                  <a:gd name="T33" fmla="*/ 46 h 91"/>
                  <a:gd name="T34" fmla="*/ 23 w 44"/>
                  <a:gd name="T35" fmla="*/ 86 h 91"/>
                  <a:gd name="T36" fmla="*/ 28 w 44"/>
                  <a:gd name="T37" fmla="*/ 91 h 91"/>
                  <a:gd name="T38" fmla="*/ 33 w 44"/>
                  <a:gd name="T39" fmla="*/ 86 h 91"/>
                  <a:gd name="T40" fmla="*/ 33 w 44"/>
                  <a:gd name="T41" fmla="*/ 40 h 91"/>
                  <a:gd name="T42" fmla="*/ 33 w 44"/>
                  <a:gd name="T43" fmla="*/ 39 h 91"/>
                  <a:gd name="T44" fmla="*/ 33 w 44"/>
                  <a:gd name="T45" fmla="*/ 14 h 91"/>
                  <a:gd name="T46" fmla="*/ 36 w 44"/>
                  <a:gd name="T47" fmla="*/ 14 h 91"/>
                  <a:gd name="T48" fmla="*/ 36 w 44"/>
                  <a:gd name="T49" fmla="*/ 41 h 91"/>
                  <a:gd name="T50" fmla="*/ 40 w 44"/>
                  <a:gd name="T51" fmla="*/ 44 h 91"/>
                  <a:gd name="T52" fmla="*/ 44 w 44"/>
                  <a:gd name="T53" fmla="*/ 41 h 91"/>
                  <a:gd name="T54" fmla="*/ 44 w 44"/>
                  <a:gd name="T55" fmla="*/ 10 h 91"/>
                  <a:gd name="T56" fmla="*/ 44 w 44"/>
                  <a:gd name="T57" fmla="*/ 9 h 91"/>
                  <a:gd name="T58" fmla="*/ 44 w 44"/>
                  <a:gd name="T59" fmla="*/ 8 h 91"/>
                  <a:gd name="T60" fmla="*/ 33 w 44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1">
                    <a:moveTo>
                      <a:pt x="3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2" y="44"/>
                      <a:pt x="4" y="44"/>
                    </a:cubicBezTo>
                    <a:cubicBezTo>
                      <a:pt x="6" y="44"/>
                      <a:pt x="8" y="43"/>
                      <a:pt x="8" y="4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1" y="89"/>
                      <a:pt x="13" y="91"/>
                      <a:pt x="16" y="91"/>
                    </a:cubicBezTo>
                    <a:cubicBezTo>
                      <a:pt x="18" y="91"/>
                      <a:pt x="21" y="89"/>
                      <a:pt x="21" y="8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3" y="89"/>
                      <a:pt x="25" y="91"/>
                      <a:pt x="28" y="91"/>
                    </a:cubicBezTo>
                    <a:cubicBezTo>
                      <a:pt x="31" y="91"/>
                      <a:pt x="33" y="89"/>
                      <a:pt x="33" y="8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3"/>
                      <a:pt x="38" y="44"/>
                      <a:pt x="40" y="44"/>
                    </a:cubicBezTo>
                    <a:cubicBezTo>
                      <a:pt x="42" y="44"/>
                      <a:pt x="44" y="43"/>
                      <a:pt x="44" y="4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5"/>
                      <a:pt x="40" y="0"/>
                      <a:pt x="33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2409826" y="1549401"/>
                <a:ext cx="34607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30"/>
            <p:cNvSpPr txBox="1"/>
            <p:nvPr/>
          </p:nvSpPr>
          <p:spPr>
            <a:xfrm>
              <a:off x="3593627" y="2388354"/>
              <a:ext cx="540665" cy="310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00866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90%</a:t>
              </a:r>
              <a:endParaRPr lang="zh-CN" altLang="en-US" sz="2000" b="1" dirty="0">
                <a:solidFill>
                  <a:srgbClr val="00866E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5367814" y="2795421"/>
            <a:ext cx="55601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(www.58pic.com) 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sz="1600" dirty="0" err="1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475990" y="2316935"/>
            <a:ext cx="8716009" cy="2095327"/>
            <a:chOff x="3475990" y="2316935"/>
            <a:chExt cx="8716009" cy="2095327"/>
          </a:xfrm>
        </p:grpSpPr>
        <p:sp>
          <p:nvSpPr>
            <p:cNvPr id="11" name="矩形 10"/>
            <p:cNvSpPr/>
            <p:nvPr/>
          </p:nvSpPr>
          <p:spPr>
            <a:xfrm>
              <a:off x="3475990" y="2316935"/>
              <a:ext cx="8716009" cy="2095327"/>
            </a:xfrm>
            <a:prstGeom prst="rect">
              <a:avLst/>
            </a:prstGeom>
            <a:solidFill>
              <a:srgbClr val="00866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4154735" y="2719645"/>
              <a:ext cx="7811044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千图网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(www.58pic.com)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是专注免费设计素材下载的网站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提供矢量图素材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矢量背景图片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矢量图库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还有</a:t>
              </a:r>
              <a:r>
                <a:rPr lang="en-US" altLang="zh-CN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psd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,PS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设计模板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,PPT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以及网页素材。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1218427" y="1677436"/>
            <a:ext cx="5759948" cy="3519968"/>
            <a:chOff x="-2750629" y="1677436"/>
            <a:chExt cx="5759948" cy="35199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/>
            <a:srcRect l="7038" r="4982"/>
            <a:stretch>
              <a:fillRect/>
            </a:stretch>
          </p:blipFill>
          <p:spPr>
            <a:xfrm>
              <a:off x="-1950720" y="2039122"/>
              <a:ext cx="4259580" cy="26413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0629" y="1677436"/>
              <a:ext cx="5759948" cy="35199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/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/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692" y="3429000"/>
            <a:ext cx="4252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71"/>
          <p:cNvGrpSpPr/>
          <p:nvPr/>
        </p:nvGrpSpPr>
        <p:grpSpPr>
          <a:xfrm flipH="1">
            <a:off x="1280795" y="3078288"/>
            <a:ext cx="1620889" cy="162088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9" name="is1ide-Freeform: Shape 72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Oval 73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74"/>
          <p:cNvGrpSpPr/>
          <p:nvPr/>
        </p:nvGrpSpPr>
        <p:grpSpPr>
          <a:xfrm rot="342038" flipH="1">
            <a:off x="2781781" y="3283271"/>
            <a:ext cx="2170871" cy="2170868"/>
            <a:chOff x="953424" y="1486519"/>
            <a:chExt cx="2228412" cy="222840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is1ide-Freeform: Shape 7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Oval 7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00866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77"/>
          <p:cNvGrpSpPr/>
          <p:nvPr/>
        </p:nvGrpSpPr>
        <p:grpSpPr>
          <a:xfrm rot="342038" flipH="1">
            <a:off x="4173006" y="1703747"/>
            <a:ext cx="2486426" cy="248642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15" name="is1ide-Freeform: Shape 7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Oval 79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is1ide-Arc 80"/>
          <p:cNvSpPr/>
          <p:nvPr/>
        </p:nvSpPr>
        <p:spPr>
          <a:xfrm>
            <a:off x="1046211" y="2805240"/>
            <a:ext cx="1897756" cy="1897756"/>
          </a:xfrm>
          <a:prstGeom prst="arc">
            <a:avLst>
              <a:gd name="adj1" fmla="val 11101589"/>
              <a:gd name="adj2" fmla="val 18700949"/>
            </a:avLst>
          </a:prstGeom>
          <a:ln w="28575" cap="rnd">
            <a:solidFill>
              <a:srgbClr val="86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s1ide-Arc 81"/>
          <p:cNvSpPr/>
          <p:nvPr/>
        </p:nvSpPr>
        <p:spPr>
          <a:xfrm flipV="1">
            <a:off x="2773627" y="3410104"/>
            <a:ext cx="2292159" cy="2292159"/>
          </a:xfrm>
          <a:prstGeom prst="arc">
            <a:avLst>
              <a:gd name="adj1" fmla="val 13730012"/>
              <a:gd name="adj2" fmla="val 256323"/>
            </a:avLst>
          </a:prstGeom>
          <a:ln w="28575" cap="rnd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s1ide-Arc 82"/>
          <p:cNvSpPr/>
          <p:nvPr/>
        </p:nvSpPr>
        <p:spPr>
          <a:xfrm>
            <a:off x="4093362" y="1405238"/>
            <a:ext cx="2292159" cy="2292159"/>
          </a:xfrm>
          <a:prstGeom prst="arc">
            <a:avLst>
              <a:gd name="adj1" fmla="val 11093161"/>
              <a:gd name="adj2" fmla="val 18823990"/>
            </a:avLst>
          </a:prstGeom>
          <a:ln w="28575" cap="rnd">
            <a:solidFill>
              <a:srgbClr val="860000"/>
            </a:solidFill>
            <a:prstDash val="sysDot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s1ide-Freeform: Shape 101"/>
          <p:cNvSpPr/>
          <p:nvPr/>
        </p:nvSpPr>
        <p:spPr bwMode="auto">
          <a:xfrm>
            <a:off x="3543710" y="4008748"/>
            <a:ext cx="647012" cy="719916"/>
          </a:xfrm>
          <a:custGeom>
            <a:avLst/>
            <a:gdLst/>
            <a:ahLst/>
            <a:cxnLst>
              <a:cxn ang="0">
                <a:pos x="45" y="81"/>
              </a:cxn>
              <a:cxn ang="0">
                <a:pos x="52" y="71"/>
              </a:cxn>
              <a:cxn ang="0">
                <a:pos x="51" y="66"/>
              </a:cxn>
              <a:cxn ang="0">
                <a:pos x="40" y="55"/>
              </a:cxn>
              <a:cxn ang="0">
                <a:pos x="35" y="54"/>
              </a:cxn>
              <a:cxn ang="0">
                <a:pos x="28" y="59"/>
              </a:cxn>
              <a:cxn ang="0">
                <a:pos x="16" y="31"/>
              </a:cxn>
              <a:cxn ang="0">
                <a:pos x="24" y="27"/>
              </a:cxn>
              <a:cxn ang="0">
                <a:pos x="25" y="22"/>
              </a:cxn>
              <a:cxn ang="0">
                <a:pos x="21" y="6"/>
              </a:cxn>
              <a:cxn ang="0">
                <a:pos x="17" y="3"/>
              </a:cxn>
              <a:cxn ang="0">
                <a:pos x="5" y="4"/>
              </a:cxn>
              <a:cxn ang="0">
                <a:pos x="0" y="9"/>
              </a:cxn>
              <a:cxn ang="0">
                <a:pos x="39" y="83"/>
              </a:cxn>
              <a:cxn ang="0">
                <a:pos x="45" y="81"/>
              </a:cxn>
              <a:cxn ang="0">
                <a:pos x="41" y="47"/>
              </a:cxn>
              <a:cxn ang="0">
                <a:pos x="29" y="47"/>
              </a:cxn>
              <a:cxn ang="0">
                <a:pos x="30" y="44"/>
              </a:cxn>
              <a:cxn ang="0">
                <a:pos x="37" y="33"/>
              </a:cxn>
              <a:cxn ang="0">
                <a:pos x="38" y="28"/>
              </a:cxn>
              <a:cxn ang="0">
                <a:pos x="37" y="26"/>
              </a:cxn>
              <a:cxn ang="0">
                <a:pos x="36" y="27"/>
              </a:cxn>
              <a:cxn ang="0">
                <a:pos x="36" y="31"/>
              </a:cxn>
              <a:cxn ang="0">
                <a:pos x="31" y="31"/>
              </a:cxn>
              <a:cxn ang="0">
                <a:pos x="31" y="27"/>
              </a:cxn>
              <a:cxn ang="0">
                <a:pos x="38" y="23"/>
              </a:cxn>
              <a:cxn ang="0">
                <a:pos x="43" y="24"/>
              </a:cxn>
              <a:cxn ang="0">
                <a:pos x="43" y="30"/>
              </a:cxn>
              <a:cxn ang="0">
                <a:pos x="42" y="32"/>
              </a:cxn>
              <a:cxn ang="0">
                <a:pos x="35" y="44"/>
              </a:cxn>
              <a:cxn ang="0">
                <a:pos x="42" y="44"/>
              </a:cxn>
              <a:cxn ang="0">
                <a:pos x="41" y="47"/>
              </a:cxn>
              <a:cxn ang="0">
                <a:pos x="57" y="44"/>
              </a:cxn>
              <a:cxn ang="0">
                <a:pos x="54" y="44"/>
              </a:cxn>
              <a:cxn ang="0">
                <a:pos x="54" y="47"/>
              </a:cxn>
              <a:cxn ang="0">
                <a:pos x="49" y="47"/>
              </a:cxn>
              <a:cxn ang="0">
                <a:pos x="49" y="44"/>
              </a:cxn>
              <a:cxn ang="0">
                <a:pos x="42" y="44"/>
              </a:cxn>
              <a:cxn ang="0">
                <a:pos x="43" y="40"/>
              </a:cxn>
              <a:cxn ang="0">
                <a:pos x="50" y="23"/>
              </a:cxn>
              <a:cxn ang="0">
                <a:pos x="57" y="23"/>
              </a:cxn>
              <a:cxn ang="0">
                <a:pos x="55" y="40"/>
              </a:cxn>
              <a:cxn ang="0">
                <a:pos x="57" y="40"/>
              </a:cxn>
              <a:cxn ang="0">
                <a:pos x="57" y="44"/>
              </a:cxn>
              <a:cxn ang="0">
                <a:pos x="50" y="40"/>
              </a:cxn>
              <a:cxn ang="0">
                <a:pos x="47" y="40"/>
              </a:cxn>
              <a:cxn ang="0">
                <a:pos x="51" y="31"/>
              </a:cxn>
              <a:cxn ang="0">
                <a:pos x="50" y="40"/>
              </a:cxn>
              <a:cxn ang="0">
                <a:pos x="39" y="0"/>
              </a:cxn>
              <a:cxn ang="0">
                <a:pos x="65" y="10"/>
              </a:cxn>
              <a:cxn ang="0">
                <a:pos x="76" y="36"/>
              </a:cxn>
              <a:cxn ang="0">
                <a:pos x="65" y="62"/>
              </a:cxn>
              <a:cxn ang="0">
                <a:pos x="59" y="67"/>
              </a:cxn>
              <a:cxn ang="0">
                <a:pos x="57" y="65"/>
              </a:cxn>
              <a:cxn ang="0">
                <a:pos x="53" y="61"/>
              </a:cxn>
              <a:cxn ang="0">
                <a:pos x="59" y="56"/>
              </a:cxn>
              <a:cxn ang="0">
                <a:pos x="68" y="36"/>
              </a:cxn>
              <a:cxn ang="0">
                <a:pos x="59" y="16"/>
              </a:cxn>
              <a:cxn ang="0">
                <a:pos x="39" y="8"/>
              </a:cxn>
              <a:cxn ang="0">
                <a:pos x="29" y="10"/>
              </a:cxn>
              <a:cxn ang="0">
                <a:pos x="27" y="5"/>
              </a:cxn>
              <a:cxn ang="0">
                <a:pos x="26" y="2"/>
              </a:cxn>
              <a:cxn ang="0">
                <a:pos x="39" y="0"/>
              </a:cxn>
            </a:cxnLst>
            <a:rect l="0" t="0" r="r" b="b"/>
            <a:pathLst>
              <a:path w="76" h="85">
                <a:moveTo>
                  <a:pt x="45" y="81"/>
                </a:moveTo>
                <a:cubicBezTo>
                  <a:pt x="47" y="78"/>
                  <a:pt x="50" y="75"/>
                  <a:pt x="52" y="71"/>
                </a:cubicBezTo>
                <a:cubicBezTo>
                  <a:pt x="53" y="70"/>
                  <a:pt x="53" y="68"/>
                  <a:pt x="51" y="66"/>
                </a:cubicBezTo>
                <a:cubicBezTo>
                  <a:pt x="47" y="63"/>
                  <a:pt x="43" y="59"/>
                  <a:pt x="40" y="55"/>
                </a:cubicBezTo>
                <a:cubicBezTo>
                  <a:pt x="38" y="54"/>
                  <a:pt x="36" y="53"/>
                  <a:pt x="35" y="54"/>
                </a:cubicBezTo>
                <a:cubicBezTo>
                  <a:pt x="32" y="56"/>
                  <a:pt x="30" y="57"/>
                  <a:pt x="28" y="59"/>
                </a:cubicBezTo>
                <a:cubicBezTo>
                  <a:pt x="20" y="46"/>
                  <a:pt x="18" y="40"/>
                  <a:pt x="16" y="31"/>
                </a:cubicBezTo>
                <a:cubicBezTo>
                  <a:pt x="19" y="29"/>
                  <a:pt x="21" y="28"/>
                  <a:pt x="24" y="27"/>
                </a:cubicBezTo>
                <a:cubicBezTo>
                  <a:pt x="25" y="26"/>
                  <a:pt x="26" y="24"/>
                  <a:pt x="25" y="22"/>
                </a:cubicBezTo>
                <a:cubicBezTo>
                  <a:pt x="24" y="17"/>
                  <a:pt x="22" y="12"/>
                  <a:pt x="21" y="6"/>
                </a:cubicBezTo>
                <a:cubicBezTo>
                  <a:pt x="20" y="4"/>
                  <a:pt x="19" y="3"/>
                  <a:pt x="17" y="3"/>
                </a:cubicBezTo>
                <a:cubicBezTo>
                  <a:pt x="13" y="4"/>
                  <a:pt x="9" y="4"/>
                  <a:pt x="5" y="4"/>
                </a:cubicBezTo>
                <a:cubicBezTo>
                  <a:pt x="1" y="5"/>
                  <a:pt x="0" y="6"/>
                  <a:pt x="0" y="9"/>
                </a:cubicBezTo>
                <a:cubicBezTo>
                  <a:pt x="2" y="40"/>
                  <a:pt x="14" y="69"/>
                  <a:pt x="39" y="83"/>
                </a:cubicBezTo>
                <a:cubicBezTo>
                  <a:pt x="42" y="85"/>
                  <a:pt x="43" y="85"/>
                  <a:pt x="45" y="81"/>
                </a:cubicBezTo>
                <a:close/>
                <a:moveTo>
                  <a:pt x="41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30" y="44"/>
                  <a:pt x="30" y="44"/>
                  <a:pt x="30" y="44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2"/>
                  <a:pt x="38" y="30"/>
                  <a:pt x="38" y="28"/>
                </a:cubicBezTo>
                <a:cubicBezTo>
                  <a:pt x="38" y="27"/>
                  <a:pt x="38" y="26"/>
                  <a:pt x="37" y="26"/>
                </a:cubicBezTo>
                <a:cubicBezTo>
                  <a:pt x="37" y="26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4"/>
                  <a:pt x="34" y="23"/>
                  <a:pt x="38" y="23"/>
                </a:cubicBezTo>
                <a:cubicBezTo>
                  <a:pt x="40" y="23"/>
                  <a:pt x="42" y="23"/>
                  <a:pt x="43" y="24"/>
                </a:cubicBezTo>
                <a:cubicBezTo>
                  <a:pt x="43" y="26"/>
                  <a:pt x="43" y="27"/>
                  <a:pt x="43" y="30"/>
                </a:cubicBezTo>
                <a:cubicBezTo>
                  <a:pt x="43" y="31"/>
                  <a:pt x="43" y="32"/>
                  <a:pt x="42" y="32"/>
                </a:cubicBezTo>
                <a:cubicBezTo>
                  <a:pt x="35" y="44"/>
                  <a:pt x="35" y="44"/>
                  <a:pt x="35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57" y="44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4"/>
                  <a:pt x="49" y="44"/>
                  <a:pt x="49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3" y="40"/>
                  <a:pt x="43" y="40"/>
                  <a:pt x="43" y="40"/>
                </a:cubicBezTo>
                <a:cubicBezTo>
                  <a:pt x="50" y="23"/>
                  <a:pt x="50" y="23"/>
                  <a:pt x="50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50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51" y="31"/>
                  <a:pt x="51" y="31"/>
                  <a:pt x="51" y="3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39" y="0"/>
                </a:moveTo>
                <a:cubicBezTo>
                  <a:pt x="49" y="0"/>
                  <a:pt x="59" y="4"/>
                  <a:pt x="65" y="10"/>
                </a:cubicBezTo>
                <a:cubicBezTo>
                  <a:pt x="72" y="17"/>
                  <a:pt x="76" y="26"/>
                  <a:pt x="76" y="36"/>
                </a:cubicBezTo>
                <a:cubicBezTo>
                  <a:pt x="76" y="46"/>
                  <a:pt x="72" y="56"/>
                  <a:pt x="65" y="62"/>
                </a:cubicBezTo>
                <a:cubicBezTo>
                  <a:pt x="63" y="64"/>
                  <a:pt x="61" y="66"/>
                  <a:pt x="59" y="67"/>
                </a:cubicBezTo>
                <a:cubicBezTo>
                  <a:pt x="59" y="66"/>
                  <a:pt x="58" y="66"/>
                  <a:pt x="57" y="65"/>
                </a:cubicBezTo>
                <a:cubicBezTo>
                  <a:pt x="53" y="61"/>
                  <a:pt x="53" y="61"/>
                  <a:pt x="53" y="61"/>
                </a:cubicBezTo>
                <a:cubicBezTo>
                  <a:pt x="56" y="60"/>
                  <a:pt x="58" y="58"/>
                  <a:pt x="59" y="56"/>
                </a:cubicBezTo>
                <a:cubicBezTo>
                  <a:pt x="64" y="51"/>
                  <a:pt x="68" y="44"/>
                  <a:pt x="68" y="36"/>
                </a:cubicBezTo>
                <a:cubicBezTo>
                  <a:pt x="68" y="28"/>
                  <a:pt x="64" y="21"/>
                  <a:pt x="59" y="16"/>
                </a:cubicBezTo>
                <a:cubicBezTo>
                  <a:pt x="54" y="11"/>
                  <a:pt x="47" y="8"/>
                  <a:pt x="39" y="8"/>
                </a:cubicBezTo>
                <a:cubicBezTo>
                  <a:pt x="36" y="8"/>
                  <a:pt x="32" y="9"/>
                  <a:pt x="29" y="10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6" y="3"/>
                  <a:pt x="26" y="2"/>
                </a:cubicBezTo>
                <a:cubicBezTo>
                  <a:pt x="30" y="1"/>
                  <a:pt x="34" y="0"/>
                  <a:pt x="3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1ide-Freeform: Shape 102"/>
          <p:cNvSpPr/>
          <p:nvPr/>
        </p:nvSpPr>
        <p:spPr bwMode="auto">
          <a:xfrm>
            <a:off x="5040776" y="2595737"/>
            <a:ext cx="750886" cy="702440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6" y="16"/>
              </a:cxn>
              <a:cxn ang="0">
                <a:pos x="83" y="16"/>
              </a:cxn>
              <a:cxn ang="0">
                <a:pos x="62" y="23"/>
              </a:cxn>
              <a:cxn ang="0">
                <a:pos x="59" y="60"/>
              </a:cxn>
              <a:cxn ang="0">
                <a:pos x="59" y="75"/>
              </a:cxn>
              <a:cxn ang="0">
                <a:pos x="44" y="75"/>
              </a:cxn>
              <a:cxn ang="0">
                <a:pos x="21" y="69"/>
              </a:cxn>
              <a:cxn ang="0">
                <a:pos x="11" y="78"/>
              </a:cxn>
              <a:cxn ang="0">
                <a:pos x="0" y="67"/>
              </a:cxn>
              <a:cxn ang="0">
                <a:pos x="7" y="57"/>
              </a:cxn>
              <a:cxn ang="0">
                <a:pos x="52" y="11"/>
              </a:cxn>
              <a:cxn ang="0">
                <a:pos x="26" y="0"/>
              </a:cxn>
              <a:cxn ang="0">
                <a:pos x="25" y="0"/>
              </a:cxn>
              <a:cxn ang="0">
                <a:pos x="21" y="3"/>
              </a:cxn>
              <a:cxn ang="0">
                <a:pos x="12" y="30"/>
              </a:cxn>
              <a:cxn ang="0">
                <a:pos x="50" y="18"/>
              </a:cxn>
              <a:cxn ang="0">
                <a:pos x="51" y="16"/>
              </a:cxn>
              <a:cxn ang="0">
                <a:pos x="32" y="12"/>
              </a:cxn>
              <a:cxn ang="0">
                <a:pos x="24" y="20"/>
              </a:cxn>
              <a:cxn ang="0">
                <a:pos x="23" y="9"/>
              </a:cxn>
              <a:cxn ang="0">
                <a:pos x="24" y="7"/>
              </a:cxn>
              <a:cxn ang="0">
                <a:pos x="23" y="4"/>
              </a:cxn>
              <a:cxn ang="0">
                <a:pos x="25" y="2"/>
              </a:cxn>
              <a:cxn ang="0">
                <a:pos x="25" y="6"/>
              </a:cxn>
              <a:cxn ang="0">
                <a:pos x="49" y="13"/>
              </a:cxn>
              <a:cxn ang="0">
                <a:pos x="25" y="6"/>
              </a:cxn>
              <a:cxn ang="0">
                <a:pos x="49" y="12"/>
              </a:cxn>
              <a:cxn ang="0">
                <a:pos x="25" y="5"/>
              </a:cxn>
              <a:cxn ang="0">
                <a:pos x="26" y="4"/>
              </a:cxn>
              <a:cxn ang="0">
                <a:pos x="49" y="12"/>
              </a:cxn>
              <a:cxn ang="0">
                <a:pos x="26" y="4"/>
              </a:cxn>
              <a:cxn ang="0">
                <a:pos x="16" y="52"/>
              </a:cxn>
              <a:cxn ang="0">
                <a:pos x="46" y="49"/>
              </a:cxn>
              <a:cxn ang="0">
                <a:pos x="14" y="40"/>
              </a:cxn>
              <a:cxn ang="0">
                <a:pos x="47" y="43"/>
              </a:cxn>
              <a:cxn ang="0">
                <a:pos x="14" y="40"/>
              </a:cxn>
              <a:cxn ang="0">
                <a:pos x="11" y="62"/>
              </a:cxn>
              <a:cxn ang="0">
                <a:pos x="6" y="67"/>
              </a:cxn>
              <a:cxn ang="0">
                <a:pos x="11" y="72"/>
              </a:cxn>
              <a:cxn ang="0">
                <a:pos x="16" y="67"/>
              </a:cxn>
              <a:cxn ang="0">
                <a:pos x="55" y="64"/>
              </a:cxn>
              <a:cxn ang="0">
                <a:pos x="48" y="64"/>
              </a:cxn>
              <a:cxn ang="0">
                <a:pos x="48" y="71"/>
              </a:cxn>
              <a:cxn ang="0">
                <a:pos x="55" y="71"/>
              </a:cxn>
              <a:cxn ang="0">
                <a:pos x="55" y="64"/>
              </a:cxn>
            </a:cxnLst>
            <a:rect l="0" t="0" r="r" b="b"/>
            <a:pathLst>
              <a:path w="83" h="78">
                <a:moveTo>
                  <a:pt x="2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6"/>
                  <a:pt x="56" y="16"/>
                  <a:pt x="56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23"/>
                  <a:pt x="83" y="23"/>
                  <a:pt x="8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8"/>
                  <a:pt x="58" y="59"/>
                  <a:pt x="59" y="60"/>
                </a:cubicBezTo>
                <a:cubicBezTo>
                  <a:pt x="61" y="62"/>
                  <a:pt x="62" y="64"/>
                  <a:pt x="62" y="67"/>
                </a:cubicBezTo>
                <a:cubicBezTo>
                  <a:pt x="62" y="70"/>
                  <a:pt x="61" y="73"/>
                  <a:pt x="59" y="75"/>
                </a:cubicBezTo>
                <a:cubicBezTo>
                  <a:pt x="57" y="77"/>
                  <a:pt x="55" y="78"/>
                  <a:pt x="52" y="78"/>
                </a:cubicBezTo>
                <a:cubicBezTo>
                  <a:pt x="49" y="78"/>
                  <a:pt x="46" y="77"/>
                  <a:pt x="44" y="75"/>
                </a:cubicBezTo>
                <a:cubicBezTo>
                  <a:pt x="43" y="73"/>
                  <a:pt x="42" y="71"/>
                  <a:pt x="4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71"/>
                  <a:pt x="20" y="73"/>
                  <a:pt x="18" y="75"/>
                </a:cubicBezTo>
                <a:cubicBezTo>
                  <a:pt x="17" y="77"/>
                  <a:pt x="14" y="78"/>
                  <a:pt x="11" y="78"/>
                </a:cubicBezTo>
                <a:cubicBezTo>
                  <a:pt x="8" y="78"/>
                  <a:pt x="5" y="77"/>
                  <a:pt x="4" y="75"/>
                </a:cubicBezTo>
                <a:cubicBezTo>
                  <a:pt x="2" y="73"/>
                  <a:pt x="0" y="70"/>
                  <a:pt x="0" y="67"/>
                </a:cubicBezTo>
                <a:cubicBezTo>
                  <a:pt x="0" y="64"/>
                  <a:pt x="2" y="62"/>
                  <a:pt x="4" y="60"/>
                </a:cubicBezTo>
                <a:cubicBezTo>
                  <a:pt x="4" y="59"/>
                  <a:pt x="6" y="58"/>
                  <a:pt x="7" y="57"/>
                </a:cubicBezTo>
                <a:cubicBezTo>
                  <a:pt x="2" y="33"/>
                  <a:pt x="2" y="33"/>
                  <a:pt x="2" y="33"/>
                </a:cubicBezTo>
                <a:close/>
                <a:moveTo>
                  <a:pt x="52" y="11"/>
                </a:moveTo>
                <a:cubicBezTo>
                  <a:pt x="53" y="8"/>
                  <a:pt x="53" y="8"/>
                  <a:pt x="53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0"/>
                  <a:pt x="24" y="20"/>
                  <a:pt x="24" y="20"/>
                </a:cubicBezTo>
                <a:cubicBezTo>
                  <a:pt x="19" y="22"/>
                  <a:pt x="19" y="22"/>
                  <a:pt x="19" y="2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5" y="8"/>
                  <a:pt x="25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4"/>
                  <a:pt x="23" y="3"/>
                  <a:pt x="24" y="3"/>
                </a:cubicBezTo>
                <a:cubicBezTo>
                  <a:pt x="24" y="3"/>
                  <a:pt x="25" y="3"/>
                  <a:pt x="25" y="2"/>
                </a:cubicBezTo>
                <a:cubicBezTo>
                  <a:pt x="52" y="11"/>
                  <a:pt x="52" y="11"/>
                  <a:pt x="52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4"/>
                  <a:pt x="49" y="14"/>
                  <a:pt x="49" y="14"/>
                </a:cubicBezTo>
                <a:cubicBezTo>
                  <a:pt x="25" y="6"/>
                  <a:pt x="25" y="6"/>
                  <a:pt x="25" y="6"/>
                </a:cubicBezTo>
                <a:close/>
                <a:moveTo>
                  <a:pt x="25" y="5"/>
                </a:move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26" y="4"/>
                </a:move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15" y="49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4" y="40"/>
                </a:moveTo>
                <a:cubicBezTo>
                  <a:pt x="15" y="43"/>
                  <a:pt x="15" y="43"/>
                  <a:pt x="15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14" y="64"/>
                </a:moveTo>
                <a:cubicBezTo>
                  <a:pt x="14" y="63"/>
                  <a:pt x="12" y="62"/>
                  <a:pt x="11" y="62"/>
                </a:cubicBezTo>
                <a:cubicBezTo>
                  <a:pt x="10" y="62"/>
                  <a:pt x="8" y="63"/>
                  <a:pt x="8" y="64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69"/>
                  <a:pt x="7" y="70"/>
                  <a:pt x="8" y="71"/>
                </a:cubicBezTo>
                <a:cubicBezTo>
                  <a:pt x="8" y="71"/>
                  <a:pt x="10" y="72"/>
                  <a:pt x="11" y="72"/>
                </a:cubicBezTo>
                <a:cubicBezTo>
                  <a:pt x="12" y="72"/>
                  <a:pt x="14" y="71"/>
                  <a:pt x="14" y="71"/>
                </a:cubicBezTo>
                <a:cubicBezTo>
                  <a:pt x="15" y="70"/>
                  <a:pt x="16" y="69"/>
                  <a:pt x="16" y="67"/>
                </a:cubicBezTo>
                <a:cubicBezTo>
                  <a:pt x="16" y="66"/>
                  <a:pt x="15" y="65"/>
                  <a:pt x="14" y="64"/>
                </a:cubicBezTo>
                <a:close/>
                <a:moveTo>
                  <a:pt x="55" y="64"/>
                </a:moveTo>
                <a:cubicBezTo>
                  <a:pt x="54" y="63"/>
                  <a:pt x="53" y="62"/>
                  <a:pt x="52" y="62"/>
                </a:cubicBezTo>
                <a:cubicBezTo>
                  <a:pt x="50" y="62"/>
                  <a:pt x="49" y="63"/>
                  <a:pt x="48" y="64"/>
                </a:cubicBezTo>
                <a:cubicBezTo>
                  <a:pt x="47" y="65"/>
                  <a:pt x="47" y="66"/>
                  <a:pt x="47" y="67"/>
                </a:cubicBezTo>
                <a:cubicBezTo>
                  <a:pt x="47" y="69"/>
                  <a:pt x="47" y="70"/>
                  <a:pt x="48" y="71"/>
                </a:cubicBezTo>
                <a:cubicBezTo>
                  <a:pt x="49" y="71"/>
                  <a:pt x="50" y="72"/>
                  <a:pt x="52" y="72"/>
                </a:cubicBezTo>
                <a:cubicBezTo>
                  <a:pt x="53" y="72"/>
                  <a:pt x="54" y="71"/>
                  <a:pt x="55" y="71"/>
                </a:cubicBezTo>
                <a:cubicBezTo>
                  <a:pt x="56" y="70"/>
                  <a:pt x="56" y="69"/>
                  <a:pt x="56" y="67"/>
                </a:cubicBezTo>
                <a:cubicBezTo>
                  <a:pt x="56" y="66"/>
                  <a:pt x="56" y="65"/>
                  <a:pt x="55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s1ide-Freeform: Shape 103"/>
          <p:cNvSpPr/>
          <p:nvPr/>
        </p:nvSpPr>
        <p:spPr bwMode="auto">
          <a:xfrm>
            <a:off x="1825614" y="3637759"/>
            <a:ext cx="531251" cy="50194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3" y="6"/>
              </a:cxn>
              <a:cxn ang="0">
                <a:pos x="15" y="27"/>
              </a:cxn>
              <a:cxn ang="0">
                <a:pos x="13" y="28"/>
              </a:cxn>
              <a:cxn ang="0">
                <a:pos x="5" y="68"/>
              </a:cxn>
              <a:cxn ang="0">
                <a:pos x="56" y="50"/>
              </a:cxn>
              <a:cxn ang="0">
                <a:pos x="62" y="71"/>
              </a:cxn>
              <a:cxn ang="0">
                <a:pos x="59" y="74"/>
              </a:cxn>
              <a:cxn ang="0">
                <a:pos x="0" y="74"/>
              </a:cxn>
              <a:cxn ang="0">
                <a:pos x="0" y="25"/>
              </a:cxn>
              <a:cxn ang="0">
                <a:pos x="0" y="24"/>
              </a:cxn>
              <a:cxn ang="0">
                <a:pos x="13" y="0"/>
              </a:cxn>
              <a:cxn ang="0">
                <a:pos x="9" y="50"/>
              </a:cxn>
              <a:cxn ang="0">
                <a:pos x="16" y="45"/>
              </a:cxn>
              <a:cxn ang="0">
                <a:pos x="18" y="56"/>
              </a:cxn>
              <a:cxn ang="0">
                <a:pos x="18" y="60"/>
              </a:cxn>
              <a:cxn ang="0">
                <a:pos x="28" y="61"/>
              </a:cxn>
              <a:cxn ang="0">
                <a:pos x="39" y="63"/>
              </a:cxn>
              <a:cxn ang="0">
                <a:pos x="32" y="58"/>
              </a:cxn>
              <a:cxn ang="0">
                <a:pos x="26" y="58"/>
              </a:cxn>
              <a:cxn ang="0">
                <a:pos x="26" y="56"/>
              </a:cxn>
              <a:cxn ang="0">
                <a:pos x="29" y="47"/>
              </a:cxn>
              <a:cxn ang="0">
                <a:pos x="19" y="51"/>
              </a:cxn>
              <a:cxn ang="0">
                <a:pos x="20" y="42"/>
              </a:cxn>
              <a:cxn ang="0">
                <a:pos x="15" y="8"/>
              </a:cxn>
              <a:cxn ang="0">
                <a:pos x="12" y="25"/>
              </a:cxn>
              <a:cxn ang="0">
                <a:pos x="41" y="40"/>
              </a:cxn>
              <a:cxn ang="0">
                <a:pos x="40" y="52"/>
              </a:cxn>
              <a:cxn ang="0">
                <a:pos x="41" y="57"/>
              </a:cxn>
              <a:cxn ang="0">
                <a:pos x="44" y="55"/>
              </a:cxn>
              <a:cxn ang="0">
                <a:pos x="41" y="40"/>
              </a:cxn>
              <a:cxn ang="0">
                <a:pos x="70" y="9"/>
              </a:cxn>
              <a:cxn ang="0">
                <a:pos x="60" y="9"/>
              </a:cxn>
              <a:cxn ang="0">
                <a:pos x="71" y="16"/>
              </a:cxn>
              <a:cxn ang="0">
                <a:pos x="64" y="34"/>
              </a:cxn>
              <a:cxn ang="0">
                <a:pos x="77" y="16"/>
              </a:cxn>
              <a:cxn ang="0">
                <a:pos x="76" y="14"/>
              </a:cxn>
              <a:cxn ang="0">
                <a:pos x="58" y="11"/>
              </a:cxn>
              <a:cxn ang="0">
                <a:pos x="54" y="44"/>
              </a:cxn>
              <a:cxn ang="0">
                <a:pos x="58" y="11"/>
              </a:cxn>
            </a:cxnLst>
            <a:rect l="0" t="0" r="r" b="b"/>
            <a:pathLst>
              <a:path w="78" h="74">
                <a:moveTo>
                  <a:pt x="15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68"/>
                  <a:pt x="5" y="68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0"/>
                  <a:pt x="56" y="50"/>
                  <a:pt x="56" y="5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9" y="50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1"/>
                  <a:pt x="16" y="42"/>
                  <a:pt x="16" y="45"/>
                </a:cubicBezTo>
                <a:cubicBezTo>
                  <a:pt x="16" y="48"/>
                  <a:pt x="14" y="52"/>
                  <a:pt x="15" y="54"/>
                </a:cubicBezTo>
                <a:cubicBezTo>
                  <a:pt x="15" y="56"/>
                  <a:pt x="16" y="57"/>
                  <a:pt x="18" y="56"/>
                </a:cubicBezTo>
                <a:cubicBezTo>
                  <a:pt x="19" y="56"/>
                  <a:pt x="20" y="55"/>
                  <a:pt x="21" y="55"/>
                </a:cubicBezTo>
                <a:cubicBezTo>
                  <a:pt x="20" y="57"/>
                  <a:pt x="18" y="58"/>
                  <a:pt x="18" y="60"/>
                </a:cubicBezTo>
                <a:cubicBezTo>
                  <a:pt x="17" y="62"/>
                  <a:pt x="18" y="63"/>
                  <a:pt x="20" y="64"/>
                </a:cubicBezTo>
                <a:cubicBezTo>
                  <a:pt x="23" y="65"/>
                  <a:pt x="26" y="63"/>
                  <a:pt x="28" y="61"/>
                </a:cubicBezTo>
                <a:cubicBezTo>
                  <a:pt x="28" y="61"/>
                  <a:pt x="28" y="61"/>
                  <a:pt x="29" y="61"/>
                </a:cubicBezTo>
                <a:cubicBezTo>
                  <a:pt x="31" y="64"/>
                  <a:pt x="39" y="63"/>
                  <a:pt x="39" y="63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2" y="60"/>
                  <a:pt x="32" y="58"/>
                </a:cubicBezTo>
                <a:cubicBezTo>
                  <a:pt x="32" y="56"/>
                  <a:pt x="30" y="56"/>
                  <a:pt x="29" y="56"/>
                </a:cubicBezTo>
                <a:cubicBezTo>
                  <a:pt x="28" y="56"/>
                  <a:pt x="27" y="57"/>
                  <a:pt x="26" y="58"/>
                </a:cubicBezTo>
                <a:cubicBezTo>
                  <a:pt x="25" y="58"/>
                  <a:pt x="23" y="59"/>
                  <a:pt x="22" y="60"/>
                </a:cubicBezTo>
                <a:cubicBezTo>
                  <a:pt x="23" y="59"/>
                  <a:pt x="25" y="57"/>
                  <a:pt x="26" y="56"/>
                </a:cubicBezTo>
                <a:cubicBezTo>
                  <a:pt x="28" y="53"/>
                  <a:pt x="30" y="51"/>
                  <a:pt x="30" y="50"/>
                </a:cubicBezTo>
                <a:cubicBezTo>
                  <a:pt x="31" y="48"/>
                  <a:pt x="30" y="47"/>
                  <a:pt x="29" y="47"/>
                </a:cubicBezTo>
                <a:cubicBezTo>
                  <a:pt x="27" y="46"/>
                  <a:pt x="25" y="48"/>
                  <a:pt x="22" y="49"/>
                </a:cubicBezTo>
                <a:cubicBezTo>
                  <a:pt x="21" y="50"/>
                  <a:pt x="20" y="51"/>
                  <a:pt x="19" y="51"/>
                </a:cubicBezTo>
                <a:cubicBezTo>
                  <a:pt x="19" y="50"/>
                  <a:pt x="19" y="47"/>
                  <a:pt x="20" y="45"/>
                </a:cubicBezTo>
                <a:cubicBezTo>
                  <a:pt x="20" y="44"/>
                  <a:pt x="20" y="42"/>
                  <a:pt x="20" y="42"/>
                </a:cubicBezTo>
                <a:cubicBezTo>
                  <a:pt x="23" y="25"/>
                  <a:pt x="9" y="50"/>
                  <a:pt x="9" y="50"/>
                </a:cubicBezTo>
                <a:close/>
                <a:moveTo>
                  <a:pt x="15" y="8"/>
                </a:moveTo>
                <a:cubicBezTo>
                  <a:pt x="6" y="24"/>
                  <a:pt x="6" y="24"/>
                  <a:pt x="6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41" y="40"/>
                </a:move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4" y="55"/>
                  <a:pt x="44" y="55"/>
                </a:cubicBezTo>
                <a:cubicBezTo>
                  <a:pt x="53" y="47"/>
                  <a:pt x="53" y="47"/>
                  <a:pt x="53" y="47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71" y="10"/>
                </a:moveTo>
                <a:cubicBezTo>
                  <a:pt x="70" y="9"/>
                  <a:pt x="70" y="9"/>
                  <a:pt x="70" y="9"/>
                </a:cubicBezTo>
                <a:cubicBezTo>
                  <a:pt x="66" y="6"/>
                  <a:pt x="66" y="6"/>
                  <a:pt x="66" y="6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6"/>
                  <a:pt x="71" y="16"/>
                  <a:pt x="71" y="16"/>
                </a:cubicBezTo>
                <a:cubicBezTo>
                  <a:pt x="73" y="17"/>
                  <a:pt x="73" y="17"/>
                  <a:pt x="73" y="17"/>
                </a:cubicBezTo>
                <a:cubicBezTo>
                  <a:pt x="71" y="23"/>
                  <a:pt x="68" y="29"/>
                  <a:pt x="64" y="34"/>
                </a:cubicBezTo>
                <a:cubicBezTo>
                  <a:pt x="67" y="37"/>
                  <a:pt x="67" y="37"/>
                  <a:pt x="67" y="37"/>
                </a:cubicBezTo>
                <a:cubicBezTo>
                  <a:pt x="72" y="31"/>
                  <a:pt x="76" y="24"/>
                  <a:pt x="77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1" y="10"/>
                  <a:pt x="71" y="10"/>
                  <a:pt x="71" y="10"/>
                </a:cubicBezTo>
                <a:close/>
                <a:moveTo>
                  <a:pt x="58" y="11"/>
                </a:moveTo>
                <a:cubicBezTo>
                  <a:pt x="51" y="19"/>
                  <a:pt x="46" y="28"/>
                  <a:pt x="43" y="38"/>
                </a:cubicBezTo>
                <a:cubicBezTo>
                  <a:pt x="47" y="40"/>
                  <a:pt x="50" y="42"/>
                  <a:pt x="54" y="44"/>
                </a:cubicBezTo>
                <a:cubicBezTo>
                  <a:pt x="61" y="36"/>
                  <a:pt x="66" y="27"/>
                  <a:pt x="70" y="18"/>
                </a:cubicBezTo>
                <a:cubicBezTo>
                  <a:pt x="66" y="16"/>
                  <a:pt x="62" y="13"/>
                  <a:pt x="58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/>
          <p:cNvGrpSpPr/>
          <p:nvPr/>
        </p:nvGrpSpPr>
        <p:grpSpPr>
          <a:xfrm>
            <a:off x="7138649" y="1716157"/>
            <a:ext cx="3913636" cy="835442"/>
            <a:chOff x="7138649" y="1716157"/>
            <a:chExt cx="3913636" cy="835442"/>
          </a:xfrm>
        </p:grpSpPr>
        <p:sp>
          <p:nvSpPr>
            <p:cNvPr id="24" name="is1ide-Freeform: Shape 93"/>
            <p:cNvSpPr/>
            <p:nvPr/>
          </p:nvSpPr>
          <p:spPr>
            <a:xfrm flipH="1">
              <a:off x="10335243" y="1744313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25" name="is1ide-Oval 94"/>
            <p:cNvSpPr/>
            <p:nvPr/>
          </p:nvSpPr>
          <p:spPr>
            <a:xfrm flipH="1">
              <a:off x="10471328" y="1880397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138649" y="1716157"/>
              <a:ext cx="2971213" cy="835442"/>
              <a:chOff x="711200" y="1622374"/>
              <a:chExt cx="2971213" cy="835442"/>
            </a:xfrm>
          </p:grpSpPr>
          <p:sp>
            <p:nvSpPr>
              <p:cNvPr id="27" name="MH_Text_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MH_SubTitle_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138649" y="3229652"/>
            <a:ext cx="3913636" cy="875998"/>
            <a:chOff x="7138649" y="3229652"/>
            <a:chExt cx="3913636" cy="875998"/>
          </a:xfrm>
        </p:grpSpPr>
        <p:sp>
          <p:nvSpPr>
            <p:cNvPr id="30" name="is1ide-Freeform: Shape 96"/>
            <p:cNvSpPr/>
            <p:nvPr/>
          </p:nvSpPr>
          <p:spPr>
            <a:xfrm flipH="1">
              <a:off x="10335243" y="3229652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31" name="is1ide-Oval 97"/>
            <p:cNvSpPr/>
            <p:nvPr/>
          </p:nvSpPr>
          <p:spPr>
            <a:xfrm flipH="1">
              <a:off x="10471328" y="3365736"/>
              <a:ext cx="444873" cy="444871"/>
            </a:xfrm>
            <a:prstGeom prst="ellipse">
              <a:avLst/>
            </a:prstGeom>
            <a:solidFill>
              <a:srgbClr val="349A9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138649" y="3270208"/>
              <a:ext cx="2971213" cy="835442"/>
              <a:chOff x="711200" y="1622374"/>
              <a:chExt cx="2971213" cy="835442"/>
            </a:xfrm>
          </p:grpSpPr>
          <p:sp>
            <p:nvSpPr>
              <p:cNvPr id="33" name="MH_Text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138649" y="4714991"/>
            <a:ext cx="3913636" cy="944710"/>
            <a:chOff x="7138649" y="4714991"/>
            <a:chExt cx="3913636" cy="944710"/>
          </a:xfrm>
        </p:grpSpPr>
        <p:sp>
          <p:nvSpPr>
            <p:cNvPr id="36" name="is1ide-Freeform: Shape 99"/>
            <p:cNvSpPr/>
            <p:nvPr/>
          </p:nvSpPr>
          <p:spPr>
            <a:xfrm flipH="1">
              <a:off x="10335243" y="4714991"/>
              <a:ext cx="717042" cy="7170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typeface="Impact" panose="020B0806030902050204" pitchFamily="34" charset="0"/>
              </a:endParaRPr>
            </a:p>
          </p:txBody>
        </p:sp>
        <p:sp>
          <p:nvSpPr>
            <p:cNvPr id="37" name="is1ide-Oval 100"/>
            <p:cNvSpPr/>
            <p:nvPr/>
          </p:nvSpPr>
          <p:spPr>
            <a:xfrm flipH="1">
              <a:off x="10471328" y="4851075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b="1" dirty="0"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138649" y="4824259"/>
              <a:ext cx="2971213" cy="835442"/>
              <a:chOff x="711200" y="1622374"/>
              <a:chExt cx="2971213" cy="835442"/>
            </a:xfrm>
          </p:grpSpPr>
          <p:sp>
            <p:nvSpPr>
              <p:cNvPr id="39" name="MH_Text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24664" y="1170747"/>
            <a:ext cx="4904627" cy="4877837"/>
            <a:chOff x="3824664" y="1170747"/>
            <a:chExt cx="4904627" cy="4877837"/>
          </a:xfrm>
        </p:grpSpPr>
        <p:sp>
          <p:nvSpPr>
            <p:cNvPr id="9" name="Oval 5"/>
            <p:cNvSpPr/>
            <p:nvPr/>
          </p:nvSpPr>
          <p:spPr>
            <a:xfrm>
              <a:off x="3824664" y="2953272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0" name="Freeform 65"/>
            <p:cNvSpPr>
              <a:spLocks noEditPoints="1"/>
            </p:cNvSpPr>
            <p:nvPr/>
          </p:nvSpPr>
          <p:spPr bwMode="auto">
            <a:xfrm>
              <a:off x="4116880" y="3364954"/>
              <a:ext cx="622762" cy="384707"/>
            </a:xfrm>
            <a:custGeom>
              <a:avLst/>
              <a:gdLst>
                <a:gd name="connsiteX0" fmla="*/ 543428 w 576238"/>
                <a:gd name="connsiteY0" fmla="*/ 274208 h 355968"/>
                <a:gd name="connsiteX1" fmla="*/ 543428 w 576238"/>
                <a:gd name="connsiteY1" fmla="*/ 338693 h 355968"/>
                <a:gd name="connsiteX2" fmla="*/ 541442 w 576238"/>
                <a:gd name="connsiteY2" fmla="*/ 343653 h 355968"/>
                <a:gd name="connsiteX3" fmla="*/ 535484 w 576238"/>
                <a:gd name="connsiteY3" fmla="*/ 345637 h 355968"/>
                <a:gd name="connsiteX4" fmla="*/ 517608 w 576238"/>
                <a:gd name="connsiteY4" fmla="*/ 354566 h 355968"/>
                <a:gd name="connsiteX5" fmla="*/ 512643 w 576238"/>
                <a:gd name="connsiteY5" fmla="*/ 355558 h 355968"/>
                <a:gd name="connsiteX6" fmla="*/ 509663 w 576238"/>
                <a:gd name="connsiteY6" fmla="*/ 350598 h 355968"/>
                <a:gd name="connsiteX7" fmla="*/ 514629 w 576238"/>
                <a:gd name="connsiteY7" fmla="*/ 277184 h 355968"/>
                <a:gd name="connsiteX8" fmla="*/ 543428 w 576238"/>
                <a:gd name="connsiteY8" fmla="*/ 274208 h 355968"/>
                <a:gd name="connsiteX9" fmla="*/ 288119 w 576238"/>
                <a:gd name="connsiteY9" fmla="*/ 251378 h 355968"/>
                <a:gd name="connsiteX10" fmla="*/ 126176 w 576238"/>
                <a:gd name="connsiteY10" fmla="*/ 274185 h 355968"/>
                <a:gd name="connsiteX11" fmla="*/ 288119 w 576238"/>
                <a:gd name="connsiteY11" fmla="*/ 296001 h 355968"/>
                <a:gd name="connsiteX12" fmla="*/ 450062 w 576238"/>
                <a:gd name="connsiteY12" fmla="*/ 274185 h 355968"/>
                <a:gd name="connsiteX13" fmla="*/ 288119 w 576238"/>
                <a:gd name="connsiteY13" fmla="*/ 251378 h 355968"/>
                <a:gd name="connsiteX14" fmla="*/ 288119 w 576238"/>
                <a:gd name="connsiteY14" fmla="*/ 126432 h 355968"/>
                <a:gd name="connsiteX15" fmla="*/ 111273 w 576238"/>
                <a:gd name="connsiteY15" fmla="*/ 178989 h 355968"/>
                <a:gd name="connsiteX16" fmla="*/ 111273 w 576238"/>
                <a:gd name="connsiteY16" fmla="*/ 190888 h 355968"/>
                <a:gd name="connsiteX17" fmla="*/ 288119 w 576238"/>
                <a:gd name="connsiteY17" fmla="*/ 144282 h 355968"/>
                <a:gd name="connsiteX18" fmla="*/ 464964 w 576238"/>
                <a:gd name="connsiteY18" fmla="*/ 190888 h 355968"/>
                <a:gd name="connsiteX19" fmla="*/ 464964 w 576238"/>
                <a:gd name="connsiteY19" fmla="*/ 178989 h 355968"/>
                <a:gd name="connsiteX20" fmla="*/ 288119 w 576238"/>
                <a:gd name="connsiteY20" fmla="*/ 126432 h 355968"/>
                <a:gd name="connsiteX21" fmla="*/ 288119 w 576238"/>
                <a:gd name="connsiteY21" fmla="*/ 0 h 355968"/>
                <a:gd name="connsiteX22" fmla="*/ 306002 w 576238"/>
                <a:gd name="connsiteY22" fmla="*/ 4462 h 355968"/>
                <a:gd name="connsiteX23" fmla="*/ 569284 w 576238"/>
                <a:gd name="connsiteY23" fmla="*/ 144282 h 355968"/>
                <a:gd name="connsiteX24" fmla="*/ 576238 w 576238"/>
                <a:gd name="connsiteY24" fmla="*/ 155190 h 355968"/>
                <a:gd name="connsiteX25" fmla="*/ 569284 w 576238"/>
                <a:gd name="connsiteY25" fmla="*/ 166098 h 355968"/>
                <a:gd name="connsiteX26" fmla="*/ 533517 w 576238"/>
                <a:gd name="connsiteY26" fmla="*/ 185930 h 355968"/>
                <a:gd name="connsiteX27" fmla="*/ 533517 w 576238"/>
                <a:gd name="connsiteY27" fmla="*/ 243445 h 355968"/>
                <a:gd name="connsiteX28" fmla="*/ 543452 w 576238"/>
                <a:gd name="connsiteY28" fmla="*/ 258319 h 355968"/>
                <a:gd name="connsiteX29" fmla="*/ 527556 w 576238"/>
                <a:gd name="connsiteY29" fmla="*/ 274185 h 355968"/>
                <a:gd name="connsiteX30" fmla="*/ 511660 w 576238"/>
                <a:gd name="connsiteY30" fmla="*/ 258319 h 355968"/>
                <a:gd name="connsiteX31" fmla="*/ 521595 w 576238"/>
                <a:gd name="connsiteY31" fmla="*/ 243445 h 355968"/>
                <a:gd name="connsiteX32" fmla="*/ 521595 w 576238"/>
                <a:gd name="connsiteY32" fmla="*/ 192872 h 355968"/>
                <a:gd name="connsiteX33" fmla="*/ 470925 w 576238"/>
                <a:gd name="connsiteY33" fmla="*/ 223612 h 355968"/>
                <a:gd name="connsiteX34" fmla="*/ 470925 w 576238"/>
                <a:gd name="connsiteY34" fmla="*/ 274185 h 355968"/>
                <a:gd name="connsiteX35" fmla="*/ 288119 w 576238"/>
                <a:gd name="connsiteY35" fmla="*/ 309884 h 355968"/>
                <a:gd name="connsiteX36" fmla="*/ 106306 w 576238"/>
                <a:gd name="connsiteY36" fmla="*/ 274185 h 355968"/>
                <a:gd name="connsiteX37" fmla="*/ 105312 w 576238"/>
                <a:gd name="connsiteY37" fmla="*/ 223612 h 355968"/>
                <a:gd name="connsiteX38" fmla="*/ 5961 w 576238"/>
                <a:gd name="connsiteY38" fmla="*/ 166098 h 355968"/>
                <a:gd name="connsiteX39" fmla="*/ 0 w 576238"/>
                <a:gd name="connsiteY39" fmla="*/ 155190 h 355968"/>
                <a:gd name="connsiteX40" fmla="*/ 6954 w 576238"/>
                <a:gd name="connsiteY40" fmla="*/ 144282 h 355968"/>
                <a:gd name="connsiteX41" fmla="*/ 270236 w 576238"/>
                <a:gd name="connsiteY41" fmla="*/ 4462 h 355968"/>
                <a:gd name="connsiteX42" fmla="*/ 288119 w 576238"/>
                <a:gd name="connsiteY42" fmla="*/ 0 h 35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6238" h="355968">
                  <a:moveTo>
                    <a:pt x="543428" y="274208"/>
                  </a:moveTo>
                  <a:lnTo>
                    <a:pt x="543428" y="338693"/>
                  </a:lnTo>
                  <a:cubicBezTo>
                    <a:pt x="543428" y="340677"/>
                    <a:pt x="542435" y="341669"/>
                    <a:pt x="541442" y="343653"/>
                  </a:cubicBezTo>
                  <a:cubicBezTo>
                    <a:pt x="539456" y="344645"/>
                    <a:pt x="537470" y="345637"/>
                    <a:pt x="535484" y="345637"/>
                  </a:cubicBezTo>
                  <a:cubicBezTo>
                    <a:pt x="531511" y="345637"/>
                    <a:pt x="524560" y="347621"/>
                    <a:pt x="517608" y="354566"/>
                  </a:cubicBezTo>
                  <a:cubicBezTo>
                    <a:pt x="516615" y="355558"/>
                    <a:pt x="513636" y="356550"/>
                    <a:pt x="512643" y="355558"/>
                  </a:cubicBezTo>
                  <a:cubicBezTo>
                    <a:pt x="510656" y="354566"/>
                    <a:pt x="509663" y="352582"/>
                    <a:pt x="509663" y="350598"/>
                  </a:cubicBezTo>
                  <a:lnTo>
                    <a:pt x="514629" y="277184"/>
                  </a:lnTo>
                  <a:cubicBezTo>
                    <a:pt x="514629" y="277184"/>
                    <a:pt x="530518" y="288097"/>
                    <a:pt x="543428" y="274208"/>
                  </a:cubicBezTo>
                  <a:close/>
                  <a:moveTo>
                    <a:pt x="288119" y="251378"/>
                  </a:moveTo>
                  <a:cubicBezTo>
                    <a:pt x="198703" y="251378"/>
                    <a:pt x="126176" y="261294"/>
                    <a:pt x="126176" y="274185"/>
                  </a:cubicBezTo>
                  <a:cubicBezTo>
                    <a:pt x="126176" y="286085"/>
                    <a:pt x="198703" y="296001"/>
                    <a:pt x="288119" y="296001"/>
                  </a:cubicBezTo>
                  <a:cubicBezTo>
                    <a:pt x="377535" y="296001"/>
                    <a:pt x="450062" y="286085"/>
                    <a:pt x="450062" y="274185"/>
                  </a:cubicBezTo>
                  <a:cubicBezTo>
                    <a:pt x="450062" y="261294"/>
                    <a:pt x="377535" y="251378"/>
                    <a:pt x="288119" y="251378"/>
                  </a:cubicBezTo>
                  <a:close/>
                  <a:moveTo>
                    <a:pt x="288119" y="126432"/>
                  </a:moveTo>
                  <a:cubicBezTo>
                    <a:pt x="146046" y="126432"/>
                    <a:pt x="111273" y="178989"/>
                    <a:pt x="111273" y="178989"/>
                  </a:cubicBezTo>
                  <a:lnTo>
                    <a:pt x="111273" y="190888"/>
                  </a:lnTo>
                  <a:cubicBezTo>
                    <a:pt x="123195" y="177997"/>
                    <a:pt x="165917" y="144282"/>
                    <a:pt x="288119" y="144282"/>
                  </a:cubicBezTo>
                  <a:cubicBezTo>
                    <a:pt x="410321" y="144282"/>
                    <a:pt x="453042" y="177997"/>
                    <a:pt x="464964" y="190888"/>
                  </a:cubicBezTo>
                  <a:lnTo>
                    <a:pt x="464964" y="178989"/>
                  </a:lnTo>
                  <a:cubicBezTo>
                    <a:pt x="464964" y="178989"/>
                    <a:pt x="430191" y="126432"/>
                    <a:pt x="288119" y="126432"/>
                  </a:cubicBezTo>
                  <a:close/>
                  <a:moveTo>
                    <a:pt x="288119" y="0"/>
                  </a:moveTo>
                  <a:cubicBezTo>
                    <a:pt x="294328" y="0"/>
                    <a:pt x="300538" y="1487"/>
                    <a:pt x="306002" y="4462"/>
                  </a:cubicBezTo>
                  <a:lnTo>
                    <a:pt x="569284" y="144282"/>
                  </a:lnTo>
                  <a:cubicBezTo>
                    <a:pt x="573258" y="146265"/>
                    <a:pt x="576238" y="150231"/>
                    <a:pt x="576238" y="155190"/>
                  </a:cubicBezTo>
                  <a:cubicBezTo>
                    <a:pt x="576238" y="160148"/>
                    <a:pt x="573258" y="164114"/>
                    <a:pt x="569284" y="166098"/>
                  </a:cubicBezTo>
                  <a:lnTo>
                    <a:pt x="533517" y="185930"/>
                  </a:lnTo>
                  <a:lnTo>
                    <a:pt x="533517" y="243445"/>
                  </a:lnTo>
                  <a:cubicBezTo>
                    <a:pt x="539478" y="245428"/>
                    <a:pt x="543452" y="251378"/>
                    <a:pt x="543452" y="258319"/>
                  </a:cubicBezTo>
                  <a:cubicBezTo>
                    <a:pt x="543452" y="266252"/>
                    <a:pt x="536498" y="274185"/>
                    <a:pt x="527556" y="274185"/>
                  </a:cubicBezTo>
                  <a:cubicBezTo>
                    <a:pt x="519608" y="274185"/>
                    <a:pt x="511660" y="266252"/>
                    <a:pt x="511660" y="258319"/>
                  </a:cubicBezTo>
                  <a:cubicBezTo>
                    <a:pt x="511660" y="251378"/>
                    <a:pt x="515634" y="245428"/>
                    <a:pt x="521595" y="243445"/>
                  </a:cubicBezTo>
                  <a:lnTo>
                    <a:pt x="521595" y="192872"/>
                  </a:lnTo>
                  <a:lnTo>
                    <a:pt x="470925" y="223612"/>
                  </a:lnTo>
                  <a:cubicBezTo>
                    <a:pt x="470925" y="223612"/>
                    <a:pt x="470925" y="272202"/>
                    <a:pt x="470925" y="274185"/>
                  </a:cubicBezTo>
                  <a:cubicBezTo>
                    <a:pt x="470925" y="294018"/>
                    <a:pt x="388464" y="309884"/>
                    <a:pt x="288119" y="309884"/>
                  </a:cubicBezTo>
                  <a:cubicBezTo>
                    <a:pt x="187774" y="309884"/>
                    <a:pt x="106306" y="294018"/>
                    <a:pt x="106306" y="274185"/>
                  </a:cubicBezTo>
                  <a:cubicBezTo>
                    <a:pt x="106306" y="272202"/>
                    <a:pt x="105312" y="223612"/>
                    <a:pt x="105312" y="223612"/>
                  </a:cubicBezTo>
                  <a:lnTo>
                    <a:pt x="5961" y="166098"/>
                  </a:lnTo>
                  <a:cubicBezTo>
                    <a:pt x="1987" y="164114"/>
                    <a:pt x="0" y="160148"/>
                    <a:pt x="0" y="155190"/>
                  </a:cubicBezTo>
                  <a:cubicBezTo>
                    <a:pt x="0" y="151223"/>
                    <a:pt x="2980" y="146265"/>
                    <a:pt x="6954" y="144282"/>
                  </a:cubicBezTo>
                  <a:lnTo>
                    <a:pt x="270236" y="4462"/>
                  </a:lnTo>
                  <a:cubicBezTo>
                    <a:pt x="275700" y="1487"/>
                    <a:pt x="281909" y="0"/>
                    <a:pt x="2881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5675098" y="1170747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2" name="Freeform 57"/>
            <p:cNvSpPr>
              <a:spLocks noEditPoints="1"/>
            </p:cNvSpPr>
            <p:nvPr/>
          </p:nvSpPr>
          <p:spPr bwMode="auto">
            <a:xfrm>
              <a:off x="6084892" y="1558961"/>
              <a:ext cx="384354" cy="412311"/>
            </a:xfrm>
            <a:custGeom>
              <a:avLst/>
              <a:gdLst>
                <a:gd name="connsiteX0" fmla="*/ 62944 w 566570"/>
                <a:gd name="connsiteY0" fmla="*/ 251495 h 607780"/>
                <a:gd name="connsiteX1" fmla="*/ 167945 w 566570"/>
                <a:gd name="connsiteY1" fmla="*/ 251495 h 607780"/>
                <a:gd name="connsiteX2" fmla="*/ 167945 w 566570"/>
                <a:gd name="connsiteY2" fmla="*/ 607780 h 607780"/>
                <a:gd name="connsiteX3" fmla="*/ 94429 w 566570"/>
                <a:gd name="connsiteY3" fmla="*/ 607780 h 607780"/>
                <a:gd name="connsiteX4" fmla="*/ 62944 w 566570"/>
                <a:gd name="connsiteY4" fmla="*/ 576348 h 607780"/>
                <a:gd name="connsiteX5" fmla="*/ 398836 w 566570"/>
                <a:gd name="connsiteY5" fmla="*/ 251425 h 607780"/>
                <a:gd name="connsiteX6" fmla="*/ 503626 w 566570"/>
                <a:gd name="connsiteY6" fmla="*/ 251425 h 607780"/>
                <a:gd name="connsiteX7" fmla="*/ 503626 w 566570"/>
                <a:gd name="connsiteY7" fmla="*/ 576278 h 607780"/>
                <a:gd name="connsiteX8" fmla="*/ 472158 w 566570"/>
                <a:gd name="connsiteY8" fmla="*/ 607710 h 607780"/>
                <a:gd name="connsiteX9" fmla="*/ 398836 w 566570"/>
                <a:gd name="connsiteY9" fmla="*/ 607710 h 607780"/>
                <a:gd name="connsiteX10" fmla="*/ 230890 w 566570"/>
                <a:gd name="connsiteY10" fmla="*/ 251425 h 607780"/>
                <a:gd name="connsiteX11" fmla="*/ 335821 w 566570"/>
                <a:gd name="connsiteY11" fmla="*/ 251425 h 607780"/>
                <a:gd name="connsiteX12" fmla="*/ 335821 w 566570"/>
                <a:gd name="connsiteY12" fmla="*/ 607710 h 607780"/>
                <a:gd name="connsiteX13" fmla="*/ 230890 w 566570"/>
                <a:gd name="connsiteY13" fmla="*/ 607710 h 607780"/>
                <a:gd name="connsiteX14" fmla="*/ 188857 w 566570"/>
                <a:gd name="connsiteY14" fmla="*/ 62874 h 607780"/>
                <a:gd name="connsiteX15" fmla="*/ 188857 w 566570"/>
                <a:gd name="connsiteY15" fmla="*/ 125747 h 607780"/>
                <a:gd name="connsiteX16" fmla="*/ 220333 w 566570"/>
                <a:gd name="connsiteY16" fmla="*/ 125747 h 607780"/>
                <a:gd name="connsiteX17" fmla="*/ 346237 w 566570"/>
                <a:gd name="connsiteY17" fmla="*/ 125747 h 607780"/>
                <a:gd name="connsiteX18" fmla="*/ 377713 w 566570"/>
                <a:gd name="connsiteY18" fmla="*/ 125747 h 607780"/>
                <a:gd name="connsiteX19" fmla="*/ 377713 w 566570"/>
                <a:gd name="connsiteY19" fmla="*/ 62874 h 607780"/>
                <a:gd name="connsiteX20" fmla="*/ 157381 w 566570"/>
                <a:gd name="connsiteY20" fmla="*/ 0 h 607780"/>
                <a:gd name="connsiteX21" fmla="*/ 409189 w 566570"/>
                <a:gd name="connsiteY21" fmla="*/ 0 h 607780"/>
                <a:gd name="connsiteX22" fmla="*/ 440666 w 566570"/>
                <a:gd name="connsiteY22" fmla="*/ 31437 h 607780"/>
                <a:gd name="connsiteX23" fmla="*/ 440666 w 566570"/>
                <a:gd name="connsiteY23" fmla="*/ 125747 h 607780"/>
                <a:gd name="connsiteX24" fmla="*/ 472142 w 566570"/>
                <a:gd name="connsiteY24" fmla="*/ 125747 h 607780"/>
                <a:gd name="connsiteX25" fmla="*/ 535094 w 566570"/>
                <a:gd name="connsiteY25" fmla="*/ 125747 h 607780"/>
                <a:gd name="connsiteX26" fmla="*/ 566570 w 566570"/>
                <a:gd name="connsiteY26" fmla="*/ 157184 h 607780"/>
                <a:gd name="connsiteX27" fmla="*/ 535094 w 566570"/>
                <a:gd name="connsiteY27" fmla="*/ 188621 h 607780"/>
                <a:gd name="connsiteX28" fmla="*/ 520615 w 566570"/>
                <a:gd name="connsiteY28" fmla="*/ 188621 h 607780"/>
                <a:gd name="connsiteX29" fmla="*/ 503618 w 566570"/>
                <a:gd name="connsiteY29" fmla="*/ 188621 h 607780"/>
                <a:gd name="connsiteX30" fmla="*/ 377713 w 566570"/>
                <a:gd name="connsiteY30" fmla="*/ 188621 h 607780"/>
                <a:gd name="connsiteX31" fmla="*/ 314761 w 566570"/>
                <a:gd name="connsiteY31" fmla="*/ 188621 h 607780"/>
                <a:gd name="connsiteX32" fmla="*/ 251809 w 566570"/>
                <a:gd name="connsiteY32" fmla="*/ 188621 h 607780"/>
                <a:gd name="connsiteX33" fmla="*/ 188857 w 566570"/>
                <a:gd name="connsiteY33" fmla="*/ 188621 h 607780"/>
                <a:gd name="connsiteX34" fmla="*/ 62952 w 566570"/>
                <a:gd name="connsiteY34" fmla="*/ 188621 h 607780"/>
                <a:gd name="connsiteX35" fmla="*/ 31476 w 566570"/>
                <a:gd name="connsiteY35" fmla="*/ 188621 h 607780"/>
                <a:gd name="connsiteX36" fmla="*/ 0 w 566570"/>
                <a:gd name="connsiteY36" fmla="*/ 157184 h 607780"/>
                <a:gd name="connsiteX37" fmla="*/ 31476 w 566570"/>
                <a:gd name="connsiteY37" fmla="*/ 125747 h 607780"/>
                <a:gd name="connsiteX38" fmla="*/ 94428 w 566570"/>
                <a:gd name="connsiteY38" fmla="*/ 125747 h 607780"/>
                <a:gd name="connsiteX39" fmla="*/ 125904 w 566570"/>
                <a:gd name="connsiteY39" fmla="*/ 125747 h 607780"/>
                <a:gd name="connsiteX40" fmla="*/ 125904 w 566570"/>
                <a:gd name="connsiteY40" fmla="*/ 31437 h 607780"/>
                <a:gd name="connsiteX41" fmla="*/ 157381 w 566570"/>
                <a:gd name="connsiteY41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6570" h="607780">
                  <a:moveTo>
                    <a:pt x="62944" y="251495"/>
                  </a:moveTo>
                  <a:lnTo>
                    <a:pt x="167945" y="251495"/>
                  </a:lnTo>
                  <a:lnTo>
                    <a:pt x="167945" y="607780"/>
                  </a:lnTo>
                  <a:lnTo>
                    <a:pt x="94429" y="607780"/>
                  </a:lnTo>
                  <a:cubicBezTo>
                    <a:pt x="77112" y="607780"/>
                    <a:pt x="62944" y="593636"/>
                    <a:pt x="62944" y="576348"/>
                  </a:cubicBezTo>
                  <a:close/>
                  <a:moveTo>
                    <a:pt x="398836" y="251425"/>
                  </a:moveTo>
                  <a:lnTo>
                    <a:pt x="503626" y="251425"/>
                  </a:lnTo>
                  <a:lnTo>
                    <a:pt x="503626" y="576278"/>
                  </a:lnTo>
                  <a:cubicBezTo>
                    <a:pt x="503626" y="593566"/>
                    <a:pt x="489623" y="607710"/>
                    <a:pt x="472158" y="607710"/>
                  </a:cubicBezTo>
                  <a:lnTo>
                    <a:pt x="398836" y="607710"/>
                  </a:lnTo>
                  <a:close/>
                  <a:moveTo>
                    <a:pt x="230890" y="251425"/>
                  </a:moveTo>
                  <a:lnTo>
                    <a:pt x="335821" y="251425"/>
                  </a:lnTo>
                  <a:lnTo>
                    <a:pt x="335821" y="607710"/>
                  </a:lnTo>
                  <a:lnTo>
                    <a:pt x="230890" y="607710"/>
                  </a:lnTo>
                  <a:close/>
                  <a:moveTo>
                    <a:pt x="188857" y="62874"/>
                  </a:moveTo>
                  <a:lnTo>
                    <a:pt x="188857" y="125747"/>
                  </a:lnTo>
                  <a:lnTo>
                    <a:pt x="220333" y="125747"/>
                  </a:lnTo>
                  <a:lnTo>
                    <a:pt x="346237" y="125747"/>
                  </a:lnTo>
                  <a:lnTo>
                    <a:pt x="377713" y="125747"/>
                  </a:lnTo>
                  <a:lnTo>
                    <a:pt x="377713" y="62874"/>
                  </a:lnTo>
                  <a:close/>
                  <a:moveTo>
                    <a:pt x="157381" y="0"/>
                  </a:moveTo>
                  <a:lnTo>
                    <a:pt x="409189" y="0"/>
                  </a:lnTo>
                  <a:cubicBezTo>
                    <a:pt x="426659" y="0"/>
                    <a:pt x="440666" y="14147"/>
                    <a:pt x="440666" y="31437"/>
                  </a:cubicBezTo>
                  <a:lnTo>
                    <a:pt x="440666" y="125747"/>
                  </a:lnTo>
                  <a:lnTo>
                    <a:pt x="472142" y="125747"/>
                  </a:lnTo>
                  <a:lnTo>
                    <a:pt x="535094" y="125747"/>
                  </a:lnTo>
                  <a:cubicBezTo>
                    <a:pt x="552563" y="125747"/>
                    <a:pt x="566570" y="139894"/>
                    <a:pt x="566570" y="157184"/>
                  </a:cubicBezTo>
                  <a:cubicBezTo>
                    <a:pt x="566570" y="174474"/>
                    <a:pt x="552563" y="188621"/>
                    <a:pt x="535094" y="188621"/>
                  </a:cubicBezTo>
                  <a:lnTo>
                    <a:pt x="520615" y="188621"/>
                  </a:lnTo>
                  <a:lnTo>
                    <a:pt x="503618" y="188621"/>
                  </a:lnTo>
                  <a:lnTo>
                    <a:pt x="377713" y="188621"/>
                  </a:lnTo>
                  <a:lnTo>
                    <a:pt x="314761" y="188621"/>
                  </a:lnTo>
                  <a:lnTo>
                    <a:pt x="251809" y="188621"/>
                  </a:lnTo>
                  <a:lnTo>
                    <a:pt x="188857" y="188621"/>
                  </a:lnTo>
                  <a:lnTo>
                    <a:pt x="62952" y="188621"/>
                  </a:lnTo>
                  <a:lnTo>
                    <a:pt x="31476" y="188621"/>
                  </a:lnTo>
                  <a:cubicBezTo>
                    <a:pt x="14164" y="188621"/>
                    <a:pt x="0" y="174474"/>
                    <a:pt x="0" y="157184"/>
                  </a:cubicBezTo>
                  <a:cubicBezTo>
                    <a:pt x="0" y="139894"/>
                    <a:pt x="14164" y="125747"/>
                    <a:pt x="31476" y="125747"/>
                  </a:cubicBezTo>
                  <a:lnTo>
                    <a:pt x="94428" y="125747"/>
                  </a:lnTo>
                  <a:lnTo>
                    <a:pt x="125904" y="125747"/>
                  </a:lnTo>
                  <a:lnTo>
                    <a:pt x="125904" y="31437"/>
                  </a:lnTo>
                  <a:cubicBezTo>
                    <a:pt x="125904" y="14147"/>
                    <a:pt x="140069" y="0"/>
                    <a:pt x="15738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5675098" y="4840512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6065582" y="5153870"/>
              <a:ext cx="496689" cy="475232"/>
            </a:xfrm>
            <a:custGeom>
              <a:avLst/>
              <a:gdLst>
                <a:gd name="connsiteX0" fmla="*/ 506351 w 607639"/>
                <a:gd name="connsiteY0" fmla="*/ 303381 h 581389"/>
                <a:gd name="connsiteX1" fmla="*/ 497450 w 607639"/>
                <a:gd name="connsiteY1" fmla="*/ 307292 h 581389"/>
                <a:gd name="connsiteX2" fmla="*/ 487215 w 607639"/>
                <a:gd name="connsiteY2" fmla="*/ 353863 h 581389"/>
                <a:gd name="connsiteX3" fmla="*/ 525487 w 607639"/>
                <a:gd name="connsiteY3" fmla="*/ 353863 h 581389"/>
                <a:gd name="connsiteX4" fmla="*/ 515341 w 607639"/>
                <a:gd name="connsiteY4" fmla="*/ 307914 h 581389"/>
                <a:gd name="connsiteX5" fmla="*/ 506351 w 607639"/>
                <a:gd name="connsiteY5" fmla="*/ 303381 h 581389"/>
                <a:gd name="connsiteX6" fmla="*/ 334070 w 607639"/>
                <a:gd name="connsiteY6" fmla="*/ 76311 h 581389"/>
                <a:gd name="connsiteX7" fmla="*/ 347032 w 607639"/>
                <a:gd name="connsiteY7" fmla="*/ 83232 h 581389"/>
                <a:gd name="connsiteX8" fmla="*/ 517922 w 607639"/>
                <a:gd name="connsiteY8" fmla="*/ 253876 h 581389"/>
                <a:gd name="connsiteX9" fmla="*/ 564917 w 607639"/>
                <a:gd name="connsiteY9" fmla="*/ 297693 h 581389"/>
                <a:gd name="connsiteX10" fmla="*/ 577288 w 607639"/>
                <a:gd name="connsiteY10" fmla="*/ 353863 h 581389"/>
                <a:gd name="connsiteX11" fmla="*/ 582273 w 607639"/>
                <a:gd name="connsiteY11" fmla="*/ 353863 h 581389"/>
                <a:gd name="connsiteX12" fmla="*/ 607639 w 607639"/>
                <a:gd name="connsiteY12" fmla="*/ 379193 h 581389"/>
                <a:gd name="connsiteX13" fmla="*/ 607639 w 607639"/>
                <a:gd name="connsiteY13" fmla="*/ 429765 h 581389"/>
                <a:gd name="connsiteX14" fmla="*/ 573728 w 607639"/>
                <a:gd name="connsiteY14" fmla="*/ 485313 h 581389"/>
                <a:gd name="connsiteX15" fmla="*/ 559576 w 607639"/>
                <a:gd name="connsiteY15" fmla="*/ 497400 h 581389"/>
                <a:gd name="connsiteX16" fmla="*/ 531273 w 607639"/>
                <a:gd name="connsiteY16" fmla="*/ 560325 h 581389"/>
                <a:gd name="connsiteX17" fmla="*/ 506351 w 607639"/>
                <a:gd name="connsiteY17" fmla="*/ 581389 h 581389"/>
                <a:gd name="connsiteX18" fmla="*/ 76278 w 607639"/>
                <a:gd name="connsiteY18" fmla="*/ 581389 h 581389"/>
                <a:gd name="connsiteX19" fmla="*/ 0 w 607639"/>
                <a:gd name="connsiteY19" fmla="*/ 505221 h 581389"/>
                <a:gd name="connsiteX20" fmla="*/ 0 w 607639"/>
                <a:gd name="connsiteY20" fmla="*/ 379193 h 581389"/>
                <a:gd name="connsiteX21" fmla="*/ 25277 w 607639"/>
                <a:gd name="connsiteY21" fmla="*/ 353863 h 581389"/>
                <a:gd name="connsiteX22" fmla="*/ 25277 w 607639"/>
                <a:gd name="connsiteY22" fmla="*/ 227480 h 581389"/>
                <a:gd name="connsiteX23" fmla="*/ 177209 w 607639"/>
                <a:gd name="connsiteY23" fmla="*/ 227480 h 581389"/>
                <a:gd name="connsiteX24" fmla="*/ 177209 w 607639"/>
                <a:gd name="connsiteY24" fmla="*/ 353863 h 581389"/>
                <a:gd name="connsiteX25" fmla="*/ 253131 w 607639"/>
                <a:gd name="connsiteY25" fmla="*/ 353863 h 581389"/>
                <a:gd name="connsiteX26" fmla="*/ 253131 w 607639"/>
                <a:gd name="connsiteY26" fmla="*/ 303381 h 581389"/>
                <a:gd name="connsiteX27" fmla="*/ 278497 w 607639"/>
                <a:gd name="connsiteY27" fmla="*/ 278051 h 581389"/>
                <a:gd name="connsiteX28" fmla="*/ 379785 w 607639"/>
                <a:gd name="connsiteY28" fmla="*/ 278051 h 581389"/>
                <a:gd name="connsiteX29" fmla="*/ 405063 w 607639"/>
                <a:gd name="connsiteY29" fmla="*/ 303381 h 581389"/>
                <a:gd name="connsiteX30" fmla="*/ 405063 w 607639"/>
                <a:gd name="connsiteY30" fmla="*/ 353863 h 581389"/>
                <a:gd name="connsiteX31" fmla="*/ 435325 w 607639"/>
                <a:gd name="connsiteY31" fmla="*/ 353863 h 581389"/>
                <a:gd name="connsiteX32" fmla="*/ 447875 w 607639"/>
                <a:gd name="connsiteY32" fmla="*/ 297071 h 581389"/>
                <a:gd name="connsiteX33" fmla="*/ 462738 w 607639"/>
                <a:gd name="connsiteY33" fmla="*/ 270230 h 581389"/>
                <a:gd name="connsiteX34" fmla="*/ 354419 w 607639"/>
                <a:gd name="connsiteY34" fmla="*/ 162155 h 581389"/>
                <a:gd name="connsiteX35" fmla="*/ 354419 w 607639"/>
                <a:gd name="connsiteY35" fmla="*/ 202239 h 581389"/>
                <a:gd name="connsiteX36" fmla="*/ 329141 w 607639"/>
                <a:gd name="connsiteY36" fmla="*/ 227480 h 581389"/>
                <a:gd name="connsiteX37" fmla="*/ 303775 w 607639"/>
                <a:gd name="connsiteY37" fmla="*/ 202239 h 581389"/>
                <a:gd name="connsiteX38" fmla="*/ 303775 w 607639"/>
                <a:gd name="connsiteY38" fmla="*/ 101096 h 581389"/>
                <a:gd name="connsiteX39" fmla="*/ 319440 w 607639"/>
                <a:gd name="connsiteY39" fmla="*/ 77722 h 581389"/>
                <a:gd name="connsiteX40" fmla="*/ 334070 w 607639"/>
                <a:gd name="connsiteY40" fmla="*/ 76311 h 581389"/>
                <a:gd name="connsiteX41" fmla="*/ 101270 w 607639"/>
                <a:gd name="connsiteY41" fmla="*/ 0 h 581389"/>
                <a:gd name="connsiteX42" fmla="*/ 126547 w 607639"/>
                <a:gd name="connsiteY42" fmla="*/ 25323 h 581389"/>
                <a:gd name="connsiteX43" fmla="*/ 126547 w 607639"/>
                <a:gd name="connsiteY43" fmla="*/ 75881 h 581389"/>
                <a:gd name="connsiteX44" fmla="*/ 151912 w 607639"/>
                <a:gd name="connsiteY44" fmla="*/ 75881 h 581389"/>
                <a:gd name="connsiteX45" fmla="*/ 177189 w 607639"/>
                <a:gd name="connsiteY45" fmla="*/ 101116 h 581389"/>
                <a:gd name="connsiteX46" fmla="*/ 177189 w 607639"/>
                <a:gd name="connsiteY46" fmla="*/ 176908 h 581389"/>
                <a:gd name="connsiteX47" fmla="*/ 25262 w 607639"/>
                <a:gd name="connsiteY47" fmla="*/ 176908 h 581389"/>
                <a:gd name="connsiteX48" fmla="*/ 25262 w 607639"/>
                <a:gd name="connsiteY48" fmla="*/ 101116 h 581389"/>
                <a:gd name="connsiteX49" fmla="*/ 50628 w 607639"/>
                <a:gd name="connsiteY49" fmla="*/ 75881 h 581389"/>
                <a:gd name="connsiteX50" fmla="*/ 75904 w 607639"/>
                <a:gd name="connsiteY50" fmla="*/ 75881 h 581389"/>
                <a:gd name="connsiteX51" fmla="*/ 75904 w 607639"/>
                <a:gd name="connsiteY51" fmla="*/ 25323 h 581389"/>
                <a:gd name="connsiteX52" fmla="*/ 101270 w 607639"/>
                <a:gd name="connsiteY52" fmla="*/ 0 h 58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58138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5408694" y="2748223"/>
              <a:ext cx="1740876" cy="1740876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6" name="Freeform 148"/>
            <p:cNvSpPr>
              <a:spLocks noEditPoints="1"/>
            </p:cNvSpPr>
            <p:nvPr/>
          </p:nvSpPr>
          <p:spPr bwMode="auto">
            <a:xfrm>
              <a:off x="5964781" y="3124953"/>
              <a:ext cx="628701" cy="606084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7521219" y="2964698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8" name="Freeform 48"/>
            <p:cNvSpPr/>
            <p:nvPr/>
          </p:nvSpPr>
          <p:spPr bwMode="auto">
            <a:xfrm>
              <a:off x="7935223" y="3344832"/>
              <a:ext cx="415396" cy="424949"/>
            </a:xfrm>
            <a:custGeom>
              <a:avLst/>
              <a:gdLst>
                <a:gd name="connsiteX0" fmla="*/ 203033 w 591428"/>
                <a:gd name="connsiteY0" fmla="*/ 524380 h 605028"/>
                <a:gd name="connsiteX1" fmla="*/ 182886 w 591428"/>
                <a:gd name="connsiteY1" fmla="*/ 544496 h 605028"/>
                <a:gd name="connsiteX2" fmla="*/ 203033 w 591428"/>
                <a:gd name="connsiteY2" fmla="*/ 564704 h 605028"/>
                <a:gd name="connsiteX3" fmla="*/ 388258 w 591428"/>
                <a:gd name="connsiteY3" fmla="*/ 564704 h 605028"/>
                <a:gd name="connsiteX4" fmla="*/ 408405 w 591428"/>
                <a:gd name="connsiteY4" fmla="*/ 544496 h 605028"/>
                <a:gd name="connsiteX5" fmla="*/ 388258 w 591428"/>
                <a:gd name="connsiteY5" fmla="*/ 524380 h 605028"/>
                <a:gd name="connsiteX6" fmla="*/ 162646 w 591428"/>
                <a:gd name="connsiteY6" fmla="*/ 423524 h 605028"/>
                <a:gd name="connsiteX7" fmla="*/ 142499 w 591428"/>
                <a:gd name="connsiteY7" fmla="*/ 443639 h 605028"/>
                <a:gd name="connsiteX8" fmla="*/ 162646 w 591428"/>
                <a:gd name="connsiteY8" fmla="*/ 463848 h 605028"/>
                <a:gd name="connsiteX9" fmla="*/ 428645 w 591428"/>
                <a:gd name="connsiteY9" fmla="*/ 463848 h 605028"/>
                <a:gd name="connsiteX10" fmla="*/ 448793 w 591428"/>
                <a:gd name="connsiteY10" fmla="*/ 443639 h 605028"/>
                <a:gd name="connsiteX11" fmla="*/ 428645 w 591428"/>
                <a:gd name="connsiteY11" fmla="*/ 423524 h 605028"/>
                <a:gd name="connsiteX12" fmla="*/ 97631 w 591428"/>
                <a:gd name="connsiteY12" fmla="*/ 81001 h 605028"/>
                <a:gd name="connsiteX13" fmla="*/ 125322 w 591428"/>
                <a:gd name="connsiteY13" fmla="*/ 95833 h 605028"/>
                <a:gd name="connsiteX14" fmla="*/ 268488 w 591428"/>
                <a:gd name="connsiteY14" fmla="*/ 270570 h 605028"/>
                <a:gd name="connsiteX15" fmla="*/ 278330 w 591428"/>
                <a:gd name="connsiteY15" fmla="*/ 270570 h 605028"/>
                <a:gd name="connsiteX16" fmla="*/ 335151 w 591428"/>
                <a:gd name="connsiteY16" fmla="*/ 322667 h 605028"/>
                <a:gd name="connsiteX17" fmla="*/ 122258 w 591428"/>
                <a:gd name="connsiteY17" fmla="*/ 322667 h 605028"/>
                <a:gd name="connsiteX18" fmla="*/ 102018 w 591428"/>
                <a:gd name="connsiteY18" fmla="*/ 342876 h 605028"/>
                <a:gd name="connsiteX19" fmla="*/ 122258 w 591428"/>
                <a:gd name="connsiteY19" fmla="*/ 362991 h 605028"/>
                <a:gd name="connsiteX20" fmla="*/ 469033 w 591428"/>
                <a:gd name="connsiteY20" fmla="*/ 362991 h 605028"/>
                <a:gd name="connsiteX21" fmla="*/ 487880 w 591428"/>
                <a:gd name="connsiteY21" fmla="*/ 349457 h 605028"/>
                <a:gd name="connsiteX22" fmla="*/ 591216 w 591428"/>
                <a:gd name="connsiteY22" fmla="*/ 293282 h 605028"/>
                <a:gd name="connsiteX23" fmla="*/ 590380 w 591428"/>
                <a:gd name="connsiteY23" fmla="*/ 298009 h 605028"/>
                <a:gd name="connsiteX24" fmla="*/ 502178 w 591428"/>
                <a:gd name="connsiteY24" fmla="*/ 589918 h 605028"/>
                <a:gd name="connsiteX25" fmla="*/ 481752 w 591428"/>
                <a:gd name="connsiteY25" fmla="*/ 605028 h 605028"/>
                <a:gd name="connsiteX26" fmla="*/ 109446 w 591428"/>
                <a:gd name="connsiteY26" fmla="*/ 605028 h 605028"/>
                <a:gd name="connsiteX27" fmla="*/ 89020 w 591428"/>
                <a:gd name="connsiteY27" fmla="*/ 589918 h 605028"/>
                <a:gd name="connsiteX28" fmla="*/ 911 w 591428"/>
                <a:gd name="connsiteY28" fmla="*/ 298009 h 605028"/>
                <a:gd name="connsiteX29" fmla="*/ 4253 w 591428"/>
                <a:gd name="connsiteY29" fmla="*/ 279191 h 605028"/>
                <a:gd name="connsiteX30" fmla="*/ 21336 w 591428"/>
                <a:gd name="connsiteY30" fmla="*/ 270570 h 605028"/>
                <a:gd name="connsiteX31" fmla="*/ 162460 w 591428"/>
                <a:gd name="connsiteY31" fmla="*/ 270570 h 605028"/>
                <a:gd name="connsiteX32" fmla="*/ 61817 w 591428"/>
                <a:gd name="connsiteY32" fmla="*/ 147744 h 605028"/>
                <a:gd name="connsiteX33" fmla="*/ 52718 w 591428"/>
                <a:gd name="connsiteY33" fmla="*/ 117710 h 605028"/>
                <a:gd name="connsiteX34" fmla="*/ 67573 w 591428"/>
                <a:gd name="connsiteY34" fmla="*/ 90086 h 605028"/>
                <a:gd name="connsiteX35" fmla="*/ 97631 w 591428"/>
                <a:gd name="connsiteY35" fmla="*/ 81001 h 605028"/>
                <a:gd name="connsiteX36" fmla="*/ 444441 w 591428"/>
                <a:gd name="connsiteY36" fmla="*/ 62010 h 605028"/>
                <a:gd name="connsiteX37" fmla="*/ 414170 w 591428"/>
                <a:gd name="connsiteY37" fmla="*/ 92320 h 605028"/>
                <a:gd name="connsiteX38" fmla="*/ 414170 w 591428"/>
                <a:gd name="connsiteY38" fmla="*/ 116513 h 605028"/>
                <a:gd name="connsiteX39" fmla="*/ 389843 w 591428"/>
                <a:gd name="connsiteY39" fmla="*/ 116513 h 605028"/>
                <a:gd name="connsiteX40" fmla="*/ 359572 w 591428"/>
                <a:gd name="connsiteY40" fmla="*/ 146823 h 605028"/>
                <a:gd name="connsiteX41" fmla="*/ 389843 w 591428"/>
                <a:gd name="connsiteY41" fmla="*/ 177040 h 605028"/>
                <a:gd name="connsiteX42" fmla="*/ 414170 w 591428"/>
                <a:gd name="connsiteY42" fmla="*/ 177040 h 605028"/>
                <a:gd name="connsiteX43" fmla="*/ 414170 w 591428"/>
                <a:gd name="connsiteY43" fmla="*/ 201232 h 605028"/>
                <a:gd name="connsiteX44" fmla="*/ 444441 w 591428"/>
                <a:gd name="connsiteY44" fmla="*/ 231542 h 605028"/>
                <a:gd name="connsiteX45" fmla="*/ 474711 w 591428"/>
                <a:gd name="connsiteY45" fmla="*/ 201232 h 605028"/>
                <a:gd name="connsiteX46" fmla="*/ 474711 w 591428"/>
                <a:gd name="connsiteY46" fmla="*/ 177040 h 605028"/>
                <a:gd name="connsiteX47" fmla="*/ 499039 w 591428"/>
                <a:gd name="connsiteY47" fmla="*/ 177040 h 605028"/>
                <a:gd name="connsiteX48" fmla="*/ 529309 w 591428"/>
                <a:gd name="connsiteY48" fmla="*/ 146823 h 605028"/>
                <a:gd name="connsiteX49" fmla="*/ 499039 w 591428"/>
                <a:gd name="connsiteY49" fmla="*/ 116513 h 605028"/>
                <a:gd name="connsiteX50" fmla="*/ 474711 w 591428"/>
                <a:gd name="connsiteY50" fmla="*/ 116513 h 605028"/>
                <a:gd name="connsiteX51" fmla="*/ 474711 w 591428"/>
                <a:gd name="connsiteY51" fmla="*/ 92320 h 605028"/>
                <a:gd name="connsiteX52" fmla="*/ 444441 w 591428"/>
                <a:gd name="connsiteY52" fmla="*/ 62010 h 605028"/>
                <a:gd name="connsiteX53" fmla="*/ 444441 w 591428"/>
                <a:gd name="connsiteY53" fmla="*/ 0 h 605028"/>
                <a:gd name="connsiteX54" fmla="*/ 591428 w 591428"/>
                <a:gd name="connsiteY54" fmla="*/ 146823 h 605028"/>
                <a:gd name="connsiteX55" fmla="*/ 444441 w 591428"/>
                <a:gd name="connsiteY55" fmla="*/ 293552 h 605028"/>
                <a:gd name="connsiteX56" fmla="*/ 297453 w 591428"/>
                <a:gd name="connsiteY56" fmla="*/ 146823 h 605028"/>
                <a:gd name="connsiteX57" fmla="*/ 444441 w 591428"/>
                <a:gd name="connsiteY5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91428" h="605028">
                  <a:moveTo>
                    <a:pt x="203033" y="524380"/>
                  </a:moveTo>
                  <a:cubicBezTo>
                    <a:pt x="191892" y="524380"/>
                    <a:pt x="182886" y="533372"/>
                    <a:pt x="182886" y="544496"/>
                  </a:cubicBezTo>
                  <a:cubicBezTo>
                    <a:pt x="182886" y="555620"/>
                    <a:pt x="191892" y="564704"/>
                    <a:pt x="203033" y="564704"/>
                  </a:cubicBezTo>
                  <a:lnTo>
                    <a:pt x="388258" y="564704"/>
                  </a:lnTo>
                  <a:cubicBezTo>
                    <a:pt x="399399" y="564704"/>
                    <a:pt x="408405" y="555620"/>
                    <a:pt x="408405" y="544496"/>
                  </a:cubicBezTo>
                  <a:cubicBezTo>
                    <a:pt x="408405" y="533372"/>
                    <a:pt x="399399" y="524380"/>
                    <a:pt x="388258" y="524380"/>
                  </a:cubicBezTo>
                  <a:close/>
                  <a:moveTo>
                    <a:pt x="162646" y="423524"/>
                  </a:moveTo>
                  <a:cubicBezTo>
                    <a:pt x="151504" y="423524"/>
                    <a:pt x="142499" y="432515"/>
                    <a:pt x="142499" y="443639"/>
                  </a:cubicBezTo>
                  <a:cubicBezTo>
                    <a:pt x="142499" y="454856"/>
                    <a:pt x="151504" y="463848"/>
                    <a:pt x="162646" y="463848"/>
                  </a:cubicBezTo>
                  <a:lnTo>
                    <a:pt x="428645" y="463848"/>
                  </a:lnTo>
                  <a:cubicBezTo>
                    <a:pt x="439787" y="463848"/>
                    <a:pt x="448793" y="454856"/>
                    <a:pt x="448793" y="443639"/>
                  </a:cubicBezTo>
                  <a:cubicBezTo>
                    <a:pt x="448793" y="432515"/>
                    <a:pt x="439787" y="423524"/>
                    <a:pt x="428645" y="423524"/>
                  </a:cubicBezTo>
                  <a:close/>
                  <a:moveTo>
                    <a:pt x="97631" y="81001"/>
                  </a:moveTo>
                  <a:cubicBezTo>
                    <a:pt x="108076" y="82044"/>
                    <a:pt x="118127" y="87073"/>
                    <a:pt x="125322" y="95833"/>
                  </a:cubicBezTo>
                  <a:lnTo>
                    <a:pt x="268488" y="270570"/>
                  </a:lnTo>
                  <a:lnTo>
                    <a:pt x="278330" y="270570"/>
                  </a:lnTo>
                  <a:cubicBezTo>
                    <a:pt x="293835" y="291242"/>
                    <a:pt x="313054" y="308948"/>
                    <a:pt x="335151" y="322667"/>
                  </a:cubicBezTo>
                  <a:lnTo>
                    <a:pt x="122258" y="322667"/>
                  </a:lnTo>
                  <a:cubicBezTo>
                    <a:pt x="111117" y="322667"/>
                    <a:pt x="102018" y="331659"/>
                    <a:pt x="102018" y="342876"/>
                  </a:cubicBezTo>
                  <a:cubicBezTo>
                    <a:pt x="102018" y="353999"/>
                    <a:pt x="111117" y="362991"/>
                    <a:pt x="122258" y="362991"/>
                  </a:cubicBezTo>
                  <a:lnTo>
                    <a:pt x="469033" y="362991"/>
                  </a:lnTo>
                  <a:cubicBezTo>
                    <a:pt x="477853" y="362991"/>
                    <a:pt x="485188" y="357244"/>
                    <a:pt x="487880" y="349457"/>
                  </a:cubicBezTo>
                  <a:cubicBezTo>
                    <a:pt x="527710" y="340929"/>
                    <a:pt x="563363" y="320999"/>
                    <a:pt x="591216" y="293282"/>
                  </a:cubicBezTo>
                  <a:cubicBezTo>
                    <a:pt x="591123" y="294858"/>
                    <a:pt x="590845" y="296433"/>
                    <a:pt x="590380" y="298009"/>
                  </a:cubicBezTo>
                  <a:lnTo>
                    <a:pt x="502178" y="589918"/>
                  </a:lnTo>
                  <a:cubicBezTo>
                    <a:pt x="499486" y="598910"/>
                    <a:pt x="491223" y="605028"/>
                    <a:pt x="481752" y="605028"/>
                  </a:cubicBezTo>
                  <a:lnTo>
                    <a:pt x="109446" y="605028"/>
                  </a:lnTo>
                  <a:cubicBezTo>
                    <a:pt x="100069" y="605028"/>
                    <a:pt x="91805" y="598910"/>
                    <a:pt x="89020" y="589918"/>
                  </a:cubicBezTo>
                  <a:lnTo>
                    <a:pt x="911" y="298009"/>
                  </a:lnTo>
                  <a:cubicBezTo>
                    <a:pt x="-1039" y="291520"/>
                    <a:pt x="168" y="284568"/>
                    <a:pt x="4253" y="279191"/>
                  </a:cubicBezTo>
                  <a:cubicBezTo>
                    <a:pt x="8245" y="273722"/>
                    <a:pt x="14559" y="270570"/>
                    <a:pt x="21336" y="270570"/>
                  </a:cubicBezTo>
                  <a:lnTo>
                    <a:pt x="162460" y="270570"/>
                  </a:lnTo>
                  <a:lnTo>
                    <a:pt x="61817" y="147744"/>
                  </a:lnTo>
                  <a:cubicBezTo>
                    <a:pt x="54853" y="139309"/>
                    <a:pt x="51604" y="128556"/>
                    <a:pt x="52718" y="117710"/>
                  </a:cubicBezTo>
                  <a:cubicBezTo>
                    <a:pt x="53832" y="106864"/>
                    <a:pt x="59124" y="96945"/>
                    <a:pt x="67573" y="90086"/>
                  </a:cubicBezTo>
                  <a:cubicBezTo>
                    <a:pt x="76347" y="82902"/>
                    <a:pt x="87186" y="79958"/>
                    <a:pt x="97631" y="81001"/>
                  </a:cubicBezTo>
                  <a:close/>
                  <a:moveTo>
                    <a:pt x="444441" y="62010"/>
                  </a:moveTo>
                  <a:cubicBezTo>
                    <a:pt x="427727" y="62010"/>
                    <a:pt x="414170" y="75543"/>
                    <a:pt x="414170" y="92320"/>
                  </a:cubicBezTo>
                  <a:lnTo>
                    <a:pt x="414170" y="116513"/>
                  </a:lnTo>
                  <a:lnTo>
                    <a:pt x="389843" y="116513"/>
                  </a:lnTo>
                  <a:cubicBezTo>
                    <a:pt x="373129" y="116513"/>
                    <a:pt x="359572" y="130046"/>
                    <a:pt x="359572" y="146823"/>
                  </a:cubicBezTo>
                  <a:cubicBezTo>
                    <a:pt x="359572" y="163507"/>
                    <a:pt x="373129" y="177040"/>
                    <a:pt x="389843" y="177040"/>
                  </a:cubicBezTo>
                  <a:lnTo>
                    <a:pt x="414170" y="177040"/>
                  </a:lnTo>
                  <a:lnTo>
                    <a:pt x="414170" y="201232"/>
                  </a:lnTo>
                  <a:cubicBezTo>
                    <a:pt x="414170" y="218009"/>
                    <a:pt x="427727" y="231542"/>
                    <a:pt x="444441" y="231542"/>
                  </a:cubicBezTo>
                  <a:cubicBezTo>
                    <a:pt x="461154" y="231542"/>
                    <a:pt x="474711" y="218009"/>
                    <a:pt x="474711" y="201232"/>
                  </a:cubicBezTo>
                  <a:lnTo>
                    <a:pt x="474711" y="177040"/>
                  </a:lnTo>
                  <a:lnTo>
                    <a:pt x="499039" y="177040"/>
                  </a:lnTo>
                  <a:cubicBezTo>
                    <a:pt x="515752" y="177040"/>
                    <a:pt x="529309" y="163507"/>
                    <a:pt x="529309" y="146823"/>
                  </a:cubicBezTo>
                  <a:cubicBezTo>
                    <a:pt x="529309" y="130046"/>
                    <a:pt x="515752" y="116513"/>
                    <a:pt x="499039" y="116513"/>
                  </a:cubicBezTo>
                  <a:lnTo>
                    <a:pt x="474711" y="116513"/>
                  </a:lnTo>
                  <a:lnTo>
                    <a:pt x="474711" y="92320"/>
                  </a:lnTo>
                  <a:cubicBezTo>
                    <a:pt x="474711" y="75543"/>
                    <a:pt x="461154" y="62010"/>
                    <a:pt x="444441" y="62010"/>
                  </a:cubicBezTo>
                  <a:close/>
                  <a:moveTo>
                    <a:pt x="444441" y="0"/>
                  </a:moveTo>
                  <a:cubicBezTo>
                    <a:pt x="525688" y="0"/>
                    <a:pt x="591428" y="65718"/>
                    <a:pt x="591428" y="146823"/>
                  </a:cubicBezTo>
                  <a:cubicBezTo>
                    <a:pt x="591428" y="227834"/>
                    <a:pt x="525688" y="293552"/>
                    <a:pt x="444441" y="293552"/>
                  </a:cubicBezTo>
                  <a:cubicBezTo>
                    <a:pt x="363194" y="293552"/>
                    <a:pt x="297453" y="227834"/>
                    <a:pt x="297453" y="146823"/>
                  </a:cubicBezTo>
                  <a:cubicBezTo>
                    <a:pt x="297453" y="65718"/>
                    <a:pt x="363194" y="0"/>
                    <a:pt x="44444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19" name="Left-Right Arrow 24"/>
            <p:cNvSpPr/>
            <p:nvPr/>
          </p:nvSpPr>
          <p:spPr>
            <a:xfrm rot="5400000">
              <a:off x="6099336" y="2411740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0" name="Left-Right Arrow 25"/>
            <p:cNvSpPr/>
            <p:nvPr/>
          </p:nvSpPr>
          <p:spPr>
            <a:xfrm rot="5400000">
              <a:off x="6099336" y="4504028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1" name="Left-Right Arrow 26"/>
            <p:cNvSpPr/>
            <p:nvPr/>
          </p:nvSpPr>
          <p:spPr>
            <a:xfrm rot="10800000">
              <a:off x="7152211" y="3404192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2" name="Left-Right Arrow 27"/>
            <p:cNvSpPr/>
            <p:nvPr/>
          </p:nvSpPr>
          <p:spPr>
            <a:xfrm rot="10800000">
              <a:off x="5049101" y="3404192"/>
              <a:ext cx="359593" cy="313372"/>
            </a:xfrm>
            <a:prstGeom prst="leftRightArrow">
              <a:avLst>
                <a:gd name="adj1" fmla="val 48356"/>
                <a:gd name="adj2" fmla="val 29258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3" name="Left-Right Arrow 28"/>
            <p:cNvSpPr/>
            <p:nvPr/>
          </p:nvSpPr>
          <p:spPr>
            <a:xfrm rot="8022106">
              <a:off x="4747490" y="2416387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4" name="Left-Right Arrow 29"/>
            <p:cNvSpPr/>
            <p:nvPr/>
          </p:nvSpPr>
          <p:spPr>
            <a:xfrm rot="13577894" flipH="1">
              <a:off x="6725070" y="2416389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5" name="Left-Right Arrow 30"/>
            <p:cNvSpPr/>
            <p:nvPr/>
          </p:nvSpPr>
          <p:spPr>
            <a:xfrm rot="13577894" flipV="1">
              <a:off x="4747490" y="4394263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  <p:sp>
          <p:nvSpPr>
            <p:cNvPr id="26" name="Left-Right Arrow 31"/>
            <p:cNvSpPr/>
            <p:nvPr/>
          </p:nvSpPr>
          <p:spPr>
            <a:xfrm rot="8022106" flipH="1" flipV="1">
              <a:off x="6725070" y="4394265"/>
              <a:ext cx="1006566" cy="313372"/>
            </a:xfrm>
            <a:prstGeom prst="leftRightArrow">
              <a:avLst>
                <a:gd name="adj1" fmla="val 48356"/>
                <a:gd name="adj2" fmla="val 786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83762" y="1599442"/>
            <a:ext cx="2930130" cy="954802"/>
            <a:chOff x="316090" y="4191297"/>
            <a:chExt cx="2930130" cy="954802"/>
          </a:xfrm>
        </p:grpSpPr>
        <p:sp>
          <p:nvSpPr>
            <p:cNvPr id="28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83762" y="4623910"/>
            <a:ext cx="2930130" cy="954802"/>
            <a:chOff x="1383762" y="4623910"/>
            <a:chExt cx="2930130" cy="954802"/>
          </a:xfrm>
        </p:grpSpPr>
        <p:sp>
          <p:nvSpPr>
            <p:cNvPr id="31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1383762" y="5166710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1651367" y="462391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50619" y="1599442"/>
            <a:ext cx="2930130" cy="954802"/>
            <a:chOff x="8350619" y="1599442"/>
            <a:chExt cx="2930130" cy="954802"/>
          </a:xfrm>
        </p:grpSpPr>
        <p:sp>
          <p:nvSpPr>
            <p:cNvPr id="34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50619" y="4623910"/>
            <a:ext cx="2930130" cy="954802"/>
            <a:chOff x="8350619" y="4623910"/>
            <a:chExt cx="2930130" cy="954802"/>
          </a:xfrm>
        </p:grpSpPr>
        <p:sp>
          <p:nvSpPr>
            <p:cNvPr id="37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8350619" y="5166710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8350619" y="462391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098393" y="1804306"/>
            <a:ext cx="6553200" cy="6553200"/>
          </a:xfrm>
          <a:prstGeom prst="ellips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39198" y="3202849"/>
            <a:ext cx="4453660" cy="45719"/>
            <a:chOff x="5029200" y="2769580"/>
            <a:chExt cx="4453660" cy="45719"/>
          </a:xfrm>
        </p:grpSpPr>
        <p:sp>
          <p:nvSpPr>
            <p:cNvPr id="13" name="矩形 12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738415" y="3451165"/>
            <a:ext cx="5223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(www.58pic.com)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  <p:sp>
        <p:nvSpPr>
          <p:cNvPr id="18" name="MH_SubTitle_1"/>
          <p:cNvSpPr txBox="1"/>
          <p:nvPr>
            <p:custDataLst>
              <p:tags r:id="rId1"/>
            </p:custDataLst>
          </p:nvPr>
        </p:nvSpPr>
        <p:spPr>
          <a:xfrm>
            <a:off x="744815" y="2492389"/>
            <a:ext cx="3717457" cy="398488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l="1639" t="3142" r="40480" b="3200"/>
          <a:stretch>
            <a:fillRect/>
          </a:stretch>
        </p:blipFill>
        <p:spPr>
          <a:xfrm>
            <a:off x="7464522" y="2173073"/>
            <a:ext cx="5824297" cy="5824297"/>
          </a:xfrm>
          <a:custGeom>
            <a:avLst/>
            <a:gdLst>
              <a:gd name="connsiteX0" fmla="*/ 2283778 w 4567556"/>
              <a:gd name="connsiteY0" fmla="*/ 0 h 4567556"/>
              <a:gd name="connsiteX1" fmla="*/ 4567556 w 4567556"/>
              <a:gd name="connsiteY1" fmla="*/ 2283778 h 4567556"/>
              <a:gd name="connsiteX2" fmla="*/ 2283778 w 4567556"/>
              <a:gd name="connsiteY2" fmla="*/ 4567556 h 4567556"/>
              <a:gd name="connsiteX3" fmla="*/ 0 w 4567556"/>
              <a:gd name="connsiteY3" fmla="*/ 2283778 h 4567556"/>
              <a:gd name="connsiteX4" fmla="*/ 2283778 w 4567556"/>
              <a:gd name="connsiteY4" fmla="*/ 0 h 456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556" h="4567556">
                <a:moveTo>
                  <a:pt x="2283778" y="0"/>
                </a:moveTo>
                <a:cubicBezTo>
                  <a:pt x="3545074" y="0"/>
                  <a:pt x="4567556" y="1022482"/>
                  <a:pt x="4567556" y="2283778"/>
                </a:cubicBezTo>
                <a:cubicBezTo>
                  <a:pt x="4567556" y="3545074"/>
                  <a:pt x="3545074" y="4567556"/>
                  <a:pt x="2283778" y="4567556"/>
                </a:cubicBezTo>
                <a:cubicBezTo>
                  <a:pt x="1022482" y="4567556"/>
                  <a:pt x="0" y="3545074"/>
                  <a:pt x="0" y="2283778"/>
                </a:cubicBezTo>
                <a:cubicBezTo>
                  <a:pt x="0" y="1022482"/>
                  <a:pt x="1022482" y="0"/>
                  <a:pt x="2283778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937338" y="1586467"/>
            <a:ext cx="2685461" cy="4366680"/>
            <a:chOff x="1784939" y="1689100"/>
            <a:chExt cx="2421212" cy="3936999"/>
          </a:xfrm>
        </p:grpSpPr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1784939" y="1689100"/>
              <a:ext cx="2421212" cy="2862661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vert="horz" wrap="square" lIns="68564" tIns="34283" rIns="68564" bIns="3428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376821" y="4633465"/>
              <a:ext cx="1237450" cy="992634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64" tIns="34283" rIns="68564" bIns="3428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1994695" y="1878819"/>
              <a:ext cx="2001700" cy="1791714"/>
              <a:chOff x="8169276" y="952501"/>
              <a:chExt cx="3781424" cy="3384550"/>
            </a:xfrm>
            <a:solidFill>
              <a:srgbClr val="002060"/>
            </a:solidFill>
          </p:grpSpPr>
          <p:sp>
            <p:nvSpPr>
              <p:cNvPr id="12" name="Freeform 10"/>
              <p:cNvSpPr/>
              <p:nvPr/>
            </p:nvSpPr>
            <p:spPr bwMode="auto">
              <a:xfrm>
                <a:off x="9297988" y="1533526"/>
                <a:ext cx="1392237" cy="1004888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8169276" y="952501"/>
                <a:ext cx="3781424" cy="3384550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599783" y="1783443"/>
            <a:ext cx="3838989" cy="896746"/>
            <a:chOff x="6599783" y="1536700"/>
            <a:chExt cx="3838989" cy="896746"/>
          </a:xfrm>
        </p:grpSpPr>
        <p:grpSp>
          <p:nvGrpSpPr>
            <p:cNvPr id="15" name="组合 14"/>
            <p:cNvGrpSpPr/>
            <p:nvPr/>
          </p:nvGrpSpPr>
          <p:grpSpPr>
            <a:xfrm>
              <a:off x="7508642" y="1536700"/>
              <a:ext cx="2930130" cy="896746"/>
              <a:chOff x="616917" y="4412624"/>
              <a:chExt cx="2930130" cy="896746"/>
            </a:xfrm>
          </p:grpSpPr>
          <p:sp>
            <p:nvSpPr>
              <p:cNvPr id="18" name="MH_Text_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MH_SubTitle_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6599783" y="1585180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7" name="badge_126195"/>
            <p:cNvSpPr>
              <a:spLocks noChangeAspect="1"/>
            </p:cNvSpPr>
            <p:nvPr/>
          </p:nvSpPr>
          <p:spPr bwMode="auto">
            <a:xfrm>
              <a:off x="6763619" y="1727052"/>
              <a:ext cx="340840" cy="350560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99783" y="2873061"/>
            <a:ext cx="3838989" cy="896746"/>
            <a:chOff x="6599783" y="2626318"/>
            <a:chExt cx="3838989" cy="896746"/>
          </a:xfrm>
        </p:grpSpPr>
        <p:grpSp>
          <p:nvGrpSpPr>
            <p:cNvPr id="21" name="组合 20"/>
            <p:cNvGrpSpPr/>
            <p:nvPr/>
          </p:nvGrpSpPr>
          <p:grpSpPr>
            <a:xfrm>
              <a:off x="7508642" y="2626318"/>
              <a:ext cx="2930130" cy="896746"/>
              <a:chOff x="616917" y="4412624"/>
              <a:chExt cx="2930130" cy="896746"/>
            </a:xfrm>
          </p:grpSpPr>
          <p:sp>
            <p:nvSpPr>
              <p:cNvPr id="24" name="MH_Text_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MH_SubTitle_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6599783" y="2691196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23" name="badge_126195"/>
            <p:cNvSpPr>
              <a:spLocks noChangeAspect="1"/>
            </p:cNvSpPr>
            <p:nvPr/>
          </p:nvSpPr>
          <p:spPr bwMode="auto">
            <a:xfrm>
              <a:off x="6758759" y="2840641"/>
              <a:ext cx="350560" cy="335415"/>
            </a:xfrm>
            <a:custGeom>
              <a:avLst/>
              <a:gdLst>
                <a:gd name="connsiteX0" fmla="*/ 506351 w 607639"/>
                <a:gd name="connsiteY0" fmla="*/ 303381 h 581389"/>
                <a:gd name="connsiteX1" fmla="*/ 497450 w 607639"/>
                <a:gd name="connsiteY1" fmla="*/ 307292 h 581389"/>
                <a:gd name="connsiteX2" fmla="*/ 487215 w 607639"/>
                <a:gd name="connsiteY2" fmla="*/ 353863 h 581389"/>
                <a:gd name="connsiteX3" fmla="*/ 525487 w 607639"/>
                <a:gd name="connsiteY3" fmla="*/ 353863 h 581389"/>
                <a:gd name="connsiteX4" fmla="*/ 515341 w 607639"/>
                <a:gd name="connsiteY4" fmla="*/ 307914 h 581389"/>
                <a:gd name="connsiteX5" fmla="*/ 506351 w 607639"/>
                <a:gd name="connsiteY5" fmla="*/ 303381 h 581389"/>
                <a:gd name="connsiteX6" fmla="*/ 334070 w 607639"/>
                <a:gd name="connsiteY6" fmla="*/ 76311 h 581389"/>
                <a:gd name="connsiteX7" fmla="*/ 347032 w 607639"/>
                <a:gd name="connsiteY7" fmla="*/ 83232 h 581389"/>
                <a:gd name="connsiteX8" fmla="*/ 517922 w 607639"/>
                <a:gd name="connsiteY8" fmla="*/ 253876 h 581389"/>
                <a:gd name="connsiteX9" fmla="*/ 564917 w 607639"/>
                <a:gd name="connsiteY9" fmla="*/ 297693 h 581389"/>
                <a:gd name="connsiteX10" fmla="*/ 577288 w 607639"/>
                <a:gd name="connsiteY10" fmla="*/ 353863 h 581389"/>
                <a:gd name="connsiteX11" fmla="*/ 582273 w 607639"/>
                <a:gd name="connsiteY11" fmla="*/ 353863 h 581389"/>
                <a:gd name="connsiteX12" fmla="*/ 607639 w 607639"/>
                <a:gd name="connsiteY12" fmla="*/ 379193 h 581389"/>
                <a:gd name="connsiteX13" fmla="*/ 607639 w 607639"/>
                <a:gd name="connsiteY13" fmla="*/ 429765 h 581389"/>
                <a:gd name="connsiteX14" fmla="*/ 573728 w 607639"/>
                <a:gd name="connsiteY14" fmla="*/ 485313 h 581389"/>
                <a:gd name="connsiteX15" fmla="*/ 559576 w 607639"/>
                <a:gd name="connsiteY15" fmla="*/ 497400 h 581389"/>
                <a:gd name="connsiteX16" fmla="*/ 531273 w 607639"/>
                <a:gd name="connsiteY16" fmla="*/ 560325 h 581389"/>
                <a:gd name="connsiteX17" fmla="*/ 506351 w 607639"/>
                <a:gd name="connsiteY17" fmla="*/ 581389 h 581389"/>
                <a:gd name="connsiteX18" fmla="*/ 76278 w 607639"/>
                <a:gd name="connsiteY18" fmla="*/ 581389 h 581389"/>
                <a:gd name="connsiteX19" fmla="*/ 0 w 607639"/>
                <a:gd name="connsiteY19" fmla="*/ 505221 h 581389"/>
                <a:gd name="connsiteX20" fmla="*/ 0 w 607639"/>
                <a:gd name="connsiteY20" fmla="*/ 379193 h 581389"/>
                <a:gd name="connsiteX21" fmla="*/ 25277 w 607639"/>
                <a:gd name="connsiteY21" fmla="*/ 353863 h 581389"/>
                <a:gd name="connsiteX22" fmla="*/ 25277 w 607639"/>
                <a:gd name="connsiteY22" fmla="*/ 227480 h 581389"/>
                <a:gd name="connsiteX23" fmla="*/ 177209 w 607639"/>
                <a:gd name="connsiteY23" fmla="*/ 227480 h 581389"/>
                <a:gd name="connsiteX24" fmla="*/ 177209 w 607639"/>
                <a:gd name="connsiteY24" fmla="*/ 353863 h 581389"/>
                <a:gd name="connsiteX25" fmla="*/ 253131 w 607639"/>
                <a:gd name="connsiteY25" fmla="*/ 353863 h 581389"/>
                <a:gd name="connsiteX26" fmla="*/ 253131 w 607639"/>
                <a:gd name="connsiteY26" fmla="*/ 303381 h 581389"/>
                <a:gd name="connsiteX27" fmla="*/ 278497 w 607639"/>
                <a:gd name="connsiteY27" fmla="*/ 278051 h 581389"/>
                <a:gd name="connsiteX28" fmla="*/ 379785 w 607639"/>
                <a:gd name="connsiteY28" fmla="*/ 278051 h 581389"/>
                <a:gd name="connsiteX29" fmla="*/ 405063 w 607639"/>
                <a:gd name="connsiteY29" fmla="*/ 303381 h 581389"/>
                <a:gd name="connsiteX30" fmla="*/ 405063 w 607639"/>
                <a:gd name="connsiteY30" fmla="*/ 353863 h 581389"/>
                <a:gd name="connsiteX31" fmla="*/ 435325 w 607639"/>
                <a:gd name="connsiteY31" fmla="*/ 353863 h 581389"/>
                <a:gd name="connsiteX32" fmla="*/ 447875 w 607639"/>
                <a:gd name="connsiteY32" fmla="*/ 297071 h 581389"/>
                <a:gd name="connsiteX33" fmla="*/ 462738 w 607639"/>
                <a:gd name="connsiteY33" fmla="*/ 270230 h 581389"/>
                <a:gd name="connsiteX34" fmla="*/ 354419 w 607639"/>
                <a:gd name="connsiteY34" fmla="*/ 162155 h 581389"/>
                <a:gd name="connsiteX35" fmla="*/ 354419 w 607639"/>
                <a:gd name="connsiteY35" fmla="*/ 202239 h 581389"/>
                <a:gd name="connsiteX36" fmla="*/ 329141 w 607639"/>
                <a:gd name="connsiteY36" fmla="*/ 227480 h 581389"/>
                <a:gd name="connsiteX37" fmla="*/ 303775 w 607639"/>
                <a:gd name="connsiteY37" fmla="*/ 202239 h 581389"/>
                <a:gd name="connsiteX38" fmla="*/ 303775 w 607639"/>
                <a:gd name="connsiteY38" fmla="*/ 101096 h 581389"/>
                <a:gd name="connsiteX39" fmla="*/ 319440 w 607639"/>
                <a:gd name="connsiteY39" fmla="*/ 77722 h 581389"/>
                <a:gd name="connsiteX40" fmla="*/ 334070 w 607639"/>
                <a:gd name="connsiteY40" fmla="*/ 76311 h 581389"/>
                <a:gd name="connsiteX41" fmla="*/ 101270 w 607639"/>
                <a:gd name="connsiteY41" fmla="*/ 0 h 581389"/>
                <a:gd name="connsiteX42" fmla="*/ 126547 w 607639"/>
                <a:gd name="connsiteY42" fmla="*/ 25323 h 581389"/>
                <a:gd name="connsiteX43" fmla="*/ 126547 w 607639"/>
                <a:gd name="connsiteY43" fmla="*/ 75881 h 581389"/>
                <a:gd name="connsiteX44" fmla="*/ 151912 w 607639"/>
                <a:gd name="connsiteY44" fmla="*/ 75881 h 581389"/>
                <a:gd name="connsiteX45" fmla="*/ 177189 w 607639"/>
                <a:gd name="connsiteY45" fmla="*/ 101116 h 581389"/>
                <a:gd name="connsiteX46" fmla="*/ 177189 w 607639"/>
                <a:gd name="connsiteY46" fmla="*/ 176908 h 581389"/>
                <a:gd name="connsiteX47" fmla="*/ 25262 w 607639"/>
                <a:gd name="connsiteY47" fmla="*/ 176908 h 581389"/>
                <a:gd name="connsiteX48" fmla="*/ 25262 w 607639"/>
                <a:gd name="connsiteY48" fmla="*/ 101116 h 581389"/>
                <a:gd name="connsiteX49" fmla="*/ 50628 w 607639"/>
                <a:gd name="connsiteY49" fmla="*/ 75881 h 581389"/>
                <a:gd name="connsiteX50" fmla="*/ 75904 w 607639"/>
                <a:gd name="connsiteY50" fmla="*/ 75881 h 581389"/>
                <a:gd name="connsiteX51" fmla="*/ 75904 w 607639"/>
                <a:gd name="connsiteY51" fmla="*/ 25323 h 581389"/>
                <a:gd name="connsiteX52" fmla="*/ 101270 w 607639"/>
                <a:gd name="connsiteY52" fmla="*/ 0 h 58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639" h="58138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99783" y="3962679"/>
            <a:ext cx="3838989" cy="896746"/>
            <a:chOff x="6599783" y="3715936"/>
            <a:chExt cx="3838989" cy="896746"/>
          </a:xfrm>
        </p:grpSpPr>
        <p:grpSp>
          <p:nvGrpSpPr>
            <p:cNvPr id="27" name="组合 26"/>
            <p:cNvGrpSpPr/>
            <p:nvPr/>
          </p:nvGrpSpPr>
          <p:grpSpPr>
            <a:xfrm>
              <a:off x="7508642" y="3715936"/>
              <a:ext cx="2930130" cy="896746"/>
              <a:chOff x="616917" y="4412624"/>
              <a:chExt cx="2930130" cy="896746"/>
            </a:xfrm>
          </p:grpSpPr>
          <p:sp>
            <p:nvSpPr>
              <p:cNvPr id="30" name="MH_Text_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MH_SubTitle_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349A9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6599783" y="3740932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9" name="badge_126195"/>
            <p:cNvSpPr>
              <a:spLocks noChangeAspect="1"/>
            </p:cNvSpPr>
            <p:nvPr/>
          </p:nvSpPr>
          <p:spPr bwMode="auto">
            <a:xfrm>
              <a:off x="6787521" y="3893424"/>
              <a:ext cx="293035" cy="350560"/>
            </a:xfrm>
            <a:custGeom>
              <a:avLst/>
              <a:gdLst>
                <a:gd name="connsiteX0" fmla="*/ 295234 w 508283"/>
                <a:gd name="connsiteY0" fmla="*/ 327353 h 608062"/>
                <a:gd name="connsiteX1" fmla="*/ 317262 w 508283"/>
                <a:gd name="connsiteY1" fmla="*/ 357393 h 608062"/>
                <a:gd name="connsiteX2" fmla="*/ 295234 w 508283"/>
                <a:gd name="connsiteY2" fmla="*/ 387969 h 608062"/>
                <a:gd name="connsiteX3" fmla="*/ 277181 w 508283"/>
                <a:gd name="connsiteY3" fmla="*/ 373164 h 608062"/>
                <a:gd name="connsiteX4" fmla="*/ 277181 w 508283"/>
                <a:gd name="connsiteY4" fmla="*/ 342802 h 608062"/>
                <a:gd name="connsiteX5" fmla="*/ 295234 w 508283"/>
                <a:gd name="connsiteY5" fmla="*/ 327353 h 608062"/>
                <a:gd name="connsiteX6" fmla="*/ 130681 w 508283"/>
                <a:gd name="connsiteY6" fmla="*/ 297010 h 608062"/>
                <a:gd name="connsiteX7" fmla="*/ 143671 w 508283"/>
                <a:gd name="connsiteY7" fmla="*/ 342031 h 608062"/>
                <a:gd name="connsiteX8" fmla="*/ 118550 w 508283"/>
                <a:gd name="connsiteY8" fmla="*/ 342031 h 608062"/>
                <a:gd name="connsiteX9" fmla="*/ 102603 w 508283"/>
                <a:gd name="connsiteY9" fmla="*/ 242387 h 608062"/>
                <a:gd name="connsiteX10" fmla="*/ 46354 w 508283"/>
                <a:gd name="connsiteY10" fmla="*/ 426030 h 608062"/>
                <a:gd name="connsiteX11" fmla="*/ 97656 w 508283"/>
                <a:gd name="connsiteY11" fmla="*/ 426030 h 608062"/>
                <a:gd name="connsiteX12" fmla="*/ 110132 w 508283"/>
                <a:gd name="connsiteY12" fmla="*/ 381462 h 608062"/>
                <a:gd name="connsiteX13" fmla="*/ 152399 w 508283"/>
                <a:gd name="connsiteY13" fmla="*/ 381462 h 608062"/>
                <a:gd name="connsiteX14" fmla="*/ 165735 w 508283"/>
                <a:gd name="connsiteY14" fmla="*/ 426030 h 608062"/>
                <a:gd name="connsiteX15" fmla="*/ 218650 w 508283"/>
                <a:gd name="connsiteY15" fmla="*/ 426030 h 608062"/>
                <a:gd name="connsiteX16" fmla="*/ 161541 w 508283"/>
                <a:gd name="connsiteY16" fmla="*/ 242387 h 608062"/>
                <a:gd name="connsiteX17" fmla="*/ 227254 w 508283"/>
                <a:gd name="connsiteY17" fmla="*/ 233044 h 608062"/>
                <a:gd name="connsiteX18" fmla="*/ 227147 w 508283"/>
                <a:gd name="connsiteY18" fmla="*/ 426030 h 608062"/>
                <a:gd name="connsiteX19" fmla="*/ 269091 w 508283"/>
                <a:gd name="connsiteY19" fmla="*/ 426030 h 608062"/>
                <a:gd name="connsiteX20" fmla="*/ 269952 w 508283"/>
                <a:gd name="connsiteY20" fmla="*/ 415935 h 608062"/>
                <a:gd name="connsiteX21" fmla="*/ 304475 w 508283"/>
                <a:gd name="connsiteY21" fmla="*/ 428930 h 608062"/>
                <a:gd name="connsiteX22" fmla="*/ 347926 w 508283"/>
                <a:gd name="connsiteY22" fmla="*/ 410351 h 608062"/>
                <a:gd name="connsiteX23" fmla="*/ 367285 w 508283"/>
                <a:gd name="connsiteY23" fmla="*/ 355902 h 608062"/>
                <a:gd name="connsiteX24" fmla="*/ 348356 w 508283"/>
                <a:gd name="connsiteY24" fmla="*/ 302850 h 608062"/>
                <a:gd name="connsiteX25" fmla="*/ 310175 w 508283"/>
                <a:gd name="connsiteY25" fmla="*/ 287170 h 608062"/>
                <a:gd name="connsiteX26" fmla="*/ 276512 w 508283"/>
                <a:gd name="connsiteY26" fmla="*/ 297910 h 608062"/>
                <a:gd name="connsiteX27" fmla="*/ 276512 w 508283"/>
                <a:gd name="connsiteY27" fmla="*/ 233044 h 608062"/>
                <a:gd name="connsiteX28" fmla="*/ 75823 w 508283"/>
                <a:gd name="connsiteY28" fmla="*/ 42957 h 608062"/>
                <a:gd name="connsiteX29" fmla="*/ 52377 w 508283"/>
                <a:gd name="connsiteY29" fmla="*/ 77753 h 608062"/>
                <a:gd name="connsiteX30" fmla="*/ 428051 w 508283"/>
                <a:gd name="connsiteY30" fmla="*/ 77753 h 608062"/>
                <a:gd name="connsiteX31" fmla="*/ 428051 w 508283"/>
                <a:gd name="connsiteY31" fmla="*/ 554580 h 608062"/>
                <a:gd name="connsiteX32" fmla="*/ 465263 w 508283"/>
                <a:gd name="connsiteY32" fmla="*/ 526228 h 608062"/>
                <a:gd name="connsiteX33" fmla="*/ 465263 w 508283"/>
                <a:gd name="connsiteY33" fmla="*/ 42957 h 608062"/>
                <a:gd name="connsiteX34" fmla="*/ 53023 w 508283"/>
                <a:gd name="connsiteY34" fmla="*/ 0 h 608062"/>
                <a:gd name="connsiteX35" fmla="*/ 508283 w 508283"/>
                <a:gd name="connsiteY35" fmla="*/ 0 h 608062"/>
                <a:gd name="connsiteX36" fmla="*/ 508283 w 508283"/>
                <a:gd name="connsiteY36" fmla="*/ 547385 h 608062"/>
                <a:gd name="connsiteX37" fmla="*/ 429449 w 508283"/>
                <a:gd name="connsiteY37" fmla="*/ 607632 h 608062"/>
                <a:gd name="connsiteX38" fmla="*/ 428051 w 508283"/>
                <a:gd name="connsiteY38" fmla="*/ 607525 h 608062"/>
                <a:gd name="connsiteX39" fmla="*/ 428051 w 508283"/>
                <a:gd name="connsiteY39" fmla="*/ 608062 h 608062"/>
                <a:gd name="connsiteX40" fmla="*/ 108 w 508283"/>
                <a:gd name="connsiteY40" fmla="*/ 608062 h 608062"/>
                <a:gd name="connsiteX41" fmla="*/ 108 w 508283"/>
                <a:gd name="connsiteY41" fmla="*/ 567789 h 608062"/>
                <a:gd name="connsiteX42" fmla="*/ 0 w 508283"/>
                <a:gd name="connsiteY42" fmla="*/ 567789 h 608062"/>
                <a:gd name="connsiteX43" fmla="*/ 108 w 508283"/>
                <a:gd name="connsiteY43" fmla="*/ 77753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8283" h="608062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99783" y="5052296"/>
            <a:ext cx="3838989" cy="896746"/>
            <a:chOff x="6599783" y="4805553"/>
            <a:chExt cx="3838989" cy="896746"/>
          </a:xfrm>
        </p:grpSpPr>
        <p:grpSp>
          <p:nvGrpSpPr>
            <p:cNvPr id="33" name="组合 32"/>
            <p:cNvGrpSpPr/>
            <p:nvPr/>
          </p:nvGrpSpPr>
          <p:grpSpPr>
            <a:xfrm>
              <a:off x="7508642" y="4805553"/>
              <a:ext cx="2930130" cy="896746"/>
              <a:chOff x="616917" y="4412624"/>
              <a:chExt cx="2930130" cy="896746"/>
            </a:xfrm>
          </p:grpSpPr>
          <p:sp>
            <p:nvSpPr>
              <p:cNvPr id="36" name="MH_Text_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点击此处更换文本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58pic.com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MH_SubTitle_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zh-CN" altLang="en-US" b="1" dirty="0">
                    <a:solidFill>
                      <a:srgbClr val="0086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中国千图网素材平台</a:t>
                </a: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6599783" y="4846948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5" name="badge_126195"/>
            <p:cNvSpPr>
              <a:spLocks noChangeAspect="1"/>
            </p:cNvSpPr>
            <p:nvPr/>
          </p:nvSpPr>
          <p:spPr bwMode="auto">
            <a:xfrm>
              <a:off x="6758759" y="5061726"/>
              <a:ext cx="350560" cy="225987"/>
            </a:xfrm>
            <a:custGeom>
              <a:avLst/>
              <a:gdLst>
                <a:gd name="connsiteX0" fmla="*/ 89048 w 605663"/>
                <a:gd name="connsiteY0" fmla="*/ 283958 h 390439"/>
                <a:gd name="connsiteX1" fmla="*/ 81503 w 605663"/>
                <a:gd name="connsiteY1" fmla="*/ 291493 h 390439"/>
                <a:gd name="connsiteX2" fmla="*/ 81503 w 605663"/>
                <a:gd name="connsiteY2" fmla="*/ 314494 h 390439"/>
                <a:gd name="connsiteX3" fmla="*/ 89048 w 605663"/>
                <a:gd name="connsiteY3" fmla="*/ 322128 h 390439"/>
                <a:gd name="connsiteX4" fmla="*/ 205792 w 605663"/>
                <a:gd name="connsiteY4" fmla="*/ 322128 h 390439"/>
                <a:gd name="connsiteX5" fmla="*/ 213337 w 605663"/>
                <a:gd name="connsiteY5" fmla="*/ 314494 h 390439"/>
                <a:gd name="connsiteX6" fmla="*/ 213337 w 605663"/>
                <a:gd name="connsiteY6" fmla="*/ 291493 h 390439"/>
                <a:gd name="connsiteX7" fmla="*/ 205792 w 605663"/>
                <a:gd name="connsiteY7" fmla="*/ 283958 h 390439"/>
                <a:gd name="connsiteX8" fmla="*/ 468766 w 605663"/>
                <a:gd name="connsiteY8" fmla="*/ 226850 h 390439"/>
                <a:gd name="connsiteX9" fmla="*/ 434517 w 605663"/>
                <a:gd name="connsiteY9" fmla="*/ 261055 h 390439"/>
                <a:gd name="connsiteX10" fmla="*/ 434517 w 605663"/>
                <a:gd name="connsiteY10" fmla="*/ 293773 h 390439"/>
                <a:gd name="connsiteX11" fmla="*/ 468766 w 605663"/>
                <a:gd name="connsiteY11" fmla="*/ 327978 h 390439"/>
                <a:gd name="connsiteX12" fmla="*/ 501526 w 605663"/>
                <a:gd name="connsiteY12" fmla="*/ 327978 h 390439"/>
                <a:gd name="connsiteX13" fmla="*/ 535775 w 605663"/>
                <a:gd name="connsiteY13" fmla="*/ 293773 h 390439"/>
                <a:gd name="connsiteX14" fmla="*/ 535775 w 605663"/>
                <a:gd name="connsiteY14" fmla="*/ 261055 h 390439"/>
                <a:gd name="connsiteX15" fmla="*/ 501526 w 605663"/>
                <a:gd name="connsiteY15" fmla="*/ 226850 h 390439"/>
                <a:gd name="connsiteX16" fmla="*/ 0 w 605663"/>
                <a:gd name="connsiteY16" fmla="*/ 164488 h 390439"/>
                <a:gd name="connsiteX17" fmla="*/ 605663 w 605663"/>
                <a:gd name="connsiteY17" fmla="*/ 164488 h 390439"/>
                <a:gd name="connsiteX18" fmla="*/ 605663 w 605663"/>
                <a:gd name="connsiteY18" fmla="*/ 334422 h 390439"/>
                <a:gd name="connsiteX19" fmla="*/ 549574 w 605663"/>
                <a:gd name="connsiteY19" fmla="*/ 390439 h 390439"/>
                <a:gd name="connsiteX20" fmla="*/ 56089 w 605663"/>
                <a:gd name="connsiteY20" fmla="*/ 390439 h 390439"/>
                <a:gd name="connsiteX21" fmla="*/ 0 w 605663"/>
                <a:gd name="connsiteY21" fmla="*/ 334422 h 390439"/>
                <a:gd name="connsiteX22" fmla="*/ 56089 w 605663"/>
                <a:gd name="connsiteY22" fmla="*/ 0 h 390439"/>
                <a:gd name="connsiteX23" fmla="*/ 549574 w 605663"/>
                <a:gd name="connsiteY23" fmla="*/ 0 h 390439"/>
                <a:gd name="connsiteX24" fmla="*/ 605663 w 605663"/>
                <a:gd name="connsiteY24" fmla="*/ 56005 h 390439"/>
                <a:gd name="connsiteX25" fmla="*/ 605663 w 605663"/>
                <a:gd name="connsiteY25" fmla="*/ 105072 h 390439"/>
                <a:gd name="connsiteX26" fmla="*/ 0 w 605663"/>
                <a:gd name="connsiteY26" fmla="*/ 105072 h 390439"/>
                <a:gd name="connsiteX27" fmla="*/ 0 w 605663"/>
                <a:gd name="connsiteY27" fmla="*/ 56005 h 390439"/>
                <a:gd name="connsiteX28" fmla="*/ 56089 w 605663"/>
                <a:gd name="connsiteY28" fmla="*/ 0 h 39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5663" h="390439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319314" y="638632"/>
            <a:ext cx="12917714" cy="769441"/>
            <a:chOff x="-319314" y="638632"/>
            <a:chExt cx="12917714" cy="769441"/>
          </a:xfrm>
        </p:grpSpPr>
        <p:sp>
          <p:nvSpPr>
            <p:cNvPr id="2" name="矩形: 圆角 1"/>
            <p:cNvSpPr/>
            <p:nvPr/>
          </p:nvSpPr>
          <p:spPr>
            <a:xfrm>
              <a:off x="-319314" y="724061"/>
              <a:ext cx="3120571" cy="537028"/>
            </a:xfrm>
            <a:prstGeom prst="roundRect">
              <a:avLst>
                <a:gd name="adj" fmla="val 50000"/>
              </a:avLst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18971" y="638632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607410" y="724061"/>
              <a:ext cx="7990990" cy="537028"/>
            </a:xfrm>
            <a:custGeom>
              <a:avLst/>
              <a:gdLst>
                <a:gd name="connsiteX0" fmla="*/ 44419 w 7990990"/>
                <a:gd name="connsiteY0" fmla="*/ 0 h 537028"/>
                <a:gd name="connsiteX1" fmla="*/ 7722476 w 7990990"/>
                <a:gd name="connsiteY1" fmla="*/ 0 h 537028"/>
                <a:gd name="connsiteX2" fmla="*/ 7990990 w 7990990"/>
                <a:gd name="connsiteY2" fmla="*/ 268514 h 537028"/>
                <a:gd name="connsiteX3" fmla="*/ 7722476 w 7990990"/>
                <a:gd name="connsiteY3" fmla="*/ 537028 h 537028"/>
                <a:gd name="connsiteX4" fmla="*/ 44419 w 7990990"/>
                <a:gd name="connsiteY4" fmla="*/ 537028 h 537028"/>
                <a:gd name="connsiteX5" fmla="*/ 0 w 7990990"/>
                <a:gd name="connsiteY5" fmla="*/ 532550 h 537028"/>
                <a:gd name="connsiteX6" fmla="*/ 23761 w 7990990"/>
                <a:gd name="connsiteY6" fmla="*/ 512946 h 537028"/>
                <a:gd name="connsiteX7" fmla="*/ 126425 w 7990990"/>
                <a:gd name="connsiteY7" fmla="*/ 265091 h 537028"/>
                <a:gd name="connsiteX8" fmla="*/ 23761 w 7990990"/>
                <a:gd name="connsiteY8" fmla="*/ 17236 h 537028"/>
                <a:gd name="connsiteX9" fmla="*/ 7394 w 7990990"/>
                <a:gd name="connsiteY9" fmla="*/ 3733 h 53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90990" h="537028">
                  <a:moveTo>
                    <a:pt x="44419" y="0"/>
                  </a:moveTo>
                  <a:lnTo>
                    <a:pt x="7722476" y="0"/>
                  </a:lnTo>
                  <a:cubicBezTo>
                    <a:pt x="7870772" y="0"/>
                    <a:pt x="7990990" y="120218"/>
                    <a:pt x="7990990" y="268514"/>
                  </a:cubicBezTo>
                  <a:cubicBezTo>
                    <a:pt x="7990990" y="416810"/>
                    <a:pt x="7870772" y="537028"/>
                    <a:pt x="7722476" y="537028"/>
                  </a:cubicBezTo>
                  <a:lnTo>
                    <a:pt x="44419" y="537028"/>
                  </a:lnTo>
                  <a:lnTo>
                    <a:pt x="0" y="532550"/>
                  </a:lnTo>
                  <a:lnTo>
                    <a:pt x="23761" y="512946"/>
                  </a:lnTo>
                  <a:cubicBezTo>
                    <a:pt x="87192" y="449515"/>
                    <a:pt x="126425" y="361885"/>
                    <a:pt x="126425" y="265091"/>
                  </a:cubicBezTo>
                  <a:cubicBezTo>
                    <a:pt x="126425" y="168298"/>
                    <a:pt x="87192" y="80668"/>
                    <a:pt x="23761" y="17236"/>
                  </a:cubicBezTo>
                  <a:lnTo>
                    <a:pt x="7394" y="3733"/>
                  </a:lnTo>
                  <a:close/>
                </a:path>
              </a:pathLst>
            </a:cu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3842" y="1827138"/>
            <a:ext cx="4351374" cy="622300"/>
            <a:chOff x="2443842" y="1827138"/>
            <a:chExt cx="4351374" cy="622300"/>
          </a:xfrm>
        </p:grpSpPr>
        <p:sp>
          <p:nvSpPr>
            <p:cNvPr id="10" name="文本框 9"/>
            <p:cNvSpPr txBox="1"/>
            <p:nvPr/>
          </p:nvSpPr>
          <p:spPr>
            <a:xfrm>
              <a:off x="3378896" y="19262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本年度工作发展报告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3842" y="182713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92989" y="1900489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74142" y="3070478"/>
            <a:ext cx="4237907" cy="622300"/>
            <a:chOff x="3574142" y="3070478"/>
            <a:chExt cx="4237907" cy="622300"/>
          </a:xfrm>
        </p:grpSpPr>
        <p:sp>
          <p:nvSpPr>
            <p:cNvPr id="17" name="文本框 16"/>
            <p:cNvSpPr txBox="1"/>
            <p:nvPr/>
          </p:nvSpPr>
          <p:spPr>
            <a:xfrm>
              <a:off x="4395729" y="31200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本年度财务发展状况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574142" y="30704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28651" y="3120018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81102" y="4264278"/>
            <a:ext cx="4247780" cy="622300"/>
            <a:chOff x="4581102" y="4264278"/>
            <a:chExt cx="4247780" cy="622300"/>
          </a:xfrm>
        </p:grpSpPr>
        <p:sp>
          <p:nvSpPr>
            <p:cNvPr id="24" name="文本框 23"/>
            <p:cNvSpPr txBox="1"/>
            <p:nvPr/>
          </p:nvSpPr>
          <p:spPr>
            <a:xfrm>
              <a:off x="5412562" y="4313818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本年度销售总结报告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581102" y="42642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613970" y="4313818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0602" y="5502127"/>
            <a:ext cx="3826039" cy="622300"/>
            <a:chOff x="5660602" y="5502127"/>
            <a:chExt cx="3826039" cy="622300"/>
          </a:xfrm>
        </p:grpSpPr>
        <p:sp>
          <p:nvSpPr>
            <p:cNvPr id="31" name="文本框 30"/>
            <p:cNvSpPr txBox="1"/>
            <p:nvPr/>
          </p:nvSpPr>
          <p:spPr>
            <a:xfrm>
              <a:off x="6429394" y="5551667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82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明年工作计划安排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660602" y="5502127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10008" y="5551667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/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/>
          <p:cNvSpPr txBox="1"/>
          <p:nvPr/>
        </p:nvSpPr>
        <p:spPr>
          <a:xfrm>
            <a:off x="523693" y="401959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692" y="3429000"/>
            <a:ext cx="4028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28156" y="1798430"/>
            <a:ext cx="2105999" cy="2229025"/>
            <a:chOff x="1282100" y="1566202"/>
            <a:chExt cx="2105999" cy="2229025"/>
          </a:xfrm>
        </p:grpSpPr>
        <p:graphicFrame>
          <p:nvGraphicFramePr>
            <p:cNvPr id="9" name="Chart 4"/>
            <p:cNvGraphicFramePr/>
            <p:nvPr/>
          </p:nvGraphicFramePr>
          <p:xfrm>
            <a:off x="1282100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0" name="TextBox 5"/>
            <p:cNvSpPr txBox="1"/>
            <p:nvPr/>
          </p:nvSpPr>
          <p:spPr>
            <a:xfrm>
              <a:off x="1820174" y="2381414"/>
              <a:ext cx="10298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66E"/>
                  </a:solidFill>
                  <a:cs typeface="+mn-ea"/>
                  <a:sym typeface="+mn-lt"/>
                </a:rPr>
                <a:t>50</a:t>
              </a:r>
              <a:r>
                <a:rPr lang="en-US" dirty="0">
                  <a:solidFill>
                    <a:srgbClr val="00866E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0086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79594" y="1798430"/>
            <a:ext cx="2105999" cy="2229025"/>
            <a:chOff x="3898685" y="1566202"/>
            <a:chExt cx="2105999" cy="2229025"/>
          </a:xfrm>
        </p:grpSpPr>
        <p:graphicFrame>
          <p:nvGraphicFramePr>
            <p:cNvPr id="12" name="Chart 7"/>
            <p:cNvGraphicFramePr/>
            <p:nvPr/>
          </p:nvGraphicFramePr>
          <p:xfrm>
            <a:off x="3898685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3" name="TextBox 8"/>
            <p:cNvSpPr txBox="1"/>
            <p:nvPr/>
          </p:nvSpPr>
          <p:spPr>
            <a:xfrm>
              <a:off x="4539815" y="2381414"/>
              <a:ext cx="8237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349A9F"/>
                  </a:solidFill>
                  <a:cs typeface="+mn-ea"/>
                  <a:sym typeface="+mn-lt"/>
                </a:rPr>
                <a:t>70</a:t>
              </a:r>
              <a:r>
                <a:rPr lang="en-US" dirty="0">
                  <a:solidFill>
                    <a:srgbClr val="349A9F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349A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31032" y="1798430"/>
            <a:ext cx="2105999" cy="2229025"/>
            <a:chOff x="6490463" y="1566202"/>
            <a:chExt cx="2105999" cy="2229025"/>
          </a:xfrm>
        </p:grpSpPr>
        <p:graphicFrame>
          <p:nvGraphicFramePr>
            <p:cNvPr id="15" name="Chart 10"/>
            <p:cNvGraphicFramePr/>
            <p:nvPr/>
          </p:nvGraphicFramePr>
          <p:xfrm>
            <a:off x="6490463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6" name="TextBox 11"/>
            <p:cNvSpPr txBox="1"/>
            <p:nvPr/>
          </p:nvSpPr>
          <p:spPr>
            <a:xfrm>
              <a:off x="6986722" y="2381414"/>
              <a:ext cx="111348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66E"/>
                  </a:solidFill>
                  <a:cs typeface="+mn-ea"/>
                  <a:sym typeface="+mn-lt"/>
                </a:rPr>
                <a:t>60</a:t>
              </a:r>
              <a:r>
                <a:rPr lang="en-US" dirty="0">
                  <a:solidFill>
                    <a:srgbClr val="00866E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00866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22750" y="1798430"/>
            <a:ext cx="2105999" cy="2229025"/>
            <a:chOff x="9113087" y="1566202"/>
            <a:chExt cx="2105999" cy="2229025"/>
          </a:xfrm>
        </p:grpSpPr>
        <p:graphicFrame>
          <p:nvGraphicFramePr>
            <p:cNvPr id="18" name="Chart 13"/>
            <p:cNvGraphicFramePr/>
            <p:nvPr/>
          </p:nvGraphicFramePr>
          <p:xfrm>
            <a:off x="9113087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9" name="TextBox 14"/>
            <p:cNvSpPr txBox="1"/>
            <p:nvPr/>
          </p:nvSpPr>
          <p:spPr>
            <a:xfrm>
              <a:off x="9754215" y="2381414"/>
              <a:ext cx="82374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rgbClr val="349A9F"/>
                  </a:solidFill>
                  <a:cs typeface="+mn-ea"/>
                  <a:sym typeface="+mn-lt"/>
                </a:rPr>
                <a:t>40</a:t>
              </a:r>
              <a:r>
                <a:rPr lang="en-US" dirty="0">
                  <a:solidFill>
                    <a:srgbClr val="349A9F"/>
                  </a:solidFill>
                  <a:cs typeface="+mn-ea"/>
                  <a:sym typeface="+mn-lt"/>
                </a:rPr>
                <a:t>%</a:t>
              </a:r>
              <a:endParaRPr lang="en-US" sz="4400" dirty="0">
                <a:solidFill>
                  <a:srgbClr val="349A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21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24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27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30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89550" y="1913524"/>
            <a:ext cx="579326" cy="579326"/>
            <a:chOff x="828266" y="2176574"/>
            <a:chExt cx="579326" cy="579326"/>
          </a:xfrm>
        </p:grpSpPr>
        <p:sp>
          <p:nvSpPr>
            <p:cNvPr id="9" name="椭圆 8"/>
            <p:cNvSpPr/>
            <p:nvPr/>
          </p:nvSpPr>
          <p:spPr>
            <a:xfrm>
              <a:off x="863403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8266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>
            <a:xfrm>
              <a:off x="1021972" y="2345028"/>
              <a:ext cx="191914" cy="242418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20933" y="1913524"/>
            <a:ext cx="579326" cy="579326"/>
            <a:chOff x="3436460" y="2176574"/>
            <a:chExt cx="579326" cy="579326"/>
          </a:xfrm>
        </p:grpSpPr>
        <p:sp>
          <p:nvSpPr>
            <p:cNvPr id="13" name="椭圆 12"/>
            <p:cNvSpPr/>
            <p:nvPr/>
          </p:nvSpPr>
          <p:spPr>
            <a:xfrm>
              <a:off x="3471597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436460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3596698" y="2371964"/>
              <a:ext cx="267679" cy="215482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55242" y="1913524"/>
            <a:ext cx="579326" cy="579326"/>
            <a:chOff x="2132363" y="2176574"/>
            <a:chExt cx="579326" cy="579326"/>
          </a:xfrm>
        </p:grpSpPr>
        <p:sp>
          <p:nvSpPr>
            <p:cNvPr id="17" name="椭圆 16"/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2246897" y="2365482"/>
              <a:ext cx="350259" cy="206069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9198" y="3511140"/>
            <a:ext cx="4453660" cy="45719"/>
            <a:chOff x="5029200" y="2769580"/>
            <a:chExt cx="4453660" cy="45719"/>
          </a:xfrm>
        </p:grpSpPr>
        <p:sp>
          <p:nvSpPr>
            <p:cNvPr id="32" name="矩形 31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738415" y="3759456"/>
            <a:ext cx="5223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千图网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(www.58pic.com)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是专注免费设计素材下载的网站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提供矢量图素材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矢量背景图片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矢量图库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,PS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设计模板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,PPT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以及网页素材。</a:t>
            </a:r>
          </a:p>
        </p:txBody>
      </p:sp>
      <p:sp>
        <p:nvSpPr>
          <p:cNvPr id="35" name="MH_SubTitle_1"/>
          <p:cNvSpPr txBox="1"/>
          <p:nvPr>
            <p:custDataLst>
              <p:tags r:id="rId1"/>
            </p:custDataLst>
          </p:nvPr>
        </p:nvSpPr>
        <p:spPr>
          <a:xfrm>
            <a:off x="744815" y="2800680"/>
            <a:ext cx="3717457" cy="398488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019800" y="2362200"/>
            <a:ext cx="7962900" cy="2578100"/>
            <a:chOff x="6019800" y="2362200"/>
            <a:chExt cx="7962900" cy="2578100"/>
          </a:xfrm>
        </p:grpSpPr>
        <p:sp>
          <p:nvSpPr>
            <p:cNvPr id="26" name="圆角矩形 6"/>
            <p:cNvSpPr/>
            <p:nvPr/>
          </p:nvSpPr>
          <p:spPr>
            <a:xfrm>
              <a:off x="6019800" y="2362200"/>
              <a:ext cx="7962900" cy="2578100"/>
            </a:xfrm>
            <a:prstGeom prst="roundRect">
              <a:avLst>
                <a:gd name="adj" fmla="val 50000"/>
              </a:avLst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919168" y="2878137"/>
              <a:ext cx="32728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rcRect l="1639" t="3142" r="40480" b="3200"/>
            <a:stretch>
              <a:fillRect/>
            </a:stretch>
          </p:blipFill>
          <p:spPr>
            <a:xfrm>
              <a:off x="6281813" y="2539103"/>
              <a:ext cx="2224293" cy="2224293"/>
            </a:xfrm>
            <a:custGeom>
              <a:avLst/>
              <a:gdLst>
                <a:gd name="connsiteX0" fmla="*/ 2283778 w 4567556"/>
                <a:gd name="connsiteY0" fmla="*/ 0 h 4567556"/>
                <a:gd name="connsiteX1" fmla="*/ 4567556 w 4567556"/>
                <a:gd name="connsiteY1" fmla="*/ 2283778 h 4567556"/>
                <a:gd name="connsiteX2" fmla="*/ 2283778 w 4567556"/>
                <a:gd name="connsiteY2" fmla="*/ 4567556 h 4567556"/>
                <a:gd name="connsiteX3" fmla="*/ 0 w 4567556"/>
                <a:gd name="connsiteY3" fmla="*/ 2283778 h 4567556"/>
                <a:gd name="connsiteX4" fmla="*/ 2283778 w 4567556"/>
                <a:gd name="connsiteY4" fmla="*/ 0 h 456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556" h="4567556">
                  <a:moveTo>
                    <a:pt x="2283778" y="0"/>
                  </a:moveTo>
                  <a:cubicBezTo>
                    <a:pt x="3545074" y="0"/>
                    <a:pt x="4567556" y="1022482"/>
                    <a:pt x="4567556" y="2283778"/>
                  </a:cubicBezTo>
                  <a:cubicBezTo>
                    <a:pt x="4567556" y="3545074"/>
                    <a:pt x="3545074" y="4567556"/>
                    <a:pt x="2283778" y="4567556"/>
                  </a:cubicBezTo>
                  <a:cubicBezTo>
                    <a:pt x="1022482" y="4567556"/>
                    <a:pt x="0" y="3545074"/>
                    <a:pt x="0" y="2283778"/>
                  </a:cubicBezTo>
                  <a:cubicBezTo>
                    <a:pt x="0" y="1022482"/>
                    <a:pt x="1022482" y="0"/>
                    <a:pt x="2283778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32988"/>
            <a:ext cx="8201025" cy="38307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01025" y="1932988"/>
            <a:ext cx="3990975" cy="3830705"/>
          </a:xfrm>
          <a:prstGeom prst="rect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6200000">
            <a:off x="7986340" y="2415642"/>
            <a:ext cx="230588" cy="198783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495725" y="2376077"/>
            <a:ext cx="3538162" cy="532713"/>
            <a:chOff x="8495725" y="2376077"/>
            <a:chExt cx="3538162" cy="532713"/>
          </a:xfrm>
        </p:grpSpPr>
        <p:grpSp>
          <p:nvGrpSpPr>
            <p:cNvPr id="12" name="组合 11"/>
            <p:cNvGrpSpPr/>
            <p:nvPr/>
          </p:nvGrpSpPr>
          <p:grpSpPr>
            <a:xfrm>
              <a:off x="8495725" y="2399739"/>
              <a:ext cx="509051" cy="509051"/>
              <a:chOff x="6825080" y="283310"/>
              <a:chExt cx="509051" cy="5090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825080" y="283310"/>
                <a:ext cx="509051" cy="509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>
                <a:off x="6904476" y="437081"/>
                <a:ext cx="350259" cy="206069"/>
              </a:xfrm>
              <a:custGeom>
                <a:avLst/>
                <a:gdLst>
                  <a:gd name="T0" fmla="*/ 1905000 w 6649"/>
                  <a:gd name="T1" fmla="*/ 302090 h 3908"/>
                  <a:gd name="T2" fmla="*/ 952357 w 6649"/>
                  <a:gd name="T3" fmla="*/ 0 h 3908"/>
                  <a:gd name="T4" fmla="*/ 0 w 6649"/>
                  <a:gd name="T5" fmla="*/ 302090 h 3908"/>
                  <a:gd name="T6" fmla="*/ 488785 w 6649"/>
                  <a:gd name="T7" fmla="*/ 456861 h 3908"/>
                  <a:gd name="T8" fmla="*/ 400540 w 6649"/>
                  <a:gd name="T9" fmla="*/ 923753 h 3908"/>
                  <a:gd name="T10" fmla="*/ 952357 w 6649"/>
                  <a:gd name="T11" fmla="*/ 1120083 h 3908"/>
                  <a:gd name="T12" fmla="*/ 1504460 w 6649"/>
                  <a:gd name="T13" fmla="*/ 923753 h 3908"/>
                  <a:gd name="T14" fmla="*/ 1416215 w 6649"/>
                  <a:gd name="T15" fmla="*/ 456861 h 3908"/>
                  <a:gd name="T16" fmla="*/ 1905000 w 6649"/>
                  <a:gd name="T17" fmla="*/ 302090 h 39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49" h="390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084172" y="2376077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95725" y="4730303"/>
            <a:ext cx="3538162" cy="623858"/>
            <a:chOff x="8495725" y="4730303"/>
            <a:chExt cx="3538162" cy="623858"/>
          </a:xfrm>
        </p:grpSpPr>
        <p:sp>
          <p:nvSpPr>
            <p:cNvPr id="17" name="椭圆 16"/>
            <p:cNvSpPr/>
            <p:nvPr/>
          </p:nvSpPr>
          <p:spPr>
            <a:xfrm>
              <a:off x="8495725" y="4845110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084172" y="4730303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>
            <a:xfrm>
              <a:off x="8655295" y="4968354"/>
              <a:ext cx="207862" cy="262562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95725" y="3490347"/>
            <a:ext cx="3538162" cy="623858"/>
            <a:chOff x="8495725" y="3490347"/>
            <a:chExt cx="3538162" cy="623858"/>
          </a:xfrm>
        </p:grpSpPr>
        <p:sp>
          <p:nvSpPr>
            <p:cNvPr id="21" name="椭圆 20"/>
            <p:cNvSpPr/>
            <p:nvPr/>
          </p:nvSpPr>
          <p:spPr>
            <a:xfrm>
              <a:off x="8495725" y="3605154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84172" y="3490347"/>
              <a:ext cx="2949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8605288" y="3731646"/>
              <a:ext cx="289923" cy="233388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明年银行工作计划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YEAR'S BANKING PLAN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25500" y="2201466"/>
            <a:ext cx="1779085" cy="1779085"/>
            <a:chOff x="825500" y="2201466"/>
            <a:chExt cx="1779085" cy="1779085"/>
          </a:xfrm>
        </p:grpSpPr>
        <p:grpSp>
          <p:nvGrpSpPr>
            <p:cNvPr id="9" name="组合 8"/>
            <p:cNvGrpSpPr/>
            <p:nvPr/>
          </p:nvGrpSpPr>
          <p:grpSpPr>
            <a:xfrm>
              <a:off x="825500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任意多边形 20"/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53</a:t>
                </a:r>
                <a:r>
                  <a:rPr lang="en-US" altLang="zh-CN" sz="14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00866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0" name="KSO_Shape"/>
            <p:cNvSpPr/>
            <p:nvPr/>
          </p:nvSpPr>
          <p:spPr>
            <a:xfrm>
              <a:off x="1571111" y="3269456"/>
              <a:ext cx="287860" cy="363612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01441" y="2201466"/>
            <a:ext cx="1779085" cy="1779085"/>
            <a:chOff x="6301441" y="2201466"/>
            <a:chExt cx="1779085" cy="1779085"/>
          </a:xfrm>
        </p:grpSpPr>
        <p:grpSp>
          <p:nvGrpSpPr>
            <p:cNvPr id="17" name="组合 16"/>
            <p:cNvGrpSpPr/>
            <p:nvPr/>
          </p:nvGrpSpPr>
          <p:grpSpPr>
            <a:xfrm>
              <a:off x="63014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任意多边形 38"/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95</a:t>
                </a:r>
                <a:r>
                  <a:rPr lang="en-US" altLang="zh-CN" sz="1400" dirty="0">
                    <a:solidFill>
                      <a:srgbClr val="00866E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00866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7049112" y="3255156"/>
              <a:ext cx="401503" cy="323210"/>
            </a:xfrm>
            <a:custGeom>
              <a:avLst/>
              <a:gdLst>
                <a:gd name="T0" fmla="*/ 913166 w 4940"/>
                <a:gd name="T1" fmla="*/ 216832 h 3973"/>
                <a:gd name="T2" fmla="*/ 832184 w 4940"/>
                <a:gd name="T3" fmla="*/ 139667 h 3973"/>
                <a:gd name="T4" fmla="*/ 750431 w 4940"/>
                <a:gd name="T5" fmla="*/ 81408 h 3973"/>
                <a:gd name="T6" fmla="*/ 668293 w 4940"/>
                <a:gd name="T7" fmla="*/ 40897 h 3973"/>
                <a:gd name="T8" fmla="*/ 586925 w 4940"/>
                <a:gd name="T9" fmla="*/ 14661 h 3973"/>
                <a:gd name="T10" fmla="*/ 506715 w 4940"/>
                <a:gd name="T11" fmla="*/ 2315 h 3973"/>
                <a:gd name="T12" fmla="*/ 429203 w 4940"/>
                <a:gd name="T13" fmla="*/ 772 h 3973"/>
                <a:gd name="T14" fmla="*/ 354777 w 4940"/>
                <a:gd name="T15" fmla="*/ 8102 h 3973"/>
                <a:gd name="T16" fmla="*/ 285364 w 4940"/>
                <a:gd name="T17" fmla="*/ 22763 h 3973"/>
                <a:gd name="T18" fmla="*/ 220965 w 4940"/>
                <a:gd name="T19" fmla="*/ 42826 h 3973"/>
                <a:gd name="T20" fmla="*/ 136898 w 4940"/>
                <a:gd name="T21" fmla="*/ 77164 h 3973"/>
                <a:gd name="T22" fmla="*/ 52060 w 4940"/>
                <a:gd name="T23" fmla="*/ 123077 h 3973"/>
                <a:gd name="T24" fmla="*/ 0 w 4940"/>
                <a:gd name="T25" fmla="*/ 158573 h 3973"/>
                <a:gd name="T26" fmla="*/ 23523 w 4940"/>
                <a:gd name="T27" fmla="*/ 1411336 h 3973"/>
                <a:gd name="T28" fmla="*/ 90237 w 4940"/>
                <a:gd name="T29" fmla="*/ 1371211 h 3973"/>
                <a:gd name="T30" fmla="*/ 191271 w 4940"/>
                <a:gd name="T31" fmla="*/ 1323755 h 3973"/>
                <a:gd name="T32" fmla="*/ 252200 w 4940"/>
                <a:gd name="T33" fmla="*/ 1302149 h 3973"/>
                <a:gd name="T34" fmla="*/ 319300 w 4940"/>
                <a:gd name="T35" fmla="*/ 1284787 h 3973"/>
                <a:gd name="T36" fmla="*/ 391798 w 4940"/>
                <a:gd name="T37" fmla="*/ 1273212 h 3973"/>
                <a:gd name="T38" fmla="*/ 467381 w 4940"/>
                <a:gd name="T39" fmla="*/ 1270511 h 3973"/>
                <a:gd name="T40" fmla="*/ 546434 w 4940"/>
                <a:gd name="T41" fmla="*/ 1277070 h 3973"/>
                <a:gd name="T42" fmla="*/ 627802 w 4940"/>
                <a:gd name="T43" fmla="*/ 1295975 h 3973"/>
                <a:gd name="T44" fmla="*/ 709555 w 4940"/>
                <a:gd name="T45" fmla="*/ 1329156 h 3973"/>
                <a:gd name="T46" fmla="*/ 791693 w 4940"/>
                <a:gd name="T47" fmla="*/ 1378155 h 3973"/>
                <a:gd name="T48" fmla="*/ 873061 w 4940"/>
                <a:gd name="T49" fmla="*/ 1445288 h 3973"/>
                <a:gd name="T50" fmla="*/ 952500 w 4940"/>
                <a:gd name="T51" fmla="*/ 1532870 h 3973"/>
                <a:gd name="T52" fmla="*/ 1011887 w 4940"/>
                <a:gd name="T53" fmla="*/ 1465351 h 3973"/>
                <a:gd name="T54" fmla="*/ 1092868 w 4940"/>
                <a:gd name="T55" fmla="*/ 1393588 h 3973"/>
                <a:gd name="T56" fmla="*/ 1175007 w 4940"/>
                <a:gd name="T57" fmla="*/ 1339959 h 3973"/>
                <a:gd name="T58" fmla="*/ 1256760 w 4940"/>
                <a:gd name="T59" fmla="*/ 1302920 h 3973"/>
                <a:gd name="T60" fmla="*/ 1338128 w 4940"/>
                <a:gd name="T61" fmla="*/ 1280928 h 3973"/>
                <a:gd name="T62" fmla="*/ 1417952 w 4940"/>
                <a:gd name="T63" fmla="*/ 1270897 h 3973"/>
                <a:gd name="T64" fmla="*/ 1494692 w 4940"/>
                <a:gd name="T65" fmla="*/ 1271669 h 3973"/>
                <a:gd name="T66" fmla="*/ 1567962 w 4940"/>
                <a:gd name="T67" fmla="*/ 1281314 h 3973"/>
                <a:gd name="T68" fmla="*/ 1635832 w 4940"/>
                <a:gd name="T69" fmla="*/ 1297519 h 3973"/>
                <a:gd name="T70" fmla="*/ 1698689 w 4940"/>
                <a:gd name="T71" fmla="*/ 1318353 h 3973"/>
                <a:gd name="T72" fmla="*/ 1792397 w 4940"/>
                <a:gd name="T73" fmla="*/ 1359250 h 3973"/>
                <a:gd name="T74" fmla="*/ 1868365 w 4940"/>
                <a:gd name="T75" fmla="*/ 1402848 h 3973"/>
                <a:gd name="T76" fmla="*/ 1905000 w 4940"/>
                <a:gd name="T77" fmla="*/ 158573 h 3973"/>
                <a:gd name="T78" fmla="*/ 1868365 w 4940"/>
                <a:gd name="T79" fmla="*/ 133109 h 3973"/>
                <a:gd name="T80" fmla="*/ 1792397 w 4940"/>
                <a:gd name="T81" fmla="*/ 89511 h 3973"/>
                <a:gd name="T82" fmla="*/ 1698689 w 4940"/>
                <a:gd name="T83" fmla="*/ 47842 h 3973"/>
                <a:gd name="T84" fmla="*/ 1635832 w 4940"/>
                <a:gd name="T85" fmla="*/ 27393 h 3973"/>
                <a:gd name="T86" fmla="*/ 1567962 w 4940"/>
                <a:gd name="T87" fmla="*/ 11575 h 3973"/>
                <a:gd name="T88" fmla="*/ 1494692 w 4940"/>
                <a:gd name="T89" fmla="*/ 1929 h 3973"/>
                <a:gd name="T90" fmla="*/ 1417952 w 4940"/>
                <a:gd name="T91" fmla="*/ 1157 h 3973"/>
                <a:gd name="T92" fmla="*/ 1338128 w 4940"/>
                <a:gd name="T93" fmla="*/ 10417 h 3973"/>
                <a:gd name="T94" fmla="*/ 1256760 w 4940"/>
                <a:gd name="T95" fmla="*/ 33181 h 3973"/>
                <a:gd name="T96" fmla="*/ 1175007 w 4940"/>
                <a:gd name="T97" fmla="*/ 70220 h 3973"/>
                <a:gd name="T98" fmla="*/ 1092868 w 4940"/>
                <a:gd name="T99" fmla="*/ 123463 h 3973"/>
                <a:gd name="T100" fmla="*/ 1011887 w 4940"/>
                <a:gd name="T101" fmla="*/ 195612 h 3973"/>
                <a:gd name="T102" fmla="*/ 952500 w 4940"/>
                <a:gd name="T103" fmla="*/ 262745 h 39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40" h="3973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48573" y="2201466"/>
            <a:ext cx="1779085" cy="1779085"/>
            <a:chOff x="3648573" y="2201466"/>
            <a:chExt cx="1779085" cy="1779085"/>
          </a:xfrm>
        </p:grpSpPr>
        <p:grpSp>
          <p:nvGrpSpPr>
            <p:cNvPr id="25" name="组合 24"/>
            <p:cNvGrpSpPr/>
            <p:nvPr/>
          </p:nvGrpSpPr>
          <p:grpSpPr>
            <a:xfrm>
              <a:off x="3648573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任意多边形 31"/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17</a:t>
                </a:r>
                <a:r>
                  <a:rPr lang="en-US" altLang="zh-CN" sz="14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349A9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6" name="KSO_Shape"/>
            <p:cNvSpPr/>
            <p:nvPr/>
          </p:nvSpPr>
          <p:spPr bwMode="auto">
            <a:xfrm>
              <a:off x="4275432" y="3269456"/>
              <a:ext cx="525368" cy="309091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62141" y="2201466"/>
            <a:ext cx="1779085" cy="1779085"/>
            <a:chOff x="9362141" y="2201466"/>
            <a:chExt cx="1779085" cy="1779085"/>
          </a:xfrm>
        </p:grpSpPr>
        <p:grpSp>
          <p:nvGrpSpPr>
            <p:cNvPr id="33" name="组合 32"/>
            <p:cNvGrpSpPr/>
            <p:nvPr/>
          </p:nvGrpSpPr>
          <p:grpSpPr>
            <a:xfrm>
              <a:off x="93621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任意多边形 45"/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avLst/>
                <a:gdLst>
                  <a:gd name="connsiteX0" fmla="*/ 0 w 1523359"/>
                  <a:gd name="connsiteY0" fmla="*/ 0 h 755650"/>
                  <a:gd name="connsiteX1" fmla="*/ 1523359 w 1523359"/>
                  <a:gd name="connsiteY1" fmla="*/ 0 h 755650"/>
                  <a:gd name="connsiteX2" fmla="*/ 1519745 w 1523359"/>
                  <a:gd name="connsiteY2" fmla="*/ 71560 h 755650"/>
                  <a:gd name="connsiteX3" fmla="*/ 761679 w 1523359"/>
                  <a:gd name="connsiteY3" fmla="*/ 755650 h 755650"/>
                  <a:gd name="connsiteX4" fmla="*/ 3613 w 1523359"/>
                  <a:gd name="connsiteY4" fmla="*/ 71560 h 755650"/>
                  <a:gd name="connsiteX5" fmla="*/ 0 w 1523359"/>
                  <a:gd name="connsiteY5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3359" h="755650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23161" y="2487439"/>
                <a:ext cx="859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26</a:t>
                </a:r>
                <a:r>
                  <a:rPr lang="en-US" altLang="zh-CN" sz="1400" dirty="0">
                    <a:solidFill>
                      <a:srgbClr val="349A9F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1400" dirty="0">
                  <a:solidFill>
                    <a:srgbClr val="349A9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4" name="KSO_Shape"/>
            <p:cNvSpPr/>
            <p:nvPr/>
          </p:nvSpPr>
          <p:spPr bwMode="auto">
            <a:xfrm>
              <a:off x="10097620" y="3255156"/>
              <a:ext cx="342535" cy="356188"/>
            </a:xfrm>
            <a:custGeom>
              <a:avLst/>
              <a:gdLst>
                <a:gd name="T0" fmla="*/ 374375749 w 6050"/>
                <a:gd name="T1" fmla="*/ 250808329 h 6285"/>
                <a:gd name="T2" fmla="*/ 390796604 w 6050"/>
                <a:gd name="T3" fmla="*/ 290312907 h 6285"/>
                <a:gd name="T4" fmla="*/ 391530605 w 6050"/>
                <a:gd name="T5" fmla="*/ 309789675 h 6285"/>
                <a:gd name="T6" fmla="*/ 380889102 w 6050"/>
                <a:gd name="T7" fmla="*/ 334043644 h 6285"/>
                <a:gd name="T8" fmla="*/ 360340096 w 6050"/>
                <a:gd name="T9" fmla="*/ 354806477 h 6285"/>
                <a:gd name="T10" fmla="*/ 329058138 w 6050"/>
                <a:gd name="T11" fmla="*/ 373272702 h 6285"/>
                <a:gd name="T12" fmla="*/ 307408433 w 6050"/>
                <a:gd name="T13" fmla="*/ 389350174 h 6285"/>
                <a:gd name="T14" fmla="*/ 296858680 w 6050"/>
                <a:gd name="T15" fmla="*/ 407816399 h 6285"/>
                <a:gd name="T16" fmla="*/ 290528827 w 6050"/>
                <a:gd name="T17" fmla="*/ 453292401 h 6285"/>
                <a:gd name="T18" fmla="*/ 281722024 w 6050"/>
                <a:gd name="T19" fmla="*/ 492521458 h 6285"/>
                <a:gd name="T20" fmla="*/ 267136172 w 6050"/>
                <a:gd name="T21" fmla="*/ 522195811 h 6285"/>
                <a:gd name="T22" fmla="*/ 238881364 w 6050"/>
                <a:gd name="T23" fmla="*/ 554350757 h 6285"/>
                <a:gd name="T24" fmla="*/ 206314905 w 6050"/>
                <a:gd name="T25" fmla="*/ 572173797 h 6285"/>
                <a:gd name="T26" fmla="*/ 171088297 w 6050"/>
                <a:gd name="T27" fmla="*/ 577410501 h 6285"/>
                <a:gd name="T28" fmla="*/ 134852437 w 6050"/>
                <a:gd name="T29" fmla="*/ 571622757 h 6285"/>
                <a:gd name="T30" fmla="*/ 99625526 w 6050"/>
                <a:gd name="T31" fmla="*/ 556555828 h 6285"/>
                <a:gd name="T32" fmla="*/ 67059369 w 6050"/>
                <a:gd name="T33" fmla="*/ 533955284 h 6285"/>
                <a:gd name="T34" fmla="*/ 38988062 w 6050"/>
                <a:gd name="T35" fmla="*/ 505475458 h 6285"/>
                <a:gd name="T36" fmla="*/ 17429804 w 6050"/>
                <a:gd name="T37" fmla="*/ 472769169 h 6285"/>
                <a:gd name="T38" fmla="*/ 3852901 w 6050"/>
                <a:gd name="T39" fmla="*/ 437582592 h 6285"/>
                <a:gd name="T40" fmla="*/ 91750 w 6050"/>
                <a:gd name="T41" fmla="*/ 401660990 h 6285"/>
                <a:gd name="T42" fmla="*/ 8164552 w 6050"/>
                <a:gd name="T43" fmla="*/ 366565950 h 6285"/>
                <a:gd name="T44" fmla="*/ 29722507 w 6050"/>
                <a:gd name="T45" fmla="*/ 334227325 h 6285"/>
                <a:gd name="T46" fmla="*/ 60179016 w 6050"/>
                <a:gd name="T47" fmla="*/ 309881516 h 6285"/>
                <a:gd name="T48" fmla="*/ 90085024 w 6050"/>
                <a:gd name="T49" fmla="*/ 295733291 h 6285"/>
                <a:gd name="T50" fmla="*/ 144117688 w 6050"/>
                <a:gd name="T51" fmla="*/ 283514618 h 6285"/>
                <a:gd name="T52" fmla="*/ 169070096 w 6050"/>
                <a:gd name="T53" fmla="*/ 273592554 h 6285"/>
                <a:gd name="T54" fmla="*/ 185032200 w 6050"/>
                <a:gd name="T55" fmla="*/ 256596377 h 6285"/>
                <a:gd name="T56" fmla="*/ 199251354 w 6050"/>
                <a:gd name="T57" fmla="*/ 226095160 h 6285"/>
                <a:gd name="T58" fmla="*/ 215488406 w 6050"/>
                <a:gd name="T59" fmla="*/ 199360599 h 6285"/>
                <a:gd name="T60" fmla="*/ 238606114 w 6050"/>
                <a:gd name="T61" fmla="*/ 180343031 h 6285"/>
                <a:gd name="T62" fmla="*/ 265576419 w 6050"/>
                <a:gd name="T63" fmla="*/ 175382150 h 6285"/>
                <a:gd name="T64" fmla="*/ 295299230 w 6050"/>
                <a:gd name="T65" fmla="*/ 182915463 h 6285"/>
                <a:gd name="T66" fmla="*/ 444003517 w 6050"/>
                <a:gd name="T67" fmla="*/ 82500291 h 6285"/>
                <a:gd name="T68" fmla="*/ 96598376 w 6050"/>
                <a:gd name="T69" fmla="*/ 384848494 h 6285"/>
                <a:gd name="T70" fmla="*/ 223469458 w 6050"/>
                <a:gd name="T71" fmla="*/ 314107675 h 6285"/>
                <a:gd name="T72" fmla="*/ 199801552 w 6050"/>
                <a:gd name="T73" fmla="*/ 310800220 h 6285"/>
                <a:gd name="T74" fmla="*/ 174482447 w 6050"/>
                <a:gd name="T75" fmla="*/ 319160699 h 6285"/>
                <a:gd name="T76" fmla="*/ 156869143 w 6050"/>
                <a:gd name="T77" fmla="*/ 336983437 h 6285"/>
                <a:gd name="T78" fmla="*/ 148704590 w 6050"/>
                <a:gd name="T79" fmla="*/ 362431933 h 6285"/>
                <a:gd name="T80" fmla="*/ 152282241 w 6050"/>
                <a:gd name="T81" fmla="*/ 386042718 h 6285"/>
                <a:gd name="T82" fmla="*/ 166042644 w 6050"/>
                <a:gd name="T83" fmla="*/ 406438191 h 6285"/>
                <a:gd name="T84" fmla="*/ 189802300 w 6050"/>
                <a:gd name="T85" fmla="*/ 419851391 h 6285"/>
                <a:gd name="T86" fmla="*/ 213653706 w 6050"/>
                <a:gd name="T87" fmla="*/ 420861936 h 6285"/>
                <a:gd name="T88" fmla="*/ 238147363 w 6050"/>
                <a:gd name="T89" fmla="*/ 410021167 h 6285"/>
                <a:gd name="T90" fmla="*/ 253834217 w 6050"/>
                <a:gd name="T91" fmla="*/ 390544399 h 6285"/>
                <a:gd name="T92" fmla="*/ 259430370 w 6050"/>
                <a:gd name="T93" fmla="*/ 364544862 h 6285"/>
                <a:gd name="T94" fmla="*/ 253650716 w 6050"/>
                <a:gd name="T95" fmla="*/ 341301437 h 6285"/>
                <a:gd name="T96" fmla="*/ 240440814 w 6050"/>
                <a:gd name="T97" fmla="*/ 365096205 h 6285"/>
                <a:gd name="T98" fmla="*/ 235762162 w 6050"/>
                <a:gd name="T99" fmla="*/ 348283709 h 6285"/>
                <a:gd name="T100" fmla="*/ 224753960 w 6050"/>
                <a:gd name="T101" fmla="*/ 336156876 h 6285"/>
                <a:gd name="T102" fmla="*/ 208241355 w 6050"/>
                <a:gd name="T103" fmla="*/ 330001468 h 6285"/>
                <a:gd name="T104" fmla="*/ 192646252 w 6050"/>
                <a:gd name="T105" fmla="*/ 331563053 h 6285"/>
                <a:gd name="T106" fmla="*/ 177601346 w 6050"/>
                <a:gd name="T107" fmla="*/ 341117757 h 6285"/>
                <a:gd name="T108" fmla="*/ 169345044 w 6050"/>
                <a:gd name="T109" fmla="*/ 355082301 h 6285"/>
                <a:gd name="T110" fmla="*/ 167969094 w 6050"/>
                <a:gd name="T111" fmla="*/ 370608430 h 6285"/>
                <a:gd name="T112" fmla="*/ 174298946 w 6050"/>
                <a:gd name="T113" fmla="*/ 387053263 h 6285"/>
                <a:gd name="T114" fmla="*/ 186499900 w 6050"/>
                <a:gd name="T115" fmla="*/ 397986174 h 6285"/>
                <a:gd name="T116" fmla="*/ 203379203 w 6050"/>
                <a:gd name="T117" fmla="*/ 402579695 h 6285"/>
                <a:gd name="T118" fmla="*/ 218699359 w 6050"/>
                <a:gd name="T119" fmla="*/ 399455919 h 6285"/>
                <a:gd name="T120" fmla="*/ 231725761 w 6050"/>
                <a:gd name="T121" fmla="*/ 389717535 h 6285"/>
                <a:gd name="T122" fmla="*/ 239706813 w 6050"/>
                <a:gd name="T123" fmla="*/ 373824045 h 62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50" h="6285">
                  <a:moveTo>
                    <a:pt x="5635" y="0"/>
                  </a:moveTo>
                  <a:lnTo>
                    <a:pt x="6050" y="392"/>
                  </a:lnTo>
                  <a:lnTo>
                    <a:pt x="6020" y="603"/>
                  </a:lnTo>
                  <a:lnTo>
                    <a:pt x="5267" y="1303"/>
                  </a:lnTo>
                  <a:lnTo>
                    <a:pt x="5210" y="1249"/>
                  </a:lnTo>
                  <a:lnTo>
                    <a:pt x="3983" y="2591"/>
                  </a:lnTo>
                  <a:lnTo>
                    <a:pt x="4018" y="2637"/>
                  </a:lnTo>
                  <a:lnTo>
                    <a:pt x="4050" y="2683"/>
                  </a:lnTo>
                  <a:lnTo>
                    <a:pt x="4081" y="2730"/>
                  </a:lnTo>
                  <a:lnTo>
                    <a:pt x="4110" y="2777"/>
                  </a:lnTo>
                  <a:lnTo>
                    <a:pt x="4137" y="2824"/>
                  </a:lnTo>
                  <a:lnTo>
                    <a:pt x="4161" y="2873"/>
                  </a:lnTo>
                  <a:lnTo>
                    <a:pt x="4184" y="2920"/>
                  </a:lnTo>
                  <a:lnTo>
                    <a:pt x="4204" y="2968"/>
                  </a:lnTo>
                  <a:lnTo>
                    <a:pt x="4221" y="3016"/>
                  </a:lnTo>
                  <a:lnTo>
                    <a:pt x="4237" y="3064"/>
                  </a:lnTo>
                  <a:lnTo>
                    <a:pt x="4250" y="3112"/>
                  </a:lnTo>
                  <a:lnTo>
                    <a:pt x="4256" y="3136"/>
                  </a:lnTo>
                  <a:lnTo>
                    <a:pt x="4260" y="3160"/>
                  </a:lnTo>
                  <a:lnTo>
                    <a:pt x="4264" y="3183"/>
                  </a:lnTo>
                  <a:lnTo>
                    <a:pt x="4267" y="3207"/>
                  </a:lnTo>
                  <a:lnTo>
                    <a:pt x="4270" y="3229"/>
                  </a:lnTo>
                  <a:lnTo>
                    <a:pt x="4272" y="3253"/>
                  </a:lnTo>
                  <a:lnTo>
                    <a:pt x="4273" y="3277"/>
                  </a:lnTo>
                  <a:lnTo>
                    <a:pt x="4273" y="3299"/>
                  </a:lnTo>
                  <a:lnTo>
                    <a:pt x="4273" y="3322"/>
                  </a:lnTo>
                  <a:lnTo>
                    <a:pt x="4272" y="3344"/>
                  </a:lnTo>
                  <a:lnTo>
                    <a:pt x="4268" y="3372"/>
                  </a:lnTo>
                  <a:lnTo>
                    <a:pt x="4264" y="3399"/>
                  </a:lnTo>
                  <a:lnTo>
                    <a:pt x="4258" y="3427"/>
                  </a:lnTo>
                  <a:lnTo>
                    <a:pt x="4249" y="3453"/>
                  </a:lnTo>
                  <a:lnTo>
                    <a:pt x="4240" y="3480"/>
                  </a:lnTo>
                  <a:lnTo>
                    <a:pt x="4228" y="3507"/>
                  </a:lnTo>
                  <a:lnTo>
                    <a:pt x="4215" y="3534"/>
                  </a:lnTo>
                  <a:lnTo>
                    <a:pt x="4201" y="3560"/>
                  </a:lnTo>
                  <a:lnTo>
                    <a:pt x="4186" y="3585"/>
                  </a:lnTo>
                  <a:lnTo>
                    <a:pt x="4169" y="3611"/>
                  </a:lnTo>
                  <a:lnTo>
                    <a:pt x="4152" y="3636"/>
                  </a:lnTo>
                  <a:lnTo>
                    <a:pt x="4132" y="3660"/>
                  </a:lnTo>
                  <a:lnTo>
                    <a:pt x="4113" y="3685"/>
                  </a:lnTo>
                  <a:lnTo>
                    <a:pt x="4092" y="3709"/>
                  </a:lnTo>
                  <a:lnTo>
                    <a:pt x="4070" y="3732"/>
                  </a:lnTo>
                  <a:lnTo>
                    <a:pt x="4048" y="3755"/>
                  </a:lnTo>
                  <a:lnTo>
                    <a:pt x="4025" y="3777"/>
                  </a:lnTo>
                  <a:lnTo>
                    <a:pt x="4002" y="3800"/>
                  </a:lnTo>
                  <a:lnTo>
                    <a:pt x="3977" y="3821"/>
                  </a:lnTo>
                  <a:lnTo>
                    <a:pt x="3953" y="3841"/>
                  </a:lnTo>
                  <a:lnTo>
                    <a:pt x="3928" y="3862"/>
                  </a:lnTo>
                  <a:lnTo>
                    <a:pt x="3903" y="3881"/>
                  </a:lnTo>
                  <a:lnTo>
                    <a:pt x="3877" y="3899"/>
                  </a:lnTo>
                  <a:lnTo>
                    <a:pt x="3852" y="3918"/>
                  </a:lnTo>
                  <a:lnTo>
                    <a:pt x="3801" y="3951"/>
                  </a:lnTo>
                  <a:lnTo>
                    <a:pt x="3751" y="3981"/>
                  </a:lnTo>
                  <a:lnTo>
                    <a:pt x="3700" y="4009"/>
                  </a:lnTo>
                  <a:lnTo>
                    <a:pt x="3653" y="4031"/>
                  </a:lnTo>
                  <a:lnTo>
                    <a:pt x="3619" y="4047"/>
                  </a:lnTo>
                  <a:lnTo>
                    <a:pt x="3587" y="4063"/>
                  </a:lnTo>
                  <a:lnTo>
                    <a:pt x="3557" y="4079"/>
                  </a:lnTo>
                  <a:lnTo>
                    <a:pt x="3528" y="4097"/>
                  </a:lnTo>
                  <a:lnTo>
                    <a:pt x="3501" y="4114"/>
                  </a:lnTo>
                  <a:lnTo>
                    <a:pt x="3475" y="4131"/>
                  </a:lnTo>
                  <a:lnTo>
                    <a:pt x="3451" y="4148"/>
                  </a:lnTo>
                  <a:lnTo>
                    <a:pt x="3428" y="4165"/>
                  </a:lnTo>
                  <a:lnTo>
                    <a:pt x="3407" y="4183"/>
                  </a:lnTo>
                  <a:lnTo>
                    <a:pt x="3388" y="4202"/>
                  </a:lnTo>
                  <a:lnTo>
                    <a:pt x="3369" y="4220"/>
                  </a:lnTo>
                  <a:lnTo>
                    <a:pt x="3351" y="4238"/>
                  </a:lnTo>
                  <a:lnTo>
                    <a:pt x="3335" y="4257"/>
                  </a:lnTo>
                  <a:lnTo>
                    <a:pt x="3320" y="4277"/>
                  </a:lnTo>
                  <a:lnTo>
                    <a:pt x="3307" y="4296"/>
                  </a:lnTo>
                  <a:lnTo>
                    <a:pt x="3294" y="4315"/>
                  </a:lnTo>
                  <a:lnTo>
                    <a:pt x="3283" y="4336"/>
                  </a:lnTo>
                  <a:lnTo>
                    <a:pt x="3271" y="4356"/>
                  </a:lnTo>
                  <a:lnTo>
                    <a:pt x="3261" y="4376"/>
                  </a:lnTo>
                  <a:lnTo>
                    <a:pt x="3252" y="4398"/>
                  </a:lnTo>
                  <a:lnTo>
                    <a:pt x="3244" y="4418"/>
                  </a:lnTo>
                  <a:lnTo>
                    <a:pt x="3236" y="4439"/>
                  </a:lnTo>
                  <a:lnTo>
                    <a:pt x="3229" y="4461"/>
                  </a:lnTo>
                  <a:lnTo>
                    <a:pt x="3224" y="4483"/>
                  </a:lnTo>
                  <a:lnTo>
                    <a:pt x="3213" y="4528"/>
                  </a:lnTo>
                  <a:lnTo>
                    <a:pt x="3204" y="4575"/>
                  </a:lnTo>
                  <a:lnTo>
                    <a:pt x="3197" y="4622"/>
                  </a:lnTo>
                  <a:lnTo>
                    <a:pt x="3191" y="4670"/>
                  </a:lnTo>
                  <a:lnTo>
                    <a:pt x="3186" y="4720"/>
                  </a:lnTo>
                  <a:lnTo>
                    <a:pt x="3182" y="4772"/>
                  </a:lnTo>
                  <a:lnTo>
                    <a:pt x="3172" y="4878"/>
                  </a:lnTo>
                  <a:lnTo>
                    <a:pt x="3167" y="4934"/>
                  </a:lnTo>
                  <a:lnTo>
                    <a:pt x="3160" y="4989"/>
                  </a:lnTo>
                  <a:lnTo>
                    <a:pt x="3152" y="5048"/>
                  </a:lnTo>
                  <a:lnTo>
                    <a:pt x="3141" y="5107"/>
                  </a:lnTo>
                  <a:lnTo>
                    <a:pt x="3128" y="5168"/>
                  </a:lnTo>
                  <a:lnTo>
                    <a:pt x="3121" y="5199"/>
                  </a:lnTo>
                  <a:lnTo>
                    <a:pt x="3113" y="5230"/>
                  </a:lnTo>
                  <a:lnTo>
                    <a:pt x="3104" y="5263"/>
                  </a:lnTo>
                  <a:lnTo>
                    <a:pt x="3094" y="5295"/>
                  </a:lnTo>
                  <a:lnTo>
                    <a:pt x="3083" y="5328"/>
                  </a:lnTo>
                  <a:lnTo>
                    <a:pt x="3071" y="5361"/>
                  </a:lnTo>
                  <a:lnTo>
                    <a:pt x="3060" y="5394"/>
                  </a:lnTo>
                  <a:lnTo>
                    <a:pt x="3046" y="5428"/>
                  </a:lnTo>
                  <a:lnTo>
                    <a:pt x="3031" y="5462"/>
                  </a:lnTo>
                  <a:lnTo>
                    <a:pt x="3015" y="5496"/>
                  </a:lnTo>
                  <a:lnTo>
                    <a:pt x="2997" y="5532"/>
                  </a:lnTo>
                  <a:lnTo>
                    <a:pt x="2979" y="5567"/>
                  </a:lnTo>
                  <a:lnTo>
                    <a:pt x="2960" y="5603"/>
                  </a:lnTo>
                  <a:lnTo>
                    <a:pt x="2938" y="5639"/>
                  </a:lnTo>
                  <a:lnTo>
                    <a:pt x="2912" y="5684"/>
                  </a:lnTo>
                  <a:lnTo>
                    <a:pt x="2884" y="5727"/>
                  </a:lnTo>
                  <a:lnTo>
                    <a:pt x="2855" y="5767"/>
                  </a:lnTo>
                  <a:lnTo>
                    <a:pt x="2826" y="5806"/>
                  </a:lnTo>
                  <a:lnTo>
                    <a:pt x="2796" y="5843"/>
                  </a:lnTo>
                  <a:lnTo>
                    <a:pt x="2765" y="5880"/>
                  </a:lnTo>
                  <a:lnTo>
                    <a:pt x="2734" y="5914"/>
                  </a:lnTo>
                  <a:lnTo>
                    <a:pt x="2703" y="5946"/>
                  </a:lnTo>
                  <a:lnTo>
                    <a:pt x="2671" y="5977"/>
                  </a:lnTo>
                  <a:lnTo>
                    <a:pt x="2637" y="6006"/>
                  </a:lnTo>
                  <a:lnTo>
                    <a:pt x="2604" y="6034"/>
                  </a:lnTo>
                  <a:lnTo>
                    <a:pt x="2571" y="6060"/>
                  </a:lnTo>
                  <a:lnTo>
                    <a:pt x="2537" y="6085"/>
                  </a:lnTo>
                  <a:lnTo>
                    <a:pt x="2502" y="6108"/>
                  </a:lnTo>
                  <a:lnTo>
                    <a:pt x="2467" y="6130"/>
                  </a:lnTo>
                  <a:lnTo>
                    <a:pt x="2432" y="6150"/>
                  </a:lnTo>
                  <a:lnTo>
                    <a:pt x="2396" y="6168"/>
                  </a:lnTo>
                  <a:lnTo>
                    <a:pt x="2360" y="6185"/>
                  </a:lnTo>
                  <a:lnTo>
                    <a:pt x="2323" y="6201"/>
                  </a:lnTo>
                  <a:lnTo>
                    <a:pt x="2286" y="6215"/>
                  </a:lnTo>
                  <a:lnTo>
                    <a:pt x="2249" y="6228"/>
                  </a:lnTo>
                  <a:lnTo>
                    <a:pt x="2212" y="6240"/>
                  </a:lnTo>
                  <a:lnTo>
                    <a:pt x="2173" y="6251"/>
                  </a:lnTo>
                  <a:lnTo>
                    <a:pt x="2136" y="6259"/>
                  </a:lnTo>
                  <a:lnTo>
                    <a:pt x="2097" y="6267"/>
                  </a:lnTo>
                  <a:lnTo>
                    <a:pt x="2059" y="6273"/>
                  </a:lnTo>
                  <a:lnTo>
                    <a:pt x="2020" y="6277"/>
                  </a:lnTo>
                  <a:lnTo>
                    <a:pt x="1981" y="6282"/>
                  </a:lnTo>
                  <a:lnTo>
                    <a:pt x="1943" y="6284"/>
                  </a:lnTo>
                  <a:lnTo>
                    <a:pt x="1903" y="6285"/>
                  </a:lnTo>
                  <a:lnTo>
                    <a:pt x="1865" y="6285"/>
                  </a:lnTo>
                  <a:lnTo>
                    <a:pt x="1825" y="6284"/>
                  </a:lnTo>
                  <a:lnTo>
                    <a:pt x="1785" y="6282"/>
                  </a:lnTo>
                  <a:lnTo>
                    <a:pt x="1746" y="6277"/>
                  </a:lnTo>
                  <a:lnTo>
                    <a:pt x="1706" y="6273"/>
                  </a:lnTo>
                  <a:lnTo>
                    <a:pt x="1667" y="6268"/>
                  </a:lnTo>
                  <a:lnTo>
                    <a:pt x="1628" y="6260"/>
                  </a:lnTo>
                  <a:lnTo>
                    <a:pt x="1588" y="6253"/>
                  </a:lnTo>
                  <a:lnTo>
                    <a:pt x="1549" y="6243"/>
                  </a:lnTo>
                  <a:lnTo>
                    <a:pt x="1509" y="6234"/>
                  </a:lnTo>
                  <a:lnTo>
                    <a:pt x="1470" y="6222"/>
                  </a:lnTo>
                  <a:lnTo>
                    <a:pt x="1431" y="6210"/>
                  </a:lnTo>
                  <a:lnTo>
                    <a:pt x="1392" y="6197"/>
                  </a:lnTo>
                  <a:lnTo>
                    <a:pt x="1352" y="6183"/>
                  </a:lnTo>
                  <a:lnTo>
                    <a:pt x="1314" y="6167"/>
                  </a:lnTo>
                  <a:lnTo>
                    <a:pt x="1275" y="6152"/>
                  </a:lnTo>
                  <a:lnTo>
                    <a:pt x="1237" y="6135"/>
                  </a:lnTo>
                  <a:lnTo>
                    <a:pt x="1199" y="6117"/>
                  </a:lnTo>
                  <a:lnTo>
                    <a:pt x="1161" y="6099"/>
                  </a:lnTo>
                  <a:lnTo>
                    <a:pt x="1123" y="6078"/>
                  </a:lnTo>
                  <a:lnTo>
                    <a:pt x="1086" y="6058"/>
                  </a:lnTo>
                  <a:lnTo>
                    <a:pt x="1049" y="6037"/>
                  </a:lnTo>
                  <a:lnTo>
                    <a:pt x="1012" y="6015"/>
                  </a:lnTo>
                  <a:lnTo>
                    <a:pt x="975" y="5992"/>
                  </a:lnTo>
                  <a:lnTo>
                    <a:pt x="939" y="5969"/>
                  </a:lnTo>
                  <a:lnTo>
                    <a:pt x="903" y="5944"/>
                  </a:lnTo>
                  <a:lnTo>
                    <a:pt x="868" y="5920"/>
                  </a:lnTo>
                  <a:lnTo>
                    <a:pt x="834" y="5894"/>
                  </a:lnTo>
                  <a:lnTo>
                    <a:pt x="798" y="5867"/>
                  </a:lnTo>
                  <a:lnTo>
                    <a:pt x="765" y="5839"/>
                  </a:lnTo>
                  <a:lnTo>
                    <a:pt x="731" y="5812"/>
                  </a:lnTo>
                  <a:lnTo>
                    <a:pt x="698" y="5783"/>
                  </a:lnTo>
                  <a:lnTo>
                    <a:pt x="665" y="5754"/>
                  </a:lnTo>
                  <a:lnTo>
                    <a:pt x="633" y="5724"/>
                  </a:lnTo>
                  <a:lnTo>
                    <a:pt x="602" y="5694"/>
                  </a:lnTo>
                  <a:lnTo>
                    <a:pt x="571" y="5663"/>
                  </a:lnTo>
                  <a:lnTo>
                    <a:pt x="541" y="5632"/>
                  </a:lnTo>
                  <a:lnTo>
                    <a:pt x="511" y="5600"/>
                  </a:lnTo>
                  <a:lnTo>
                    <a:pt x="482" y="5568"/>
                  </a:lnTo>
                  <a:lnTo>
                    <a:pt x="453" y="5535"/>
                  </a:lnTo>
                  <a:lnTo>
                    <a:pt x="425" y="5502"/>
                  </a:lnTo>
                  <a:lnTo>
                    <a:pt x="399" y="5467"/>
                  </a:lnTo>
                  <a:lnTo>
                    <a:pt x="373" y="5433"/>
                  </a:lnTo>
                  <a:lnTo>
                    <a:pt x="347" y="5399"/>
                  </a:lnTo>
                  <a:lnTo>
                    <a:pt x="323" y="5363"/>
                  </a:lnTo>
                  <a:lnTo>
                    <a:pt x="298" y="5328"/>
                  </a:lnTo>
                  <a:lnTo>
                    <a:pt x="274" y="5293"/>
                  </a:lnTo>
                  <a:lnTo>
                    <a:pt x="252" y="5256"/>
                  </a:lnTo>
                  <a:lnTo>
                    <a:pt x="230" y="5220"/>
                  </a:lnTo>
                  <a:lnTo>
                    <a:pt x="210" y="5183"/>
                  </a:lnTo>
                  <a:lnTo>
                    <a:pt x="190" y="5146"/>
                  </a:lnTo>
                  <a:lnTo>
                    <a:pt x="170" y="5108"/>
                  </a:lnTo>
                  <a:lnTo>
                    <a:pt x="152" y="5071"/>
                  </a:lnTo>
                  <a:lnTo>
                    <a:pt x="135" y="5033"/>
                  </a:lnTo>
                  <a:lnTo>
                    <a:pt x="119" y="4995"/>
                  </a:lnTo>
                  <a:lnTo>
                    <a:pt x="103" y="4957"/>
                  </a:lnTo>
                  <a:lnTo>
                    <a:pt x="89" y="4919"/>
                  </a:lnTo>
                  <a:lnTo>
                    <a:pt x="75" y="4880"/>
                  </a:lnTo>
                  <a:lnTo>
                    <a:pt x="63" y="4841"/>
                  </a:lnTo>
                  <a:lnTo>
                    <a:pt x="51" y="4802"/>
                  </a:lnTo>
                  <a:lnTo>
                    <a:pt x="42" y="4763"/>
                  </a:lnTo>
                  <a:lnTo>
                    <a:pt x="32" y="4725"/>
                  </a:lnTo>
                  <a:lnTo>
                    <a:pt x="25" y="4685"/>
                  </a:lnTo>
                  <a:lnTo>
                    <a:pt x="17" y="4645"/>
                  </a:lnTo>
                  <a:lnTo>
                    <a:pt x="12" y="4607"/>
                  </a:lnTo>
                  <a:lnTo>
                    <a:pt x="6" y="4567"/>
                  </a:lnTo>
                  <a:lnTo>
                    <a:pt x="3" y="4528"/>
                  </a:lnTo>
                  <a:lnTo>
                    <a:pt x="1" y="4489"/>
                  </a:lnTo>
                  <a:lnTo>
                    <a:pt x="0" y="4450"/>
                  </a:lnTo>
                  <a:lnTo>
                    <a:pt x="0" y="4411"/>
                  </a:lnTo>
                  <a:lnTo>
                    <a:pt x="1" y="4372"/>
                  </a:lnTo>
                  <a:lnTo>
                    <a:pt x="4" y="4333"/>
                  </a:lnTo>
                  <a:lnTo>
                    <a:pt x="9" y="4294"/>
                  </a:lnTo>
                  <a:lnTo>
                    <a:pt x="14" y="4255"/>
                  </a:lnTo>
                  <a:lnTo>
                    <a:pt x="20" y="4218"/>
                  </a:lnTo>
                  <a:lnTo>
                    <a:pt x="28" y="4179"/>
                  </a:lnTo>
                  <a:lnTo>
                    <a:pt x="37" y="4140"/>
                  </a:lnTo>
                  <a:lnTo>
                    <a:pt x="48" y="4103"/>
                  </a:lnTo>
                  <a:lnTo>
                    <a:pt x="60" y="4065"/>
                  </a:lnTo>
                  <a:lnTo>
                    <a:pt x="74" y="4028"/>
                  </a:lnTo>
                  <a:lnTo>
                    <a:pt x="89" y="3990"/>
                  </a:lnTo>
                  <a:lnTo>
                    <a:pt x="106" y="3954"/>
                  </a:lnTo>
                  <a:lnTo>
                    <a:pt x="123" y="3918"/>
                  </a:lnTo>
                  <a:lnTo>
                    <a:pt x="144" y="3881"/>
                  </a:lnTo>
                  <a:lnTo>
                    <a:pt x="164" y="3846"/>
                  </a:lnTo>
                  <a:lnTo>
                    <a:pt x="186" y="3809"/>
                  </a:lnTo>
                  <a:lnTo>
                    <a:pt x="211" y="3775"/>
                  </a:lnTo>
                  <a:lnTo>
                    <a:pt x="237" y="3740"/>
                  </a:lnTo>
                  <a:lnTo>
                    <a:pt x="265" y="3705"/>
                  </a:lnTo>
                  <a:lnTo>
                    <a:pt x="294" y="3671"/>
                  </a:lnTo>
                  <a:lnTo>
                    <a:pt x="324" y="3638"/>
                  </a:lnTo>
                  <a:lnTo>
                    <a:pt x="356" y="3605"/>
                  </a:lnTo>
                  <a:lnTo>
                    <a:pt x="390" y="3572"/>
                  </a:lnTo>
                  <a:lnTo>
                    <a:pt x="427" y="3540"/>
                  </a:lnTo>
                  <a:lnTo>
                    <a:pt x="463" y="3509"/>
                  </a:lnTo>
                  <a:lnTo>
                    <a:pt x="503" y="3478"/>
                  </a:lnTo>
                  <a:lnTo>
                    <a:pt x="543" y="3448"/>
                  </a:lnTo>
                  <a:lnTo>
                    <a:pt x="586" y="3418"/>
                  </a:lnTo>
                  <a:lnTo>
                    <a:pt x="622" y="3395"/>
                  </a:lnTo>
                  <a:lnTo>
                    <a:pt x="656" y="3373"/>
                  </a:lnTo>
                  <a:lnTo>
                    <a:pt x="690" y="3353"/>
                  </a:lnTo>
                  <a:lnTo>
                    <a:pt x="724" y="3333"/>
                  </a:lnTo>
                  <a:lnTo>
                    <a:pt x="758" y="3315"/>
                  </a:lnTo>
                  <a:lnTo>
                    <a:pt x="791" y="3299"/>
                  </a:lnTo>
                  <a:lnTo>
                    <a:pt x="823" y="3283"/>
                  </a:lnTo>
                  <a:lnTo>
                    <a:pt x="855" y="3268"/>
                  </a:lnTo>
                  <a:lnTo>
                    <a:pt x="887" y="3254"/>
                  </a:lnTo>
                  <a:lnTo>
                    <a:pt x="919" y="3241"/>
                  </a:lnTo>
                  <a:lnTo>
                    <a:pt x="951" y="3229"/>
                  </a:lnTo>
                  <a:lnTo>
                    <a:pt x="982" y="3219"/>
                  </a:lnTo>
                  <a:lnTo>
                    <a:pt x="1042" y="3198"/>
                  </a:lnTo>
                  <a:lnTo>
                    <a:pt x="1101" y="3181"/>
                  </a:lnTo>
                  <a:lnTo>
                    <a:pt x="1158" y="3166"/>
                  </a:lnTo>
                  <a:lnTo>
                    <a:pt x="1215" y="3153"/>
                  </a:lnTo>
                  <a:lnTo>
                    <a:pt x="1270" y="3143"/>
                  </a:lnTo>
                  <a:lnTo>
                    <a:pt x="1323" y="3132"/>
                  </a:lnTo>
                  <a:lnTo>
                    <a:pt x="1426" y="3114"/>
                  </a:lnTo>
                  <a:lnTo>
                    <a:pt x="1476" y="3105"/>
                  </a:lnTo>
                  <a:lnTo>
                    <a:pt x="1524" y="3097"/>
                  </a:lnTo>
                  <a:lnTo>
                    <a:pt x="1571" y="3086"/>
                  </a:lnTo>
                  <a:lnTo>
                    <a:pt x="1616" y="3075"/>
                  </a:lnTo>
                  <a:lnTo>
                    <a:pt x="1660" y="3063"/>
                  </a:lnTo>
                  <a:lnTo>
                    <a:pt x="1703" y="3048"/>
                  </a:lnTo>
                  <a:lnTo>
                    <a:pt x="1724" y="3041"/>
                  </a:lnTo>
                  <a:lnTo>
                    <a:pt x="1745" y="3031"/>
                  </a:lnTo>
                  <a:lnTo>
                    <a:pt x="1765" y="3023"/>
                  </a:lnTo>
                  <a:lnTo>
                    <a:pt x="1785" y="3012"/>
                  </a:lnTo>
                  <a:lnTo>
                    <a:pt x="1805" y="3001"/>
                  </a:lnTo>
                  <a:lnTo>
                    <a:pt x="1824" y="2989"/>
                  </a:lnTo>
                  <a:lnTo>
                    <a:pt x="1843" y="2978"/>
                  </a:lnTo>
                  <a:lnTo>
                    <a:pt x="1861" y="2964"/>
                  </a:lnTo>
                  <a:lnTo>
                    <a:pt x="1881" y="2950"/>
                  </a:lnTo>
                  <a:lnTo>
                    <a:pt x="1898" y="2934"/>
                  </a:lnTo>
                  <a:lnTo>
                    <a:pt x="1916" y="2918"/>
                  </a:lnTo>
                  <a:lnTo>
                    <a:pt x="1933" y="2899"/>
                  </a:lnTo>
                  <a:lnTo>
                    <a:pt x="1950" y="2881"/>
                  </a:lnTo>
                  <a:lnTo>
                    <a:pt x="1968" y="2861"/>
                  </a:lnTo>
                  <a:lnTo>
                    <a:pt x="1985" y="2839"/>
                  </a:lnTo>
                  <a:lnTo>
                    <a:pt x="2001" y="2817"/>
                  </a:lnTo>
                  <a:lnTo>
                    <a:pt x="2017" y="2793"/>
                  </a:lnTo>
                  <a:lnTo>
                    <a:pt x="2032" y="2769"/>
                  </a:lnTo>
                  <a:lnTo>
                    <a:pt x="2048" y="2742"/>
                  </a:lnTo>
                  <a:lnTo>
                    <a:pt x="2063" y="2713"/>
                  </a:lnTo>
                  <a:lnTo>
                    <a:pt x="2078" y="2683"/>
                  </a:lnTo>
                  <a:lnTo>
                    <a:pt x="2092" y="2652"/>
                  </a:lnTo>
                  <a:lnTo>
                    <a:pt x="2107" y="2619"/>
                  </a:lnTo>
                  <a:lnTo>
                    <a:pt x="2121" y="2584"/>
                  </a:lnTo>
                  <a:lnTo>
                    <a:pt x="2145" y="2522"/>
                  </a:lnTo>
                  <a:lnTo>
                    <a:pt x="2172" y="2461"/>
                  </a:lnTo>
                  <a:lnTo>
                    <a:pt x="2187" y="2430"/>
                  </a:lnTo>
                  <a:lnTo>
                    <a:pt x="2202" y="2400"/>
                  </a:lnTo>
                  <a:lnTo>
                    <a:pt x="2218" y="2369"/>
                  </a:lnTo>
                  <a:lnTo>
                    <a:pt x="2235" y="2339"/>
                  </a:lnTo>
                  <a:lnTo>
                    <a:pt x="2253" y="2310"/>
                  </a:lnTo>
                  <a:lnTo>
                    <a:pt x="2270" y="2280"/>
                  </a:lnTo>
                  <a:lnTo>
                    <a:pt x="2289" y="2252"/>
                  </a:lnTo>
                  <a:lnTo>
                    <a:pt x="2308" y="2224"/>
                  </a:lnTo>
                  <a:lnTo>
                    <a:pt x="2329" y="2196"/>
                  </a:lnTo>
                  <a:lnTo>
                    <a:pt x="2349" y="2170"/>
                  </a:lnTo>
                  <a:lnTo>
                    <a:pt x="2371" y="2144"/>
                  </a:lnTo>
                  <a:lnTo>
                    <a:pt x="2393" y="2119"/>
                  </a:lnTo>
                  <a:lnTo>
                    <a:pt x="2417" y="2096"/>
                  </a:lnTo>
                  <a:lnTo>
                    <a:pt x="2440" y="2073"/>
                  </a:lnTo>
                  <a:lnTo>
                    <a:pt x="2465" y="2052"/>
                  </a:lnTo>
                  <a:lnTo>
                    <a:pt x="2491" y="2031"/>
                  </a:lnTo>
                  <a:lnTo>
                    <a:pt x="2516" y="2012"/>
                  </a:lnTo>
                  <a:lnTo>
                    <a:pt x="2544" y="1994"/>
                  </a:lnTo>
                  <a:lnTo>
                    <a:pt x="2572" y="1978"/>
                  </a:lnTo>
                  <a:lnTo>
                    <a:pt x="2601" y="1963"/>
                  </a:lnTo>
                  <a:lnTo>
                    <a:pt x="2630" y="1950"/>
                  </a:lnTo>
                  <a:lnTo>
                    <a:pt x="2661" y="1938"/>
                  </a:lnTo>
                  <a:lnTo>
                    <a:pt x="2692" y="1928"/>
                  </a:lnTo>
                  <a:lnTo>
                    <a:pt x="2724" y="1921"/>
                  </a:lnTo>
                  <a:lnTo>
                    <a:pt x="2758" y="1914"/>
                  </a:lnTo>
                  <a:lnTo>
                    <a:pt x="2792" y="1910"/>
                  </a:lnTo>
                  <a:lnTo>
                    <a:pt x="2827" y="1908"/>
                  </a:lnTo>
                  <a:lnTo>
                    <a:pt x="2863" y="1908"/>
                  </a:lnTo>
                  <a:lnTo>
                    <a:pt x="2895" y="1909"/>
                  </a:lnTo>
                  <a:lnTo>
                    <a:pt x="2927" y="1912"/>
                  </a:lnTo>
                  <a:lnTo>
                    <a:pt x="2958" y="1917"/>
                  </a:lnTo>
                  <a:lnTo>
                    <a:pt x="2990" y="1922"/>
                  </a:lnTo>
                  <a:lnTo>
                    <a:pt x="3023" y="1928"/>
                  </a:lnTo>
                  <a:lnTo>
                    <a:pt x="3055" y="1936"/>
                  </a:lnTo>
                  <a:lnTo>
                    <a:pt x="3087" y="1944"/>
                  </a:lnTo>
                  <a:lnTo>
                    <a:pt x="3121" y="1954"/>
                  </a:lnTo>
                  <a:lnTo>
                    <a:pt x="3154" y="1965"/>
                  </a:lnTo>
                  <a:lnTo>
                    <a:pt x="3186" y="1977"/>
                  </a:lnTo>
                  <a:lnTo>
                    <a:pt x="3219" y="1991"/>
                  </a:lnTo>
                  <a:lnTo>
                    <a:pt x="3252" y="2005"/>
                  </a:lnTo>
                  <a:lnTo>
                    <a:pt x="3286" y="2020"/>
                  </a:lnTo>
                  <a:lnTo>
                    <a:pt x="3318" y="2036"/>
                  </a:lnTo>
                  <a:lnTo>
                    <a:pt x="3351" y="2052"/>
                  </a:lnTo>
                  <a:lnTo>
                    <a:pt x="3383" y="2070"/>
                  </a:lnTo>
                  <a:lnTo>
                    <a:pt x="2672" y="2952"/>
                  </a:lnTo>
                  <a:lnTo>
                    <a:pt x="2733" y="3017"/>
                  </a:lnTo>
                  <a:lnTo>
                    <a:pt x="3564" y="2186"/>
                  </a:lnTo>
                  <a:lnTo>
                    <a:pt x="4840" y="898"/>
                  </a:lnTo>
                  <a:lnTo>
                    <a:pt x="4772" y="835"/>
                  </a:lnTo>
                  <a:lnTo>
                    <a:pt x="5440" y="39"/>
                  </a:lnTo>
                  <a:lnTo>
                    <a:pt x="5635" y="0"/>
                  </a:lnTo>
                  <a:close/>
                  <a:moveTo>
                    <a:pt x="1053" y="4189"/>
                  </a:moveTo>
                  <a:lnTo>
                    <a:pt x="865" y="4388"/>
                  </a:lnTo>
                  <a:lnTo>
                    <a:pt x="1960" y="5423"/>
                  </a:lnTo>
                  <a:lnTo>
                    <a:pt x="2150" y="5223"/>
                  </a:lnTo>
                  <a:lnTo>
                    <a:pt x="1053" y="4189"/>
                  </a:lnTo>
                  <a:close/>
                  <a:moveTo>
                    <a:pt x="2640" y="3546"/>
                  </a:moveTo>
                  <a:lnTo>
                    <a:pt x="2640" y="3546"/>
                  </a:lnTo>
                  <a:lnTo>
                    <a:pt x="2616" y="3525"/>
                  </a:lnTo>
                  <a:lnTo>
                    <a:pt x="2592" y="3506"/>
                  </a:lnTo>
                  <a:lnTo>
                    <a:pt x="2568" y="3488"/>
                  </a:lnTo>
                  <a:lnTo>
                    <a:pt x="2542" y="3472"/>
                  </a:lnTo>
                  <a:lnTo>
                    <a:pt x="2516" y="3456"/>
                  </a:lnTo>
                  <a:lnTo>
                    <a:pt x="2491" y="3443"/>
                  </a:lnTo>
                  <a:lnTo>
                    <a:pt x="2463" y="3430"/>
                  </a:lnTo>
                  <a:lnTo>
                    <a:pt x="2436" y="3419"/>
                  </a:lnTo>
                  <a:lnTo>
                    <a:pt x="2408" y="3410"/>
                  </a:lnTo>
                  <a:lnTo>
                    <a:pt x="2380" y="3401"/>
                  </a:lnTo>
                  <a:lnTo>
                    <a:pt x="2351" y="3395"/>
                  </a:lnTo>
                  <a:lnTo>
                    <a:pt x="2322" y="3389"/>
                  </a:lnTo>
                  <a:lnTo>
                    <a:pt x="2294" y="3385"/>
                  </a:lnTo>
                  <a:lnTo>
                    <a:pt x="2265" y="3383"/>
                  </a:lnTo>
                  <a:lnTo>
                    <a:pt x="2235" y="3382"/>
                  </a:lnTo>
                  <a:lnTo>
                    <a:pt x="2207" y="3382"/>
                  </a:lnTo>
                  <a:lnTo>
                    <a:pt x="2178" y="3383"/>
                  </a:lnTo>
                  <a:lnTo>
                    <a:pt x="2149" y="3386"/>
                  </a:lnTo>
                  <a:lnTo>
                    <a:pt x="2121" y="3390"/>
                  </a:lnTo>
                  <a:lnTo>
                    <a:pt x="2092" y="3396"/>
                  </a:lnTo>
                  <a:lnTo>
                    <a:pt x="2064" y="3403"/>
                  </a:lnTo>
                  <a:lnTo>
                    <a:pt x="2036" y="3412"/>
                  </a:lnTo>
                  <a:lnTo>
                    <a:pt x="2008" y="3421"/>
                  </a:lnTo>
                  <a:lnTo>
                    <a:pt x="1981" y="3432"/>
                  </a:lnTo>
                  <a:lnTo>
                    <a:pt x="1955" y="3445"/>
                  </a:lnTo>
                  <a:lnTo>
                    <a:pt x="1928" y="3459"/>
                  </a:lnTo>
                  <a:lnTo>
                    <a:pt x="1902" y="3474"/>
                  </a:lnTo>
                  <a:lnTo>
                    <a:pt x="1878" y="3491"/>
                  </a:lnTo>
                  <a:lnTo>
                    <a:pt x="1853" y="3508"/>
                  </a:lnTo>
                  <a:lnTo>
                    <a:pt x="1829" y="3527"/>
                  </a:lnTo>
                  <a:lnTo>
                    <a:pt x="1807" y="3549"/>
                  </a:lnTo>
                  <a:lnTo>
                    <a:pt x="1785" y="3570"/>
                  </a:lnTo>
                  <a:lnTo>
                    <a:pt x="1764" y="3594"/>
                  </a:lnTo>
                  <a:lnTo>
                    <a:pt x="1745" y="3617"/>
                  </a:lnTo>
                  <a:lnTo>
                    <a:pt x="1726" y="3642"/>
                  </a:lnTo>
                  <a:lnTo>
                    <a:pt x="1710" y="3668"/>
                  </a:lnTo>
                  <a:lnTo>
                    <a:pt x="1695" y="3694"/>
                  </a:lnTo>
                  <a:lnTo>
                    <a:pt x="1681" y="3720"/>
                  </a:lnTo>
                  <a:lnTo>
                    <a:pt x="1669" y="3747"/>
                  </a:lnTo>
                  <a:lnTo>
                    <a:pt x="1658" y="3774"/>
                  </a:lnTo>
                  <a:lnTo>
                    <a:pt x="1648" y="3802"/>
                  </a:lnTo>
                  <a:lnTo>
                    <a:pt x="1641" y="3831"/>
                  </a:lnTo>
                  <a:lnTo>
                    <a:pt x="1633" y="3859"/>
                  </a:lnTo>
                  <a:lnTo>
                    <a:pt x="1628" y="3888"/>
                  </a:lnTo>
                  <a:lnTo>
                    <a:pt x="1624" y="3916"/>
                  </a:lnTo>
                  <a:lnTo>
                    <a:pt x="1621" y="3945"/>
                  </a:lnTo>
                  <a:lnTo>
                    <a:pt x="1620" y="3974"/>
                  </a:lnTo>
                  <a:lnTo>
                    <a:pt x="1620" y="4003"/>
                  </a:lnTo>
                  <a:lnTo>
                    <a:pt x="1621" y="4032"/>
                  </a:lnTo>
                  <a:lnTo>
                    <a:pt x="1625" y="4061"/>
                  </a:lnTo>
                  <a:lnTo>
                    <a:pt x="1629" y="4089"/>
                  </a:lnTo>
                  <a:lnTo>
                    <a:pt x="1634" y="4118"/>
                  </a:lnTo>
                  <a:lnTo>
                    <a:pt x="1642" y="4146"/>
                  </a:lnTo>
                  <a:lnTo>
                    <a:pt x="1650" y="4175"/>
                  </a:lnTo>
                  <a:lnTo>
                    <a:pt x="1660" y="4202"/>
                  </a:lnTo>
                  <a:lnTo>
                    <a:pt x="1671" y="4229"/>
                  </a:lnTo>
                  <a:lnTo>
                    <a:pt x="1684" y="4256"/>
                  </a:lnTo>
                  <a:lnTo>
                    <a:pt x="1698" y="4282"/>
                  </a:lnTo>
                  <a:lnTo>
                    <a:pt x="1713" y="4308"/>
                  </a:lnTo>
                  <a:lnTo>
                    <a:pt x="1730" y="4332"/>
                  </a:lnTo>
                  <a:lnTo>
                    <a:pt x="1748" y="4357"/>
                  </a:lnTo>
                  <a:lnTo>
                    <a:pt x="1767" y="4381"/>
                  </a:lnTo>
                  <a:lnTo>
                    <a:pt x="1788" y="4403"/>
                  </a:lnTo>
                  <a:lnTo>
                    <a:pt x="1810" y="4424"/>
                  </a:lnTo>
                  <a:lnTo>
                    <a:pt x="1833" y="4446"/>
                  </a:lnTo>
                  <a:lnTo>
                    <a:pt x="1856" y="4465"/>
                  </a:lnTo>
                  <a:lnTo>
                    <a:pt x="1881" y="4483"/>
                  </a:lnTo>
                  <a:lnTo>
                    <a:pt x="1906" y="4499"/>
                  </a:lnTo>
                  <a:lnTo>
                    <a:pt x="1932" y="4514"/>
                  </a:lnTo>
                  <a:lnTo>
                    <a:pt x="1959" y="4528"/>
                  </a:lnTo>
                  <a:lnTo>
                    <a:pt x="1986" y="4541"/>
                  </a:lnTo>
                  <a:lnTo>
                    <a:pt x="2014" y="4552"/>
                  </a:lnTo>
                  <a:lnTo>
                    <a:pt x="2042" y="4562"/>
                  </a:lnTo>
                  <a:lnTo>
                    <a:pt x="2069" y="4570"/>
                  </a:lnTo>
                  <a:lnTo>
                    <a:pt x="2097" y="4577"/>
                  </a:lnTo>
                  <a:lnTo>
                    <a:pt x="2126" y="4582"/>
                  </a:lnTo>
                  <a:lnTo>
                    <a:pt x="2155" y="4586"/>
                  </a:lnTo>
                  <a:lnTo>
                    <a:pt x="2184" y="4588"/>
                  </a:lnTo>
                  <a:lnTo>
                    <a:pt x="2213" y="4590"/>
                  </a:lnTo>
                  <a:lnTo>
                    <a:pt x="2242" y="4590"/>
                  </a:lnTo>
                  <a:lnTo>
                    <a:pt x="2271" y="4588"/>
                  </a:lnTo>
                  <a:lnTo>
                    <a:pt x="2300" y="4585"/>
                  </a:lnTo>
                  <a:lnTo>
                    <a:pt x="2329" y="4581"/>
                  </a:lnTo>
                  <a:lnTo>
                    <a:pt x="2357" y="4576"/>
                  </a:lnTo>
                  <a:lnTo>
                    <a:pt x="2386" y="4568"/>
                  </a:lnTo>
                  <a:lnTo>
                    <a:pt x="2413" y="4560"/>
                  </a:lnTo>
                  <a:lnTo>
                    <a:pt x="2441" y="4550"/>
                  </a:lnTo>
                  <a:lnTo>
                    <a:pt x="2468" y="4539"/>
                  </a:lnTo>
                  <a:lnTo>
                    <a:pt x="2495" y="4526"/>
                  </a:lnTo>
                  <a:lnTo>
                    <a:pt x="2521" y="4512"/>
                  </a:lnTo>
                  <a:lnTo>
                    <a:pt x="2546" y="4497"/>
                  </a:lnTo>
                  <a:lnTo>
                    <a:pt x="2571" y="4480"/>
                  </a:lnTo>
                  <a:lnTo>
                    <a:pt x="2596" y="4463"/>
                  </a:lnTo>
                  <a:lnTo>
                    <a:pt x="2619" y="4444"/>
                  </a:lnTo>
                  <a:lnTo>
                    <a:pt x="2642" y="4422"/>
                  </a:lnTo>
                  <a:lnTo>
                    <a:pt x="2664" y="4401"/>
                  </a:lnTo>
                  <a:lnTo>
                    <a:pt x="2685" y="4377"/>
                  </a:lnTo>
                  <a:lnTo>
                    <a:pt x="2704" y="4354"/>
                  </a:lnTo>
                  <a:lnTo>
                    <a:pt x="2722" y="4329"/>
                  </a:lnTo>
                  <a:lnTo>
                    <a:pt x="2738" y="4303"/>
                  </a:lnTo>
                  <a:lnTo>
                    <a:pt x="2754" y="4278"/>
                  </a:lnTo>
                  <a:lnTo>
                    <a:pt x="2767" y="4251"/>
                  </a:lnTo>
                  <a:lnTo>
                    <a:pt x="2780" y="4224"/>
                  </a:lnTo>
                  <a:lnTo>
                    <a:pt x="2791" y="4197"/>
                  </a:lnTo>
                  <a:lnTo>
                    <a:pt x="2800" y="4169"/>
                  </a:lnTo>
                  <a:lnTo>
                    <a:pt x="2809" y="4140"/>
                  </a:lnTo>
                  <a:lnTo>
                    <a:pt x="2815" y="4113"/>
                  </a:lnTo>
                  <a:lnTo>
                    <a:pt x="2821" y="4084"/>
                  </a:lnTo>
                  <a:lnTo>
                    <a:pt x="2825" y="4055"/>
                  </a:lnTo>
                  <a:lnTo>
                    <a:pt x="2827" y="4026"/>
                  </a:lnTo>
                  <a:lnTo>
                    <a:pt x="2829" y="3997"/>
                  </a:lnTo>
                  <a:lnTo>
                    <a:pt x="2828" y="3968"/>
                  </a:lnTo>
                  <a:lnTo>
                    <a:pt x="2827" y="3939"/>
                  </a:lnTo>
                  <a:lnTo>
                    <a:pt x="2824" y="3910"/>
                  </a:lnTo>
                  <a:lnTo>
                    <a:pt x="2820" y="3881"/>
                  </a:lnTo>
                  <a:lnTo>
                    <a:pt x="2814" y="3853"/>
                  </a:lnTo>
                  <a:lnTo>
                    <a:pt x="2807" y="3824"/>
                  </a:lnTo>
                  <a:lnTo>
                    <a:pt x="2799" y="3796"/>
                  </a:lnTo>
                  <a:lnTo>
                    <a:pt x="2788" y="3770"/>
                  </a:lnTo>
                  <a:lnTo>
                    <a:pt x="2778" y="3742"/>
                  </a:lnTo>
                  <a:lnTo>
                    <a:pt x="2765" y="3715"/>
                  </a:lnTo>
                  <a:lnTo>
                    <a:pt x="2751" y="3689"/>
                  </a:lnTo>
                  <a:lnTo>
                    <a:pt x="2736" y="3664"/>
                  </a:lnTo>
                  <a:lnTo>
                    <a:pt x="2720" y="3639"/>
                  </a:lnTo>
                  <a:lnTo>
                    <a:pt x="2702" y="3614"/>
                  </a:lnTo>
                  <a:lnTo>
                    <a:pt x="2682" y="3591"/>
                  </a:lnTo>
                  <a:lnTo>
                    <a:pt x="2661" y="3568"/>
                  </a:lnTo>
                  <a:lnTo>
                    <a:pt x="2640" y="3546"/>
                  </a:lnTo>
                  <a:close/>
                  <a:moveTo>
                    <a:pt x="2621" y="3974"/>
                  </a:moveTo>
                  <a:lnTo>
                    <a:pt x="2621" y="3974"/>
                  </a:lnTo>
                  <a:lnTo>
                    <a:pt x="2620" y="3955"/>
                  </a:lnTo>
                  <a:lnTo>
                    <a:pt x="2618" y="3936"/>
                  </a:lnTo>
                  <a:lnTo>
                    <a:pt x="2615" y="3918"/>
                  </a:lnTo>
                  <a:lnTo>
                    <a:pt x="2612" y="3898"/>
                  </a:lnTo>
                  <a:lnTo>
                    <a:pt x="2607" y="3880"/>
                  </a:lnTo>
                  <a:lnTo>
                    <a:pt x="2601" y="3862"/>
                  </a:lnTo>
                  <a:lnTo>
                    <a:pt x="2594" y="3844"/>
                  </a:lnTo>
                  <a:lnTo>
                    <a:pt x="2588" y="3825"/>
                  </a:lnTo>
                  <a:lnTo>
                    <a:pt x="2579" y="3808"/>
                  </a:lnTo>
                  <a:lnTo>
                    <a:pt x="2570" y="3791"/>
                  </a:lnTo>
                  <a:lnTo>
                    <a:pt x="2560" y="3774"/>
                  </a:lnTo>
                  <a:lnTo>
                    <a:pt x="2549" y="3758"/>
                  </a:lnTo>
                  <a:lnTo>
                    <a:pt x="2538" y="3742"/>
                  </a:lnTo>
                  <a:lnTo>
                    <a:pt x="2525" y="3727"/>
                  </a:lnTo>
                  <a:lnTo>
                    <a:pt x="2511" y="3712"/>
                  </a:lnTo>
                  <a:lnTo>
                    <a:pt x="2497" y="3697"/>
                  </a:lnTo>
                  <a:lnTo>
                    <a:pt x="2482" y="3684"/>
                  </a:lnTo>
                  <a:lnTo>
                    <a:pt x="2466" y="3671"/>
                  </a:lnTo>
                  <a:lnTo>
                    <a:pt x="2450" y="3659"/>
                  </a:lnTo>
                  <a:lnTo>
                    <a:pt x="2433" y="3649"/>
                  </a:lnTo>
                  <a:lnTo>
                    <a:pt x="2417" y="3638"/>
                  </a:lnTo>
                  <a:lnTo>
                    <a:pt x="2398" y="3629"/>
                  </a:lnTo>
                  <a:lnTo>
                    <a:pt x="2381" y="3621"/>
                  </a:lnTo>
                  <a:lnTo>
                    <a:pt x="2363" y="3614"/>
                  </a:lnTo>
                  <a:lnTo>
                    <a:pt x="2345" y="3608"/>
                  </a:lnTo>
                  <a:lnTo>
                    <a:pt x="2327" y="3602"/>
                  </a:lnTo>
                  <a:lnTo>
                    <a:pt x="2307" y="3598"/>
                  </a:lnTo>
                  <a:lnTo>
                    <a:pt x="2289" y="3594"/>
                  </a:lnTo>
                  <a:lnTo>
                    <a:pt x="2270" y="3592"/>
                  </a:lnTo>
                  <a:lnTo>
                    <a:pt x="2252" y="3590"/>
                  </a:lnTo>
                  <a:lnTo>
                    <a:pt x="2232" y="3589"/>
                  </a:lnTo>
                  <a:lnTo>
                    <a:pt x="2213" y="3590"/>
                  </a:lnTo>
                  <a:lnTo>
                    <a:pt x="2194" y="3590"/>
                  </a:lnTo>
                  <a:lnTo>
                    <a:pt x="2175" y="3592"/>
                  </a:lnTo>
                  <a:lnTo>
                    <a:pt x="2156" y="3595"/>
                  </a:lnTo>
                  <a:lnTo>
                    <a:pt x="2138" y="3598"/>
                  </a:lnTo>
                  <a:lnTo>
                    <a:pt x="2119" y="3604"/>
                  </a:lnTo>
                  <a:lnTo>
                    <a:pt x="2100" y="3609"/>
                  </a:lnTo>
                  <a:lnTo>
                    <a:pt x="2082" y="3615"/>
                  </a:lnTo>
                  <a:lnTo>
                    <a:pt x="2065" y="3623"/>
                  </a:lnTo>
                  <a:lnTo>
                    <a:pt x="2047" y="3630"/>
                  </a:lnTo>
                  <a:lnTo>
                    <a:pt x="2030" y="3640"/>
                  </a:lnTo>
                  <a:lnTo>
                    <a:pt x="2014" y="3650"/>
                  </a:lnTo>
                  <a:lnTo>
                    <a:pt x="1997" y="3660"/>
                  </a:lnTo>
                  <a:lnTo>
                    <a:pt x="1980" y="3672"/>
                  </a:lnTo>
                  <a:lnTo>
                    <a:pt x="1965" y="3685"/>
                  </a:lnTo>
                  <a:lnTo>
                    <a:pt x="1950" y="3699"/>
                  </a:lnTo>
                  <a:lnTo>
                    <a:pt x="1936" y="3713"/>
                  </a:lnTo>
                  <a:lnTo>
                    <a:pt x="1923" y="3729"/>
                  </a:lnTo>
                  <a:lnTo>
                    <a:pt x="1910" y="3744"/>
                  </a:lnTo>
                  <a:lnTo>
                    <a:pt x="1898" y="3760"/>
                  </a:lnTo>
                  <a:lnTo>
                    <a:pt x="1887" y="3777"/>
                  </a:lnTo>
                  <a:lnTo>
                    <a:pt x="1878" y="3794"/>
                  </a:lnTo>
                  <a:lnTo>
                    <a:pt x="1868" y="3811"/>
                  </a:lnTo>
                  <a:lnTo>
                    <a:pt x="1860" y="3829"/>
                  </a:lnTo>
                  <a:lnTo>
                    <a:pt x="1853" y="3847"/>
                  </a:lnTo>
                  <a:lnTo>
                    <a:pt x="1846" y="3865"/>
                  </a:lnTo>
                  <a:lnTo>
                    <a:pt x="1841" y="3883"/>
                  </a:lnTo>
                  <a:lnTo>
                    <a:pt x="1837" y="3903"/>
                  </a:lnTo>
                  <a:lnTo>
                    <a:pt x="1834" y="3921"/>
                  </a:lnTo>
                  <a:lnTo>
                    <a:pt x="1830" y="3940"/>
                  </a:lnTo>
                  <a:lnTo>
                    <a:pt x="1829" y="3959"/>
                  </a:lnTo>
                  <a:lnTo>
                    <a:pt x="1828" y="3978"/>
                  </a:lnTo>
                  <a:lnTo>
                    <a:pt x="1828" y="3997"/>
                  </a:lnTo>
                  <a:lnTo>
                    <a:pt x="1829" y="4016"/>
                  </a:lnTo>
                  <a:lnTo>
                    <a:pt x="1831" y="4034"/>
                  </a:lnTo>
                  <a:lnTo>
                    <a:pt x="1834" y="4054"/>
                  </a:lnTo>
                  <a:lnTo>
                    <a:pt x="1838" y="4072"/>
                  </a:lnTo>
                  <a:lnTo>
                    <a:pt x="1842" y="4091"/>
                  </a:lnTo>
                  <a:lnTo>
                    <a:pt x="1848" y="4109"/>
                  </a:lnTo>
                  <a:lnTo>
                    <a:pt x="1854" y="4128"/>
                  </a:lnTo>
                  <a:lnTo>
                    <a:pt x="1861" y="4145"/>
                  </a:lnTo>
                  <a:lnTo>
                    <a:pt x="1870" y="4163"/>
                  </a:lnTo>
                  <a:lnTo>
                    <a:pt x="1879" y="4180"/>
                  </a:lnTo>
                  <a:lnTo>
                    <a:pt x="1888" y="4196"/>
                  </a:lnTo>
                  <a:lnTo>
                    <a:pt x="1900" y="4213"/>
                  </a:lnTo>
                  <a:lnTo>
                    <a:pt x="1912" y="4229"/>
                  </a:lnTo>
                  <a:lnTo>
                    <a:pt x="1925" y="4244"/>
                  </a:lnTo>
                  <a:lnTo>
                    <a:pt x="1938" y="4259"/>
                  </a:lnTo>
                  <a:lnTo>
                    <a:pt x="1953" y="4273"/>
                  </a:lnTo>
                  <a:lnTo>
                    <a:pt x="1968" y="4287"/>
                  </a:lnTo>
                  <a:lnTo>
                    <a:pt x="1984" y="4300"/>
                  </a:lnTo>
                  <a:lnTo>
                    <a:pt x="2000" y="4312"/>
                  </a:lnTo>
                  <a:lnTo>
                    <a:pt x="2016" y="4323"/>
                  </a:lnTo>
                  <a:lnTo>
                    <a:pt x="2033" y="4332"/>
                  </a:lnTo>
                  <a:lnTo>
                    <a:pt x="2050" y="4342"/>
                  </a:lnTo>
                  <a:lnTo>
                    <a:pt x="2068" y="4349"/>
                  </a:lnTo>
                  <a:lnTo>
                    <a:pt x="2085" y="4357"/>
                  </a:lnTo>
                  <a:lnTo>
                    <a:pt x="2104" y="4363"/>
                  </a:lnTo>
                  <a:lnTo>
                    <a:pt x="2123" y="4369"/>
                  </a:lnTo>
                  <a:lnTo>
                    <a:pt x="2141" y="4373"/>
                  </a:lnTo>
                  <a:lnTo>
                    <a:pt x="2160" y="4377"/>
                  </a:lnTo>
                  <a:lnTo>
                    <a:pt x="2179" y="4379"/>
                  </a:lnTo>
                  <a:lnTo>
                    <a:pt x="2198" y="4382"/>
                  </a:lnTo>
                  <a:lnTo>
                    <a:pt x="2217" y="4382"/>
                  </a:lnTo>
                  <a:lnTo>
                    <a:pt x="2235" y="4382"/>
                  </a:lnTo>
                  <a:lnTo>
                    <a:pt x="2255" y="4381"/>
                  </a:lnTo>
                  <a:lnTo>
                    <a:pt x="2274" y="4379"/>
                  </a:lnTo>
                  <a:lnTo>
                    <a:pt x="2292" y="4376"/>
                  </a:lnTo>
                  <a:lnTo>
                    <a:pt x="2312" y="4373"/>
                  </a:lnTo>
                  <a:lnTo>
                    <a:pt x="2330" y="4368"/>
                  </a:lnTo>
                  <a:lnTo>
                    <a:pt x="2348" y="4362"/>
                  </a:lnTo>
                  <a:lnTo>
                    <a:pt x="2366" y="4356"/>
                  </a:lnTo>
                  <a:lnTo>
                    <a:pt x="2384" y="4348"/>
                  </a:lnTo>
                  <a:lnTo>
                    <a:pt x="2402" y="4341"/>
                  </a:lnTo>
                  <a:lnTo>
                    <a:pt x="2419" y="4331"/>
                  </a:lnTo>
                  <a:lnTo>
                    <a:pt x="2436" y="4322"/>
                  </a:lnTo>
                  <a:lnTo>
                    <a:pt x="2452" y="4311"/>
                  </a:lnTo>
                  <a:lnTo>
                    <a:pt x="2468" y="4298"/>
                  </a:lnTo>
                  <a:lnTo>
                    <a:pt x="2483" y="4286"/>
                  </a:lnTo>
                  <a:lnTo>
                    <a:pt x="2498" y="4272"/>
                  </a:lnTo>
                  <a:lnTo>
                    <a:pt x="2513" y="4257"/>
                  </a:lnTo>
                  <a:lnTo>
                    <a:pt x="2526" y="4242"/>
                  </a:lnTo>
                  <a:lnTo>
                    <a:pt x="2539" y="4227"/>
                  </a:lnTo>
                  <a:lnTo>
                    <a:pt x="2551" y="4210"/>
                  </a:lnTo>
                  <a:lnTo>
                    <a:pt x="2561" y="4194"/>
                  </a:lnTo>
                  <a:lnTo>
                    <a:pt x="2572" y="4177"/>
                  </a:lnTo>
                  <a:lnTo>
                    <a:pt x="2581" y="4160"/>
                  </a:lnTo>
                  <a:lnTo>
                    <a:pt x="2589" y="4142"/>
                  </a:lnTo>
                  <a:lnTo>
                    <a:pt x="2597" y="4124"/>
                  </a:lnTo>
                  <a:lnTo>
                    <a:pt x="2602" y="4106"/>
                  </a:lnTo>
                  <a:lnTo>
                    <a:pt x="2607" y="4088"/>
                  </a:lnTo>
                  <a:lnTo>
                    <a:pt x="2613" y="4069"/>
                  </a:lnTo>
                  <a:lnTo>
                    <a:pt x="2616" y="4050"/>
                  </a:lnTo>
                  <a:lnTo>
                    <a:pt x="2618" y="4031"/>
                  </a:lnTo>
                  <a:lnTo>
                    <a:pt x="2620" y="4012"/>
                  </a:lnTo>
                  <a:lnTo>
                    <a:pt x="2621" y="3994"/>
                  </a:lnTo>
                  <a:lnTo>
                    <a:pt x="2621" y="3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6090" y="4325531"/>
            <a:ext cx="2930130" cy="954802"/>
            <a:chOff x="373168" y="4263869"/>
            <a:chExt cx="2930130" cy="954802"/>
          </a:xfrm>
        </p:grpSpPr>
        <p:sp>
          <p:nvSpPr>
            <p:cNvPr id="45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67528" y="4325531"/>
            <a:ext cx="2930130" cy="954802"/>
            <a:chOff x="373168" y="4263869"/>
            <a:chExt cx="2930130" cy="954802"/>
          </a:xfrm>
        </p:grpSpPr>
        <p:sp>
          <p:nvSpPr>
            <p:cNvPr id="48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36318" y="4325531"/>
            <a:ext cx="2930130" cy="954802"/>
            <a:chOff x="373168" y="4263869"/>
            <a:chExt cx="2930130" cy="954802"/>
          </a:xfrm>
        </p:grpSpPr>
        <p:sp>
          <p:nvSpPr>
            <p:cNvPr id="51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987756" y="4325531"/>
            <a:ext cx="2930130" cy="954802"/>
            <a:chOff x="373168" y="4263869"/>
            <a:chExt cx="2930130" cy="954802"/>
          </a:xfrm>
        </p:grpSpPr>
        <p:sp>
          <p:nvSpPr>
            <p:cNvPr id="54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/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/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692" y="3429000"/>
            <a:ext cx="3714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82513" y="1402596"/>
            <a:ext cx="2982581" cy="4016640"/>
            <a:chOff x="3080713" y="881896"/>
            <a:chExt cx="2982581" cy="4016640"/>
          </a:xfrm>
        </p:grpSpPr>
        <p:sp>
          <p:nvSpPr>
            <p:cNvPr id="9" name="Oval 4"/>
            <p:cNvSpPr/>
            <p:nvPr/>
          </p:nvSpPr>
          <p:spPr bwMode="auto">
            <a:xfrm>
              <a:off x="3654519" y="1500923"/>
              <a:ext cx="1736489" cy="1734481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" name="Oval 5"/>
            <p:cNvSpPr/>
            <p:nvPr/>
          </p:nvSpPr>
          <p:spPr bwMode="auto">
            <a:xfrm>
              <a:off x="3825354" y="1670753"/>
              <a:ext cx="1394819" cy="1395825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1" name="Oval 6"/>
            <p:cNvSpPr/>
            <p:nvPr/>
          </p:nvSpPr>
          <p:spPr bwMode="auto">
            <a:xfrm>
              <a:off x="3994178" y="1841589"/>
              <a:ext cx="1056164" cy="1054154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2" name="Oval 7"/>
            <p:cNvSpPr/>
            <p:nvPr/>
          </p:nvSpPr>
          <p:spPr bwMode="auto">
            <a:xfrm>
              <a:off x="4166019" y="2011419"/>
              <a:ext cx="713488" cy="714494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3" name="Oval 8"/>
            <p:cNvSpPr/>
            <p:nvPr/>
          </p:nvSpPr>
          <p:spPr bwMode="auto">
            <a:xfrm>
              <a:off x="4334844" y="2182254"/>
              <a:ext cx="374833" cy="373828"/>
            </a:xfrm>
            <a:prstGeom prst="ellipse">
              <a:avLst/>
            </a:prstGeom>
            <a:solidFill>
              <a:srgbClr val="F20517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58515" y="3005279"/>
              <a:ext cx="1327490" cy="1893257"/>
              <a:chOff x="5144687" y="4007038"/>
              <a:chExt cx="1769986" cy="2524343"/>
            </a:xfrm>
          </p:grpSpPr>
          <p:sp>
            <p:nvSpPr>
              <p:cNvPr id="27" name="Freeform: Shape 2"/>
              <p:cNvSpPr/>
              <p:nvPr/>
            </p:nvSpPr>
            <p:spPr bwMode="auto">
              <a:xfrm>
                <a:off x="5144687" y="4076712"/>
                <a:ext cx="276016" cy="209022"/>
              </a:xfrm>
              <a:custGeom>
                <a:avLst/>
                <a:gdLst>
                  <a:gd name="T0" fmla="*/ 105 w 146"/>
                  <a:gd name="T1" fmla="*/ 111 h 111"/>
                  <a:gd name="T2" fmla="*/ 25 w 146"/>
                  <a:gd name="T3" fmla="*/ 25 h 111"/>
                  <a:gd name="T4" fmla="*/ 34 w 146"/>
                  <a:gd name="T5" fmla="*/ 0 h 111"/>
                  <a:gd name="T6" fmla="*/ 143 w 146"/>
                  <a:gd name="T7" fmla="*/ 65 h 111"/>
                  <a:gd name="T8" fmla="*/ 136 w 146"/>
                  <a:gd name="T9" fmla="*/ 91 h 111"/>
                  <a:gd name="T10" fmla="*/ 144 w 146"/>
                  <a:gd name="T11" fmla="*/ 106 h 111"/>
                  <a:gd name="T12" fmla="*/ 105 w 146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11">
                    <a:moveTo>
                      <a:pt x="105" y="111"/>
                    </a:moveTo>
                    <a:cubicBezTo>
                      <a:pt x="105" y="111"/>
                      <a:pt x="92" y="55"/>
                      <a:pt x="25" y="25"/>
                    </a:cubicBezTo>
                    <a:cubicBezTo>
                      <a:pt x="25" y="25"/>
                      <a:pt x="0" y="9"/>
                      <a:pt x="34" y="0"/>
                    </a:cubicBezTo>
                    <a:cubicBezTo>
                      <a:pt x="34" y="0"/>
                      <a:pt x="140" y="49"/>
                      <a:pt x="143" y="65"/>
                    </a:cubicBezTo>
                    <a:cubicBezTo>
                      <a:pt x="146" y="81"/>
                      <a:pt x="136" y="91"/>
                      <a:pt x="136" y="91"/>
                    </a:cubicBezTo>
                    <a:cubicBezTo>
                      <a:pt x="144" y="106"/>
                      <a:pt x="144" y="106"/>
                      <a:pt x="144" y="106"/>
                    </a:cubicBezTo>
                    <a:lnTo>
                      <a:pt x="105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8" name="Freeform: Shape 3"/>
              <p:cNvSpPr/>
              <p:nvPr/>
            </p:nvSpPr>
            <p:spPr bwMode="auto">
              <a:xfrm>
                <a:off x="6639997" y="4076712"/>
                <a:ext cx="274676" cy="209022"/>
              </a:xfrm>
              <a:custGeom>
                <a:avLst/>
                <a:gdLst>
                  <a:gd name="T0" fmla="*/ 41 w 146"/>
                  <a:gd name="T1" fmla="*/ 111 h 111"/>
                  <a:gd name="T2" fmla="*/ 121 w 146"/>
                  <a:gd name="T3" fmla="*/ 25 h 111"/>
                  <a:gd name="T4" fmla="*/ 112 w 146"/>
                  <a:gd name="T5" fmla="*/ 0 h 111"/>
                  <a:gd name="T6" fmla="*/ 3 w 146"/>
                  <a:gd name="T7" fmla="*/ 65 h 111"/>
                  <a:gd name="T8" fmla="*/ 10 w 146"/>
                  <a:gd name="T9" fmla="*/ 91 h 111"/>
                  <a:gd name="T10" fmla="*/ 2 w 146"/>
                  <a:gd name="T11" fmla="*/ 106 h 111"/>
                  <a:gd name="T12" fmla="*/ 41 w 146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11">
                    <a:moveTo>
                      <a:pt x="41" y="111"/>
                    </a:moveTo>
                    <a:cubicBezTo>
                      <a:pt x="41" y="111"/>
                      <a:pt x="53" y="55"/>
                      <a:pt x="121" y="25"/>
                    </a:cubicBezTo>
                    <a:cubicBezTo>
                      <a:pt x="121" y="25"/>
                      <a:pt x="146" y="9"/>
                      <a:pt x="112" y="0"/>
                    </a:cubicBezTo>
                    <a:cubicBezTo>
                      <a:pt x="112" y="0"/>
                      <a:pt x="6" y="49"/>
                      <a:pt x="3" y="65"/>
                    </a:cubicBezTo>
                    <a:cubicBezTo>
                      <a:pt x="0" y="81"/>
                      <a:pt x="10" y="91"/>
                      <a:pt x="10" y="91"/>
                    </a:cubicBezTo>
                    <a:cubicBezTo>
                      <a:pt x="2" y="106"/>
                      <a:pt x="2" y="106"/>
                      <a:pt x="2" y="106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9" name="Freeform: Shape 9"/>
              <p:cNvSpPr/>
              <p:nvPr/>
            </p:nvSpPr>
            <p:spPr bwMode="auto">
              <a:xfrm>
                <a:off x="5578809" y="4007038"/>
                <a:ext cx="915141" cy="1004914"/>
              </a:xfrm>
              <a:custGeom>
                <a:avLst/>
                <a:gdLst>
                  <a:gd name="T0" fmla="*/ 169 w 486"/>
                  <a:gd name="T1" fmla="*/ 517 h 533"/>
                  <a:gd name="T2" fmla="*/ 48 w 486"/>
                  <a:gd name="T3" fmla="*/ 234 h 533"/>
                  <a:gd name="T4" fmla="*/ 81 w 486"/>
                  <a:gd name="T5" fmla="*/ 34 h 533"/>
                  <a:gd name="T6" fmla="*/ 96 w 486"/>
                  <a:gd name="T7" fmla="*/ 85 h 533"/>
                  <a:gd name="T8" fmla="*/ 169 w 486"/>
                  <a:gd name="T9" fmla="*/ 18 h 533"/>
                  <a:gd name="T10" fmla="*/ 180 w 486"/>
                  <a:gd name="T11" fmla="*/ 86 h 533"/>
                  <a:gd name="T12" fmla="*/ 346 w 486"/>
                  <a:gd name="T13" fmla="*/ 0 h 533"/>
                  <a:gd name="T14" fmla="*/ 329 w 486"/>
                  <a:gd name="T15" fmla="*/ 97 h 533"/>
                  <a:gd name="T16" fmla="*/ 429 w 486"/>
                  <a:gd name="T17" fmla="*/ 48 h 533"/>
                  <a:gd name="T18" fmla="*/ 407 w 486"/>
                  <a:gd name="T19" fmla="*/ 124 h 533"/>
                  <a:gd name="T20" fmla="*/ 469 w 486"/>
                  <a:gd name="T21" fmla="*/ 86 h 533"/>
                  <a:gd name="T22" fmla="*/ 428 w 486"/>
                  <a:gd name="T23" fmla="*/ 251 h 533"/>
                  <a:gd name="T24" fmla="*/ 302 w 486"/>
                  <a:gd name="T25" fmla="*/ 521 h 533"/>
                  <a:gd name="T26" fmla="*/ 278 w 486"/>
                  <a:gd name="T27" fmla="*/ 508 h 533"/>
                  <a:gd name="T28" fmla="*/ 267 w 486"/>
                  <a:gd name="T29" fmla="*/ 523 h 533"/>
                  <a:gd name="T30" fmla="*/ 244 w 486"/>
                  <a:gd name="T31" fmla="*/ 508 h 533"/>
                  <a:gd name="T32" fmla="*/ 221 w 486"/>
                  <a:gd name="T33" fmla="*/ 523 h 533"/>
                  <a:gd name="T34" fmla="*/ 198 w 486"/>
                  <a:gd name="T35" fmla="*/ 503 h 533"/>
                  <a:gd name="T36" fmla="*/ 190 w 486"/>
                  <a:gd name="T37" fmla="*/ 533 h 533"/>
                  <a:gd name="T38" fmla="*/ 177 w 486"/>
                  <a:gd name="T39" fmla="*/ 506 h 533"/>
                  <a:gd name="T40" fmla="*/ 169 w 486"/>
                  <a:gd name="T41" fmla="*/ 517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6" h="533">
                    <a:moveTo>
                      <a:pt x="169" y="517"/>
                    </a:moveTo>
                    <a:cubicBezTo>
                      <a:pt x="172" y="501"/>
                      <a:pt x="96" y="309"/>
                      <a:pt x="48" y="234"/>
                    </a:cubicBezTo>
                    <a:cubicBezTo>
                      <a:pt x="0" y="158"/>
                      <a:pt x="32" y="84"/>
                      <a:pt x="81" y="34"/>
                    </a:cubicBezTo>
                    <a:cubicBezTo>
                      <a:pt x="81" y="34"/>
                      <a:pt x="85" y="72"/>
                      <a:pt x="96" y="85"/>
                    </a:cubicBezTo>
                    <a:cubicBezTo>
                      <a:pt x="96" y="85"/>
                      <a:pt x="155" y="65"/>
                      <a:pt x="169" y="18"/>
                    </a:cubicBezTo>
                    <a:cubicBezTo>
                      <a:pt x="169" y="18"/>
                      <a:pt x="188" y="66"/>
                      <a:pt x="180" y="86"/>
                    </a:cubicBezTo>
                    <a:cubicBezTo>
                      <a:pt x="180" y="86"/>
                      <a:pt x="300" y="60"/>
                      <a:pt x="346" y="0"/>
                    </a:cubicBezTo>
                    <a:cubicBezTo>
                      <a:pt x="346" y="0"/>
                      <a:pt x="354" y="79"/>
                      <a:pt x="329" y="97"/>
                    </a:cubicBezTo>
                    <a:cubicBezTo>
                      <a:pt x="329" y="97"/>
                      <a:pt x="403" y="98"/>
                      <a:pt x="429" y="48"/>
                    </a:cubicBezTo>
                    <a:cubicBezTo>
                      <a:pt x="429" y="48"/>
                      <a:pt x="424" y="113"/>
                      <a:pt x="407" y="124"/>
                    </a:cubicBezTo>
                    <a:cubicBezTo>
                      <a:pt x="407" y="124"/>
                      <a:pt x="450" y="121"/>
                      <a:pt x="469" y="86"/>
                    </a:cubicBezTo>
                    <a:cubicBezTo>
                      <a:pt x="469" y="86"/>
                      <a:pt x="486" y="202"/>
                      <a:pt x="428" y="251"/>
                    </a:cubicBezTo>
                    <a:cubicBezTo>
                      <a:pt x="373" y="298"/>
                      <a:pt x="295" y="465"/>
                      <a:pt x="302" y="521"/>
                    </a:cubicBezTo>
                    <a:cubicBezTo>
                      <a:pt x="278" y="508"/>
                      <a:pt x="278" y="508"/>
                      <a:pt x="278" y="508"/>
                    </a:cubicBezTo>
                    <a:cubicBezTo>
                      <a:pt x="267" y="523"/>
                      <a:pt x="267" y="523"/>
                      <a:pt x="267" y="523"/>
                    </a:cubicBezTo>
                    <a:cubicBezTo>
                      <a:pt x="244" y="508"/>
                      <a:pt x="244" y="508"/>
                      <a:pt x="244" y="508"/>
                    </a:cubicBezTo>
                    <a:cubicBezTo>
                      <a:pt x="221" y="523"/>
                      <a:pt x="221" y="523"/>
                      <a:pt x="221" y="523"/>
                    </a:cubicBezTo>
                    <a:cubicBezTo>
                      <a:pt x="198" y="503"/>
                      <a:pt x="198" y="503"/>
                      <a:pt x="198" y="503"/>
                    </a:cubicBezTo>
                    <a:cubicBezTo>
                      <a:pt x="190" y="533"/>
                      <a:pt x="190" y="533"/>
                      <a:pt x="190" y="533"/>
                    </a:cubicBezTo>
                    <a:cubicBezTo>
                      <a:pt x="177" y="506"/>
                      <a:pt x="177" y="506"/>
                      <a:pt x="177" y="506"/>
                    </a:cubicBezTo>
                    <a:lnTo>
                      <a:pt x="169" y="51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0" name="Freeform: Shape 10"/>
              <p:cNvSpPr/>
              <p:nvPr/>
            </p:nvSpPr>
            <p:spPr bwMode="auto">
              <a:xfrm>
                <a:off x="5690020" y="5620259"/>
                <a:ext cx="680661" cy="858866"/>
              </a:xfrm>
              <a:custGeom>
                <a:avLst/>
                <a:gdLst>
                  <a:gd name="T0" fmla="*/ 180 w 361"/>
                  <a:gd name="T1" fmla="*/ 42 h 456"/>
                  <a:gd name="T2" fmla="*/ 0 w 361"/>
                  <a:gd name="T3" fmla="*/ 0 h 456"/>
                  <a:gd name="T4" fmla="*/ 0 w 361"/>
                  <a:gd name="T5" fmla="*/ 456 h 456"/>
                  <a:gd name="T6" fmla="*/ 52 w 361"/>
                  <a:gd name="T7" fmla="*/ 456 h 456"/>
                  <a:gd name="T8" fmla="*/ 68 w 361"/>
                  <a:gd name="T9" fmla="*/ 191 h 456"/>
                  <a:gd name="T10" fmla="*/ 180 w 361"/>
                  <a:gd name="T11" fmla="*/ 205 h 456"/>
                  <a:gd name="T12" fmla="*/ 293 w 361"/>
                  <a:gd name="T13" fmla="*/ 191 h 456"/>
                  <a:gd name="T14" fmla="*/ 309 w 361"/>
                  <a:gd name="T15" fmla="*/ 456 h 456"/>
                  <a:gd name="T16" fmla="*/ 361 w 361"/>
                  <a:gd name="T17" fmla="*/ 456 h 456"/>
                  <a:gd name="T18" fmla="*/ 361 w 361"/>
                  <a:gd name="T19" fmla="*/ 0 h 456"/>
                  <a:gd name="T20" fmla="*/ 180 w 361"/>
                  <a:gd name="T21" fmla="*/ 4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456">
                    <a:moveTo>
                      <a:pt x="180" y="4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68" y="191"/>
                      <a:pt x="110" y="205"/>
                      <a:pt x="180" y="205"/>
                    </a:cubicBezTo>
                    <a:cubicBezTo>
                      <a:pt x="251" y="205"/>
                      <a:pt x="293" y="191"/>
                      <a:pt x="293" y="191"/>
                    </a:cubicBezTo>
                    <a:cubicBezTo>
                      <a:pt x="309" y="456"/>
                      <a:pt x="309" y="456"/>
                      <a:pt x="309" y="456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1" y="0"/>
                      <a:pt x="361" y="0"/>
                      <a:pt x="361" y="0"/>
                    </a:cubicBezTo>
                    <a:lnTo>
                      <a:pt x="180" y="4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1" name="Freeform: Shape 11"/>
              <p:cNvSpPr/>
              <p:nvPr/>
            </p:nvSpPr>
            <p:spPr bwMode="auto">
              <a:xfrm>
                <a:off x="5328251" y="4241518"/>
                <a:ext cx="1404198" cy="1495312"/>
              </a:xfrm>
              <a:custGeom>
                <a:avLst/>
                <a:gdLst>
                  <a:gd name="T0" fmla="*/ 745 w 745"/>
                  <a:gd name="T1" fmla="*/ 28 h 794"/>
                  <a:gd name="T2" fmla="*/ 692 w 745"/>
                  <a:gd name="T3" fmla="*/ 0 h 794"/>
                  <a:gd name="T4" fmla="*/ 527 w 745"/>
                  <a:gd name="T5" fmla="*/ 384 h 794"/>
                  <a:gd name="T6" fmla="*/ 372 w 745"/>
                  <a:gd name="T7" fmla="*/ 454 h 794"/>
                  <a:gd name="T8" fmla="*/ 218 w 745"/>
                  <a:gd name="T9" fmla="*/ 384 h 794"/>
                  <a:gd name="T10" fmla="*/ 53 w 745"/>
                  <a:gd name="T11" fmla="*/ 0 h 794"/>
                  <a:gd name="T12" fmla="*/ 0 w 745"/>
                  <a:gd name="T13" fmla="*/ 28 h 794"/>
                  <a:gd name="T14" fmla="*/ 163 w 745"/>
                  <a:gd name="T15" fmla="*/ 408 h 794"/>
                  <a:gd name="T16" fmla="*/ 163 w 745"/>
                  <a:gd name="T17" fmla="*/ 758 h 794"/>
                  <a:gd name="T18" fmla="*/ 372 w 745"/>
                  <a:gd name="T19" fmla="*/ 794 h 794"/>
                  <a:gd name="T20" fmla="*/ 582 w 745"/>
                  <a:gd name="T21" fmla="*/ 758 h 794"/>
                  <a:gd name="T22" fmla="*/ 582 w 745"/>
                  <a:gd name="T23" fmla="*/ 408 h 794"/>
                  <a:gd name="T24" fmla="*/ 745 w 745"/>
                  <a:gd name="T25" fmla="*/ 28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5" h="794">
                    <a:moveTo>
                      <a:pt x="745" y="28"/>
                    </a:moveTo>
                    <a:cubicBezTo>
                      <a:pt x="692" y="0"/>
                      <a:pt x="692" y="0"/>
                      <a:pt x="692" y="0"/>
                    </a:cubicBezTo>
                    <a:cubicBezTo>
                      <a:pt x="687" y="9"/>
                      <a:pt x="591" y="194"/>
                      <a:pt x="527" y="384"/>
                    </a:cubicBezTo>
                    <a:cubicBezTo>
                      <a:pt x="527" y="384"/>
                      <a:pt x="499" y="422"/>
                      <a:pt x="372" y="454"/>
                    </a:cubicBezTo>
                    <a:cubicBezTo>
                      <a:pt x="246" y="422"/>
                      <a:pt x="218" y="384"/>
                      <a:pt x="218" y="384"/>
                    </a:cubicBezTo>
                    <a:cubicBezTo>
                      <a:pt x="154" y="194"/>
                      <a:pt x="58" y="9"/>
                      <a:pt x="5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100" y="220"/>
                      <a:pt x="163" y="408"/>
                    </a:cubicBezTo>
                    <a:cubicBezTo>
                      <a:pt x="196" y="517"/>
                      <a:pt x="163" y="758"/>
                      <a:pt x="163" y="758"/>
                    </a:cubicBezTo>
                    <a:cubicBezTo>
                      <a:pt x="270" y="794"/>
                      <a:pt x="372" y="794"/>
                      <a:pt x="372" y="794"/>
                    </a:cubicBezTo>
                    <a:cubicBezTo>
                      <a:pt x="372" y="794"/>
                      <a:pt x="475" y="794"/>
                      <a:pt x="582" y="758"/>
                    </a:cubicBezTo>
                    <a:cubicBezTo>
                      <a:pt x="582" y="758"/>
                      <a:pt x="549" y="517"/>
                      <a:pt x="582" y="408"/>
                    </a:cubicBezTo>
                    <a:cubicBezTo>
                      <a:pt x="645" y="220"/>
                      <a:pt x="744" y="30"/>
                      <a:pt x="745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2" name="Freeform: Shape 12"/>
              <p:cNvSpPr/>
              <p:nvPr/>
            </p:nvSpPr>
            <p:spPr bwMode="auto">
              <a:xfrm>
                <a:off x="5951297" y="5152639"/>
                <a:ext cx="156766" cy="546673"/>
              </a:xfrm>
              <a:custGeom>
                <a:avLst/>
                <a:gdLst>
                  <a:gd name="T0" fmla="*/ 85 w 117"/>
                  <a:gd name="T1" fmla="*/ 17 h 408"/>
                  <a:gd name="T2" fmla="*/ 58 w 117"/>
                  <a:gd name="T3" fmla="*/ 0 h 408"/>
                  <a:gd name="T4" fmla="*/ 33 w 117"/>
                  <a:gd name="T5" fmla="*/ 17 h 408"/>
                  <a:gd name="T6" fmla="*/ 0 w 117"/>
                  <a:gd name="T7" fmla="*/ 351 h 408"/>
                  <a:gd name="T8" fmla="*/ 58 w 117"/>
                  <a:gd name="T9" fmla="*/ 408 h 408"/>
                  <a:gd name="T10" fmla="*/ 117 w 117"/>
                  <a:gd name="T11" fmla="*/ 351 h 408"/>
                  <a:gd name="T12" fmla="*/ 85 w 117"/>
                  <a:gd name="T13" fmla="*/ 1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08">
                    <a:moveTo>
                      <a:pt x="85" y="17"/>
                    </a:moveTo>
                    <a:lnTo>
                      <a:pt x="58" y="0"/>
                    </a:lnTo>
                    <a:lnTo>
                      <a:pt x="33" y="17"/>
                    </a:lnTo>
                    <a:lnTo>
                      <a:pt x="0" y="351"/>
                    </a:lnTo>
                    <a:lnTo>
                      <a:pt x="58" y="408"/>
                    </a:lnTo>
                    <a:lnTo>
                      <a:pt x="117" y="351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3" name="Freeform: Shape 13"/>
              <p:cNvSpPr/>
              <p:nvPr/>
            </p:nvSpPr>
            <p:spPr bwMode="auto">
              <a:xfrm>
                <a:off x="5967376" y="5096364"/>
                <a:ext cx="125949" cy="92452"/>
              </a:xfrm>
              <a:custGeom>
                <a:avLst/>
                <a:gdLst>
                  <a:gd name="T0" fmla="*/ 46 w 94"/>
                  <a:gd name="T1" fmla="*/ 0 h 69"/>
                  <a:gd name="T2" fmla="*/ 0 w 94"/>
                  <a:gd name="T3" fmla="*/ 14 h 69"/>
                  <a:gd name="T4" fmla="*/ 21 w 94"/>
                  <a:gd name="T5" fmla="*/ 59 h 69"/>
                  <a:gd name="T6" fmla="*/ 46 w 94"/>
                  <a:gd name="T7" fmla="*/ 69 h 69"/>
                  <a:gd name="T8" fmla="*/ 73 w 94"/>
                  <a:gd name="T9" fmla="*/ 59 h 69"/>
                  <a:gd name="T10" fmla="*/ 94 w 94"/>
                  <a:gd name="T11" fmla="*/ 14 h 69"/>
                  <a:gd name="T12" fmla="*/ 46 w 9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69">
                    <a:moveTo>
                      <a:pt x="46" y="0"/>
                    </a:moveTo>
                    <a:lnTo>
                      <a:pt x="0" y="14"/>
                    </a:lnTo>
                    <a:lnTo>
                      <a:pt x="21" y="59"/>
                    </a:lnTo>
                    <a:lnTo>
                      <a:pt x="46" y="69"/>
                    </a:lnTo>
                    <a:lnTo>
                      <a:pt x="73" y="59"/>
                    </a:lnTo>
                    <a:lnTo>
                      <a:pt x="94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4" name="Rectangle 14"/>
              <p:cNvSpPr/>
              <p:nvPr/>
            </p:nvSpPr>
            <p:spPr bwMode="auto">
              <a:xfrm>
                <a:off x="5967376" y="4891362"/>
                <a:ext cx="125949" cy="205002"/>
              </a:xfrm>
              <a:prstGeom prst="rect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5" name="Oval 15"/>
              <p:cNvSpPr/>
              <p:nvPr/>
            </p:nvSpPr>
            <p:spPr bwMode="auto">
              <a:xfrm>
                <a:off x="5617666" y="4498776"/>
                <a:ext cx="14202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6" name="Oval 16"/>
              <p:cNvSpPr/>
              <p:nvPr/>
            </p:nvSpPr>
            <p:spPr bwMode="auto">
              <a:xfrm>
                <a:off x="6301007" y="4498776"/>
                <a:ext cx="14068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7" name="Freeform: Shape 17"/>
              <p:cNvSpPr/>
              <p:nvPr/>
            </p:nvSpPr>
            <p:spPr bwMode="auto">
              <a:xfrm>
                <a:off x="5719497" y="4266975"/>
                <a:ext cx="620366" cy="690041"/>
              </a:xfrm>
              <a:custGeom>
                <a:avLst/>
                <a:gdLst>
                  <a:gd name="T0" fmla="*/ 329 w 329"/>
                  <a:gd name="T1" fmla="*/ 44 h 366"/>
                  <a:gd name="T2" fmla="*/ 289 w 329"/>
                  <a:gd name="T3" fmla="*/ 0 h 366"/>
                  <a:gd name="T4" fmla="*/ 284 w 329"/>
                  <a:gd name="T5" fmla="*/ 0 h 366"/>
                  <a:gd name="T6" fmla="*/ 45 w 329"/>
                  <a:gd name="T7" fmla="*/ 0 h 366"/>
                  <a:gd name="T8" fmla="*/ 45 w 329"/>
                  <a:gd name="T9" fmla="*/ 0 h 366"/>
                  <a:gd name="T10" fmla="*/ 13 w 329"/>
                  <a:gd name="T11" fmla="*/ 13 h 366"/>
                  <a:gd name="T12" fmla="*/ 0 w 329"/>
                  <a:gd name="T13" fmla="*/ 44 h 366"/>
                  <a:gd name="T14" fmla="*/ 0 w 329"/>
                  <a:gd name="T15" fmla="*/ 225 h 366"/>
                  <a:gd name="T16" fmla="*/ 0 w 329"/>
                  <a:gd name="T17" fmla="*/ 225 h 366"/>
                  <a:gd name="T18" fmla="*/ 38 w 329"/>
                  <a:gd name="T19" fmla="*/ 344 h 366"/>
                  <a:gd name="T20" fmla="*/ 45 w 329"/>
                  <a:gd name="T21" fmla="*/ 349 h 366"/>
                  <a:gd name="T22" fmla="*/ 45 w 329"/>
                  <a:gd name="T23" fmla="*/ 349 h 366"/>
                  <a:gd name="T24" fmla="*/ 164 w 329"/>
                  <a:gd name="T25" fmla="*/ 365 h 366"/>
                  <a:gd name="T26" fmla="*/ 284 w 329"/>
                  <a:gd name="T27" fmla="*/ 349 h 366"/>
                  <a:gd name="T28" fmla="*/ 291 w 329"/>
                  <a:gd name="T29" fmla="*/ 344 h 366"/>
                  <a:gd name="T30" fmla="*/ 329 w 329"/>
                  <a:gd name="T31" fmla="*/ 225 h 366"/>
                  <a:gd name="T32" fmla="*/ 329 w 329"/>
                  <a:gd name="T33" fmla="*/ 225 h 366"/>
                  <a:gd name="T34" fmla="*/ 329 w 329"/>
                  <a:gd name="T35" fmla="*/ 4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9" h="366">
                    <a:moveTo>
                      <a:pt x="329" y="44"/>
                    </a:moveTo>
                    <a:cubicBezTo>
                      <a:pt x="329" y="21"/>
                      <a:pt x="311" y="2"/>
                      <a:pt x="289" y="0"/>
                    </a:cubicBezTo>
                    <a:cubicBezTo>
                      <a:pt x="287" y="0"/>
                      <a:pt x="286" y="0"/>
                      <a:pt x="28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48"/>
                      <a:pt x="4" y="314"/>
                      <a:pt x="38" y="344"/>
                    </a:cubicBezTo>
                    <a:cubicBezTo>
                      <a:pt x="40" y="346"/>
                      <a:pt x="42" y="348"/>
                      <a:pt x="45" y="349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64" y="362"/>
                      <a:pt x="114" y="366"/>
                      <a:pt x="164" y="365"/>
                    </a:cubicBezTo>
                    <a:cubicBezTo>
                      <a:pt x="214" y="366"/>
                      <a:pt x="265" y="362"/>
                      <a:pt x="284" y="349"/>
                    </a:cubicBezTo>
                    <a:cubicBezTo>
                      <a:pt x="287" y="348"/>
                      <a:pt x="289" y="346"/>
                      <a:pt x="291" y="344"/>
                    </a:cubicBezTo>
                    <a:cubicBezTo>
                      <a:pt x="325" y="314"/>
                      <a:pt x="329" y="249"/>
                      <a:pt x="329" y="225"/>
                    </a:cubicBezTo>
                    <a:cubicBezTo>
                      <a:pt x="329" y="225"/>
                      <a:pt x="329" y="225"/>
                      <a:pt x="329" y="225"/>
                    </a:cubicBez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8" name="Freeform: Shape 18"/>
              <p:cNvSpPr/>
              <p:nvPr/>
            </p:nvSpPr>
            <p:spPr bwMode="auto">
              <a:xfrm>
                <a:off x="5936558" y="4772112"/>
                <a:ext cx="186244" cy="89772"/>
              </a:xfrm>
              <a:custGeom>
                <a:avLst/>
                <a:gdLst>
                  <a:gd name="T0" fmla="*/ 0 w 99"/>
                  <a:gd name="T1" fmla="*/ 0 h 48"/>
                  <a:gd name="T2" fmla="*/ 49 w 99"/>
                  <a:gd name="T3" fmla="*/ 48 h 48"/>
                  <a:gd name="T4" fmla="*/ 99 w 99"/>
                  <a:gd name="T5" fmla="*/ 0 h 48"/>
                  <a:gd name="T6" fmla="*/ 0 w 9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8">
                    <a:moveTo>
                      <a:pt x="0" y="0"/>
                    </a:moveTo>
                    <a:cubicBezTo>
                      <a:pt x="1" y="27"/>
                      <a:pt x="23" y="48"/>
                      <a:pt x="49" y="48"/>
                    </a:cubicBezTo>
                    <a:cubicBezTo>
                      <a:pt x="76" y="48"/>
                      <a:pt x="98" y="27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6029010" y="5069567"/>
                <a:ext cx="93792" cy="105851"/>
              </a:xfrm>
              <a:custGeom>
                <a:avLst/>
                <a:gdLst>
                  <a:gd name="T0" fmla="*/ 0 w 50"/>
                  <a:gd name="T1" fmla="*/ 14 h 56"/>
                  <a:gd name="T2" fmla="*/ 37 w 50"/>
                  <a:gd name="T3" fmla="*/ 56 h 56"/>
                  <a:gd name="T4" fmla="*/ 50 w 50"/>
                  <a:gd name="T5" fmla="*/ 11 h 56"/>
                  <a:gd name="T6" fmla="*/ 34 w 50"/>
                  <a:gd name="T7" fmla="*/ 1 h 56"/>
                  <a:gd name="T8" fmla="*/ 0 w 50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0" y="14"/>
                    </a:moveTo>
                    <a:cubicBezTo>
                      <a:pt x="0" y="14"/>
                      <a:pt x="32" y="32"/>
                      <a:pt x="37" y="5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3" y="0"/>
                      <a:pt x="34" y="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0" name="Freeform: Shape 20"/>
              <p:cNvSpPr/>
              <p:nvPr/>
            </p:nvSpPr>
            <p:spPr bwMode="auto">
              <a:xfrm>
                <a:off x="5936558" y="5069567"/>
                <a:ext cx="92452" cy="105851"/>
              </a:xfrm>
              <a:custGeom>
                <a:avLst/>
                <a:gdLst>
                  <a:gd name="T0" fmla="*/ 49 w 49"/>
                  <a:gd name="T1" fmla="*/ 14 h 56"/>
                  <a:gd name="T2" fmla="*/ 13 w 49"/>
                  <a:gd name="T3" fmla="*/ 56 h 56"/>
                  <a:gd name="T4" fmla="*/ 0 w 49"/>
                  <a:gd name="T5" fmla="*/ 11 h 56"/>
                  <a:gd name="T6" fmla="*/ 16 w 49"/>
                  <a:gd name="T7" fmla="*/ 1 h 56"/>
                  <a:gd name="T8" fmla="*/ 49 w 49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49" y="14"/>
                    </a:moveTo>
                    <a:cubicBezTo>
                      <a:pt x="49" y="14"/>
                      <a:pt x="18" y="32"/>
                      <a:pt x="13" y="5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7" y="0"/>
                      <a:pt x="16" y="1"/>
                    </a:cubicBez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>
                <a:off x="5552012" y="6448308"/>
                <a:ext cx="243859" cy="83073"/>
              </a:xfrm>
              <a:custGeom>
                <a:avLst/>
                <a:gdLst>
                  <a:gd name="T0" fmla="*/ 128 w 129"/>
                  <a:gd name="T1" fmla="*/ 44 h 44"/>
                  <a:gd name="T2" fmla="*/ 129 w 129"/>
                  <a:gd name="T3" fmla="*/ 30 h 44"/>
                  <a:gd name="T4" fmla="*/ 99 w 129"/>
                  <a:gd name="T5" fmla="*/ 0 h 44"/>
                  <a:gd name="T6" fmla="*/ 30 w 129"/>
                  <a:gd name="T7" fmla="*/ 0 h 44"/>
                  <a:gd name="T8" fmla="*/ 0 w 129"/>
                  <a:gd name="T9" fmla="*/ 30 h 44"/>
                  <a:gd name="T10" fmla="*/ 1 w 129"/>
                  <a:gd name="T11" fmla="*/ 44 h 44"/>
                  <a:gd name="T12" fmla="*/ 128 w 1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4">
                    <a:moveTo>
                      <a:pt x="128" y="44"/>
                    </a:moveTo>
                    <a:cubicBezTo>
                      <a:pt x="128" y="42"/>
                      <a:pt x="129" y="32"/>
                      <a:pt x="129" y="30"/>
                    </a:cubicBezTo>
                    <a:cubicBezTo>
                      <a:pt x="129" y="13"/>
                      <a:pt x="115" y="0"/>
                      <a:pt x="9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32"/>
                      <a:pt x="1" y="42"/>
                      <a:pt x="1" y="44"/>
                    </a:cubicBezTo>
                    <a:lnTo>
                      <a:pt x="128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2" name="Freeform: Shape 22"/>
              <p:cNvSpPr/>
              <p:nvPr/>
            </p:nvSpPr>
            <p:spPr bwMode="auto">
              <a:xfrm>
                <a:off x="6264830" y="6448308"/>
                <a:ext cx="242519" cy="83073"/>
              </a:xfrm>
              <a:custGeom>
                <a:avLst/>
                <a:gdLst>
                  <a:gd name="T0" fmla="*/ 1 w 129"/>
                  <a:gd name="T1" fmla="*/ 44 h 44"/>
                  <a:gd name="T2" fmla="*/ 0 w 129"/>
                  <a:gd name="T3" fmla="*/ 30 h 44"/>
                  <a:gd name="T4" fmla="*/ 30 w 129"/>
                  <a:gd name="T5" fmla="*/ 0 h 44"/>
                  <a:gd name="T6" fmla="*/ 99 w 129"/>
                  <a:gd name="T7" fmla="*/ 0 h 44"/>
                  <a:gd name="T8" fmla="*/ 129 w 129"/>
                  <a:gd name="T9" fmla="*/ 30 h 44"/>
                  <a:gd name="T10" fmla="*/ 128 w 129"/>
                  <a:gd name="T11" fmla="*/ 44 h 44"/>
                  <a:gd name="T12" fmla="*/ 1 w 129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4">
                    <a:moveTo>
                      <a:pt x="1" y="44"/>
                    </a:moveTo>
                    <a:cubicBezTo>
                      <a:pt x="1" y="42"/>
                      <a:pt x="0" y="32"/>
                      <a:pt x="0" y="30"/>
                    </a:cubicBezTo>
                    <a:cubicBezTo>
                      <a:pt x="0" y="13"/>
                      <a:pt x="14" y="0"/>
                      <a:pt x="3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5" y="0"/>
                      <a:pt x="129" y="13"/>
                      <a:pt x="129" y="30"/>
                    </a:cubicBezTo>
                    <a:cubicBezTo>
                      <a:pt x="129" y="32"/>
                      <a:pt x="128" y="42"/>
                      <a:pt x="128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3" name="Freeform: Shape 23"/>
              <p:cNvSpPr/>
              <p:nvPr/>
            </p:nvSpPr>
            <p:spPr bwMode="auto">
              <a:xfrm>
                <a:off x="5649823" y="4220080"/>
                <a:ext cx="723537" cy="286735"/>
              </a:xfrm>
              <a:custGeom>
                <a:avLst/>
                <a:gdLst>
                  <a:gd name="T0" fmla="*/ 37 w 384"/>
                  <a:gd name="T1" fmla="*/ 152 h 152"/>
                  <a:gd name="T2" fmla="*/ 79 w 384"/>
                  <a:gd name="T3" fmla="*/ 90 h 152"/>
                  <a:gd name="T4" fmla="*/ 333 w 384"/>
                  <a:gd name="T5" fmla="*/ 80 h 152"/>
                  <a:gd name="T6" fmla="*/ 366 w 384"/>
                  <a:gd name="T7" fmla="*/ 152 h 152"/>
                  <a:gd name="T8" fmla="*/ 366 w 384"/>
                  <a:gd name="T9" fmla="*/ 28 h 152"/>
                  <a:gd name="T10" fmla="*/ 33 w 384"/>
                  <a:gd name="T11" fmla="*/ 25 h 152"/>
                  <a:gd name="T12" fmla="*/ 37 w 384"/>
                  <a:gd name="T1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152">
                    <a:moveTo>
                      <a:pt x="37" y="152"/>
                    </a:moveTo>
                    <a:cubicBezTo>
                      <a:pt x="37" y="152"/>
                      <a:pt x="70" y="124"/>
                      <a:pt x="79" y="90"/>
                    </a:cubicBezTo>
                    <a:cubicBezTo>
                      <a:pt x="79" y="90"/>
                      <a:pt x="195" y="137"/>
                      <a:pt x="333" y="80"/>
                    </a:cubicBezTo>
                    <a:cubicBezTo>
                      <a:pt x="333" y="80"/>
                      <a:pt x="345" y="142"/>
                      <a:pt x="366" y="152"/>
                    </a:cubicBezTo>
                    <a:cubicBezTo>
                      <a:pt x="366" y="152"/>
                      <a:pt x="384" y="38"/>
                      <a:pt x="366" y="28"/>
                    </a:cubicBezTo>
                    <a:cubicBezTo>
                      <a:pt x="347" y="18"/>
                      <a:pt x="66" y="0"/>
                      <a:pt x="33" y="25"/>
                    </a:cubicBezTo>
                    <a:cubicBezTo>
                      <a:pt x="0" y="50"/>
                      <a:pt x="37" y="152"/>
                      <a:pt x="37" y="15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4" name="Oval 24"/>
              <p:cNvSpPr/>
              <p:nvPr/>
            </p:nvSpPr>
            <p:spPr bwMode="auto">
              <a:xfrm>
                <a:off x="5874924" y="4517534"/>
                <a:ext cx="3751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5" name="Oval 25"/>
              <p:cNvSpPr/>
              <p:nvPr/>
            </p:nvSpPr>
            <p:spPr bwMode="auto">
              <a:xfrm>
                <a:off x="6148260" y="4517534"/>
                <a:ext cx="3483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6" name="Oval 26"/>
              <p:cNvSpPr/>
              <p:nvPr/>
            </p:nvSpPr>
            <p:spPr bwMode="auto">
              <a:xfrm>
                <a:off x="5891002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7" name="Oval 27"/>
              <p:cNvSpPr/>
              <p:nvPr/>
            </p:nvSpPr>
            <p:spPr bwMode="auto">
              <a:xfrm>
                <a:off x="6167018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8" name="Oval 28"/>
              <p:cNvSpPr/>
              <p:nvPr/>
            </p:nvSpPr>
            <p:spPr bwMode="auto">
              <a:xfrm>
                <a:off x="5885643" y="4549691"/>
                <a:ext cx="536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49" name="Oval 29"/>
              <p:cNvSpPr/>
              <p:nvPr/>
            </p:nvSpPr>
            <p:spPr bwMode="auto">
              <a:xfrm>
                <a:off x="6157639" y="4549691"/>
                <a:ext cx="268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0" name="Freeform: Shape 30"/>
              <p:cNvSpPr/>
              <p:nvPr/>
            </p:nvSpPr>
            <p:spPr bwMode="auto">
              <a:xfrm>
                <a:off x="5834727" y="4437141"/>
                <a:ext cx="101831" cy="24118"/>
              </a:xfrm>
              <a:custGeom>
                <a:avLst/>
                <a:gdLst>
                  <a:gd name="T0" fmla="*/ 0 w 54"/>
                  <a:gd name="T1" fmla="*/ 12 h 13"/>
                  <a:gd name="T2" fmla="*/ 8 w 54"/>
                  <a:gd name="T3" fmla="*/ 7 h 13"/>
                  <a:gd name="T4" fmla="*/ 17 w 54"/>
                  <a:gd name="T5" fmla="*/ 4 h 13"/>
                  <a:gd name="T6" fmla="*/ 27 w 54"/>
                  <a:gd name="T7" fmla="*/ 1 h 13"/>
                  <a:gd name="T8" fmla="*/ 33 w 54"/>
                  <a:gd name="T9" fmla="*/ 0 h 13"/>
                  <a:gd name="T10" fmla="*/ 38 w 54"/>
                  <a:gd name="T11" fmla="*/ 0 h 13"/>
                  <a:gd name="T12" fmla="*/ 44 w 54"/>
                  <a:gd name="T13" fmla="*/ 2 h 13"/>
                  <a:gd name="T14" fmla="*/ 48 w 54"/>
                  <a:gd name="T15" fmla="*/ 4 h 13"/>
                  <a:gd name="T16" fmla="*/ 51 w 54"/>
                  <a:gd name="T17" fmla="*/ 7 h 13"/>
                  <a:gd name="T18" fmla="*/ 53 w 54"/>
                  <a:gd name="T19" fmla="*/ 10 h 13"/>
                  <a:gd name="T20" fmla="*/ 54 w 54"/>
                  <a:gd name="T21" fmla="*/ 12 h 13"/>
                  <a:gd name="T22" fmla="*/ 54 w 54"/>
                  <a:gd name="T23" fmla="*/ 13 h 13"/>
                  <a:gd name="T24" fmla="*/ 51 w 54"/>
                  <a:gd name="T25" fmla="*/ 13 h 13"/>
                  <a:gd name="T26" fmla="*/ 48 w 54"/>
                  <a:gd name="T27" fmla="*/ 13 h 13"/>
                  <a:gd name="T28" fmla="*/ 44 w 54"/>
                  <a:gd name="T29" fmla="*/ 13 h 13"/>
                  <a:gd name="T30" fmla="*/ 41 w 54"/>
                  <a:gd name="T31" fmla="*/ 13 h 13"/>
                  <a:gd name="T32" fmla="*/ 36 w 54"/>
                  <a:gd name="T33" fmla="*/ 13 h 13"/>
                  <a:gd name="T34" fmla="*/ 32 w 54"/>
                  <a:gd name="T35" fmla="*/ 12 h 13"/>
                  <a:gd name="T36" fmla="*/ 27 w 54"/>
                  <a:gd name="T37" fmla="*/ 11 h 13"/>
                  <a:gd name="T38" fmla="*/ 18 w 54"/>
                  <a:gd name="T39" fmla="*/ 11 h 13"/>
                  <a:gd name="T40" fmla="*/ 9 w 54"/>
                  <a:gd name="T41" fmla="*/ 11 h 13"/>
                  <a:gd name="T42" fmla="*/ 1 w 54"/>
                  <a:gd name="T43" fmla="*/ 13 h 13"/>
                  <a:gd name="T44" fmla="*/ 0 w 5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3">
                    <a:moveTo>
                      <a:pt x="0" y="12"/>
                    </a:moveTo>
                    <a:cubicBezTo>
                      <a:pt x="0" y="12"/>
                      <a:pt x="3" y="10"/>
                      <a:pt x="8" y="7"/>
                    </a:cubicBezTo>
                    <a:cubicBezTo>
                      <a:pt x="10" y="6"/>
                      <a:pt x="13" y="5"/>
                      <a:pt x="17" y="4"/>
                    </a:cubicBezTo>
                    <a:cubicBezTo>
                      <a:pt x="20" y="3"/>
                      <a:pt x="23" y="2"/>
                      <a:pt x="27" y="1"/>
                    </a:cubicBezTo>
                    <a:cubicBezTo>
                      <a:pt x="29" y="1"/>
                      <a:pt x="31" y="1"/>
                      <a:pt x="33" y="0"/>
                    </a:cubicBezTo>
                    <a:cubicBezTo>
                      <a:pt x="35" y="0"/>
                      <a:pt x="37" y="0"/>
                      <a:pt x="38" y="0"/>
                    </a:cubicBezTo>
                    <a:cubicBezTo>
                      <a:pt x="40" y="1"/>
                      <a:pt x="42" y="1"/>
                      <a:pt x="44" y="2"/>
                    </a:cubicBezTo>
                    <a:cubicBezTo>
                      <a:pt x="45" y="3"/>
                      <a:pt x="47" y="3"/>
                      <a:pt x="48" y="4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2" y="8"/>
                      <a:pt x="52" y="9"/>
                      <a:pt x="53" y="10"/>
                    </a:cubicBezTo>
                    <a:cubicBezTo>
                      <a:pt x="54" y="11"/>
                      <a:pt x="54" y="12"/>
                      <a:pt x="54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2" y="13"/>
                      <a:pt x="51" y="13"/>
                    </a:cubicBezTo>
                    <a:cubicBezTo>
                      <a:pt x="50" y="13"/>
                      <a:pt x="49" y="13"/>
                      <a:pt x="48" y="13"/>
                    </a:cubicBezTo>
                    <a:cubicBezTo>
                      <a:pt x="47" y="13"/>
                      <a:pt x="46" y="13"/>
                      <a:pt x="44" y="13"/>
                    </a:cubicBezTo>
                    <a:cubicBezTo>
                      <a:pt x="43" y="13"/>
                      <a:pt x="42" y="13"/>
                      <a:pt x="41" y="13"/>
                    </a:cubicBezTo>
                    <a:cubicBezTo>
                      <a:pt x="39" y="13"/>
                      <a:pt x="38" y="13"/>
                      <a:pt x="36" y="13"/>
                    </a:cubicBezTo>
                    <a:cubicBezTo>
                      <a:pt x="35" y="12"/>
                      <a:pt x="34" y="12"/>
                      <a:pt x="32" y="12"/>
                    </a:cubicBezTo>
                    <a:cubicBezTo>
                      <a:pt x="31" y="11"/>
                      <a:pt x="29" y="11"/>
                      <a:pt x="27" y="11"/>
                    </a:cubicBezTo>
                    <a:cubicBezTo>
                      <a:pt x="24" y="11"/>
                      <a:pt x="21" y="11"/>
                      <a:pt x="18" y="11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4" y="12"/>
                      <a:pt x="1" y="13"/>
                      <a:pt x="1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1" name="Freeform: Shape 31"/>
              <p:cNvSpPr/>
              <p:nvPr/>
            </p:nvSpPr>
            <p:spPr bwMode="auto">
              <a:xfrm>
                <a:off x="6122802" y="4437141"/>
                <a:ext cx="101831" cy="24118"/>
              </a:xfrm>
              <a:custGeom>
                <a:avLst/>
                <a:gdLst>
                  <a:gd name="T0" fmla="*/ 53 w 54"/>
                  <a:gd name="T1" fmla="*/ 13 h 13"/>
                  <a:gd name="T2" fmla="*/ 45 w 54"/>
                  <a:gd name="T3" fmla="*/ 11 h 13"/>
                  <a:gd name="T4" fmla="*/ 36 w 54"/>
                  <a:gd name="T5" fmla="*/ 11 h 13"/>
                  <a:gd name="T6" fmla="*/ 26 w 54"/>
                  <a:gd name="T7" fmla="*/ 11 h 13"/>
                  <a:gd name="T8" fmla="*/ 22 w 54"/>
                  <a:gd name="T9" fmla="*/ 12 h 13"/>
                  <a:gd name="T10" fmla="*/ 17 w 54"/>
                  <a:gd name="T11" fmla="*/ 13 h 13"/>
                  <a:gd name="T12" fmla="*/ 13 w 54"/>
                  <a:gd name="T13" fmla="*/ 13 h 13"/>
                  <a:gd name="T14" fmla="*/ 10 w 54"/>
                  <a:gd name="T15" fmla="*/ 13 h 13"/>
                  <a:gd name="T16" fmla="*/ 6 w 54"/>
                  <a:gd name="T17" fmla="*/ 13 h 13"/>
                  <a:gd name="T18" fmla="*/ 3 w 54"/>
                  <a:gd name="T19" fmla="*/ 13 h 13"/>
                  <a:gd name="T20" fmla="*/ 0 w 54"/>
                  <a:gd name="T21" fmla="*/ 13 h 13"/>
                  <a:gd name="T22" fmla="*/ 0 w 54"/>
                  <a:gd name="T23" fmla="*/ 12 h 13"/>
                  <a:gd name="T24" fmla="*/ 1 w 54"/>
                  <a:gd name="T25" fmla="*/ 10 h 13"/>
                  <a:gd name="T26" fmla="*/ 3 w 54"/>
                  <a:gd name="T27" fmla="*/ 7 h 13"/>
                  <a:gd name="T28" fmla="*/ 6 w 54"/>
                  <a:gd name="T29" fmla="*/ 4 h 13"/>
                  <a:gd name="T30" fmla="*/ 10 w 54"/>
                  <a:gd name="T31" fmla="*/ 2 h 13"/>
                  <a:gd name="T32" fmla="*/ 16 w 54"/>
                  <a:gd name="T33" fmla="*/ 0 h 13"/>
                  <a:gd name="T34" fmla="*/ 21 w 54"/>
                  <a:gd name="T35" fmla="*/ 0 h 13"/>
                  <a:gd name="T36" fmla="*/ 27 w 54"/>
                  <a:gd name="T37" fmla="*/ 1 h 13"/>
                  <a:gd name="T38" fmla="*/ 37 w 54"/>
                  <a:gd name="T39" fmla="*/ 4 h 13"/>
                  <a:gd name="T40" fmla="*/ 46 w 54"/>
                  <a:gd name="T41" fmla="*/ 7 h 13"/>
                  <a:gd name="T42" fmla="*/ 54 w 54"/>
                  <a:gd name="T43" fmla="*/ 12 h 13"/>
                  <a:gd name="T44" fmla="*/ 53 w 54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3">
                    <a:moveTo>
                      <a:pt x="53" y="13"/>
                    </a:moveTo>
                    <a:cubicBezTo>
                      <a:pt x="53" y="13"/>
                      <a:pt x="50" y="12"/>
                      <a:pt x="45" y="11"/>
                    </a:cubicBezTo>
                    <a:cubicBezTo>
                      <a:pt x="42" y="11"/>
                      <a:pt x="39" y="11"/>
                      <a:pt x="36" y="11"/>
                    </a:cubicBezTo>
                    <a:cubicBezTo>
                      <a:pt x="33" y="11"/>
                      <a:pt x="30" y="11"/>
                      <a:pt x="26" y="11"/>
                    </a:cubicBezTo>
                    <a:cubicBezTo>
                      <a:pt x="25" y="11"/>
                      <a:pt x="23" y="11"/>
                      <a:pt x="22" y="12"/>
                    </a:cubicBezTo>
                    <a:cubicBezTo>
                      <a:pt x="20" y="12"/>
                      <a:pt x="19" y="12"/>
                      <a:pt x="17" y="13"/>
                    </a:cubicBezTo>
                    <a:cubicBezTo>
                      <a:pt x="16" y="13"/>
                      <a:pt x="15" y="13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5" y="13"/>
                      <a:pt x="4" y="13"/>
                      <a:pt x="3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9"/>
                      <a:pt x="2" y="8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2" y="1"/>
                      <a:pt x="14" y="1"/>
                      <a:pt x="16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3" y="1"/>
                      <a:pt x="25" y="1"/>
                      <a:pt x="27" y="1"/>
                    </a:cubicBezTo>
                    <a:cubicBezTo>
                      <a:pt x="31" y="2"/>
                      <a:pt x="34" y="3"/>
                      <a:pt x="37" y="4"/>
                    </a:cubicBezTo>
                    <a:cubicBezTo>
                      <a:pt x="41" y="5"/>
                      <a:pt x="44" y="6"/>
                      <a:pt x="46" y="7"/>
                    </a:cubicBezTo>
                    <a:cubicBezTo>
                      <a:pt x="51" y="10"/>
                      <a:pt x="54" y="12"/>
                      <a:pt x="54" y="12"/>
                    </a:cubicBez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508694" y="1440628"/>
              <a:ext cx="1554600" cy="974767"/>
              <a:chOff x="6011592" y="1920837"/>
              <a:chExt cx="2072800" cy="1299689"/>
            </a:xfrm>
          </p:grpSpPr>
          <p:sp>
            <p:nvSpPr>
              <p:cNvPr id="24" name="Freeform: Shape 32"/>
              <p:cNvSpPr/>
              <p:nvPr/>
            </p:nvSpPr>
            <p:spPr bwMode="auto">
              <a:xfrm>
                <a:off x="7114316" y="1920837"/>
                <a:ext cx="763734" cy="483698"/>
              </a:xfrm>
              <a:custGeom>
                <a:avLst/>
                <a:gdLst>
                  <a:gd name="T0" fmla="*/ 336 w 405"/>
                  <a:gd name="T1" fmla="*/ 165 h 257"/>
                  <a:gd name="T2" fmla="*/ 405 w 405"/>
                  <a:gd name="T3" fmla="*/ 4 h 257"/>
                  <a:gd name="T4" fmla="*/ 127 w 405"/>
                  <a:gd name="T5" fmla="*/ 257 h 257"/>
                  <a:gd name="T6" fmla="*/ 336 w 405"/>
                  <a:gd name="T7" fmla="*/ 16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5" h="257">
                    <a:moveTo>
                      <a:pt x="336" y="165"/>
                    </a:moveTo>
                    <a:cubicBezTo>
                      <a:pt x="336" y="165"/>
                      <a:pt x="333" y="54"/>
                      <a:pt x="405" y="4"/>
                    </a:cubicBezTo>
                    <a:cubicBezTo>
                      <a:pt x="404" y="0"/>
                      <a:pt x="0" y="118"/>
                      <a:pt x="127" y="257"/>
                    </a:cubicBezTo>
                    <a:cubicBezTo>
                      <a:pt x="196" y="225"/>
                      <a:pt x="266" y="194"/>
                      <a:pt x="336" y="16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5" name="Freeform: Shape 33"/>
              <p:cNvSpPr/>
              <p:nvPr/>
            </p:nvSpPr>
            <p:spPr bwMode="auto">
              <a:xfrm>
                <a:off x="7395692" y="2325482"/>
                <a:ext cx="688700" cy="507816"/>
              </a:xfrm>
              <a:custGeom>
                <a:avLst/>
                <a:gdLst>
                  <a:gd name="T0" fmla="*/ 208 w 366"/>
                  <a:gd name="T1" fmla="*/ 0 h 270"/>
                  <a:gd name="T2" fmla="*/ 366 w 366"/>
                  <a:gd name="T3" fmla="*/ 69 h 270"/>
                  <a:gd name="T4" fmla="*/ 0 w 366"/>
                  <a:gd name="T5" fmla="*/ 91 h 270"/>
                  <a:gd name="T6" fmla="*/ 208 w 366"/>
                  <a:gd name="T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270">
                    <a:moveTo>
                      <a:pt x="208" y="0"/>
                    </a:moveTo>
                    <a:cubicBezTo>
                      <a:pt x="208" y="0"/>
                      <a:pt x="284" y="80"/>
                      <a:pt x="366" y="69"/>
                    </a:cubicBezTo>
                    <a:cubicBezTo>
                      <a:pt x="363" y="66"/>
                      <a:pt x="24" y="270"/>
                      <a:pt x="0" y="91"/>
                    </a:cubicBezTo>
                    <a:cubicBezTo>
                      <a:pt x="69" y="59"/>
                      <a:pt x="138" y="29"/>
                      <a:pt x="208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6" name="Freeform: Shape 34"/>
              <p:cNvSpPr/>
              <p:nvPr/>
            </p:nvSpPr>
            <p:spPr bwMode="auto">
              <a:xfrm>
                <a:off x="6011592" y="2202213"/>
                <a:ext cx="1830281" cy="1018313"/>
              </a:xfrm>
              <a:custGeom>
                <a:avLst/>
                <a:gdLst>
                  <a:gd name="T0" fmla="*/ 10 w 971"/>
                  <a:gd name="T1" fmla="*/ 519 h 540"/>
                  <a:gd name="T2" fmla="*/ 22 w 971"/>
                  <a:gd name="T3" fmla="*/ 469 h 540"/>
                  <a:gd name="T4" fmla="*/ 916 w 971"/>
                  <a:gd name="T5" fmla="*/ 8 h 540"/>
                  <a:gd name="T6" fmla="*/ 964 w 971"/>
                  <a:gd name="T7" fmla="*/ 27 h 540"/>
                  <a:gd name="T8" fmla="*/ 944 w 971"/>
                  <a:gd name="T9" fmla="*/ 73 h 540"/>
                  <a:gd name="T10" fmla="*/ 60 w 971"/>
                  <a:gd name="T11" fmla="*/ 529 h 540"/>
                  <a:gd name="T12" fmla="*/ 10 w 971"/>
                  <a:gd name="T13" fmla="*/ 51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540">
                    <a:moveTo>
                      <a:pt x="10" y="519"/>
                    </a:moveTo>
                    <a:cubicBezTo>
                      <a:pt x="0" y="502"/>
                      <a:pt x="5" y="480"/>
                      <a:pt x="22" y="469"/>
                    </a:cubicBezTo>
                    <a:cubicBezTo>
                      <a:pt x="307" y="291"/>
                      <a:pt x="606" y="137"/>
                      <a:pt x="916" y="8"/>
                    </a:cubicBezTo>
                    <a:cubicBezTo>
                      <a:pt x="935" y="0"/>
                      <a:pt x="956" y="9"/>
                      <a:pt x="964" y="27"/>
                    </a:cubicBezTo>
                    <a:cubicBezTo>
                      <a:pt x="971" y="45"/>
                      <a:pt x="962" y="66"/>
                      <a:pt x="944" y="73"/>
                    </a:cubicBezTo>
                    <a:cubicBezTo>
                      <a:pt x="637" y="201"/>
                      <a:pt x="342" y="354"/>
                      <a:pt x="60" y="529"/>
                    </a:cubicBezTo>
                    <a:cubicBezTo>
                      <a:pt x="43" y="540"/>
                      <a:pt x="21" y="535"/>
                      <a:pt x="10" y="51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509811" y="881896"/>
              <a:ext cx="1067218" cy="1537518"/>
              <a:chOff x="4679747" y="1175861"/>
              <a:chExt cx="1422957" cy="2050024"/>
            </a:xfrm>
          </p:grpSpPr>
          <p:sp>
            <p:nvSpPr>
              <p:cNvPr id="21" name="Freeform: Shape 35"/>
              <p:cNvSpPr/>
              <p:nvPr/>
            </p:nvSpPr>
            <p:spPr bwMode="auto">
              <a:xfrm>
                <a:off x="5083052" y="1175861"/>
                <a:ext cx="588209" cy="684681"/>
              </a:xfrm>
              <a:custGeom>
                <a:avLst/>
                <a:gdLst>
                  <a:gd name="T0" fmla="*/ 0 w 312"/>
                  <a:gd name="T1" fmla="*/ 176 h 363"/>
                  <a:gd name="T2" fmla="*/ 25 w 312"/>
                  <a:gd name="T3" fmla="*/ 3 h 363"/>
                  <a:gd name="T4" fmla="*/ 131 w 312"/>
                  <a:gd name="T5" fmla="*/ 363 h 363"/>
                  <a:gd name="T6" fmla="*/ 0 w 312"/>
                  <a:gd name="T7" fmla="*/ 17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2" h="363">
                    <a:moveTo>
                      <a:pt x="0" y="176"/>
                    </a:moveTo>
                    <a:cubicBezTo>
                      <a:pt x="0" y="176"/>
                      <a:pt x="60" y="83"/>
                      <a:pt x="25" y="3"/>
                    </a:cubicBezTo>
                    <a:cubicBezTo>
                      <a:pt x="28" y="0"/>
                      <a:pt x="312" y="311"/>
                      <a:pt x="131" y="363"/>
                    </a:cubicBezTo>
                    <a:cubicBezTo>
                      <a:pt x="89" y="300"/>
                      <a:pt x="45" y="237"/>
                      <a:pt x="0" y="176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" name="Freeform: Shape 36"/>
              <p:cNvSpPr/>
              <p:nvPr/>
            </p:nvSpPr>
            <p:spPr bwMode="auto">
              <a:xfrm>
                <a:off x="4679747" y="1521551"/>
                <a:ext cx="565431" cy="660563"/>
              </a:xfrm>
              <a:custGeom>
                <a:avLst/>
                <a:gdLst>
                  <a:gd name="T0" fmla="*/ 170 w 300"/>
                  <a:gd name="T1" fmla="*/ 25 h 351"/>
                  <a:gd name="T2" fmla="*/ 0 w 300"/>
                  <a:gd name="T3" fmla="*/ 1 h 351"/>
                  <a:gd name="T4" fmla="*/ 300 w 300"/>
                  <a:gd name="T5" fmla="*/ 210 h 351"/>
                  <a:gd name="T6" fmla="*/ 170 w 300"/>
                  <a:gd name="T7" fmla="*/ 2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351">
                    <a:moveTo>
                      <a:pt x="170" y="25"/>
                    </a:moveTo>
                    <a:cubicBezTo>
                      <a:pt x="170" y="25"/>
                      <a:pt x="64" y="53"/>
                      <a:pt x="0" y="1"/>
                    </a:cubicBezTo>
                    <a:cubicBezTo>
                      <a:pt x="3" y="0"/>
                      <a:pt x="187" y="351"/>
                      <a:pt x="300" y="210"/>
                    </a:cubicBezTo>
                    <a:cubicBezTo>
                      <a:pt x="258" y="148"/>
                      <a:pt x="215" y="86"/>
                      <a:pt x="170" y="2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3" name="Freeform: Shape 37"/>
              <p:cNvSpPr/>
              <p:nvPr/>
            </p:nvSpPr>
            <p:spPr bwMode="auto">
              <a:xfrm>
                <a:off x="4967822" y="1462596"/>
                <a:ext cx="1134882" cy="1763289"/>
              </a:xfrm>
              <a:custGeom>
                <a:avLst/>
                <a:gdLst>
                  <a:gd name="T0" fmla="*/ 577 w 602"/>
                  <a:gd name="T1" fmla="*/ 927 h 936"/>
                  <a:gd name="T2" fmla="*/ 593 w 602"/>
                  <a:gd name="T3" fmla="*/ 879 h 936"/>
                  <a:gd name="T4" fmla="*/ 69 w 602"/>
                  <a:gd name="T5" fmla="*/ 20 h 936"/>
                  <a:gd name="T6" fmla="*/ 18 w 602"/>
                  <a:gd name="T7" fmla="*/ 11 h 936"/>
                  <a:gd name="T8" fmla="*/ 11 w 602"/>
                  <a:gd name="T9" fmla="*/ 62 h 936"/>
                  <a:gd name="T10" fmla="*/ 529 w 602"/>
                  <a:gd name="T11" fmla="*/ 911 h 936"/>
                  <a:gd name="T12" fmla="*/ 577 w 602"/>
                  <a:gd name="T13" fmla="*/ 927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2" h="936">
                    <a:moveTo>
                      <a:pt x="577" y="927"/>
                    </a:moveTo>
                    <a:cubicBezTo>
                      <a:pt x="595" y="919"/>
                      <a:pt x="602" y="897"/>
                      <a:pt x="593" y="879"/>
                    </a:cubicBezTo>
                    <a:cubicBezTo>
                      <a:pt x="441" y="579"/>
                      <a:pt x="266" y="292"/>
                      <a:pt x="69" y="20"/>
                    </a:cubicBezTo>
                    <a:cubicBezTo>
                      <a:pt x="57" y="4"/>
                      <a:pt x="34" y="0"/>
                      <a:pt x="18" y="11"/>
                    </a:cubicBezTo>
                    <a:cubicBezTo>
                      <a:pt x="3" y="23"/>
                      <a:pt x="0" y="45"/>
                      <a:pt x="11" y="62"/>
                    </a:cubicBezTo>
                    <a:cubicBezTo>
                      <a:pt x="207" y="330"/>
                      <a:pt x="380" y="614"/>
                      <a:pt x="529" y="911"/>
                    </a:cubicBezTo>
                    <a:cubicBezTo>
                      <a:pt x="538" y="929"/>
                      <a:pt x="560" y="936"/>
                      <a:pt x="577" y="92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080713" y="1341141"/>
              <a:ext cx="1494305" cy="1100381"/>
              <a:chOff x="4107617" y="1788188"/>
              <a:chExt cx="1992407" cy="1467174"/>
            </a:xfrm>
          </p:grpSpPr>
          <p:sp>
            <p:nvSpPr>
              <p:cNvPr id="18" name="Freeform: Shape 38"/>
              <p:cNvSpPr/>
              <p:nvPr/>
            </p:nvSpPr>
            <p:spPr bwMode="auto">
              <a:xfrm>
                <a:off x="4364875" y="1788188"/>
                <a:ext cx="739616" cy="531934"/>
              </a:xfrm>
              <a:custGeom>
                <a:avLst/>
                <a:gdLst>
                  <a:gd name="T0" fmla="*/ 52 w 392"/>
                  <a:gd name="T1" fmla="*/ 171 h 282"/>
                  <a:gd name="T2" fmla="*/ 0 w 392"/>
                  <a:gd name="T3" fmla="*/ 4 h 282"/>
                  <a:gd name="T4" fmla="*/ 252 w 392"/>
                  <a:gd name="T5" fmla="*/ 282 h 282"/>
                  <a:gd name="T6" fmla="*/ 52 w 392"/>
                  <a:gd name="T7" fmla="*/ 1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2" h="282">
                    <a:moveTo>
                      <a:pt x="52" y="171"/>
                    </a:moveTo>
                    <a:cubicBezTo>
                      <a:pt x="53" y="171"/>
                      <a:pt x="66" y="61"/>
                      <a:pt x="0" y="4"/>
                    </a:cubicBezTo>
                    <a:cubicBezTo>
                      <a:pt x="1" y="0"/>
                      <a:pt x="392" y="157"/>
                      <a:pt x="252" y="282"/>
                    </a:cubicBezTo>
                    <a:cubicBezTo>
                      <a:pt x="186" y="244"/>
                      <a:pt x="120" y="207"/>
                      <a:pt x="52" y="171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19" name="Freeform: Shape 39"/>
              <p:cNvSpPr/>
              <p:nvPr/>
            </p:nvSpPr>
            <p:spPr bwMode="auto">
              <a:xfrm>
                <a:off x="4107617" y="2199533"/>
                <a:ext cx="679321" cy="539974"/>
              </a:xfrm>
              <a:custGeom>
                <a:avLst/>
                <a:gdLst>
                  <a:gd name="T0" fmla="*/ 164 w 361"/>
                  <a:gd name="T1" fmla="*/ 0 h 287"/>
                  <a:gd name="T2" fmla="*/ 0 w 361"/>
                  <a:gd name="T3" fmla="*/ 53 h 287"/>
                  <a:gd name="T4" fmla="*/ 361 w 361"/>
                  <a:gd name="T5" fmla="*/ 111 h 287"/>
                  <a:gd name="T6" fmla="*/ 164 w 361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287">
                    <a:moveTo>
                      <a:pt x="164" y="0"/>
                    </a:moveTo>
                    <a:cubicBezTo>
                      <a:pt x="164" y="0"/>
                      <a:pt x="80" y="72"/>
                      <a:pt x="0" y="53"/>
                    </a:cubicBezTo>
                    <a:cubicBezTo>
                      <a:pt x="2" y="50"/>
                      <a:pt x="320" y="287"/>
                      <a:pt x="361" y="111"/>
                    </a:cubicBezTo>
                    <a:cubicBezTo>
                      <a:pt x="296" y="73"/>
                      <a:pt x="230" y="36"/>
                      <a:pt x="164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Freeform: Shape 40"/>
              <p:cNvSpPr/>
              <p:nvPr/>
            </p:nvSpPr>
            <p:spPr bwMode="auto">
              <a:xfrm>
                <a:off x="4363535" y="2078943"/>
                <a:ext cx="1736489" cy="1176419"/>
              </a:xfrm>
              <a:custGeom>
                <a:avLst/>
                <a:gdLst>
                  <a:gd name="T0" fmla="*/ 910 w 922"/>
                  <a:gd name="T1" fmla="*/ 607 h 625"/>
                  <a:gd name="T2" fmla="*/ 903 w 922"/>
                  <a:gd name="T3" fmla="*/ 557 h 625"/>
                  <a:gd name="T4" fmla="*/ 59 w 922"/>
                  <a:gd name="T5" fmla="*/ 10 h 625"/>
                  <a:gd name="T6" fmla="*/ 10 w 922"/>
                  <a:gd name="T7" fmla="*/ 24 h 625"/>
                  <a:gd name="T8" fmla="*/ 25 w 922"/>
                  <a:gd name="T9" fmla="*/ 72 h 625"/>
                  <a:gd name="T10" fmla="*/ 860 w 922"/>
                  <a:gd name="T11" fmla="*/ 613 h 625"/>
                  <a:gd name="T12" fmla="*/ 910 w 922"/>
                  <a:gd name="T13" fmla="*/ 607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2" h="625">
                    <a:moveTo>
                      <a:pt x="910" y="607"/>
                    </a:moveTo>
                    <a:cubicBezTo>
                      <a:pt x="922" y="592"/>
                      <a:pt x="919" y="569"/>
                      <a:pt x="903" y="557"/>
                    </a:cubicBezTo>
                    <a:cubicBezTo>
                      <a:pt x="637" y="352"/>
                      <a:pt x="354" y="169"/>
                      <a:pt x="59" y="10"/>
                    </a:cubicBezTo>
                    <a:cubicBezTo>
                      <a:pt x="41" y="0"/>
                      <a:pt x="19" y="7"/>
                      <a:pt x="10" y="24"/>
                    </a:cubicBezTo>
                    <a:cubicBezTo>
                      <a:pt x="0" y="41"/>
                      <a:pt x="7" y="63"/>
                      <a:pt x="25" y="72"/>
                    </a:cubicBezTo>
                    <a:cubicBezTo>
                      <a:pt x="317" y="229"/>
                      <a:pt x="597" y="410"/>
                      <a:pt x="860" y="613"/>
                    </a:cubicBezTo>
                    <a:cubicBezTo>
                      <a:pt x="876" y="625"/>
                      <a:pt x="898" y="622"/>
                      <a:pt x="910" y="60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13531" y="1509902"/>
            <a:ext cx="2971213" cy="835442"/>
            <a:chOff x="711200" y="1622374"/>
            <a:chExt cx="2971213" cy="835442"/>
          </a:xfrm>
        </p:grpSpPr>
        <p:sp>
          <p:nvSpPr>
            <p:cNvPr id="53" name="MH_Text_1"/>
            <p:cNvSpPr txBox="1"/>
            <p:nvPr>
              <p:custDataLst>
                <p:tags r:id="rId11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3531" y="3063953"/>
            <a:ext cx="2971213" cy="835442"/>
            <a:chOff x="711200" y="1622374"/>
            <a:chExt cx="2971213" cy="835442"/>
          </a:xfrm>
        </p:grpSpPr>
        <p:sp>
          <p:nvSpPr>
            <p:cNvPr id="56" name="MH_Text_1"/>
            <p:cNvSpPr txBox="1"/>
            <p:nvPr>
              <p:custDataLst>
                <p:tags r:id="rId9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13531" y="4618004"/>
            <a:ext cx="2971213" cy="835442"/>
            <a:chOff x="711200" y="1622374"/>
            <a:chExt cx="2971213" cy="835442"/>
          </a:xfrm>
        </p:grpSpPr>
        <p:sp>
          <p:nvSpPr>
            <p:cNvPr id="59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810822" y="3063953"/>
            <a:ext cx="2971213" cy="835442"/>
            <a:chOff x="1474089" y="1896449"/>
            <a:chExt cx="2971213" cy="835442"/>
          </a:xfrm>
        </p:grpSpPr>
        <p:sp>
          <p:nvSpPr>
            <p:cNvPr id="62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10822" y="1509902"/>
            <a:ext cx="2971213" cy="835442"/>
            <a:chOff x="1474089" y="1896449"/>
            <a:chExt cx="2971213" cy="835442"/>
          </a:xfrm>
        </p:grpSpPr>
        <p:sp>
          <p:nvSpPr>
            <p:cNvPr id="65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10822" y="4618004"/>
            <a:ext cx="2971213" cy="835442"/>
            <a:chOff x="1474089" y="1896449"/>
            <a:chExt cx="2971213" cy="835442"/>
          </a:xfrm>
        </p:grpSpPr>
        <p:sp>
          <p:nvSpPr>
            <p:cNvPr id="68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695903" y="1534072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034525" y="1534072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695903" y="3119976"/>
            <a:ext cx="787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034525" y="3119976"/>
            <a:ext cx="769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695903" y="4684005"/>
            <a:ext cx="790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49A9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sz="4400" dirty="0">
              <a:solidFill>
                <a:srgbClr val="349A9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8034525" y="4684005"/>
            <a:ext cx="793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0866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06</a:t>
            </a:r>
            <a:endParaRPr lang="zh-CN" altLang="en-US" sz="4400" dirty="0">
              <a:solidFill>
                <a:srgbClr val="00866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87488" y="3232696"/>
            <a:ext cx="2467125" cy="914432"/>
            <a:chOff x="1649413" y="2526938"/>
            <a:chExt cx="2467125" cy="914432"/>
          </a:xfrm>
        </p:grpSpPr>
        <p:sp>
          <p:nvSpPr>
            <p:cNvPr id="9" name="燕尾形 2"/>
            <p:cNvSpPr>
              <a:spLocks noChangeArrowheads="1"/>
            </p:cNvSpPr>
            <p:nvPr/>
          </p:nvSpPr>
          <p:spPr bwMode="auto">
            <a:xfrm>
              <a:off x="1649413" y="2526938"/>
              <a:ext cx="2467125" cy="914432"/>
            </a:xfrm>
            <a:prstGeom prst="chevron">
              <a:avLst>
                <a:gd name="adj" fmla="val 48037"/>
              </a:avLst>
            </a:prstGeom>
            <a:solidFill>
              <a:srgbClr val="349A9F"/>
            </a:solidFill>
            <a:ln w="3175" algn="ctr">
              <a:noFill/>
              <a:miter lim="800000"/>
            </a:ln>
          </p:spPr>
          <p:txBody>
            <a:bodyPr lIns="68568" tIns="34285" rIns="68568" bIns="34285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文本框 13"/>
            <p:cNvSpPr txBox="1">
              <a:spLocks noChangeArrowheads="1"/>
            </p:cNvSpPr>
            <p:nvPr/>
          </p:nvSpPr>
          <p:spPr bwMode="auto">
            <a:xfrm>
              <a:off x="2471168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68" tIns="34285" rIns="68568" bIns="34285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95616" y="3232696"/>
            <a:ext cx="2467126" cy="914432"/>
            <a:chOff x="3926903" y="2526938"/>
            <a:chExt cx="2467126" cy="914432"/>
          </a:xfrm>
        </p:grpSpPr>
        <p:sp>
          <p:nvSpPr>
            <p:cNvPr id="12" name="燕尾形 2"/>
            <p:cNvSpPr>
              <a:spLocks noChangeArrowheads="1"/>
            </p:cNvSpPr>
            <p:nvPr/>
          </p:nvSpPr>
          <p:spPr bwMode="auto">
            <a:xfrm>
              <a:off x="3926903" y="2526938"/>
              <a:ext cx="2467126" cy="914432"/>
            </a:xfrm>
            <a:prstGeom prst="chevron">
              <a:avLst>
                <a:gd name="adj" fmla="val 48037"/>
              </a:avLst>
            </a:prstGeom>
            <a:solidFill>
              <a:srgbClr val="00866E"/>
            </a:solidFill>
            <a:ln w="3175" algn="ctr">
              <a:noFill/>
              <a:miter lim="800000"/>
            </a:ln>
          </p:spPr>
          <p:txBody>
            <a:bodyPr lIns="68568" tIns="34285" rIns="68568" bIns="34285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文本框 13"/>
            <p:cNvSpPr txBox="1">
              <a:spLocks noChangeArrowheads="1"/>
            </p:cNvSpPr>
            <p:nvPr/>
          </p:nvSpPr>
          <p:spPr bwMode="auto">
            <a:xfrm>
              <a:off x="4748657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68" tIns="34285" rIns="68568" bIns="34285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03745" y="3232696"/>
            <a:ext cx="2465266" cy="914432"/>
            <a:chOff x="6204393" y="2526938"/>
            <a:chExt cx="2465266" cy="914432"/>
          </a:xfrm>
        </p:grpSpPr>
        <p:sp>
          <p:nvSpPr>
            <p:cNvPr id="15" name="燕尾形 2"/>
            <p:cNvSpPr>
              <a:spLocks noChangeArrowheads="1"/>
            </p:cNvSpPr>
            <p:nvPr/>
          </p:nvSpPr>
          <p:spPr bwMode="auto">
            <a:xfrm>
              <a:off x="6204393" y="2526938"/>
              <a:ext cx="2465266" cy="914432"/>
            </a:xfrm>
            <a:prstGeom prst="chevron">
              <a:avLst>
                <a:gd name="adj" fmla="val 47988"/>
              </a:avLst>
            </a:prstGeom>
            <a:solidFill>
              <a:srgbClr val="349A9F"/>
            </a:solidFill>
            <a:ln w="3175" algn="ctr">
              <a:noFill/>
              <a:miter lim="800000"/>
            </a:ln>
          </p:spPr>
          <p:txBody>
            <a:bodyPr lIns="68568" tIns="34285" rIns="68568" bIns="34285" anchor="ctr"/>
            <a:lstStyle/>
            <a:p>
              <a:pPr algn="ctr" defTabSz="685800">
                <a:defRPr/>
              </a:pP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7026147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68" tIns="34285" rIns="68568" bIns="34285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10015" y="3232696"/>
            <a:ext cx="2467126" cy="914432"/>
            <a:chOff x="8418670" y="2526938"/>
            <a:chExt cx="2467126" cy="914432"/>
          </a:xfrm>
        </p:grpSpPr>
        <p:sp>
          <p:nvSpPr>
            <p:cNvPr id="18" name="燕尾形 2"/>
            <p:cNvSpPr>
              <a:spLocks noChangeArrowheads="1"/>
            </p:cNvSpPr>
            <p:nvPr/>
          </p:nvSpPr>
          <p:spPr bwMode="auto">
            <a:xfrm>
              <a:off x="8418670" y="2526938"/>
              <a:ext cx="2467126" cy="914432"/>
            </a:xfrm>
            <a:prstGeom prst="chevron">
              <a:avLst>
                <a:gd name="adj" fmla="val 48024"/>
              </a:avLst>
            </a:prstGeom>
            <a:solidFill>
              <a:srgbClr val="00866E"/>
            </a:solidFill>
            <a:ln w="3175" algn="ctr">
              <a:noFill/>
              <a:miter lim="800000"/>
            </a:ln>
          </p:spPr>
          <p:txBody>
            <a:bodyPr lIns="68568" tIns="34285" rIns="68568" bIns="34285" anchor="ctr"/>
            <a:lstStyle/>
            <a:p>
              <a:pPr algn="ctr" defTabSz="685800">
                <a:defRPr/>
              </a:pP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9240424" y="2781568"/>
              <a:ext cx="1011391" cy="405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68" tIns="34285" rIns="68568" bIns="34285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7488" y="4579258"/>
            <a:ext cx="2930130" cy="896746"/>
            <a:chOff x="616917" y="4412624"/>
            <a:chExt cx="2930130" cy="896746"/>
          </a:xfrm>
        </p:grpSpPr>
        <p:sp>
          <p:nvSpPr>
            <p:cNvPr id="21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03745" y="4579258"/>
            <a:ext cx="2930130" cy="896746"/>
            <a:chOff x="616917" y="4412624"/>
            <a:chExt cx="2930130" cy="896746"/>
          </a:xfrm>
        </p:grpSpPr>
        <p:sp>
          <p:nvSpPr>
            <p:cNvPr id="24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76464" y="2069138"/>
            <a:ext cx="2930130" cy="896746"/>
            <a:chOff x="616917" y="4412624"/>
            <a:chExt cx="2930130" cy="896746"/>
          </a:xfrm>
        </p:grpSpPr>
        <p:sp>
          <p:nvSpPr>
            <p:cNvPr id="27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92721" y="2069138"/>
            <a:ext cx="2930130" cy="896746"/>
            <a:chOff x="616917" y="4412624"/>
            <a:chExt cx="2930130" cy="896746"/>
          </a:xfrm>
        </p:grpSpPr>
        <p:sp>
          <p:nvSpPr>
            <p:cNvPr id="30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037419" y="2101284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99749" y="4306145"/>
            <a:ext cx="638629" cy="638629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419064" y="4302061"/>
            <a:ext cx="638629" cy="638629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55501" y="3067215"/>
            <a:ext cx="965753" cy="965753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636188" y="3067215"/>
            <a:ext cx="965753" cy="965753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01685" y="1737767"/>
            <a:ext cx="1376952" cy="1376952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138455" y="1743931"/>
            <a:ext cx="1376952" cy="1376952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5"/>
          <p:cNvSpPr txBox="1"/>
          <p:nvPr/>
        </p:nvSpPr>
        <p:spPr>
          <a:xfrm>
            <a:off x="3592197" y="3257703"/>
            <a:ext cx="7425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235618" y="3257703"/>
            <a:ext cx="7553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rgbClr val="FBFBFC"/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rgbClr val="FBFBFC"/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27"/>
          <p:cNvSpPr txBox="1"/>
          <p:nvPr/>
        </p:nvSpPr>
        <p:spPr>
          <a:xfrm>
            <a:off x="3685123" y="4309106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28"/>
          <p:cNvSpPr txBox="1"/>
          <p:nvPr/>
        </p:nvSpPr>
        <p:spPr>
          <a:xfrm>
            <a:off x="7319136" y="4313568"/>
            <a:ext cx="64793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en-US" altLang="zh-CN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29"/>
          <p:cNvSpPr txBox="1"/>
          <p:nvPr/>
        </p:nvSpPr>
        <p:spPr>
          <a:xfrm>
            <a:off x="4352682" y="2041522"/>
            <a:ext cx="9733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6200676" y="2028029"/>
            <a:ext cx="95571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221254" y="4463289"/>
            <a:ext cx="2930130" cy="954802"/>
            <a:chOff x="8350619" y="1599442"/>
            <a:chExt cx="2930130" cy="954802"/>
          </a:xfrm>
        </p:grpSpPr>
        <p:sp>
          <p:nvSpPr>
            <p:cNvPr id="22" name="MH_Text_1"/>
            <p:cNvSpPr txBox="1"/>
            <p:nvPr>
              <p:custDataLst>
                <p:tags r:id="rId11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32453" y="3078166"/>
            <a:ext cx="2930130" cy="954802"/>
            <a:chOff x="8350619" y="1599442"/>
            <a:chExt cx="2930130" cy="954802"/>
          </a:xfrm>
        </p:grpSpPr>
        <p:sp>
          <p:nvSpPr>
            <p:cNvPr id="25" name="MH_Text_1"/>
            <p:cNvSpPr txBox="1"/>
            <p:nvPr>
              <p:custDataLst>
                <p:tags r:id="rId9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21254" y="1734528"/>
            <a:ext cx="2930130" cy="954802"/>
            <a:chOff x="8350619" y="1599442"/>
            <a:chExt cx="2930130" cy="954802"/>
          </a:xfrm>
        </p:grpSpPr>
        <p:sp>
          <p:nvSpPr>
            <p:cNvPr id="28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0525" y="3037784"/>
            <a:ext cx="2930130" cy="954802"/>
            <a:chOff x="316090" y="4191297"/>
            <a:chExt cx="2930130" cy="954802"/>
          </a:xfrm>
        </p:grpSpPr>
        <p:sp>
          <p:nvSpPr>
            <p:cNvPr id="31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3261" y="1827606"/>
            <a:ext cx="2930130" cy="954802"/>
            <a:chOff x="316090" y="4191297"/>
            <a:chExt cx="2930130" cy="954802"/>
          </a:xfrm>
        </p:grpSpPr>
        <p:sp>
          <p:nvSpPr>
            <p:cNvPr id="34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3261" y="4463289"/>
            <a:ext cx="2930130" cy="954802"/>
            <a:chOff x="316090" y="4191297"/>
            <a:chExt cx="2930130" cy="954802"/>
          </a:xfrm>
        </p:grpSpPr>
        <p:sp>
          <p:nvSpPr>
            <p:cNvPr id="37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6"/>
          <a:srcRect l="1481" t="5416" r="37100" b="4106"/>
          <a:stretch>
            <a:fillRect/>
          </a:stretch>
        </p:blipFill>
        <p:spPr>
          <a:xfrm>
            <a:off x="4735939" y="3231108"/>
            <a:ext cx="2464362" cy="2464362"/>
          </a:xfrm>
          <a:custGeom>
            <a:avLst/>
            <a:gdLst>
              <a:gd name="connsiteX0" fmla="*/ 1323325 w 2646650"/>
              <a:gd name="connsiteY0" fmla="*/ 0 h 2646650"/>
              <a:gd name="connsiteX1" fmla="*/ 2646650 w 2646650"/>
              <a:gd name="connsiteY1" fmla="*/ 1323325 h 2646650"/>
              <a:gd name="connsiteX2" fmla="*/ 1323325 w 2646650"/>
              <a:gd name="connsiteY2" fmla="*/ 2646650 h 2646650"/>
              <a:gd name="connsiteX3" fmla="*/ 0 w 2646650"/>
              <a:gd name="connsiteY3" fmla="*/ 1323325 h 2646650"/>
              <a:gd name="connsiteX4" fmla="*/ 1323325 w 2646650"/>
              <a:gd name="connsiteY4" fmla="*/ 0 h 26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650" h="2646650">
                <a:moveTo>
                  <a:pt x="1323325" y="0"/>
                </a:moveTo>
                <a:cubicBezTo>
                  <a:pt x="2054177" y="0"/>
                  <a:pt x="2646650" y="592473"/>
                  <a:pt x="2646650" y="1323325"/>
                </a:cubicBezTo>
                <a:cubicBezTo>
                  <a:pt x="2646650" y="2054177"/>
                  <a:pt x="2054177" y="2646650"/>
                  <a:pt x="1323325" y="2646650"/>
                </a:cubicBezTo>
                <a:cubicBezTo>
                  <a:pt x="592473" y="2646650"/>
                  <a:pt x="0" y="2054177"/>
                  <a:pt x="0" y="1323325"/>
                </a:cubicBezTo>
                <a:cubicBezTo>
                  <a:pt x="0" y="592473"/>
                  <a:pt x="592473" y="0"/>
                  <a:pt x="1323325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9" name="MH_Text_1"/>
            <p:cNvSpPr txBox="1"/>
            <p:nvPr>
              <p:custDataLst>
                <p:tags r:id="rId11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12" name="MH_Text_1"/>
            <p:cNvSpPr txBox="1"/>
            <p:nvPr>
              <p:custDataLst>
                <p:tags r:id="rId9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15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1"/>
            <p:cNvSpPr txBox="1"/>
            <p:nvPr>
              <p:custDataLst>
                <p:tags r:id="rId8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18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58pic.com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3099" y="1833673"/>
            <a:ext cx="2662525" cy="1885512"/>
            <a:chOff x="523099" y="1833673"/>
            <a:chExt cx="2662525" cy="1885512"/>
          </a:xfrm>
        </p:grpSpPr>
        <p:sp>
          <p:nvSpPr>
            <p:cNvPr id="21" name="Rectangle 36"/>
            <p:cNvSpPr/>
            <p:nvPr/>
          </p:nvSpPr>
          <p:spPr>
            <a:xfrm>
              <a:off x="781314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37"/>
            <p:cNvSpPr/>
            <p:nvPr/>
          </p:nvSpPr>
          <p:spPr>
            <a:xfrm>
              <a:off x="1328199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526317" y="2059001"/>
              <a:ext cx="594379" cy="480701"/>
              <a:chOff x="2046970" y="1940225"/>
              <a:chExt cx="594379" cy="480701"/>
            </a:xfrm>
            <a:solidFill>
              <a:srgbClr val="EC6C5B"/>
            </a:solidFill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046970" y="1940225"/>
                <a:ext cx="594379" cy="480701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2514677" y="1998695"/>
                <a:ext cx="58463" cy="120176"/>
              </a:xfrm>
              <a:custGeom>
                <a:avLst/>
                <a:gdLst>
                  <a:gd name="T0" fmla="*/ 18 w 18"/>
                  <a:gd name="T1" fmla="*/ 37 h 37"/>
                  <a:gd name="T2" fmla="*/ 18 w 18"/>
                  <a:gd name="T3" fmla="*/ 0 h 37"/>
                  <a:gd name="T4" fmla="*/ 0 w 18"/>
                  <a:gd name="T5" fmla="*/ 0 h 37"/>
                  <a:gd name="T6" fmla="*/ 0 w 18"/>
                  <a:gd name="T7" fmla="*/ 21 h 37"/>
                  <a:gd name="T8" fmla="*/ 18 w 1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2306807" y="2135110"/>
                <a:ext cx="68208" cy="64960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</p:grpSp>
        <p:sp>
          <p:nvSpPr>
            <p:cNvPr id="24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23099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0120" y="1833673"/>
            <a:ext cx="2662525" cy="1885512"/>
            <a:chOff x="6270120" y="1833673"/>
            <a:chExt cx="2662525" cy="1885512"/>
          </a:xfrm>
        </p:grpSpPr>
        <p:sp>
          <p:nvSpPr>
            <p:cNvPr id="29" name="Rectangle 48"/>
            <p:cNvSpPr/>
            <p:nvPr/>
          </p:nvSpPr>
          <p:spPr>
            <a:xfrm>
              <a:off x="6532950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31"/>
            <p:cNvSpPr/>
            <p:nvPr/>
          </p:nvSpPr>
          <p:spPr>
            <a:xfrm>
              <a:off x="7079835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392007" y="2043938"/>
              <a:ext cx="386813" cy="518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cs typeface="+mn-ea"/>
                <a:sym typeface="+mn-lt"/>
              </a:endParaRPr>
            </a:p>
          </p:txBody>
        </p:sp>
        <p:sp>
          <p:nvSpPr>
            <p:cNvPr id="32" name="MH_SubTitle_1"/>
            <p:cNvSpPr txBox="1"/>
            <p:nvPr>
              <p:custDataLst>
                <p:tags r:id="rId3"/>
              </p:custDataLst>
            </p:nvPr>
          </p:nvSpPr>
          <p:spPr>
            <a:xfrm>
              <a:off x="6270120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0086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69534" y="1833673"/>
            <a:ext cx="2662525" cy="1885512"/>
            <a:chOff x="3369534" y="1833673"/>
            <a:chExt cx="2662525" cy="1885512"/>
          </a:xfrm>
        </p:grpSpPr>
        <p:sp>
          <p:nvSpPr>
            <p:cNvPr id="34" name="Rectangle 41"/>
            <p:cNvSpPr/>
            <p:nvPr/>
          </p:nvSpPr>
          <p:spPr>
            <a:xfrm>
              <a:off x="3657132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2"/>
            <p:cNvSpPr/>
            <p:nvPr/>
          </p:nvSpPr>
          <p:spPr>
            <a:xfrm>
              <a:off x="4204017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449119" y="2108138"/>
              <a:ext cx="511595" cy="454548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cs typeface="+mn-ea"/>
                <a:sym typeface="+mn-lt"/>
              </a:endParaRPr>
            </a:p>
          </p:txBody>
        </p:sp>
        <p:sp>
          <p:nvSpPr>
            <p:cNvPr id="37" name="MH_SubTitle_1"/>
            <p:cNvSpPr txBox="1"/>
            <p:nvPr>
              <p:custDataLst>
                <p:tags r:id="rId2"/>
              </p:custDataLst>
            </p:nvPr>
          </p:nvSpPr>
          <p:spPr>
            <a:xfrm>
              <a:off x="3369534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10154" y="1833673"/>
            <a:ext cx="2662525" cy="1885512"/>
            <a:chOff x="9110154" y="1833673"/>
            <a:chExt cx="2662525" cy="1885512"/>
          </a:xfrm>
        </p:grpSpPr>
        <p:sp>
          <p:nvSpPr>
            <p:cNvPr id="39" name="Rectangle 50"/>
            <p:cNvSpPr/>
            <p:nvPr/>
          </p:nvSpPr>
          <p:spPr>
            <a:xfrm>
              <a:off x="9408767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92871" rtlCol="0" anchor="b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51"/>
            <p:cNvSpPr/>
            <p:nvPr/>
          </p:nvSpPr>
          <p:spPr>
            <a:xfrm>
              <a:off x="9955652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1" name="Group 63"/>
            <p:cNvGrpSpPr/>
            <p:nvPr/>
          </p:nvGrpSpPr>
          <p:grpSpPr>
            <a:xfrm>
              <a:off x="10211264" y="2111801"/>
              <a:ext cx="465718" cy="450885"/>
              <a:chOff x="2339975" y="3200401"/>
              <a:chExt cx="249238" cy="241300"/>
            </a:xfrm>
            <a:solidFill>
              <a:srgbClr val="199C6D"/>
            </a:solidFill>
          </p:grpSpPr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8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3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4" name="Freeform 29"/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5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  <p:sp>
            <p:nvSpPr>
              <p:cNvPr id="56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cs typeface="+mn-ea"/>
                  <a:sym typeface="+mn-lt"/>
                </a:endParaRPr>
              </a:p>
            </p:txBody>
          </p:sp>
        </p:grpSp>
        <p:sp>
          <p:nvSpPr>
            <p:cNvPr id="42" name="MH_SubTitle_1"/>
            <p:cNvSpPr txBox="1"/>
            <p:nvPr>
              <p:custDataLst>
                <p:tags r:id="rId1"/>
              </p:custDataLst>
            </p:nvPr>
          </p:nvSpPr>
          <p:spPr>
            <a:xfrm>
              <a:off x="9110154" y="3194390"/>
              <a:ext cx="2662525" cy="39848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 b="1" dirty="0">
                  <a:solidFill>
                    <a:srgbClr val="349A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中国千图网素材平台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38415" y="1818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本年度银行工作总结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3223" y="651762"/>
            <a:ext cx="3798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 WORK SUMMARY OF THE YEAR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MH_Other_6"/>
          <p:cNvSpPr/>
          <p:nvPr/>
        </p:nvSpPr>
        <p:spPr bwMode="auto">
          <a:xfrm>
            <a:off x="1367442" y="2961253"/>
            <a:ext cx="9780091" cy="28232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zh-CN" altLang="en-US" sz="75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5"/>
          <p:cNvSpPr/>
          <p:nvPr/>
        </p:nvSpPr>
        <p:spPr bwMode="auto">
          <a:xfrm>
            <a:off x="9035688" y="2641899"/>
            <a:ext cx="921026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MH_SubTitle_4"/>
          <p:cNvSpPr/>
          <p:nvPr/>
        </p:nvSpPr>
        <p:spPr bwMode="auto">
          <a:xfrm>
            <a:off x="6739716" y="2641899"/>
            <a:ext cx="923668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/>
        </p:nvSpPr>
        <p:spPr bwMode="auto">
          <a:xfrm>
            <a:off x="4446380" y="2641899"/>
            <a:ext cx="921029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2"/>
          <p:cNvSpPr/>
          <p:nvPr/>
        </p:nvSpPr>
        <p:spPr bwMode="auto">
          <a:xfrm>
            <a:off x="2155685" y="2641899"/>
            <a:ext cx="918390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500" b="1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5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3556301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5849635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8145609" y="3011625"/>
            <a:ext cx="407853" cy="177416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Text_1"/>
          <p:cNvSpPr txBox="1"/>
          <p:nvPr>
            <p:custDataLst>
              <p:tags r:id="rId1"/>
            </p:custDataLst>
          </p:nvPr>
        </p:nvSpPr>
        <p:spPr>
          <a:xfrm>
            <a:off x="1129273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1"/>
          <p:cNvSpPr txBox="1"/>
          <p:nvPr>
            <p:custDataLst>
              <p:tags r:id="rId2"/>
            </p:custDataLst>
          </p:nvPr>
        </p:nvSpPr>
        <p:spPr>
          <a:xfrm>
            <a:off x="130162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sp>
        <p:nvSpPr>
          <p:cNvPr id="18" name="MH_Text_1"/>
          <p:cNvSpPr txBox="1"/>
          <p:nvPr>
            <p:custDataLst>
              <p:tags r:id="rId3"/>
            </p:custDataLst>
          </p:nvPr>
        </p:nvSpPr>
        <p:spPr>
          <a:xfrm>
            <a:off x="3421287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1"/>
          <p:cNvSpPr txBox="1"/>
          <p:nvPr>
            <p:custDataLst>
              <p:tags r:id="rId4"/>
            </p:custDataLst>
          </p:nvPr>
        </p:nvSpPr>
        <p:spPr>
          <a:xfrm>
            <a:off x="5713301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 txBox="1"/>
          <p:nvPr>
            <p:custDataLst>
              <p:tags r:id="rId5"/>
            </p:custDataLst>
          </p:nvPr>
        </p:nvSpPr>
        <p:spPr>
          <a:xfrm>
            <a:off x="8005315" y="3832877"/>
            <a:ext cx="2971213" cy="1010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58pic.com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SubTitle_1"/>
          <p:cNvSpPr txBox="1"/>
          <p:nvPr>
            <p:custDataLst>
              <p:tags r:id="rId6"/>
            </p:custDataLst>
          </p:nvPr>
        </p:nvSpPr>
        <p:spPr>
          <a:xfrm>
            <a:off x="593266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>
                <a:solidFill>
                  <a:srgbClr val="349A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sp>
        <p:nvSpPr>
          <p:cNvPr id="22" name="MH_SubTitle_1"/>
          <p:cNvSpPr txBox="1"/>
          <p:nvPr>
            <p:custDataLst>
              <p:tags r:id="rId7"/>
            </p:custDataLst>
          </p:nvPr>
        </p:nvSpPr>
        <p:spPr>
          <a:xfrm>
            <a:off x="3617149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  <p:sp>
        <p:nvSpPr>
          <p:cNvPr id="23" name="MH_SubTitle_1"/>
          <p:cNvSpPr txBox="1"/>
          <p:nvPr>
            <p:custDataLst>
              <p:tags r:id="rId8"/>
            </p:custDataLst>
          </p:nvPr>
        </p:nvSpPr>
        <p:spPr>
          <a:xfrm>
            <a:off x="8248190" y="1853353"/>
            <a:ext cx="2662525" cy="398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b="1" dirty="0">
                <a:solidFill>
                  <a:srgbClr val="0086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中国千图网素材平台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/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30833" t="7729" r="2619" b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avLst/>
              <a:gdLst>
                <a:gd name="connsiteX0" fmla="*/ 0 w 8113486"/>
                <a:gd name="connsiteY0" fmla="*/ 0 h 6858000"/>
                <a:gd name="connsiteX1" fmla="*/ 8113486 w 8113486"/>
                <a:gd name="connsiteY1" fmla="*/ 0 h 6858000"/>
                <a:gd name="connsiteX2" fmla="*/ 8113486 w 8113486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3486" h="6858000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/>
          <p:cNvSpPr txBox="1"/>
          <p:nvPr/>
        </p:nvSpPr>
        <p:spPr>
          <a:xfrm>
            <a:off x="523693" y="4019593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本年度银行财务报告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93" y="5035256"/>
            <a:ext cx="592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0082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BANKING ANALYSIS OF THE YEAR</a:t>
            </a:r>
            <a:endParaRPr lang="zh-CN" altLang="en-US" sz="1400" dirty="0">
              <a:solidFill>
                <a:srgbClr val="00826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692" y="3429000"/>
            <a:ext cx="3869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82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SubTitle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09213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Microsoft Office PowerPoint</Application>
  <PresentationFormat>宽屏</PresentationFormat>
  <Paragraphs>276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26</cp:revision>
  <dcterms:created xsi:type="dcterms:W3CDTF">2017-08-20T01:48:00Z</dcterms:created>
  <dcterms:modified xsi:type="dcterms:W3CDTF">2021-01-06T00:36:24Z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