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80" r:id="rId4"/>
    <p:sldId id="293" r:id="rId5"/>
    <p:sldId id="279" r:id="rId6"/>
    <p:sldId id="269" r:id="rId7"/>
    <p:sldId id="267" r:id="rId8"/>
    <p:sldId id="258" r:id="rId9"/>
    <p:sldId id="278" r:id="rId10"/>
    <p:sldId id="268" r:id="rId11"/>
    <p:sldId id="272" r:id="rId12"/>
    <p:sldId id="271" r:id="rId13"/>
    <p:sldId id="274" r:id="rId14"/>
    <p:sldId id="275" r:id="rId15"/>
    <p:sldId id="277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4">
          <p15:clr>
            <a:srgbClr val="A4A3A4"/>
          </p15:clr>
        </p15:guide>
        <p15:guide id="2" pos="2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F"/>
    <a:srgbClr val="000000"/>
    <a:srgbClr val="F2F2F2"/>
    <a:srgbClr val="D60C25"/>
    <a:srgbClr val="FF9900"/>
    <a:srgbClr val="F1AF59"/>
    <a:srgbClr val="0066CC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524"/>
        <p:guide pos="2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A1851968-5993-4194-BBB8-A930A5959C0A}" type="datetimeFigureOut">
              <a:rPr lang="zh-CN" altLang="en-US"/>
              <a:t>2021/1/6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7846F2A-A943-4FA4-9086-E0CA5B6F2E3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60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66700" indent="-26670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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266700" algn="l" defTabSz="6858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500">
          <a:solidFill>
            <a:srgbClr val="7F7F7F"/>
          </a:solidFill>
          <a:latin typeface="+mn-lt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5pPr>
      <a:lvl6pPr marL="2000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6pPr>
      <a:lvl7pPr marL="24574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7pPr>
      <a:lvl8pPr marL="29146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8pPr>
      <a:lvl9pPr marL="33718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Calibri" panose="020F0502020204030204" pitchFamily="34" charset="0"/>
        <a:buChar char="•"/>
        <a:defRPr sz="13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D60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 userDrawn="1"/>
        </p:nvSpPr>
        <p:spPr bwMode="auto">
          <a:xfrm>
            <a:off x="-9525" y="942975"/>
            <a:ext cx="12199938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>
            <a:noFill/>
            <a:round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五边形 46"/>
          <p:cNvSpPr>
            <a:spLocks noChangeArrowheads="1"/>
          </p:cNvSpPr>
          <p:nvPr userDrawn="1"/>
        </p:nvSpPr>
        <p:spPr bwMode="auto">
          <a:xfrm>
            <a:off x="85725" y="258763"/>
            <a:ext cx="766763" cy="487362"/>
          </a:xfrm>
          <a:prstGeom prst="homePlate">
            <a:avLst>
              <a:gd name="adj" fmla="val 29703"/>
            </a:avLst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lIns="90170" tIns="46990" rIns="90170" bIns="46990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8" name="五边形 46"/>
          <p:cNvSpPr>
            <a:spLocks noChangeArrowheads="1"/>
          </p:cNvSpPr>
          <p:nvPr userDrawn="1"/>
        </p:nvSpPr>
        <p:spPr bwMode="auto">
          <a:xfrm>
            <a:off x="0" y="258763"/>
            <a:ext cx="766763" cy="487362"/>
          </a:xfrm>
          <a:prstGeom prst="homePlate">
            <a:avLst>
              <a:gd name="adj" fmla="val 29703"/>
            </a:avLst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lIns="90170" tIns="46990" rIns="90170" bIns="46990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3" name="TextBox 64"/>
          <p:cNvSpPr txBox="1">
            <a:spLocks noChangeArrowheads="1"/>
          </p:cNvSpPr>
          <p:nvPr userDrawn="1"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60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石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763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3"/>
          <p:cNvSpPr>
            <a:spLocks noChangeArrowheads="1"/>
          </p:cNvSpPr>
          <p:nvPr/>
        </p:nvSpPr>
        <p:spPr bwMode="auto">
          <a:xfrm>
            <a:off x="2009775" y="1546225"/>
            <a:ext cx="38766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800000"/>
                </a:solidFill>
                <a:latin typeface="微软雅黑" panose="020B0503020204020204" pitchFamily="34" charset="-122"/>
                <a:ea typeface="张海山锐谐体" panose="02000000000000000000" pitchFamily="2" charset="-122"/>
                <a:sym typeface="微软雅黑" panose="020B0503020204020204" pitchFamily="34" charset="-122"/>
              </a:rPr>
              <a:t>中国亚洲投资银行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87563" y="2130425"/>
            <a:ext cx="3411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zh-CN" sz="1200"/>
              <a:t>China's investment Banks in Asia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87563" y="2387600"/>
            <a:ext cx="4183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">
                <a:ea typeface="黑体" panose="02010609060101010101" pitchFamily="49" charset="-122"/>
              </a:rPr>
              <a:t>写入您的标题,加入您的LOGO全部文字可以修改</a:t>
            </a:r>
          </a:p>
        </p:txBody>
      </p:sp>
      <p:pic>
        <p:nvPicPr>
          <p:cNvPr id="2054" name="Picture 6" descr="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39863"/>
            <a:ext cx="1008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矩形 23"/>
          <p:cNvSpPr>
            <a:spLocks noChangeArrowheads="1"/>
          </p:cNvSpPr>
          <p:nvPr/>
        </p:nvSpPr>
        <p:spPr bwMode="auto">
          <a:xfrm>
            <a:off x="7378700" y="5700713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英文缩写：</a:t>
            </a:r>
            <a:r>
              <a:rPr lang="zh-CN" altLang="en-US" sz="24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AIIB</a:t>
            </a:r>
          </a:p>
        </p:txBody>
      </p:sp>
      <p:sp>
        <p:nvSpPr>
          <p:cNvPr id="2056" name="矩形 27"/>
          <p:cNvSpPr>
            <a:spLocks noChangeArrowheads="1"/>
          </p:cNvSpPr>
          <p:nvPr/>
        </p:nvSpPr>
        <p:spPr bwMode="auto">
          <a:xfrm>
            <a:off x="7380288" y="6072188"/>
            <a:ext cx="35575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出品机构：中华人民共和国商务部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71575" y="5778500"/>
            <a:ext cx="5372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>
                <a:solidFill>
                  <a:schemeClr val="bg1"/>
                </a:solidFill>
              </a:rPr>
              <a:t>Welcome you to Beijing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-9525" y="942975"/>
            <a:ext cx="12223750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1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2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3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2294" name="文本框 5"/>
          <p:cNvSpPr>
            <a:spLocks noChangeArrowheads="1"/>
          </p:cNvSpPr>
          <p:nvPr/>
        </p:nvSpPr>
        <p:spPr bwMode="auto">
          <a:xfrm>
            <a:off x="4273550" y="1235075"/>
            <a:ext cx="3871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ADD YOUR TITLE HERE</a:t>
            </a:r>
            <a:endParaRPr lang="zh-CN" altLang="en-US" sz="2400" b="1">
              <a:solidFill>
                <a:srgbClr val="FE4D66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295" name="矩形 7"/>
          <p:cNvSpPr>
            <a:spLocks noChangeArrowheads="1"/>
          </p:cNvSpPr>
          <p:nvPr/>
        </p:nvSpPr>
        <p:spPr bwMode="auto">
          <a:xfrm>
            <a:off x="3929063" y="1682750"/>
            <a:ext cx="4513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2296" name="空心弧 9"/>
          <p:cNvSpPr>
            <a:spLocks noChangeArrowheads="1"/>
          </p:cNvSpPr>
          <p:nvPr/>
        </p:nvSpPr>
        <p:spPr bwMode="auto">
          <a:xfrm rot="3600000">
            <a:off x="4783138" y="2327275"/>
            <a:ext cx="2803525" cy="2803525"/>
          </a:xfrm>
          <a:custGeom>
            <a:avLst/>
            <a:gdLst>
              <a:gd name="T0" fmla="*/ 181938778 w 21600"/>
              <a:gd name="T1" fmla="*/ 0 h 21600"/>
              <a:gd name="T2" fmla="*/ 134280914 w 21600"/>
              <a:gd name="T3" fmla="*/ 15784882 h 21600"/>
              <a:gd name="T4" fmla="*/ 181938778 w 21600"/>
              <a:gd name="T5" fmla="*/ 18193840 h 21600"/>
              <a:gd name="T6" fmla="*/ 229596479 w 21600"/>
              <a:gd name="T7" fmla="*/ 157848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120" y="1456"/>
                </a:moveTo>
                <a:cubicBezTo>
                  <a:pt x="8991" y="1206"/>
                  <a:pt x="9893" y="1080"/>
                  <a:pt x="10799" y="1080"/>
                </a:cubicBezTo>
                <a:cubicBezTo>
                  <a:pt x="11706" y="1079"/>
                  <a:pt x="12608" y="1206"/>
                  <a:pt x="13479" y="1456"/>
                </a:cubicBezTo>
                <a:lnTo>
                  <a:pt x="13776" y="418"/>
                </a:lnTo>
                <a:cubicBezTo>
                  <a:pt x="12808" y="140"/>
                  <a:pt x="11806" y="0"/>
                  <a:pt x="10800" y="0"/>
                </a:cubicBezTo>
                <a:cubicBezTo>
                  <a:pt x="9793" y="-1"/>
                  <a:pt x="8791" y="140"/>
                  <a:pt x="7823" y="418"/>
                </a:cubicBezTo>
                <a:lnTo>
                  <a:pt x="8120" y="1456"/>
                </a:lnTo>
                <a:close/>
              </a:path>
            </a:pathLst>
          </a:custGeom>
          <a:solidFill>
            <a:srgbClr val="FE4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7" name="矩形 6"/>
          <p:cNvSpPr>
            <a:spLocks noChangeArrowheads="1"/>
          </p:cNvSpPr>
          <p:nvPr/>
        </p:nvSpPr>
        <p:spPr bwMode="auto">
          <a:xfrm>
            <a:off x="5135563" y="2263775"/>
            <a:ext cx="2147887" cy="38100"/>
          </a:xfrm>
          <a:prstGeom prst="rect">
            <a:avLst/>
          </a:prstGeom>
          <a:solidFill>
            <a:srgbClr val="FE4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2298" name="空心弧 11"/>
          <p:cNvSpPr>
            <a:spLocks noChangeArrowheads="1"/>
          </p:cNvSpPr>
          <p:nvPr/>
        </p:nvSpPr>
        <p:spPr bwMode="auto">
          <a:xfrm rot="4920000">
            <a:off x="4617244" y="2162969"/>
            <a:ext cx="3133725" cy="3132137"/>
          </a:xfrm>
          <a:custGeom>
            <a:avLst/>
            <a:gdLst>
              <a:gd name="T0" fmla="*/ 227320257 w 21600"/>
              <a:gd name="T1" fmla="*/ 0 h 21600"/>
              <a:gd name="T2" fmla="*/ 67101606 w 21600"/>
              <a:gd name="T3" fmla="*/ 82425237 h 21600"/>
              <a:gd name="T4" fmla="*/ 227320257 w 21600"/>
              <a:gd name="T5" fmla="*/ 22709009 h 21600"/>
              <a:gd name="T6" fmla="*/ 387538781 w 21600"/>
              <a:gd name="T7" fmla="*/ 824252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2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588" y="4282"/>
                </a:moveTo>
                <a:cubicBezTo>
                  <a:pt x="5431" y="2243"/>
                  <a:pt x="8051" y="1080"/>
                  <a:pt x="10799" y="1080"/>
                </a:cubicBezTo>
                <a:cubicBezTo>
                  <a:pt x="13548" y="1079"/>
                  <a:pt x="16168" y="2243"/>
                  <a:pt x="18011" y="4282"/>
                </a:cubicBezTo>
                <a:lnTo>
                  <a:pt x="18812" y="3558"/>
                </a:lnTo>
                <a:cubicBezTo>
                  <a:pt x="16764" y="1292"/>
                  <a:pt x="13853" y="0"/>
                  <a:pt x="10800" y="0"/>
                </a:cubicBezTo>
                <a:cubicBezTo>
                  <a:pt x="7746" y="-1"/>
                  <a:pt x="4835" y="1292"/>
                  <a:pt x="2787" y="3558"/>
                </a:cubicBezTo>
                <a:lnTo>
                  <a:pt x="3588" y="428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9" name="空心弧 12"/>
          <p:cNvSpPr>
            <a:spLocks noChangeArrowheads="1"/>
          </p:cNvSpPr>
          <p:nvPr/>
        </p:nvSpPr>
        <p:spPr bwMode="auto">
          <a:xfrm rot="-9780000">
            <a:off x="4932363" y="2476500"/>
            <a:ext cx="2505075" cy="2505075"/>
          </a:xfrm>
          <a:custGeom>
            <a:avLst/>
            <a:gdLst>
              <a:gd name="T0" fmla="*/ 145263970 w 21600"/>
              <a:gd name="T1" fmla="*/ 0 h 21600"/>
              <a:gd name="T2" fmla="*/ 15575537 w 21600"/>
              <a:gd name="T3" fmla="*/ 192461189 h 21600"/>
              <a:gd name="T4" fmla="*/ 145263970 w 21600"/>
              <a:gd name="T5" fmla="*/ 14526418 h 21600"/>
              <a:gd name="T6" fmla="*/ 274952178 w 21600"/>
              <a:gd name="T7" fmla="*/ 1924611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1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66" y="14124"/>
                </a:moveTo>
                <a:cubicBezTo>
                  <a:pt x="1278" y="13058"/>
                  <a:pt x="1080" y="11933"/>
                  <a:pt x="1080" y="10800"/>
                </a:cubicBezTo>
                <a:cubicBezTo>
                  <a:pt x="1080" y="5431"/>
                  <a:pt x="5431" y="1080"/>
                  <a:pt x="10800" y="1080"/>
                </a:cubicBezTo>
                <a:cubicBezTo>
                  <a:pt x="16168" y="1080"/>
                  <a:pt x="20520" y="5431"/>
                  <a:pt x="20520" y="10800"/>
                </a:cubicBezTo>
                <a:cubicBezTo>
                  <a:pt x="20520" y="11933"/>
                  <a:pt x="20321" y="13058"/>
                  <a:pt x="19933" y="14124"/>
                </a:cubicBezTo>
                <a:lnTo>
                  <a:pt x="20948" y="14493"/>
                </a:lnTo>
                <a:cubicBezTo>
                  <a:pt x="21379" y="13309"/>
                  <a:pt x="21600" y="120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059"/>
                  <a:pt x="220" y="13309"/>
                  <a:pt x="651" y="14493"/>
                </a:cubicBezTo>
                <a:lnTo>
                  <a:pt x="1666" y="1412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300" name="空心弧 13"/>
          <p:cNvSpPr>
            <a:spLocks noChangeArrowheads="1"/>
          </p:cNvSpPr>
          <p:nvPr/>
        </p:nvSpPr>
        <p:spPr bwMode="auto">
          <a:xfrm rot="8880000">
            <a:off x="5076825" y="2622550"/>
            <a:ext cx="2214563" cy="2212975"/>
          </a:xfrm>
          <a:custGeom>
            <a:avLst/>
            <a:gdLst>
              <a:gd name="T0" fmla="*/ 113525276 w 21600"/>
              <a:gd name="T1" fmla="*/ 0 h 21600"/>
              <a:gd name="T2" fmla="*/ 9460387 w 21600"/>
              <a:gd name="T3" fmla="*/ 131678880 h 21600"/>
              <a:gd name="T4" fmla="*/ 113525276 w 21600"/>
              <a:gd name="T5" fmla="*/ 15713250 h 21600"/>
              <a:gd name="T6" fmla="*/ 217590066 w 21600"/>
              <a:gd name="T7" fmla="*/ 1316788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7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8" y="12415"/>
                </a:moveTo>
                <a:cubicBezTo>
                  <a:pt x="1544" y="11882"/>
                  <a:pt x="1497" y="11341"/>
                  <a:pt x="1497" y="10800"/>
                </a:cubicBezTo>
                <a:cubicBezTo>
                  <a:pt x="1497" y="5662"/>
                  <a:pt x="5662" y="1497"/>
                  <a:pt x="10800" y="1497"/>
                </a:cubicBezTo>
                <a:cubicBezTo>
                  <a:pt x="15937" y="1497"/>
                  <a:pt x="20103" y="5662"/>
                  <a:pt x="20103" y="10800"/>
                </a:cubicBezTo>
                <a:cubicBezTo>
                  <a:pt x="20103" y="11341"/>
                  <a:pt x="20055" y="11882"/>
                  <a:pt x="19961" y="12415"/>
                </a:cubicBezTo>
                <a:lnTo>
                  <a:pt x="21435" y="12675"/>
                </a:lnTo>
                <a:cubicBezTo>
                  <a:pt x="21545" y="12056"/>
                  <a:pt x="21600" y="1142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28"/>
                  <a:pt x="54" y="12056"/>
                  <a:pt x="164" y="12675"/>
                </a:cubicBezTo>
                <a:lnTo>
                  <a:pt x="1638" y="1241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301" name="空心弧 14"/>
          <p:cNvSpPr>
            <a:spLocks noChangeArrowheads="1"/>
          </p:cNvSpPr>
          <p:nvPr/>
        </p:nvSpPr>
        <p:spPr bwMode="auto">
          <a:xfrm rot="8100000">
            <a:off x="5254625" y="2798763"/>
            <a:ext cx="1862138" cy="1862137"/>
          </a:xfrm>
          <a:custGeom>
            <a:avLst/>
            <a:gdLst>
              <a:gd name="T0" fmla="*/ 80267537 w 21600"/>
              <a:gd name="T1" fmla="*/ 0 h 21600"/>
              <a:gd name="T2" fmla="*/ 72902267 w 21600"/>
              <a:gd name="T3" fmla="*/ 6317386 h 21600"/>
              <a:gd name="T4" fmla="*/ 80267537 w 21600"/>
              <a:gd name="T5" fmla="*/ 11913798 h 21600"/>
              <a:gd name="T6" fmla="*/ 87632808 w 21600"/>
              <a:gd name="T7" fmla="*/ 631738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57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889" y="1648"/>
                </a:moveTo>
                <a:cubicBezTo>
                  <a:pt x="10191" y="1618"/>
                  <a:pt x="10495" y="1603"/>
                  <a:pt x="10799" y="1603"/>
                </a:cubicBezTo>
                <a:cubicBezTo>
                  <a:pt x="11104" y="1602"/>
                  <a:pt x="11408" y="1618"/>
                  <a:pt x="11710" y="1648"/>
                </a:cubicBezTo>
                <a:lnTo>
                  <a:pt x="11869" y="53"/>
                </a:lnTo>
                <a:cubicBezTo>
                  <a:pt x="11514" y="17"/>
                  <a:pt x="11157" y="0"/>
                  <a:pt x="10800" y="0"/>
                </a:cubicBezTo>
                <a:cubicBezTo>
                  <a:pt x="10442" y="-1"/>
                  <a:pt x="10085" y="17"/>
                  <a:pt x="9730" y="53"/>
                </a:cubicBezTo>
                <a:lnTo>
                  <a:pt x="9889" y="1648"/>
                </a:lnTo>
                <a:close/>
              </a:path>
            </a:pathLst>
          </a:custGeom>
          <a:solidFill>
            <a:srgbClr val="FE4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302" name="矩形 17"/>
          <p:cNvSpPr>
            <a:spLocks noChangeArrowheads="1"/>
          </p:cNvSpPr>
          <p:nvPr/>
        </p:nvSpPr>
        <p:spPr bwMode="auto">
          <a:xfrm>
            <a:off x="7977188" y="2884488"/>
            <a:ext cx="2230437" cy="782637"/>
          </a:xfrm>
          <a:prstGeom prst="rect">
            <a:avLst/>
          </a:prstGeom>
          <a:noFill/>
          <a:ln w="6350">
            <a:solidFill>
              <a:srgbClr val="FE4D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0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0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0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0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303" name="矩形 19"/>
          <p:cNvSpPr>
            <a:spLocks noChangeArrowheads="1"/>
          </p:cNvSpPr>
          <p:nvPr/>
        </p:nvSpPr>
        <p:spPr bwMode="auto">
          <a:xfrm>
            <a:off x="7977188" y="4691063"/>
            <a:ext cx="2230437" cy="782637"/>
          </a:xfrm>
          <a:prstGeom prst="rect">
            <a:avLst/>
          </a:prstGeom>
          <a:noFill/>
          <a:ln w="6350">
            <a:solidFill>
              <a:srgbClr val="FE4D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0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0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0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0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304" name="矩形 21"/>
          <p:cNvSpPr>
            <a:spLocks noChangeArrowheads="1"/>
          </p:cNvSpPr>
          <p:nvPr/>
        </p:nvSpPr>
        <p:spPr bwMode="auto">
          <a:xfrm>
            <a:off x="1924050" y="4691063"/>
            <a:ext cx="2230438" cy="782637"/>
          </a:xfrm>
          <a:prstGeom prst="rect">
            <a:avLst/>
          </a:prstGeom>
          <a:noFill/>
          <a:ln w="6350">
            <a:solidFill>
              <a:srgbClr val="FE4D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0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0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0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0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0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305" name="文本框 22"/>
          <p:cNvSpPr>
            <a:spLocks noChangeArrowheads="1"/>
          </p:cNvSpPr>
          <p:nvPr/>
        </p:nvSpPr>
        <p:spPr bwMode="auto">
          <a:xfrm>
            <a:off x="1898650" y="2362200"/>
            <a:ext cx="2320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800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58</a:t>
            </a:r>
            <a:r>
              <a:rPr lang="en-US" altLang="zh-CN" sz="2000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%</a:t>
            </a:r>
            <a:endParaRPr lang="zh-CN" altLang="en-US" sz="2000">
              <a:solidFill>
                <a:srgbClr val="FE4D66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306" name="矩形 23"/>
          <p:cNvSpPr>
            <a:spLocks noChangeArrowheads="1"/>
          </p:cNvSpPr>
          <p:nvPr/>
        </p:nvSpPr>
        <p:spPr bwMode="auto">
          <a:xfrm>
            <a:off x="1924050" y="2819400"/>
            <a:ext cx="2230438" cy="784225"/>
          </a:xfrm>
          <a:prstGeom prst="rect">
            <a:avLst/>
          </a:prstGeom>
          <a:noFill/>
          <a:ln w="6350">
            <a:solidFill>
              <a:srgbClr val="FE4D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10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0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0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0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0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307" name="文本框 24"/>
          <p:cNvSpPr>
            <a:spLocks noChangeArrowheads="1"/>
          </p:cNvSpPr>
          <p:nvPr/>
        </p:nvSpPr>
        <p:spPr bwMode="auto">
          <a:xfrm>
            <a:off x="1898650" y="4259263"/>
            <a:ext cx="2320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800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32</a:t>
            </a:r>
            <a:r>
              <a:rPr lang="en-US" altLang="zh-CN" sz="2000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%</a:t>
            </a:r>
            <a:endParaRPr lang="zh-CN" altLang="en-US" sz="2000">
              <a:solidFill>
                <a:srgbClr val="FE4D66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308" name="文本框 25"/>
          <p:cNvSpPr>
            <a:spLocks noChangeArrowheads="1"/>
          </p:cNvSpPr>
          <p:nvPr/>
        </p:nvSpPr>
        <p:spPr bwMode="auto">
          <a:xfrm>
            <a:off x="7850188" y="4259263"/>
            <a:ext cx="2322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47</a:t>
            </a:r>
            <a:r>
              <a:rPr lang="en-US" altLang="zh-CN" sz="2000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%</a:t>
            </a:r>
            <a:endParaRPr lang="zh-CN" altLang="en-US" sz="2000">
              <a:solidFill>
                <a:srgbClr val="FE4D66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2309" name="文本框 26"/>
          <p:cNvSpPr>
            <a:spLocks noChangeArrowheads="1"/>
          </p:cNvSpPr>
          <p:nvPr/>
        </p:nvSpPr>
        <p:spPr bwMode="auto">
          <a:xfrm>
            <a:off x="7850188" y="2447925"/>
            <a:ext cx="2322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83</a:t>
            </a:r>
            <a:r>
              <a:rPr lang="en-US" altLang="zh-CN" sz="2000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%</a:t>
            </a:r>
            <a:endParaRPr lang="zh-CN" altLang="en-US" sz="2000">
              <a:solidFill>
                <a:srgbClr val="FE4D66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pic>
        <p:nvPicPr>
          <p:cNvPr id="12310" name="Picture 22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11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12330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1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2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3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4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5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6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7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2312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12318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9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0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1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2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3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4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5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6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7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8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9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2313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314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5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6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17" name="Text Box 49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10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-9525" y="942975"/>
            <a:ext cx="12223750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5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6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7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3318" name="文本框 5"/>
          <p:cNvSpPr>
            <a:spLocks noChangeArrowheads="1"/>
          </p:cNvSpPr>
          <p:nvPr/>
        </p:nvSpPr>
        <p:spPr bwMode="auto">
          <a:xfrm>
            <a:off x="3676650" y="1393825"/>
            <a:ext cx="483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3563A8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ADD YOUR TITLE HERE</a:t>
            </a:r>
            <a:endParaRPr lang="zh-CN" altLang="en-US" sz="2400" b="1">
              <a:solidFill>
                <a:srgbClr val="3563A8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3319" name="矩形 7"/>
          <p:cNvSpPr>
            <a:spLocks noChangeArrowheads="1"/>
          </p:cNvSpPr>
          <p:nvPr/>
        </p:nvSpPr>
        <p:spPr bwMode="auto">
          <a:xfrm>
            <a:off x="3246438" y="200025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</a:t>
            </a:r>
            <a:endParaRPr lang="zh-CN" altLang="en-US"/>
          </a:p>
        </p:txBody>
      </p:sp>
      <p:sp>
        <p:nvSpPr>
          <p:cNvPr id="13320" name="圆角矩形 8"/>
          <p:cNvSpPr>
            <a:spLocks noChangeArrowheads="1"/>
          </p:cNvSpPr>
          <p:nvPr/>
        </p:nvSpPr>
        <p:spPr bwMode="auto">
          <a:xfrm>
            <a:off x="842963" y="3165475"/>
            <a:ext cx="2811462" cy="5953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3563A8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3563A8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ADD YOUR TITLE HERE</a:t>
            </a:r>
            <a:endParaRPr lang="zh-CN" altLang="en-US" sz="1600">
              <a:solidFill>
                <a:srgbClr val="3563A8"/>
              </a:solidFill>
            </a:endParaRPr>
          </a:p>
        </p:txBody>
      </p:sp>
      <p:sp>
        <p:nvSpPr>
          <p:cNvPr id="13321" name="圆角矩形 27"/>
          <p:cNvSpPr>
            <a:spLocks noChangeArrowheads="1"/>
          </p:cNvSpPr>
          <p:nvPr/>
        </p:nvSpPr>
        <p:spPr bwMode="auto">
          <a:xfrm>
            <a:off x="4625975" y="3165475"/>
            <a:ext cx="2811463" cy="5953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3563A8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3563A8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ADD YOUR TITLE HERE</a:t>
            </a:r>
            <a:endParaRPr lang="zh-CN" altLang="en-US" sz="1600">
              <a:solidFill>
                <a:srgbClr val="3563A8"/>
              </a:solidFill>
            </a:endParaRPr>
          </a:p>
        </p:txBody>
      </p:sp>
      <p:sp>
        <p:nvSpPr>
          <p:cNvPr id="13322" name="圆角矩形 28"/>
          <p:cNvSpPr>
            <a:spLocks noChangeArrowheads="1"/>
          </p:cNvSpPr>
          <p:nvPr/>
        </p:nvSpPr>
        <p:spPr bwMode="auto">
          <a:xfrm>
            <a:off x="8407400" y="3165475"/>
            <a:ext cx="2811463" cy="5953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6350">
            <a:solidFill>
              <a:srgbClr val="3563A8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3563A8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ADD YOUR TITLE HERE</a:t>
            </a:r>
            <a:endParaRPr lang="zh-CN" altLang="en-US" sz="1600">
              <a:solidFill>
                <a:srgbClr val="3563A8"/>
              </a:solidFill>
            </a:endParaRPr>
          </a:p>
        </p:txBody>
      </p:sp>
      <p:sp>
        <p:nvSpPr>
          <p:cNvPr id="13323" name="圆角矩形 29"/>
          <p:cNvSpPr>
            <a:spLocks noChangeArrowheads="1"/>
          </p:cNvSpPr>
          <p:nvPr/>
        </p:nvSpPr>
        <p:spPr bwMode="auto">
          <a:xfrm>
            <a:off x="758825" y="3079750"/>
            <a:ext cx="2981325" cy="768350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3563A8"/>
              </a:solidFill>
            </a:endParaRPr>
          </a:p>
        </p:txBody>
      </p:sp>
      <p:sp>
        <p:nvSpPr>
          <p:cNvPr id="13324" name="圆角矩形 30"/>
          <p:cNvSpPr>
            <a:spLocks noChangeArrowheads="1"/>
          </p:cNvSpPr>
          <p:nvPr/>
        </p:nvSpPr>
        <p:spPr bwMode="auto">
          <a:xfrm>
            <a:off x="4540250" y="3079750"/>
            <a:ext cx="2981325" cy="768350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3563A8"/>
              </a:solidFill>
            </a:endParaRPr>
          </a:p>
        </p:txBody>
      </p:sp>
      <p:sp>
        <p:nvSpPr>
          <p:cNvPr id="13325" name="圆角矩形 31"/>
          <p:cNvSpPr>
            <a:spLocks noChangeArrowheads="1"/>
          </p:cNvSpPr>
          <p:nvPr/>
        </p:nvSpPr>
        <p:spPr bwMode="auto">
          <a:xfrm>
            <a:off x="8323263" y="3079750"/>
            <a:ext cx="2981325" cy="768350"/>
          </a:xfrm>
          <a:prstGeom prst="roundRect">
            <a:avLst>
              <a:gd name="adj" fmla="val 16667"/>
            </a:avLst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3563A8"/>
              </a:solidFill>
            </a:endParaRPr>
          </a:p>
        </p:txBody>
      </p:sp>
      <p:sp>
        <p:nvSpPr>
          <p:cNvPr id="13326" name="矩形 32"/>
          <p:cNvSpPr>
            <a:spLocks noChangeArrowheads="1"/>
          </p:cNvSpPr>
          <p:nvPr/>
        </p:nvSpPr>
        <p:spPr bwMode="auto">
          <a:xfrm>
            <a:off x="512763" y="4189413"/>
            <a:ext cx="3471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2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3327" name="矩形 33"/>
          <p:cNvSpPr>
            <a:spLocks noChangeArrowheads="1"/>
          </p:cNvSpPr>
          <p:nvPr/>
        </p:nvSpPr>
        <p:spPr bwMode="auto">
          <a:xfrm>
            <a:off x="4295775" y="4189413"/>
            <a:ext cx="3471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2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3328" name="矩形 34"/>
          <p:cNvSpPr>
            <a:spLocks noChangeArrowheads="1"/>
          </p:cNvSpPr>
          <p:nvPr/>
        </p:nvSpPr>
        <p:spPr bwMode="auto">
          <a:xfrm>
            <a:off x="8077200" y="4189413"/>
            <a:ext cx="3471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2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3329" name="右箭头 10"/>
          <p:cNvSpPr>
            <a:spLocks noChangeArrowheads="1"/>
          </p:cNvSpPr>
          <p:nvPr/>
        </p:nvSpPr>
        <p:spPr bwMode="auto">
          <a:xfrm>
            <a:off x="3876675" y="3206750"/>
            <a:ext cx="525463" cy="514350"/>
          </a:xfrm>
          <a:prstGeom prst="rightArrow">
            <a:avLst>
              <a:gd name="adj1" fmla="val 50000"/>
              <a:gd name="adj2" fmla="val 49969"/>
            </a:avLst>
          </a:prstGeom>
          <a:noFill/>
          <a:ln w="12700">
            <a:solidFill>
              <a:srgbClr val="A5A5A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3563A8"/>
              </a:solidFill>
            </a:endParaRPr>
          </a:p>
        </p:txBody>
      </p:sp>
      <p:sp>
        <p:nvSpPr>
          <p:cNvPr id="13330" name="右箭头 35"/>
          <p:cNvSpPr>
            <a:spLocks noChangeArrowheads="1"/>
          </p:cNvSpPr>
          <p:nvPr/>
        </p:nvSpPr>
        <p:spPr bwMode="auto">
          <a:xfrm>
            <a:off x="7659688" y="3206750"/>
            <a:ext cx="525462" cy="514350"/>
          </a:xfrm>
          <a:prstGeom prst="rightArrow">
            <a:avLst>
              <a:gd name="adj1" fmla="val 50000"/>
              <a:gd name="adj2" fmla="val 49969"/>
            </a:avLst>
          </a:prstGeom>
          <a:noFill/>
          <a:ln w="12700">
            <a:solidFill>
              <a:srgbClr val="A5A5A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3563A8"/>
              </a:solidFill>
            </a:endParaRPr>
          </a:p>
        </p:txBody>
      </p:sp>
      <p:sp>
        <p:nvSpPr>
          <p:cNvPr id="13331" name="矩形 36"/>
          <p:cNvSpPr>
            <a:spLocks noChangeArrowheads="1"/>
          </p:cNvSpPr>
          <p:nvPr/>
        </p:nvSpPr>
        <p:spPr bwMode="auto">
          <a:xfrm>
            <a:off x="4754563" y="2597150"/>
            <a:ext cx="2682875" cy="47625"/>
          </a:xfrm>
          <a:prstGeom prst="rect">
            <a:avLst/>
          </a:prstGeom>
          <a:solidFill>
            <a:srgbClr val="3563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13332" name="Picture 20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3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13352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3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4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5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6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7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8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9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3334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13340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1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2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3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4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5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6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7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8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9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0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1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3335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36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7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8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9" name="Text Box 47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11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-9525" y="942975"/>
            <a:ext cx="12223750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39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0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1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4342" name="椭圆 54"/>
          <p:cNvSpPr>
            <a:spLocks noChangeArrowheads="1"/>
          </p:cNvSpPr>
          <p:nvPr/>
        </p:nvSpPr>
        <p:spPr bwMode="auto">
          <a:xfrm>
            <a:off x="5864225" y="1801813"/>
            <a:ext cx="768350" cy="769937"/>
          </a:xfrm>
          <a:prstGeom prst="ellipse">
            <a:avLst/>
          </a:prstGeom>
          <a:noFill/>
          <a:ln w="6350">
            <a:solidFill>
              <a:srgbClr val="FE4D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43" name="椭圆 57"/>
          <p:cNvSpPr>
            <a:spLocks noChangeArrowheads="1"/>
          </p:cNvSpPr>
          <p:nvPr/>
        </p:nvSpPr>
        <p:spPr bwMode="auto">
          <a:xfrm>
            <a:off x="5864225" y="3109913"/>
            <a:ext cx="768350" cy="768350"/>
          </a:xfrm>
          <a:prstGeom prst="ellipse">
            <a:avLst/>
          </a:prstGeom>
          <a:noFill/>
          <a:ln w="6350">
            <a:solidFill>
              <a:srgbClr val="FE4D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44" name="椭圆 58"/>
          <p:cNvSpPr>
            <a:spLocks noChangeArrowheads="1"/>
          </p:cNvSpPr>
          <p:nvPr/>
        </p:nvSpPr>
        <p:spPr bwMode="auto">
          <a:xfrm>
            <a:off x="5864225" y="4418013"/>
            <a:ext cx="768350" cy="768350"/>
          </a:xfrm>
          <a:prstGeom prst="ellipse">
            <a:avLst/>
          </a:prstGeom>
          <a:noFill/>
          <a:ln w="6350">
            <a:solidFill>
              <a:srgbClr val="FE4D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45" name="Freeform 72"/>
          <p:cNvSpPr>
            <a:spLocks noEditPoints="1" noChangeArrowheads="1"/>
          </p:cNvSpPr>
          <p:nvPr/>
        </p:nvSpPr>
        <p:spPr bwMode="auto">
          <a:xfrm>
            <a:off x="6046788" y="1963738"/>
            <a:ext cx="450850" cy="450850"/>
          </a:xfrm>
          <a:custGeom>
            <a:avLst/>
            <a:gdLst>
              <a:gd name="T0" fmla="*/ 405518201 w 411"/>
              <a:gd name="T1" fmla="*/ 237102232 h 412"/>
              <a:gd name="T2" fmla="*/ 341742142 w 411"/>
              <a:gd name="T3" fmla="*/ 263446309 h 412"/>
              <a:gd name="T4" fmla="*/ 299626621 w 411"/>
              <a:gd name="T5" fmla="*/ 221534780 h 412"/>
              <a:gd name="T6" fmla="*/ 340538778 w 411"/>
              <a:gd name="T7" fmla="*/ 128131129 h 412"/>
              <a:gd name="T8" fmla="*/ 211784325 w 411"/>
              <a:gd name="T9" fmla="*/ 0 h 412"/>
              <a:gd name="T10" fmla="*/ 81825446 w 411"/>
              <a:gd name="T11" fmla="*/ 128131129 h 412"/>
              <a:gd name="T12" fmla="*/ 139584689 w 411"/>
              <a:gd name="T13" fmla="*/ 234706819 h 412"/>
              <a:gd name="T14" fmla="*/ 115518520 w 411"/>
              <a:gd name="T15" fmla="*/ 318531039 h 412"/>
              <a:gd name="T16" fmla="*/ 89045625 w 411"/>
              <a:gd name="T17" fmla="*/ 314938466 h 412"/>
              <a:gd name="T18" fmla="*/ 0 w 411"/>
              <a:gd name="T19" fmla="*/ 403552350 h 412"/>
              <a:gd name="T20" fmla="*/ 89045625 w 411"/>
              <a:gd name="T21" fmla="*/ 493363395 h 412"/>
              <a:gd name="T22" fmla="*/ 179294614 w 411"/>
              <a:gd name="T23" fmla="*/ 403552350 h 412"/>
              <a:gd name="T24" fmla="*/ 132364509 w 411"/>
              <a:gd name="T25" fmla="*/ 325716185 h 412"/>
              <a:gd name="T26" fmla="*/ 156431809 w 411"/>
              <a:gd name="T27" fmla="*/ 244286284 h 412"/>
              <a:gd name="T28" fmla="*/ 211784325 w 411"/>
              <a:gd name="T29" fmla="*/ 256261163 h 412"/>
              <a:gd name="T30" fmla="*/ 286389557 w 411"/>
              <a:gd name="T31" fmla="*/ 233509659 h 412"/>
              <a:gd name="T32" fmla="*/ 330912969 w 411"/>
              <a:gd name="T33" fmla="*/ 277816601 h 412"/>
              <a:gd name="T34" fmla="*/ 315269247 w 411"/>
              <a:gd name="T35" fmla="*/ 326913345 h 412"/>
              <a:gd name="T36" fmla="*/ 405518201 w 411"/>
              <a:gd name="T37" fmla="*/ 415527229 h 412"/>
              <a:gd name="T38" fmla="*/ 494563792 w 411"/>
              <a:gd name="T39" fmla="*/ 326913345 h 412"/>
              <a:gd name="T40" fmla="*/ 405518201 w 411"/>
              <a:gd name="T41" fmla="*/ 237102232 h 412"/>
              <a:gd name="T42" fmla="*/ 161244165 w 411"/>
              <a:gd name="T43" fmla="*/ 403552350 h 412"/>
              <a:gd name="T44" fmla="*/ 89045625 w 411"/>
              <a:gd name="T45" fmla="*/ 475401624 h 412"/>
              <a:gd name="T46" fmla="*/ 16845993 w 411"/>
              <a:gd name="T47" fmla="*/ 403552350 h 412"/>
              <a:gd name="T48" fmla="*/ 89045625 w 411"/>
              <a:gd name="T49" fmla="*/ 332900237 h 412"/>
              <a:gd name="T50" fmla="*/ 161244165 w 411"/>
              <a:gd name="T51" fmla="*/ 403552350 h 412"/>
              <a:gd name="T52" fmla="*/ 99875895 w 411"/>
              <a:gd name="T53" fmla="*/ 128131129 h 412"/>
              <a:gd name="T54" fmla="*/ 211784325 w 411"/>
              <a:gd name="T55" fmla="*/ 16764616 h 412"/>
              <a:gd name="T56" fmla="*/ 322489426 w 411"/>
              <a:gd name="T57" fmla="*/ 128131129 h 412"/>
              <a:gd name="T58" fmla="*/ 211784325 w 411"/>
              <a:gd name="T59" fmla="*/ 239496551 h 412"/>
              <a:gd name="T60" fmla="*/ 99875895 w 411"/>
              <a:gd name="T61" fmla="*/ 128131129 h 412"/>
              <a:gd name="T62" fmla="*/ 405518201 w 411"/>
              <a:gd name="T63" fmla="*/ 397564364 h 412"/>
              <a:gd name="T64" fmla="*/ 333319696 w 411"/>
              <a:gd name="T65" fmla="*/ 326913345 h 412"/>
              <a:gd name="T66" fmla="*/ 405518201 w 411"/>
              <a:gd name="T67" fmla="*/ 255064003 h 412"/>
              <a:gd name="T68" fmla="*/ 477717803 w 411"/>
              <a:gd name="T69" fmla="*/ 326913345 h 412"/>
              <a:gd name="T70" fmla="*/ 405518201 w 411"/>
              <a:gd name="T71" fmla="*/ 397564364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6" name="Freeform 73"/>
          <p:cNvSpPr>
            <a:spLocks noEditPoints="1" noChangeArrowheads="1"/>
          </p:cNvSpPr>
          <p:nvPr/>
        </p:nvSpPr>
        <p:spPr bwMode="auto">
          <a:xfrm>
            <a:off x="6045200" y="3336925"/>
            <a:ext cx="430213" cy="358775"/>
          </a:xfrm>
          <a:custGeom>
            <a:avLst/>
            <a:gdLst>
              <a:gd name="T0" fmla="*/ 371435039 w 411"/>
              <a:gd name="T1" fmla="*/ 374184592 h 344"/>
              <a:gd name="T2" fmla="*/ 365956367 w 411"/>
              <a:gd name="T3" fmla="*/ 372008998 h 344"/>
              <a:gd name="T4" fmla="*/ 295833762 w 411"/>
              <a:gd name="T5" fmla="*/ 301305318 h 344"/>
              <a:gd name="T6" fmla="*/ 81079981 w 411"/>
              <a:gd name="T7" fmla="*/ 301305318 h 344"/>
              <a:gd name="T8" fmla="*/ 0 w 411"/>
              <a:gd name="T9" fmla="*/ 220812441 h 344"/>
              <a:gd name="T10" fmla="*/ 0 w 411"/>
              <a:gd name="T11" fmla="*/ 80492844 h 344"/>
              <a:gd name="T12" fmla="*/ 81079981 w 411"/>
              <a:gd name="T13" fmla="*/ 0 h 344"/>
              <a:gd name="T14" fmla="*/ 370339095 w 411"/>
              <a:gd name="T15" fmla="*/ 0 h 344"/>
              <a:gd name="T16" fmla="*/ 450324146 w 411"/>
              <a:gd name="T17" fmla="*/ 80492844 h 344"/>
              <a:gd name="T18" fmla="*/ 450324146 w 411"/>
              <a:gd name="T19" fmla="*/ 220812441 h 344"/>
              <a:gd name="T20" fmla="*/ 380200495 w 411"/>
              <a:gd name="T21" fmla="*/ 301305318 h 344"/>
              <a:gd name="T22" fmla="*/ 380200495 w 411"/>
              <a:gd name="T23" fmla="*/ 366570013 h 344"/>
              <a:gd name="T24" fmla="*/ 374721823 w 411"/>
              <a:gd name="T25" fmla="*/ 374184592 h 344"/>
              <a:gd name="T26" fmla="*/ 371435039 w 411"/>
              <a:gd name="T27" fmla="*/ 374184592 h 344"/>
              <a:gd name="T28" fmla="*/ 81079981 w 411"/>
              <a:gd name="T29" fmla="*/ 16315917 h 344"/>
              <a:gd name="T30" fmla="*/ 15339029 w 411"/>
              <a:gd name="T31" fmla="*/ 80492844 h 344"/>
              <a:gd name="T32" fmla="*/ 15339029 w 411"/>
              <a:gd name="T33" fmla="*/ 220812441 h 344"/>
              <a:gd name="T34" fmla="*/ 81079981 w 411"/>
              <a:gd name="T35" fmla="*/ 284989404 h 344"/>
              <a:gd name="T36" fmla="*/ 299120546 w 411"/>
              <a:gd name="T37" fmla="*/ 284989404 h 344"/>
              <a:gd name="T38" fmla="*/ 304599218 w 411"/>
              <a:gd name="T39" fmla="*/ 287164999 h 344"/>
              <a:gd name="T40" fmla="*/ 363765526 w 411"/>
              <a:gd name="T41" fmla="*/ 346990709 h 344"/>
              <a:gd name="T42" fmla="*/ 363765526 w 411"/>
              <a:gd name="T43" fmla="*/ 293691781 h 344"/>
              <a:gd name="T44" fmla="*/ 371435039 w 411"/>
              <a:gd name="T45" fmla="*/ 284989404 h 344"/>
              <a:gd name="T46" fmla="*/ 434985121 w 411"/>
              <a:gd name="T47" fmla="*/ 220812441 h 344"/>
              <a:gd name="T48" fmla="*/ 434985121 w 411"/>
              <a:gd name="T49" fmla="*/ 80492844 h 344"/>
              <a:gd name="T50" fmla="*/ 370339095 w 411"/>
              <a:gd name="T51" fmla="*/ 16315917 h 344"/>
              <a:gd name="T52" fmla="*/ 81079981 w 411"/>
              <a:gd name="T53" fmla="*/ 16315917 h 3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1"/>
              <a:gd name="T82" fmla="*/ 0 h 344"/>
              <a:gd name="T83" fmla="*/ 411 w 411"/>
              <a:gd name="T84" fmla="*/ 344 h 3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1" h="344">
                <a:moveTo>
                  <a:pt x="339" y="344"/>
                </a:moveTo>
                <a:cubicBezTo>
                  <a:pt x="337" y="344"/>
                  <a:pt x="336" y="343"/>
                  <a:pt x="334" y="342"/>
                </a:cubicBezTo>
                <a:cubicBezTo>
                  <a:pt x="270" y="277"/>
                  <a:pt x="270" y="277"/>
                  <a:pt x="270" y="277"/>
                </a:cubicBezTo>
                <a:cubicBezTo>
                  <a:pt x="74" y="277"/>
                  <a:pt x="74" y="277"/>
                  <a:pt x="74" y="277"/>
                </a:cubicBezTo>
                <a:cubicBezTo>
                  <a:pt x="33" y="277"/>
                  <a:pt x="0" y="244"/>
                  <a:pt x="0" y="20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78" y="0"/>
                  <a:pt x="411" y="33"/>
                  <a:pt x="411" y="74"/>
                </a:cubicBezTo>
                <a:cubicBezTo>
                  <a:pt x="411" y="203"/>
                  <a:pt x="411" y="203"/>
                  <a:pt x="411" y="203"/>
                </a:cubicBezTo>
                <a:cubicBezTo>
                  <a:pt x="411" y="242"/>
                  <a:pt x="384" y="273"/>
                  <a:pt x="347" y="277"/>
                </a:cubicBezTo>
                <a:cubicBezTo>
                  <a:pt x="347" y="337"/>
                  <a:pt x="347" y="337"/>
                  <a:pt x="347" y="337"/>
                </a:cubicBezTo>
                <a:cubicBezTo>
                  <a:pt x="347" y="340"/>
                  <a:pt x="345" y="342"/>
                  <a:pt x="342" y="344"/>
                </a:cubicBezTo>
                <a:cubicBezTo>
                  <a:pt x="341" y="344"/>
                  <a:pt x="340" y="344"/>
                  <a:pt x="339" y="344"/>
                </a:cubicBezTo>
                <a:close/>
                <a:moveTo>
                  <a:pt x="74" y="15"/>
                </a:moveTo>
                <a:cubicBezTo>
                  <a:pt x="41" y="15"/>
                  <a:pt x="14" y="41"/>
                  <a:pt x="14" y="74"/>
                </a:cubicBezTo>
                <a:cubicBezTo>
                  <a:pt x="14" y="203"/>
                  <a:pt x="14" y="203"/>
                  <a:pt x="14" y="203"/>
                </a:cubicBezTo>
                <a:cubicBezTo>
                  <a:pt x="14" y="236"/>
                  <a:pt x="41" y="262"/>
                  <a:pt x="74" y="262"/>
                </a:cubicBezTo>
                <a:cubicBezTo>
                  <a:pt x="273" y="262"/>
                  <a:pt x="273" y="262"/>
                  <a:pt x="273" y="262"/>
                </a:cubicBezTo>
                <a:cubicBezTo>
                  <a:pt x="275" y="262"/>
                  <a:pt x="277" y="263"/>
                  <a:pt x="278" y="264"/>
                </a:cubicBezTo>
                <a:cubicBezTo>
                  <a:pt x="332" y="319"/>
                  <a:pt x="332" y="319"/>
                  <a:pt x="332" y="319"/>
                </a:cubicBezTo>
                <a:cubicBezTo>
                  <a:pt x="332" y="270"/>
                  <a:pt x="332" y="270"/>
                  <a:pt x="332" y="270"/>
                </a:cubicBezTo>
                <a:cubicBezTo>
                  <a:pt x="332" y="266"/>
                  <a:pt x="335" y="262"/>
                  <a:pt x="339" y="262"/>
                </a:cubicBezTo>
                <a:cubicBezTo>
                  <a:pt x="371" y="262"/>
                  <a:pt x="397" y="236"/>
                  <a:pt x="397" y="203"/>
                </a:cubicBezTo>
                <a:cubicBezTo>
                  <a:pt x="397" y="74"/>
                  <a:pt x="397" y="74"/>
                  <a:pt x="397" y="74"/>
                </a:cubicBezTo>
                <a:cubicBezTo>
                  <a:pt x="397" y="41"/>
                  <a:pt x="370" y="15"/>
                  <a:pt x="338" y="15"/>
                </a:cubicBezTo>
                <a:lnTo>
                  <a:pt x="74" y="1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7" name="Freeform 92"/>
          <p:cNvSpPr>
            <a:spLocks noEditPoints="1" noChangeArrowheads="1"/>
          </p:cNvSpPr>
          <p:nvPr/>
        </p:nvSpPr>
        <p:spPr bwMode="auto">
          <a:xfrm>
            <a:off x="6083300" y="4583113"/>
            <a:ext cx="357188" cy="452437"/>
          </a:xfrm>
          <a:custGeom>
            <a:avLst/>
            <a:gdLst>
              <a:gd name="T0" fmla="*/ 360257554 w 347"/>
              <a:gd name="T1" fmla="*/ 98332045 h 440"/>
              <a:gd name="T2" fmla="*/ 297742471 w 347"/>
              <a:gd name="T3" fmla="*/ 98332045 h 440"/>
              <a:gd name="T4" fmla="*/ 297742471 w 347"/>
              <a:gd name="T5" fmla="*/ 35949211 h 440"/>
              <a:gd name="T6" fmla="*/ 289265692 w 347"/>
              <a:gd name="T7" fmla="*/ 28547747 h 440"/>
              <a:gd name="T8" fmla="*/ 226750544 w 347"/>
              <a:gd name="T9" fmla="*/ 28547747 h 440"/>
              <a:gd name="T10" fmla="*/ 226750544 w 347"/>
              <a:gd name="T11" fmla="*/ 7401458 h 440"/>
              <a:gd name="T12" fmla="*/ 219334006 w 347"/>
              <a:gd name="T13" fmla="*/ 0 h 440"/>
              <a:gd name="T14" fmla="*/ 148341115 w 347"/>
              <a:gd name="T15" fmla="*/ 0 h 440"/>
              <a:gd name="T16" fmla="*/ 140924577 w 347"/>
              <a:gd name="T17" fmla="*/ 7401458 h 440"/>
              <a:gd name="T18" fmla="*/ 140924577 w 347"/>
              <a:gd name="T19" fmla="*/ 28547747 h 440"/>
              <a:gd name="T20" fmla="*/ 78409461 w 347"/>
              <a:gd name="T21" fmla="*/ 28547747 h 440"/>
              <a:gd name="T22" fmla="*/ 69932683 w 347"/>
              <a:gd name="T23" fmla="*/ 35949211 h 440"/>
              <a:gd name="T24" fmla="*/ 69932683 w 347"/>
              <a:gd name="T25" fmla="*/ 168115324 h 440"/>
              <a:gd name="T26" fmla="*/ 7417569 w 347"/>
              <a:gd name="T27" fmla="*/ 168115324 h 440"/>
              <a:gd name="T28" fmla="*/ 0 w 347"/>
              <a:gd name="T29" fmla="*/ 176573837 h 440"/>
              <a:gd name="T30" fmla="*/ 0 w 347"/>
              <a:gd name="T31" fmla="*/ 317199508 h 440"/>
              <a:gd name="T32" fmla="*/ 2119453 w 347"/>
              <a:gd name="T33" fmla="*/ 322485822 h 440"/>
              <a:gd name="T34" fmla="*/ 69932683 w 347"/>
              <a:gd name="T35" fmla="*/ 390154954 h 440"/>
              <a:gd name="T36" fmla="*/ 69932683 w 347"/>
              <a:gd name="T37" fmla="*/ 457824087 h 440"/>
              <a:gd name="T38" fmla="*/ 78409461 w 347"/>
              <a:gd name="T39" fmla="*/ 465225543 h 440"/>
              <a:gd name="T40" fmla="*/ 289265692 w 347"/>
              <a:gd name="T41" fmla="*/ 465225543 h 440"/>
              <a:gd name="T42" fmla="*/ 297742471 w 347"/>
              <a:gd name="T43" fmla="*/ 457824087 h 440"/>
              <a:gd name="T44" fmla="*/ 297742471 w 347"/>
              <a:gd name="T45" fmla="*/ 384868641 h 440"/>
              <a:gd name="T46" fmla="*/ 365555669 w 347"/>
              <a:gd name="T47" fmla="*/ 322485822 h 440"/>
              <a:gd name="T48" fmla="*/ 367675121 w 347"/>
              <a:gd name="T49" fmla="*/ 317199508 h 440"/>
              <a:gd name="T50" fmla="*/ 367675121 w 347"/>
              <a:gd name="T51" fmla="*/ 105733501 h 440"/>
              <a:gd name="T52" fmla="*/ 360257554 w 347"/>
              <a:gd name="T53" fmla="*/ 98332045 h 440"/>
              <a:gd name="T54" fmla="*/ 351781805 w 347"/>
              <a:gd name="T55" fmla="*/ 312970252 h 440"/>
              <a:gd name="T56" fmla="*/ 283968606 w 347"/>
              <a:gd name="T57" fmla="*/ 375352042 h 440"/>
              <a:gd name="T58" fmla="*/ 281849154 w 347"/>
              <a:gd name="T59" fmla="*/ 381696441 h 440"/>
              <a:gd name="T60" fmla="*/ 281849154 w 347"/>
              <a:gd name="T61" fmla="*/ 449365574 h 440"/>
              <a:gd name="T62" fmla="*/ 85825999 w 347"/>
              <a:gd name="T63" fmla="*/ 449365574 h 440"/>
              <a:gd name="T64" fmla="*/ 85825999 w 347"/>
              <a:gd name="T65" fmla="*/ 386982755 h 440"/>
              <a:gd name="T66" fmla="*/ 83706547 w 347"/>
              <a:gd name="T67" fmla="*/ 381696441 h 440"/>
              <a:gd name="T68" fmla="*/ 15893320 w 347"/>
              <a:gd name="T69" fmla="*/ 314027309 h 440"/>
              <a:gd name="T70" fmla="*/ 15893320 w 347"/>
              <a:gd name="T71" fmla="*/ 183975293 h 440"/>
              <a:gd name="T72" fmla="*/ 69932683 w 347"/>
              <a:gd name="T73" fmla="*/ 183975293 h 440"/>
              <a:gd name="T74" fmla="*/ 69932683 w 347"/>
              <a:gd name="T75" fmla="*/ 246358112 h 440"/>
              <a:gd name="T76" fmla="*/ 85825999 w 347"/>
              <a:gd name="T77" fmla="*/ 246358112 h 440"/>
              <a:gd name="T78" fmla="*/ 85825999 w 347"/>
              <a:gd name="T79" fmla="*/ 176573837 h 440"/>
              <a:gd name="T80" fmla="*/ 85825999 w 347"/>
              <a:gd name="T81" fmla="*/ 43350667 h 440"/>
              <a:gd name="T82" fmla="*/ 140924577 w 347"/>
              <a:gd name="T83" fmla="*/ 43350667 h 440"/>
              <a:gd name="T84" fmla="*/ 140924577 w 347"/>
              <a:gd name="T85" fmla="*/ 246358112 h 440"/>
              <a:gd name="T86" fmla="*/ 156817893 w 347"/>
              <a:gd name="T87" fmla="*/ 246358112 h 440"/>
              <a:gd name="T88" fmla="*/ 156817893 w 347"/>
              <a:gd name="T89" fmla="*/ 35949211 h 440"/>
              <a:gd name="T90" fmla="*/ 156817893 w 347"/>
              <a:gd name="T91" fmla="*/ 15859973 h 440"/>
              <a:gd name="T92" fmla="*/ 210857228 w 347"/>
              <a:gd name="T93" fmla="*/ 15859973 h 440"/>
              <a:gd name="T94" fmla="*/ 210857228 w 347"/>
              <a:gd name="T95" fmla="*/ 35949211 h 440"/>
              <a:gd name="T96" fmla="*/ 210857228 w 347"/>
              <a:gd name="T97" fmla="*/ 246358112 h 440"/>
              <a:gd name="T98" fmla="*/ 226750544 w 347"/>
              <a:gd name="T99" fmla="*/ 246358112 h 440"/>
              <a:gd name="T100" fmla="*/ 226750544 w 347"/>
              <a:gd name="T101" fmla="*/ 43350667 h 440"/>
              <a:gd name="T102" fmla="*/ 281849154 w 347"/>
              <a:gd name="T103" fmla="*/ 43350667 h 440"/>
              <a:gd name="T104" fmla="*/ 281849154 w 347"/>
              <a:gd name="T105" fmla="*/ 105733501 h 440"/>
              <a:gd name="T106" fmla="*/ 281849154 w 347"/>
              <a:gd name="T107" fmla="*/ 246358112 h 440"/>
              <a:gd name="T108" fmla="*/ 297742471 w 347"/>
              <a:gd name="T109" fmla="*/ 246358112 h 440"/>
              <a:gd name="T110" fmla="*/ 297742471 w 347"/>
              <a:gd name="T111" fmla="*/ 114192014 h 440"/>
              <a:gd name="T112" fmla="*/ 351781805 w 347"/>
              <a:gd name="T113" fmla="*/ 114192014 h 440"/>
              <a:gd name="T114" fmla="*/ 351781805 w 347"/>
              <a:gd name="T115" fmla="*/ 312970252 h 4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7"/>
              <a:gd name="T175" fmla="*/ 0 h 440"/>
              <a:gd name="T176" fmla="*/ 347 w 347"/>
              <a:gd name="T177" fmla="*/ 440 h 4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7" h="440">
                <a:moveTo>
                  <a:pt x="340" y="93"/>
                </a:moveTo>
                <a:cubicBezTo>
                  <a:pt x="281" y="93"/>
                  <a:pt x="281" y="93"/>
                  <a:pt x="281" y="93"/>
                </a:cubicBezTo>
                <a:cubicBezTo>
                  <a:pt x="281" y="34"/>
                  <a:pt x="281" y="34"/>
                  <a:pt x="281" y="34"/>
                </a:cubicBezTo>
                <a:cubicBezTo>
                  <a:pt x="281" y="30"/>
                  <a:pt x="277" y="27"/>
                  <a:pt x="273" y="27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214" y="7"/>
                  <a:pt x="214" y="7"/>
                  <a:pt x="214" y="7"/>
                </a:cubicBezTo>
                <a:cubicBezTo>
                  <a:pt x="214" y="3"/>
                  <a:pt x="211" y="0"/>
                  <a:pt x="207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6" y="0"/>
                  <a:pt x="133" y="3"/>
                  <a:pt x="133" y="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0" y="27"/>
                  <a:pt x="66" y="30"/>
                  <a:pt x="66" y="34"/>
                </a:cubicBezTo>
                <a:cubicBezTo>
                  <a:pt x="66" y="159"/>
                  <a:pt x="66" y="159"/>
                  <a:pt x="66" y="159"/>
                </a:cubicBezTo>
                <a:cubicBezTo>
                  <a:pt x="7" y="159"/>
                  <a:pt x="7" y="159"/>
                  <a:pt x="7" y="159"/>
                </a:cubicBezTo>
                <a:cubicBezTo>
                  <a:pt x="3" y="159"/>
                  <a:pt x="0" y="163"/>
                  <a:pt x="0" y="167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02"/>
                  <a:pt x="1" y="304"/>
                  <a:pt x="2" y="305"/>
                </a:cubicBezTo>
                <a:cubicBezTo>
                  <a:pt x="66" y="369"/>
                  <a:pt x="66" y="369"/>
                  <a:pt x="66" y="369"/>
                </a:cubicBezTo>
                <a:cubicBezTo>
                  <a:pt x="66" y="433"/>
                  <a:pt x="66" y="433"/>
                  <a:pt x="66" y="433"/>
                </a:cubicBezTo>
                <a:cubicBezTo>
                  <a:pt x="66" y="437"/>
                  <a:pt x="70" y="440"/>
                  <a:pt x="74" y="440"/>
                </a:cubicBezTo>
                <a:cubicBezTo>
                  <a:pt x="273" y="440"/>
                  <a:pt x="273" y="440"/>
                  <a:pt x="273" y="440"/>
                </a:cubicBezTo>
                <a:cubicBezTo>
                  <a:pt x="277" y="440"/>
                  <a:pt x="281" y="437"/>
                  <a:pt x="281" y="433"/>
                </a:cubicBezTo>
                <a:cubicBezTo>
                  <a:pt x="281" y="364"/>
                  <a:pt x="281" y="364"/>
                  <a:pt x="281" y="364"/>
                </a:cubicBezTo>
                <a:cubicBezTo>
                  <a:pt x="345" y="305"/>
                  <a:pt x="345" y="305"/>
                  <a:pt x="345" y="305"/>
                </a:cubicBezTo>
                <a:cubicBezTo>
                  <a:pt x="346" y="304"/>
                  <a:pt x="347" y="302"/>
                  <a:pt x="347" y="300"/>
                </a:cubicBezTo>
                <a:cubicBezTo>
                  <a:pt x="347" y="100"/>
                  <a:pt x="347" y="100"/>
                  <a:pt x="347" y="100"/>
                </a:cubicBezTo>
                <a:cubicBezTo>
                  <a:pt x="347" y="96"/>
                  <a:pt x="344" y="93"/>
                  <a:pt x="340" y="93"/>
                </a:cubicBezTo>
                <a:close/>
                <a:moveTo>
                  <a:pt x="332" y="296"/>
                </a:moveTo>
                <a:cubicBezTo>
                  <a:pt x="268" y="355"/>
                  <a:pt x="268" y="355"/>
                  <a:pt x="268" y="355"/>
                </a:cubicBezTo>
                <a:cubicBezTo>
                  <a:pt x="267" y="357"/>
                  <a:pt x="266" y="359"/>
                  <a:pt x="266" y="361"/>
                </a:cubicBezTo>
                <a:cubicBezTo>
                  <a:pt x="266" y="425"/>
                  <a:pt x="266" y="425"/>
                  <a:pt x="266" y="425"/>
                </a:cubicBezTo>
                <a:cubicBezTo>
                  <a:pt x="81" y="425"/>
                  <a:pt x="81" y="425"/>
                  <a:pt x="81" y="425"/>
                </a:cubicBezTo>
                <a:cubicBezTo>
                  <a:pt x="81" y="366"/>
                  <a:pt x="81" y="366"/>
                  <a:pt x="81" y="366"/>
                </a:cubicBezTo>
                <a:cubicBezTo>
                  <a:pt x="81" y="364"/>
                  <a:pt x="80" y="362"/>
                  <a:pt x="79" y="361"/>
                </a:cubicBezTo>
                <a:cubicBezTo>
                  <a:pt x="15" y="297"/>
                  <a:pt x="15" y="297"/>
                  <a:pt x="15" y="297"/>
                </a:cubicBezTo>
                <a:cubicBezTo>
                  <a:pt x="15" y="174"/>
                  <a:pt x="15" y="174"/>
                  <a:pt x="15" y="174"/>
                </a:cubicBezTo>
                <a:cubicBezTo>
                  <a:pt x="66" y="174"/>
                  <a:pt x="66" y="174"/>
                  <a:pt x="66" y="174"/>
                </a:cubicBezTo>
                <a:cubicBezTo>
                  <a:pt x="66" y="233"/>
                  <a:pt x="66" y="233"/>
                  <a:pt x="66" y="233"/>
                </a:cubicBezTo>
                <a:cubicBezTo>
                  <a:pt x="81" y="233"/>
                  <a:pt x="81" y="233"/>
                  <a:pt x="81" y="233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1" y="41"/>
                  <a:pt x="81" y="41"/>
                  <a:pt x="81" y="41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3" y="233"/>
                  <a:pt x="133" y="233"/>
                  <a:pt x="133" y="233"/>
                </a:cubicBezTo>
                <a:cubicBezTo>
                  <a:pt x="148" y="233"/>
                  <a:pt x="148" y="233"/>
                  <a:pt x="148" y="233"/>
                </a:cubicBezTo>
                <a:cubicBezTo>
                  <a:pt x="148" y="34"/>
                  <a:pt x="148" y="34"/>
                  <a:pt x="148" y="3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199" y="15"/>
                  <a:pt x="199" y="15"/>
                  <a:pt x="199" y="15"/>
                </a:cubicBezTo>
                <a:cubicBezTo>
                  <a:pt x="199" y="34"/>
                  <a:pt x="199" y="34"/>
                  <a:pt x="199" y="34"/>
                </a:cubicBezTo>
                <a:cubicBezTo>
                  <a:pt x="199" y="233"/>
                  <a:pt x="199" y="233"/>
                  <a:pt x="199" y="233"/>
                </a:cubicBezTo>
                <a:cubicBezTo>
                  <a:pt x="214" y="233"/>
                  <a:pt x="214" y="233"/>
                  <a:pt x="214" y="233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66" y="41"/>
                  <a:pt x="266" y="41"/>
                  <a:pt x="266" y="41"/>
                </a:cubicBezTo>
                <a:cubicBezTo>
                  <a:pt x="266" y="100"/>
                  <a:pt x="266" y="100"/>
                  <a:pt x="266" y="100"/>
                </a:cubicBezTo>
                <a:cubicBezTo>
                  <a:pt x="266" y="233"/>
                  <a:pt x="266" y="233"/>
                  <a:pt x="266" y="233"/>
                </a:cubicBezTo>
                <a:cubicBezTo>
                  <a:pt x="281" y="233"/>
                  <a:pt x="281" y="233"/>
                  <a:pt x="281" y="233"/>
                </a:cubicBezTo>
                <a:cubicBezTo>
                  <a:pt x="281" y="108"/>
                  <a:pt x="281" y="108"/>
                  <a:pt x="281" y="108"/>
                </a:cubicBezTo>
                <a:cubicBezTo>
                  <a:pt x="332" y="108"/>
                  <a:pt x="332" y="108"/>
                  <a:pt x="332" y="108"/>
                </a:cubicBezTo>
                <a:lnTo>
                  <a:pt x="332" y="29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8" name="矩形 3"/>
          <p:cNvSpPr>
            <a:spLocks noChangeArrowheads="1"/>
          </p:cNvSpPr>
          <p:nvPr/>
        </p:nvSpPr>
        <p:spPr bwMode="auto">
          <a:xfrm>
            <a:off x="6816725" y="1924050"/>
            <a:ext cx="411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4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4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4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4349" name="矩形 56"/>
          <p:cNvSpPr>
            <a:spLocks noChangeArrowheads="1"/>
          </p:cNvSpPr>
          <p:nvPr/>
        </p:nvSpPr>
        <p:spPr bwMode="auto">
          <a:xfrm>
            <a:off x="6816725" y="3263900"/>
            <a:ext cx="411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4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4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4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14350" name="矩形 59"/>
          <p:cNvSpPr>
            <a:spLocks noChangeArrowheads="1"/>
          </p:cNvSpPr>
          <p:nvPr/>
        </p:nvSpPr>
        <p:spPr bwMode="auto">
          <a:xfrm>
            <a:off x="6816725" y="4540250"/>
            <a:ext cx="411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4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4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This is an example text.</a:t>
            </a:r>
            <a:r>
              <a:rPr lang="zh-CN" altLang="en-US" sz="14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endParaRPr lang="zh-CN" altLang="en-US" sz="14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pic>
        <p:nvPicPr>
          <p:cNvPr id="14351" name="Picture 15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2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14372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3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4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5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6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7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8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9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53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14360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1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2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3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4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5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6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7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8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9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0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1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4354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55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6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7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8" name="Text Box 42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12</a:t>
            </a:r>
            <a:endParaRPr lang="zh-CN" altLang="en-US"/>
          </a:p>
        </p:txBody>
      </p:sp>
      <p:pic>
        <p:nvPicPr>
          <p:cNvPr id="14359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84338"/>
            <a:ext cx="49117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-1588" y="935038"/>
            <a:ext cx="12204701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3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64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65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2011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一张图看懂亚投行</a:t>
            </a:r>
          </a:p>
        </p:txBody>
      </p:sp>
      <p:grpSp>
        <p:nvGrpSpPr>
          <p:cNvPr id="15366" name="Group 6"/>
          <p:cNvGrpSpPr/>
          <p:nvPr/>
        </p:nvGrpSpPr>
        <p:grpSpPr bwMode="auto">
          <a:xfrm>
            <a:off x="4579938" y="1835150"/>
            <a:ext cx="7037387" cy="3525838"/>
            <a:chOff x="0" y="0"/>
            <a:chExt cx="11082" cy="5554"/>
          </a:xfrm>
        </p:grpSpPr>
        <p:sp>
          <p:nvSpPr>
            <p:cNvPr id="15396" name="Freeform 5"/>
            <p:cNvSpPr>
              <a:spLocks noChangeArrowheads="1"/>
            </p:cNvSpPr>
            <p:nvPr/>
          </p:nvSpPr>
          <p:spPr bwMode="auto">
            <a:xfrm>
              <a:off x="4120" y="130"/>
              <a:ext cx="3047" cy="2365"/>
            </a:xfrm>
            <a:custGeom>
              <a:avLst/>
              <a:gdLst>
                <a:gd name="T0" fmla="*/ 14506 w 560"/>
                <a:gd name="T1" fmla="*/ 4811 h 465"/>
                <a:gd name="T2" fmla="*/ 14506 w 560"/>
                <a:gd name="T3" fmla="*/ 1216 h 465"/>
                <a:gd name="T4" fmla="*/ 13113 w 560"/>
                <a:gd name="T5" fmla="*/ 0 h 465"/>
                <a:gd name="T6" fmla="*/ 3466 w 560"/>
                <a:gd name="T7" fmla="*/ 0 h 465"/>
                <a:gd name="T8" fmla="*/ 2073 w 560"/>
                <a:gd name="T9" fmla="*/ 1216 h 465"/>
                <a:gd name="T10" fmla="*/ 2073 w 560"/>
                <a:gd name="T11" fmla="*/ 4811 h 465"/>
                <a:gd name="T12" fmla="*/ 0 w 560"/>
                <a:gd name="T13" fmla="*/ 4811 h 465"/>
                <a:gd name="T14" fmla="*/ 8292 w 560"/>
                <a:gd name="T15" fmla="*/ 12028 h 465"/>
                <a:gd name="T16" fmla="*/ 16579 w 560"/>
                <a:gd name="T17" fmla="*/ 4811 h 465"/>
                <a:gd name="T18" fmla="*/ 14506 w 560"/>
                <a:gd name="T19" fmla="*/ 4811 h 4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0"/>
                <a:gd name="T31" fmla="*/ 0 h 465"/>
                <a:gd name="T32" fmla="*/ 560 w 560"/>
                <a:gd name="T33" fmla="*/ 465 h 4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0" h="465">
                  <a:moveTo>
                    <a:pt x="490" y="186"/>
                  </a:moveTo>
                  <a:cubicBezTo>
                    <a:pt x="490" y="47"/>
                    <a:pt x="490" y="47"/>
                    <a:pt x="490" y="47"/>
                  </a:cubicBezTo>
                  <a:cubicBezTo>
                    <a:pt x="490" y="21"/>
                    <a:pt x="469" y="0"/>
                    <a:pt x="443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91" y="0"/>
                    <a:pt x="70" y="21"/>
                    <a:pt x="70" y="47"/>
                  </a:cubicBezTo>
                  <a:cubicBezTo>
                    <a:pt x="70" y="186"/>
                    <a:pt x="70" y="186"/>
                    <a:pt x="7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80" y="465"/>
                    <a:pt x="280" y="465"/>
                    <a:pt x="280" y="465"/>
                  </a:cubicBezTo>
                  <a:cubicBezTo>
                    <a:pt x="560" y="186"/>
                    <a:pt x="560" y="186"/>
                    <a:pt x="560" y="186"/>
                  </a:cubicBezTo>
                  <a:lnTo>
                    <a:pt x="490" y="186"/>
                  </a:lnTo>
                  <a:close/>
                </a:path>
              </a:pathLst>
            </a:custGeom>
            <a:solidFill>
              <a:srgbClr val="F6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7" name="Freeform 6"/>
            <p:cNvSpPr>
              <a:spLocks noChangeArrowheads="1"/>
            </p:cNvSpPr>
            <p:nvPr/>
          </p:nvSpPr>
          <p:spPr bwMode="auto">
            <a:xfrm>
              <a:off x="4120" y="2548"/>
              <a:ext cx="3047" cy="2367"/>
            </a:xfrm>
            <a:custGeom>
              <a:avLst/>
              <a:gdLst>
                <a:gd name="T0" fmla="*/ 2073 w 560"/>
                <a:gd name="T1" fmla="*/ 7228 h 465"/>
                <a:gd name="T2" fmla="*/ 2073 w 560"/>
                <a:gd name="T3" fmla="*/ 10832 h 465"/>
                <a:gd name="T4" fmla="*/ 3466 w 560"/>
                <a:gd name="T5" fmla="*/ 12049 h 465"/>
                <a:gd name="T6" fmla="*/ 13113 w 560"/>
                <a:gd name="T7" fmla="*/ 12049 h 465"/>
                <a:gd name="T8" fmla="*/ 14506 w 560"/>
                <a:gd name="T9" fmla="*/ 10832 h 465"/>
                <a:gd name="T10" fmla="*/ 14506 w 560"/>
                <a:gd name="T11" fmla="*/ 7228 h 465"/>
                <a:gd name="T12" fmla="*/ 16579 w 560"/>
                <a:gd name="T13" fmla="*/ 7228 h 465"/>
                <a:gd name="T14" fmla="*/ 8292 w 560"/>
                <a:gd name="T15" fmla="*/ 0 h 465"/>
                <a:gd name="T16" fmla="*/ 0 w 560"/>
                <a:gd name="T17" fmla="*/ 7228 h 465"/>
                <a:gd name="T18" fmla="*/ 2073 w 560"/>
                <a:gd name="T19" fmla="*/ 7228 h 4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0"/>
                <a:gd name="T31" fmla="*/ 0 h 465"/>
                <a:gd name="T32" fmla="*/ 560 w 560"/>
                <a:gd name="T33" fmla="*/ 465 h 4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0" h="465">
                  <a:moveTo>
                    <a:pt x="70" y="279"/>
                  </a:moveTo>
                  <a:cubicBezTo>
                    <a:pt x="70" y="418"/>
                    <a:pt x="70" y="418"/>
                    <a:pt x="70" y="418"/>
                  </a:cubicBezTo>
                  <a:cubicBezTo>
                    <a:pt x="70" y="444"/>
                    <a:pt x="91" y="465"/>
                    <a:pt x="117" y="465"/>
                  </a:cubicBezTo>
                  <a:cubicBezTo>
                    <a:pt x="443" y="465"/>
                    <a:pt x="443" y="465"/>
                    <a:pt x="443" y="465"/>
                  </a:cubicBezTo>
                  <a:cubicBezTo>
                    <a:pt x="469" y="465"/>
                    <a:pt x="490" y="444"/>
                    <a:pt x="490" y="418"/>
                  </a:cubicBezTo>
                  <a:cubicBezTo>
                    <a:pt x="490" y="279"/>
                    <a:pt x="490" y="279"/>
                    <a:pt x="490" y="279"/>
                  </a:cubicBezTo>
                  <a:cubicBezTo>
                    <a:pt x="560" y="279"/>
                    <a:pt x="560" y="279"/>
                    <a:pt x="560" y="279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0" y="279"/>
                    <a:pt x="0" y="279"/>
                    <a:pt x="0" y="279"/>
                  </a:cubicBezTo>
                  <a:lnTo>
                    <a:pt x="70" y="279"/>
                  </a:lnTo>
                  <a:close/>
                </a:path>
              </a:pathLst>
            </a:custGeom>
            <a:solidFill>
              <a:srgbClr val="E3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8" name="Freeform 7"/>
            <p:cNvSpPr>
              <a:spLocks noChangeArrowheads="1"/>
            </p:cNvSpPr>
            <p:nvPr/>
          </p:nvSpPr>
          <p:spPr bwMode="auto">
            <a:xfrm>
              <a:off x="5672" y="1098"/>
              <a:ext cx="2530" cy="2850"/>
            </a:xfrm>
            <a:custGeom>
              <a:avLst/>
              <a:gdLst>
                <a:gd name="T0" fmla="*/ 8259 w 465"/>
                <a:gd name="T1" fmla="*/ 12693 h 560"/>
                <a:gd name="T2" fmla="*/ 12373 w 465"/>
                <a:gd name="T3" fmla="*/ 12693 h 560"/>
                <a:gd name="T4" fmla="*/ 13765 w 465"/>
                <a:gd name="T5" fmla="*/ 11476 h 560"/>
                <a:gd name="T6" fmla="*/ 13765 w 465"/>
                <a:gd name="T7" fmla="*/ 3028 h 560"/>
                <a:gd name="T8" fmla="*/ 12373 w 465"/>
                <a:gd name="T9" fmla="*/ 1812 h 560"/>
                <a:gd name="T10" fmla="*/ 8259 w 465"/>
                <a:gd name="T11" fmla="*/ 1812 h 560"/>
                <a:gd name="T12" fmla="*/ 8259 w 465"/>
                <a:gd name="T13" fmla="*/ 0 h 560"/>
                <a:gd name="T14" fmla="*/ 0 w 465"/>
                <a:gd name="T15" fmla="*/ 7252 h 560"/>
                <a:gd name="T16" fmla="*/ 8259 w 465"/>
                <a:gd name="T17" fmla="*/ 14504 h 560"/>
                <a:gd name="T18" fmla="*/ 8259 w 465"/>
                <a:gd name="T19" fmla="*/ 12693 h 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5"/>
                <a:gd name="T31" fmla="*/ 0 h 560"/>
                <a:gd name="T32" fmla="*/ 465 w 465"/>
                <a:gd name="T33" fmla="*/ 560 h 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5" h="560">
                  <a:moveTo>
                    <a:pt x="279" y="490"/>
                  </a:moveTo>
                  <a:cubicBezTo>
                    <a:pt x="418" y="490"/>
                    <a:pt x="418" y="490"/>
                    <a:pt x="418" y="490"/>
                  </a:cubicBezTo>
                  <a:cubicBezTo>
                    <a:pt x="444" y="490"/>
                    <a:pt x="465" y="469"/>
                    <a:pt x="465" y="443"/>
                  </a:cubicBezTo>
                  <a:cubicBezTo>
                    <a:pt x="465" y="117"/>
                    <a:pt x="465" y="117"/>
                    <a:pt x="465" y="117"/>
                  </a:cubicBezTo>
                  <a:cubicBezTo>
                    <a:pt x="465" y="91"/>
                    <a:pt x="444" y="70"/>
                    <a:pt x="418" y="70"/>
                  </a:cubicBezTo>
                  <a:cubicBezTo>
                    <a:pt x="279" y="70"/>
                    <a:pt x="279" y="70"/>
                    <a:pt x="279" y="7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279" y="560"/>
                    <a:pt x="279" y="560"/>
                    <a:pt x="279" y="560"/>
                  </a:cubicBezTo>
                  <a:lnTo>
                    <a:pt x="279" y="490"/>
                  </a:lnTo>
                  <a:close/>
                </a:path>
              </a:pathLst>
            </a:custGeom>
            <a:solidFill>
              <a:srgbClr val="A7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9" name="Freeform 8"/>
            <p:cNvSpPr>
              <a:spLocks noChangeArrowheads="1"/>
            </p:cNvSpPr>
            <p:nvPr/>
          </p:nvSpPr>
          <p:spPr bwMode="auto">
            <a:xfrm>
              <a:off x="3087" y="1098"/>
              <a:ext cx="2530" cy="2850"/>
            </a:xfrm>
            <a:custGeom>
              <a:avLst/>
              <a:gdLst>
                <a:gd name="T0" fmla="*/ 5506 w 465"/>
                <a:gd name="T1" fmla="*/ 1812 h 560"/>
                <a:gd name="T2" fmla="*/ 1393 w 465"/>
                <a:gd name="T3" fmla="*/ 1812 h 560"/>
                <a:gd name="T4" fmla="*/ 0 w 465"/>
                <a:gd name="T5" fmla="*/ 3028 h 560"/>
                <a:gd name="T6" fmla="*/ 0 w 465"/>
                <a:gd name="T7" fmla="*/ 11476 h 560"/>
                <a:gd name="T8" fmla="*/ 1393 w 465"/>
                <a:gd name="T9" fmla="*/ 12693 h 560"/>
                <a:gd name="T10" fmla="*/ 5506 w 465"/>
                <a:gd name="T11" fmla="*/ 12693 h 560"/>
                <a:gd name="T12" fmla="*/ 5506 w 465"/>
                <a:gd name="T13" fmla="*/ 14504 h 560"/>
                <a:gd name="T14" fmla="*/ 13765 w 465"/>
                <a:gd name="T15" fmla="*/ 7252 h 560"/>
                <a:gd name="T16" fmla="*/ 5506 w 465"/>
                <a:gd name="T17" fmla="*/ 0 h 560"/>
                <a:gd name="T18" fmla="*/ 5506 w 465"/>
                <a:gd name="T19" fmla="*/ 1812 h 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5"/>
                <a:gd name="T31" fmla="*/ 0 h 560"/>
                <a:gd name="T32" fmla="*/ 465 w 465"/>
                <a:gd name="T33" fmla="*/ 560 h 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5" h="560">
                  <a:moveTo>
                    <a:pt x="186" y="70"/>
                  </a:moveTo>
                  <a:cubicBezTo>
                    <a:pt x="47" y="70"/>
                    <a:pt x="47" y="70"/>
                    <a:pt x="47" y="70"/>
                  </a:cubicBezTo>
                  <a:cubicBezTo>
                    <a:pt x="21" y="70"/>
                    <a:pt x="0" y="91"/>
                    <a:pt x="0" y="117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69"/>
                    <a:pt x="21" y="490"/>
                    <a:pt x="47" y="490"/>
                  </a:cubicBezTo>
                  <a:cubicBezTo>
                    <a:pt x="186" y="490"/>
                    <a:pt x="186" y="490"/>
                    <a:pt x="186" y="490"/>
                  </a:cubicBezTo>
                  <a:cubicBezTo>
                    <a:pt x="186" y="560"/>
                    <a:pt x="186" y="560"/>
                    <a:pt x="186" y="560"/>
                  </a:cubicBezTo>
                  <a:cubicBezTo>
                    <a:pt x="465" y="280"/>
                    <a:pt x="465" y="280"/>
                    <a:pt x="465" y="280"/>
                  </a:cubicBezTo>
                  <a:cubicBezTo>
                    <a:pt x="186" y="0"/>
                    <a:pt x="186" y="0"/>
                    <a:pt x="186" y="0"/>
                  </a:cubicBezTo>
                  <a:lnTo>
                    <a:pt x="186" y="70"/>
                  </a:lnTo>
                  <a:close/>
                </a:path>
              </a:pathLst>
            </a:custGeom>
            <a:solidFill>
              <a:srgbClr val="848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0" name="Freeform 139"/>
            <p:cNvSpPr>
              <a:spLocks noEditPoints="1" noChangeArrowheads="1"/>
            </p:cNvSpPr>
            <p:nvPr/>
          </p:nvSpPr>
          <p:spPr bwMode="auto">
            <a:xfrm>
              <a:off x="3172" y="1540"/>
              <a:ext cx="370" cy="525"/>
            </a:xfrm>
            <a:custGeom>
              <a:avLst/>
              <a:gdLst>
                <a:gd name="T0" fmla="*/ 0 w 68"/>
                <a:gd name="T1" fmla="*/ 1325 h 103"/>
                <a:gd name="T2" fmla="*/ 1007 w 68"/>
                <a:gd name="T3" fmla="*/ 0 h 103"/>
                <a:gd name="T4" fmla="*/ 2013 w 68"/>
                <a:gd name="T5" fmla="*/ 1325 h 103"/>
                <a:gd name="T6" fmla="*/ 1007 w 68"/>
                <a:gd name="T7" fmla="*/ 2676 h 103"/>
                <a:gd name="T8" fmla="*/ 0 w 68"/>
                <a:gd name="T9" fmla="*/ 1325 h 103"/>
                <a:gd name="T10" fmla="*/ 1453 w 68"/>
                <a:gd name="T11" fmla="*/ 1325 h 103"/>
                <a:gd name="T12" fmla="*/ 1007 w 68"/>
                <a:gd name="T13" fmla="*/ 494 h 103"/>
                <a:gd name="T14" fmla="*/ 560 w 68"/>
                <a:gd name="T15" fmla="*/ 1325 h 103"/>
                <a:gd name="T16" fmla="*/ 1007 w 68"/>
                <a:gd name="T17" fmla="*/ 2182 h 103"/>
                <a:gd name="T18" fmla="*/ 1453 w 68"/>
                <a:gd name="T19" fmla="*/ 1325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03"/>
                <a:gd name="T32" fmla="*/ 68 w 68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03">
                  <a:moveTo>
                    <a:pt x="0" y="51"/>
                  </a:moveTo>
                  <a:cubicBezTo>
                    <a:pt x="0" y="23"/>
                    <a:pt x="10" y="0"/>
                    <a:pt x="34" y="0"/>
                  </a:cubicBezTo>
                  <a:cubicBezTo>
                    <a:pt x="59" y="0"/>
                    <a:pt x="68" y="23"/>
                    <a:pt x="68" y="51"/>
                  </a:cubicBezTo>
                  <a:cubicBezTo>
                    <a:pt x="68" y="80"/>
                    <a:pt x="59" y="103"/>
                    <a:pt x="34" y="103"/>
                  </a:cubicBezTo>
                  <a:cubicBezTo>
                    <a:pt x="10" y="103"/>
                    <a:pt x="0" y="80"/>
                    <a:pt x="0" y="51"/>
                  </a:cubicBezTo>
                  <a:close/>
                  <a:moveTo>
                    <a:pt x="49" y="51"/>
                  </a:moveTo>
                  <a:cubicBezTo>
                    <a:pt x="49" y="34"/>
                    <a:pt x="45" y="19"/>
                    <a:pt x="34" y="19"/>
                  </a:cubicBezTo>
                  <a:cubicBezTo>
                    <a:pt x="23" y="19"/>
                    <a:pt x="19" y="34"/>
                    <a:pt x="19" y="51"/>
                  </a:cubicBezTo>
                  <a:cubicBezTo>
                    <a:pt x="19" y="69"/>
                    <a:pt x="23" y="84"/>
                    <a:pt x="34" y="84"/>
                  </a:cubicBezTo>
                  <a:cubicBezTo>
                    <a:pt x="45" y="84"/>
                    <a:pt x="49" y="69"/>
                    <a:pt x="49" y="51"/>
                  </a:cubicBezTo>
                  <a:close/>
                </a:path>
              </a:pathLst>
            </a:custGeom>
            <a:solidFill>
              <a:srgbClr val="969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1" name="Freeform 140"/>
            <p:cNvSpPr>
              <a:spLocks noChangeArrowheads="1"/>
            </p:cNvSpPr>
            <p:nvPr/>
          </p:nvSpPr>
          <p:spPr bwMode="auto">
            <a:xfrm>
              <a:off x="3637" y="1550"/>
              <a:ext cx="195" cy="505"/>
            </a:xfrm>
            <a:custGeom>
              <a:avLst/>
              <a:gdLst>
                <a:gd name="T0" fmla="*/ 0 w 85"/>
                <a:gd name="T1" fmla="*/ 0 h 234"/>
                <a:gd name="T2" fmla="*/ 447 w 85"/>
                <a:gd name="T3" fmla="*/ 0 h 234"/>
                <a:gd name="T4" fmla="*/ 447 w 85"/>
                <a:gd name="T5" fmla="*/ 1090 h 234"/>
                <a:gd name="T6" fmla="*/ 195 w 85"/>
                <a:gd name="T7" fmla="*/ 1090 h 234"/>
                <a:gd name="T8" fmla="*/ 195 w 85"/>
                <a:gd name="T9" fmla="*/ 218 h 234"/>
                <a:gd name="T10" fmla="*/ 0 w 85"/>
                <a:gd name="T11" fmla="*/ 218 h 234"/>
                <a:gd name="T12" fmla="*/ 0 w 85"/>
                <a:gd name="T13" fmla="*/ 0 h 2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234"/>
                <a:gd name="T23" fmla="*/ 85 w 85"/>
                <a:gd name="T24" fmla="*/ 234 h 2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234">
                  <a:moveTo>
                    <a:pt x="0" y="0"/>
                  </a:moveTo>
                  <a:lnTo>
                    <a:pt x="85" y="0"/>
                  </a:lnTo>
                  <a:lnTo>
                    <a:pt x="85" y="234"/>
                  </a:lnTo>
                  <a:lnTo>
                    <a:pt x="37" y="234"/>
                  </a:lnTo>
                  <a:lnTo>
                    <a:pt x="37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2" name="Freeform 141"/>
            <p:cNvSpPr>
              <a:spLocks noEditPoints="1" noChangeArrowheads="1"/>
            </p:cNvSpPr>
            <p:nvPr/>
          </p:nvSpPr>
          <p:spPr bwMode="auto">
            <a:xfrm>
              <a:off x="7407" y="2980"/>
              <a:ext cx="378" cy="520"/>
            </a:xfrm>
            <a:custGeom>
              <a:avLst/>
              <a:gdLst>
                <a:gd name="T0" fmla="*/ 0 w 69"/>
                <a:gd name="T1" fmla="*/ 1325 h 102"/>
                <a:gd name="T2" fmla="*/ 1019 w 69"/>
                <a:gd name="T3" fmla="*/ 0 h 102"/>
                <a:gd name="T4" fmla="*/ 2071 w 69"/>
                <a:gd name="T5" fmla="*/ 1325 h 102"/>
                <a:gd name="T6" fmla="*/ 1019 w 69"/>
                <a:gd name="T7" fmla="*/ 2651 h 102"/>
                <a:gd name="T8" fmla="*/ 0 w 69"/>
                <a:gd name="T9" fmla="*/ 1325 h 102"/>
                <a:gd name="T10" fmla="*/ 1468 w 69"/>
                <a:gd name="T11" fmla="*/ 1325 h 102"/>
                <a:gd name="T12" fmla="*/ 1019 w 69"/>
                <a:gd name="T13" fmla="*/ 469 h 102"/>
                <a:gd name="T14" fmla="*/ 603 w 69"/>
                <a:gd name="T15" fmla="*/ 1325 h 102"/>
                <a:gd name="T16" fmla="*/ 1019 w 69"/>
                <a:gd name="T17" fmla="*/ 2156 h 102"/>
                <a:gd name="T18" fmla="*/ 1468 w 69"/>
                <a:gd name="T19" fmla="*/ 1325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02"/>
                <a:gd name="T32" fmla="*/ 69 w 6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02">
                  <a:moveTo>
                    <a:pt x="0" y="51"/>
                  </a:moveTo>
                  <a:cubicBezTo>
                    <a:pt x="0" y="22"/>
                    <a:pt x="10" y="0"/>
                    <a:pt x="34" y="0"/>
                  </a:cubicBezTo>
                  <a:cubicBezTo>
                    <a:pt x="59" y="0"/>
                    <a:pt x="69" y="22"/>
                    <a:pt x="69" y="51"/>
                  </a:cubicBezTo>
                  <a:cubicBezTo>
                    <a:pt x="69" y="79"/>
                    <a:pt x="59" y="102"/>
                    <a:pt x="34" y="102"/>
                  </a:cubicBezTo>
                  <a:cubicBezTo>
                    <a:pt x="10" y="102"/>
                    <a:pt x="0" y="79"/>
                    <a:pt x="0" y="51"/>
                  </a:cubicBezTo>
                  <a:close/>
                  <a:moveTo>
                    <a:pt x="49" y="51"/>
                  </a:moveTo>
                  <a:cubicBezTo>
                    <a:pt x="49" y="33"/>
                    <a:pt x="46" y="18"/>
                    <a:pt x="34" y="18"/>
                  </a:cubicBezTo>
                  <a:cubicBezTo>
                    <a:pt x="23" y="18"/>
                    <a:pt x="20" y="33"/>
                    <a:pt x="20" y="51"/>
                  </a:cubicBezTo>
                  <a:cubicBezTo>
                    <a:pt x="20" y="69"/>
                    <a:pt x="23" y="83"/>
                    <a:pt x="34" y="83"/>
                  </a:cubicBezTo>
                  <a:cubicBezTo>
                    <a:pt x="46" y="83"/>
                    <a:pt x="49" y="69"/>
                    <a:pt x="49" y="51"/>
                  </a:cubicBezTo>
                  <a:close/>
                </a:path>
              </a:pathLst>
            </a:custGeom>
            <a:solidFill>
              <a:srgbClr val="B24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3" name="Freeform 142"/>
            <p:cNvSpPr>
              <a:spLocks noChangeArrowheads="1"/>
            </p:cNvSpPr>
            <p:nvPr/>
          </p:nvSpPr>
          <p:spPr bwMode="auto">
            <a:xfrm>
              <a:off x="7805" y="2975"/>
              <a:ext cx="327" cy="525"/>
            </a:xfrm>
            <a:custGeom>
              <a:avLst/>
              <a:gdLst>
                <a:gd name="T0" fmla="*/ 534 w 60"/>
                <a:gd name="T1" fmla="*/ 1040 h 103"/>
                <a:gd name="T2" fmla="*/ 801 w 60"/>
                <a:gd name="T3" fmla="*/ 1040 h 103"/>
                <a:gd name="T4" fmla="*/ 1128 w 60"/>
                <a:gd name="T5" fmla="*/ 805 h 103"/>
                <a:gd name="T6" fmla="*/ 147 w 60"/>
                <a:gd name="T7" fmla="*/ 596 h 103"/>
                <a:gd name="T8" fmla="*/ 60 w 60"/>
                <a:gd name="T9" fmla="*/ 127 h 103"/>
                <a:gd name="T10" fmla="*/ 834 w 60"/>
                <a:gd name="T11" fmla="*/ 25 h 103"/>
                <a:gd name="T12" fmla="*/ 1755 w 60"/>
                <a:gd name="T13" fmla="*/ 805 h 103"/>
                <a:gd name="T14" fmla="*/ 1428 w 60"/>
                <a:gd name="T15" fmla="*/ 1325 h 103"/>
                <a:gd name="T16" fmla="*/ 1782 w 60"/>
                <a:gd name="T17" fmla="*/ 1871 h 103"/>
                <a:gd name="T18" fmla="*/ 921 w 60"/>
                <a:gd name="T19" fmla="*/ 2650 h 103"/>
                <a:gd name="T20" fmla="*/ 0 w 60"/>
                <a:gd name="T21" fmla="*/ 2549 h 103"/>
                <a:gd name="T22" fmla="*/ 60 w 60"/>
                <a:gd name="T23" fmla="*/ 2029 h 103"/>
                <a:gd name="T24" fmla="*/ 1161 w 60"/>
                <a:gd name="T25" fmla="*/ 1871 h 103"/>
                <a:gd name="T26" fmla="*/ 834 w 60"/>
                <a:gd name="T27" fmla="*/ 1585 h 103"/>
                <a:gd name="T28" fmla="*/ 534 w 60"/>
                <a:gd name="T29" fmla="*/ 1585 h 103"/>
                <a:gd name="T30" fmla="*/ 534 w 60"/>
                <a:gd name="T31" fmla="*/ 1040 h 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103"/>
                <a:gd name="T50" fmla="*/ 60 w 60"/>
                <a:gd name="T51" fmla="*/ 103 h 10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103">
                  <a:moveTo>
                    <a:pt x="18" y="40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3" y="40"/>
                    <a:pt x="38" y="37"/>
                    <a:pt x="38" y="31"/>
                  </a:cubicBezTo>
                  <a:cubicBezTo>
                    <a:pt x="37" y="17"/>
                    <a:pt x="13" y="19"/>
                    <a:pt x="5" y="2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8" y="2"/>
                    <a:pt x="18" y="0"/>
                    <a:pt x="28" y="1"/>
                  </a:cubicBezTo>
                  <a:cubicBezTo>
                    <a:pt x="46" y="2"/>
                    <a:pt x="59" y="14"/>
                    <a:pt x="59" y="31"/>
                  </a:cubicBezTo>
                  <a:cubicBezTo>
                    <a:pt x="59" y="39"/>
                    <a:pt x="56" y="45"/>
                    <a:pt x="48" y="51"/>
                  </a:cubicBezTo>
                  <a:cubicBezTo>
                    <a:pt x="56" y="55"/>
                    <a:pt x="60" y="64"/>
                    <a:pt x="60" y="72"/>
                  </a:cubicBezTo>
                  <a:cubicBezTo>
                    <a:pt x="60" y="89"/>
                    <a:pt x="50" y="101"/>
                    <a:pt x="31" y="102"/>
                  </a:cubicBezTo>
                  <a:cubicBezTo>
                    <a:pt x="21" y="103"/>
                    <a:pt x="6" y="101"/>
                    <a:pt x="0" y="9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0" y="82"/>
                    <a:pt x="39" y="88"/>
                    <a:pt x="39" y="72"/>
                  </a:cubicBezTo>
                  <a:cubicBezTo>
                    <a:pt x="39" y="66"/>
                    <a:pt x="34" y="61"/>
                    <a:pt x="28" y="61"/>
                  </a:cubicBezTo>
                  <a:cubicBezTo>
                    <a:pt x="18" y="61"/>
                    <a:pt x="18" y="61"/>
                    <a:pt x="18" y="61"/>
                  </a:cubicBezTo>
                  <a:lnTo>
                    <a:pt x="18" y="40"/>
                  </a:lnTo>
                  <a:close/>
                </a:path>
              </a:pathLst>
            </a:custGeom>
            <a:solidFill>
              <a:srgbClr val="B24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4" name="Freeform 143"/>
            <p:cNvSpPr>
              <a:spLocks noEditPoints="1" noChangeArrowheads="1"/>
            </p:cNvSpPr>
            <p:nvPr/>
          </p:nvSpPr>
          <p:spPr bwMode="auto">
            <a:xfrm>
              <a:off x="6005" y="205"/>
              <a:ext cx="375" cy="515"/>
            </a:xfrm>
            <a:custGeom>
              <a:avLst/>
              <a:gdLst>
                <a:gd name="T0" fmla="*/ 0 w 69"/>
                <a:gd name="T1" fmla="*/ 1303 h 102"/>
                <a:gd name="T2" fmla="*/ 1033 w 69"/>
                <a:gd name="T3" fmla="*/ 0 h 102"/>
                <a:gd name="T4" fmla="*/ 2038 w 69"/>
                <a:gd name="T5" fmla="*/ 1303 h 102"/>
                <a:gd name="T6" fmla="*/ 1033 w 69"/>
                <a:gd name="T7" fmla="*/ 2600 h 102"/>
                <a:gd name="T8" fmla="*/ 0 w 69"/>
                <a:gd name="T9" fmla="*/ 1303 h 102"/>
                <a:gd name="T10" fmla="*/ 1478 w 69"/>
                <a:gd name="T11" fmla="*/ 1303 h 102"/>
                <a:gd name="T12" fmla="*/ 1033 w 69"/>
                <a:gd name="T13" fmla="*/ 459 h 102"/>
                <a:gd name="T14" fmla="*/ 592 w 69"/>
                <a:gd name="T15" fmla="*/ 1303 h 102"/>
                <a:gd name="T16" fmla="*/ 1033 w 69"/>
                <a:gd name="T17" fmla="*/ 2116 h 102"/>
                <a:gd name="T18" fmla="*/ 1478 w 69"/>
                <a:gd name="T19" fmla="*/ 1303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02"/>
                <a:gd name="T32" fmla="*/ 69 w 6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02">
                  <a:moveTo>
                    <a:pt x="0" y="51"/>
                  </a:moveTo>
                  <a:cubicBezTo>
                    <a:pt x="0" y="22"/>
                    <a:pt x="10" y="0"/>
                    <a:pt x="35" y="0"/>
                  </a:cubicBezTo>
                  <a:cubicBezTo>
                    <a:pt x="59" y="0"/>
                    <a:pt x="69" y="22"/>
                    <a:pt x="69" y="51"/>
                  </a:cubicBezTo>
                  <a:cubicBezTo>
                    <a:pt x="69" y="79"/>
                    <a:pt x="59" y="102"/>
                    <a:pt x="35" y="102"/>
                  </a:cubicBezTo>
                  <a:cubicBezTo>
                    <a:pt x="10" y="102"/>
                    <a:pt x="0" y="79"/>
                    <a:pt x="0" y="51"/>
                  </a:cubicBezTo>
                  <a:close/>
                  <a:moveTo>
                    <a:pt x="50" y="51"/>
                  </a:moveTo>
                  <a:cubicBezTo>
                    <a:pt x="50" y="33"/>
                    <a:pt x="46" y="18"/>
                    <a:pt x="35" y="18"/>
                  </a:cubicBezTo>
                  <a:cubicBezTo>
                    <a:pt x="24" y="18"/>
                    <a:pt x="20" y="33"/>
                    <a:pt x="20" y="51"/>
                  </a:cubicBezTo>
                  <a:cubicBezTo>
                    <a:pt x="20" y="69"/>
                    <a:pt x="24" y="83"/>
                    <a:pt x="35" y="83"/>
                  </a:cubicBezTo>
                  <a:cubicBezTo>
                    <a:pt x="46" y="83"/>
                    <a:pt x="50" y="69"/>
                    <a:pt x="50" y="51"/>
                  </a:cubicBezTo>
                  <a:close/>
                </a:path>
              </a:pathLst>
            </a:custGeom>
            <a:solidFill>
              <a:srgbClr val="F8B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5" name="Freeform 144"/>
            <p:cNvSpPr>
              <a:spLocks noChangeArrowheads="1"/>
            </p:cNvSpPr>
            <p:nvPr/>
          </p:nvSpPr>
          <p:spPr bwMode="auto">
            <a:xfrm>
              <a:off x="6375" y="198"/>
              <a:ext cx="392" cy="512"/>
            </a:xfrm>
            <a:custGeom>
              <a:avLst/>
              <a:gdLst>
                <a:gd name="T0" fmla="*/ 1247 w 72"/>
                <a:gd name="T1" fmla="*/ 796 h 101"/>
                <a:gd name="T2" fmla="*/ 947 w 72"/>
                <a:gd name="T3" fmla="*/ 537 h 101"/>
                <a:gd name="T4" fmla="*/ 267 w 72"/>
                <a:gd name="T5" fmla="*/ 745 h 101"/>
                <a:gd name="T6" fmla="*/ 120 w 72"/>
                <a:gd name="T7" fmla="*/ 259 h 101"/>
                <a:gd name="T8" fmla="*/ 980 w 72"/>
                <a:gd name="T9" fmla="*/ 25 h 101"/>
                <a:gd name="T10" fmla="*/ 1661 w 72"/>
                <a:gd name="T11" fmla="*/ 1313 h 101"/>
                <a:gd name="T12" fmla="*/ 1067 w 72"/>
                <a:gd name="T13" fmla="*/ 2083 h 101"/>
                <a:gd name="T14" fmla="*/ 1955 w 72"/>
                <a:gd name="T15" fmla="*/ 2083 h 101"/>
                <a:gd name="T16" fmla="*/ 1955 w 72"/>
                <a:gd name="T17" fmla="*/ 2595 h 101"/>
                <a:gd name="T18" fmla="*/ 0 w 72"/>
                <a:gd name="T19" fmla="*/ 2595 h 101"/>
                <a:gd name="T20" fmla="*/ 1094 w 72"/>
                <a:gd name="T21" fmla="*/ 1080 h 101"/>
                <a:gd name="T22" fmla="*/ 1247 w 72"/>
                <a:gd name="T23" fmla="*/ 796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101"/>
                <a:gd name="T38" fmla="*/ 72 w 72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101">
                  <a:moveTo>
                    <a:pt x="42" y="31"/>
                  </a:moveTo>
                  <a:cubicBezTo>
                    <a:pt x="42" y="25"/>
                    <a:pt x="38" y="21"/>
                    <a:pt x="32" y="21"/>
                  </a:cubicBezTo>
                  <a:cubicBezTo>
                    <a:pt x="23" y="20"/>
                    <a:pt x="12" y="26"/>
                    <a:pt x="9" y="2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2" y="4"/>
                    <a:pt x="24" y="0"/>
                    <a:pt x="33" y="1"/>
                  </a:cubicBezTo>
                  <a:cubicBezTo>
                    <a:pt x="63" y="2"/>
                    <a:pt x="72" y="28"/>
                    <a:pt x="56" y="5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2" y="35"/>
                    <a:pt x="42" y="31"/>
                    <a:pt x="42" y="31"/>
                  </a:cubicBezTo>
                  <a:close/>
                </a:path>
              </a:pathLst>
            </a:custGeom>
            <a:solidFill>
              <a:srgbClr val="F8B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6" name="Freeform 145"/>
            <p:cNvSpPr>
              <a:spLocks noEditPoints="1" noChangeArrowheads="1"/>
            </p:cNvSpPr>
            <p:nvPr/>
          </p:nvSpPr>
          <p:spPr bwMode="auto">
            <a:xfrm>
              <a:off x="4610" y="4303"/>
              <a:ext cx="370" cy="517"/>
            </a:xfrm>
            <a:custGeom>
              <a:avLst/>
              <a:gdLst>
                <a:gd name="T0" fmla="*/ 0 w 68"/>
                <a:gd name="T1" fmla="*/ 1313 h 102"/>
                <a:gd name="T2" fmla="*/ 1007 w 68"/>
                <a:gd name="T3" fmla="*/ 0 h 102"/>
                <a:gd name="T4" fmla="*/ 2013 w 68"/>
                <a:gd name="T5" fmla="*/ 1313 h 102"/>
                <a:gd name="T6" fmla="*/ 1007 w 68"/>
                <a:gd name="T7" fmla="*/ 2620 h 102"/>
                <a:gd name="T8" fmla="*/ 0 w 68"/>
                <a:gd name="T9" fmla="*/ 1313 h 102"/>
                <a:gd name="T10" fmla="*/ 1453 w 68"/>
                <a:gd name="T11" fmla="*/ 1313 h 102"/>
                <a:gd name="T12" fmla="*/ 1007 w 68"/>
                <a:gd name="T13" fmla="*/ 461 h 102"/>
                <a:gd name="T14" fmla="*/ 560 w 68"/>
                <a:gd name="T15" fmla="*/ 1313 h 102"/>
                <a:gd name="T16" fmla="*/ 1007 w 68"/>
                <a:gd name="T17" fmla="*/ 2134 h 102"/>
                <a:gd name="T18" fmla="*/ 1453 w 68"/>
                <a:gd name="T19" fmla="*/ 1313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02"/>
                <a:gd name="T32" fmla="*/ 68 w 6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02">
                  <a:moveTo>
                    <a:pt x="0" y="51"/>
                  </a:moveTo>
                  <a:cubicBezTo>
                    <a:pt x="0" y="23"/>
                    <a:pt x="10" y="0"/>
                    <a:pt x="34" y="0"/>
                  </a:cubicBezTo>
                  <a:cubicBezTo>
                    <a:pt x="59" y="0"/>
                    <a:pt x="68" y="23"/>
                    <a:pt x="68" y="51"/>
                  </a:cubicBezTo>
                  <a:cubicBezTo>
                    <a:pt x="68" y="79"/>
                    <a:pt x="59" y="102"/>
                    <a:pt x="34" y="102"/>
                  </a:cubicBezTo>
                  <a:cubicBezTo>
                    <a:pt x="10" y="102"/>
                    <a:pt x="0" y="79"/>
                    <a:pt x="0" y="51"/>
                  </a:cubicBezTo>
                  <a:close/>
                  <a:moveTo>
                    <a:pt x="49" y="51"/>
                  </a:moveTo>
                  <a:cubicBezTo>
                    <a:pt x="49" y="33"/>
                    <a:pt x="45" y="18"/>
                    <a:pt x="34" y="18"/>
                  </a:cubicBezTo>
                  <a:cubicBezTo>
                    <a:pt x="23" y="18"/>
                    <a:pt x="19" y="33"/>
                    <a:pt x="19" y="51"/>
                  </a:cubicBezTo>
                  <a:cubicBezTo>
                    <a:pt x="19" y="69"/>
                    <a:pt x="23" y="83"/>
                    <a:pt x="34" y="83"/>
                  </a:cubicBezTo>
                  <a:cubicBezTo>
                    <a:pt x="45" y="83"/>
                    <a:pt x="49" y="69"/>
                    <a:pt x="49" y="51"/>
                  </a:cubicBezTo>
                  <a:close/>
                </a:path>
              </a:pathLst>
            </a:custGeom>
            <a:solidFill>
              <a:srgbClr val="E77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7" name="Freeform 146"/>
            <p:cNvSpPr>
              <a:spLocks noChangeArrowheads="1"/>
            </p:cNvSpPr>
            <p:nvPr/>
          </p:nvSpPr>
          <p:spPr bwMode="auto">
            <a:xfrm>
              <a:off x="4997" y="4308"/>
              <a:ext cx="390" cy="510"/>
            </a:xfrm>
            <a:custGeom>
              <a:avLst/>
              <a:gdLst>
                <a:gd name="T0" fmla="*/ 511 w 171"/>
                <a:gd name="T1" fmla="*/ 1097 h 237"/>
                <a:gd name="T2" fmla="*/ 511 w 171"/>
                <a:gd name="T3" fmla="*/ 824 h 237"/>
                <a:gd name="T4" fmla="*/ 0 w 171"/>
                <a:gd name="T5" fmla="*/ 824 h 237"/>
                <a:gd name="T6" fmla="*/ 349 w 171"/>
                <a:gd name="T7" fmla="*/ 0 h 237"/>
                <a:gd name="T8" fmla="*/ 609 w 171"/>
                <a:gd name="T9" fmla="*/ 0 h 237"/>
                <a:gd name="T10" fmla="*/ 358 w 171"/>
                <a:gd name="T11" fmla="*/ 607 h 237"/>
                <a:gd name="T12" fmla="*/ 511 w 171"/>
                <a:gd name="T13" fmla="*/ 607 h 237"/>
                <a:gd name="T14" fmla="*/ 511 w 171"/>
                <a:gd name="T15" fmla="*/ 417 h 237"/>
                <a:gd name="T16" fmla="*/ 755 w 171"/>
                <a:gd name="T17" fmla="*/ 278 h 237"/>
                <a:gd name="T18" fmla="*/ 755 w 171"/>
                <a:gd name="T19" fmla="*/ 607 h 237"/>
                <a:gd name="T20" fmla="*/ 889 w 171"/>
                <a:gd name="T21" fmla="*/ 607 h 237"/>
                <a:gd name="T22" fmla="*/ 889 w 171"/>
                <a:gd name="T23" fmla="*/ 824 h 237"/>
                <a:gd name="T24" fmla="*/ 755 w 171"/>
                <a:gd name="T25" fmla="*/ 824 h 237"/>
                <a:gd name="T26" fmla="*/ 755 w 171"/>
                <a:gd name="T27" fmla="*/ 1097 h 237"/>
                <a:gd name="T28" fmla="*/ 511 w 171"/>
                <a:gd name="T29" fmla="*/ 1097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7"/>
                <a:gd name="T47" fmla="*/ 171 w 171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7">
                  <a:moveTo>
                    <a:pt x="98" y="237"/>
                  </a:moveTo>
                  <a:lnTo>
                    <a:pt x="98" y="178"/>
                  </a:lnTo>
                  <a:lnTo>
                    <a:pt x="0" y="178"/>
                  </a:lnTo>
                  <a:lnTo>
                    <a:pt x="67" y="0"/>
                  </a:lnTo>
                  <a:lnTo>
                    <a:pt x="117" y="0"/>
                  </a:lnTo>
                  <a:lnTo>
                    <a:pt x="69" y="131"/>
                  </a:lnTo>
                  <a:lnTo>
                    <a:pt x="98" y="131"/>
                  </a:lnTo>
                  <a:lnTo>
                    <a:pt x="98" y="90"/>
                  </a:lnTo>
                  <a:lnTo>
                    <a:pt x="145" y="60"/>
                  </a:lnTo>
                  <a:lnTo>
                    <a:pt x="145" y="131"/>
                  </a:lnTo>
                  <a:lnTo>
                    <a:pt x="171" y="131"/>
                  </a:lnTo>
                  <a:lnTo>
                    <a:pt x="171" y="178"/>
                  </a:lnTo>
                  <a:lnTo>
                    <a:pt x="145" y="178"/>
                  </a:lnTo>
                  <a:lnTo>
                    <a:pt x="145" y="237"/>
                  </a:lnTo>
                  <a:lnTo>
                    <a:pt x="98" y="237"/>
                  </a:lnTo>
                  <a:close/>
                </a:path>
              </a:pathLst>
            </a:custGeom>
            <a:solidFill>
              <a:srgbClr val="E77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596" tIns="19298" rIns="38596" bIns="1929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5408" name="组合 195"/>
            <p:cNvGrpSpPr/>
            <p:nvPr/>
          </p:nvGrpSpPr>
          <p:grpSpPr bwMode="auto">
            <a:xfrm>
              <a:off x="1650" y="693"/>
              <a:ext cx="2375" cy="575"/>
              <a:chOff x="0" y="0"/>
              <a:chExt cx="1257229" cy="313983"/>
            </a:xfrm>
          </p:grpSpPr>
          <p:sp>
            <p:nvSpPr>
              <p:cNvPr id="15424" name="直接连接符 191"/>
              <p:cNvSpPr>
                <a:spLocks noChangeShapeType="1"/>
              </p:cNvSpPr>
              <p:nvPr/>
            </p:nvSpPr>
            <p:spPr bwMode="auto">
              <a:xfrm flipH="1" flipV="1">
                <a:off x="930432" y="1417"/>
                <a:ext cx="326797" cy="312566"/>
              </a:xfrm>
              <a:prstGeom prst="line">
                <a:avLst/>
              </a:prstGeom>
              <a:noFill/>
              <a:ln w="12700">
                <a:solidFill>
                  <a:srgbClr val="727171"/>
                </a:solidFill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5" name="直接连接符 193"/>
              <p:cNvSpPr>
                <a:spLocks noChangeShapeType="1"/>
              </p:cNvSpPr>
              <p:nvPr/>
            </p:nvSpPr>
            <p:spPr bwMode="auto">
              <a:xfrm>
                <a:off x="0" y="0"/>
                <a:ext cx="939543" cy="3186"/>
              </a:xfrm>
              <a:prstGeom prst="line">
                <a:avLst/>
              </a:prstGeom>
              <a:noFill/>
              <a:ln w="12700">
                <a:solidFill>
                  <a:srgbClr val="72717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409" name="直接连接符 243"/>
            <p:cNvSpPr>
              <a:spLocks noChangeShapeType="1"/>
            </p:cNvSpPr>
            <p:nvPr/>
          </p:nvSpPr>
          <p:spPr bwMode="auto">
            <a:xfrm>
              <a:off x="7327" y="3745"/>
              <a:ext cx="360" cy="313"/>
            </a:xfrm>
            <a:prstGeom prst="line">
              <a:avLst/>
            </a:prstGeom>
            <a:noFill/>
            <a:ln w="12700">
              <a:solidFill>
                <a:srgbClr val="727171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0" name="直接连接符 244"/>
            <p:cNvSpPr>
              <a:spLocks noChangeShapeType="1"/>
            </p:cNvSpPr>
            <p:nvPr/>
          </p:nvSpPr>
          <p:spPr bwMode="auto">
            <a:xfrm>
              <a:off x="7682" y="4045"/>
              <a:ext cx="2170" cy="5"/>
            </a:xfrm>
            <a:prstGeom prst="line">
              <a:avLst/>
            </a:prstGeom>
            <a:noFill/>
            <a:ln w="12700">
              <a:solidFill>
                <a:srgbClr val="72717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1" name="直接连接符 246"/>
            <p:cNvSpPr>
              <a:spLocks noChangeShapeType="1"/>
            </p:cNvSpPr>
            <p:nvPr/>
          </p:nvSpPr>
          <p:spPr bwMode="auto">
            <a:xfrm>
              <a:off x="7300" y="500"/>
              <a:ext cx="1937" cy="5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2" name="直接连接符 264"/>
            <p:cNvSpPr>
              <a:spLocks noChangeShapeType="1"/>
            </p:cNvSpPr>
            <p:nvPr/>
          </p:nvSpPr>
          <p:spPr bwMode="auto">
            <a:xfrm>
              <a:off x="1287" y="4595"/>
              <a:ext cx="2750" cy="8"/>
            </a:xfrm>
            <a:prstGeom prst="line">
              <a:avLst/>
            </a:prstGeom>
            <a:noFill/>
            <a:ln w="12700">
              <a:solidFill>
                <a:srgbClr val="72717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13" name="Text Box 26"/>
            <p:cNvSpPr txBox="1">
              <a:spLocks noChangeArrowheads="1"/>
            </p:cNvSpPr>
            <p:nvPr/>
          </p:nvSpPr>
          <p:spPr bwMode="auto">
            <a:xfrm>
              <a:off x="3582" y="2130"/>
              <a:ext cx="15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全称</a:t>
              </a:r>
            </a:p>
          </p:txBody>
        </p:sp>
        <p:sp>
          <p:nvSpPr>
            <p:cNvPr id="15414" name="Text Box 27"/>
            <p:cNvSpPr txBox="1">
              <a:spLocks noChangeArrowheads="1"/>
            </p:cNvSpPr>
            <p:nvPr/>
          </p:nvSpPr>
          <p:spPr bwMode="auto">
            <a:xfrm>
              <a:off x="6207" y="2130"/>
              <a:ext cx="15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定义</a:t>
              </a:r>
            </a:p>
          </p:txBody>
        </p:sp>
        <p:sp>
          <p:nvSpPr>
            <p:cNvPr id="15415" name="Text Box 28"/>
            <p:cNvSpPr txBox="1">
              <a:spLocks noChangeArrowheads="1"/>
            </p:cNvSpPr>
            <p:nvPr/>
          </p:nvSpPr>
          <p:spPr bwMode="auto">
            <a:xfrm>
              <a:off x="4800" y="3480"/>
              <a:ext cx="175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创始国</a:t>
              </a:r>
            </a:p>
          </p:txBody>
        </p:sp>
        <p:sp>
          <p:nvSpPr>
            <p:cNvPr id="15416" name="Text Box 29"/>
            <p:cNvSpPr txBox="1">
              <a:spLocks noChangeArrowheads="1"/>
            </p:cNvSpPr>
            <p:nvPr/>
          </p:nvSpPr>
          <p:spPr bwMode="auto">
            <a:xfrm>
              <a:off x="242" y="195"/>
              <a:ext cx="3163" cy="4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亚洲基础设施投资银行</a:t>
              </a:r>
            </a:p>
          </p:txBody>
        </p:sp>
        <p:sp>
          <p:nvSpPr>
            <p:cNvPr id="15417" name="Text Box 30"/>
            <p:cNvSpPr txBox="1">
              <a:spLocks noChangeArrowheads="1"/>
            </p:cNvSpPr>
            <p:nvPr/>
          </p:nvSpPr>
          <p:spPr bwMode="auto">
            <a:xfrm>
              <a:off x="1557" y="720"/>
              <a:ext cx="228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200"/>
                <a:t>英文缩写:AIIB</a:t>
              </a:r>
            </a:p>
          </p:txBody>
        </p:sp>
        <p:sp>
          <p:nvSpPr>
            <p:cNvPr id="15418" name="Text Box 31"/>
            <p:cNvSpPr txBox="1">
              <a:spLocks noChangeArrowheads="1"/>
            </p:cNvSpPr>
            <p:nvPr/>
          </p:nvSpPr>
          <p:spPr bwMode="auto">
            <a:xfrm>
              <a:off x="8462" y="4050"/>
              <a:ext cx="2620" cy="1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政府间性盾亚洲区域，多边开发机构重点支持基建，总部设在北京。</a:t>
              </a:r>
            </a:p>
          </p:txBody>
        </p:sp>
        <p:sp>
          <p:nvSpPr>
            <p:cNvPr id="15419" name="Text Box 32"/>
            <p:cNvSpPr txBox="1">
              <a:spLocks noChangeArrowheads="1"/>
            </p:cNvSpPr>
            <p:nvPr/>
          </p:nvSpPr>
          <p:spPr bwMode="auto">
            <a:xfrm>
              <a:off x="0" y="3750"/>
              <a:ext cx="3495" cy="8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习近平主度提出筹建倡义，超过20个首批创始国。</a:t>
              </a:r>
            </a:p>
          </p:txBody>
        </p:sp>
        <p:sp>
          <p:nvSpPr>
            <p:cNvPr id="15420" name="Text Box 33"/>
            <p:cNvSpPr txBox="1">
              <a:spLocks noChangeArrowheads="1"/>
            </p:cNvSpPr>
            <p:nvPr/>
          </p:nvSpPr>
          <p:spPr bwMode="auto">
            <a:xfrm>
              <a:off x="8045" y="0"/>
              <a:ext cx="1792" cy="4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/>
                <a:t>1000亿美元</a:t>
              </a:r>
            </a:p>
          </p:txBody>
        </p:sp>
        <p:sp>
          <p:nvSpPr>
            <p:cNvPr id="15421" name="直接连接符 243"/>
            <p:cNvSpPr>
              <a:spLocks noChangeShapeType="1"/>
            </p:cNvSpPr>
            <p:nvPr/>
          </p:nvSpPr>
          <p:spPr bwMode="auto">
            <a:xfrm flipH="1">
              <a:off x="4040" y="4170"/>
              <a:ext cx="322" cy="420"/>
            </a:xfrm>
            <a:prstGeom prst="line">
              <a:avLst/>
            </a:prstGeom>
            <a:noFill/>
            <a:ln w="12700">
              <a:solidFill>
                <a:srgbClr val="727171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2" name="直接连接符 243"/>
            <p:cNvSpPr>
              <a:spLocks noChangeShapeType="1"/>
            </p:cNvSpPr>
            <p:nvPr/>
          </p:nvSpPr>
          <p:spPr bwMode="auto">
            <a:xfrm flipV="1">
              <a:off x="6930" y="495"/>
              <a:ext cx="387" cy="393"/>
            </a:xfrm>
            <a:prstGeom prst="line">
              <a:avLst/>
            </a:prstGeom>
            <a:noFill/>
            <a:ln w="12700">
              <a:solidFill>
                <a:srgbClr val="727171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23" name="Text Box 36"/>
            <p:cNvSpPr txBox="1">
              <a:spLocks noChangeArrowheads="1"/>
            </p:cNvSpPr>
            <p:nvPr/>
          </p:nvSpPr>
          <p:spPr bwMode="auto">
            <a:xfrm>
              <a:off x="5025" y="705"/>
              <a:ext cx="1290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法定</a:t>
              </a:r>
            </a:p>
            <a:p>
              <a:pPr eaLnBrk="1" hangingPunct="1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资本</a:t>
              </a:r>
              <a:endParaRPr lang="zh-CN" altLang="en-US"/>
            </a:p>
          </p:txBody>
        </p:sp>
      </p:grpSp>
      <p:pic>
        <p:nvPicPr>
          <p:cNvPr id="15367" name="Picture 37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15388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9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0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1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2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3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4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5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5369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15376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77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78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79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0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1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2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3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4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5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6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7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5370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71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Text Box 64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13</a:t>
            </a:r>
            <a:endParaRPr lang="zh-CN" altLang="en-US"/>
          </a:p>
        </p:txBody>
      </p:sp>
      <p:sp>
        <p:nvSpPr>
          <p:cNvPr id="15375" name="矩形 1"/>
          <p:cNvSpPr>
            <a:spLocks noChangeArrowheads="1"/>
          </p:cNvSpPr>
          <p:nvPr/>
        </p:nvSpPr>
        <p:spPr bwMode="auto">
          <a:xfrm>
            <a:off x="931863" y="1381125"/>
            <a:ext cx="272415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xxxxxxxxxx有限公司是中国第一家xxxxx机构。拥有国内顶尖xxxxxxxxx团队， 坚持精益求精、写内容，写内容，写内容，写内容，写内容，写内容，写内容，写内容，写内容，写写内容，写内容，写内容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-9525" y="942975"/>
            <a:ext cx="12223750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87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88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89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6390" name="流程图: 终止 29"/>
          <p:cNvSpPr>
            <a:spLocks noChangeArrowheads="1"/>
          </p:cNvSpPr>
          <p:nvPr/>
        </p:nvSpPr>
        <p:spPr bwMode="auto">
          <a:xfrm rot="-60000">
            <a:off x="4973638" y="2413000"/>
            <a:ext cx="1081087" cy="254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流程图: 终止 30"/>
          <p:cNvSpPr>
            <a:spLocks noChangeArrowheads="1"/>
          </p:cNvSpPr>
          <p:nvPr/>
        </p:nvSpPr>
        <p:spPr bwMode="auto">
          <a:xfrm rot="-2700000">
            <a:off x="4883150" y="2874963"/>
            <a:ext cx="1030288" cy="29368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流程图: 终止 31"/>
          <p:cNvSpPr>
            <a:spLocks noChangeArrowheads="1"/>
          </p:cNvSpPr>
          <p:nvPr/>
        </p:nvSpPr>
        <p:spPr bwMode="auto">
          <a:xfrm rot="5400000">
            <a:off x="5411787" y="2751138"/>
            <a:ext cx="982663" cy="306388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文本框 28"/>
          <p:cNvSpPr>
            <a:spLocks noChangeArrowheads="1"/>
          </p:cNvSpPr>
          <p:nvPr/>
        </p:nvSpPr>
        <p:spPr bwMode="auto">
          <a:xfrm>
            <a:off x="5572125" y="2330450"/>
            <a:ext cx="481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4" name="流程图: 终止 24"/>
          <p:cNvSpPr>
            <a:spLocks noChangeArrowheads="1"/>
          </p:cNvSpPr>
          <p:nvPr/>
        </p:nvSpPr>
        <p:spPr bwMode="auto">
          <a:xfrm rot="5340000">
            <a:off x="6662738" y="2757487"/>
            <a:ext cx="1081088" cy="296863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5" name="流程图: 终止 25"/>
          <p:cNvSpPr>
            <a:spLocks noChangeArrowheads="1"/>
          </p:cNvSpPr>
          <p:nvPr/>
        </p:nvSpPr>
        <p:spPr bwMode="auto">
          <a:xfrm rot="2700000">
            <a:off x="6227763" y="2644775"/>
            <a:ext cx="1030288" cy="29368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流程图: 终止 26"/>
          <p:cNvSpPr>
            <a:spLocks noChangeArrowheads="1"/>
          </p:cNvSpPr>
          <p:nvPr/>
        </p:nvSpPr>
        <p:spPr bwMode="auto">
          <a:xfrm rot="10800000">
            <a:off x="6367463" y="3152775"/>
            <a:ext cx="982662" cy="29845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7" name="文本框 23"/>
          <p:cNvSpPr>
            <a:spLocks noChangeArrowheads="1"/>
          </p:cNvSpPr>
          <p:nvPr/>
        </p:nvSpPr>
        <p:spPr bwMode="auto">
          <a:xfrm>
            <a:off x="6894513" y="2900363"/>
            <a:ext cx="4810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8" name="流程图: 终止 19"/>
          <p:cNvSpPr>
            <a:spLocks noChangeArrowheads="1"/>
          </p:cNvSpPr>
          <p:nvPr/>
        </p:nvSpPr>
        <p:spPr bwMode="auto">
          <a:xfrm rot="10740000">
            <a:off x="6369050" y="4314825"/>
            <a:ext cx="1082675" cy="31115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流程图: 终止 20"/>
          <p:cNvSpPr>
            <a:spLocks noChangeArrowheads="1"/>
          </p:cNvSpPr>
          <p:nvPr/>
        </p:nvSpPr>
        <p:spPr bwMode="auto">
          <a:xfrm rot="8100000">
            <a:off x="6511925" y="3868738"/>
            <a:ext cx="1030288" cy="29368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0" name="流程图: 终止 21"/>
          <p:cNvSpPr>
            <a:spLocks noChangeArrowheads="1"/>
          </p:cNvSpPr>
          <p:nvPr/>
        </p:nvSpPr>
        <p:spPr bwMode="auto">
          <a:xfrm rot="-5400000">
            <a:off x="6015831" y="3993357"/>
            <a:ext cx="981075" cy="277812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1" name="文本框 18"/>
          <p:cNvSpPr>
            <a:spLocks noChangeArrowheads="1"/>
          </p:cNvSpPr>
          <p:nvPr/>
        </p:nvSpPr>
        <p:spPr bwMode="auto">
          <a:xfrm>
            <a:off x="6416675" y="4076700"/>
            <a:ext cx="482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2" name="流程图: 终止 14"/>
          <p:cNvSpPr>
            <a:spLocks noChangeArrowheads="1"/>
          </p:cNvSpPr>
          <p:nvPr/>
        </p:nvSpPr>
        <p:spPr bwMode="auto">
          <a:xfrm rot="-5460000">
            <a:off x="4631531" y="4010819"/>
            <a:ext cx="1082675" cy="300038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3" name="流程图: 终止 15"/>
          <p:cNvSpPr>
            <a:spLocks noChangeArrowheads="1"/>
          </p:cNvSpPr>
          <p:nvPr/>
        </p:nvSpPr>
        <p:spPr bwMode="auto">
          <a:xfrm rot="-8100000">
            <a:off x="5116513" y="4129088"/>
            <a:ext cx="1030287" cy="29368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4" name="流程图: 终止 16"/>
          <p:cNvSpPr>
            <a:spLocks noChangeArrowheads="1"/>
          </p:cNvSpPr>
          <p:nvPr/>
        </p:nvSpPr>
        <p:spPr bwMode="auto">
          <a:xfrm>
            <a:off x="5024438" y="3619500"/>
            <a:ext cx="982662" cy="276225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5" name="文本框 13"/>
          <p:cNvSpPr>
            <a:spLocks noChangeArrowheads="1"/>
          </p:cNvSpPr>
          <p:nvPr/>
        </p:nvSpPr>
        <p:spPr bwMode="auto">
          <a:xfrm>
            <a:off x="5033963" y="3560763"/>
            <a:ext cx="4810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06" name="矩形 32"/>
          <p:cNvSpPr>
            <a:spLocks noChangeArrowheads="1"/>
          </p:cNvSpPr>
          <p:nvPr/>
        </p:nvSpPr>
        <p:spPr bwMode="auto">
          <a:xfrm>
            <a:off x="1116013" y="2228850"/>
            <a:ext cx="36242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标准：脱人数不低于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0.2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现状：108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22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</a:t>
            </a:r>
            <a:endParaRPr 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比例：0.2%</a:t>
            </a:r>
            <a:endParaRPr lang="zh-CN" altLang="en-US"/>
          </a:p>
        </p:txBody>
      </p:sp>
      <p:sp>
        <p:nvSpPr>
          <p:cNvPr id="16407" name="矩形 33"/>
          <p:cNvSpPr>
            <a:spLocks noChangeArrowheads="1"/>
          </p:cNvSpPr>
          <p:nvPr/>
        </p:nvSpPr>
        <p:spPr bwMode="auto">
          <a:xfrm>
            <a:off x="7735888" y="2228850"/>
            <a:ext cx="363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标准：xxxxxxxxxxx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现状：xxxxxxxxxxxx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比例：xxxxxxxxxx</a:t>
            </a:r>
            <a:endParaRPr lang="zh-CN" altLang="en-US"/>
          </a:p>
        </p:txBody>
      </p:sp>
      <p:sp>
        <p:nvSpPr>
          <p:cNvPr id="16408" name="矩形 34"/>
          <p:cNvSpPr>
            <a:spLocks noChangeArrowheads="1"/>
          </p:cNvSpPr>
          <p:nvPr/>
        </p:nvSpPr>
        <p:spPr bwMode="auto">
          <a:xfrm>
            <a:off x="1143000" y="4041775"/>
            <a:ext cx="3883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标准：亚洲进入发达国家的比例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现状：发达国家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个，发展中国家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比例：贫困人口比例为：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/>
          </a:p>
        </p:txBody>
      </p:sp>
      <p:sp>
        <p:nvSpPr>
          <p:cNvPr id="16409" name="矩形 35"/>
          <p:cNvSpPr>
            <a:spLocks noChangeArrowheads="1"/>
          </p:cNvSpPr>
          <p:nvPr/>
        </p:nvSpPr>
        <p:spPr bwMode="auto">
          <a:xfrm>
            <a:off x="7754938" y="4013200"/>
            <a:ext cx="3613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标准：xxxxxxxxxx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现状：xxxxxxxxxxxx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比例：xxxxxxxxxxx</a:t>
            </a:r>
            <a:endParaRPr lang="zh-CN" altLang="en-US"/>
          </a:p>
        </p:txBody>
      </p:sp>
      <p:sp>
        <p:nvSpPr>
          <p:cNvPr id="16410" name="矩形 2"/>
          <p:cNvSpPr>
            <a:spLocks noChangeArrowheads="1"/>
          </p:cNvSpPr>
          <p:nvPr/>
        </p:nvSpPr>
        <p:spPr bwMode="auto">
          <a:xfrm>
            <a:off x="1143000" y="1577975"/>
            <a:ext cx="2767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未来10年要创造的目标</a:t>
            </a:r>
          </a:p>
        </p:txBody>
      </p:sp>
      <p:pic>
        <p:nvPicPr>
          <p:cNvPr id="16411" name="Picture 27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12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16434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5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6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7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8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9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40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41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6413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16422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3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4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5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6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7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8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9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0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1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2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33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6414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415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6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7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8" name="Text Box 54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14</a:t>
            </a:r>
            <a:endParaRPr lang="zh-CN" altLang="en-US"/>
          </a:p>
        </p:txBody>
      </p:sp>
      <p:grpSp>
        <p:nvGrpSpPr>
          <p:cNvPr id="16419" name="组合 13"/>
          <p:cNvGrpSpPr/>
          <p:nvPr/>
        </p:nvGrpSpPr>
        <p:grpSpPr bwMode="auto">
          <a:xfrm rot="-1926376">
            <a:off x="9585325" y="2636838"/>
            <a:ext cx="1931988" cy="1931987"/>
            <a:chOff x="0" y="0"/>
            <a:chExt cx="1931832" cy="1931832"/>
          </a:xfrm>
        </p:grpSpPr>
        <p:sp>
          <p:nvSpPr>
            <p:cNvPr id="16420" name="椭圆 4"/>
            <p:cNvSpPr>
              <a:spLocks noChangeArrowheads="1"/>
            </p:cNvSpPr>
            <p:nvPr/>
          </p:nvSpPr>
          <p:spPr bwMode="auto">
            <a:xfrm>
              <a:off x="0" y="0"/>
              <a:ext cx="1931832" cy="19318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21" name="文本框 5"/>
            <p:cNvSpPr>
              <a:spLocks noChangeArrowheads="1"/>
            </p:cNvSpPr>
            <p:nvPr/>
          </p:nvSpPr>
          <p:spPr bwMode="auto">
            <a:xfrm>
              <a:off x="181085" y="529714"/>
              <a:ext cx="156966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5400" b="1">
                  <a:solidFill>
                    <a:srgbClr val="C00000"/>
                  </a:solidFill>
                  <a:latin typeface="方正小篆体"/>
                  <a:ea typeface="方正小篆体"/>
                  <a:cs typeface="方正小篆体"/>
                  <a:sym typeface="方正小篆体"/>
                </a:rPr>
                <a:t>完成</a:t>
              </a:r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-1588" y="942975"/>
            <a:ext cx="12223751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099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0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1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22399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亚投行，成色几何？</a:t>
            </a:r>
          </a:p>
        </p:txBody>
      </p:sp>
      <p:pic>
        <p:nvPicPr>
          <p:cNvPr id="4102" name="Picture 6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4171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2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3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4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5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6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7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8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104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4159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0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1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2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3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4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5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6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7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8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9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0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4105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06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9" name="Text Box 33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01</a:t>
            </a:r>
            <a:endParaRPr lang="zh-CN" altLang="en-US"/>
          </a:p>
        </p:txBody>
      </p:sp>
      <p:grpSp>
        <p:nvGrpSpPr>
          <p:cNvPr id="4110" name="Group 34"/>
          <p:cNvGrpSpPr/>
          <p:nvPr/>
        </p:nvGrpSpPr>
        <p:grpSpPr bwMode="auto">
          <a:xfrm>
            <a:off x="5160963" y="1803400"/>
            <a:ext cx="5988050" cy="1790700"/>
            <a:chOff x="0" y="0"/>
            <a:chExt cx="9429" cy="2820"/>
          </a:xfrm>
        </p:grpSpPr>
        <p:pic>
          <p:nvPicPr>
            <p:cNvPr id="4156" name="Picture 35" descr="表格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" y="698"/>
              <a:ext cx="8074" cy="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7" name="AutoShape 36"/>
            <p:cNvSpPr>
              <a:spLocks noChangeArrowheads="1"/>
            </p:cNvSpPr>
            <p:nvPr/>
          </p:nvSpPr>
          <p:spPr bwMode="auto">
            <a:xfrm flipH="1">
              <a:off x="0" y="15"/>
              <a:ext cx="3437" cy="510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4158" name="Text Box 37"/>
            <p:cNvSpPr txBox="1">
              <a:spLocks noChangeArrowheads="1"/>
            </p:cNvSpPr>
            <p:nvPr/>
          </p:nvSpPr>
          <p:spPr bwMode="auto">
            <a:xfrm>
              <a:off x="95" y="0"/>
              <a:ext cx="4109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</a:rPr>
                <a:t>世界投资银行那家“强”</a:t>
              </a:r>
            </a:p>
          </p:txBody>
        </p:sp>
      </p:grpSp>
      <p:grpSp>
        <p:nvGrpSpPr>
          <p:cNvPr id="4111" name="Group 38"/>
          <p:cNvGrpSpPr/>
          <p:nvPr/>
        </p:nvGrpSpPr>
        <p:grpSpPr bwMode="auto">
          <a:xfrm>
            <a:off x="5216525" y="4092575"/>
            <a:ext cx="3314700" cy="1363663"/>
            <a:chOff x="0" y="0"/>
            <a:chExt cx="5220" cy="2148"/>
          </a:xfrm>
        </p:grpSpPr>
        <p:sp>
          <p:nvSpPr>
            <p:cNvPr id="4138" name="Rectangle 39"/>
            <p:cNvSpPr>
              <a:spLocks noChangeArrowheads="1"/>
            </p:cNvSpPr>
            <p:nvPr/>
          </p:nvSpPr>
          <p:spPr bwMode="auto">
            <a:xfrm>
              <a:off x="0" y="165"/>
              <a:ext cx="421" cy="421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9" name="Rectangle 40"/>
            <p:cNvSpPr>
              <a:spLocks noChangeArrowheads="1"/>
            </p:cNvSpPr>
            <p:nvPr/>
          </p:nvSpPr>
          <p:spPr bwMode="auto">
            <a:xfrm>
              <a:off x="0" y="568"/>
              <a:ext cx="421" cy="42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0" name="Rectangle 41"/>
            <p:cNvSpPr>
              <a:spLocks noChangeArrowheads="1"/>
            </p:cNvSpPr>
            <p:nvPr/>
          </p:nvSpPr>
          <p:spPr bwMode="auto">
            <a:xfrm>
              <a:off x="1245" y="165"/>
              <a:ext cx="421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1" name="Rectangle 42"/>
            <p:cNvSpPr>
              <a:spLocks noChangeArrowheads="1"/>
            </p:cNvSpPr>
            <p:nvPr/>
          </p:nvSpPr>
          <p:spPr bwMode="auto">
            <a:xfrm>
              <a:off x="1245" y="568"/>
              <a:ext cx="421" cy="42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2" name="Rectangle 43"/>
            <p:cNvSpPr>
              <a:spLocks noChangeArrowheads="1"/>
            </p:cNvSpPr>
            <p:nvPr/>
          </p:nvSpPr>
          <p:spPr bwMode="auto">
            <a:xfrm>
              <a:off x="2385" y="165"/>
              <a:ext cx="421" cy="42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3" name="Rectangle 44"/>
            <p:cNvSpPr>
              <a:spLocks noChangeArrowheads="1"/>
            </p:cNvSpPr>
            <p:nvPr/>
          </p:nvSpPr>
          <p:spPr bwMode="auto">
            <a:xfrm>
              <a:off x="2385" y="568"/>
              <a:ext cx="421" cy="42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4" name="Rectangle 45"/>
            <p:cNvSpPr>
              <a:spLocks noChangeArrowheads="1"/>
            </p:cNvSpPr>
            <p:nvPr/>
          </p:nvSpPr>
          <p:spPr bwMode="auto">
            <a:xfrm>
              <a:off x="0" y="1305"/>
              <a:ext cx="421" cy="4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5" name="Rectangle 46"/>
            <p:cNvSpPr>
              <a:spLocks noChangeArrowheads="1"/>
            </p:cNvSpPr>
            <p:nvPr/>
          </p:nvSpPr>
          <p:spPr bwMode="auto">
            <a:xfrm>
              <a:off x="0" y="1708"/>
              <a:ext cx="421" cy="42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6" name="Rectangle 47"/>
            <p:cNvSpPr>
              <a:spLocks noChangeArrowheads="1"/>
            </p:cNvSpPr>
            <p:nvPr/>
          </p:nvSpPr>
          <p:spPr bwMode="auto">
            <a:xfrm>
              <a:off x="1740" y="1305"/>
              <a:ext cx="421" cy="42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7" name="Rectangle 48"/>
            <p:cNvSpPr>
              <a:spLocks noChangeArrowheads="1"/>
            </p:cNvSpPr>
            <p:nvPr/>
          </p:nvSpPr>
          <p:spPr bwMode="auto">
            <a:xfrm>
              <a:off x="1740" y="1708"/>
              <a:ext cx="421" cy="42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8" name="Rectangle 49"/>
            <p:cNvSpPr>
              <a:spLocks noChangeArrowheads="1"/>
            </p:cNvSpPr>
            <p:nvPr/>
          </p:nvSpPr>
          <p:spPr bwMode="auto">
            <a:xfrm>
              <a:off x="3690" y="1305"/>
              <a:ext cx="421" cy="421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9" name="Rectangle 50"/>
            <p:cNvSpPr>
              <a:spLocks noChangeArrowheads="1"/>
            </p:cNvSpPr>
            <p:nvPr/>
          </p:nvSpPr>
          <p:spPr bwMode="auto">
            <a:xfrm>
              <a:off x="3690" y="1708"/>
              <a:ext cx="421" cy="42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50" name="Text Box 51"/>
            <p:cNvSpPr txBox="1">
              <a:spLocks noChangeArrowheads="1"/>
            </p:cNvSpPr>
            <p:nvPr/>
          </p:nvSpPr>
          <p:spPr bwMode="auto">
            <a:xfrm>
              <a:off x="450" y="0"/>
              <a:ext cx="78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美国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日本</a:t>
              </a:r>
            </a:p>
          </p:txBody>
        </p:sp>
        <p:sp>
          <p:nvSpPr>
            <p:cNvPr id="4151" name="Text Box 52"/>
            <p:cNvSpPr txBox="1">
              <a:spLocks noChangeArrowheads="1"/>
            </p:cNvSpPr>
            <p:nvPr/>
          </p:nvSpPr>
          <p:spPr bwMode="auto">
            <a:xfrm>
              <a:off x="1635" y="0"/>
              <a:ext cx="78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中国法国</a:t>
              </a:r>
              <a:endParaRPr lang="zh-CN" altLang="en-US"/>
            </a:p>
          </p:txBody>
        </p:sp>
        <p:sp>
          <p:nvSpPr>
            <p:cNvPr id="4152" name="Text Box 53"/>
            <p:cNvSpPr txBox="1">
              <a:spLocks noChangeArrowheads="1"/>
            </p:cNvSpPr>
            <p:nvPr/>
          </p:nvSpPr>
          <p:spPr bwMode="auto">
            <a:xfrm>
              <a:off x="2880" y="0"/>
              <a:ext cx="78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英国印度</a:t>
              </a:r>
              <a:endParaRPr lang="zh-CN" altLang="en-US"/>
            </a:p>
          </p:txBody>
        </p:sp>
        <p:sp>
          <p:nvSpPr>
            <p:cNvPr id="4153" name="Text Box 54"/>
            <p:cNvSpPr txBox="1">
              <a:spLocks noChangeArrowheads="1"/>
            </p:cNvSpPr>
            <p:nvPr/>
          </p:nvSpPr>
          <p:spPr bwMode="auto">
            <a:xfrm>
              <a:off x="451" y="1140"/>
              <a:ext cx="166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德国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澳大利亚</a:t>
              </a:r>
              <a:endParaRPr lang="zh-CN" altLang="en-US"/>
            </a:p>
          </p:txBody>
        </p:sp>
        <p:sp>
          <p:nvSpPr>
            <p:cNvPr id="4154" name="Text Box 55"/>
            <p:cNvSpPr txBox="1">
              <a:spLocks noChangeArrowheads="1"/>
            </p:cNvSpPr>
            <p:nvPr/>
          </p:nvSpPr>
          <p:spPr bwMode="auto">
            <a:xfrm>
              <a:off x="2191" y="1140"/>
              <a:ext cx="1665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加拿大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印度尼西亚</a:t>
              </a:r>
              <a:endParaRPr lang="zh-CN" altLang="en-US"/>
            </a:p>
          </p:txBody>
        </p:sp>
        <p:sp>
          <p:nvSpPr>
            <p:cNvPr id="4155" name="Text Box 56"/>
            <p:cNvSpPr txBox="1">
              <a:spLocks noChangeArrowheads="1"/>
            </p:cNvSpPr>
            <p:nvPr/>
          </p:nvSpPr>
          <p:spPr bwMode="auto">
            <a:xfrm>
              <a:off x="4352" y="1140"/>
              <a:ext cx="86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200"/>
                <a:t>韩国其它</a:t>
              </a:r>
              <a:endParaRPr lang="zh-CN" altLang="en-US"/>
            </a:p>
          </p:txBody>
        </p:sp>
      </p:grpSp>
      <p:grpSp>
        <p:nvGrpSpPr>
          <p:cNvPr id="4112" name="Group 57"/>
          <p:cNvGrpSpPr/>
          <p:nvPr/>
        </p:nvGrpSpPr>
        <p:grpSpPr bwMode="auto">
          <a:xfrm>
            <a:off x="981075" y="1409700"/>
            <a:ext cx="2705100" cy="342900"/>
            <a:chOff x="0" y="0"/>
            <a:chExt cx="4262" cy="540"/>
          </a:xfrm>
        </p:grpSpPr>
        <p:sp>
          <p:nvSpPr>
            <p:cNvPr id="4136" name="AutoShape 58"/>
            <p:cNvSpPr>
              <a:spLocks noChangeArrowheads="1"/>
            </p:cNvSpPr>
            <p:nvPr/>
          </p:nvSpPr>
          <p:spPr bwMode="auto">
            <a:xfrm flipH="1">
              <a:off x="1" y="24"/>
              <a:ext cx="4093" cy="516"/>
            </a:xfrm>
            <a:prstGeom prst="wedgeRectCallout">
              <a:avLst>
                <a:gd name="adj1" fmla="val 8625"/>
                <a:gd name="adj2" fmla="val 126356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4137" name="Text Box 59"/>
            <p:cNvSpPr txBox="1">
              <a:spLocks noChangeArrowheads="1"/>
            </p:cNvSpPr>
            <p:nvPr/>
          </p:nvSpPr>
          <p:spPr bwMode="auto">
            <a:xfrm>
              <a:off x="0" y="0"/>
              <a:ext cx="426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</a:rPr>
                <a:t>世界在下列银行中的投票权</a:t>
              </a:r>
            </a:p>
          </p:txBody>
        </p:sp>
      </p:grpSp>
      <p:grpSp>
        <p:nvGrpSpPr>
          <p:cNvPr id="4113" name="Group 60"/>
          <p:cNvGrpSpPr/>
          <p:nvPr/>
        </p:nvGrpSpPr>
        <p:grpSpPr bwMode="auto">
          <a:xfrm>
            <a:off x="3035300" y="3071813"/>
            <a:ext cx="1101725" cy="2538412"/>
            <a:chOff x="0" y="0"/>
            <a:chExt cx="1734" cy="3997"/>
          </a:xfrm>
        </p:grpSpPr>
        <p:grpSp>
          <p:nvGrpSpPr>
            <p:cNvPr id="4128" name="Group 61"/>
            <p:cNvGrpSpPr/>
            <p:nvPr/>
          </p:nvGrpSpPr>
          <p:grpSpPr bwMode="auto">
            <a:xfrm>
              <a:off x="0" y="51"/>
              <a:ext cx="420" cy="3946"/>
              <a:chOff x="0" y="0"/>
              <a:chExt cx="420" cy="3946"/>
            </a:xfrm>
          </p:grpSpPr>
          <p:sp>
            <p:nvSpPr>
              <p:cNvPr id="4130" name="Rectangle 6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1" cy="630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31" name="Rectangle 63"/>
              <p:cNvSpPr>
                <a:spLocks noChangeArrowheads="1"/>
              </p:cNvSpPr>
              <p:nvPr/>
            </p:nvSpPr>
            <p:spPr bwMode="auto">
              <a:xfrm>
                <a:off x="0" y="645"/>
                <a:ext cx="421" cy="6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32" name="Rectangle 64"/>
              <p:cNvSpPr>
                <a:spLocks noChangeArrowheads="1"/>
              </p:cNvSpPr>
              <p:nvPr/>
            </p:nvSpPr>
            <p:spPr bwMode="auto">
              <a:xfrm>
                <a:off x="0" y="1239"/>
                <a:ext cx="421" cy="35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33" name="Rectangle 65"/>
              <p:cNvSpPr>
                <a:spLocks noChangeArrowheads="1"/>
              </p:cNvSpPr>
              <p:nvPr/>
            </p:nvSpPr>
            <p:spPr bwMode="auto">
              <a:xfrm>
                <a:off x="0" y="1607"/>
                <a:ext cx="421" cy="275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34" name="Rectangle 66"/>
              <p:cNvSpPr>
                <a:spLocks noChangeArrowheads="1"/>
              </p:cNvSpPr>
              <p:nvPr/>
            </p:nvSpPr>
            <p:spPr bwMode="auto">
              <a:xfrm flipV="1">
                <a:off x="0" y="1893"/>
                <a:ext cx="421" cy="24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35" name="Rectangle 67"/>
              <p:cNvSpPr>
                <a:spLocks noChangeArrowheads="1"/>
              </p:cNvSpPr>
              <p:nvPr/>
            </p:nvSpPr>
            <p:spPr bwMode="auto">
              <a:xfrm>
                <a:off x="0" y="2146"/>
                <a:ext cx="421" cy="180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129" name="Text Box 68"/>
            <p:cNvSpPr txBox="1">
              <a:spLocks noChangeArrowheads="1"/>
            </p:cNvSpPr>
            <p:nvPr/>
          </p:nvSpPr>
          <p:spPr bwMode="auto">
            <a:xfrm>
              <a:off x="390" y="0"/>
              <a:ext cx="1344" cy="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/>
                <a:t>12.7%</a:t>
              </a:r>
            </a:p>
            <a:p>
              <a:pPr eaLnBrk="1" hangingPunct="1">
                <a:lnSpc>
                  <a:spcPct val="160000"/>
                </a:lnSpc>
              </a:pPr>
              <a:endParaRPr lang="zh-CN" altLang="en-US" sz="1000"/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sz="1000"/>
                <a:t>12.8</a:t>
              </a:r>
            </a:p>
            <a:p>
              <a:pPr eaLnBrk="1" hangingPunct="1">
                <a:lnSpc>
                  <a:spcPct val="80000"/>
                </a:lnSpc>
              </a:pPr>
              <a:endParaRPr lang="zh-CN" altLang="en-US" sz="1000"/>
            </a:p>
            <a:p>
              <a:pPr eaLnBrk="1" hangingPunct="1">
                <a:lnSpc>
                  <a:spcPct val="80000"/>
                </a:lnSpc>
              </a:pPr>
              <a:endParaRPr lang="zh-CN" altLang="en-US" sz="1000"/>
            </a:p>
            <a:p>
              <a:pPr eaLnBrk="1" hangingPunct="1">
                <a:lnSpc>
                  <a:spcPct val="80000"/>
                </a:lnSpc>
              </a:pPr>
              <a:r>
                <a:rPr lang="zh-CN" altLang="en-US" sz="1000"/>
                <a:t>5.5</a:t>
              </a:r>
            </a:p>
            <a:p>
              <a:pPr eaLnBrk="1" hangingPunct="1">
                <a:lnSpc>
                  <a:spcPct val="70000"/>
                </a:lnSpc>
              </a:pPr>
              <a:endParaRPr lang="zh-CN" altLang="en-US" sz="1000"/>
            </a:p>
            <a:p>
              <a:pPr eaLnBrk="1" hangingPunct="1">
                <a:lnSpc>
                  <a:spcPct val="90000"/>
                </a:lnSpc>
              </a:pPr>
              <a:r>
                <a:rPr lang="zh-CN" altLang="en-US" sz="1000"/>
                <a:t>5.4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zh-CN" altLang="en-US" sz="1000"/>
                <a:t>4.9</a:t>
              </a:r>
            </a:p>
            <a:p>
              <a:pPr eaLnBrk="1" hangingPunct="1">
                <a:lnSpc>
                  <a:spcPct val="70000"/>
                </a:lnSpc>
              </a:pPr>
              <a:endParaRPr lang="zh-CN" altLang="en-US" sz="1000"/>
            </a:p>
            <a:p>
              <a:pPr eaLnBrk="1" hangingPunct="1"/>
              <a:endParaRPr lang="zh-CN" altLang="en-US" sz="1000"/>
            </a:p>
            <a:p>
              <a:pPr eaLnBrk="1" hangingPunct="1"/>
              <a:endParaRPr lang="zh-CN" altLang="en-US" sz="1000"/>
            </a:p>
            <a:p>
              <a:pPr eaLnBrk="1" hangingPunct="1"/>
              <a:r>
                <a:rPr lang="zh-CN" altLang="en-US" sz="1000"/>
                <a:t>54.4</a:t>
              </a:r>
            </a:p>
          </p:txBody>
        </p:sp>
      </p:grpSp>
      <p:pic>
        <p:nvPicPr>
          <p:cNvPr id="4114" name="Picture 69" descr="认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993900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5" name="Group 70"/>
          <p:cNvGrpSpPr/>
          <p:nvPr/>
        </p:nvGrpSpPr>
        <p:grpSpPr bwMode="auto">
          <a:xfrm>
            <a:off x="1479550" y="3009900"/>
            <a:ext cx="1085850" cy="2597150"/>
            <a:chOff x="0" y="0"/>
            <a:chExt cx="1711" cy="4091"/>
          </a:xfrm>
        </p:grpSpPr>
        <p:grpSp>
          <p:nvGrpSpPr>
            <p:cNvPr id="4117" name="Group 71"/>
            <p:cNvGrpSpPr/>
            <p:nvPr/>
          </p:nvGrpSpPr>
          <p:grpSpPr bwMode="auto">
            <a:xfrm>
              <a:off x="0" y="75"/>
              <a:ext cx="420" cy="4017"/>
              <a:chOff x="0" y="0"/>
              <a:chExt cx="420" cy="4017"/>
            </a:xfrm>
          </p:grpSpPr>
          <p:sp>
            <p:nvSpPr>
              <p:cNvPr id="4119" name="Rectangle 7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1" cy="630"/>
              </a:xfrm>
              <a:prstGeom prst="rect">
                <a:avLst/>
              </a:prstGeom>
              <a:solidFill>
                <a:srgbClr val="0066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20" name="Rectangle 73"/>
              <p:cNvSpPr>
                <a:spLocks noChangeArrowheads="1"/>
              </p:cNvSpPr>
              <p:nvPr/>
            </p:nvSpPr>
            <p:spPr bwMode="auto">
              <a:xfrm>
                <a:off x="0" y="640"/>
                <a:ext cx="421" cy="30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21" name="Rectangle 74"/>
              <p:cNvSpPr>
                <a:spLocks noChangeArrowheads="1"/>
              </p:cNvSpPr>
              <p:nvPr/>
            </p:nvSpPr>
            <p:spPr bwMode="auto">
              <a:xfrm>
                <a:off x="0" y="974"/>
                <a:ext cx="421" cy="19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22" name="Rectangle 75"/>
              <p:cNvSpPr>
                <a:spLocks noChangeArrowheads="1"/>
              </p:cNvSpPr>
              <p:nvPr/>
            </p:nvSpPr>
            <p:spPr bwMode="auto">
              <a:xfrm>
                <a:off x="0" y="1198"/>
                <a:ext cx="421" cy="162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23" name="Rectangle 76"/>
              <p:cNvSpPr>
                <a:spLocks noChangeArrowheads="1"/>
              </p:cNvSpPr>
              <p:nvPr/>
            </p:nvSpPr>
            <p:spPr bwMode="auto">
              <a:xfrm>
                <a:off x="0" y="1392"/>
                <a:ext cx="421" cy="1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24" name="Rectangle 77"/>
              <p:cNvSpPr>
                <a:spLocks noChangeArrowheads="1"/>
              </p:cNvSpPr>
              <p:nvPr/>
            </p:nvSpPr>
            <p:spPr bwMode="auto">
              <a:xfrm>
                <a:off x="0" y="1537"/>
                <a:ext cx="421" cy="120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25" name="Rectangle 78"/>
              <p:cNvSpPr>
                <a:spLocks noChangeArrowheads="1"/>
              </p:cNvSpPr>
              <p:nvPr/>
            </p:nvSpPr>
            <p:spPr bwMode="auto">
              <a:xfrm>
                <a:off x="0" y="1679"/>
                <a:ext cx="421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26" name="Rectangle 79"/>
              <p:cNvSpPr>
                <a:spLocks noChangeArrowheads="1"/>
              </p:cNvSpPr>
              <p:nvPr/>
            </p:nvSpPr>
            <p:spPr bwMode="auto">
              <a:xfrm flipV="1">
                <a:off x="0" y="1853"/>
                <a:ext cx="421" cy="12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27" name="Rectangle 80"/>
              <p:cNvSpPr>
                <a:spLocks noChangeArrowheads="1"/>
              </p:cNvSpPr>
              <p:nvPr/>
            </p:nvSpPr>
            <p:spPr bwMode="auto">
              <a:xfrm>
                <a:off x="0" y="2003"/>
                <a:ext cx="421" cy="201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118" name="Text Box 81"/>
            <p:cNvSpPr txBox="1">
              <a:spLocks noChangeArrowheads="1"/>
            </p:cNvSpPr>
            <p:nvPr/>
          </p:nvSpPr>
          <p:spPr bwMode="auto">
            <a:xfrm>
              <a:off x="367" y="0"/>
              <a:ext cx="1344" cy="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00"/>
                <a:t>16.3%</a:t>
              </a:r>
            </a:p>
            <a:p>
              <a:pPr eaLnBrk="1" hangingPunct="1">
                <a:lnSpc>
                  <a:spcPct val="160000"/>
                </a:lnSpc>
              </a:pPr>
              <a:endParaRPr lang="zh-CN" altLang="en-US" sz="1000"/>
            </a:p>
            <a:p>
              <a:pPr eaLnBrk="1" hangingPunct="1">
                <a:lnSpc>
                  <a:spcPct val="120000"/>
                </a:lnSpc>
              </a:pPr>
              <a:r>
                <a:rPr lang="zh-CN" altLang="en-US" sz="1000"/>
                <a:t>7.5</a:t>
              </a:r>
            </a:p>
            <a:p>
              <a:pPr eaLnBrk="1" hangingPunct="1"/>
              <a:r>
                <a:rPr lang="zh-CN" altLang="en-US" sz="1000"/>
                <a:t>4.9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zh-CN" altLang="en-US" sz="1000"/>
                <a:t>4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zh-CN" altLang="en-US" sz="1000"/>
                <a:t>4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zh-CN" altLang="en-US" sz="1000"/>
                <a:t>3.1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zh-CN" altLang="en-US" sz="1000"/>
                <a:t>4.4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zh-CN" altLang="en-US" sz="1000"/>
                <a:t>1.4</a:t>
              </a:r>
            </a:p>
            <a:p>
              <a:pPr eaLnBrk="1" hangingPunct="1"/>
              <a:endParaRPr lang="zh-CN" altLang="en-US" sz="1000"/>
            </a:p>
            <a:p>
              <a:pPr eaLnBrk="1" hangingPunct="1"/>
              <a:endParaRPr lang="zh-CN" altLang="en-US" sz="1000"/>
            </a:p>
            <a:p>
              <a:pPr eaLnBrk="1" hangingPunct="1"/>
              <a:endParaRPr lang="zh-CN" altLang="en-US" sz="1000"/>
            </a:p>
            <a:p>
              <a:pPr eaLnBrk="1" hangingPunct="1"/>
              <a:r>
                <a:rPr lang="zh-CN" altLang="en-US" sz="1000"/>
                <a:t>54.4</a:t>
              </a:r>
            </a:p>
          </p:txBody>
        </p:sp>
      </p:grpSp>
      <p:pic>
        <p:nvPicPr>
          <p:cNvPr id="4116" name="Picture 82" descr="认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360613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175" y="955675"/>
            <a:ext cx="12223750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3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4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5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2011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一张图看懂亚投行</a:t>
            </a:r>
          </a:p>
        </p:txBody>
      </p:sp>
      <p:pic>
        <p:nvPicPr>
          <p:cNvPr id="5126" name="Picture 6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5190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91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92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93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94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95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96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97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5128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5178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79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0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1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2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3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4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5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6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7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8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89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5129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30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Text Box 33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02</a:t>
            </a:r>
            <a:endParaRPr lang="zh-CN" altLang="en-US"/>
          </a:p>
        </p:txBody>
      </p:sp>
      <p:pic>
        <p:nvPicPr>
          <p:cNvPr id="5134" name="Picture 34" descr="认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470025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AutoShape 35"/>
          <p:cNvSpPr>
            <a:spLocks noChangeArrowheads="1"/>
          </p:cNvSpPr>
          <p:nvPr/>
        </p:nvSpPr>
        <p:spPr bwMode="auto">
          <a:xfrm flipV="1">
            <a:off x="4570413" y="1684338"/>
            <a:ext cx="1814512" cy="1271587"/>
          </a:xfrm>
          <a:prstGeom prst="wedgeRectCallout">
            <a:avLst>
              <a:gd name="adj1" fmla="val -49944"/>
              <a:gd name="adj2" fmla="val -82546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/>
          </a:p>
        </p:txBody>
      </p:sp>
      <p:grpSp>
        <p:nvGrpSpPr>
          <p:cNvPr id="5136" name="Group 36"/>
          <p:cNvGrpSpPr/>
          <p:nvPr/>
        </p:nvGrpSpPr>
        <p:grpSpPr bwMode="auto">
          <a:xfrm>
            <a:off x="1693863" y="2203450"/>
            <a:ext cx="2819400" cy="2901950"/>
            <a:chOff x="0" y="0"/>
            <a:chExt cx="4440" cy="4572"/>
          </a:xfrm>
        </p:grpSpPr>
        <p:pic>
          <p:nvPicPr>
            <p:cNvPr id="5169" name="Picture 37" descr="自制圆饼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40" cy="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0" name="Text Box 38"/>
            <p:cNvSpPr txBox="1">
              <a:spLocks noChangeArrowheads="1"/>
            </p:cNvSpPr>
            <p:nvPr/>
          </p:nvSpPr>
          <p:spPr bwMode="auto">
            <a:xfrm>
              <a:off x="2627" y="884"/>
              <a:ext cx="13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日本</a:t>
              </a: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15.65%</a:t>
              </a:r>
            </a:p>
          </p:txBody>
        </p:sp>
        <p:sp>
          <p:nvSpPr>
            <p:cNvPr id="5171" name="Text Box 39"/>
            <p:cNvSpPr txBox="1">
              <a:spLocks noChangeArrowheads="1"/>
            </p:cNvSpPr>
            <p:nvPr/>
          </p:nvSpPr>
          <p:spPr bwMode="auto">
            <a:xfrm>
              <a:off x="2665" y="2432"/>
              <a:ext cx="13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美国</a:t>
              </a: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15.65%</a:t>
              </a:r>
            </a:p>
          </p:txBody>
        </p:sp>
        <p:sp>
          <p:nvSpPr>
            <p:cNvPr id="5172" name="Text Box 40"/>
            <p:cNvSpPr txBox="1">
              <a:spLocks noChangeArrowheads="1"/>
            </p:cNvSpPr>
            <p:nvPr/>
          </p:nvSpPr>
          <p:spPr bwMode="auto">
            <a:xfrm>
              <a:off x="1620" y="3662"/>
              <a:ext cx="131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</a:t>
              </a:r>
            </a:p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6.46%</a:t>
              </a:r>
            </a:p>
          </p:txBody>
        </p:sp>
        <p:sp>
          <p:nvSpPr>
            <p:cNvPr id="5173" name="Text Box 41"/>
            <p:cNvSpPr txBox="1">
              <a:spLocks noChangeArrowheads="1"/>
            </p:cNvSpPr>
            <p:nvPr/>
          </p:nvSpPr>
          <p:spPr bwMode="auto">
            <a:xfrm>
              <a:off x="663" y="3065"/>
              <a:ext cx="131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印度</a:t>
              </a:r>
            </a:p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6.35%</a:t>
              </a:r>
            </a:p>
          </p:txBody>
        </p:sp>
        <p:sp>
          <p:nvSpPr>
            <p:cNvPr id="5174" name="Text Box 42"/>
            <p:cNvSpPr txBox="1">
              <a:spLocks noChangeArrowheads="1"/>
            </p:cNvSpPr>
            <p:nvPr/>
          </p:nvSpPr>
          <p:spPr bwMode="auto">
            <a:xfrm>
              <a:off x="41" y="2278"/>
              <a:ext cx="131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澳大利亚</a:t>
              </a:r>
            </a:p>
            <a:p>
              <a:pPr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5.8%</a:t>
              </a:r>
            </a:p>
          </p:txBody>
        </p:sp>
        <p:sp>
          <p:nvSpPr>
            <p:cNvPr id="5175" name="Text Box 43"/>
            <p:cNvSpPr txBox="1">
              <a:spLocks noChangeArrowheads="1"/>
            </p:cNvSpPr>
            <p:nvPr/>
          </p:nvSpPr>
          <p:spPr bwMode="auto">
            <a:xfrm>
              <a:off x="79" y="1405"/>
              <a:ext cx="131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加拿大</a:t>
              </a:r>
            </a:p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5.25%</a:t>
              </a:r>
            </a:p>
          </p:txBody>
        </p:sp>
        <p:sp>
          <p:nvSpPr>
            <p:cNvPr id="5176" name="Text Box 44"/>
            <p:cNvSpPr txBox="1">
              <a:spLocks noChangeArrowheads="1"/>
            </p:cNvSpPr>
            <p:nvPr/>
          </p:nvSpPr>
          <p:spPr bwMode="auto">
            <a:xfrm>
              <a:off x="704" y="682"/>
              <a:ext cx="131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印尼</a:t>
              </a:r>
            </a:p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5.17%</a:t>
              </a:r>
            </a:p>
          </p:txBody>
        </p:sp>
        <p:sp>
          <p:nvSpPr>
            <p:cNvPr id="5177" name="Text Box 45"/>
            <p:cNvSpPr txBox="1">
              <a:spLocks noChangeArrowheads="1"/>
            </p:cNvSpPr>
            <p:nvPr/>
          </p:nvSpPr>
          <p:spPr bwMode="auto">
            <a:xfrm>
              <a:off x="1490" y="150"/>
              <a:ext cx="131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韩国</a:t>
              </a:r>
            </a:p>
            <a:p>
              <a:pPr eaLnBrk="1" hangingPunct="1"/>
              <a:r>
                <a:rPr lang="zh-CN" altLang="en-US"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5.05%</a:t>
              </a:r>
            </a:p>
          </p:txBody>
        </p:sp>
      </p:grpSp>
      <p:sp>
        <p:nvSpPr>
          <p:cNvPr id="5137" name="Text Box 46"/>
          <p:cNvSpPr txBox="1">
            <a:spLocks noChangeArrowheads="1"/>
          </p:cNvSpPr>
          <p:nvPr/>
        </p:nvSpPr>
        <p:spPr bwMode="auto">
          <a:xfrm>
            <a:off x="4565650" y="1824038"/>
            <a:ext cx="18526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/>
              <a:t>亚洲亚发银行投权结构,美日在亚开行中唱主角</a:t>
            </a:r>
          </a:p>
        </p:txBody>
      </p:sp>
      <p:pic>
        <p:nvPicPr>
          <p:cNvPr id="5138" name="Picture 47" descr="自做图标小人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1906588"/>
            <a:ext cx="19732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216" name="Group 48"/>
          <p:cNvGraphicFramePr>
            <a:graphicFrameLocks noGrp="1"/>
          </p:cNvGraphicFramePr>
          <p:nvPr/>
        </p:nvGraphicFramePr>
        <p:xfrm>
          <a:off x="6962775" y="3854450"/>
          <a:ext cx="4554538" cy="1175386"/>
        </p:xfrm>
        <a:graphic>
          <a:graphicData uri="http://schemas.openxmlformats.org/drawingml/2006/table">
            <a:tbl>
              <a:tblPr/>
              <a:tblGrid>
                <a:gridCol w="142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组织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总数（个）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申请国家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缺席国家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联合国常任理事国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美国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G20国家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美国，加拿大，日本，南非，阿根延，黑西哥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金砖五国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defTabSz="685800" eaLnBrk="0" hangingPunct="0">
                        <a:lnSpc>
                          <a:spcPct val="130000"/>
                        </a:lnSpc>
                        <a:buFont typeface="Calibri" panose="020F050202020403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defTabSz="685800" ea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南非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66" name="Text Box 105"/>
          <p:cNvSpPr txBox="1">
            <a:spLocks noChangeArrowheads="1"/>
          </p:cNvSpPr>
          <p:nvPr/>
        </p:nvSpPr>
        <p:spPr bwMode="auto">
          <a:xfrm>
            <a:off x="6875463" y="3457575"/>
            <a:ext cx="4643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亚投行哪些国家缺席？</a:t>
            </a:r>
          </a:p>
        </p:txBody>
      </p:sp>
      <p:sp>
        <p:nvSpPr>
          <p:cNvPr id="5167" name="Line 106"/>
          <p:cNvSpPr>
            <a:spLocks noChangeShapeType="1"/>
          </p:cNvSpPr>
          <p:nvPr/>
        </p:nvSpPr>
        <p:spPr bwMode="auto">
          <a:xfrm>
            <a:off x="8259763" y="3714750"/>
            <a:ext cx="32496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68" name="Picture 107" descr="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603375"/>
            <a:ext cx="815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175" y="955675"/>
            <a:ext cx="12223750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6147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6210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11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12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13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14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15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16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17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6148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6198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99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0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1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2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3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4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5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6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7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8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209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6149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50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3" name="Text Box 29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03</a:t>
            </a:r>
            <a:endParaRPr lang="zh-CN" altLang="en-US"/>
          </a:p>
        </p:txBody>
      </p:sp>
      <p:grpSp>
        <p:nvGrpSpPr>
          <p:cNvPr id="6154" name="组合 23"/>
          <p:cNvGrpSpPr/>
          <p:nvPr/>
        </p:nvGrpSpPr>
        <p:grpSpPr bwMode="auto">
          <a:xfrm>
            <a:off x="3232150" y="2017713"/>
            <a:ext cx="2692400" cy="2720975"/>
            <a:chOff x="0" y="0"/>
            <a:chExt cx="4022744" cy="3998976"/>
          </a:xfrm>
        </p:grpSpPr>
        <p:sp>
          <p:nvSpPr>
            <p:cNvPr id="6194" name="任意多边形 7"/>
            <p:cNvSpPr>
              <a:spLocks noChangeArrowheads="1"/>
            </p:cNvSpPr>
            <p:nvPr/>
          </p:nvSpPr>
          <p:spPr bwMode="auto">
            <a:xfrm>
              <a:off x="0" y="0"/>
              <a:ext cx="2011372" cy="1999488"/>
            </a:xfrm>
            <a:custGeom>
              <a:avLst/>
              <a:gdLst>
                <a:gd name="T0" fmla="*/ 2005276 w 2011372"/>
                <a:gd name="T1" fmla="*/ 0 h 1999488"/>
                <a:gd name="T2" fmla="*/ 2011372 w 2011372"/>
                <a:gd name="T3" fmla="*/ 308 h 1999488"/>
                <a:gd name="T4" fmla="*/ 2011372 w 2011372"/>
                <a:gd name="T5" fmla="*/ 1999488 h 1999488"/>
                <a:gd name="T6" fmla="*/ 0 w 2011372"/>
                <a:gd name="T7" fmla="*/ 1999488 h 1999488"/>
                <a:gd name="T8" fmla="*/ 10047 w 2011372"/>
                <a:gd name="T9" fmla="*/ 1800525 h 1999488"/>
                <a:gd name="T10" fmla="*/ 2005276 w 2011372"/>
                <a:gd name="T11" fmla="*/ 0 h 1999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1372"/>
                <a:gd name="T19" fmla="*/ 0 h 1999488"/>
                <a:gd name="T20" fmla="*/ 2011372 w 2011372"/>
                <a:gd name="T21" fmla="*/ 1999488 h 1999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DC6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95" name="任意多边形 8"/>
            <p:cNvSpPr>
              <a:spLocks noChangeArrowheads="1"/>
            </p:cNvSpPr>
            <p:nvPr/>
          </p:nvSpPr>
          <p:spPr bwMode="auto">
            <a:xfrm flipH="1">
              <a:off x="2011372" y="0"/>
              <a:ext cx="2011372" cy="1999488"/>
            </a:xfrm>
            <a:custGeom>
              <a:avLst/>
              <a:gdLst>
                <a:gd name="T0" fmla="*/ 2005276 w 2011372"/>
                <a:gd name="T1" fmla="*/ 0 h 1999488"/>
                <a:gd name="T2" fmla="*/ 2011372 w 2011372"/>
                <a:gd name="T3" fmla="*/ 308 h 1999488"/>
                <a:gd name="T4" fmla="*/ 2011372 w 2011372"/>
                <a:gd name="T5" fmla="*/ 1999488 h 1999488"/>
                <a:gd name="T6" fmla="*/ 0 w 2011372"/>
                <a:gd name="T7" fmla="*/ 1999488 h 1999488"/>
                <a:gd name="T8" fmla="*/ 10047 w 2011372"/>
                <a:gd name="T9" fmla="*/ 1800525 h 1999488"/>
                <a:gd name="T10" fmla="*/ 2005276 w 2011372"/>
                <a:gd name="T11" fmla="*/ 0 h 1999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1372"/>
                <a:gd name="T19" fmla="*/ 0 h 1999488"/>
                <a:gd name="T20" fmla="*/ 2011372 w 2011372"/>
                <a:gd name="T21" fmla="*/ 1999488 h 1999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F1A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96" name="任意多边形 9"/>
            <p:cNvSpPr>
              <a:spLocks noChangeArrowheads="1"/>
            </p:cNvSpPr>
            <p:nvPr/>
          </p:nvSpPr>
          <p:spPr bwMode="auto">
            <a:xfrm flipV="1">
              <a:off x="0" y="1999488"/>
              <a:ext cx="2011372" cy="1999488"/>
            </a:xfrm>
            <a:custGeom>
              <a:avLst/>
              <a:gdLst>
                <a:gd name="T0" fmla="*/ 2005276 w 2011372"/>
                <a:gd name="T1" fmla="*/ 0 h 1999488"/>
                <a:gd name="T2" fmla="*/ 2011372 w 2011372"/>
                <a:gd name="T3" fmla="*/ 308 h 1999488"/>
                <a:gd name="T4" fmla="*/ 2011372 w 2011372"/>
                <a:gd name="T5" fmla="*/ 1999488 h 1999488"/>
                <a:gd name="T6" fmla="*/ 0 w 2011372"/>
                <a:gd name="T7" fmla="*/ 1999488 h 1999488"/>
                <a:gd name="T8" fmla="*/ 10047 w 2011372"/>
                <a:gd name="T9" fmla="*/ 1800525 h 1999488"/>
                <a:gd name="T10" fmla="*/ 2005276 w 2011372"/>
                <a:gd name="T11" fmla="*/ 0 h 1999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1372"/>
                <a:gd name="T19" fmla="*/ 0 h 1999488"/>
                <a:gd name="T20" fmla="*/ 2011372 w 2011372"/>
                <a:gd name="T21" fmla="*/ 1999488 h 1999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97" name="任意多边形 10"/>
            <p:cNvSpPr>
              <a:spLocks noChangeArrowheads="1"/>
            </p:cNvSpPr>
            <p:nvPr/>
          </p:nvSpPr>
          <p:spPr bwMode="auto">
            <a:xfrm flipH="1" flipV="1">
              <a:off x="2011372" y="1999488"/>
              <a:ext cx="2011372" cy="1999488"/>
            </a:xfrm>
            <a:custGeom>
              <a:avLst/>
              <a:gdLst>
                <a:gd name="T0" fmla="*/ 2005276 w 2011372"/>
                <a:gd name="T1" fmla="*/ 0 h 1999488"/>
                <a:gd name="T2" fmla="*/ 2011372 w 2011372"/>
                <a:gd name="T3" fmla="*/ 308 h 1999488"/>
                <a:gd name="T4" fmla="*/ 2011372 w 2011372"/>
                <a:gd name="T5" fmla="*/ 1999488 h 1999488"/>
                <a:gd name="T6" fmla="*/ 0 w 2011372"/>
                <a:gd name="T7" fmla="*/ 1999488 h 1999488"/>
                <a:gd name="T8" fmla="*/ 10047 w 2011372"/>
                <a:gd name="T9" fmla="*/ 1800525 h 1999488"/>
                <a:gd name="T10" fmla="*/ 2005276 w 2011372"/>
                <a:gd name="T11" fmla="*/ 0 h 1999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1372"/>
                <a:gd name="T19" fmla="*/ 0 h 1999488"/>
                <a:gd name="T20" fmla="*/ 2011372 w 2011372"/>
                <a:gd name="T21" fmla="*/ 1999488 h 1999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56A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6155" name="圆角矩形 13"/>
          <p:cNvSpPr>
            <a:spLocks noChangeArrowheads="1"/>
          </p:cNvSpPr>
          <p:nvPr/>
        </p:nvSpPr>
        <p:spPr bwMode="auto">
          <a:xfrm>
            <a:off x="4419600" y="1400175"/>
            <a:ext cx="290513" cy="3922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37000">
                <a:srgbClr val="FBFBFB"/>
              </a:gs>
              <a:gs pos="53999">
                <a:srgbClr val="F8F8F8"/>
              </a:gs>
              <a:gs pos="82999">
                <a:srgbClr val="E7E7E7"/>
              </a:gs>
              <a:gs pos="100000">
                <a:srgbClr val="E7E7E7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6" name="圆角矩形 19"/>
          <p:cNvSpPr>
            <a:spLocks noChangeArrowheads="1"/>
          </p:cNvSpPr>
          <p:nvPr/>
        </p:nvSpPr>
        <p:spPr bwMode="auto">
          <a:xfrm rot="5400000">
            <a:off x="4415632" y="1493044"/>
            <a:ext cx="296862" cy="3771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37000">
                <a:srgbClr val="FBFBFB"/>
              </a:gs>
              <a:gs pos="53999">
                <a:srgbClr val="F8F8F8"/>
              </a:gs>
              <a:gs pos="82999">
                <a:srgbClr val="E7E7E7"/>
              </a:gs>
              <a:gs pos="100000">
                <a:srgbClr val="E7E7E7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7" name="椭圆 5"/>
          <p:cNvSpPr>
            <a:spLocks noChangeArrowheads="1"/>
          </p:cNvSpPr>
          <p:nvPr/>
        </p:nvSpPr>
        <p:spPr bwMode="auto">
          <a:xfrm>
            <a:off x="3819525" y="2606675"/>
            <a:ext cx="1517650" cy="15430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25000">
                <a:srgbClr val="FBFBFB"/>
              </a:gs>
              <a:gs pos="40999">
                <a:srgbClr val="F8F8F8"/>
              </a:gs>
              <a:gs pos="64999">
                <a:srgbClr val="E7E7E7"/>
              </a:gs>
              <a:gs pos="100000">
                <a:srgbClr val="E7E7E7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8" name="椭圆 11"/>
          <p:cNvSpPr>
            <a:spLocks noChangeArrowheads="1"/>
          </p:cNvSpPr>
          <p:nvPr/>
        </p:nvSpPr>
        <p:spPr bwMode="auto">
          <a:xfrm>
            <a:off x="3892550" y="2681288"/>
            <a:ext cx="1371600" cy="13938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25000">
                <a:srgbClr val="FBFBFB"/>
              </a:gs>
              <a:gs pos="40999">
                <a:srgbClr val="F8F8F8"/>
              </a:gs>
              <a:gs pos="64999">
                <a:srgbClr val="DBDBDB"/>
              </a:gs>
              <a:gs pos="100000">
                <a:srgbClr val="DBDBDB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9" name="直角三角形 14"/>
          <p:cNvSpPr>
            <a:spLocks noChangeArrowheads="1"/>
          </p:cNvSpPr>
          <p:nvPr/>
        </p:nvSpPr>
        <p:spPr bwMode="auto">
          <a:xfrm rot="-2700000">
            <a:off x="6062663" y="1666875"/>
            <a:ext cx="239712" cy="244475"/>
          </a:xfrm>
          <a:prstGeom prst="rtTriangle">
            <a:avLst/>
          </a:prstGeom>
          <a:solidFill>
            <a:srgbClr val="F1A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0" name="直角三角形 15"/>
          <p:cNvSpPr>
            <a:spLocks noChangeArrowheads="1"/>
          </p:cNvSpPr>
          <p:nvPr/>
        </p:nvSpPr>
        <p:spPr bwMode="auto">
          <a:xfrm rot="2700000">
            <a:off x="6073775" y="4824413"/>
            <a:ext cx="242888" cy="239712"/>
          </a:xfrm>
          <a:prstGeom prst="rtTriangle">
            <a:avLst/>
          </a:prstGeom>
          <a:solidFill>
            <a:srgbClr val="56A8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1" name="直角三角形 16"/>
          <p:cNvSpPr>
            <a:spLocks noChangeArrowheads="1"/>
          </p:cNvSpPr>
          <p:nvPr/>
        </p:nvSpPr>
        <p:spPr bwMode="auto">
          <a:xfrm rot="8100000">
            <a:off x="2914650" y="4930775"/>
            <a:ext cx="241300" cy="244475"/>
          </a:xfrm>
          <a:prstGeom prst="rtTriangle">
            <a:avLst/>
          </a:pr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2" name="直角三角形 17"/>
          <p:cNvSpPr>
            <a:spLocks noChangeArrowheads="1"/>
          </p:cNvSpPr>
          <p:nvPr/>
        </p:nvSpPr>
        <p:spPr bwMode="auto">
          <a:xfrm rot="18900000" flipH="1">
            <a:off x="2839244" y="1758156"/>
            <a:ext cx="244475" cy="239713"/>
          </a:xfrm>
          <a:prstGeom prst="rtTriangle">
            <a:avLst/>
          </a:prstGeom>
          <a:solidFill>
            <a:srgbClr val="DC6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63" name="组合 18"/>
          <p:cNvGrpSpPr/>
          <p:nvPr/>
        </p:nvGrpSpPr>
        <p:grpSpPr bwMode="auto">
          <a:xfrm>
            <a:off x="6194425" y="3267075"/>
            <a:ext cx="171450" cy="190500"/>
            <a:chOff x="0" y="0"/>
            <a:chExt cx="495300" cy="546100"/>
          </a:xfrm>
        </p:grpSpPr>
        <p:sp>
          <p:nvSpPr>
            <p:cNvPr id="6192" name="Freeform 23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5300" cy="546100"/>
            </a:xfrm>
            <a:custGeom>
              <a:avLst/>
              <a:gdLst>
                <a:gd name="T0" fmla="*/ 1267160236 w 176"/>
                <a:gd name="T1" fmla="*/ 1030110710 h 194"/>
                <a:gd name="T2" fmla="*/ 1393875380 w 176"/>
                <a:gd name="T3" fmla="*/ 903328286 h 194"/>
                <a:gd name="T4" fmla="*/ 1267160236 w 176"/>
                <a:gd name="T5" fmla="*/ 776545863 h 194"/>
                <a:gd name="T6" fmla="*/ 1203801256 w 176"/>
                <a:gd name="T7" fmla="*/ 792394018 h 194"/>
                <a:gd name="T8" fmla="*/ 712776028 w 176"/>
                <a:gd name="T9" fmla="*/ 269413090 h 194"/>
                <a:gd name="T10" fmla="*/ 720698011 w 176"/>
                <a:gd name="T11" fmla="*/ 253564935 h 194"/>
                <a:gd name="T12" fmla="*/ 720698011 w 176"/>
                <a:gd name="T13" fmla="*/ 55468564 h 194"/>
                <a:gd name="T14" fmla="*/ 522704718 w 176"/>
                <a:gd name="T15" fmla="*/ 55468564 h 194"/>
                <a:gd name="T16" fmla="*/ 403905929 w 176"/>
                <a:gd name="T17" fmla="*/ 166402855 h 194"/>
                <a:gd name="T18" fmla="*/ 269271528 w 176"/>
                <a:gd name="T19" fmla="*/ 142630622 h 194"/>
                <a:gd name="T20" fmla="*/ 7919172 w 176"/>
                <a:gd name="T21" fmla="*/ 245640858 h 194"/>
                <a:gd name="T22" fmla="*/ 7919172 w 176"/>
                <a:gd name="T23" fmla="*/ 293185322 h 194"/>
                <a:gd name="T24" fmla="*/ 483103246 w 176"/>
                <a:gd name="T25" fmla="*/ 768621785 h 194"/>
                <a:gd name="T26" fmla="*/ 506863567 w 176"/>
                <a:gd name="T27" fmla="*/ 776545863 h 194"/>
                <a:gd name="T28" fmla="*/ 530623887 w 176"/>
                <a:gd name="T29" fmla="*/ 768621785 h 194"/>
                <a:gd name="T30" fmla="*/ 609821204 w 176"/>
                <a:gd name="T31" fmla="*/ 372426184 h 194"/>
                <a:gd name="T32" fmla="*/ 665258200 w 176"/>
                <a:gd name="T33" fmla="*/ 309033477 h 194"/>
                <a:gd name="T34" fmla="*/ 1156283429 w 176"/>
                <a:gd name="T35" fmla="*/ 839938482 h 194"/>
                <a:gd name="T36" fmla="*/ 1140442277 w 176"/>
                <a:gd name="T37" fmla="*/ 903328286 h 194"/>
                <a:gd name="T38" fmla="*/ 1156283429 w 176"/>
                <a:gd name="T39" fmla="*/ 966720905 h 194"/>
                <a:gd name="T40" fmla="*/ 997888795 w 176"/>
                <a:gd name="T41" fmla="*/ 1125199639 h 194"/>
                <a:gd name="T42" fmla="*/ 887011989 w 176"/>
                <a:gd name="T43" fmla="*/ 1093503329 h 194"/>
                <a:gd name="T44" fmla="*/ 696937690 w 176"/>
                <a:gd name="T45" fmla="*/ 1283678372 h 194"/>
                <a:gd name="T46" fmla="*/ 411827912 w 176"/>
                <a:gd name="T47" fmla="*/ 1283678372 h 194"/>
                <a:gd name="T48" fmla="*/ 253433190 w 176"/>
                <a:gd name="T49" fmla="*/ 1442157105 h 194"/>
                <a:gd name="T50" fmla="*/ 253433190 w 176"/>
                <a:gd name="T51" fmla="*/ 1505547261 h 194"/>
                <a:gd name="T52" fmla="*/ 285109866 w 176"/>
                <a:gd name="T53" fmla="*/ 1537243571 h 194"/>
                <a:gd name="T54" fmla="*/ 1235480746 w 176"/>
                <a:gd name="T55" fmla="*/ 1537243571 h 194"/>
                <a:gd name="T56" fmla="*/ 1267160236 w 176"/>
                <a:gd name="T57" fmla="*/ 1505547261 h 194"/>
                <a:gd name="T58" fmla="*/ 1267160236 w 176"/>
                <a:gd name="T59" fmla="*/ 1442157105 h 194"/>
                <a:gd name="T60" fmla="*/ 1108765602 w 176"/>
                <a:gd name="T61" fmla="*/ 1283678372 h 194"/>
                <a:gd name="T62" fmla="*/ 1077086112 w 176"/>
                <a:gd name="T63" fmla="*/ 1283678372 h 194"/>
                <a:gd name="T64" fmla="*/ 1045406623 w 176"/>
                <a:gd name="T65" fmla="*/ 1172741288 h 194"/>
                <a:gd name="T66" fmla="*/ 1203801256 w 176"/>
                <a:gd name="T67" fmla="*/ 1014262555 h 194"/>
                <a:gd name="T68" fmla="*/ 1267160236 w 176"/>
                <a:gd name="T69" fmla="*/ 1030110710 h 194"/>
                <a:gd name="T70" fmla="*/ 435585419 w 176"/>
                <a:gd name="T71" fmla="*/ 380350261 h 194"/>
                <a:gd name="T72" fmla="*/ 411827912 w 176"/>
                <a:gd name="T73" fmla="*/ 396195601 h 194"/>
                <a:gd name="T74" fmla="*/ 395986760 w 176"/>
                <a:gd name="T75" fmla="*/ 380350261 h 194"/>
                <a:gd name="T76" fmla="*/ 245511207 w 176"/>
                <a:gd name="T77" fmla="*/ 332805709 h 194"/>
                <a:gd name="T78" fmla="*/ 213834532 w 176"/>
                <a:gd name="T79" fmla="*/ 309033477 h 194"/>
                <a:gd name="T80" fmla="*/ 237592039 w 176"/>
                <a:gd name="T81" fmla="*/ 269413090 h 194"/>
                <a:gd name="T82" fmla="*/ 269271528 w 176"/>
                <a:gd name="T83" fmla="*/ 269413090 h 194"/>
                <a:gd name="T84" fmla="*/ 435585419 w 176"/>
                <a:gd name="T85" fmla="*/ 340729786 h 194"/>
                <a:gd name="T86" fmla="*/ 435585419 w 176"/>
                <a:gd name="T87" fmla="*/ 380350261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"/>
                <a:gd name="T133" fmla="*/ 0 h 194"/>
                <a:gd name="T134" fmla="*/ 176 w 176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" h="194">
                  <a:moveTo>
                    <a:pt x="160" y="130"/>
                  </a:moveTo>
                  <a:cubicBezTo>
                    <a:pt x="169" y="130"/>
                    <a:pt x="176" y="123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cubicBezTo>
                    <a:pt x="157" y="98"/>
                    <a:pt x="155" y="99"/>
                    <a:pt x="152" y="10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8" y="25"/>
                    <a:pt x="98" y="14"/>
                    <a:pt x="91" y="7"/>
                  </a:cubicBezTo>
                  <a:cubicBezTo>
                    <a:pt x="84" y="0"/>
                    <a:pt x="73" y="0"/>
                    <a:pt x="66" y="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9"/>
                    <a:pt x="40" y="18"/>
                    <a:pt x="34" y="18"/>
                  </a:cubicBezTo>
                  <a:cubicBezTo>
                    <a:pt x="22" y="18"/>
                    <a:pt x="10" y="23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8"/>
                    <a:pt x="64" y="98"/>
                  </a:cubicBezTo>
                  <a:cubicBezTo>
                    <a:pt x="65" y="98"/>
                    <a:pt x="66" y="97"/>
                    <a:pt x="67" y="97"/>
                  </a:cubicBezTo>
                  <a:cubicBezTo>
                    <a:pt x="80" y="83"/>
                    <a:pt x="84" y="63"/>
                    <a:pt x="77" y="47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8"/>
                    <a:pt x="144" y="111"/>
                    <a:pt x="144" y="114"/>
                  </a:cubicBezTo>
                  <a:cubicBezTo>
                    <a:pt x="144" y="117"/>
                    <a:pt x="145" y="120"/>
                    <a:pt x="146" y="12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2" y="140"/>
                    <a:pt x="117" y="138"/>
                    <a:pt x="112" y="138"/>
                  </a:cubicBezTo>
                  <a:cubicBezTo>
                    <a:pt x="99" y="138"/>
                    <a:pt x="88" y="149"/>
                    <a:pt x="88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1" y="162"/>
                    <a:pt x="32" y="171"/>
                    <a:pt x="32" y="182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2"/>
                    <a:pt x="34" y="194"/>
                    <a:pt x="3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8" y="194"/>
                    <a:pt x="160" y="192"/>
                    <a:pt x="160" y="190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0" y="171"/>
                    <a:pt x="151" y="162"/>
                    <a:pt x="140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6" y="157"/>
                    <a:pt x="134" y="152"/>
                    <a:pt x="132" y="14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4" y="129"/>
                    <a:pt x="157" y="130"/>
                    <a:pt x="160" y="130"/>
                  </a:cubicBezTo>
                  <a:close/>
                  <a:moveTo>
                    <a:pt x="55" y="48"/>
                  </a:moveTo>
                  <a:cubicBezTo>
                    <a:pt x="55" y="49"/>
                    <a:pt x="53" y="50"/>
                    <a:pt x="52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45" y="43"/>
                    <a:pt x="38" y="41"/>
                    <a:pt x="31" y="42"/>
                  </a:cubicBezTo>
                  <a:cubicBezTo>
                    <a:pt x="29" y="42"/>
                    <a:pt x="27" y="41"/>
                    <a:pt x="27" y="39"/>
                  </a:cubicBezTo>
                  <a:cubicBezTo>
                    <a:pt x="26" y="36"/>
                    <a:pt x="28" y="34"/>
                    <a:pt x="30" y="34"/>
                  </a:cubicBezTo>
                  <a:cubicBezTo>
                    <a:pt x="31" y="34"/>
                    <a:pt x="33" y="34"/>
                    <a:pt x="34" y="34"/>
                  </a:cubicBezTo>
                  <a:cubicBezTo>
                    <a:pt x="42" y="34"/>
                    <a:pt x="50" y="37"/>
                    <a:pt x="55" y="43"/>
                  </a:cubicBezTo>
                  <a:cubicBezTo>
                    <a:pt x="57" y="44"/>
                    <a:pt x="57" y="47"/>
                    <a:pt x="55" y="48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93" name="Freeform 24"/>
            <p:cNvSpPr>
              <a:spLocks noChangeArrowheads="1"/>
            </p:cNvSpPr>
            <p:nvPr/>
          </p:nvSpPr>
          <p:spPr bwMode="auto">
            <a:xfrm>
              <a:off x="17463" y="160338"/>
              <a:ext cx="98425" cy="93663"/>
            </a:xfrm>
            <a:custGeom>
              <a:avLst/>
              <a:gdLst>
                <a:gd name="T0" fmla="*/ 31633792 w 35"/>
                <a:gd name="T1" fmla="*/ 0 h 33"/>
                <a:gd name="T2" fmla="*/ 71172515 w 35"/>
                <a:gd name="T3" fmla="*/ 209450328 h 33"/>
                <a:gd name="T4" fmla="*/ 197704893 w 35"/>
                <a:gd name="T5" fmla="*/ 265841104 h 33"/>
                <a:gd name="T6" fmla="*/ 276785128 w 35"/>
                <a:gd name="T7" fmla="*/ 249728237 h 33"/>
                <a:gd name="T8" fmla="*/ 31633792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33"/>
                <a:gd name="T17" fmla="*/ 35 w 3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33">
                  <a:moveTo>
                    <a:pt x="4" y="0"/>
                  </a:moveTo>
                  <a:cubicBezTo>
                    <a:pt x="0" y="9"/>
                    <a:pt x="2" y="19"/>
                    <a:pt x="9" y="26"/>
                  </a:cubicBezTo>
                  <a:cubicBezTo>
                    <a:pt x="13" y="31"/>
                    <a:pt x="19" y="33"/>
                    <a:pt x="25" y="33"/>
                  </a:cubicBezTo>
                  <a:cubicBezTo>
                    <a:pt x="28" y="33"/>
                    <a:pt x="32" y="32"/>
                    <a:pt x="35" y="3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6164" name="Freeform 131"/>
          <p:cNvSpPr>
            <a:spLocks noEditPoints="1" noChangeArrowheads="1"/>
          </p:cNvSpPr>
          <p:nvPr/>
        </p:nvSpPr>
        <p:spPr bwMode="auto">
          <a:xfrm>
            <a:off x="4505325" y="1492250"/>
            <a:ext cx="146050" cy="168275"/>
          </a:xfrm>
          <a:custGeom>
            <a:avLst/>
            <a:gdLst>
              <a:gd name="T0" fmla="*/ 0 w 153"/>
              <a:gd name="T1" fmla="*/ 0 h 175"/>
              <a:gd name="T2" fmla="*/ 99322581 w 153"/>
              <a:gd name="T3" fmla="*/ 0 h 175"/>
              <a:gd name="T4" fmla="*/ 99322581 w 153"/>
              <a:gd name="T5" fmla="*/ 18491981 h 175"/>
              <a:gd name="T6" fmla="*/ 82009459 w 153"/>
              <a:gd name="T7" fmla="*/ 18491981 h 175"/>
              <a:gd name="T8" fmla="*/ 82009459 w 153"/>
              <a:gd name="T9" fmla="*/ 46231392 h 175"/>
              <a:gd name="T10" fmla="*/ 54673286 w 153"/>
              <a:gd name="T11" fmla="*/ 46231392 h 175"/>
              <a:gd name="T12" fmla="*/ 54673286 w 153"/>
              <a:gd name="T13" fmla="*/ 93386853 h 175"/>
              <a:gd name="T14" fmla="*/ 82009459 w 153"/>
              <a:gd name="T15" fmla="*/ 93386853 h 175"/>
              <a:gd name="T16" fmla="*/ 82009459 w 153"/>
              <a:gd name="T17" fmla="*/ 122049364 h 175"/>
              <a:gd name="T18" fmla="*/ 99322581 w 153"/>
              <a:gd name="T19" fmla="*/ 122049364 h 175"/>
              <a:gd name="T20" fmla="*/ 99322581 w 153"/>
              <a:gd name="T21" fmla="*/ 161808436 h 175"/>
              <a:gd name="T22" fmla="*/ 51027764 w 153"/>
              <a:gd name="T23" fmla="*/ 115577029 h 175"/>
              <a:gd name="T24" fmla="*/ 0 w 153"/>
              <a:gd name="T25" fmla="*/ 161808436 h 175"/>
              <a:gd name="T26" fmla="*/ 0 w 153"/>
              <a:gd name="T27" fmla="*/ 0 h 175"/>
              <a:gd name="T28" fmla="*/ 0 w 153"/>
              <a:gd name="T29" fmla="*/ 0 h 175"/>
              <a:gd name="T30" fmla="*/ 70163186 w 153"/>
              <a:gd name="T31" fmla="*/ 58251030 h 175"/>
              <a:gd name="T32" fmla="*/ 70163186 w 153"/>
              <a:gd name="T33" fmla="*/ 79517152 h 175"/>
              <a:gd name="T34" fmla="*/ 93854777 w 153"/>
              <a:gd name="T35" fmla="*/ 79517152 h 175"/>
              <a:gd name="T36" fmla="*/ 93854777 w 153"/>
              <a:gd name="T37" fmla="*/ 103557391 h 175"/>
              <a:gd name="T38" fmla="*/ 115724085 w 153"/>
              <a:gd name="T39" fmla="*/ 103557391 h 175"/>
              <a:gd name="T40" fmla="*/ 115724085 w 153"/>
              <a:gd name="T41" fmla="*/ 79517152 h 175"/>
              <a:gd name="T42" fmla="*/ 139415707 w 153"/>
              <a:gd name="T43" fmla="*/ 79517152 h 175"/>
              <a:gd name="T44" fmla="*/ 139415707 w 153"/>
              <a:gd name="T45" fmla="*/ 58251030 h 175"/>
              <a:gd name="T46" fmla="*/ 115724085 w 153"/>
              <a:gd name="T47" fmla="*/ 58251030 h 175"/>
              <a:gd name="T48" fmla="*/ 115724085 w 153"/>
              <a:gd name="T49" fmla="*/ 34210791 h 175"/>
              <a:gd name="T50" fmla="*/ 93854777 w 153"/>
              <a:gd name="T51" fmla="*/ 34210791 h 175"/>
              <a:gd name="T52" fmla="*/ 93854777 w 153"/>
              <a:gd name="T53" fmla="*/ 58251030 h 175"/>
              <a:gd name="T54" fmla="*/ 70163186 w 153"/>
              <a:gd name="T55" fmla="*/ 58251030 h 17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53"/>
              <a:gd name="T85" fmla="*/ 0 h 175"/>
              <a:gd name="T86" fmla="*/ 153 w 153"/>
              <a:gd name="T87" fmla="*/ 175 h 17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53" h="175">
                <a:moveTo>
                  <a:pt x="0" y="0"/>
                </a:moveTo>
                <a:lnTo>
                  <a:pt x="109" y="0"/>
                </a:lnTo>
                <a:lnTo>
                  <a:pt x="109" y="20"/>
                </a:lnTo>
                <a:lnTo>
                  <a:pt x="90" y="20"/>
                </a:lnTo>
                <a:lnTo>
                  <a:pt x="90" y="50"/>
                </a:lnTo>
                <a:lnTo>
                  <a:pt x="60" y="50"/>
                </a:lnTo>
                <a:lnTo>
                  <a:pt x="60" y="101"/>
                </a:lnTo>
                <a:lnTo>
                  <a:pt x="90" y="101"/>
                </a:lnTo>
                <a:lnTo>
                  <a:pt x="90" y="132"/>
                </a:lnTo>
                <a:lnTo>
                  <a:pt x="109" y="132"/>
                </a:lnTo>
                <a:lnTo>
                  <a:pt x="109" y="175"/>
                </a:lnTo>
                <a:lnTo>
                  <a:pt x="56" y="125"/>
                </a:lnTo>
                <a:lnTo>
                  <a:pt x="0" y="175"/>
                </a:lnTo>
                <a:lnTo>
                  <a:pt x="0" y="0"/>
                </a:lnTo>
                <a:close/>
                <a:moveTo>
                  <a:pt x="77" y="63"/>
                </a:moveTo>
                <a:lnTo>
                  <a:pt x="77" y="86"/>
                </a:lnTo>
                <a:lnTo>
                  <a:pt x="103" y="86"/>
                </a:lnTo>
                <a:lnTo>
                  <a:pt x="103" y="112"/>
                </a:lnTo>
                <a:lnTo>
                  <a:pt x="127" y="112"/>
                </a:lnTo>
                <a:lnTo>
                  <a:pt x="127" y="86"/>
                </a:lnTo>
                <a:lnTo>
                  <a:pt x="153" y="86"/>
                </a:lnTo>
                <a:lnTo>
                  <a:pt x="153" y="63"/>
                </a:lnTo>
                <a:lnTo>
                  <a:pt x="127" y="63"/>
                </a:lnTo>
                <a:lnTo>
                  <a:pt x="127" y="37"/>
                </a:lnTo>
                <a:lnTo>
                  <a:pt x="103" y="37"/>
                </a:lnTo>
                <a:lnTo>
                  <a:pt x="103" y="63"/>
                </a:lnTo>
                <a:lnTo>
                  <a:pt x="77" y="63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65" name="Freeform 147"/>
          <p:cNvSpPr>
            <a:spLocks noEditPoints="1" noChangeArrowheads="1"/>
          </p:cNvSpPr>
          <p:nvPr/>
        </p:nvSpPr>
        <p:spPr bwMode="auto">
          <a:xfrm>
            <a:off x="4491038" y="5022850"/>
            <a:ext cx="136525" cy="219075"/>
          </a:xfrm>
          <a:custGeom>
            <a:avLst/>
            <a:gdLst>
              <a:gd name="T0" fmla="*/ 236673175 w 67"/>
              <a:gd name="T1" fmla="*/ 42713429 h 106"/>
              <a:gd name="T2" fmla="*/ 257435154 w 67"/>
              <a:gd name="T3" fmla="*/ 217843222 h 106"/>
              <a:gd name="T4" fmla="*/ 211760431 w 67"/>
              <a:gd name="T5" fmla="*/ 281914438 h 106"/>
              <a:gd name="T6" fmla="*/ 228369606 w 67"/>
              <a:gd name="T7" fmla="*/ 277642477 h 106"/>
              <a:gd name="T8" fmla="*/ 236673175 w 67"/>
              <a:gd name="T9" fmla="*/ 311814034 h 106"/>
              <a:gd name="T10" fmla="*/ 232520372 w 67"/>
              <a:gd name="T11" fmla="*/ 341715696 h 106"/>
              <a:gd name="T12" fmla="*/ 236673175 w 67"/>
              <a:gd name="T13" fmla="*/ 367343330 h 106"/>
              <a:gd name="T14" fmla="*/ 228369606 w 67"/>
              <a:gd name="T15" fmla="*/ 397242925 h 106"/>
              <a:gd name="T16" fmla="*/ 62281877 w 67"/>
              <a:gd name="T17" fmla="*/ 414328704 h 106"/>
              <a:gd name="T18" fmla="*/ 49825505 w 67"/>
              <a:gd name="T19" fmla="*/ 405786848 h 106"/>
              <a:gd name="T20" fmla="*/ 49825505 w 67"/>
              <a:gd name="T21" fmla="*/ 354529513 h 106"/>
              <a:gd name="T22" fmla="*/ 49825505 w 67"/>
              <a:gd name="T23" fmla="*/ 350257552 h 106"/>
              <a:gd name="T24" fmla="*/ 49825505 w 67"/>
              <a:gd name="T25" fmla="*/ 303272178 h 106"/>
              <a:gd name="T26" fmla="*/ 62281877 w 67"/>
              <a:gd name="T27" fmla="*/ 294728255 h 106"/>
              <a:gd name="T28" fmla="*/ 66434681 w 67"/>
              <a:gd name="T29" fmla="*/ 269100557 h 106"/>
              <a:gd name="T30" fmla="*/ 0 w 67"/>
              <a:gd name="T31" fmla="*/ 145228147 h 106"/>
              <a:gd name="T32" fmla="*/ 137022197 w 67"/>
              <a:gd name="T33" fmla="*/ 0 h 106"/>
              <a:gd name="T34" fmla="*/ 116260186 w 67"/>
              <a:gd name="T35" fmla="*/ 175129809 h 106"/>
              <a:gd name="T36" fmla="*/ 124565793 w 67"/>
              <a:gd name="T37" fmla="*/ 166585887 h 106"/>
              <a:gd name="T38" fmla="*/ 137022197 w 67"/>
              <a:gd name="T39" fmla="*/ 175129809 h 106"/>
              <a:gd name="T40" fmla="*/ 149478569 w 67"/>
              <a:gd name="T41" fmla="*/ 166585887 h 106"/>
              <a:gd name="T42" fmla="*/ 161934941 w 67"/>
              <a:gd name="T43" fmla="*/ 175129809 h 106"/>
              <a:gd name="T44" fmla="*/ 178544117 w 67"/>
              <a:gd name="T45" fmla="*/ 162313925 h 106"/>
              <a:gd name="T46" fmla="*/ 161934941 w 67"/>
              <a:gd name="T47" fmla="*/ 222115183 h 106"/>
              <a:gd name="T48" fmla="*/ 182694883 w 67"/>
              <a:gd name="T49" fmla="*/ 281914438 h 106"/>
              <a:gd name="T50" fmla="*/ 182694883 w 67"/>
              <a:gd name="T51" fmla="*/ 247742817 h 106"/>
              <a:gd name="T52" fmla="*/ 232520372 w 67"/>
              <a:gd name="T53" fmla="*/ 200757443 h 106"/>
              <a:gd name="T54" fmla="*/ 215913234 w 67"/>
              <a:gd name="T55" fmla="*/ 64071168 h 106"/>
              <a:gd name="T56" fmla="*/ 62281877 w 67"/>
              <a:gd name="T57" fmla="*/ 64071168 h 106"/>
              <a:gd name="T58" fmla="*/ 45674740 w 67"/>
              <a:gd name="T59" fmla="*/ 205029405 h 106"/>
              <a:gd name="T60" fmla="*/ 95500245 w 67"/>
              <a:gd name="T61" fmla="*/ 252014778 h 106"/>
              <a:gd name="T62" fmla="*/ 95500245 w 67"/>
              <a:gd name="T63" fmla="*/ 286186400 h 106"/>
              <a:gd name="T64" fmla="*/ 120412989 w 67"/>
              <a:gd name="T65" fmla="*/ 222115183 h 106"/>
              <a:gd name="T66" fmla="*/ 103803814 w 67"/>
              <a:gd name="T67" fmla="*/ 162313925 h 106"/>
              <a:gd name="T68" fmla="*/ 166085707 w 67"/>
              <a:gd name="T69" fmla="*/ 183671665 h 106"/>
              <a:gd name="T70" fmla="*/ 149478569 w 67"/>
              <a:gd name="T71" fmla="*/ 179399704 h 106"/>
              <a:gd name="T72" fmla="*/ 124565793 w 67"/>
              <a:gd name="T73" fmla="*/ 179399704 h 106"/>
              <a:gd name="T74" fmla="*/ 112109420 w 67"/>
              <a:gd name="T75" fmla="*/ 179399704 h 106"/>
              <a:gd name="T76" fmla="*/ 132869362 w 67"/>
              <a:gd name="T77" fmla="*/ 217843222 h 106"/>
              <a:gd name="T78" fmla="*/ 132869362 w 67"/>
              <a:gd name="T79" fmla="*/ 286186400 h 106"/>
              <a:gd name="T80" fmla="*/ 145325766 w 67"/>
              <a:gd name="T81" fmla="*/ 217843222 h 106"/>
              <a:gd name="T82" fmla="*/ 145325766 w 67"/>
              <a:gd name="T83" fmla="*/ 213571260 h 106"/>
              <a:gd name="T84" fmla="*/ 178544117 w 67"/>
              <a:gd name="T85" fmla="*/ 410058809 h 106"/>
              <a:gd name="T86" fmla="*/ 141172962 w 67"/>
              <a:gd name="T87" fmla="*/ 452772222 h 106"/>
              <a:gd name="T88" fmla="*/ 178544117 w 67"/>
              <a:gd name="T89" fmla="*/ 410058809 h 106"/>
              <a:gd name="T90" fmla="*/ 70587500 w 67"/>
              <a:gd name="T91" fmla="*/ 375887253 h 106"/>
              <a:gd name="T92" fmla="*/ 70587500 w 67"/>
              <a:gd name="T93" fmla="*/ 384429108 h 106"/>
              <a:gd name="T94" fmla="*/ 207607627 w 67"/>
              <a:gd name="T95" fmla="*/ 367343330 h 106"/>
              <a:gd name="T96" fmla="*/ 207607627 w 67"/>
              <a:gd name="T97" fmla="*/ 311814034 h 106"/>
              <a:gd name="T98" fmla="*/ 70587500 w 67"/>
              <a:gd name="T99" fmla="*/ 328899812 h 106"/>
              <a:gd name="T100" fmla="*/ 207607627 w 67"/>
              <a:gd name="T101" fmla="*/ 316085995 h 106"/>
              <a:gd name="T102" fmla="*/ 207607627 w 67"/>
              <a:gd name="T103" fmla="*/ 311814034 h 1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7"/>
              <a:gd name="T157" fmla="*/ 0 h 106"/>
              <a:gd name="T158" fmla="*/ 67 w 67"/>
              <a:gd name="T159" fmla="*/ 106 h 10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66" name="Freeform 163"/>
          <p:cNvSpPr>
            <a:spLocks noEditPoints="1" noChangeArrowheads="1"/>
          </p:cNvSpPr>
          <p:nvPr/>
        </p:nvSpPr>
        <p:spPr bwMode="auto">
          <a:xfrm>
            <a:off x="2786063" y="3276600"/>
            <a:ext cx="238125" cy="155575"/>
          </a:xfrm>
          <a:custGeom>
            <a:avLst/>
            <a:gdLst>
              <a:gd name="T0" fmla="*/ 303408249 w 116"/>
              <a:gd name="T1" fmla="*/ 116177172 h 75"/>
              <a:gd name="T2" fmla="*/ 290765046 w 116"/>
              <a:gd name="T3" fmla="*/ 81753624 h 75"/>
              <a:gd name="T4" fmla="*/ 273909496 w 116"/>
              <a:gd name="T5" fmla="*/ 81753624 h 75"/>
              <a:gd name="T6" fmla="*/ 193844027 w 116"/>
              <a:gd name="T7" fmla="*/ 77451459 h 75"/>
              <a:gd name="T8" fmla="*/ 193844027 w 116"/>
              <a:gd name="T9" fmla="*/ 124783578 h 75"/>
              <a:gd name="T10" fmla="*/ 332904949 w 116"/>
              <a:gd name="T11" fmla="*/ 38725729 h 75"/>
              <a:gd name="T12" fmla="*/ 303408249 w 116"/>
              <a:gd name="T13" fmla="*/ 124783578 h 75"/>
              <a:gd name="T14" fmla="*/ 33711117 w 116"/>
              <a:gd name="T15" fmla="*/ 98966435 h 75"/>
              <a:gd name="T16" fmla="*/ 122205339 w 116"/>
              <a:gd name="T17" fmla="*/ 150600752 h 75"/>
              <a:gd name="T18" fmla="*/ 75851036 w 116"/>
              <a:gd name="T19" fmla="*/ 197930797 h 75"/>
              <a:gd name="T20" fmla="*/ 46354320 w 116"/>
              <a:gd name="T21" fmla="*/ 180720060 h 75"/>
              <a:gd name="T22" fmla="*/ 105349789 w 116"/>
              <a:gd name="T23" fmla="*/ 197930797 h 75"/>
              <a:gd name="T24" fmla="*/ 16855559 w 116"/>
              <a:gd name="T25" fmla="*/ 206537202 h 75"/>
              <a:gd name="T26" fmla="*/ 12641154 w 116"/>
              <a:gd name="T27" fmla="*/ 206537202 h 75"/>
              <a:gd name="T28" fmla="*/ 0 w 116"/>
              <a:gd name="T29" fmla="*/ 262473652 h 75"/>
              <a:gd name="T30" fmla="*/ 8428806 w 116"/>
              <a:gd name="T31" fmla="*/ 266777892 h 75"/>
              <a:gd name="T32" fmla="*/ 109564190 w 116"/>
              <a:gd name="T33" fmla="*/ 314108001 h 75"/>
              <a:gd name="T34" fmla="*/ 117990939 w 116"/>
              <a:gd name="T35" fmla="*/ 322714407 h 75"/>
              <a:gd name="T36" fmla="*/ 387688054 w 116"/>
              <a:gd name="T37" fmla="*/ 322714407 h 75"/>
              <a:gd name="T38" fmla="*/ 391902455 w 116"/>
              <a:gd name="T39" fmla="*/ 266777892 h 75"/>
              <a:gd name="T40" fmla="*/ 488823410 w 116"/>
              <a:gd name="T41" fmla="*/ 266777892 h 75"/>
              <a:gd name="T42" fmla="*/ 488823410 w 116"/>
              <a:gd name="T43" fmla="*/ 236656510 h 75"/>
              <a:gd name="T44" fmla="*/ 476182261 w 116"/>
              <a:gd name="T45" fmla="*/ 206537202 h 75"/>
              <a:gd name="T46" fmla="*/ 442469107 w 116"/>
              <a:gd name="T47" fmla="*/ 197930797 h 75"/>
              <a:gd name="T48" fmla="*/ 412972407 w 116"/>
              <a:gd name="T49" fmla="*/ 253869321 h 75"/>
              <a:gd name="T50" fmla="*/ 383473653 w 116"/>
              <a:gd name="T51" fmla="*/ 197930797 h 75"/>
              <a:gd name="T52" fmla="*/ 303408249 w 116"/>
              <a:gd name="T53" fmla="*/ 193628631 h 75"/>
              <a:gd name="T54" fmla="*/ 290765046 w 116"/>
              <a:gd name="T55" fmla="*/ 215143608 h 75"/>
              <a:gd name="T56" fmla="*/ 269695095 w 116"/>
              <a:gd name="T57" fmla="*/ 288290859 h 75"/>
              <a:gd name="T58" fmla="*/ 269695095 w 116"/>
              <a:gd name="T59" fmla="*/ 223747939 h 75"/>
              <a:gd name="T60" fmla="*/ 252839480 w 116"/>
              <a:gd name="T61" fmla="*/ 202235037 h 75"/>
              <a:gd name="T62" fmla="*/ 235983930 w 116"/>
              <a:gd name="T63" fmla="*/ 202235037 h 75"/>
              <a:gd name="T64" fmla="*/ 240198331 w 116"/>
              <a:gd name="T65" fmla="*/ 232354344 h 75"/>
              <a:gd name="T66" fmla="*/ 206485177 w 116"/>
              <a:gd name="T67" fmla="*/ 215143608 h 75"/>
              <a:gd name="T68" fmla="*/ 198058428 w 116"/>
              <a:gd name="T69" fmla="*/ 193628631 h 75"/>
              <a:gd name="T70" fmla="*/ 139060922 w 116"/>
              <a:gd name="T71" fmla="*/ 206537202 h 75"/>
              <a:gd name="T72" fmla="*/ 366618103 w 116"/>
              <a:gd name="T73" fmla="*/ 154902918 h 75"/>
              <a:gd name="T74" fmla="*/ 459324657 w 116"/>
              <a:gd name="T75" fmla="*/ 90360030 h 75"/>
              <a:gd name="T76" fmla="*/ 446683508 w 116"/>
              <a:gd name="T77" fmla="*/ 180720060 h 75"/>
              <a:gd name="T78" fmla="*/ 412972407 w 116"/>
              <a:gd name="T79" fmla="*/ 197930797 h 75"/>
              <a:gd name="T80" fmla="*/ 366618103 w 116"/>
              <a:gd name="T81" fmla="*/ 154902918 h 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6"/>
              <a:gd name="T124" fmla="*/ 0 h 75"/>
              <a:gd name="T125" fmla="*/ 116 w 116"/>
              <a:gd name="T126" fmla="*/ 75 h 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6" h="75">
                <a:moveTo>
                  <a:pt x="72" y="29"/>
                </a:moveTo>
                <a:cubicBezTo>
                  <a:pt x="72" y="28"/>
                  <a:pt x="72" y="27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9"/>
                  <a:pt x="65" y="19"/>
                  <a:pt x="65" y="19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5" y="0"/>
                  <a:pt x="75" y="0"/>
                  <a:pt x="79" y="9"/>
                </a:cubicBezTo>
                <a:cubicBezTo>
                  <a:pt x="78" y="17"/>
                  <a:pt x="79" y="24"/>
                  <a:pt x="73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8" y="36"/>
                </a:moveTo>
                <a:cubicBezTo>
                  <a:pt x="7" y="30"/>
                  <a:pt x="7" y="27"/>
                  <a:pt x="8" y="23"/>
                </a:cubicBezTo>
                <a:cubicBezTo>
                  <a:pt x="18" y="25"/>
                  <a:pt x="20" y="16"/>
                  <a:pt x="29" y="23"/>
                </a:cubicBezTo>
                <a:cubicBezTo>
                  <a:pt x="30" y="27"/>
                  <a:pt x="30" y="32"/>
                  <a:pt x="29" y="35"/>
                </a:cubicBezTo>
                <a:cubicBezTo>
                  <a:pt x="29" y="38"/>
                  <a:pt x="28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3" y="44"/>
                  <a:pt x="11" y="42"/>
                </a:cubicBezTo>
                <a:cubicBezTo>
                  <a:pt x="9" y="40"/>
                  <a:pt x="8" y="38"/>
                  <a:pt x="8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1"/>
                  <a:pt x="0" y="54"/>
                </a:cubicBezTo>
                <a:cubicBezTo>
                  <a:pt x="0" y="56"/>
                  <a:pt x="0" y="58"/>
                  <a:pt x="0" y="61"/>
                </a:cubicBezTo>
                <a:cubicBezTo>
                  <a:pt x="1" y="62"/>
                  <a:pt x="1" y="62"/>
                  <a:pt x="1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5"/>
                  <a:pt x="26" y="69"/>
                  <a:pt x="26" y="73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3" y="69"/>
                  <a:pt x="93" y="66"/>
                  <a:pt x="93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6" y="52"/>
                  <a:pt x="115" y="50"/>
                  <a:pt x="114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3" y="47"/>
                  <a:pt x="93" y="47"/>
                  <a:pt x="93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3" y="47"/>
                  <a:pt x="63" y="47"/>
                  <a:pt x="63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7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9" y="35"/>
                </a:cubicBezTo>
                <a:cubicBezTo>
                  <a:pt x="108" y="38"/>
                  <a:pt x="107" y="40"/>
                  <a:pt x="106" y="42"/>
                </a:cubicBezTo>
                <a:cubicBezTo>
                  <a:pt x="104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9" y="40"/>
                  <a:pt x="88" y="38"/>
                  <a:pt x="87" y="36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67" name="任意多边形 42"/>
          <p:cNvSpPr>
            <a:spLocks noChangeArrowheads="1"/>
          </p:cNvSpPr>
          <p:nvPr/>
        </p:nvSpPr>
        <p:spPr bwMode="auto">
          <a:xfrm rot="2700000">
            <a:off x="5796756" y="2028032"/>
            <a:ext cx="176213" cy="254000"/>
          </a:xfrm>
          <a:custGeom>
            <a:avLst/>
            <a:gdLst>
              <a:gd name="T0" fmla="*/ 30450 w 507348"/>
              <a:gd name="T1" fmla="*/ 0 h 742850"/>
              <a:gd name="T2" fmla="*/ 52053 w 507348"/>
              <a:gd name="T3" fmla="*/ 36098 h 742850"/>
              <a:gd name="T4" fmla="*/ 52240 w 507348"/>
              <a:gd name="T5" fmla="*/ 36220 h 742850"/>
              <a:gd name="T6" fmla="*/ 54101 w 507348"/>
              <a:gd name="T7" fmla="*/ 38407 h 742850"/>
              <a:gd name="T8" fmla="*/ 59216 w 507348"/>
              <a:gd name="T9" fmla="*/ 46954 h 742850"/>
              <a:gd name="T10" fmla="*/ 60581 w 507348"/>
              <a:gd name="T11" fmla="*/ 51214 h 742850"/>
              <a:gd name="T12" fmla="*/ 61203 w 507348"/>
              <a:gd name="T13" fmla="*/ 57191 h 742850"/>
              <a:gd name="T14" fmla="*/ 60749 w 507348"/>
              <a:gd name="T15" fmla="*/ 61555 h 742850"/>
              <a:gd name="T16" fmla="*/ 60581 w 507348"/>
              <a:gd name="T17" fmla="*/ 63169 h 742850"/>
              <a:gd name="T18" fmla="*/ 30601 w 507348"/>
              <a:gd name="T19" fmla="*/ 86849 h 742850"/>
              <a:gd name="T20" fmla="*/ 622 w 507348"/>
              <a:gd name="T21" fmla="*/ 63169 h 742850"/>
              <a:gd name="T22" fmla="*/ 454 w 507348"/>
              <a:gd name="T23" fmla="*/ 61555 h 742850"/>
              <a:gd name="T24" fmla="*/ 0 w 507348"/>
              <a:gd name="T25" fmla="*/ 57191 h 742850"/>
              <a:gd name="T26" fmla="*/ 622 w 507348"/>
              <a:gd name="T27" fmla="*/ 51214 h 742850"/>
              <a:gd name="T28" fmla="*/ 2334 w 507348"/>
              <a:gd name="T29" fmla="*/ 45869 h 742850"/>
              <a:gd name="T30" fmla="*/ 6085 w 507348"/>
              <a:gd name="T31" fmla="*/ 39601 h 742850"/>
              <a:gd name="T32" fmla="*/ 8329 w 507348"/>
              <a:gd name="T33" fmla="*/ 36965 h 7428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7348"/>
              <a:gd name="T52" fmla="*/ 0 h 742850"/>
              <a:gd name="T53" fmla="*/ 507348 w 507348"/>
              <a:gd name="T54" fmla="*/ 742850 h 7428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lnTo>
                  <a:pt x="252423" y="0"/>
                </a:lnTo>
                <a:close/>
              </a:path>
            </a:pathLst>
          </a:custGeom>
          <a:solidFill>
            <a:srgbClr val="F1A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68" name="任意多边形 43"/>
          <p:cNvSpPr>
            <a:spLocks noChangeArrowheads="1"/>
          </p:cNvSpPr>
          <p:nvPr/>
        </p:nvSpPr>
        <p:spPr bwMode="auto">
          <a:xfrm rot="18900000" flipH="1">
            <a:off x="3160712" y="2027238"/>
            <a:ext cx="174625" cy="254000"/>
          </a:xfrm>
          <a:custGeom>
            <a:avLst/>
            <a:gdLst>
              <a:gd name="T0" fmla="*/ 29904 w 507348"/>
              <a:gd name="T1" fmla="*/ 0 h 742850"/>
              <a:gd name="T2" fmla="*/ 51119 w 507348"/>
              <a:gd name="T3" fmla="*/ 36098 h 742850"/>
              <a:gd name="T4" fmla="*/ 51302 w 507348"/>
              <a:gd name="T5" fmla="*/ 36220 h 742850"/>
              <a:gd name="T6" fmla="*/ 53130 w 507348"/>
              <a:gd name="T7" fmla="*/ 38407 h 742850"/>
              <a:gd name="T8" fmla="*/ 58154 w 507348"/>
              <a:gd name="T9" fmla="*/ 46954 h 742850"/>
              <a:gd name="T10" fmla="*/ 59494 w 507348"/>
              <a:gd name="T11" fmla="*/ 51214 h 742850"/>
              <a:gd name="T12" fmla="*/ 60104 w 507348"/>
              <a:gd name="T13" fmla="*/ 57191 h 742850"/>
              <a:gd name="T14" fmla="*/ 59659 w 507348"/>
              <a:gd name="T15" fmla="*/ 61555 h 742850"/>
              <a:gd name="T16" fmla="*/ 59494 w 507348"/>
              <a:gd name="T17" fmla="*/ 63169 h 742850"/>
              <a:gd name="T18" fmla="*/ 30052 w 507348"/>
              <a:gd name="T19" fmla="*/ 86849 h 742850"/>
              <a:gd name="T20" fmla="*/ 611 w 507348"/>
              <a:gd name="T21" fmla="*/ 63169 h 742850"/>
              <a:gd name="T22" fmla="*/ 446 w 507348"/>
              <a:gd name="T23" fmla="*/ 61555 h 742850"/>
              <a:gd name="T24" fmla="*/ 0 w 507348"/>
              <a:gd name="T25" fmla="*/ 57191 h 742850"/>
              <a:gd name="T26" fmla="*/ 611 w 507348"/>
              <a:gd name="T27" fmla="*/ 51214 h 742850"/>
              <a:gd name="T28" fmla="*/ 2292 w 507348"/>
              <a:gd name="T29" fmla="*/ 45869 h 742850"/>
              <a:gd name="T30" fmla="*/ 5976 w 507348"/>
              <a:gd name="T31" fmla="*/ 39601 h 742850"/>
              <a:gd name="T32" fmla="*/ 8179 w 507348"/>
              <a:gd name="T33" fmla="*/ 36965 h 7428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7348"/>
              <a:gd name="T52" fmla="*/ 0 h 742850"/>
              <a:gd name="T53" fmla="*/ 507348 w 507348"/>
              <a:gd name="T54" fmla="*/ 742850 h 7428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lnTo>
                  <a:pt x="252423" y="0"/>
                </a:lnTo>
                <a:close/>
              </a:path>
            </a:pathLst>
          </a:custGeom>
          <a:solidFill>
            <a:srgbClr val="DC6C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69" name="任意多边形 44"/>
          <p:cNvSpPr>
            <a:spLocks noChangeArrowheads="1"/>
          </p:cNvSpPr>
          <p:nvPr/>
        </p:nvSpPr>
        <p:spPr bwMode="auto">
          <a:xfrm rot="18900000" flipV="1">
            <a:off x="5796757" y="4591844"/>
            <a:ext cx="176212" cy="254000"/>
          </a:xfrm>
          <a:custGeom>
            <a:avLst/>
            <a:gdLst>
              <a:gd name="T0" fmla="*/ 30450 w 507348"/>
              <a:gd name="T1" fmla="*/ 0 h 742850"/>
              <a:gd name="T2" fmla="*/ 52053 w 507348"/>
              <a:gd name="T3" fmla="*/ 36098 h 742850"/>
              <a:gd name="T4" fmla="*/ 52239 w 507348"/>
              <a:gd name="T5" fmla="*/ 36220 h 742850"/>
              <a:gd name="T6" fmla="*/ 54101 w 507348"/>
              <a:gd name="T7" fmla="*/ 38407 h 742850"/>
              <a:gd name="T8" fmla="*/ 59216 w 507348"/>
              <a:gd name="T9" fmla="*/ 46954 h 742850"/>
              <a:gd name="T10" fmla="*/ 60580 w 507348"/>
              <a:gd name="T11" fmla="*/ 51214 h 742850"/>
              <a:gd name="T12" fmla="*/ 61202 w 507348"/>
              <a:gd name="T13" fmla="*/ 57191 h 742850"/>
              <a:gd name="T14" fmla="*/ 60748 w 507348"/>
              <a:gd name="T15" fmla="*/ 61555 h 742850"/>
              <a:gd name="T16" fmla="*/ 60580 w 507348"/>
              <a:gd name="T17" fmla="*/ 63169 h 742850"/>
              <a:gd name="T18" fmla="*/ 30601 w 507348"/>
              <a:gd name="T19" fmla="*/ 86849 h 742850"/>
              <a:gd name="T20" fmla="*/ 622 w 507348"/>
              <a:gd name="T21" fmla="*/ 63169 h 742850"/>
              <a:gd name="T22" fmla="*/ 454 w 507348"/>
              <a:gd name="T23" fmla="*/ 61555 h 742850"/>
              <a:gd name="T24" fmla="*/ 0 w 507348"/>
              <a:gd name="T25" fmla="*/ 57191 h 742850"/>
              <a:gd name="T26" fmla="*/ 622 w 507348"/>
              <a:gd name="T27" fmla="*/ 51214 h 742850"/>
              <a:gd name="T28" fmla="*/ 2334 w 507348"/>
              <a:gd name="T29" fmla="*/ 45869 h 742850"/>
              <a:gd name="T30" fmla="*/ 6085 w 507348"/>
              <a:gd name="T31" fmla="*/ 39601 h 742850"/>
              <a:gd name="T32" fmla="*/ 8329 w 507348"/>
              <a:gd name="T33" fmla="*/ 36965 h 7428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7348"/>
              <a:gd name="T52" fmla="*/ 0 h 742850"/>
              <a:gd name="T53" fmla="*/ 507348 w 507348"/>
              <a:gd name="T54" fmla="*/ 742850 h 7428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lnTo>
                  <a:pt x="252423" y="0"/>
                </a:lnTo>
                <a:close/>
              </a:path>
            </a:pathLst>
          </a:custGeom>
          <a:solidFill>
            <a:srgbClr val="56A8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70" name="任意多边形 45"/>
          <p:cNvSpPr>
            <a:spLocks noChangeArrowheads="1"/>
          </p:cNvSpPr>
          <p:nvPr/>
        </p:nvSpPr>
        <p:spPr bwMode="auto">
          <a:xfrm rot="2700000" flipH="1" flipV="1">
            <a:off x="3159918" y="4590257"/>
            <a:ext cx="176213" cy="254000"/>
          </a:xfrm>
          <a:custGeom>
            <a:avLst/>
            <a:gdLst>
              <a:gd name="T0" fmla="*/ 30450 w 507348"/>
              <a:gd name="T1" fmla="*/ 0 h 742850"/>
              <a:gd name="T2" fmla="*/ 52053 w 507348"/>
              <a:gd name="T3" fmla="*/ 36098 h 742850"/>
              <a:gd name="T4" fmla="*/ 52240 w 507348"/>
              <a:gd name="T5" fmla="*/ 36220 h 742850"/>
              <a:gd name="T6" fmla="*/ 54101 w 507348"/>
              <a:gd name="T7" fmla="*/ 38407 h 742850"/>
              <a:gd name="T8" fmla="*/ 59216 w 507348"/>
              <a:gd name="T9" fmla="*/ 46954 h 742850"/>
              <a:gd name="T10" fmla="*/ 60581 w 507348"/>
              <a:gd name="T11" fmla="*/ 51214 h 742850"/>
              <a:gd name="T12" fmla="*/ 61203 w 507348"/>
              <a:gd name="T13" fmla="*/ 57191 h 742850"/>
              <a:gd name="T14" fmla="*/ 60749 w 507348"/>
              <a:gd name="T15" fmla="*/ 61555 h 742850"/>
              <a:gd name="T16" fmla="*/ 60581 w 507348"/>
              <a:gd name="T17" fmla="*/ 63169 h 742850"/>
              <a:gd name="T18" fmla="*/ 30601 w 507348"/>
              <a:gd name="T19" fmla="*/ 86849 h 742850"/>
              <a:gd name="T20" fmla="*/ 622 w 507348"/>
              <a:gd name="T21" fmla="*/ 63169 h 742850"/>
              <a:gd name="T22" fmla="*/ 454 w 507348"/>
              <a:gd name="T23" fmla="*/ 61555 h 742850"/>
              <a:gd name="T24" fmla="*/ 0 w 507348"/>
              <a:gd name="T25" fmla="*/ 57191 h 742850"/>
              <a:gd name="T26" fmla="*/ 622 w 507348"/>
              <a:gd name="T27" fmla="*/ 51214 h 742850"/>
              <a:gd name="T28" fmla="*/ 2334 w 507348"/>
              <a:gd name="T29" fmla="*/ 45869 h 742850"/>
              <a:gd name="T30" fmla="*/ 6085 w 507348"/>
              <a:gd name="T31" fmla="*/ 39601 h 742850"/>
              <a:gd name="T32" fmla="*/ 8329 w 507348"/>
              <a:gd name="T33" fmla="*/ 36965 h 7428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7348"/>
              <a:gd name="T52" fmla="*/ 0 h 742850"/>
              <a:gd name="T53" fmla="*/ 507348 w 507348"/>
              <a:gd name="T54" fmla="*/ 742850 h 7428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lnTo>
                  <a:pt x="252423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71" name="文本框 47"/>
          <p:cNvSpPr>
            <a:spLocks noChangeArrowheads="1"/>
          </p:cNvSpPr>
          <p:nvPr/>
        </p:nvSpPr>
        <p:spPr bwMode="auto">
          <a:xfrm>
            <a:off x="6302375" y="2012950"/>
            <a:ext cx="23209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1400">
                <a:solidFill>
                  <a:srgbClr val="FF99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政府间性盾亚洲区域，多边开发机构重点支持基建，总部设在北京。</a:t>
            </a:r>
          </a:p>
        </p:txBody>
      </p:sp>
      <p:sp>
        <p:nvSpPr>
          <p:cNvPr id="6172" name="文本框 49"/>
          <p:cNvSpPr>
            <a:spLocks noChangeArrowheads="1"/>
          </p:cNvSpPr>
          <p:nvPr/>
        </p:nvSpPr>
        <p:spPr bwMode="auto">
          <a:xfrm>
            <a:off x="6178550" y="51323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56A8BD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1000亿美金</a:t>
            </a:r>
          </a:p>
        </p:txBody>
      </p:sp>
      <p:sp>
        <p:nvSpPr>
          <p:cNvPr id="6173" name="文本框 50"/>
          <p:cNvSpPr>
            <a:spLocks noChangeArrowheads="1"/>
          </p:cNvSpPr>
          <p:nvPr/>
        </p:nvSpPr>
        <p:spPr bwMode="auto">
          <a:xfrm>
            <a:off x="2097088" y="1646238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全称</a:t>
            </a:r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.</a:t>
            </a:r>
            <a:endParaRPr lang="en-US" altLang="zh-CN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174" name="文本框 51"/>
          <p:cNvSpPr>
            <a:spLocks noChangeArrowheads="1"/>
          </p:cNvSpPr>
          <p:nvPr/>
        </p:nvSpPr>
        <p:spPr bwMode="auto">
          <a:xfrm>
            <a:off x="193675" y="2032000"/>
            <a:ext cx="2789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>
                <a:solidFill>
                  <a:srgbClr val="DC6C7C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亚洲基础设施投资银行</a:t>
            </a:r>
          </a:p>
        </p:txBody>
      </p:sp>
      <p:sp>
        <p:nvSpPr>
          <p:cNvPr id="6175" name="文本框 54"/>
          <p:cNvSpPr>
            <a:spLocks noChangeArrowheads="1"/>
          </p:cNvSpPr>
          <p:nvPr/>
        </p:nvSpPr>
        <p:spPr bwMode="auto">
          <a:xfrm>
            <a:off x="4108450" y="2938463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亚投行</a:t>
            </a:r>
          </a:p>
        </p:txBody>
      </p:sp>
      <p:sp>
        <p:nvSpPr>
          <p:cNvPr id="6176" name="文本框 55"/>
          <p:cNvSpPr>
            <a:spLocks noChangeArrowheads="1"/>
          </p:cNvSpPr>
          <p:nvPr/>
        </p:nvSpPr>
        <p:spPr bwMode="auto">
          <a:xfrm>
            <a:off x="3878263" y="3284538"/>
            <a:ext cx="1404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rgbClr val="3A3A3A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AIIB</a:t>
            </a:r>
          </a:p>
        </p:txBody>
      </p:sp>
      <p:sp>
        <p:nvSpPr>
          <p:cNvPr id="6177" name="直接连接符 57"/>
          <p:cNvSpPr>
            <a:spLocks noChangeShapeType="1"/>
          </p:cNvSpPr>
          <p:nvPr/>
        </p:nvSpPr>
        <p:spPr bwMode="auto">
          <a:xfrm>
            <a:off x="4016375" y="3362325"/>
            <a:ext cx="1108075" cy="0"/>
          </a:xfrm>
          <a:prstGeom prst="line">
            <a:avLst/>
          </a:prstGeom>
          <a:noFill/>
          <a:ln w="6350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78" name="文本框 59"/>
          <p:cNvSpPr>
            <a:spLocks noChangeArrowheads="1"/>
          </p:cNvSpPr>
          <p:nvPr/>
        </p:nvSpPr>
        <p:spPr bwMode="auto">
          <a:xfrm rot="-2700000">
            <a:off x="3389313" y="2578100"/>
            <a:ext cx="1103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The full name</a:t>
            </a:r>
          </a:p>
        </p:txBody>
      </p:sp>
      <p:sp>
        <p:nvSpPr>
          <p:cNvPr id="6179" name="文本框 60"/>
          <p:cNvSpPr>
            <a:spLocks noChangeArrowheads="1"/>
          </p:cNvSpPr>
          <p:nvPr/>
        </p:nvSpPr>
        <p:spPr bwMode="auto">
          <a:xfrm rot="2580000">
            <a:off x="4822825" y="2474913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define</a:t>
            </a:r>
          </a:p>
        </p:txBody>
      </p:sp>
      <p:sp>
        <p:nvSpPr>
          <p:cNvPr id="6180" name="文本框 61"/>
          <p:cNvSpPr>
            <a:spLocks noChangeArrowheads="1"/>
          </p:cNvSpPr>
          <p:nvPr/>
        </p:nvSpPr>
        <p:spPr bwMode="auto">
          <a:xfrm rot="-8400000">
            <a:off x="3128963" y="3937000"/>
            <a:ext cx="14239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Founder members</a:t>
            </a:r>
          </a:p>
        </p:txBody>
      </p:sp>
      <p:sp>
        <p:nvSpPr>
          <p:cNvPr id="6181" name="文本框 62"/>
          <p:cNvSpPr>
            <a:spLocks noChangeArrowheads="1"/>
          </p:cNvSpPr>
          <p:nvPr/>
        </p:nvSpPr>
        <p:spPr bwMode="auto">
          <a:xfrm rot="8100000">
            <a:off x="4867275" y="3824288"/>
            <a:ext cx="842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capital</a:t>
            </a:r>
          </a:p>
        </p:txBody>
      </p:sp>
      <p:sp>
        <p:nvSpPr>
          <p:cNvPr id="6182" name="文本框 50"/>
          <p:cNvSpPr>
            <a:spLocks noChangeArrowheads="1"/>
          </p:cNvSpPr>
          <p:nvPr/>
        </p:nvSpPr>
        <p:spPr bwMode="auto">
          <a:xfrm>
            <a:off x="6278563" y="1598613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.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定义</a:t>
            </a:r>
          </a:p>
        </p:txBody>
      </p:sp>
      <p:sp>
        <p:nvSpPr>
          <p:cNvPr id="6183" name="文本框 50"/>
          <p:cNvSpPr>
            <a:spLocks noChangeArrowheads="1"/>
          </p:cNvSpPr>
          <p:nvPr/>
        </p:nvSpPr>
        <p:spPr bwMode="auto">
          <a:xfrm>
            <a:off x="1735138" y="4684713"/>
            <a:ext cx="1169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创始国.</a:t>
            </a:r>
          </a:p>
        </p:txBody>
      </p:sp>
      <p:sp>
        <p:nvSpPr>
          <p:cNvPr id="6184" name="文本框 50"/>
          <p:cNvSpPr>
            <a:spLocks noChangeArrowheads="1"/>
          </p:cNvSpPr>
          <p:nvPr/>
        </p:nvSpPr>
        <p:spPr bwMode="auto">
          <a:xfrm>
            <a:off x="6164263" y="4741863"/>
            <a:ext cx="147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法定资本.</a:t>
            </a:r>
          </a:p>
        </p:txBody>
      </p:sp>
      <p:sp>
        <p:nvSpPr>
          <p:cNvPr id="6185" name="Text Box 67"/>
          <p:cNvSpPr txBox="1">
            <a:spLocks noChangeArrowheads="1"/>
          </p:cNvSpPr>
          <p:nvPr/>
        </p:nvSpPr>
        <p:spPr bwMode="auto">
          <a:xfrm>
            <a:off x="1828800" y="23622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/>
              <a:t>英文缩写:AIIB</a:t>
            </a:r>
          </a:p>
        </p:txBody>
      </p:sp>
      <p:sp>
        <p:nvSpPr>
          <p:cNvPr id="6186" name="Text Box 68"/>
          <p:cNvSpPr txBox="1">
            <a:spLocks noChangeArrowheads="1"/>
          </p:cNvSpPr>
          <p:nvPr/>
        </p:nvSpPr>
        <p:spPr bwMode="auto">
          <a:xfrm>
            <a:off x="1144588" y="5038725"/>
            <a:ext cx="2219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/>
              <a:t>习近平主度提出筹建倡义，超过20个首批创始国。</a:t>
            </a:r>
          </a:p>
        </p:txBody>
      </p:sp>
      <p:sp>
        <p:nvSpPr>
          <p:cNvPr id="6187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88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89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2011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一张图看懂亚投行</a:t>
            </a:r>
          </a:p>
        </p:txBody>
      </p:sp>
      <p:pic>
        <p:nvPicPr>
          <p:cNvPr id="6190" name="Picture 72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1" name="矩形 1"/>
          <p:cNvSpPr>
            <a:spLocks noChangeArrowheads="1"/>
          </p:cNvSpPr>
          <p:nvPr/>
        </p:nvSpPr>
        <p:spPr bwMode="auto">
          <a:xfrm>
            <a:off x="8856663" y="1381125"/>
            <a:ext cx="272415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rgbClr val="595959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xxxxxxxxxx有限公司是中国第一家xxxxx机构。拥有国内顶尖xxxxxxxxx团队， 坚持精益求精、写内容，写内容，写内容，写内容，写内容，写内容，写内容，写内容，写内容，写写内容，写内容，写内容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-9525" y="942975"/>
            <a:ext cx="12223750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1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2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3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7174" name="组合 69"/>
          <p:cNvGrpSpPr/>
          <p:nvPr/>
        </p:nvGrpSpPr>
        <p:grpSpPr bwMode="auto">
          <a:xfrm>
            <a:off x="2084388" y="2284413"/>
            <a:ext cx="1319212" cy="1317625"/>
            <a:chOff x="0" y="0"/>
            <a:chExt cx="2602563" cy="2602563"/>
          </a:xfrm>
        </p:grpSpPr>
        <p:sp>
          <p:nvSpPr>
            <p:cNvPr id="7223" name="椭圆 71"/>
            <p:cNvSpPr>
              <a:spLocks noChangeArrowheads="1"/>
            </p:cNvSpPr>
            <p:nvPr/>
          </p:nvSpPr>
          <p:spPr bwMode="auto">
            <a:xfrm>
              <a:off x="141349" y="141349"/>
              <a:ext cx="2319866" cy="23198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E8294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600">
                <a:solidFill>
                  <a:srgbClr val="FFFFFF"/>
                </a:solidFill>
              </a:endParaRPr>
            </a:p>
          </p:txBody>
        </p:sp>
      </p:grpSp>
      <p:grpSp>
        <p:nvGrpSpPr>
          <p:cNvPr id="7175" name="组合 63"/>
          <p:cNvGrpSpPr/>
          <p:nvPr/>
        </p:nvGrpSpPr>
        <p:grpSpPr bwMode="auto">
          <a:xfrm>
            <a:off x="8791575" y="2284413"/>
            <a:ext cx="1317625" cy="1317625"/>
            <a:chOff x="0" y="0"/>
            <a:chExt cx="2602563" cy="2602563"/>
          </a:xfrm>
        </p:grpSpPr>
        <p:sp>
          <p:nvSpPr>
            <p:cNvPr id="7222" name="椭圆 65"/>
            <p:cNvSpPr>
              <a:spLocks noChangeArrowheads="1"/>
            </p:cNvSpPr>
            <p:nvPr/>
          </p:nvSpPr>
          <p:spPr bwMode="auto">
            <a:xfrm>
              <a:off x="141349" y="141349"/>
              <a:ext cx="2319866" cy="23198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E8294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600">
                <a:solidFill>
                  <a:srgbClr val="FFFFFF"/>
                </a:solidFill>
              </a:endParaRPr>
            </a:p>
          </p:txBody>
        </p:sp>
      </p:grpSp>
      <p:sp>
        <p:nvSpPr>
          <p:cNvPr id="7176" name="文本框 5"/>
          <p:cNvSpPr>
            <a:spLocks noChangeArrowheads="1"/>
          </p:cNvSpPr>
          <p:nvPr/>
        </p:nvSpPr>
        <p:spPr bwMode="auto">
          <a:xfrm>
            <a:off x="3973513" y="1111250"/>
            <a:ext cx="386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ADD YOUR TITLE HERE</a:t>
            </a:r>
            <a:endParaRPr lang="zh-CN" altLang="en-US" sz="2400" b="1">
              <a:solidFill>
                <a:srgbClr val="FE4D66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77" name="矩形 7"/>
          <p:cNvSpPr>
            <a:spLocks noChangeArrowheads="1"/>
          </p:cNvSpPr>
          <p:nvPr/>
        </p:nvSpPr>
        <p:spPr bwMode="auto">
          <a:xfrm>
            <a:off x="3543300" y="1717675"/>
            <a:ext cx="4713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</a:t>
            </a:r>
            <a:endParaRPr lang="zh-CN" altLang="en-US"/>
          </a:p>
        </p:txBody>
      </p:sp>
      <p:grpSp>
        <p:nvGrpSpPr>
          <p:cNvPr id="7178" name="组合 46"/>
          <p:cNvGrpSpPr/>
          <p:nvPr/>
        </p:nvGrpSpPr>
        <p:grpSpPr bwMode="auto">
          <a:xfrm>
            <a:off x="7204075" y="2230438"/>
            <a:ext cx="1546225" cy="1544637"/>
            <a:chOff x="0" y="0"/>
            <a:chExt cx="2602563" cy="2602563"/>
          </a:xfrm>
        </p:grpSpPr>
        <p:sp>
          <p:nvSpPr>
            <p:cNvPr id="7221" name="椭圆 49"/>
            <p:cNvSpPr>
              <a:spLocks noChangeArrowheads="1"/>
            </p:cNvSpPr>
            <p:nvPr/>
          </p:nvSpPr>
          <p:spPr bwMode="auto">
            <a:xfrm>
              <a:off x="141349" y="141349"/>
              <a:ext cx="2319866" cy="23198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600">
                <a:solidFill>
                  <a:srgbClr val="FFFFFF"/>
                </a:solidFill>
              </a:endParaRPr>
            </a:p>
          </p:txBody>
        </p:sp>
      </p:grpSp>
      <p:sp>
        <p:nvSpPr>
          <p:cNvPr id="7179" name="文本框 47"/>
          <p:cNvSpPr>
            <a:spLocks noChangeArrowheads="1"/>
          </p:cNvSpPr>
          <p:nvPr/>
        </p:nvSpPr>
        <p:spPr bwMode="auto">
          <a:xfrm>
            <a:off x="7283450" y="2706688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E4D66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TEXT HERE</a:t>
            </a:r>
            <a:endParaRPr lang="zh-CN" altLang="en-US" b="1">
              <a:solidFill>
                <a:srgbClr val="FE4D66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7180" name="组合 51"/>
          <p:cNvGrpSpPr/>
          <p:nvPr/>
        </p:nvGrpSpPr>
        <p:grpSpPr bwMode="auto">
          <a:xfrm>
            <a:off x="3544888" y="2230438"/>
            <a:ext cx="1544637" cy="1544637"/>
            <a:chOff x="0" y="0"/>
            <a:chExt cx="2602563" cy="2602563"/>
          </a:xfrm>
        </p:grpSpPr>
        <p:sp>
          <p:nvSpPr>
            <p:cNvPr id="7220" name="椭圆 54"/>
            <p:cNvSpPr>
              <a:spLocks noChangeArrowheads="1"/>
            </p:cNvSpPr>
            <p:nvPr/>
          </p:nvSpPr>
          <p:spPr bwMode="auto">
            <a:xfrm>
              <a:off x="141349" y="141349"/>
              <a:ext cx="2319866" cy="23198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600">
                <a:solidFill>
                  <a:srgbClr val="FFFFFF"/>
                </a:solidFill>
              </a:endParaRPr>
            </a:p>
          </p:txBody>
        </p:sp>
      </p:grpSp>
      <p:sp>
        <p:nvSpPr>
          <p:cNvPr id="7181" name="文本框 52"/>
          <p:cNvSpPr>
            <a:spLocks noChangeArrowheads="1"/>
          </p:cNvSpPr>
          <p:nvPr/>
        </p:nvSpPr>
        <p:spPr bwMode="auto">
          <a:xfrm>
            <a:off x="3503613" y="2706688"/>
            <a:ext cx="14430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7F7F7F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TEXT HERE</a:t>
            </a:r>
            <a:endParaRPr lang="zh-CN" altLang="en-US" b="1">
              <a:solidFill>
                <a:srgbClr val="7F7F7F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grpSp>
        <p:nvGrpSpPr>
          <p:cNvPr id="7182" name="组合 56"/>
          <p:cNvGrpSpPr/>
          <p:nvPr/>
        </p:nvGrpSpPr>
        <p:grpSpPr bwMode="auto">
          <a:xfrm>
            <a:off x="5099050" y="2270125"/>
            <a:ext cx="1912938" cy="1912938"/>
            <a:chOff x="0" y="0"/>
            <a:chExt cx="2602563" cy="2602563"/>
          </a:xfrm>
        </p:grpSpPr>
        <p:sp>
          <p:nvSpPr>
            <p:cNvPr id="7219" name="椭圆 59"/>
            <p:cNvSpPr>
              <a:spLocks noChangeArrowheads="1"/>
            </p:cNvSpPr>
            <p:nvPr/>
          </p:nvSpPr>
          <p:spPr bwMode="auto">
            <a:xfrm>
              <a:off x="141349" y="141349"/>
              <a:ext cx="2319866" cy="23198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E4D66"/>
              </a:solidFill>
              <a:rou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600">
                <a:solidFill>
                  <a:srgbClr val="FFFFFF"/>
                </a:solidFill>
              </a:endParaRPr>
            </a:p>
          </p:txBody>
        </p:sp>
      </p:grpSp>
      <p:sp>
        <p:nvSpPr>
          <p:cNvPr id="7183" name="文本框 57"/>
          <p:cNvSpPr>
            <a:spLocks noChangeArrowheads="1"/>
          </p:cNvSpPr>
          <p:nvPr/>
        </p:nvSpPr>
        <p:spPr bwMode="auto">
          <a:xfrm>
            <a:off x="5313363" y="2857500"/>
            <a:ext cx="15128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7F7F7F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TEXT HERE</a:t>
            </a:r>
            <a:endParaRPr lang="zh-CN" altLang="en-US" sz="2000" b="1">
              <a:solidFill>
                <a:srgbClr val="7F7F7F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84" name="文本框 72"/>
          <p:cNvSpPr>
            <a:spLocks noChangeArrowheads="1"/>
          </p:cNvSpPr>
          <p:nvPr/>
        </p:nvSpPr>
        <p:spPr bwMode="auto">
          <a:xfrm>
            <a:off x="1989138" y="2693988"/>
            <a:ext cx="1443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7F7F7F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TEXT HERE</a:t>
            </a:r>
            <a:endParaRPr lang="zh-CN" altLang="en-US" sz="1400" b="1">
              <a:solidFill>
                <a:srgbClr val="7F7F7F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85" name="文本框 73"/>
          <p:cNvSpPr>
            <a:spLocks noChangeArrowheads="1"/>
          </p:cNvSpPr>
          <p:nvPr/>
        </p:nvSpPr>
        <p:spPr bwMode="auto">
          <a:xfrm>
            <a:off x="8810625" y="2693988"/>
            <a:ext cx="144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7F7F7F"/>
                </a:solidFill>
                <a:latin typeface="Arial Unicode MS" panose="020B0604020202020204" pitchFamily="34" charset="-122"/>
                <a:sym typeface="Arial Unicode MS" panose="020B0604020202020204" pitchFamily="34" charset="-122"/>
              </a:rPr>
              <a:t>TEXT HERE</a:t>
            </a:r>
            <a:endParaRPr lang="zh-CN" altLang="en-US" sz="1400" b="1">
              <a:solidFill>
                <a:srgbClr val="7F7F7F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86" name="矩形 75"/>
          <p:cNvSpPr>
            <a:spLocks noChangeArrowheads="1"/>
          </p:cNvSpPr>
          <p:nvPr/>
        </p:nvSpPr>
        <p:spPr bwMode="auto">
          <a:xfrm>
            <a:off x="5335588" y="5002213"/>
            <a:ext cx="1531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</a:t>
            </a:r>
            <a:endParaRPr lang="zh-CN" altLang="en-US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87" name="矩形 76"/>
          <p:cNvSpPr>
            <a:spLocks noChangeArrowheads="1"/>
          </p:cNvSpPr>
          <p:nvPr/>
        </p:nvSpPr>
        <p:spPr bwMode="auto">
          <a:xfrm>
            <a:off x="7213600" y="4638675"/>
            <a:ext cx="1531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</a:t>
            </a:r>
            <a:endParaRPr lang="zh-CN" altLang="en-US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88" name="矩形 77"/>
          <p:cNvSpPr>
            <a:spLocks noChangeArrowheads="1"/>
          </p:cNvSpPr>
          <p:nvPr/>
        </p:nvSpPr>
        <p:spPr bwMode="auto">
          <a:xfrm>
            <a:off x="8912225" y="4300538"/>
            <a:ext cx="153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1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1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</a:t>
            </a:r>
            <a:endParaRPr lang="zh-CN" altLang="en-US" sz="16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89" name="矩形 78"/>
          <p:cNvSpPr>
            <a:spLocks noChangeArrowheads="1"/>
          </p:cNvSpPr>
          <p:nvPr/>
        </p:nvSpPr>
        <p:spPr bwMode="auto">
          <a:xfrm>
            <a:off x="3460750" y="4638675"/>
            <a:ext cx="1533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2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2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</a:t>
            </a:r>
            <a:endParaRPr lang="zh-CN" altLang="en-US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7190" name="矩形 79"/>
          <p:cNvSpPr>
            <a:spLocks noChangeArrowheads="1"/>
          </p:cNvSpPr>
          <p:nvPr/>
        </p:nvSpPr>
        <p:spPr bwMode="auto">
          <a:xfrm>
            <a:off x="1870075" y="4229100"/>
            <a:ext cx="1531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00">
                <a:solidFill>
                  <a:srgbClr val="3F3F3F"/>
                </a:solidFill>
                <a:sym typeface="宋体" panose="02010600030101010101" pitchFamily="2" charset="-122"/>
              </a:rPr>
              <a:t>This is an example text.</a:t>
            </a:r>
            <a:r>
              <a:rPr lang="zh-CN" altLang="en-US" sz="1100">
                <a:solidFill>
                  <a:srgbClr val="3F3F3F"/>
                </a:solidFill>
                <a:sym typeface="宋体" panose="02010600030101010101" pitchFamily="2" charset="-122"/>
              </a:rPr>
              <a:t> </a:t>
            </a:r>
            <a:r>
              <a:rPr lang="en-US" altLang="zh-CN" sz="1100">
                <a:solidFill>
                  <a:srgbClr val="3F3F3F"/>
                </a:solidFill>
                <a:sym typeface="宋体" panose="02010600030101010101" pitchFamily="2" charset="-122"/>
              </a:rPr>
              <a:t>Go ahead and replace it with your own text. </a:t>
            </a:r>
            <a:endParaRPr lang="zh-CN" altLang="en-US" sz="1600">
              <a:solidFill>
                <a:srgbClr val="000000"/>
              </a:solidFill>
              <a:latin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pic>
        <p:nvPicPr>
          <p:cNvPr id="7191" name="Picture 33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2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7211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12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13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14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15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16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17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18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7193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7199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0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1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2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3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4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5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6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7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8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9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10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7194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95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6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7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8" name="Text Box 60"/>
          <p:cNvSpPr txBox="1">
            <a:spLocks noChangeArrowheads="1"/>
          </p:cNvSpPr>
          <p:nvPr/>
        </p:nvSpPr>
        <p:spPr bwMode="auto">
          <a:xfrm>
            <a:off x="11066463" y="6181725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 bwMode="auto">
          <a:xfrm>
            <a:off x="-9525" y="258763"/>
            <a:ext cx="12225338" cy="5656262"/>
            <a:chOff x="0" y="0"/>
            <a:chExt cx="19252" cy="8907"/>
          </a:xfrm>
        </p:grpSpPr>
        <p:sp>
          <p:nvSpPr>
            <p:cNvPr id="8248" name="AutoShape 3"/>
            <p:cNvSpPr>
              <a:spLocks noChangeArrowheads="1"/>
            </p:cNvSpPr>
            <p:nvPr/>
          </p:nvSpPr>
          <p:spPr bwMode="auto">
            <a:xfrm>
              <a:off x="0" y="1077"/>
              <a:ext cx="19252" cy="7830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49" name="五边形 46"/>
            <p:cNvSpPr>
              <a:spLocks noChangeArrowheads="1"/>
            </p:cNvSpPr>
            <p:nvPr/>
          </p:nvSpPr>
          <p:spPr bwMode="auto">
            <a:xfrm>
              <a:off x="149" y="0"/>
              <a:ext cx="1207" cy="767"/>
            </a:xfrm>
            <a:prstGeom prst="homePlate">
              <a:avLst>
                <a:gd name="adj" fmla="val 2971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50" name="五边形 46"/>
            <p:cNvSpPr>
              <a:spLocks noChangeArrowheads="1"/>
            </p:cNvSpPr>
            <p:nvPr/>
          </p:nvSpPr>
          <p:spPr bwMode="auto">
            <a:xfrm>
              <a:off x="14" y="0"/>
              <a:ext cx="1207" cy="767"/>
            </a:xfrm>
            <a:prstGeom prst="homePlate">
              <a:avLst>
                <a:gd name="adj" fmla="val 2971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51" name="TextBox 64"/>
            <p:cNvSpPr txBox="1">
              <a:spLocks noChangeArrowheads="1"/>
            </p:cNvSpPr>
            <p:nvPr/>
          </p:nvSpPr>
          <p:spPr bwMode="auto">
            <a:xfrm>
              <a:off x="1407" y="107"/>
              <a:ext cx="28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请输入您的标题</a:t>
              </a: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4583113" y="1974850"/>
            <a:ext cx="1130300" cy="1130300"/>
            <a:chOff x="0" y="0"/>
            <a:chExt cx="3033657" cy="3033657"/>
          </a:xfrm>
        </p:grpSpPr>
        <p:sp>
          <p:nvSpPr>
            <p:cNvPr id="8246" name="椭圆 15"/>
            <p:cNvSpPr>
              <a:spLocks noChangeArrowheads="1"/>
            </p:cNvSpPr>
            <p:nvPr/>
          </p:nvSpPr>
          <p:spPr bwMode="auto">
            <a:xfrm>
              <a:off x="0" y="0"/>
              <a:ext cx="3033657" cy="3033657"/>
            </a:xfrm>
            <a:prstGeom prst="ellipse">
              <a:avLst/>
            </a:prstGeom>
            <a:solidFill>
              <a:srgbClr val="7F7F7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ym typeface="Arial" panose="020B0604020202020204" pitchFamily="34" charset="0"/>
              </a:endParaRPr>
            </a:p>
          </p:txBody>
        </p:sp>
        <p:sp>
          <p:nvSpPr>
            <p:cNvPr id="8247" name="椭圆 16"/>
            <p:cNvSpPr>
              <a:spLocks noChangeArrowheads="1"/>
            </p:cNvSpPr>
            <p:nvPr/>
          </p:nvSpPr>
          <p:spPr bwMode="auto">
            <a:xfrm>
              <a:off x="201622" y="201625"/>
              <a:ext cx="2630416" cy="2630410"/>
            </a:xfrm>
            <a:prstGeom prst="ellipse">
              <a:avLst/>
            </a:prstGeom>
            <a:solidFill>
              <a:srgbClr val="7F7F7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8"/>
          <p:cNvGrpSpPr/>
          <p:nvPr/>
        </p:nvGrpSpPr>
        <p:grpSpPr bwMode="auto">
          <a:xfrm>
            <a:off x="7159625" y="1963738"/>
            <a:ext cx="1130300" cy="1130300"/>
            <a:chOff x="0" y="0"/>
            <a:chExt cx="3033657" cy="3033657"/>
          </a:xfrm>
        </p:grpSpPr>
        <p:sp>
          <p:nvSpPr>
            <p:cNvPr id="8244" name="椭圆 19"/>
            <p:cNvSpPr>
              <a:spLocks noChangeArrowheads="1"/>
            </p:cNvSpPr>
            <p:nvPr/>
          </p:nvSpPr>
          <p:spPr bwMode="auto">
            <a:xfrm>
              <a:off x="0" y="0"/>
              <a:ext cx="3033657" cy="3033657"/>
            </a:xfrm>
            <a:prstGeom prst="ellipse">
              <a:avLst/>
            </a:prstGeom>
            <a:solidFill>
              <a:srgbClr val="7F7F7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ym typeface="Arial" panose="020B0604020202020204" pitchFamily="34" charset="0"/>
              </a:endParaRPr>
            </a:p>
          </p:txBody>
        </p:sp>
        <p:sp>
          <p:nvSpPr>
            <p:cNvPr id="8245" name="椭圆 20"/>
            <p:cNvSpPr>
              <a:spLocks noChangeArrowheads="1"/>
            </p:cNvSpPr>
            <p:nvPr/>
          </p:nvSpPr>
          <p:spPr bwMode="auto">
            <a:xfrm>
              <a:off x="201622" y="201625"/>
              <a:ext cx="2630416" cy="2630410"/>
            </a:xfrm>
            <a:prstGeom prst="ellipse">
              <a:avLst/>
            </a:prstGeom>
            <a:solidFill>
              <a:srgbClr val="7F7F7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21"/>
          <p:cNvGrpSpPr/>
          <p:nvPr/>
        </p:nvGrpSpPr>
        <p:grpSpPr bwMode="auto">
          <a:xfrm>
            <a:off x="9602788" y="1963738"/>
            <a:ext cx="1130300" cy="1130300"/>
            <a:chOff x="0" y="0"/>
            <a:chExt cx="3033657" cy="3033657"/>
          </a:xfrm>
        </p:grpSpPr>
        <p:sp>
          <p:nvSpPr>
            <p:cNvPr id="8242" name="椭圆 22"/>
            <p:cNvSpPr>
              <a:spLocks noChangeArrowheads="1"/>
            </p:cNvSpPr>
            <p:nvPr/>
          </p:nvSpPr>
          <p:spPr bwMode="auto">
            <a:xfrm>
              <a:off x="0" y="0"/>
              <a:ext cx="3033657" cy="3033657"/>
            </a:xfrm>
            <a:prstGeom prst="ellipse">
              <a:avLst/>
            </a:prstGeom>
            <a:solidFill>
              <a:srgbClr val="7F7F7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ym typeface="Arial" panose="020B0604020202020204" pitchFamily="34" charset="0"/>
              </a:endParaRPr>
            </a:p>
          </p:txBody>
        </p:sp>
        <p:sp>
          <p:nvSpPr>
            <p:cNvPr id="8243" name="椭圆 23"/>
            <p:cNvSpPr>
              <a:spLocks noChangeArrowheads="1"/>
            </p:cNvSpPr>
            <p:nvPr/>
          </p:nvSpPr>
          <p:spPr bwMode="auto">
            <a:xfrm>
              <a:off x="201622" y="201625"/>
              <a:ext cx="2630416" cy="2630410"/>
            </a:xfrm>
            <a:prstGeom prst="ellipse">
              <a:avLst/>
            </a:prstGeom>
            <a:solidFill>
              <a:srgbClr val="7F7F7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b="1" i="1">
                <a:sym typeface="Arial" panose="020B0604020202020204" pitchFamily="34" charset="0"/>
              </a:endParaRPr>
            </a:p>
          </p:txBody>
        </p:sp>
      </p:grpSp>
      <p:sp>
        <p:nvSpPr>
          <p:cNvPr id="10256" name="空心弧 24"/>
          <p:cNvSpPr>
            <a:spLocks noChangeArrowheads="1"/>
          </p:cNvSpPr>
          <p:nvPr/>
        </p:nvSpPr>
        <p:spPr bwMode="auto">
          <a:xfrm rot="-2700000">
            <a:off x="4583113" y="1970088"/>
            <a:ext cx="1120775" cy="1120775"/>
          </a:xfrm>
          <a:custGeom>
            <a:avLst/>
            <a:gdLst>
              <a:gd name="T0" fmla="*/ 29077265 w 21600"/>
              <a:gd name="T1" fmla="*/ 0 h 21600"/>
              <a:gd name="T2" fmla="*/ 10314347 w 21600"/>
              <a:gd name="T3" fmla="*/ 9579357 h 21600"/>
              <a:gd name="T4" fmla="*/ 29077265 w 21600"/>
              <a:gd name="T5" fmla="*/ 4038526 h 21600"/>
              <a:gd name="T6" fmla="*/ 47840121 w 21600"/>
              <a:gd name="T7" fmla="*/ 95793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51" y="4098"/>
                </a:moveTo>
                <a:cubicBezTo>
                  <a:pt x="6084" y="2431"/>
                  <a:pt x="8395" y="1500"/>
                  <a:pt x="10799" y="1500"/>
                </a:cubicBezTo>
                <a:cubicBezTo>
                  <a:pt x="13204" y="1499"/>
                  <a:pt x="15515" y="2431"/>
                  <a:pt x="17248" y="4098"/>
                </a:cubicBezTo>
                <a:lnTo>
                  <a:pt x="18288" y="3017"/>
                </a:lnTo>
                <a:cubicBezTo>
                  <a:pt x="16276" y="1081"/>
                  <a:pt x="13592" y="0"/>
                  <a:pt x="10800" y="0"/>
                </a:cubicBezTo>
                <a:cubicBezTo>
                  <a:pt x="8007" y="-1"/>
                  <a:pt x="5323" y="1081"/>
                  <a:pt x="3311" y="3017"/>
                </a:cubicBezTo>
                <a:lnTo>
                  <a:pt x="4351" y="4098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57" name="空心弧 25"/>
          <p:cNvSpPr>
            <a:spLocks noChangeArrowheads="1"/>
          </p:cNvSpPr>
          <p:nvPr/>
        </p:nvSpPr>
        <p:spPr bwMode="auto">
          <a:xfrm rot="-2700000">
            <a:off x="7161213" y="1970088"/>
            <a:ext cx="1119187" cy="1120775"/>
          </a:xfrm>
          <a:custGeom>
            <a:avLst/>
            <a:gdLst>
              <a:gd name="T0" fmla="*/ 28994925 w 21600"/>
              <a:gd name="T1" fmla="*/ 0 h 21600"/>
              <a:gd name="T2" fmla="*/ 22253581 w 21600"/>
              <a:gd name="T3" fmla="*/ 55276370 h 21600"/>
              <a:gd name="T4" fmla="*/ 28994925 w 21600"/>
              <a:gd name="T5" fmla="*/ 4038526 h 21600"/>
              <a:gd name="T6" fmla="*/ 35736211 w 21600"/>
              <a:gd name="T7" fmla="*/ 5527637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6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476" y="19805"/>
                </a:moveTo>
                <a:cubicBezTo>
                  <a:pt x="4369" y="18745"/>
                  <a:pt x="1500" y="15041"/>
                  <a:pt x="1500" y="10800"/>
                </a:cubicBezTo>
                <a:cubicBezTo>
                  <a:pt x="1500" y="5663"/>
                  <a:pt x="5663" y="1500"/>
                  <a:pt x="10800" y="1500"/>
                </a:cubicBezTo>
                <a:cubicBezTo>
                  <a:pt x="15936" y="1500"/>
                  <a:pt x="20100" y="5663"/>
                  <a:pt x="20100" y="10800"/>
                </a:cubicBezTo>
                <a:cubicBezTo>
                  <a:pt x="20100" y="15041"/>
                  <a:pt x="17230" y="18745"/>
                  <a:pt x="13123" y="19805"/>
                </a:cubicBezTo>
                <a:lnTo>
                  <a:pt x="13498" y="21257"/>
                </a:lnTo>
                <a:cubicBezTo>
                  <a:pt x="18267" y="20026"/>
                  <a:pt x="21600" y="1572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725"/>
                  <a:pt x="3332" y="20026"/>
                  <a:pt x="8101" y="21257"/>
                </a:cubicBezTo>
                <a:lnTo>
                  <a:pt x="8476" y="1980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58" name="空心弧 26"/>
          <p:cNvSpPr>
            <a:spLocks noChangeArrowheads="1"/>
          </p:cNvSpPr>
          <p:nvPr/>
        </p:nvSpPr>
        <p:spPr bwMode="auto">
          <a:xfrm rot="-2700000">
            <a:off x="9604375" y="1970088"/>
            <a:ext cx="1120775" cy="1120775"/>
          </a:xfrm>
          <a:custGeom>
            <a:avLst/>
            <a:gdLst>
              <a:gd name="T0" fmla="*/ 29077265 w 21600"/>
              <a:gd name="T1" fmla="*/ 0 h 21600"/>
              <a:gd name="T2" fmla="*/ 2019263 w 21600"/>
              <a:gd name="T3" fmla="*/ 29432643 h 21600"/>
              <a:gd name="T4" fmla="*/ 29077265 w 21600"/>
              <a:gd name="T5" fmla="*/ 4038526 h 21600"/>
              <a:gd name="T6" fmla="*/ 56135215 w 21600"/>
              <a:gd name="T7" fmla="*/ 294326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00" y="10922"/>
                </a:moveTo>
                <a:cubicBezTo>
                  <a:pt x="1500" y="10881"/>
                  <a:pt x="1500" y="10840"/>
                  <a:pt x="1500" y="10800"/>
                </a:cubicBezTo>
                <a:cubicBezTo>
                  <a:pt x="1500" y="5663"/>
                  <a:pt x="5663" y="1500"/>
                  <a:pt x="10800" y="1500"/>
                </a:cubicBezTo>
                <a:cubicBezTo>
                  <a:pt x="15936" y="1500"/>
                  <a:pt x="20100" y="5663"/>
                  <a:pt x="20100" y="10800"/>
                </a:cubicBezTo>
                <a:cubicBezTo>
                  <a:pt x="20100" y="10840"/>
                  <a:pt x="20099" y="10881"/>
                  <a:pt x="20099" y="10922"/>
                </a:cubicBezTo>
                <a:lnTo>
                  <a:pt x="21599" y="10941"/>
                </a:lnTo>
                <a:cubicBezTo>
                  <a:pt x="21599" y="10894"/>
                  <a:pt x="21600" y="1084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47"/>
                  <a:pt x="0" y="10894"/>
                  <a:pt x="0" y="10941"/>
                </a:cubicBezTo>
                <a:lnTo>
                  <a:pt x="1500" y="1092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59" name="TextBox 28"/>
          <p:cNvSpPr>
            <a:spLocks noChangeArrowheads="1"/>
          </p:cNvSpPr>
          <p:nvPr/>
        </p:nvSpPr>
        <p:spPr bwMode="auto">
          <a:xfrm>
            <a:off x="4635500" y="2128838"/>
            <a:ext cx="1074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chemeClr val="bg1"/>
                </a:solidFill>
                <a:sym typeface="Arial" panose="020B0604020202020204" pitchFamily="34" charset="0"/>
              </a:rPr>
              <a:t>25</a:t>
            </a:r>
            <a:r>
              <a:rPr lang="en-US" altLang="zh-CN">
                <a:solidFill>
                  <a:schemeClr val="bg1"/>
                </a:solidFill>
                <a:sym typeface="Arial" panose="020B0604020202020204" pitchFamily="34" charset="0"/>
              </a:rPr>
              <a:t>%</a:t>
            </a:r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260" name="TextBox 30"/>
          <p:cNvSpPr>
            <a:spLocks noChangeArrowheads="1"/>
          </p:cNvSpPr>
          <p:nvPr/>
        </p:nvSpPr>
        <p:spPr bwMode="auto">
          <a:xfrm>
            <a:off x="7199313" y="2117725"/>
            <a:ext cx="1074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chemeClr val="bg1"/>
                </a:solidFill>
                <a:sym typeface="Arial" panose="020B0604020202020204" pitchFamily="34" charset="0"/>
              </a:rPr>
              <a:t>75</a:t>
            </a:r>
            <a:r>
              <a:rPr lang="en-US" altLang="zh-CN">
                <a:solidFill>
                  <a:schemeClr val="bg1"/>
                </a:solidFill>
                <a:sym typeface="Arial" panose="020B0604020202020204" pitchFamily="34" charset="0"/>
              </a:rPr>
              <a:t>%</a:t>
            </a:r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261" name="TextBox 31"/>
          <p:cNvSpPr>
            <a:spLocks noChangeArrowheads="1"/>
          </p:cNvSpPr>
          <p:nvPr/>
        </p:nvSpPr>
        <p:spPr bwMode="auto">
          <a:xfrm>
            <a:off x="9642475" y="2117725"/>
            <a:ext cx="107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chemeClr val="bg1"/>
                </a:solidFill>
                <a:sym typeface="Arial" panose="020B0604020202020204" pitchFamily="34" charset="0"/>
              </a:rPr>
              <a:t>40</a:t>
            </a:r>
            <a:r>
              <a:rPr lang="en-US" altLang="zh-CN">
                <a:solidFill>
                  <a:schemeClr val="bg1"/>
                </a:solidFill>
                <a:sym typeface="Arial" panose="020B0604020202020204" pitchFamily="34" charset="0"/>
              </a:rPr>
              <a:t>%</a:t>
            </a:r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6" name="组合 42"/>
          <p:cNvGrpSpPr/>
          <p:nvPr/>
        </p:nvGrpSpPr>
        <p:grpSpPr bwMode="auto">
          <a:xfrm>
            <a:off x="4511675" y="3270250"/>
            <a:ext cx="1423988" cy="1544638"/>
            <a:chOff x="0" y="0"/>
            <a:chExt cx="1019931" cy="1723368"/>
          </a:xfrm>
        </p:grpSpPr>
        <p:sp>
          <p:nvSpPr>
            <p:cNvPr id="8240" name="TextBox 33"/>
            <p:cNvSpPr>
              <a:spLocks noChangeArrowheads="1"/>
            </p:cNvSpPr>
            <p:nvPr/>
          </p:nvSpPr>
          <p:spPr bwMode="auto">
            <a:xfrm flipH="1">
              <a:off x="0" y="0"/>
              <a:ext cx="1019931" cy="51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FF3300"/>
                  </a:solidFill>
                  <a:sym typeface="Arial" panose="020B0604020202020204" pitchFamily="34" charset="0"/>
                </a:rPr>
                <a:t>TITLE 1</a:t>
              </a:r>
              <a:endParaRPr lang="zh-CN" altLang="en-US" sz="2400">
                <a:solidFill>
                  <a:srgbClr val="FF33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241" name="TextBox 34"/>
            <p:cNvSpPr>
              <a:spLocks noChangeArrowheads="1"/>
            </p:cNvSpPr>
            <p:nvPr/>
          </p:nvSpPr>
          <p:spPr bwMode="auto">
            <a:xfrm flipH="1">
              <a:off x="0" y="383231"/>
              <a:ext cx="859492" cy="134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7F7F7F"/>
                  </a:solidFill>
                  <a:sym typeface="Arial" panose="020B0604020202020204" pitchFamily="34" charset="0"/>
                </a:rPr>
                <a:t>Historyhistory hiwad adet aagga a3tga a3t4y4 a3a64rgrgf ay4r</a:t>
              </a:r>
              <a:endParaRPr lang="zh-CN" altLang="en-US" sz="1200">
                <a:solidFill>
                  <a:srgbClr val="7F7F7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2"/>
          <p:cNvGrpSpPr/>
          <p:nvPr/>
        </p:nvGrpSpPr>
        <p:grpSpPr bwMode="auto">
          <a:xfrm>
            <a:off x="7102475" y="3270250"/>
            <a:ext cx="1423988" cy="1544638"/>
            <a:chOff x="0" y="0"/>
            <a:chExt cx="1019931" cy="1723368"/>
          </a:xfrm>
        </p:grpSpPr>
        <p:sp>
          <p:nvSpPr>
            <p:cNvPr id="8238" name="TextBox 36"/>
            <p:cNvSpPr>
              <a:spLocks noChangeArrowheads="1"/>
            </p:cNvSpPr>
            <p:nvPr/>
          </p:nvSpPr>
          <p:spPr bwMode="auto">
            <a:xfrm flipH="1">
              <a:off x="0" y="0"/>
              <a:ext cx="1019931" cy="51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B050"/>
                  </a:solidFill>
                  <a:sym typeface="Arial" panose="020B0604020202020204" pitchFamily="34" charset="0"/>
                </a:rPr>
                <a:t>TITLE 2</a:t>
              </a:r>
              <a:endParaRPr lang="zh-CN" altLang="en-US" sz="2400">
                <a:solidFill>
                  <a:srgbClr val="00B05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239" name="TextBox 37"/>
            <p:cNvSpPr>
              <a:spLocks noChangeArrowheads="1"/>
            </p:cNvSpPr>
            <p:nvPr/>
          </p:nvSpPr>
          <p:spPr bwMode="auto">
            <a:xfrm flipH="1">
              <a:off x="0" y="383231"/>
              <a:ext cx="1010016" cy="134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7F7F7F"/>
                  </a:solidFill>
                  <a:sym typeface="Arial" panose="020B0604020202020204" pitchFamily="34" charset="0"/>
                </a:rPr>
                <a:t>Historyhistory hiwad adet aagrqeqqefefdafdfafadfadfga a3tga a3t4y4 a3a64rgrgf ay4r</a:t>
              </a:r>
              <a:endParaRPr lang="zh-CN" altLang="en-US" sz="1200">
                <a:solidFill>
                  <a:srgbClr val="7F7F7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2"/>
          <p:cNvGrpSpPr/>
          <p:nvPr/>
        </p:nvGrpSpPr>
        <p:grpSpPr bwMode="auto">
          <a:xfrm>
            <a:off x="9532938" y="3270250"/>
            <a:ext cx="1422400" cy="1174750"/>
            <a:chOff x="0" y="0"/>
            <a:chExt cx="1019931" cy="1311018"/>
          </a:xfrm>
        </p:grpSpPr>
        <p:sp>
          <p:nvSpPr>
            <p:cNvPr id="8236" name="TextBox 39"/>
            <p:cNvSpPr>
              <a:spLocks noChangeArrowheads="1"/>
            </p:cNvSpPr>
            <p:nvPr/>
          </p:nvSpPr>
          <p:spPr bwMode="auto">
            <a:xfrm flipH="1">
              <a:off x="0" y="0"/>
              <a:ext cx="1019931" cy="51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B0F0"/>
                  </a:solidFill>
                  <a:sym typeface="Arial" panose="020B0604020202020204" pitchFamily="34" charset="0"/>
                </a:rPr>
                <a:t>TITLE 3</a:t>
              </a:r>
              <a:endParaRPr lang="zh-CN" altLang="en-US" sz="2400">
                <a:solidFill>
                  <a:srgbClr val="00B0F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237" name="TextBox 40"/>
            <p:cNvSpPr>
              <a:spLocks noChangeArrowheads="1"/>
            </p:cNvSpPr>
            <p:nvPr/>
          </p:nvSpPr>
          <p:spPr bwMode="auto">
            <a:xfrm flipH="1">
              <a:off x="0" y="383231"/>
              <a:ext cx="1019931" cy="92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7F7F7F"/>
                  </a:solidFill>
                  <a:sym typeface="Arial" panose="020B0604020202020204" pitchFamily="34" charset="0"/>
                </a:rPr>
                <a:t>Historyhistory hiwad adet aagga a3tga a3t4y4 a3a64rgrgf ay4r</a:t>
              </a:r>
              <a:endParaRPr lang="zh-CN" altLang="en-US" sz="1200">
                <a:solidFill>
                  <a:srgbClr val="7F7F7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8207" name="Picture 31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8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8228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9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30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31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32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33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34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35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8209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8216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7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8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9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0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1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2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3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4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5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6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7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8210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11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2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3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4" name="Text Box 58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05</a:t>
            </a:r>
          </a:p>
        </p:txBody>
      </p:sp>
      <p:pic>
        <p:nvPicPr>
          <p:cNvPr id="8215" name="图片 23" descr="x-office-present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798638"/>
            <a:ext cx="299878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10257" grpId="0" animBg="1"/>
      <p:bldP spid="10258" grpId="0" animBg="1"/>
      <p:bldP spid="10259" grpId="0" bldLvl="0" autoUpdateAnimBg="0"/>
      <p:bldP spid="10260" grpId="0" bldLvl="0" autoUpdateAnimBg="0"/>
      <p:bldP spid="1026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60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-9525" y="942975"/>
            <a:ext cx="12199938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9219" name="AutoShape 3"/>
          <p:cNvCxnSpPr>
            <a:cxnSpLocks noChangeShapeType="1"/>
            <a:stCxn id="9230" idx="5"/>
            <a:endCxn id="9238" idx="5"/>
          </p:cNvCxnSpPr>
          <p:nvPr/>
        </p:nvCxnSpPr>
        <p:spPr bwMode="auto">
          <a:xfrm flipH="1">
            <a:off x="6159500" y="2870200"/>
            <a:ext cx="1588" cy="1435100"/>
          </a:xfrm>
          <a:prstGeom prst="curvedConnector5">
            <a:avLst>
              <a:gd name="adj1" fmla="val -21425000"/>
              <a:gd name="adj2" fmla="val 34426"/>
              <a:gd name="adj3" fmla="val 21525000"/>
            </a:avLst>
          </a:prstGeom>
          <a:noFill/>
          <a:ln w="28575">
            <a:solidFill>
              <a:srgbClr val="59595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0" name="时间线2"/>
          <p:cNvSpPr>
            <a:spLocks noChangeShapeType="1"/>
          </p:cNvSpPr>
          <p:nvPr/>
        </p:nvSpPr>
        <p:spPr bwMode="auto">
          <a:xfrm flipV="1">
            <a:off x="6170613" y="1654175"/>
            <a:ext cx="0" cy="1216025"/>
          </a:xfrm>
          <a:prstGeom prst="line">
            <a:avLst/>
          </a:prstGeom>
          <a:noFill/>
          <a:ln w="28575">
            <a:solidFill>
              <a:srgbClr val="59595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21" name="TIMELINE"/>
          <p:cNvGrpSpPr/>
          <p:nvPr/>
        </p:nvGrpSpPr>
        <p:grpSpPr bwMode="auto">
          <a:xfrm>
            <a:off x="3344863" y="1411288"/>
            <a:ext cx="1963737" cy="469900"/>
            <a:chOff x="0" y="0"/>
            <a:chExt cx="2648502" cy="633875"/>
          </a:xfrm>
        </p:grpSpPr>
        <p:sp>
          <p:nvSpPr>
            <p:cNvPr id="9298" name="Freeform 14"/>
            <p:cNvSpPr>
              <a:spLocks noChangeArrowheads="1"/>
            </p:cNvSpPr>
            <p:nvPr/>
          </p:nvSpPr>
          <p:spPr bwMode="auto">
            <a:xfrm>
              <a:off x="0" y="3532"/>
              <a:ext cx="324883" cy="630343"/>
            </a:xfrm>
            <a:custGeom>
              <a:avLst/>
              <a:gdLst>
                <a:gd name="T0" fmla="*/ 356584327 w 296"/>
                <a:gd name="T1" fmla="*/ 18152339 h 573"/>
                <a:gd name="T2" fmla="*/ 337309773 w 296"/>
                <a:gd name="T3" fmla="*/ 37514760 h 573"/>
                <a:gd name="T4" fmla="*/ 201180491 w 296"/>
                <a:gd name="T5" fmla="*/ 37514760 h 573"/>
                <a:gd name="T6" fmla="*/ 196362127 w 296"/>
                <a:gd name="T7" fmla="*/ 42356189 h 573"/>
                <a:gd name="T8" fmla="*/ 196362127 w 296"/>
                <a:gd name="T9" fmla="*/ 674062170 h 573"/>
                <a:gd name="T10" fmla="*/ 178292712 w 296"/>
                <a:gd name="T11" fmla="*/ 693424583 h 573"/>
                <a:gd name="T12" fmla="*/ 159017061 w 296"/>
                <a:gd name="T13" fmla="*/ 674062170 h 573"/>
                <a:gd name="T14" fmla="*/ 159017061 w 296"/>
                <a:gd name="T15" fmla="*/ 42356189 h 573"/>
                <a:gd name="T16" fmla="*/ 154198696 w 296"/>
                <a:gd name="T17" fmla="*/ 37514760 h 573"/>
                <a:gd name="T18" fmla="*/ 18070520 w 296"/>
                <a:gd name="T19" fmla="*/ 37514760 h 573"/>
                <a:gd name="T20" fmla="*/ 0 w 296"/>
                <a:gd name="T21" fmla="*/ 18152339 h 573"/>
                <a:gd name="T22" fmla="*/ 18070520 w 296"/>
                <a:gd name="T23" fmla="*/ 0 h 573"/>
                <a:gd name="T24" fmla="*/ 337309773 w 296"/>
                <a:gd name="T25" fmla="*/ 0 h 573"/>
                <a:gd name="T26" fmla="*/ 356584327 w 296"/>
                <a:gd name="T27" fmla="*/ 18152339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0" y="31"/>
                    <a:pt x="280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4" y="31"/>
                    <a:pt x="163" y="32"/>
                    <a:pt x="163" y="35"/>
                  </a:cubicBezTo>
                  <a:cubicBezTo>
                    <a:pt x="163" y="557"/>
                    <a:pt x="163" y="557"/>
                    <a:pt x="163" y="557"/>
                  </a:cubicBezTo>
                  <a:cubicBezTo>
                    <a:pt x="163" y="567"/>
                    <a:pt x="158" y="573"/>
                    <a:pt x="148" y="573"/>
                  </a:cubicBezTo>
                  <a:cubicBezTo>
                    <a:pt x="137" y="573"/>
                    <a:pt x="132" y="567"/>
                    <a:pt x="132" y="557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2"/>
                    <a:pt x="131" y="31"/>
                    <a:pt x="128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90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9" name="Freeform 15"/>
            <p:cNvSpPr>
              <a:spLocks noChangeArrowheads="1"/>
            </p:cNvSpPr>
            <p:nvPr/>
          </p:nvSpPr>
          <p:spPr bwMode="auto">
            <a:xfrm>
              <a:off x="409634" y="3532"/>
              <a:ext cx="33548" cy="630343"/>
            </a:xfrm>
            <a:custGeom>
              <a:avLst/>
              <a:gdLst>
                <a:gd name="T0" fmla="*/ 36305437 w 31"/>
                <a:gd name="T1" fmla="*/ 674062170 h 573"/>
                <a:gd name="T2" fmla="*/ 17567248 w 31"/>
                <a:gd name="T3" fmla="*/ 693424583 h 573"/>
                <a:gd name="T4" fmla="*/ 0 w 31"/>
                <a:gd name="T5" fmla="*/ 674062170 h 573"/>
                <a:gd name="T6" fmla="*/ 0 w 31"/>
                <a:gd name="T7" fmla="*/ 18152339 h 573"/>
                <a:gd name="T8" fmla="*/ 17567248 w 31"/>
                <a:gd name="T9" fmla="*/ 0 h 573"/>
                <a:gd name="T10" fmla="*/ 36305437 w 31"/>
                <a:gd name="T11" fmla="*/ 18152339 h 573"/>
                <a:gd name="T12" fmla="*/ 36305437 w 31"/>
                <a:gd name="T13" fmla="*/ 674062170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6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6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300" name="Freeform 16"/>
            <p:cNvSpPr>
              <a:spLocks noChangeArrowheads="1"/>
            </p:cNvSpPr>
            <p:nvPr/>
          </p:nvSpPr>
          <p:spPr bwMode="auto">
            <a:xfrm>
              <a:off x="529700" y="0"/>
              <a:ext cx="452011" cy="633874"/>
            </a:xfrm>
            <a:custGeom>
              <a:avLst/>
              <a:gdLst>
                <a:gd name="T0" fmla="*/ 497114209 w 411"/>
                <a:gd name="T1" fmla="*/ 679332123 h 575"/>
                <a:gd name="T2" fmla="*/ 477761325 w 411"/>
                <a:gd name="T3" fmla="*/ 698776062 h 575"/>
                <a:gd name="T4" fmla="*/ 459619303 w 411"/>
                <a:gd name="T5" fmla="*/ 679332123 h 575"/>
                <a:gd name="T6" fmla="*/ 459619303 w 411"/>
                <a:gd name="T7" fmla="*/ 111804337 h 575"/>
                <a:gd name="T8" fmla="*/ 457199780 w 411"/>
                <a:gd name="T9" fmla="*/ 110588402 h 575"/>
                <a:gd name="T10" fmla="*/ 454781357 w 411"/>
                <a:gd name="T11" fmla="*/ 111804337 h 575"/>
                <a:gd name="T12" fmla="*/ 264886135 w 411"/>
                <a:gd name="T13" fmla="*/ 499472795 h 575"/>
                <a:gd name="T14" fmla="*/ 249161435 w 411"/>
                <a:gd name="T15" fmla="*/ 510410699 h 575"/>
                <a:gd name="T16" fmla="*/ 232228075 w 411"/>
                <a:gd name="T17" fmla="*/ 499472795 h 575"/>
                <a:gd name="T18" fmla="*/ 42332869 w 411"/>
                <a:gd name="T19" fmla="*/ 111804337 h 575"/>
                <a:gd name="T20" fmla="*/ 39914446 w 411"/>
                <a:gd name="T21" fmla="*/ 110588402 h 575"/>
                <a:gd name="T22" fmla="*/ 37494923 w 411"/>
                <a:gd name="T23" fmla="*/ 111804337 h 575"/>
                <a:gd name="T24" fmla="*/ 37494923 w 411"/>
                <a:gd name="T25" fmla="*/ 679332123 h 575"/>
                <a:gd name="T26" fmla="*/ 19352892 w 411"/>
                <a:gd name="T27" fmla="*/ 698776062 h 575"/>
                <a:gd name="T28" fmla="*/ 0 w 411"/>
                <a:gd name="T29" fmla="*/ 679332123 h 575"/>
                <a:gd name="T30" fmla="*/ 0 w 411"/>
                <a:gd name="T31" fmla="*/ 20659883 h 575"/>
                <a:gd name="T32" fmla="*/ 14513842 w 411"/>
                <a:gd name="T33" fmla="*/ 2430769 h 575"/>
                <a:gd name="T34" fmla="*/ 36286262 w 411"/>
                <a:gd name="T35" fmla="*/ 14583510 h 575"/>
                <a:gd name="T36" fmla="*/ 246743012 w 411"/>
                <a:gd name="T37" fmla="*/ 444786579 h 575"/>
                <a:gd name="T38" fmla="*/ 250371197 w 411"/>
                <a:gd name="T39" fmla="*/ 444786579 h 575"/>
                <a:gd name="T40" fmla="*/ 460827965 w 411"/>
                <a:gd name="T41" fmla="*/ 14583510 h 575"/>
                <a:gd name="T42" fmla="*/ 482600371 w 411"/>
                <a:gd name="T43" fmla="*/ 2430769 h 575"/>
                <a:gd name="T44" fmla="*/ 497114209 w 411"/>
                <a:gd name="T45" fmla="*/ 20659883 h 575"/>
                <a:gd name="T46" fmla="*/ 497114209 w 411"/>
                <a:gd name="T47" fmla="*/ 679332123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1"/>
                <a:gd name="T73" fmla="*/ 0 h 575"/>
                <a:gd name="T74" fmla="*/ 411 w 411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1" h="575">
                  <a:moveTo>
                    <a:pt x="411" y="559"/>
                  </a:moveTo>
                  <a:cubicBezTo>
                    <a:pt x="411" y="569"/>
                    <a:pt x="406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7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7" y="417"/>
                    <a:pt x="212" y="420"/>
                    <a:pt x="206" y="420"/>
                  </a:cubicBezTo>
                  <a:cubicBezTo>
                    <a:pt x="199" y="420"/>
                    <a:pt x="194" y="417"/>
                    <a:pt x="192" y="41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4" y="91"/>
                    <a:pt x="33" y="91"/>
                  </a:cubicBezTo>
                  <a:cubicBezTo>
                    <a:pt x="32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4" y="366"/>
                    <a:pt x="204" y="366"/>
                    <a:pt x="204" y="366"/>
                  </a:cubicBezTo>
                  <a:cubicBezTo>
                    <a:pt x="205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1" y="0"/>
                    <a:pt x="399" y="2"/>
                  </a:cubicBezTo>
                  <a:cubicBezTo>
                    <a:pt x="407" y="4"/>
                    <a:pt x="411" y="9"/>
                    <a:pt x="411" y="17"/>
                  </a:cubicBezTo>
                  <a:lnTo>
                    <a:pt x="411" y="559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301" name="Freeform 17"/>
            <p:cNvSpPr>
              <a:spLocks noChangeArrowheads="1"/>
            </p:cNvSpPr>
            <p:nvPr/>
          </p:nvSpPr>
          <p:spPr bwMode="auto">
            <a:xfrm>
              <a:off x="1068229" y="3532"/>
              <a:ext cx="293101" cy="630343"/>
            </a:xfrm>
            <a:custGeom>
              <a:avLst/>
              <a:gdLst>
                <a:gd name="T0" fmla="*/ 322963133 w 266"/>
                <a:gd name="T1" fmla="*/ 674062170 h 573"/>
                <a:gd name="T2" fmla="*/ 302322662 w 266"/>
                <a:gd name="T3" fmla="*/ 693424583 h 573"/>
                <a:gd name="T4" fmla="*/ 19426205 w 266"/>
                <a:gd name="T5" fmla="*/ 693424583 h 573"/>
                <a:gd name="T6" fmla="*/ 0 w 266"/>
                <a:gd name="T7" fmla="*/ 674062170 h 573"/>
                <a:gd name="T8" fmla="*/ 0 w 266"/>
                <a:gd name="T9" fmla="*/ 18152339 h 573"/>
                <a:gd name="T10" fmla="*/ 19426205 w 266"/>
                <a:gd name="T11" fmla="*/ 0 h 573"/>
                <a:gd name="T12" fmla="*/ 302322662 w 266"/>
                <a:gd name="T13" fmla="*/ 0 h 573"/>
                <a:gd name="T14" fmla="*/ 322963133 w 266"/>
                <a:gd name="T15" fmla="*/ 18152339 h 573"/>
                <a:gd name="T16" fmla="*/ 302322662 w 266"/>
                <a:gd name="T17" fmla="*/ 37514760 h 573"/>
                <a:gd name="T18" fmla="*/ 42495235 w 266"/>
                <a:gd name="T19" fmla="*/ 37514760 h 573"/>
                <a:gd name="T20" fmla="*/ 37638135 w 266"/>
                <a:gd name="T21" fmla="*/ 42356189 h 573"/>
                <a:gd name="T22" fmla="*/ 37638135 w 266"/>
                <a:gd name="T23" fmla="*/ 321903960 h 573"/>
                <a:gd name="T24" fmla="*/ 42495235 w 266"/>
                <a:gd name="T25" fmla="*/ 327954370 h 573"/>
                <a:gd name="T26" fmla="*/ 264684475 w 266"/>
                <a:gd name="T27" fmla="*/ 327954370 h 573"/>
                <a:gd name="T28" fmla="*/ 284110671 w 266"/>
                <a:gd name="T29" fmla="*/ 346106700 h 573"/>
                <a:gd name="T30" fmla="*/ 264684475 w 266"/>
                <a:gd name="T31" fmla="*/ 365470213 h 573"/>
                <a:gd name="T32" fmla="*/ 42495235 w 266"/>
                <a:gd name="T33" fmla="*/ 365470213 h 573"/>
                <a:gd name="T34" fmla="*/ 37638135 w 266"/>
                <a:gd name="T35" fmla="*/ 369100459 h 573"/>
                <a:gd name="T36" fmla="*/ 37638135 w 266"/>
                <a:gd name="T37" fmla="*/ 651068411 h 573"/>
                <a:gd name="T38" fmla="*/ 42495235 w 266"/>
                <a:gd name="T39" fmla="*/ 655909840 h 573"/>
                <a:gd name="T40" fmla="*/ 302322662 w 266"/>
                <a:gd name="T41" fmla="*/ 655909840 h 573"/>
                <a:gd name="T42" fmla="*/ 322963133 w 266"/>
                <a:gd name="T43" fmla="*/ 674062170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7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4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8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302" name="Freeform 18"/>
            <p:cNvSpPr>
              <a:spLocks noChangeArrowheads="1"/>
            </p:cNvSpPr>
            <p:nvPr/>
          </p:nvSpPr>
          <p:spPr bwMode="auto">
            <a:xfrm>
              <a:off x="1446082" y="3532"/>
              <a:ext cx="291336" cy="630343"/>
            </a:xfrm>
            <a:custGeom>
              <a:avLst/>
              <a:gdLst>
                <a:gd name="T0" fmla="*/ 319085197 w 266"/>
                <a:gd name="T1" fmla="*/ 674062170 h 573"/>
                <a:gd name="T2" fmla="*/ 298692781 w 266"/>
                <a:gd name="T3" fmla="*/ 693424583 h 573"/>
                <a:gd name="T4" fmla="*/ 19193128 w 266"/>
                <a:gd name="T5" fmla="*/ 693424583 h 573"/>
                <a:gd name="T6" fmla="*/ 0 w 266"/>
                <a:gd name="T7" fmla="*/ 674062170 h 573"/>
                <a:gd name="T8" fmla="*/ 0 w 266"/>
                <a:gd name="T9" fmla="*/ 18152339 h 573"/>
                <a:gd name="T10" fmla="*/ 19193128 w 266"/>
                <a:gd name="T11" fmla="*/ 0 h 573"/>
                <a:gd name="T12" fmla="*/ 37186959 w 266"/>
                <a:gd name="T13" fmla="*/ 18152339 h 573"/>
                <a:gd name="T14" fmla="*/ 37186959 w 266"/>
                <a:gd name="T15" fmla="*/ 651068411 h 573"/>
                <a:gd name="T16" fmla="*/ 41985239 w 266"/>
                <a:gd name="T17" fmla="*/ 655909840 h 573"/>
                <a:gd name="T18" fmla="*/ 298692781 w 266"/>
                <a:gd name="T19" fmla="*/ 655909840 h 573"/>
                <a:gd name="T20" fmla="*/ 319085197 w 266"/>
                <a:gd name="T21" fmla="*/ 674062170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6"/>
                <a:gd name="T34" fmla="*/ 0 h 573"/>
                <a:gd name="T35" fmla="*/ 266 w 266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6" h="573">
                  <a:moveTo>
                    <a:pt x="266" y="557"/>
                  </a:moveTo>
                  <a:cubicBezTo>
                    <a:pt x="266" y="567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6" y="0"/>
                    <a:pt x="31" y="5"/>
                    <a:pt x="31" y="1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303" name="Freeform 19"/>
            <p:cNvSpPr>
              <a:spLocks noChangeArrowheads="1"/>
            </p:cNvSpPr>
            <p:nvPr/>
          </p:nvSpPr>
          <p:spPr bwMode="auto">
            <a:xfrm>
              <a:off x="1822168" y="3532"/>
              <a:ext cx="35313" cy="630343"/>
            </a:xfrm>
            <a:custGeom>
              <a:avLst/>
              <a:gdLst>
                <a:gd name="T0" fmla="*/ 40226071 w 31"/>
                <a:gd name="T1" fmla="*/ 674062170 h 573"/>
                <a:gd name="T2" fmla="*/ 19464302 w 31"/>
                <a:gd name="T3" fmla="*/ 693424583 h 573"/>
                <a:gd name="T4" fmla="*/ 0 w 31"/>
                <a:gd name="T5" fmla="*/ 674062170 h 573"/>
                <a:gd name="T6" fmla="*/ 0 w 31"/>
                <a:gd name="T7" fmla="*/ 18152339 h 573"/>
                <a:gd name="T8" fmla="*/ 19464302 w 31"/>
                <a:gd name="T9" fmla="*/ 0 h 573"/>
                <a:gd name="T10" fmla="*/ 40226071 w 31"/>
                <a:gd name="T11" fmla="*/ 18152339 h 573"/>
                <a:gd name="T12" fmla="*/ 40226071 w 31"/>
                <a:gd name="T13" fmla="*/ 674062170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6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6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304" name="Freeform 20"/>
            <p:cNvSpPr>
              <a:spLocks noChangeArrowheads="1"/>
            </p:cNvSpPr>
            <p:nvPr/>
          </p:nvSpPr>
          <p:spPr bwMode="auto">
            <a:xfrm>
              <a:off x="1944000" y="0"/>
              <a:ext cx="326649" cy="633874"/>
            </a:xfrm>
            <a:custGeom>
              <a:avLst/>
              <a:gdLst>
                <a:gd name="T0" fmla="*/ 359257799 w 297"/>
                <a:gd name="T1" fmla="*/ 678185742 h 576"/>
                <a:gd name="T2" fmla="*/ 344742271 w 297"/>
                <a:gd name="T3" fmla="*/ 696352387 h 576"/>
                <a:gd name="T4" fmla="*/ 322968979 w 297"/>
                <a:gd name="T5" fmla="*/ 684241657 h 576"/>
                <a:gd name="T6" fmla="*/ 42336790 w 297"/>
                <a:gd name="T7" fmla="*/ 111416548 h 576"/>
                <a:gd name="T8" fmla="*/ 38708458 w 297"/>
                <a:gd name="T9" fmla="*/ 110204925 h 576"/>
                <a:gd name="T10" fmla="*/ 37498647 w 297"/>
                <a:gd name="T11" fmla="*/ 111416548 h 576"/>
                <a:gd name="T12" fmla="*/ 37498647 w 297"/>
                <a:gd name="T13" fmla="*/ 676975219 h 576"/>
                <a:gd name="T14" fmla="*/ 18143868 w 297"/>
                <a:gd name="T15" fmla="*/ 696352387 h 576"/>
                <a:gd name="T16" fmla="*/ 0 w 297"/>
                <a:gd name="T17" fmla="*/ 676975219 h 576"/>
                <a:gd name="T18" fmla="*/ 0 w 297"/>
                <a:gd name="T19" fmla="*/ 20587699 h 576"/>
                <a:gd name="T20" fmla="*/ 15725343 w 297"/>
                <a:gd name="T21" fmla="*/ 2422147 h 576"/>
                <a:gd name="T22" fmla="*/ 36288836 w 297"/>
                <a:gd name="T23" fmla="*/ 13321257 h 576"/>
                <a:gd name="T24" fmla="*/ 316921026 w 297"/>
                <a:gd name="T25" fmla="*/ 587358019 h 576"/>
                <a:gd name="T26" fmla="*/ 320549358 w 297"/>
                <a:gd name="T27" fmla="*/ 587358019 h 576"/>
                <a:gd name="T28" fmla="*/ 321759169 w 297"/>
                <a:gd name="T29" fmla="*/ 586146396 h 576"/>
                <a:gd name="T30" fmla="*/ 321759169 w 297"/>
                <a:gd name="T31" fmla="*/ 20587699 h 576"/>
                <a:gd name="T32" fmla="*/ 341113939 w 297"/>
                <a:gd name="T33" fmla="*/ 2422147 h 576"/>
                <a:gd name="T34" fmla="*/ 359257799 w 297"/>
                <a:gd name="T35" fmla="*/ 20587699 h 576"/>
                <a:gd name="T36" fmla="*/ 359257799 w 297"/>
                <a:gd name="T37" fmla="*/ 678185742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"/>
                <a:gd name="T58" fmla="*/ 0 h 576"/>
                <a:gd name="T59" fmla="*/ 297 w 297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" h="576">
                  <a:moveTo>
                    <a:pt x="297" y="560"/>
                  </a:moveTo>
                  <a:cubicBezTo>
                    <a:pt x="297" y="568"/>
                    <a:pt x="293" y="573"/>
                    <a:pt x="285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3" y="2"/>
                  </a:cubicBezTo>
                  <a:cubicBezTo>
                    <a:pt x="21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3" y="486"/>
                    <a:pt x="264" y="486"/>
                    <a:pt x="265" y="485"/>
                  </a:cubicBezTo>
                  <a:cubicBezTo>
                    <a:pt x="266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2" y="2"/>
                  </a:cubicBezTo>
                  <a:cubicBezTo>
                    <a:pt x="292" y="2"/>
                    <a:pt x="297" y="7"/>
                    <a:pt x="297" y="17"/>
                  </a:cubicBezTo>
                  <a:lnTo>
                    <a:pt x="297" y="56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305" name="Freeform 21"/>
            <p:cNvSpPr>
              <a:spLocks noChangeArrowheads="1"/>
            </p:cNvSpPr>
            <p:nvPr/>
          </p:nvSpPr>
          <p:spPr bwMode="auto">
            <a:xfrm>
              <a:off x="2357166" y="3532"/>
              <a:ext cx="291336" cy="630343"/>
            </a:xfrm>
            <a:custGeom>
              <a:avLst/>
              <a:gdLst>
                <a:gd name="T0" fmla="*/ 320289291 w 265"/>
                <a:gd name="T1" fmla="*/ 674062170 h 573"/>
                <a:gd name="T2" fmla="*/ 300951186 w 265"/>
                <a:gd name="T3" fmla="*/ 693424583 h 573"/>
                <a:gd name="T4" fmla="*/ 19338114 w 265"/>
                <a:gd name="T5" fmla="*/ 693424583 h 573"/>
                <a:gd name="T6" fmla="*/ 0 w 265"/>
                <a:gd name="T7" fmla="*/ 674062170 h 573"/>
                <a:gd name="T8" fmla="*/ 0 w 265"/>
                <a:gd name="T9" fmla="*/ 18152339 h 573"/>
                <a:gd name="T10" fmla="*/ 19338114 w 265"/>
                <a:gd name="T11" fmla="*/ 0 h 573"/>
                <a:gd name="T12" fmla="*/ 300951186 w 265"/>
                <a:gd name="T13" fmla="*/ 0 h 573"/>
                <a:gd name="T14" fmla="*/ 320289291 w 265"/>
                <a:gd name="T15" fmla="*/ 18152339 h 573"/>
                <a:gd name="T16" fmla="*/ 300951186 w 265"/>
                <a:gd name="T17" fmla="*/ 37514760 h 573"/>
                <a:gd name="T18" fmla="*/ 41093766 w 265"/>
                <a:gd name="T19" fmla="*/ 37514760 h 573"/>
                <a:gd name="T20" fmla="*/ 36258690 w 265"/>
                <a:gd name="T21" fmla="*/ 42356189 h 573"/>
                <a:gd name="T22" fmla="*/ 36258690 w 265"/>
                <a:gd name="T23" fmla="*/ 321903960 h 573"/>
                <a:gd name="T24" fmla="*/ 41093766 w 265"/>
                <a:gd name="T25" fmla="*/ 327954370 h 573"/>
                <a:gd name="T26" fmla="*/ 263483126 w 265"/>
                <a:gd name="T27" fmla="*/ 327954370 h 573"/>
                <a:gd name="T28" fmla="*/ 282821232 w 265"/>
                <a:gd name="T29" fmla="*/ 346106700 h 573"/>
                <a:gd name="T30" fmla="*/ 263483126 w 265"/>
                <a:gd name="T31" fmla="*/ 365470213 h 573"/>
                <a:gd name="T32" fmla="*/ 41093766 w 265"/>
                <a:gd name="T33" fmla="*/ 365470213 h 573"/>
                <a:gd name="T34" fmla="*/ 36258690 w 265"/>
                <a:gd name="T35" fmla="*/ 369100459 h 573"/>
                <a:gd name="T36" fmla="*/ 36258690 w 265"/>
                <a:gd name="T37" fmla="*/ 651068411 h 573"/>
                <a:gd name="T38" fmla="*/ 41093766 w 265"/>
                <a:gd name="T39" fmla="*/ 655909840 h 573"/>
                <a:gd name="T40" fmla="*/ 300951186 w 265"/>
                <a:gd name="T41" fmla="*/ 655909840 h 573"/>
                <a:gd name="T42" fmla="*/ 320289291 w 265"/>
                <a:gd name="T43" fmla="*/ 674062170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7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9222" name="INFO"/>
          <p:cNvGrpSpPr/>
          <p:nvPr/>
        </p:nvGrpSpPr>
        <p:grpSpPr bwMode="auto">
          <a:xfrm>
            <a:off x="3451225" y="1960563"/>
            <a:ext cx="1854200" cy="284162"/>
            <a:chOff x="0" y="0"/>
            <a:chExt cx="2501952" cy="384915"/>
          </a:xfrm>
        </p:grpSpPr>
        <p:sp>
          <p:nvSpPr>
            <p:cNvPr id="9286" name="Freeform 22"/>
            <p:cNvSpPr>
              <a:spLocks noChangeArrowheads="1"/>
            </p:cNvSpPr>
            <p:nvPr/>
          </p:nvSpPr>
          <p:spPr bwMode="auto">
            <a:xfrm>
              <a:off x="0" y="1766"/>
              <a:ext cx="12360" cy="381384"/>
            </a:xfrm>
            <a:custGeom>
              <a:avLst/>
              <a:gdLst>
                <a:gd name="T0" fmla="*/ 15276959 w 10"/>
                <a:gd name="T1" fmla="*/ 413135584 h 347"/>
                <a:gd name="T2" fmla="*/ 7638480 w 10"/>
                <a:gd name="T3" fmla="*/ 419175078 h 347"/>
                <a:gd name="T4" fmla="*/ 0 w 10"/>
                <a:gd name="T5" fmla="*/ 413135584 h 347"/>
                <a:gd name="T6" fmla="*/ 0 w 10"/>
                <a:gd name="T7" fmla="*/ 6039496 h 347"/>
                <a:gd name="T8" fmla="*/ 7638480 w 10"/>
                <a:gd name="T9" fmla="*/ 0 h 347"/>
                <a:gd name="T10" fmla="*/ 15276959 w 10"/>
                <a:gd name="T11" fmla="*/ 6039496 h 347"/>
                <a:gd name="T12" fmla="*/ 15276959 w 10"/>
                <a:gd name="T13" fmla="*/ 413135584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87" name="Freeform 23"/>
            <p:cNvSpPr>
              <a:spLocks noChangeArrowheads="1"/>
            </p:cNvSpPr>
            <p:nvPr/>
          </p:nvSpPr>
          <p:spPr bwMode="auto">
            <a:xfrm>
              <a:off x="65330" y="1766"/>
              <a:ext cx="190692" cy="383149"/>
            </a:xfrm>
            <a:custGeom>
              <a:avLst/>
              <a:gdLst>
                <a:gd name="T0" fmla="*/ 208985276 w 174"/>
                <a:gd name="T1" fmla="*/ 414574917 h 348"/>
                <a:gd name="T2" fmla="*/ 205381856 w 174"/>
                <a:gd name="T3" fmla="*/ 420635936 h 348"/>
                <a:gd name="T4" fmla="*/ 198176112 w 174"/>
                <a:gd name="T5" fmla="*/ 418211528 h 348"/>
                <a:gd name="T6" fmla="*/ 14412588 w 174"/>
                <a:gd name="T7" fmla="*/ 37578333 h 348"/>
                <a:gd name="T8" fmla="*/ 12010308 w 174"/>
                <a:gd name="T9" fmla="*/ 37578333 h 348"/>
                <a:gd name="T10" fmla="*/ 10809168 w 174"/>
                <a:gd name="T11" fmla="*/ 38790537 h 348"/>
                <a:gd name="T12" fmla="*/ 10809168 w 174"/>
                <a:gd name="T13" fmla="*/ 414574917 h 348"/>
                <a:gd name="T14" fmla="*/ 6005702 w 174"/>
                <a:gd name="T15" fmla="*/ 420635936 h 348"/>
                <a:gd name="T16" fmla="*/ 0 w 174"/>
                <a:gd name="T17" fmla="*/ 414574917 h 348"/>
                <a:gd name="T18" fmla="*/ 0 w 174"/>
                <a:gd name="T19" fmla="*/ 6061021 h 348"/>
                <a:gd name="T20" fmla="*/ 3603421 w 174"/>
                <a:gd name="T21" fmla="*/ 0 h 348"/>
                <a:gd name="T22" fmla="*/ 10809168 w 174"/>
                <a:gd name="T23" fmla="*/ 3636612 h 348"/>
                <a:gd name="T24" fmla="*/ 194572692 w 174"/>
                <a:gd name="T25" fmla="*/ 384269824 h 348"/>
                <a:gd name="T26" fmla="*/ 196974972 w 174"/>
                <a:gd name="T27" fmla="*/ 384269824 h 348"/>
                <a:gd name="T28" fmla="*/ 198176112 w 174"/>
                <a:gd name="T29" fmla="*/ 383057620 h 348"/>
                <a:gd name="T30" fmla="*/ 198176112 w 174"/>
                <a:gd name="T31" fmla="*/ 6061021 h 348"/>
                <a:gd name="T32" fmla="*/ 202979576 w 174"/>
                <a:gd name="T33" fmla="*/ 0 h 348"/>
                <a:gd name="T34" fmla="*/ 208985276 w 174"/>
                <a:gd name="T35" fmla="*/ 6061021 h 348"/>
                <a:gd name="T36" fmla="*/ 208985276 w 174"/>
                <a:gd name="T37" fmla="*/ 414574917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348"/>
                <a:gd name="T59" fmla="*/ 174 w 174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348">
                  <a:moveTo>
                    <a:pt x="174" y="342"/>
                  </a:moveTo>
                  <a:cubicBezTo>
                    <a:pt x="174" y="345"/>
                    <a:pt x="173" y="347"/>
                    <a:pt x="171" y="347"/>
                  </a:cubicBezTo>
                  <a:cubicBezTo>
                    <a:pt x="168" y="348"/>
                    <a:pt x="166" y="347"/>
                    <a:pt x="165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0"/>
                    <a:pt x="10" y="31"/>
                  </a:cubicBezTo>
                  <a:cubicBezTo>
                    <a:pt x="10" y="31"/>
                    <a:pt x="9" y="31"/>
                    <a:pt x="9" y="3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6" y="0"/>
                    <a:pt x="8" y="1"/>
                    <a:pt x="9" y="3"/>
                  </a:cubicBezTo>
                  <a:cubicBezTo>
                    <a:pt x="162" y="317"/>
                    <a:pt x="162" y="317"/>
                    <a:pt x="162" y="317"/>
                  </a:cubicBezTo>
                  <a:cubicBezTo>
                    <a:pt x="163" y="317"/>
                    <a:pt x="163" y="318"/>
                    <a:pt x="164" y="317"/>
                  </a:cubicBezTo>
                  <a:cubicBezTo>
                    <a:pt x="164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6" y="0"/>
                    <a:pt x="169" y="0"/>
                  </a:cubicBezTo>
                  <a:cubicBezTo>
                    <a:pt x="173" y="0"/>
                    <a:pt x="174" y="2"/>
                    <a:pt x="174" y="5"/>
                  </a:cubicBezTo>
                  <a:lnTo>
                    <a:pt x="174" y="342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88" name="Freeform 24"/>
            <p:cNvSpPr>
              <a:spLocks noChangeArrowheads="1"/>
            </p:cNvSpPr>
            <p:nvPr/>
          </p:nvSpPr>
          <p:spPr bwMode="auto">
            <a:xfrm>
              <a:off x="308992" y="1766"/>
              <a:ext cx="169504" cy="381384"/>
            </a:xfrm>
            <a:custGeom>
              <a:avLst/>
              <a:gdLst>
                <a:gd name="T0" fmla="*/ 185365195 w 155"/>
                <a:gd name="T1" fmla="*/ 7248494 h 347"/>
                <a:gd name="T2" fmla="*/ 179385534 w 155"/>
                <a:gd name="T3" fmla="*/ 13287990 h 347"/>
                <a:gd name="T4" fmla="*/ 15546249 w 155"/>
                <a:gd name="T5" fmla="*/ 13287990 h 347"/>
                <a:gd name="T6" fmla="*/ 11959327 w 155"/>
                <a:gd name="T7" fmla="*/ 15703787 h 347"/>
                <a:gd name="T8" fmla="*/ 11959327 w 155"/>
                <a:gd name="T9" fmla="*/ 200527749 h 347"/>
                <a:gd name="T10" fmla="*/ 15546249 w 155"/>
                <a:gd name="T11" fmla="*/ 204151445 h 347"/>
                <a:gd name="T12" fmla="*/ 156663258 w 155"/>
                <a:gd name="T13" fmla="*/ 204151445 h 347"/>
                <a:gd name="T14" fmla="*/ 162642920 w 155"/>
                <a:gd name="T15" fmla="*/ 210192038 h 347"/>
                <a:gd name="T16" fmla="*/ 156663258 w 155"/>
                <a:gd name="T17" fmla="*/ 216231532 h 347"/>
                <a:gd name="T18" fmla="*/ 15546249 w 155"/>
                <a:gd name="T19" fmla="*/ 216231532 h 347"/>
                <a:gd name="T20" fmla="*/ 11959327 w 155"/>
                <a:gd name="T21" fmla="*/ 219855228 h 347"/>
                <a:gd name="T22" fmla="*/ 11959327 w 155"/>
                <a:gd name="T23" fmla="*/ 413135584 h 347"/>
                <a:gd name="T24" fmla="*/ 5979663 w 155"/>
                <a:gd name="T25" fmla="*/ 419175078 h 347"/>
                <a:gd name="T26" fmla="*/ 0 w 155"/>
                <a:gd name="T27" fmla="*/ 413135584 h 347"/>
                <a:gd name="T28" fmla="*/ 0 w 155"/>
                <a:gd name="T29" fmla="*/ 6039496 h 347"/>
                <a:gd name="T30" fmla="*/ 5979663 w 155"/>
                <a:gd name="T31" fmla="*/ 0 h 347"/>
                <a:gd name="T32" fmla="*/ 179385534 w 155"/>
                <a:gd name="T33" fmla="*/ 0 h 347"/>
                <a:gd name="T34" fmla="*/ 185365195 w 155"/>
                <a:gd name="T35" fmla="*/ 7248494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4" y="11"/>
                    <a:pt x="15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4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89" name="Freeform 25"/>
            <p:cNvSpPr>
              <a:spLocks noEditPoints="1" noChangeArrowheads="1"/>
            </p:cNvSpPr>
            <p:nvPr/>
          </p:nvSpPr>
          <p:spPr bwMode="auto">
            <a:xfrm>
              <a:off x="519106" y="0"/>
              <a:ext cx="192458" cy="384915"/>
            </a:xfrm>
            <a:custGeom>
              <a:avLst/>
              <a:gdLst>
                <a:gd name="T0" fmla="*/ 212874028 w 174"/>
                <a:gd name="T1" fmla="*/ 333812606 h 350"/>
                <a:gd name="T2" fmla="*/ 187182000 w 174"/>
                <a:gd name="T3" fmla="*/ 396704396 h 350"/>
                <a:gd name="T4" fmla="*/ 122341339 w 174"/>
                <a:gd name="T5" fmla="*/ 423313010 h 350"/>
                <a:gd name="T6" fmla="*/ 89309364 w 174"/>
                <a:gd name="T7" fmla="*/ 423313010 h 350"/>
                <a:gd name="T8" fmla="*/ 25692037 w 174"/>
                <a:gd name="T9" fmla="*/ 396704396 h 350"/>
                <a:gd name="T10" fmla="*/ 0 w 174"/>
                <a:gd name="T11" fmla="*/ 333812606 h 350"/>
                <a:gd name="T12" fmla="*/ 0 w 174"/>
                <a:gd name="T13" fmla="*/ 89500439 h 350"/>
                <a:gd name="T14" fmla="*/ 25692037 w 174"/>
                <a:gd name="T15" fmla="*/ 26608623 h 350"/>
                <a:gd name="T16" fmla="*/ 89309364 w 174"/>
                <a:gd name="T17" fmla="*/ 0 h 350"/>
                <a:gd name="T18" fmla="*/ 122341339 w 174"/>
                <a:gd name="T19" fmla="*/ 0 h 350"/>
                <a:gd name="T20" fmla="*/ 187182000 w 174"/>
                <a:gd name="T21" fmla="*/ 26608623 h 350"/>
                <a:gd name="T22" fmla="*/ 212874028 w 174"/>
                <a:gd name="T23" fmla="*/ 89500439 h 350"/>
                <a:gd name="T24" fmla="*/ 212874028 w 174"/>
                <a:gd name="T25" fmla="*/ 333812606 h 350"/>
                <a:gd name="T26" fmla="*/ 200639676 w 174"/>
                <a:gd name="T27" fmla="*/ 332602873 h 350"/>
                <a:gd name="T28" fmla="*/ 200639676 w 174"/>
                <a:gd name="T29" fmla="*/ 90710171 h 350"/>
                <a:gd name="T30" fmla="*/ 178618728 w 174"/>
                <a:gd name="T31" fmla="*/ 35074551 h 350"/>
                <a:gd name="T32" fmla="*/ 122341339 w 174"/>
                <a:gd name="T33" fmla="*/ 13303762 h 350"/>
                <a:gd name="T34" fmla="*/ 89309364 w 174"/>
                <a:gd name="T35" fmla="*/ 13303762 h 350"/>
                <a:gd name="T36" fmla="*/ 34255308 w 174"/>
                <a:gd name="T37" fmla="*/ 35074551 h 350"/>
                <a:gd name="T38" fmla="*/ 11011031 w 174"/>
                <a:gd name="T39" fmla="*/ 90710171 h 350"/>
                <a:gd name="T40" fmla="*/ 11011031 w 174"/>
                <a:gd name="T41" fmla="*/ 332602873 h 350"/>
                <a:gd name="T42" fmla="*/ 34255308 w 174"/>
                <a:gd name="T43" fmla="*/ 388238468 h 350"/>
                <a:gd name="T44" fmla="*/ 89309364 w 174"/>
                <a:gd name="T45" fmla="*/ 410009253 h 350"/>
                <a:gd name="T46" fmla="*/ 122341339 w 174"/>
                <a:gd name="T47" fmla="*/ 410009253 h 350"/>
                <a:gd name="T48" fmla="*/ 178618728 w 174"/>
                <a:gd name="T49" fmla="*/ 388238468 h 350"/>
                <a:gd name="T50" fmla="*/ 200639676 w 174"/>
                <a:gd name="T51" fmla="*/ 332602873 h 3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4"/>
                <a:gd name="T79" fmla="*/ 0 h 350"/>
                <a:gd name="T80" fmla="*/ 174 w 174"/>
                <a:gd name="T81" fmla="*/ 350 h 3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4" h="350">
                  <a:moveTo>
                    <a:pt x="174" y="276"/>
                  </a:moveTo>
                  <a:cubicBezTo>
                    <a:pt x="174" y="296"/>
                    <a:pt x="167" y="313"/>
                    <a:pt x="153" y="328"/>
                  </a:cubicBezTo>
                  <a:cubicBezTo>
                    <a:pt x="138" y="342"/>
                    <a:pt x="121" y="350"/>
                    <a:pt x="100" y="350"/>
                  </a:cubicBezTo>
                  <a:cubicBezTo>
                    <a:pt x="73" y="350"/>
                    <a:pt x="73" y="350"/>
                    <a:pt x="73" y="350"/>
                  </a:cubicBezTo>
                  <a:cubicBezTo>
                    <a:pt x="53" y="350"/>
                    <a:pt x="36" y="342"/>
                    <a:pt x="21" y="328"/>
                  </a:cubicBezTo>
                  <a:cubicBezTo>
                    <a:pt x="7" y="313"/>
                    <a:pt x="0" y="296"/>
                    <a:pt x="0" y="2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4"/>
                    <a:pt x="7" y="37"/>
                    <a:pt x="21" y="22"/>
                  </a:cubicBezTo>
                  <a:cubicBezTo>
                    <a:pt x="36" y="8"/>
                    <a:pt x="53" y="0"/>
                    <a:pt x="7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1" y="0"/>
                    <a:pt x="138" y="8"/>
                    <a:pt x="153" y="22"/>
                  </a:cubicBezTo>
                  <a:cubicBezTo>
                    <a:pt x="167" y="37"/>
                    <a:pt x="174" y="54"/>
                    <a:pt x="174" y="74"/>
                  </a:cubicBezTo>
                  <a:lnTo>
                    <a:pt x="174" y="276"/>
                  </a:lnTo>
                  <a:close/>
                  <a:moveTo>
                    <a:pt x="164" y="275"/>
                  </a:moveTo>
                  <a:cubicBezTo>
                    <a:pt x="164" y="75"/>
                    <a:pt x="164" y="75"/>
                    <a:pt x="164" y="75"/>
                  </a:cubicBezTo>
                  <a:cubicBezTo>
                    <a:pt x="164" y="57"/>
                    <a:pt x="158" y="42"/>
                    <a:pt x="146" y="29"/>
                  </a:cubicBezTo>
                  <a:cubicBezTo>
                    <a:pt x="133" y="17"/>
                    <a:pt x="118" y="11"/>
                    <a:pt x="100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56" y="11"/>
                    <a:pt x="41" y="17"/>
                    <a:pt x="28" y="29"/>
                  </a:cubicBezTo>
                  <a:cubicBezTo>
                    <a:pt x="16" y="42"/>
                    <a:pt x="9" y="57"/>
                    <a:pt x="9" y="75"/>
                  </a:cubicBezTo>
                  <a:cubicBezTo>
                    <a:pt x="9" y="275"/>
                    <a:pt x="9" y="275"/>
                    <a:pt x="9" y="275"/>
                  </a:cubicBezTo>
                  <a:cubicBezTo>
                    <a:pt x="9" y="293"/>
                    <a:pt x="16" y="308"/>
                    <a:pt x="28" y="321"/>
                  </a:cubicBezTo>
                  <a:cubicBezTo>
                    <a:pt x="41" y="333"/>
                    <a:pt x="56" y="339"/>
                    <a:pt x="73" y="339"/>
                  </a:cubicBezTo>
                  <a:cubicBezTo>
                    <a:pt x="100" y="339"/>
                    <a:pt x="100" y="339"/>
                    <a:pt x="100" y="339"/>
                  </a:cubicBezTo>
                  <a:cubicBezTo>
                    <a:pt x="118" y="339"/>
                    <a:pt x="133" y="333"/>
                    <a:pt x="146" y="321"/>
                  </a:cubicBezTo>
                  <a:cubicBezTo>
                    <a:pt x="158" y="308"/>
                    <a:pt x="164" y="293"/>
                    <a:pt x="164" y="275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0" name="Freeform 26"/>
            <p:cNvSpPr>
              <a:spLocks noChangeArrowheads="1"/>
            </p:cNvSpPr>
            <p:nvPr/>
          </p:nvSpPr>
          <p:spPr bwMode="auto">
            <a:xfrm>
              <a:off x="762768" y="0"/>
              <a:ext cx="192458" cy="384915"/>
            </a:xfrm>
            <a:custGeom>
              <a:avLst/>
              <a:gdLst>
                <a:gd name="T0" fmla="*/ 211657605 w 175"/>
                <a:gd name="T1" fmla="*/ 333812606 h 350"/>
                <a:gd name="T2" fmla="*/ 185048921 w 175"/>
                <a:gd name="T3" fmla="*/ 396704396 h 350"/>
                <a:gd name="T4" fmla="*/ 122156934 w 175"/>
                <a:gd name="T5" fmla="*/ 423313010 h 350"/>
                <a:gd name="T6" fmla="*/ 89500671 w 175"/>
                <a:gd name="T7" fmla="*/ 423313010 h 350"/>
                <a:gd name="T8" fmla="*/ 26608693 w 175"/>
                <a:gd name="T9" fmla="*/ 396704396 h 350"/>
                <a:gd name="T10" fmla="*/ 0 w 175"/>
                <a:gd name="T11" fmla="*/ 333812606 h 350"/>
                <a:gd name="T12" fmla="*/ 0 w 175"/>
                <a:gd name="T13" fmla="*/ 89500439 h 350"/>
                <a:gd name="T14" fmla="*/ 26608693 w 175"/>
                <a:gd name="T15" fmla="*/ 26608623 h 350"/>
                <a:gd name="T16" fmla="*/ 89500671 w 175"/>
                <a:gd name="T17" fmla="*/ 0 h 350"/>
                <a:gd name="T18" fmla="*/ 122156934 w 175"/>
                <a:gd name="T19" fmla="*/ 0 h 350"/>
                <a:gd name="T20" fmla="*/ 169325658 w 175"/>
                <a:gd name="T21" fmla="*/ 14513494 h 350"/>
                <a:gd name="T22" fmla="*/ 201981920 w 175"/>
                <a:gd name="T23" fmla="*/ 50797782 h 350"/>
                <a:gd name="T24" fmla="*/ 199562449 w 175"/>
                <a:gd name="T25" fmla="*/ 59263709 h 350"/>
                <a:gd name="T26" fmla="*/ 192306235 w 175"/>
                <a:gd name="T27" fmla="*/ 55635612 h 350"/>
                <a:gd name="T28" fmla="*/ 122156934 w 175"/>
                <a:gd name="T29" fmla="*/ 13303762 h 350"/>
                <a:gd name="T30" fmla="*/ 89500671 w 175"/>
                <a:gd name="T31" fmla="*/ 13303762 h 350"/>
                <a:gd name="T32" fmla="*/ 35074642 w 175"/>
                <a:gd name="T33" fmla="*/ 35074551 h 350"/>
                <a:gd name="T34" fmla="*/ 12095161 w 175"/>
                <a:gd name="T35" fmla="*/ 90710171 h 350"/>
                <a:gd name="T36" fmla="*/ 12095161 w 175"/>
                <a:gd name="T37" fmla="*/ 332602873 h 350"/>
                <a:gd name="T38" fmla="*/ 35074642 w 175"/>
                <a:gd name="T39" fmla="*/ 388238468 h 350"/>
                <a:gd name="T40" fmla="*/ 89500671 w 175"/>
                <a:gd name="T41" fmla="*/ 410009253 h 350"/>
                <a:gd name="T42" fmla="*/ 122156934 w 175"/>
                <a:gd name="T43" fmla="*/ 410009253 h 350"/>
                <a:gd name="T44" fmla="*/ 176582972 w 175"/>
                <a:gd name="T45" fmla="*/ 388238468 h 350"/>
                <a:gd name="T46" fmla="*/ 199562449 w 175"/>
                <a:gd name="T47" fmla="*/ 332602873 h 350"/>
                <a:gd name="T48" fmla="*/ 199562449 w 175"/>
                <a:gd name="T49" fmla="*/ 221332715 h 350"/>
                <a:gd name="T50" fmla="*/ 195934342 w 175"/>
                <a:gd name="T51" fmla="*/ 217703518 h 350"/>
                <a:gd name="T52" fmla="*/ 122156934 w 175"/>
                <a:gd name="T53" fmla="*/ 217703518 h 350"/>
                <a:gd name="T54" fmla="*/ 116109355 w 175"/>
                <a:gd name="T55" fmla="*/ 211657055 h 350"/>
                <a:gd name="T56" fmla="*/ 122156934 w 175"/>
                <a:gd name="T57" fmla="*/ 205609493 h 350"/>
                <a:gd name="T58" fmla="*/ 205610027 w 175"/>
                <a:gd name="T59" fmla="*/ 205609493 h 350"/>
                <a:gd name="T60" fmla="*/ 211657605 w 175"/>
                <a:gd name="T61" fmla="*/ 211657055 h 350"/>
                <a:gd name="T62" fmla="*/ 211657605 w 175"/>
                <a:gd name="T63" fmla="*/ 333812606 h 3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"/>
                <a:gd name="T97" fmla="*/ 0 h 350"/>
                <a:gd name="T98" fmla="*/ 175 w 175"/>
                <a:gd name="T99" fmla="*/ 350 h 3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" h="350">
                  <a:moveTo>
                    <a:pt x="175" y="276"/>
                  </a:moveTo>
                  <a:cubicBezTo>
                    <a:pt x="175" y="296"/>
                    <a:pt x="168" y="313"/>
                    <a:pt x="153" y="328"/>
                  </a:cubicBezTo>
                  <a:cubicBezTo>
                    <a:pt x="139" y="342"/>
                    <a:pt x="121" y="350"/>
                    <a:pt x="101" y="350"/>
                  </a:cubicBezTo>
                  <a:cubicBezTo>
                    <a:pt x="74" y="350"/>
                    <a:pt x="74" y="350"/>
                    <a:pt x="74" y="350"/>
                  </a:cubicBezTo>
                  <a:cubicBezTo>
                    <a:pt x="54" y="350"/>
                    <a:pt x="36" y="342"/>
                    <a:pt x="22" y="328"/>
                  </a:cubicBezTo>
                  <a:cubicBezTo>
                    <a:pt x="7" y="313"/>
                    <a:pt x="0" y="296"/>
                    <a:pt x="0" y="2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4"/>
                    <a:pt x="7" y="37"/>
                    <a:pt x="22" y="22"/>
                  </a:cubicBezTo>
                  <a:cubicBezTo>
                    <a:pt x="36" y="8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4"/>
                    <a:pt x="140" y="12"/>
                  </a:cubicBezTo>
                  <a:cubicBezTo>
                    <a:pt x="152" y="19"/>
                    <a:pt x="161" y="29"/>
                    <a:pt x="167" y="42"/>
                  </a:cubicBezTo>
                  <a:cubicBezTo>
                    <a:pt x="169" y="45"/>
                    <a:pt x="168" y="47"/>
                    <a:pt x="165" y="49"/>
                  </a:cubicBezTo>
                  <a:cubicBezTo>
                    <a:pt x="162" y="50"/>
                    <a:pt x="160" y="49"/>
                    <a:pt x="159" y="46"/>
                  </a:cubicBezTo>
                  <a:cubicBezTo>
                    <a:pt x="147" y="23"/>
                    <a:pt x="128" y="11"/>
                    <a:pt x="101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56" y="11"/>
                    <a:pt x="41" y="17"/>
                    <a:pt x="29" y="29"/>
                  </a:cubicBezTo>
                  <a:cubicBezTo>
                    <a:pt x="16" y="42"/>
                    <a:pt x="10" y="57"/>
                    <a:pt x="10" y="75"/>
                  </a:cubicBezTo>
                  <a:cubicBezTo>
                    <a:pt x="10" y="275"/>
                    <a:pt x="10" y="275"/>
                    <a:pt x="10" y="275"/>
                  </a:cubicBezTo>
                  <a:cubicBezTo>
                    <a:pt x="10" y="293"/>
                    <a:pt x="16" y="308"/>
                    <a:pt x="29" y="321"/>
                  </a:cubicBezTo>
                  <a:cubicBezTo>
                    <a:pt x="41" y="333"/>
                    <a:pt x="56" y="339"/>
                    <a:pt x="74" y="339"/>
                  </a:cubicBezTo>
                  <a:cubicBezTo>
                    <a:pt x="101" y="339"/>
                    <a:pt x="101" y="339"/>
                    <a:pt x="101" y="339"/>
                  </a:cubicBezTo>
                  <a:cubicBezTo>
                    <a:pt x="119" y="339"/>
                    <a:pt x="134" y="333"/>
                    <a:pt x="146" y="321"/>
                  </a:cubicBezTo>
                  <a:cubicBezTo>
                    <a:pt x="159" y="308"/>
                    <a:pt x="165" y="293"/>
                    <a:pt x="165" y="275"/>
                  </a:cubicBezTo>
                  <a:cubicBezTo>
                    <a:pt x="165" y="183"/>
                    <a:pt x="165" y="183"/>
                    <a:pt x="165" y="183"/>
                  </a:cubicBezTo>
                  <a:cubicBezTo>
                    <a:pt x="165" y="181"/>
                    <a:pt x="164" y="180"/>
                    <a:pt x="162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98" y="180"/>
                    <a:pt x="96" y="178"/>
                    <a:pt x="96" y="175"/>
                  </a:cubicBezTo>
                  <a:cubicBezTo>
                    <a:pt x="96" y="172"/>
                    <a:pt x="98" y="170"/>
                    <a:pt x="101" y="170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3" y="170"/>
                    <a:pt x="175" y="172"/>
                    <a:pt x="175" y="175"/>
                  </a:cubicBezTo>
                  <a:lnTo>
                    <a:pt x="175" y="276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1" name="Freeform 27"/>
            <p:cNvSpPr>
              <a:spLocks noEditPoints="1" noChangeArrowheads="1"/>
            </p:cNvSpPr>
            <p:nvPr/>
          </p:nvSpPr>
          <p:spPr bwMode="auto">
            <a:xfrm>
              <a:off x="1006431" y="1766"/>
              <a:ext cx="194223" cy="383149"/>
            </a:xfrm>
            <a:custGeom>
              <a:avLst/>
              <a:gdLst>
                <a:gd name="T0" fmla="*/ 211897288 w 176"/>
                <a:gd name="T1" fmla="*/ 126069223 h 348"/>
                <a:gd name="T2" fmla="*/ 191194890 w 176"/>
                <a:gd name="T3" fmla="*/ 183042833 h 348"/>
                <a:gd name="T4" fmla="*/ 140046908 w 176"/>
                <a:gd name="T5" fmla="*/ 214561232 h 348"/>
                <a:gd name="T6" fmla="*/ 137611396 w 176"/>
                <a:gd name="T7" fmla="*/ 218197843 h 348"/>
                <a:gd name="T8" fmla="*/ 211897288 w 176"/>
                <a:gd name="T9" fmla="*/ 412150510 h 348"/>
                <a:gd name="T10" fmla="*/ 209461777 w 176"/>
                <a:gd name="T11" fmla="*/ 420635936 h 348"/>
                <a:gd name="T12" fmla="*/ 202155243 w 176"/>
                <a:gd name="T13" fmla="*/ 416999325 h 348"/>
                <a:gd name="T14" fmla="*/ 125433839 w 176"/>
                <a:gd name="T15" fmla="*/ 219410046 h 348"/>
                <a:gd name="T16" fmla="*/ 120561713 w 176"/>
                <a:gd name="T17" fmla="*/ 216985639 h 348"/>
                <a:gd name="T18" fmla="*/ 14613073 w 176"/>
                <a:gd name="T19" fmla="*/ 216985639 h 348"/>
                <a:gd name="T20" fmla="*/ 10960358 w 176"/>
                <a:gd name="T21" fmla="*/ 220622250 h 348"/>
                <a:gd name="T22" fmla="*/ 10960358 w 176"/>
                <a:gd name="T23" fmla="*/ 414574917 h 348"/>
                <a:gd name="T24" fmla="*/ 6089333 w 176"/>
                <a:gd name="T25" fmla="*/ 420635936 h 348"/>
                <a:gd name="T26" fmla="*/ 0 w 176"/>
                <a:gd name="T27" fmla="*/ 414574917 h 348"/>
                <a:gd name="T28" fmla="*/ 0 w 176"/>
                <a:gd name="T29" fmla="*/ 6061021 h 348"/>
                <a:gd name="T30" fmla="*/ 6089333 w 176"/>
                <a:gd name="T31" fmla="*/ 0 h 348"/>
                <a:gd name="T32" fmla="*/ 121780020 w 176"/>
                <a:gd name="T33" fmla="*/ 0 h 348"/>
                <a:gd name="T34" fmla="*/ 186323867 w 176"/>
                <a:gd name="T35" fmla="*/ 26668491 h 348"/>
                <a:gd name="T36" fmla="*/ 211897288 w 176"/>
                <a:gd name="T37" fmla="*/ 89703111 h 348"/>
                <a:gd name="T38" fmla="*/ 211897288 w 176"/>
                <a:gd name="T39" fmla="*/ 126069223 h 348"/>
                <a:gd name="T40" fmla="*/ 200936935 w 176"/>
                <a:gd name="T41" fmla="*/ 127281427 h 348"/>
                <a:gd name="T42" fmla="*/ 200936935 w 176"/>
                <a:gd name="T43" fmla="*/ 90915315 h 348"/>
                <a:gd name="T44" fmla="*/ 177799025 w 176"/>
                <a:gd name="T45" fmla="*/ 35153917 h 348"/>
                <a:gd name="T46" fmla="*/ 121780020 w 176"/>
                <a:gd name="T47" fmla="*/ 13334245 h 348"/>
                <a:gd name="T48" fmla="*/ 14613073 w 176"/>
                <a:gd name="T49" fmla="*/ 13334245 h 348"/>
                <a:gd name="T50" fmla="*/ 10960358 w 176"/>
                <a:gd name="T51" fmla="*/ 15758653 h 348"/>
                <a:gd name="T52" fmla="*/ 10960358 w 176"/>
                <a:gd name="T53" fmla="*/ 201225889 h 348"/>
                <a:gd name="T54" fmla="*/ 14613073 w 176"/>
                <a:gd name="T55" fmla="*/ 204862501 h 348"/>
                <a:gd name="T56" fmla="*/ 121780020 w 176"/>
                <a:gd name="T57" fmla="*/ 204862501 h 348"/>
                <a:gd name="T58" fmla="*/ 177799025 w 176"/>
                <a:gd name="T59" fmla="*/ 181830630 h 348"/>
                <a:gd name="T60" fmla="*/ 200936935 w 176"/>
                <a:gd name="T61" fmla="*/ 12728142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4" y="104"/>
                  </a:moveTo>
                  <a:cubicBezTo>
                    <a:pt x="174" y="122"/>
                    <a:pt x="169" y="138"/>
                    <a:pt x="157" y="151"/>
                  </a:cubicBezTo>
                  <a:cubicBezTo>
                    <a:pt x="146" y="165"/>
                    <a:pt x="132" y="174"/>
                    <a:pt x="115" y="177"/>
                  </a:cubicBezTo>
                  <a:cubicBezTo>
                    <a:pt x="113" y="177"/>
                    <a:pt x="112" y="178"/>
                    <a:pt x="113" y="180"/>
                  </a:cubicBezTo>
                  <a:cubicBezTo>
                    <a:pt x="174" y="340"/>
                    <a:pt x="174" y="340"/>
                    <a:pt x="174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2" y="180"/>
                    <a:pt x="101" y="179"/>
                    <a:pt x="99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1" y="0"/>
                    <a:pt x="138" y="8"/>
                    <a:pt x="153" y="22"/>
                  </a:cubicBezTo>
                  <a:cubicBezTo>
                    <a:pt x="167" y="36"/>
                    <a:pt x="174" y="54"/>
                    <a:pt x="174" y="74"/>
                  </a:cubicBezTo>
                  <a:lnTo>
                    <a:pt x="174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8" y="42"/>
                    <a:pt x="146" y="29"/>
                  </a:cubicBezTo>
                  <a:cubicBezTo>
                    <a:pt x="133" y="17"/>
                    <a:pt x="118" y="11"/>
                    <a:pt x="10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18" y="169"/>
                    <a:pt x="133" y="163"/>
                    <a:pt x="146" y="150"/>
                  </a:cubicBezTo>
                  <a:cubicBezTo>
                    <a:pt x="158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2" name="Freeform 28"/>
            <p:cNvSpPr>
              <a:spLocks noEditPoints="1" noChangeArrowheads="1"/>
            </p:cNvSpPr>
            <p:nvPr/>
          </p:nvSpPr>
          <p:spPr bwMode="auto">
            <a:xfrm>
              <a:off x="1250093" y="1766"/>
              <a:ext cx="229537" cy="383149"/>
            </a:xfrm>
            <a:custGeom>
              <a:avLst/>
              <a:gdLst>
                <a:gd name="T0" fmla="*/ 250886133 w 209"/>
                <a:gd name="T1" fmla="*/ 413362713 h 348"/>
                <a:gd name="T2" fmla="*/ 246061464 w 209"/>
                <a:gd name="T3" fmla="*/ 420635936 h 348"/>
                <a:gd name="T4" fmla="*/ 240029805 w 209"/>
                <a:gd name="T5" fmla="*/ 416999325 h 348"/>
                <a:gd name="T6" fmla="*/ 214700569 w 209"/>
                <a:gd name="T7" fmla="*/ 334569470 h 348"/>
                <a:gd name="T8" fmla="*/ 211081793 w 209"/>
                <a:gd name="T9" fmla="*/ 330932859 h 348"/>
                <a:gd name="T10" fmla="*/ 41010250 w 209"/>
                <a:gd name="T11" fmla="*/ 330932859 h 348"/>
                <a:gd name="T12" fmla="*/ 36185581 w 209"/>
                <a:gd name="T13" fmla="*/ 334569470 h 348"/>
                <a:gd name="T14" fmla="*/ 12062225 w 209"/>
                <a:gd name="T15" fmla="*/ 416999325 h 348"/>
                <a:gd name="T16" fmla="*/ 4824671 w 209"/>
                <a:gd name="T17" fmla="*/ 420635936 h 348"/>
                <a:gd name="T18" fmla="*/ 1205893 w 209"/>
                <a:gd name="T19" fmla="*/ 413362713 h 348"/>
                <a:gd name="T20" fmla="*/ 120617849 w 209"/>
                <a:gd name="T21" fmla="*/ 4848817 h 348"/>
                <a:gd name="T22" fmla="*/ 125442517 w 209"/>
                <a:gd name="T23" fmla="*/ 0 h 348"/>
                <a:gd name="T24" fmla="*/ 131474177 w 209"/>
                <a:gd name="T25" fmla="*/ 4848817 h 348"/>
                <a:gd name="T26" fmla="*/ 250886133 w 209"/>
                <a:gd name="T27" fmla="*/ 413362713 h 348"/>
                <a:gd name="T28" fmla="*/ 209875900 w 209"/>
                <a:gd name="T29" fmla="*/ 316386414 h 348"/>
                <a:gd name="T30" fmla="*/ 126649508 w 209"/>
                <a:gd name="T31" fmla="*/ 32729510 h 348"/>
                <a:gd name="T32" fmla="*/ 125442517 w 209"/>
                <a:gd name="T33" fmla="*/ 31517306 h 348"/>
                <a:gd name="T34" fmla="*/ 124236625 w 209"/>
                <a:gd name="T35" fmla="*/ 32729510 h 348"/>
                <a:gd name="T36" fmla="*/ 42216142 w 209"/>
                <a:gd name="T37" fmla="*/ 316386414 h 348"/>
                <a:gd name="T38" fmla="*/ 44629026 w 209"/>
                <a:gd name="T39" fmla="*/ 318810822 h 348"/>
                <a:gd name="T40" fmla="*/ 207463017 w 209"/>
                <a:gd name="T41" fmla="*/ 318810822 h 348"/>
                <a:gd name="T42" fmla="*/ 209875900 w 209"/>
                <a:gd name="T43" fmla="*/ 316386414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8" y="341"/>
                  </a:moveTo>
                  <a:cubicBezTo>
                    <a:pt x="209" y="344"/>
                    <a:pt x="208" y="346"/>
                    <a:pt x="204" y="347"/>
                  </a:cubicBezTo>
                  <a:cubicBezTo>
                    <a:pt x="201" y="348"/>
                    <a:pt x="199" y="347"/>
                    <a:pt x="199" y="344"/>
                  </a:cubicBezTo>
                  <a:cubicBezTo>
                    <a:pt x="178" y="276"/>
                    <a:pt x="178" y="276"/>
                    <a:pt x="178" y="276"/>
                  </a:cubicBezTo>
                  <a:cubicBezTo>
                    <a:pt x="178" y="274"/>
                    <a:pt x="176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0" y="276"/>
                  </a:cubicBezTo>
                  <a:cubicBezTo>
                    <a:pt x="10" y="344"/>
                    <a:pt x="10" y="344"/>
                    <a:pt x="10" y="344"/>
                  </a:cubicBezTo>
                  <a:cubicBezTo>
                    <a:pt x="9" y="347"/>
                    <a:pt x="7" y="348"/>
                    <a:pt x="4" y="347"/>
                  </a:cubicBezTo>
                  <a:cubicBezTo>
                    <a:pt x="1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2"/>
                    <a:pt x="102" y="0"/>
                    <a:pt x="104" y="0"/>
                  </a:cubicBezTo>
                  <a:cubicBezTo>
                    <a:pt x="107" y="0"/>
                    <a:pt x="108" y="2"/>
                    <a:pt x="109" y="4"/>
                  </a:cubicBezTo>
                  <a:lnTo>
                    <a:pt x="208" y="341"/>
                  </a:lnTo>
                  <a:close/>
                  <a:moveTo>
                    <a:pt x="174" y="261"/>
                  </a:moveTo>
                  <a:cubicBezTo>
                    <a:pt x="105" y="27"/>
                    <a:pt x="105" y="27"/>
                    <a:pt x="105" y="27"/>
                  </a:cubicBezTo>
                  <a:cubicBezTo>
                    <a:pt x="105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3" y="27"/>
                  </a:cubicBezTo>
                  <a:cubicBezTo>
                    <a:pt x="35" y="261"/>
                    <a:pt x="35" y="261"/>
                    <a:pt x="35" y="261"/>
                  </a:cubicBezTo>
                  <a:cubicBezTo>
                    <a:pt x="34" y="262"/>
                    <a:pt x="35" y="263"/>
                    <a:pt x="37" y="263"/>
                  </a:cubicBezTo>
                  <a:cubicBezTo>
                    <a:pt x="172" y="263"/>
                    <a:pt x="172" y="263"/>
                    <a:pt x="172" y="263"/>
                  </a:cubicBezTo>
                  <a:cubicBezTo>
                    <a:pt x="174" y="263"/>
                    <a:pt x="175" y="262"/>
                    <a:pt x="174" y="26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3" name="Freeform 29"/>
            <p:cNvSpPr>
              <a:spLocks noEditPoints="1" noChangeArrowheads="1"/>
            </p:cNvSpPr>
            <p:nvPr/>
          </p:nvSpPr>
          <p:spPr bwMode="auto">
            <a:xfrm>
              <a:off x="1530834" y="1766"/>
              <a:ext cx="190692" cy="381384"/>
            </a:xfrm>
            <a:custGeom>
              <a:avLst/>
              <a:gdLst>
                <a:gd name="T0" fmla="*/ 207791075 w 175"/>
                <a:gd name="T1" fmla="*/ 126839296 h 347"/>
                <a:gd name="T2" fmla="*/ 181668459 w 175"/>
                <a:gd name="T3" fmla="*/ 189655561 h 347"/>
                <a:gd name="T4" fmla="*/ 119925646 w 175"/>
                <a:gd name="T5" fmla="*/ 216231532 h 347"/>
                <a:gd name="T6" fmla="*/ 14248506 w 175"/>
                <a:gd name="T7" fmla="*/ 216231532 h 347"/>
                <a:gd name="T8" fmla="*/ 11874119 w 175"/>
                <a:gd name="T9" fmla="*/ 219855228 h 347"/>
                <a:gd name="T10" fmla="*/ 11874119 w 175"/>
                <a:gd name="T11" fmla="*/ 413135584 h 347"/>
                <a:gd name="T12" fmla="*/ 5936514 w 175"/>
                <a:gd name="T13" fmla="*/ 419175078 h 347"/>
                <a:gd name="T14" fmla="*/ 0 w 175"/>
                <a:gd name="T15" fmla="*/ 413135584 h 347"/>
                <a:gd name="T16" fmla="*/ 0 w 175"/>
                <a:gd name="T17" fmla="*/ 6039496 h 347"/>
                <a:gd name="T18" fmla="*/ 5936514 w 175"/>
                <a:gd name="T19" fmla="*/ 0 h 347"/>
                <a:gd name="T20" fmla="*/ 119925646 w 175"/>
                <a:gd name="T21" fmla="*/ 0 h 347"/>
                <a:gd name="T22" fmla="*/ 181668459 w 175"/>
                <a:gd name="T23" fmla="*/ 26575979 h 347"/>
                <a:gd name="T24" fmla="*/ 207791075 w 175"/>
                <a:gd name="T25" fmla="*/ 90600135 h 347"/>
                <a:gd name="T26" fmla="*/ 207791075 w 175"/>
                <a:gd name="T27" fmla="*/ 126839296 h 347"/>
                <a:gd name="T28" fmla="*/ 195916961 w 175"/>
                <a:gd name="T29" fmla="*/ 126839296 h 347"/>
                <a:gd name="T30" fmla="*/ 195916961 w 175"/>
                <a:gd name="T31" fmla="*/ 90600135 h 347"/>
                <a:gd name="T32" fmla="*/ 173357560 w 175"/>
                <a:gd name="T33" fmla="*/ 35032370 h 347"/>
                <a:gd name="T34" fmla="*/ 119925646 w 175"/>
                <a:gd name="T35" fmla="*/ 13287990 h 347"/>
                <a:gd name="T36" fmla="*/ 14248506 w 175"/>
                <a:gd name="T37" fmla="*/ 13287990 h 347"/>
                <a:gd name="T38" fmla="*/ 11874119 w 175"/>
                <a:gd name="T39" fmla="*/ 15703787 h 347"/>
                <a:gd name="T40" fmla="*/ 11874119 w 175"/>
                <a:gd name="T41" fmla="*/ 200527749 h 347"/>
                <a:gd name="T42" fmla="*/ 14248506 w 175"/>
                <a:gd name="T43" fmla="*/ 204151445 h 347"/>
                <a:gd name="T44" fmla="*/ 119925646 w 175"/>
                <a:gd name="T45" fmla="*/ 204151445 h 347"/>
                <a:gd name="T46" fmla="*/ 173357560 w 175"/>
                <a:gd name="T47" fmla="*/ 181199170 h 347"/>
                <a:gd name="T48" fmla="*/ 195916961 w 175"/>
                <a:gd name="T49" fmla="*/ 126839296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7" y="143"/>
                    <a:pt x="153" y="157"/>
                  </a:cubicBezTo>
                  <a:cubicBezTo>
                    <a:pt x="139" y="172"/>
                    <a:pt x="121" y="179"/>
                    <a:pt x="10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7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8" y="11"/>
                    <a:pt x="10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8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4" name="Freeform 30"/>
            <p:cNvSpPr>
              <a:spLocks noChangeArrowheads="1"/>
            </p:cNvSpPr>
            <p:nvPr/>
          </p:nvSpPr>
          <p:spPr bwMode="auto">
            <a:xfrm>
              <a:off x="1772730" y="1766"/>
              <a:ext cx="192458" cy="381384"/>
            </a:xfrm>
            <a:custGeom>
              <a:avLst/>
              <a:gdLst>
                <a:gd name="T0" fmla="*/ 211657605 w 175"/>
                <a:gd name="T1" fmla="*/ 413135584 h 347"/>
                <a:gd name="T2" fmla="*/ 205610027 w 175"/>
                <a:gd name="T3" fmla="*/ 419175078 h 347"/>
                <a:gd name="T4" fmla="*/ 199562449 w 175"/>
                <a:gd name="T5" fmla="*/ 413135584 h 347"/>
                <a:gd name="T6" fmla="*/ 199562449 w 175"/>
                <a:gd name="T7" fmla="*/ 219855228 h 347"/>
                <a:gd name="T8" fmla="*/ 197144077 w 175"/>
                <a:gd name="T9" fmla="*/ 216231532 h 347"/>
                <a:gd name="T10" fmla="*/ 15723268 w 175"/>
                <a:gd name="T11" fmla="*/ 216231532 h 347"/>
                <a:gd name="T12" fmla="*/ 12095161 w 175"/>
                <a:gd name="T13" fmla="*/ 219855228 h 347"/>
                <a:gd name="T14" fmla="*/ 12095161 w 175"/>
                <a:gd name="T15" fmla="*/ 413135584 h 347"/>
                <a:gd name="T16" fmla="*/ 6047580 w 175"/>
                <a:gd name="T17" fmla="*/ 419175078 h 347"/>
                <a:gd name="T18" fmla="*/ 0 w 175"/>
                <a:gd name="T19" fmla="*/ 413135584 h 347"/>
                <a:gd name="T20" fmla="*/ 0 w 175"/>
                <a:gd name="T21" fmla="*/ 6039496 h 347"/>
                <a:gd name="T22" fmla="*/ 6047580 w 175"/>
                <a:gd name="T23" fmla="*/ 0 h 347"/>
                <a:gd name="T24" fmla="*/ 12095161 w 175"/>
                <a:gd name="T25" fmla="*/ 6039496 h 347"/>
                <a:gd name="T26" fmla="*/ 12095161 w 175"/>
                <a:gd name="T27" fmla="*/ 200527749 h 347"/>
                <a:gd name="T28" fmla="*/ 15723268 w 175"/>
                <a:gd name="T29" fmla="*/ 204151445 h 347"/>
                <a:gd name="T30" fmla="*/ 197144077 w 175"/>
                <a:gd name="T31" fmla="*/ 204151445 h 347"/>
                <a:gd name="T32" fmla="*/ 199562449 w 175"/>
                <a:gd name="T33" fmla="*/ 200527749 h 347"/>
                <a:gd name="T34" fmla="*/ 199562449 w 175"/>
                <a:gd name="T35" fmla="*/ 6039496 h 347"/>
                <a:gd name="T36" fmla="*/ 205610027 w 175"/>
                <a:gd name="T37" fmla="*/ 0 h 347"/>
                <a:gd name="T38" fmla="*/ 211657605 w 175"/>
                <a:gd name="T39" fmla="*/ 6039496 h 347"/>
                <a:gd name="T40" fmla="*/ 211657605 w 175"/>
                <a:gd name="T41" fmla="*/ 413135584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3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63" y="169"/>
                    <a:pt x="163" y="169"/>
                    <a:pt x="163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5" name="Freeform 31"/>
            <p:cNvSpPr>
              <a:spLocks noChangeArrowheads="1"/>
            </p:cNvSpPr>
            <p:nvPr/>
          </p:nvSpPr>
          <p:spPr bwMode="auto">
            <a:xfrm>
              <a:off x="2018159" y="1766"/>
              <a:ext cx="10594" cy="381384"/>
            </a:xfrm>
            <a:custGeom>
              <a:avLst/>
              <a:gdLst>
                <a:gd name="T0" fmla="*/ 11223283 w 10"/>
                <a:gd name="T1" fmla="*/ 413135584 h 347"/>
                <a:gd name="T2" fmla="*/ 5611642 w 10"/>
                <a:gd name="T3" fmla="*/ 419175078 h 347"/>
                <a:gd name="T4" fmla="*/ 0 w 10"/>
                <a:gd name="T5" fmla="*/ 413135584 h 347"/>
                <a:gd name="T6" fmla="*/ 0 w 10"/>
                <a:gd name="T7" fmla="*/ 6039496 h 347"/>
                <a:gd name="T8" fmla="*/ 5611642 w 10"/>
                <a:gd name="T9" fmla="*/ 0 h 347"/>
                <a:gd name="T10" fmla="*/ 11223283 w 10"/>
                <a:gd name="T11" fmla="*/ 6039496 h 347"/>
                <a:gd name="T12" fmla="*/ 11223283 w 10"/>
                <a:gd name="T13" fmla="*/ 413135584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6" name="Freeform 32"/>
            <p:cNvSpPr>
              <a:spLocks noChangeArrowheads="1"/>
            </p:cNvSpPr>
            <p:nvPr/>
          </p:nvSpPr>
          <p:spPr bwMode="auto">
            <a:xfrm>
              <a:off x="2079956" y="0"/>
              <a:ext cx="187161" cy="384915"/>
            </a:xfrm>
            <a:custGeom>
              <a:avLst/>
              <a:gdLst>
                <a:gd name="T0" fmla="*/ 204820577 w 169"/>
                <a:gd name="T1" fmla="*/ 50797782 h 350"/>
                <a:gd name="T2" fmla="*/ 202367551 w 169"/>
                <a:gd name="T3" fmla="*/ 59263709 h 350"/>
                <a:gd name="T4" fmla="*/ 193782512 w 169"/>
                <a:gd name="T5" fmla="*/ 56845344 h 350"/>
                <a:gd name="T6" fmla="*/ 165573262 w 169"/>
                <a:gd name="T7" fmla="*/ 24189159 h 350"/>
                <a:gd name="T8" fmla="*/ 122646926 w 169"/>
                <a:gd name="T9" fmla="*/ 13303762 h 350"/>
                <a:gd name="T10" fmla="*/ 90758690 w 169"/>
                <a:gd name="T11" fmla="*/ 13303762 h 350"/>
                <a:gd name="T12" fmla="*/ 34341271 w 169"/>
                <a:gd name="T13" fmla="*/ 35074551 h 350"/>
                <a:gd name="T14" fmla="*/ 12265136 w 169"/>
                <a:gd name="T15" fmla="*/ 90710171 h 350"/>
                <a:gd name="T16" fmla="*/ 12265136 w 169"/>
                <a:gd name="T17" fmla="*/ 332602873 h 350"/>
                <a:gd name="T18" fmla="*/ 34341271 w 169"/>
                <a:gd name="T19" fmla="*/ 388238468 h 350"/>
                <a:gd name="T20" fmla="*/ 90758690 w 169"/>
                <a:gd name="T21" fmla="*/ 410009253 h 350"/>
                <a:gd name="T22" fmla="*/ 122646926 w 169"/>
                <a:gd name="T23" fmla="*/ 410009253 h 350"/>
                <a:gd name="T24" fmla="*/ 193782512 w 169"/>
                <a:gd name="T25" fmla="*/ 367677416 h 350"/>
                <a:gd name="T26" fmla="*/ 202367551 w 169"/>
                <a:gd name="T27" fmla="*/ 364049318 h 350"/>
                <a:gd name="T28" fmla="*/ 204820577 w 169"/>
                <a:gd name="T29" fmla="*/ 372515246 h 350"/>
                <a:gd name="T30" fmla="*/ 171706381 w 169"/>
                <a:gd name="T31" fmla="*/ 408799521 h 350"/>
                <a:gd name="T32" fmla="*/ 122646926 w 169"/>
                <a:gd name="T33" fmla="*/ 423313010 h 350"/>
                <a:gd name="T34" fmla="*/ 90758690 w 169"/>
                <a:gd name="T35" fmla="*/ 423313010 h 350"/>
                <a:gd name="T36" fmla="*/ 25756232 w 169"/>
                <a:gd name="T37" fmla="*/ 396704396 h 350"/>
                <a:gd name="T38" fmla="*/ 0 w 169"/>
                <a:gd name="T39" fmla="*/ 333812606 h 350"/>
                <a:gd name="T40" fmla="*/ 0 w 169"/>
                <a:gd name="T41" fmla="*/ 89500439 h 350"/>
                <a:gd name="T42" fmla="*/ 25756232 w 169"/>
                <a:gd name="T43" fmla="*/ 26608623 h 350"/>
                <a:gd name="T44" fmla="*/ 90758690 w 169"/>
                <a:gd name="T45" fmla="*/ 0 h 350"/>
                <a:gd name="T46" fmla="*/ 122646926 w 169"/>
                <a:gd name="T47" fmla="*/ 0 h 350"/>
                <a:gd name="T48" fmla="*/ 171706381 w 169"/>
                <a:gd name="T49" fmla="*/ 14513494 h 350"/>
                <a:gd name="T50" fmla="*/ 204820577 w 169"/>
                <a:gd name="T51" fmla="*/ 50797782 h 3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50"/>
                <a:gd name="T80" fmla="*/ 169 w 169"/>
                <a:gd name="T81" fmla="*/ 350 h 3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50">
                  <a:moveTo>
                    <a:pt x="167" y="42"/>
                  </a:moveTo>
                  <a:cubicBezTo>
                    <a:pt x="169" y="45"/>
                    <a:pt x="168" y="48"/>
                    <a:pt x="165" y="49"/>
                  </a:cubicBezTo>
                  <a:cubicBezTo>
                    <a:pt x="162" y="51"/>
                    <a:pt x="160" y="50"/>
                    <a:pt x="158" y="47"/>
                  </a:cubicBezTo>
                  <a:cubicBezTo>
                    <a:pt x="153" y="36"/>
                    <a:pt x="145" y="27"/>
                    <a:pt x="135" y="20"/>
                  </a:cubicBezTo>
                  <a:cubicBezTo>
                    <a:pt x="124" y="14"/>
                    <a:pt x="113" y="11"/>
                    <a:pt x="100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56" y="11"/>
                    <a:pt x="41" y="17"/>
                    <a:pt x="28" y="29"/>
                  </a:cubicBezTo>
                  <a:cubicBezTo>
                    <a:pt x="16" y="42"/>
                    <a:pt x="10" y="57"/>
                    <a:pt x="10" y="75"/>
                  </a:cubicBezTo>
                  <a:cubicBezTo>
                    <a:pt x="10" y="275"/>
                    <a:pt x="10" y="275"/>
                    <a:pt x="10" y="275"/>
                  </a:cubicBezTo>
                  <a:cubicBezTo>
                    <a:pt x="10" y="293"/>
                    <a:pt x="16" y="308"/>
                    <a:pt x="28" y="321"/>
                  </a:cubicBezTo>
                  <a:cubicBezTo>
                    <a:pt x="41" y="333"/>
                    <a:pt x="56" y="339"/>
                    <a:pt x="74" y="339"/>
                  </a:cubicBezTo>
                  <a:cubicBezTo>
                    <a:pt x="100" y="339"/>
                    <a:pt x="100" y="339"/>
                    <a:pt x="100" y="339"/>
                  </a:cubicBezTo>
                  <a:cubicBezTo>
                    <a:pt x="127" y="339"/>
                    <a:pt x="147" y="327"/>
                    <a:pt x="158" y="304"/>
                  </a:cubicBezTo>
                  <a:cubicBezTo>
                    <a:pt x="160" y="301"/>
                    <a:pt x="162" y="300"/>
                    <a:pt x="165" y="301"/>
                  </a:cubicBezTo>
                  <a:cubicBezTo>
                    <a:pt x="168" y="303"/>
                    <a:pt x="169" y="305"/>
                    <a:pt x="167" y="308"/>
                  </a:cubicBezTo>
                  <a:cubicBezTo>
                    <a:pt x="161" y="321"/>
                    <a:pt x="152" y="331"/>
                    <a:pt x="140" y="338"/>
                  </a:cubicBezTo>
                  <a:cubicBezTo>
                    <a:pt x="128" y="346"/>
                    <a:pt x="115" y="350"/>
                    <a:pt x="100" y="350"/>
                  </a:cubicBezTo>
                  <a:cubicBezTo>
                    <a:pt x="74" y="350"/>
                    <a:pt x="74" y="350"/>
                    <a:pt x="74" y="350"/>
                  </a:cubicBezTo>
                  <a:cubicBezTo>
                    <a:pt x="53" y="350"/>
                    <a:pt x="36" y="342"/>
                    <a:pt x="21" y="328"/>
                  </a:cubicBezTo>
                  <a:cubicBezTo>
                    <a:pt x="7" y="313"/>
                    <a:pt x="0" y="296"/>
                    <a:pt x="0" y="27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4"/>
                    <a:pt x="7" y="37"/>
                    <a:pt x="21" y="22"/>
                  </a:cubicBezTo>
                  <a:cubicBezTo>
                    <a:pt x="36" y="8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4"/>
                    <a:pt x="140" y="12"/>
                  </a:cubicBezTo>
                  <a:cubicBezTo>
                    <a:pt x="152" y="19"/>
                    <a:pt x="161" y="30"/>
                    <a:pt x="167" y="42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97" name="Freeform 33"/>
            <p:cNvSpPr>
              <a:spLocks noChangeArrowheads="1"/>
            </p:cNvSpPr>
            <p:nvPr/>
          </p:nvSpPr>
          <p:spPr bwMode="auto">
            <a:xfrm>
              <a:off x="2316556" y="0"/>
              <a:ext cx="185396" cy="384915"/>
            </a:xfrm>
            <a:custGeom>
              <a:avLst/>
              <a:gdLst>
                <a:gd name="T0" fmla="*/ 200975842 w 169"/>
                <a:gd name="T1" fmla="*/ 49588049 h 350"/>
                <a:gd name="T2" fmla="*/ 199772414 w 169"/>
                <a:gd name="T3" fmla="*/ 58053977 h 350"/>
                <a:gd name="T4" fmla="*/ 191348418 w 169"/>
                <a:gd name="T5" fmla="*/ 56845344 h 350"/>
                <a:gd name="T6" fmla="*/ 103497040 w 169"/>
                <a:gd name="T7" fmla="*/ 12095129 h 350"/>
                <a:gd name="T8" fmla="*/ 101089087 w 169"/>
                <a:gd name="T9" fmla="*/ 12095129 h 350"/>
                <a:gd name="T10" fmla="*/ 37307383 w 169"/>
                <a:gd name="T11" fmla="*/ 38702657 h 350"/>
                <a:gd name="T12" fmla="*/ 12034285 w 169"/>
                <a:gd name="T13" fmla="*/ 101595564 h 350"/>
                <a:gd name="T14" fmla="*/ 55358804 w 169"/>
                <a:gd name="T15" fmla="*/ 176582513 h 350"/>
                <a:gd name="T16" fmla="*/ 152837624 w 169"/>
                <a:gd name="T17" fmla="*/ 235846205 h 350"/>
                <a:gd name="T18" fmla="*/ 200975842 w 169"/>
                <a:gd name="T19" fmla="*/ 320508848 h 350"/>
                <a:gd name="T20" fmla="*/ 197365558 w 169"/>
                <a:gd name="T21" fmla="*/ 349535828 h 350"/>
                <a:gd name="T22" fmla="*/ 162465048 w 169"/>
                <a:gd name="T23" fmla="*/ 402751958 h 350"/>
                <a:gd name="T24" fmla="*/ 102293612 w 169"/>
                <a:gd name="T25" fmla="*/ 423313010 h 350"/>
                <a:gd name="T26" fmla="*/ 99885659 w 169"/>
                <a:gd name="T27" fmla="*/ 423313010 h 350"/>
                <a:gd name="T28" fmla="*/ 2406857 w 169"/>
                <a:gd name="T29" fmla="*/ 374934711 h 350"/>
                <a:gd name="T30" fmla="*/ 3610285 w 169"/>
                <a:gd name="T31" fmla="*/ 366467683 h 350"/>
                <a:gd name="T32" fmla="*/ 12034285 w 169"/>
                <a:gd name="T33" fmla="*/ 367677416 h 350"/>
                <a:gd name="T34" fmla="*/ 99885659 w 169"/>
                <a:gd name="T35" fmla="*/ 411217886 h 350"/>
                <a:gd name="T36" fmla="*/ 102293612 w 169"/>
                <a:gd name="T37" fmla="*/ 411217886 h 350"/>
                <a:gd name="T38" fmla="*/ 164871904 w 169"/>
                <a:gd name="T39" fmla="*/ 384610371 h 350"/>
                <a:gd name="T40" fmla="*/ 190144990 w 169"/>
                <a:gd name="T41" fmla="*/ 321717481 h 350"/>
                <a:gd name="T42" fmla="*/ 146820483 w 169"/>
                <a:gd name="T43" fmla="*/ 245521865 h 350"/>
                <a:gd name="T44" fmla="*/ 49341664 w 169"/>
                <a:gd name="T45" fmla="*/ 187466805 h 350"/>
                <a:gd name="T46" fmla="*/ 1203429 w 169"/>
                <a:gd name="T47" fmla="*/ 102804196 h 350"/>
                <a:gd name="T48" fmla="*/ 4813714 w 169"/>
                <a:gd name="T49" fmla="*/ 73777217 h 350"/>
                <a:gd name="T50" fmla="*/ 40917667 w 169"/>
                <a:gd name="T51" fmla="*/ 20561061 h 350"/>
                <a:gd name="T52" fmla="*/ 101089087 w 169"/>
                <a:gd name="T53" fmla="*/ 0 h 350"/>
                <a:gd name="T54" fmla="*/ 103497040 w 169"/>
                <a:gd name="T55" fmla="*/ 0 h 350"/>
                <a:gd name="T56" fmla="*/ 200975842 w 169"/>
                <a:gd name="T57" fmla="*/ 49588049 h 3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50"/>
                <a:gd name="T89" fmla="*/ 169 w 169"/>
                <a:gd name="T90" fmla="*/ 350 h 3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50">
                  <a:moveTo>
                    <a:pt x="167" y="41"/>
                  </a:moveTo>
                  <a:cubicBezTo>
                    <a:pt x="169" y="44"/>
                    <a:pt x="169" y="46"/>
                    <a:pt x="166" y="48"/>
                  </a:cubicBezTo>
                  <a:cubicBezTo>
                    <a:pt x="164" y="50"/>
                    <a:pt x="161" y="50"/>
                    <a:pt x="159" y="47"/>
                  </a:cubicBezTo>
                  <a:cubicBezTo>
                    <a:pt x="141" y="22"/>
                    <a:pt x="116" y="10"/>
                    <a:pt x="86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63" y="10"/>
                    <a:pt x="45" y="17"/>
                    <a:pt x="31" y="32"/>
                  </a:cubicBezTo>
                  <a:cubicBezTo>
                    <a:pt x="17" y="46"/>
                    <a:pt x="10" y="64"/>
                    <a:pt x="10" y="84"/>
                  </a:cubicBezTo>
                  <a:cubicBezTo>
                    <a:pt x="10" y="111"/>
                    <a:pt x="22" y="132"/>
                    <a:pt x="46" y="146"/>
                  </a:cubicBezTo>
                  <a:cubicBezTo>
                    <a:pt x="127" y="195"/>
                    <a:pt x="127" y="195"/>
                    <a:pt x="127" y="195"/>
                  </a:cubicBezTo>
                  <a:cubicBezTo>
                    <a:pt x="154" y="211"/>
                    <a:pt x="167" y="235"/>
                    <a:pt x="167" y="265"/>
                  </a:cubicBezTo>
                  <a:cubicBezTo>
                    <a:pt x="167" y="273"/>
                    <a:pt x="166" y="281"/>
                    <a:pt x="164" y="289"/>
                  </a:cubicBezTo>
                  <a:cubicBezTo>
                    <a:pt x="159" y="307"/>
                    <a:pt x="149" y="322"/>
                    <a:pt x="135" y="333"/>
                  </a:cubicBezTo>
                  <a:cubicBezTo>
                    <a:pt x="120" y="344"/>
                    <a:pt x="104" y="350"/>
                    <a:pt x="85" y="350"/>
                  </a:cubicBezTo>
                  <a:cubicBezTo>
                    <a:pt x="83" y="350"/>
                    <a:pt x="83" y="350"/>
                    <a:pt x="83" y="350"/>
                  </a:cubicBezTo>
                  <a:cubicBezTo>
                    <a:pt x="49" y="350"/>
                    <a:pt x="23" y="336"/>
                    <a:pt x="2" y="310"/>
                  </a:cubicBezTo>
                  <a:cubicBezTo>
                    <a:pt x="0" y="307"/>
                    <a:pt x="1" y="305"/>
                    <a:pt x="3" y="303"/>
                  </a:cubicBezTo>
                  <a:cubicBezTo>
                    <a:pt x="6" y="301"/>
                    <a:pt x="8" y="301"/>
                    <a:pt x="10" y="304"/>
                  </a:cubicBezTo>
                  <a:cubicBezTo>
                    <a:pt x="28" y="328"/>
                    <a:pt x="53" y="340"/>
                    <a:pt x="83" y="340"/>
                  </a:cubicBezTo>
                  <a:cubicBezTo>
                    <a:pt x="85" y="340"/>
                    <a:pt x="85" y="340"/>
                    <a:pt x="85" y="340"/>
                  </a:cubicBezTo>
                  <a:cubicBezTo>
                    <a:pt x="106" y="340"/>
                    <a:pt x="123" y="332"/>
                    <a:pt x="137" y="318"/>
                  </a:cubicBezTo>
                  <a:cubicBezTo>
                    <a:pt x="151" y="304"/>
                    <a:pt x="158" y="286"/>
                    <a:pt x="158" y="266"/>
                  </a:cubicBezTo>
                  <a:cubicBezTo>
                    <a:pt x="158" y="238"/>
                    <a:pt x="146" y="218"/>
                    <a:pt x="122" y="203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14" y="139"/>
                    <a:pt x="1" y="115"/>
                    <a:pt x="1" y="85"/>
                  </a:cubicBezTo>
                  <a:cubicBezTo>
                    <a:pt x="1" y="77"/>
                    <a:pt x="2" y="69"/>
                    <a:pt x="4" y="61"/>
                  </a:cubicBezTo>
                  <a:cubicBezTo>
                    <a:pt x="9" y="43"/>
                    <a:pt x="19" y="28"/>
                    <a:pt x="34" y="17"/>
                  </a:cubicBezTo>
                  <a:cubicBezTo>
                    <a:pt x="48" y="6"/>
                    <a:pt x="65" y="0"/>
                    <a:pt x="8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20" y="0"/>
                    <a:pt x="147" y="14"/>
                    <a:pt x="167" y="4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9223" name="C-1"/>
          <p:cNvGrpSpPr/>
          <p:nvPr/>
        </p:nvGrpSpPr>
        <p:grpSpPr bwMode="auto">
          <a:xfrm>
            <a:off x="2395538" y="1338263"/>
            <a:ext cx="830262" cy="909637"/>
            <a:chOff x="0" y="0"/>
            <a:chExt cx="1121199" cy="1227138"/>
          </a:xfrm>
        </p:grpSpPr>
        <p:sp>
          <p:nvSpPr>
            <p:cNvPr id="9282" name="C-1"/>
            <p:cNvSpPr>
              <a:spLocks noChangeArrowheads="1"/>
            </p:cNvSpPr>
            <p:nvPr/>
          </p:nvSpPr>
          <p:spPr bwMode="auto">
            <a:xfrm>
              <a:off x="0" y="102409"/>
              <a:ext cx="1121199" cy="1124729"/>
            </a:xfrm>
            <a:custGeom>
              <a:avLst/>
              <a:gdLst>
                <a:gd name="T0" fmla="*/ 1186613156 w 1021"/>
                <a:gd name="T1" fmla="*/ 1238996654 h 1021"/>
                <a:gd name="T2" fmla="*/ 44618456 w 1021"/>
                <a:gd name="T3" fmla="*/ 1238996654 h 1021"/>
                <a:gd name="T4" fmla="*/ 0 w 1021"/>
                <a:gd name="T5" fmla="*/ 1192882776 h 1021"/>
                <a:gd name="T6" fmla="*/ 0 w 1021"/>
                <a:gd name="T7" fmla="*/ 44899937 h 1021"/>
                <a:gd name="T8" fmla="*/ 44618456 w 1021"/>
                <a:gd name="T9" fmla="*/ 0 h 1021"/>
                <a:gd name="T10" fmla="*/ 1186613156 w 1021"/>
                <a:gd name="T11" fmla="*/ 0 h 1021"/>
                <a:gd name="T12" fmla="*/ 1231231594 w 1021"/>
                <a:gd name="T13" fmla="*/ 44899937 h 1021"/>
                <a:gd name="T14" fmla="*/ 1231231594 w 1021"/>
                <a:gd name="T15" fmla="*/ 1192882776 h 1021"/>
                <a:gd name="T16" fmla="*/ 1186613156 w 1021"/>
                <a:gd name="T17" fmla="*/ 1238996654 h 10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"/>
                <a:gd name="T28" fmla="*/ 0 h 1021"/>
                <a:gd name="T29" fmla="*/ 1021 w 1021"/>
                <a:gd name="T30" fmla="*/ 1021 h 10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" h="1021">
                  <a:moveTo>
                    <a:pt x="984" y="1021"/>
                  </a:moveTo>
                  <a:cubicBezTo>
                    <a:pt x="37" y="1021"/>
                    <a:pt x="37" y="1021"/>
                    <a:pt x="37" y="1021"/>
                  </a:cubicBezTo>
                  <a:cubicBezTo>
                    <a:pt x="17" y="1021"/>
                    <a:pt x="0" y="1004"/>
                    <a:pt x="0" y="98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984" y="0"/>
                    <a:pt x="984" y="0"/>
                    <a:pt x="984" y="0"/>
                  </a:cubicBezTo>
                  <a:cubicBezTo>
                    <a:pt x="1005" y="0"/>
                    <a:pt x="1021" y="16"/>
                    <a:pt x="1021" y="37"/>
                  </a:cubicBezTo>
                  <a:cubicBezTo>
                    <a:pt x="1021" y="983"/>
                    <a:pt x="1021" y="983"/>
                    <a:pt x="1021" y="983"/>
                  </a:cubicBezTo>
                  <a:cubicBezTo>
                    <a:pt x="1021" y="1004"/>
                    <a:pt x="1005" y="1021"/>
                    <a:pt x="984" y="1021"/>
                  </a:cubicBezTo>
                  <a:close/>
                </a:path>
              </a:pathLst>
            </a:custGeom>
            <a:noFill/>
            <a:ln w="14288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83" name="C-2"/>
            <p:cNvSpPr>
              <a:spLocks noChangeShapeType="1"/>
            </p:cNvSpPr>
            <p:nvPr/>
          </p:nvSpPr>
          <p:spPr bwMode="auto">
            <a:xfrm>
              <a:off x="178333" y="0"/>
              <a:ext cx="1" cy="199520"/>
            </a:xfrm>
            <a:prstGeom prst="line">
              <a:avLst/>
            </a:prstGeom>
            <a:noFill/>
            <a:ln w="14288" cap="rnd">
              <a:solidFill>
                <a:srgbClr val="99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4" name="C-3"/>
            <p:cNvSpPr>
              <a:spLocks noChangeShapeType="1"/>
            </p:cNvSpPr>
            <p:nvPr/>
          </p:nvSpPr>
          <p:spPr bwMode="auto">
            <a:xfrm>
              <a:off x="942866" y="0"/>
              <a:ext cx="1" cy="199520"/>
            </a:xfrm>
            <a:prstGeom prst="line">
              <a:avLst/>
            </a:prstGeom>
            <a:noFill/>
            <a:ln w="14288" cap="rnd">
              <a:solidFill>
                <a:srgbClr val="99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5" name="C-4"/>
            <p:cNvSpPr>
              <a:spLocks noChangeShapeType="1"/>
            </p:cNvSpPr>
            <p:nvPr/>
          </p:nvSpPr>
          <p:spPr bwMode="auto">
            <a:xfrm>
              <a:off x="86518" y="307226"/>
              <a:ext cx="953460" cy="1"/>
            </a:xfrm>
            <a:prstGeom prst="line">
              <a:avLst/>
            </a:prstGeom>
            <a:noFill/>
            <a:ln w="14288" cap="rnd">
              <a:solidFill>
                <a:srgbClr val="99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4" name="C-2"/>
          <p:cNvGrpSpPr/>
          <p:nvPr/>
        </p:nvGrpSpPr>
        <p:grpSpPr bwMode="auto">
          <a:xfrm>
            <a:off x="2678113" y="1747838"/>
            <a:ext cx="265112" cy="331787"/>
            <a:chOff x="0" y="0"/>
            <a:chExt cx="358432" cy="446713"/>
          </a:xfrm>
        </p:grpSpPr>
        <p:sp>
          <p:nvSpPr>
            <p:cNvPr id="9280" name="C-5"/>
            <p:cNvSpPr>
              <a:spLocks noChangeShapeType="1"/>
            </p:cNvSpPr>
            <p:nvPr/>
          </p:nvSpPr>
          <p:spPr bwMode="auto">
            <a:xfrm>
              <a:off x="0" y="0"/>
              <a:ext cx="1" cy="446713"/>
            </a:xfrm>
            <a:prstGeom prst="line">
              <a:avLst/>
            </a:prstGeom>
            <a:noFill/>
            <a:ln w="14288" cap="rnd">
              <a:solidFill>
                <a:srgbClr val="99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1" name="C-6"/>
            <p:cNvSpPr>
              <a:spLocks noChangeArrowheads="1"/>
            </p:cNvSpPr>
            <p:nvPr/>
          </p:nvSpPr>
          <p:spPr bwMode="auto">
            <a:xfrm>
              <a:off x="141254" y="0"/>
              <a:ext cx="217178" cy="446713"/>
            </a:xfrm>
            <a:custGeom>
              <a:avLst/>
              <a:gdLst>
                <a:gd name="T0" fmla="*/ 8421680 w 198"/>
                <a:gd name="T1" fmla="*/ 122271727 h 406"/>
                <a:gd name="T2" fmla="*/ 128731706 w 198"/>
                <a:gd name="T3" fmla="*/ 0 h 406"/>
                <a:gd name="T4" fmla="*/ 238213549 w 198"/>
                <a:gd name="T5" fmla="*/ 110165369 h 406"/>
                <a:gd name="T6" fmla="*/ 8421680 w 198"/>
                <a:gd name="T7" fmla="*/ 446716304 h 406"/>
                <a:gd name="T8" fmla="*/ 44514912 w 198"/>
                <a:gd name="T9" fmla="*/ 491508621 h 406"/>
                <a:gd name="T10" fmla="*/ 229791871 w 198"/>
                <a:gd name="T11" fmla="*/ 491508621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406"/>
                <a:gd name="T20" fmla="*/ 198 w 198"/>
                <a:gd name="T21" fmla="*/ 406 h 4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406">
                  <a:moveTo>
                    <a:pt x="7" y="101"/>
                  </a:moveTo>
                  <a:cubicBezTo>
                    <a:pt x="7" y="39"/>
                    <a:pt x="60" y="0"/>
                    <a:pt x="107" y="0"/>
                  </a:cubicBezTo>
                  <a:cubicBezTo>
                    <a:pt x="155" y="0"/>
                    <a:pt x="198" y="41"/>
                    <a:pt x="198" y="91"/>
                  </a:cubicBezTo>
                  <a:cubicBezTo>
                    <a:pt x="198" y="184"/>
                    <a:pt x="42" y="274"/>
                    <a:pt x="7" y="369"/>
                  </a:cubicBezTo>
                  <a:cubicBezTo>
                    <a:pt x="0" y="389"/>
                    <a:pt x="17" y="406"/>
                    <a:pt x="37" y="406"/>
                  </a:cubicBezTo>
                  <a:cubicBezTo>
                    <a:pt x="113" y="406"/>
                    <a:pt x="191" y="406"/>
                    <a:pt x="191" y="406"/>
                  </a:cubicBezTo>
                </a:path>
              </a:pathLst>
            </a:custGeom>
            <a:noFill/>
            <a:ln w="14288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9225" name="A-9"/>
          <p:cNvGrpSpPr/>
          <p:nvPr/>
        </p:nvGrpSpPr>
        <p:grpSpPr bwMode="auto">
          <a:xfrm>
            <a:off x="8683625" y="4330700"/>
            <a:ext cx="757238" cy="593725"/>
            <a:chOff x="0" y="0"/>
            <a:chExt cx="1038224" cy="814388"/>
          </a:xfrm>
        </p:grpSpPr>
        <p:sp>
          <p:nvSpPr>
            <p:cNvPr id="9278" name="Freeform 29"/>
            <p:cNvSpPr>
              <a:spLocks noChangeArrowheads="1"/>
            </p:cNvSpPr>
            <p:nvPr/>
          </p:nvSpPr>
          <p:spPr bwMode="auto">
            <a:xfrm>
              <a:off x="258762" y="0"/>
              <a:ext cx="779462" cy="687387"/>
            </a:xfrm>
            <a:custGeom>
              <a:avLst/>
              <a:gdLst>
                <a:gd name="T0" fmla="*/ 917765831 w 662"/>
                <a:gd name="T1" fmla="*/ 352071396 h 585"/>
                <a:gd name="T2" fmla="*/ 458882916 w 662"/>
                <a:gd name="T3" fmla="*/ 0 h 585"/>
                <a:gd name="T4" fmla="*/ 0 w 662"/>
                <a:gd name="T5" fmla="*/ 352071396 h 585"/>
                <a:gd name="T6" fmla="*/ 458882916 w 662"/>
                <a:gd name="T7" fmla="*/ 702762144 h 585"/>
                <a:gd name="T8" fmla="*/ 623859313 w 662"/>
                <a:gd name="T9" fmla="*/ 679291119 h 585"/>
                <a:gd name="T10" fmla="*/ 867856733 w 662"/>
                <a:gd name="T11" fmla="*/ 807693782 h 585"/>
                <a:gd name="T12" fmla="*/ 809630237 w 662"/>
                <a:gd name="T13" fmla="*/ 578502455 h 585"/>
                <a:gd name="T14" fmla="*/ 917765831 w 662"/>
                <a:gd name="T15" fmla="*/ 352071396 h 5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2"/>
                <a:gd name="T25" fmla="*/ 0 h 585"/>
                <a:gd name="T26" fmla="*/ 662 w 662"/>
                <a:gd name="T27" fmla="*/ 585 h 5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2" h="585">
                  <a:moveTo>
                    <a:pt x="662" y="255"/>
                  </a:moveTo>
                  <a:cubicBezTo>
                    <a:pt x="662" y="114"/>
                    <a:pt x="514" y="0"/>
                    <a:pt x="331" y="0"/>
                  </a:cubicBezTo>
                  <a:cubicBezTo>
                    <a:pt x="148" y="0"/>
                    <a:pt x="0" y="114"/>
                    <a:pt x="0" y="255"/>
                  </a:cubicBezTo>
                  <a:cubicBezTo>
                    <a:pt x="0" y="395"/>
                    <a:pt x="148" y="509"/>
                    <a:pt x="331" y="509"/>
                  </a:cubicBezTo>
                  <a:cubicBezTo>
                    <a:pt x="373" y="509"/>
                    <a:pt x="413" y="503"/>
                    <a:pt x="450" y="492"/>
                  </a:cubicBezTo>
                  <a:cubicBezTo>
                    <a:pt x="626" y="585"/>
                    <a:pt x="626" y="585"/>
                    <a:pt x="626" y="585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633" y="375"/>
                    <a:pt x="662" y="317"/>
                    <a:pt x="662" y="255"/>
                  </a:cubicBezTo>
                  <a:close/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9" name="Freeform 30"/>
            <p:cNvSpPr>
              <a:spLocks noChangeArrowheads="1"/>
            </p:cNvSpPr>
            <p:nvPr/>
          </p:nvSpPr>
          <p:spPr bwMode="auto">
            <a:xfrm>
              <a:off x="0" y="287338"/>
              <a:ext cx="541337" cy="527050"/>
            </a:xfrm>
            <a:custGeom>
              <a:avLst/>
              <a:gdLst>
                <a:gd name="T0" fmla="*/ 637056098 w 460"/>
                <a:gd name="T1" fmla="*/ 476108517 h 448"/>
                <a:gd name="T2" fmla="*/ 398852436 w 460"/>
                <a:gd name="T3" fmla="*/ 532854611 h 448"/>
                <a:gd name="T4" fmla="*/ 254822630 w 460"/>
                <a:gd name="T5" fmla="*/ 513477293 h 448"/>
                <a:gd name="T6" fmla="*/ 42931562 w 460"/>
                <a:gd name="T7" fmla="*/ 620048568 h 448"/>
                <a:gd name="T8" fmla="*/ 94173821 w 460"/>
                <a:gd name="T9" fmla="*/ 430435177 h 448"/>
                <a:gd name="T10" fmla="*/ 0 w 460"/>
                <a:gd name="T11" fmla="*/ 242206541 h 448"/>
                <a:gd name="T12" fmla="*/ 175882772 w 460"/>
                <a:gd name="T13" fmla="*/ 0 h 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0"/>
                <a:gd name="T22" fmla="*/ 0 h 448"/>
                <a:gd name="T23" fmla="*/ 460 w 460"/>
                <a:gd name="T24" fmla="*/ 448 h 4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0" h="448">
                  <a:moveTo>
                    <a:pt x="460" y="344"/>
                  </a:moveTo>
                  <a:cubicBezTo>
                    <a:pt x="412" y="370"/>
                    <a:pt x="352" y="385"/>
                    <a:pt x="288" y="385"/>
                  </a:cubicBezTo>
                  <a:cubicBezTo>
                    <a:pt x="251" y="385"/>
                    <a:pt x="216" y="380"/>
                    <a:pt x="184" y="371"/>
                  </a:cubicBezTo>
                  <a:cubicBezTo>
                    <a:pt x="31" y="448"/>
                    <a:pt x="31" y="448"/>
                    <a:pt x="31" y="448"/>
                  </a:cubicBezTo>
                  <a:cubicBezTo>
                    <a:pt x="68" y="311"/>
                    <a:pt x="68" y="311"/>
                    <a:pt x="68" y="311"/>
                  </a:cubicBezTo>
                  <a:cubicBezTo>
                    <a:pt x="25" y="274"/>
                    <a:pt x="0" y="227"/>
                    <a:pt x="0" y="175"/>
                  </a:cubicBezTo>
                  <a:cubicBezTo>
                    <a:pt x="0" y="102"/>
                    <a:pt x="50" y="38"/>
                    <a:pt x="127" y="0"/>
                  </a:cubicBezTo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26" name="A-6"/>
          <p:cNvSpPr>
            <a:spLocks noChangeArrowheads="1"/>
          </p:cNvSpPr>
          <p:nvPr/>
        </p:nvSpPr>
        <p:spPr bwMode="auto">
          <a:xfrm>
            <a:off x="6503988" y="2963863"/>
            <a:ext cx="34655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 is a simple text. This is a simple text. This is a simple text. This is a simple text. This is a simple mple text. This is a simple text. This is a simple text. This is a simple text. This is a simple text. This is a simple text. </a:t>
            </a:r>
          </a:p>
          <a:p>
            <a:pPr algn="just" eaLnBrk="1" hangingPunct="1"/>
            <a:r>
              <a:rPr lang="en-US" altLang="zh-CN" sz="14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</a:t>
            </a:r>
            <a:endParaRPr lang="zh-CN" altLang="en-US" sz="1400">
              <a:solidFill>
                <a:srgbClr val="7F7F7F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</p:txBody>
      </p:sp>
      <p:pic>
        <p:nvPicPr>
          <p:cNvPr id="9227" name="A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2478088"/>
            <a:ext cx="2225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A-4"/>
          <p:cNvSpPr>
            <a:spLocks noChangeArrowheads="1"/>
          </p:cNvSpPr>
          <p:nvPr/>
        </p:nvSpPr>
        <p:spPr bwMode="auto">
          <a:xfrm>
            <a:off x="6465888" y="2425700"/>
            <a:ext cx="1992312" cy="355600"/>
          </a:xfrm>
          <a:custGeom>
            <a:avLst/>
            <a:gdLst>
              <a:gd name="T0" fmla="*/ 1641949688 w 2385"/>
              <a:gd name="T1" fmla="*/ 0 h 425"/>
              <a:gd name="T2" fmla="*/ 0 w 2385"/>
              <a:gd name="T3" fmla="*/ 0 h 425"/>
              <a:gd name="T4" fmla="*/ 0 w 2385"/>
              <a:gd name="T5" fmla="*/ 297532631 h 425"/>
              <a:gd name="T6" fmla="*/ 1641949688 w 2385"/>
              <a:gd name="T7" fmla="*/ 297532631 h 425"/>
              <a:gd name="T8" fmla="*/ 1664279445 w 2385"/>
              <a:gd name="T9" fmla="*/ 275129837 h 425"/>
              <a:gd name="T10" fmla="*/ 1664279445 w 2385"/>
              <a:gd name="T11" fmla="*/ 22402800 h 425"/>
              <a:gd name="T12" fmla="*/ 1641949688 w 2385"/>
              <a:gd name="T13" fmla="*/ 0 h 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85"/>
              <a:gd name="T22" fmla="*/ 0 h 425"/>
              <a:gd name="T23" fmla="*/ 2385 w 2385"/>
              <a:gd name="T24" fmla="*/ 425 h 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29" name="A-3"/>
          <p:cNvSpPr>
            <a:spLocks noChangeArrowheads="1"/>
          </p:cNvSpPr>
          <p:nvPr/>
        </p:nvSpPr>
        <p:spPr bwMode="auto">
          <a:xfrm>
            <a:off x="6537325" y="2454275"/>
            <a:ext cx="154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chemeClr val="bg1"/>
                </a:solidFill>
                <a:sym typeface="Arial" panose="020B0604020202020204" pitchFamily="34" charset="0"/>
              </a:rPr>
              <a:t>YOUR TITLE HERE</a:t>
            </a:r>
          </a:p>
        </p:txBody>
      </p:sp>
      <p:sp>
        <p:nvSpPr>
          <p:cNvPr id="9230" name="A-2"/>
          <p:cNvSpPr>
            <a:spLocks noChangeArrowheads="1"/>
          </p:cNvSpPr>
          <p:nvPr/>
        </p:nvSpPr>
        <p:spPr bwMode="auto">
          <a:xfrm>
            <a:off x="5854700" y="2425700"/>
            <a:ext cx="612775" cy="444500"/>
          </a:xfrm>
          <a:custGeom>
            <a:avLst/>
            <a:gdLst>
              <a:gd name="T0" fmla="*/ 19717 w 830263"/>
              <a:gd name="T1" fmla="*/ 0 h 604838"/>
              <a:gd name="T2" fmla="*/ 452258 w 830263"/>
              <a:gd name="T3" fmla="*/ 0 h 604838"/>
              <a:gd name="T4" fmla="*/ 452258 w 830263"/>
              <a:gd name="T5" fmla="*/ 260647 h 604838"/>
              <a:gd name="T6" fmla="*/ 311704 w 830263"/>
              <a:gd name="T7" fmla="*/ 260647 h 604838"/>
              <a:gd name="T8" fmla="*/ 292407 w 830263"/>
              <a:gd name="T9" fmla="*/ 260647 h 604838"/>
              <a:gd name="T10" fmla="*/ 226561 w 830263"/>
              <a:gd name="T11" fmla="*/ 326666 h 604838"/>
              <a:gd name="T12" fmla="*/ 159976 w 830263"/>
              <a:gd name="T13" fmla="*/ 260647 h 604838"/>
              <a:gd name="T14" fmla="*/ 95856 w 830263"/>
              <a:gd name="T15" fmla="*/ 260647 h 604838"/>
              <a:gd name="T16" fmla="*/ 19717 w 830263"/>
              <a:gd name="T17" fmla="*/ 260647 h 604838"/>
              <a:gd name="T18" fmla="*/ 0 w 830263"/>
              <a:gd name="T19" fmla="*/ 241022 h 604838"/>
              <a:gd name="T20" fmla="*/ 0 w 830263"/>
              <a:gd name="T21" fmla="*/ 19625 h 604838"/>
              <a:gd name="T22" fmla="*/ 19717 w 830263"/>
              <a:gd name="T23" fmla="*/ 0 h 6048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0263"/>
              <a:gd name="T37" fmla="*/ 0 h 604838"/>
              <a:gd name="T38" fmla="*/ 830263 w 830263"/>
              <a:gd name="T39" fmla="*/ 604838 h 6048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0263" h="604838">
                <a:moveTo>
                  <a:pt x="36197" y="0"/>
                </a:moveTo>
                <a:lnTo>
                  <a:pt x="830263" y="0"/>
                </a:lnTo>
                <a:cubicBezTo>
                  <a:pt x="830263" y="0"/>
                  <a:pt x="830263" y="0"/>
                  <a:pt x="830263" y="482600"/>
                </a:cubicBezTo>
                <a:cubicBezTo>
                  <a:pt x="830263" y="482600"/>
                  <a:pt x="830263" y="482600"/>
                  <a:pt x="572231" y="482600"/>
                </a:cubicBezTo>
                <a:lnTo>
                  <a:pt x="536805" y="482600"/>
                </a:lnTo>
                <a:lnTo>
                  <a:pt x="415925" y="604838"/>
                </a:lnTo>
                <a:lnTo>
                  <a:pt x="293687" y="482600"/>
                </a:lnTo>
                <a:lnTo>
                  <a:pt x="175973" y="482600"/>
                </a:lnTo>
                <a:cubicBezTo>
                  <a:pt x="132354" y="482600"/>
                  <a:pt x="85826" y="482600"/>
                  <a:pt x="36197" y="482600"/>
                </a:cubicBezTo>
                <a:cubicBezTo>
                  <a:pt x="15836" y="482600"/>
                  <a:pt x="0" y="466703"/>
                  <a:pt x="0" y="446263"/>
                </a:cubicBezTo>
                <a:cubicBezTo>
                  <a:pt x="0" y="446263"/>
                  <a:pt x="0" y="446263"/>
                  <a:pt x="0" y="36337"/>
                </a:cubicBezTo>
                <a:cubicBezTo>
                  <a:pt x="0" y="17033"/>
                  <a:pt x="15836" y="0"/>
                  <a:pt x="361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1" name="A-1"/>
          <p:cNvSpPr>
            <a:spLocks noChangeArrowheads="1"/>
          </p:cNvSpPr>
          <p:nvPr/>
        </p:nvSpPr>
        <p:spPr bwMode="auto">
          <a:xfrm>
            <a:off x="5842000" y="2436813"/>
            <a:ext cx="6334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</a:p>
        </p:txBody>
      </p:sp>
      <p:grpSp>
        <p:nvGrpSpPr>
          <p:cNvPr id="9232" name="B-9"/>
          <p:cNvGrpSpPr/>
          <p:nvPr/>
        </p:nvGrpSpPr>
        <p:grpSpPr bwMode="auto">
          <a:xfrm>
            <a:off x="4929188" y="5181600"/>
            <a:ext cx="790575" cy="560388"/>
            <a:chOff x="0" y="0"/>
            <a:chExt cx="1066801" cy="757237"/>
          </a:xfrm>
        </p:grpSpPr>
        <p:sp>
          <p:nvSpPr>
            <p:cNvPr id="9274" name="Freeform 34"/>
            <p:cNvSpPr>
              <a:spLocks noChangeArrowheads="1"/>
            </p:cNvSpPr>
            <p:nvPr/>
          </p:nvSpPr>
          <p:spPr bwMode="auto">
            <a:xfrm>
              <a:off x="882650" y="485775"/>
              <a:ext cx="63500" cy="247650"/>
            </a:xfrm>
            <a:custGeom>
              <a:avLst/>
              <a:gdLst>
                <a:gd name="T0" fmla="*/ 0 w 54"/>
                <a:gd name="T1" fmla="*/ 287877784 h 210"/>
                <a:gd name="T2" fmla="*/ 19359272 w 54"/>
                <a:gd name="T3" fmla="*/ 280924718 h 210"/>
                <a:gd name="T4" fmla="*/ 26273715 w 54"/>
                <a:gd name="T5" fmla="*/ 264235471 h 210"/>
                <a:gd name="T6" fmla="*/ 69139740 w 54"/>
                <a:gd name="T7" fmla="*/ 19470011 h 210"/>
                <a:gd name="T8" fmla="*/ 55312031 w 54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210"/>
                <a:gd name="T17" fmla="*/ 54 w 54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210">
                  <a:moveTo>
                    <a:pt x="0" y="207"/>
                  </a:moveTo>
                  <a:cubicBezTo>
                    <a:pt x="5" y="210"/>
                    <a:pt x="11" y="207"/>
                    <a:pt x="14" y="202"/>
                  </a:cubicBezTo>
                  <a:cubicBezTo>
                    <a:pt x="16" y="198"/>
                    <a:pt x="18" y="194"/>
                    <a:pt x="19" y="190"/>
                  </a:cubicBezTo>
                  <a:cubicBezTo>
                    <a:pt x="44" y="132"/>
                    <a:pt x="54" y="72"/>
                    <a:pt x="50" y="14"/>
                  </a:cubicBezTo>
                  <a:cubicBezTo>
                    <a:pt x="50" y="9"/>
                    <a:pt x="45" y="2"/>
                    <a:pt x="40" y="0"/>
                  </a:cubicBezTo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5" name="Freeform 35"/>
            <p:cNvSpPr>
              <a:spLocks noChangeArrowheads="1"/>
            </p:cNvSpPr>
            <p:nvPr/>
          </p:nvSpPr>
          <p:spPr bwMode="auto">
            <a:xfrm>
              <a:off x="941388" y="509587"/>
              <a:ext cx="61913" cy="247650"/>
            </a:xfrm>
            <a:custGeom>
              <a:avLst/>
              <a:gdLst>
                <a:gd name="T0" fmla="*/ 0 w 53"/>
                <a:gd name="T1" fmla="*/ 290639185 h 209"/>
                <a:gd name="T2" fmla="*/ 19104248 w 53"/>
                <a:gd name="T3" fmla="*/ 280811393 h 209"/>
                <a:gd name="T4" fmla="*/ 25927531 w 53"/>
                <a:gd name="T5" fmla="*/ 266769998 h 209"/>
                <a:gd name="T6" fmla="*/ 68230461 w 53"/>
                <a:gd name="T7" fmla="*/ 19656778 h 209"/>
                <a:gd name="T8" fmla="*/ 53220651 w 53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09"/>
                <a:gd name="T17" fmla="*/ 53 w 53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09">
                  <a:moveTo>
                    <a:pt x="0" y="207"/>
                  </a:moveTo>
                  <a:cubicBezTo>
                    <a:pt x="5" y="209"/>
                    <a:pt x="12" y="206"/>
                    <a:pt x="14" y="200"/>
                  </a:cubicBezTo>
                  <a:cubicBezTo>
                    <a:pt x="16" y="197"/>
                    <a:pt x="18" y="193"/>
                    <a:pt x="19" y="190"/>
                  </a:cubicBezTo>
                  <a:cubicBezTo>
                    <a:pt x="44" y="132"/>
                    <a:pt x="53" y="73"/>
                    <a:pt x="50" y="14"/>
                  </a:cubicBezTo>
                  <a:cubicBezTo>
                    <a:pt x="49" y="9"/>
                    <a:pt x="45" y="2"/>
                    <a:pt x="39" y="0"/>
                  </a:cubicBezTo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6" name="Freeform 36"/>
            <p:cNvSpPr>
              <a:spLocks noChangeArrowheads="1"/>
            </p:cNvSpPr>
            <p:nvPr/>
          </p:nvSpPr>
          <p:spPr bwMode="auto">
            <a:xfrm>
              <a:off x="1017588" y="598487"/>
              <a:ext cx="49213" cy="107950"/>
            </a:xfrm>
            <a:custGeom>
              <a:avLst/>
              <a:gdLst>
                <a:gd name="T0" fmla="*/ 0 w 42"/>
                <a:gd name="T1" fmla="*/ 126665239 h 92"/>
                <a:gd name="T2" fmla="*/ 43935494 w 42"/>
                <a:gd name="T3" fmla="*/ 86737833 h 92"/>
                <a:gd name="T4" fmla="*/ 24713128 w 42"/>
                <a:gd name="T5" fmla="*/ 0 h 92"/>
                <a:gd name="T6" fmla="*/ 0 60000 65536"/>
                <a:gd name="T7" fmla="*/ 0 60000 65536"/>
                <a:gd name="T8" fmla="*/ 0 60000 65536"/>
                <a:gd name="T9" fmla="*/ 0 w 42"/>
                <a:gd name="T10" fmla="*/ 0 h 92"/>
                <a:gd name="T11" fmla="*/ 42 w 4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92">
                  <a:moveTo>
                    <a:pt x="0" y="92"/>
                  </a:moveTo>
                  <a:cubicBezTo>
                    <a:pt x="14" y="88"/>
                    <a:pt x="26" y="77"/>
                    <a:pt x="32" y="63"/>
                  </a:cubicBezTo>
                  <a:cubicBezTo>
                    <a:pt x="42" y="40"/>
                    <a:pt x="36" y="15"/>
                    <a:pt x="18" y="0"/>
                  </a:cubicBezTo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7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885825" cy="752475"/>
            </a:xfrm>
            <a:custGeom>
              <a:avLst/>
              <a:gdLst>
                <a:gd name="T0" fmla="*/ 992125150 w 752"/>
                <a:gd name="T1" fmla="*/ 824893032 h 638"/>
                <a:gd name="T2" fmla="*/ 1000449782 w 752"/>
                <a:gd name="T3" fmla="*/ 806808871 h 638"/>
                <a:gd name="T4" fmla="*/ 1043465289 w 752"/>
                <a:gd name="T5" fmla="*/ 624581433 h 638"/>
                <a:gd name="T6" fmla="*/ 1043465289 w 752"/>
                <a:gd name="T7" fmla="*/ 599542041 h 638"/>
                <a:gd name="T8" fmla="*/ 1042077654 w 752"/>
                <a:gd name="T9" fmla="*/ 563374898 h 638"/>
                <a:gd name="T10" fmla="*/ 1036527114 w 752"/>
                <a:gd name="T11" fmla="*/ 549464731 h 638"/>
                <a:gd name="T12" fmla="*/ 907481772 w 752"/>
                <a:gd name="T13" fmla="*/ 402013890 h 638"/>
                <a:gd name="T14" fmla="*/ 602212529 w 752"/>
                <a:gd name="T15" fmla="*/ 86245669 h 638"/>
                <a:gd name="T16" fmla="*/ 86029872 w 752"/>
                <a:gd name="T17" fmla="*/ 289338395 h 638"/>
                <a:gd name="T18" fmla="*/ 290005185 w 752"/>
                <a:gd name="T19" fmla="*/ 806808871 h 638"/>
                <a:gd name="T20" fmla="*/ 728482748 w 752"/>
                <a:gd name="T21" fmla="*/ 815155679 h 638"/>
                <a:gd name="T22" fmla="*/ 918582852 w 752"/>
                <a:gd name="T23" fmla="*/ 808200595 h 6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2"/>
                <a:gd name="T37" fmla="*/ 0 h 638"/>
                <a:gd name="T38" fmla="*/ 752 w 752"/>
                <a:gd name="T39" fmla="*/ 638 h 6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2" h="638">
                  <a:moveTo>
                    <a:pt x="715" y="593"/>
                  </a:moveTo>
                  <a:cubicBezTo>
                    <a:pt x="717" y="589"/>
                    <a:pt x="719" y="585"/>
                    <a:pt x="721" y="580"/>
                  </a:cubicBezTo>
                  <a:cubicBezTo>
                    <a:pt x="739" y="538"/>
                    <a:pt x="749" y="493"/>
                    <a:pt x="752" y="449"/>
                  </a:cubicBezTo>
                  <a:cubicBezTo>
                    <a:pt x="752" y="443"/>
                    <a:pt x="752" y="437"/>
                    <a:pt x="752" y="431"/>
                  </a:cubicBezTo>
                  <a:cubicBezTo>
                    <a:pt x="752" y="422"/>
                    <a:pt x="752" y="414"/>
                    <a:pt x="751" y="405"/>
                  </a:cubicBezTo>
                  <a:cubicBezTo>
                    <a:pt x="751" y="402"/>
                    <a:pt x="749" y="398"/>
                    <a:pt x="747" y="395"/>
                  </a:cubicBezTo>
                  <a:cubicBezTo>
                    <a:pt x="735" y="350"/>
                    <a:pt x="703" y="310"/>
                    <a:pt x="654" y="289"/>
                  </a:cubicBezTo>
                  <a:cubicBezTo>
                    <a:pt x="570" y="252"/>
                    <a:pt x="566" y="119"/>
                    <a:pt x="434" y="62"/>
                  </a:cubicBezTo>
                  <a:cubicBezTo>
                    <a:pt x="291" y="0"/>
                    <a:pt x="124" y="65"/>
                    <a:pt x="62" y="208"/>
                  </a:cubicBezTo>
                  <a:cubicBezTo>
                    <a:pt x="0" y="352"/>
                    <a:pt x="66" y="518"/>
                    <a:pt x="209" y="580"/>
                  </a:cubicBezTo>
                  <a:cubicBezTo>
                    <a:pt x="342" y="638"/>
                    <a:pt x="448" y="552"/>
                    <a:pt x="525" y="586"/>
                  </a:cubicBezTo>
                  <a:cubicBezTo>
                    <a:pt x="569" y="605"/>
                    <a:pt x="620" y="602"/>
                    <a:pt x="662" y="581"/>
                  </a:cubicBezTo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9233" name="B-8"/>
          <p:cNvGrpSpPr/>
          <p:nvPr/>
        </p:nvGrpSpPr>
        <p:grpSpPr bwMode="auto">
          <a:xfrm>
            <a:off x="2365375" y="4419600"/>
            <a:ext cx="892175" cy="892175"/>
            <a:chOff x="0" y="0"/>
            <a:chExt cx="1203325" cy="1204913"/>
          </a:xfrm>
        </p:grpSpPr>
        <p:sp>
          <p:nvSpPr>
            <p:cNvPr id="9272" name="Freeform 38"/>
            <p:cNvSpPr>
              <a:spLocks noChangeArrowheads="1"/>
            </p:cNvSpPr>
            <p:nvPr/>
          </p:nvSpPr>
          <p:spPr bwMode="auto">
            <a:xfrm>
              <a:off x="0" y="93663"/>
              <a:ext cx="1111250" cy="1111250"/>
            </a:xfrm>
            <a:custGeom>
              <a:avLst/>
              <a:gdLst>
                <a:gd name="T0" fmla="*/ 558450215 w 944"/>
                <a:gd name="T1" fmla="*/ 6943251 h 943"/>
                <a:gd name="T2" fmla="*/ 0 w 944"/>
                <a:gd name="T3" fmla="*/ 655453791 h 943"/>
                <a:gd name="T4" fmla="*/ 652680570 w 944"/>
                <a:gd name="T5" fmla="*/ 1309519404 h 943"/>
                <a:gd name="T6" fmla="*/ 1299817841 w 944"/>
                <a:gd name="T7" fmla="*/ 749884092 h 943"/>
                <a:gd name="T8" fmla="*/ 1212516168 w 944"/>
                <a:gd name="T9" fmla="*/ 655453791 h 943"/>
                <a:gd name="T10" fmla="*/ 746909602 w 944"/>
                <a:gd name="T11" fmla="*/ 655453791 h 943"/>
                <a:gd name="T12" fmla="*/ 652680570 w 944"/>
                <a:gd name="T13" fmla="*/ 561024522 h 943"/>
                <a:gd name="T14" fmla="*/ 652680570 w 944"/>
                <a:gd name="T15" fmla="*/ 94430337 h 943"/>
                <a:gd name="T16" fmla="*/ 558450215 w 944"/>
                <a:gd name="T17" fmla="*/ 6943251 h 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4"/>
                <a:gd name="T28" fmla="*/ 0 h 943"/>
                <a:gd name="T29" fmla="*/ 944 w 944"/>
                <a:gd name="T30" fmla="*/ 943 h 9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4" h="943">
                  <a:moveTo>
                    <a:pt x="403" y="5"/>
                  </a:moveTo>
                  <a:cubicBezTo>
                    <a:pt x="175" y="38"/>
                    <a:pt x="0" y="234"/>
                    <a:pt x="0" y="472"/>
                  </a:cubicBezTo>
                  <a:cubicBezTo>
                    <a:pt x="0" y="732"/>
                    <a:pt x="211" y="943"/>
                    <a:pt x="471" y="943"/>
                  </a:cubicBezTo>
                  <a:cubicBezTo>
                    <a:pt x="709" y="943"/>
                    <a:pt x="905" y="768"/>
                    <a:pt x="938" y="540"/>
                  </a:cubicBezTo>
                  <a:cubicBezTo>
                    <a:pt x="944" y="502"/>
                    <a:pt x="912" y="472"/>
                    <a:pt x="875" y="472"/>
                  </a:cubicBezTo>
                  <a:cubicBezTo>
                    <a:pt x="539" y="472"/>
                    <a:pt x="539" y="472"/>
                    <a:pt x="539" y="472"/>
                  </a:cubicBezTo>
                  <a:cubicBezTo>
                    <a:pt x="502" y="472"/>
                    <a:pt x="471" y="441"/>
                    <a:pt x="471" y="404"/>
                  </a:cubicBezTo>
                  <a:cubicBezTo>
                    <a:pt x="471" y="68"/>
                    <a:pt x="471" y="68"/>
                    <a:pt x="471" y="68"/>
                  </a:cubicBezTo>
                  <a:cubicBezTo>
                    <a:pt x="471" y="31"/>
                    <a:pt x="441" y="0"/>
                    <a:pt x="403" y="5"/>
                  </a:cubicBezTo>
                  <a:close/>
                </a:path>
              </a:pathLst>
            </a:custGeom>
            <a:noFill/>
            <a:ln w="15875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3" name="Freeform 39"/>
            <p:cNvSpPr>
              <a:spLocks noChangeArrowheads="1"/>
            </p:cNvSpPr>
            <p:nvPr/>
          </p:nvSpPr>
          <p:spPr bwMode="auto">
            <a:xfrm>
              <a:off x="647700" y="0"/>
              <a:ext cx="555625" cy="557213"/>
            </a:xfrm>
            <a:custGeom>
              <a:avLst/>
              <a:gdLst>
                <a:gd name="T0" fmla="*/ 0 w 472"/>
                <a:gd name="T1" fmla="*/ 96162934 h 472"/>
                <a:gd name="T2" fmla="*/ 0 w 472"/>
                <a:gd name="T3" fmla="*/ 563041308 h 472"/>
                <a:gd name="T4" fmla="*/ 94230245 w 472"/>
                <a:gd name="T5" fmla="*/ 657810141 h 472"/>
                <a:gd name="T6" fmla="*/ 558450215 w 472"/>
                <a:gd name="T7" fmla="*/ 657810141 h 472"/>
                <a:gd name="T8" fmla="*/ 647137271 w 472"/>
                <a:gd name="T9" fmla="*/ 563041308 h 472"/>
                <a:gd name="T10" fmla="*/ 94230245 w 472"/>
                <a:gd name="T11" fmla="*/ 6968705 h 472"/>
                <a:gd name="T12" fmla="*/ 0 w 472"/>
                <a:gd name="T13" fmla="*/ 96162934 h 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2"/>
                <a:gd name="T22" fmla="*/ 0 h 472"/>
                <a:gd name="T23" fmla="*/ 472 w 472"/>
                <a:gd name="T24" fmla="*/ 472 h 4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2" h="472">
                  <a:moveTo>
                    <a:pt x="0" y="69"/>
                  </a:moveTo>
                  <a:cubicBezTo>
                    <a:pt x="0" y="404"/>
                    <a:pt x="0" y="404"/>
                    <a:pt x="0" y="404"/>
                  </a:cubicBezTo>
                  <a:cubicBezTo>
                    <a:pt x="0" y="442"/>
                    <a:pt x="30" y="472"/>
                    <a:pt x="68" y="472"/>
                  </a:cubicBezTo>
                  <a:cubicBezTo>
                    <a:pt x="403" y="472"/>
                    <a:pt x="403" y="472"/>
                    <a:pt x="403" y="472"/>
                  </a:cubicBezTo>
                  <a:cubicBezTo>
                    <a:pt x="441" y="472"/>
                    <a:pt x="472" y="442"/>
                    <a:pt x="467" y="404"/>
                  </a:cubicBezTo>
                  <a:cubicBezTo>
                    <a:pt x="437" y="198"/>
                    <a:pt x="274" y="35"/>
                    <a:pt x="68" y="5"/>
                  </a:cubicBezTo>
                  <a:cubicBezTo>
                    <a:pt x="31" y="0"/>
                    <a:pt x="0" y="31"/>
                    <a:pt x="0" y="69"/>
                  </a:cubicBezTo>
                  <a:close/>
                </a:path>
              </a:pathLst>
            </a:custGeom>
            <a:noFill/>
            <a:ln w="15875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34" name="B-6"/>
          <p:cNvSpPr>
            <a:spLocks noChangeArrowheads="1"/>
          </p:cNvSpPr>
          <p:nvPr/>
        </p:nvSpPr>
        <p:spPr bwMode="auto">
          <a:xfrm>
            <a:off x="3336925" y="4313238"/>
            <a:ext cx="2628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 is a simple text. This is a simple text. This is a simple text. This</a:t>
            </a:r>
            <a:endParaRPr lang="zh-CN" altLang="en-US" sz="1400">
              <a:solidFill>
                <a:srgbClr val="7F7F7F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  <a:p>
            <a:pPr algn="just" eaLnBrk="1" hangingPunct="1"/>
            <a:r>
              <a:rPr lang="en-US" altLang="zh-CN" sz="14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i</a:t>
            </a:r>
            <a:endParaRPr lang="zh-CN" altLang="en-US" sz="1400">
              <a:solidFill>
                <a:srgbClr val="7F7F7F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</p:txBody>
      </p:sp>
      <p:pic>
        <p:nvPicPr>
          <p:cNvPr id="9235" name="B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911600"/>
            <a:ext cx="2225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B-4"/>
          <p:cNvSpPr>
            <a:spLocks noChangeArrowheads="1"/>
          </p:cNvSpPr>
          <p:nvPr/>
        </p:nvSpPr>
        <p:spPr bwMode="auto">
          <a:xfrm flipH="1">
            <a:off x="3871913" y="3857625"/>
            <a:ext cx="1992312" cy="357188"/>
          </a:xfrm>
          <a:custGeom>
            <a:avLst/>
            <a:gdLst>
              <a:gd name="T0" fmla="*/ 1641949688 w 2385"/>
              <a:gd name="T1" fmla="*/ 0 h 425"/>
              <a:gd name="T2" fmla="*/ 0 w 2385"/>
              <a:gd name="T3" fmla="*/ 0 h 425"/>
              <a:gd name="T4" fmla="*/ 0 w 2385"/>
              <a:gd name="T5" fmla="*/ 300195942 h 425"/>
              <a:gd name="T6" fmla="*/ 1641949688 w 2385"/>
              <a:gd name="T7" fmla="*/ 300195942 h 425"/>
              <a:gd name="T8" fmla="*/ 1664279445 w 2385"/>
              <a:gd name="T9" fmla="*/ 277593092 h 425"/>
              <a:gd name="T10" fmla="*/ 1664279445 w 2385"/>
              <a:gd name="T11" fmla="*/ 22602857 h 425"/>
              <a:gd name="T12" fmla="*/ 1641949688 w 2385"/>
              <a:gd name="T13" fmla="*/ 0 h 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85"/>
              <a:gd name="T22" fmla="*/ 0 h 425"/>
              <a:gd name="T23" fmla="*/ 2385 w 2385"/>
              <a:gd name="T24" fmla="*/ 425 h 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7" name="B-3"/>
          <p:cNvSpPr>
            <a:spLocks noChangeArrowheads="1"/>
          </p:cNvSpPr>
          <p:nvPr/>
        </p:nvSpPr>
        <p:spPr bwMode="auto">
          <a:xfrm flipH="1">
            <a:off x="3957638" y="3887788"/>
            <a:ext cx="1773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  <a:sym typeface="Arial" panose="020B0604020202020204" pitchFamily="34" charset="0"/>
              </a:rPr>
              <a:t>YOUR TITLE HERE</a:t>
            </a:r>
          </a:p>
        </p:txBody>
      </p:sp>
      <p:sp>
        <p:nvSpPr>
          <p:cNvPr id="9238" name="B-2"/>
          <p:cNvSpPr>
            <a:spLocks noChangeArrowheads="1"/>
          </p:cNvSpPr>
          <p:nvPr/>
        </p:nvSpPr>
        <p:spPr bwMode="auto">
          <a:xfrm flipH="1">
            <a:off x="5853113" y="3857625"/>
            <a:ext cx="612775" cy="447675"/>
          </a:xfrm>
          <a:custGeom>
            <a:avLst/>
            <a:gdLst>
              <a:gd name="T0" fmla="*/ 19717 w 830263"/>
              <a:gd name="T1" fmla="*/ 0 h 604838"/>
              <a:gd name="T2" fmla="*/ 452258 w 830263"/>
              <a:gd name="T3" fmla="*/ 0 h 604838"/>
              <a:gd name="T4" fmla="*/ 452258 w 830263"/>
              <a:gd name="T5" fmla="*/ 264384 h 604838"/>
              <a:gd name="T6" fmla="*/ 311704 w 830263"/>
              <a:gd name="T7" fmla="*/ 264384 h 604838"/>
              <a:gd name="T8" fmla="*/ 292407 w 830263"/>
              <a:gd name="T9" fmla="*/ 264384 h 604838"/>
              <a:gd name="T10" fmla="*/ 226561 w 830263"/>
              <a:gd name="T11" fmla="*/ 331350 h 604838"/>
              <a:gd name="T12" fmla="*/ 159976 w 830263"/>
              <a:gd name="T13" fmla="*/ 264384 h 604838"/>
              <a:gd name="T14" fmla="*/ 95856 w 830263"/>
              <a:gd name="T15" fmla="*/ 264384 h 604838"/>
              <a:gd name="T16" fmla="*/ 19717 w 830263"/>
              <a:gd name="T17" fmla="*/ 264384 h 604838"/>
              <a:gd name="T18" fmla="*/ 0 w 830263"/>
              <a:gd name="T19" fmla="*/ 244478 h 604838"/>
              <a:gd name="T20" fmla="*/ 0 w 830263"/>
              <a:gd name="T21" fmla="*/ 19907 h 604838"/>
              <a:gd name="T22" fmla="*/ 19717 w 830263"/>
              <a:gd name="T23" fmla="*/ 0 h 6048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0263"/>
              <a:gd name="T37" fmla="*/ 0 h 604838"/>
              <a:gd name="T38" fmla="*/ 830263 w 830263"/>
              <a:gd name="T39" fmla="*/ 604838 h 6048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0263" h="604838">
                <a:moveTo>
                  <a:pt x="36197" y="0"/>
                </a:moveTo>
                <a:lnTo>
                  <a:pt x="830263" y="0"/>
                </a:lnTo>
                <a:cubicBezTo>
                  <a:pt x="830263" y="0"/>
                  <a:pt x="830263" y="0"/>
                  <a:pt x="830263" y="482600"/>
                </a:cubicBezTo>
                <a:cubicBezTo>
                  <a:pt x="830263" y="482600"/>
                  <a:pt x="830263" y="482600"/>
                  <a:pt x="572231" y="482600"/>
                </a:cubicBezTo>
                <a:lnTo>
                  <a:pt x="536805" y="482600"/>
                </a:lnTo>
                <a:lnTo>
                  <a:pt x="415925" y="604838"/>
                </a:lnTo>
                <a:lnTo>
                  <a:pt x="293687" y="482600"/>
                </a:lnTo>
                <a:lnTo>
                  <a:pt x="175973" y="482600"/>
                </a:lnTo>
                <a:cubicBezTo>
                  <a:pt x="132354" y="482600"/>
                  <a:pt x="85826" y="482600"/>
                  <a:pt x="36197" y="482600"/>
                </a:cubicBezTo>
                <a:cubicBezTo>
                  <a:pt x="15836" y="482600"/>
                  <a:pt x="0" y="466703"/>
                  <a:pt x="0" y="446263"/>
                </a:cubicBezTo>
                <a:cubicBezTo>
                  <a:pt x="0" y="446263"/>
                  <a:pt x="0" y="446263"/>
                  <a:pt x="0" y="36337"/>
                </a:cubicBezTo>
                <a:cubicBezTo>
                  <a:pt x="0" y="17033"/>
                  <a:pt x="15836" y="0"/>
                  <a:pt x="361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39" name="B-1"/>
          <p:cNvSpPr>
            <a:spLocks noChangeArrowheads="1"/>
          </p:cNvSpPr>
          <p:nvPr/>
        </p:nvSpPr>
        <p:spPr bwMode="auto">
          <a:xfrm flipH="1">
            <a:off x="5845175" y="38687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</a:p>
        </p:txBody>
      </p:sp>
      <p:sp>
        <p:nvSpPr>
          <p:cNvPr id="9240" name="时间线1"/>
          <p:cNvSpPr>
            <a:spLocks noChangeShapeType="1"/>
          </p:cNvSpPr>
          <p:nvPr/>
        </p:nvSpPr>
        <p:spPr bwMode="auto">
          <a:xfrm flipH="1">
            <a:off x="5303838" y="1654175"/>
            <a:ext cx="865187" cy="1588"/>
          </a:xfrm>
          <a:prstGeom prst="line">
            <a:avLst/>
          </a:prstGeom>
          <a:noFill/>
          <a:ln w="28575">
            <a:solidFill>
              <a:srgbClr val="59595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1" name="五边形 46"/>
          <p:cNvSpPr>
            <a:spLocks noChangeArrowheads="1"/>
          </p:cNvSpPr>
          <p:nvPr/>
        </p:nvSpPr>
        <p:spPr bwMode="auto">
          <a:xfrm>
            <a:off x="85725" y="258763"/>
            <a:ext cx="766763" cy="487362"/>
          </a:xfrm>
          <a:prstGeom prst="homePlate">
            <a:avLst>
              <a:gd name="adj" fmla="val 2970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42" name="五边形 46"/>
          <p:cNvSpPr>
            <a:spLocks noChangeArrowheads="1"/>
          </p:cNvSpPr>
          <p:nvPr/>
        </p:nvSpPr>
        <p:spPr bwMode="auto">
          <a:xfrm>
            <a:off x="0" y="258763"/>
            <a:ext cx="766763" cy="487362"/>
          </a:xfrm>
          <a:prstGeom prst="homePlate">
            <a:avLst>
              <a:gd name="adj" fmla="val 2970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325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pic>
        <p:nvPicPr>
          <p:cNvPr id="9244" name="Picture 62" descr="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5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9264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5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6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7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8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9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0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1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9246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9252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3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4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5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6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7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8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9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0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1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2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63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9247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48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9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50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51" name="Text Box 89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07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-9525" y="942975"/>
            <a:ext cx="12199938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1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0244" name="五边形 46"/>
          <p:cNvSpPr>
            <a:spLocks noChangeArrowheads="1"/>
          </p:cNvSpPr>
          <p:nvPr/>
        </p:nvSpPr>
        <p:spPr bwMode="auto">
          <a:xfrm>
            <a:off x="85725" y="258763"/>
            <a:ext cx="766763" cy="487362"/>
          </a:xfrm>
          <a:prstGeom prst="homePlate">
            <a:avLst>
              <a:gd name="adj" fmla="val 2970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5" name="五边形 46"/>
          <p:cNvSpPr>
            <a:spLocks noChangeArrowheads="1"/>
          </p:cNvSpPr>
          <p:nvPr/>
        </p:nvSpPr>
        <p:spPr bwMode="auto">
          <a:xfrm>
            <a:off x="0" y="258763"/>
            <a:ext cx="766763" cy="487362"/>
          </a:xfrm>
          <a:prstGeom prst="homePlate">
            <a:avLst>
              <a:gd name="adj" fmla="val 2970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6" name="时间线5"/>
          <p:cNvSpPr>
            <a:spLocks noChangeShapeType="1"/>
          </p:cNvSpPr>
          <p:nvPr/>
        </p:nvSpPr>
        <p:spPr bwMode="auto">
          <a:xfrm>
            <a:off x="5951538" y="5578475"/>
            <a:ext cx="4321175" cy="0"/>
          </a:xfrm>
          <a:prstGeom prst="line">
            <a:avLst/>
          </a:prstGeom>
          <a:noFill/>
          <a:ln w="28575">
            <a:solidFill>
              <a:srgbClr val="59595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时间线4"/>
          <p:cNvSpPr>
            <a:spLocks noChangeShapeType="1"/>
          </p:cNvSpPr>
          <p:nvPr/>
        </p:nvSpPr>
        <p:spPr bwMode="auto">
          <a:xfrm flipH="1">
            <a:off x="5945188" y="4157663"/>
            <a:ext cx="3175" cy="1420812"/>
          </a:xfrm>
          <a:prstGeom prst="line">
            <a:avLst/>
          </a:prstGeom>
          <a:noFill/>
          <a:ln w="28575">
            <a:solidFill>
              <a:srgbClr val="59595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8" name="时间线3"/>
          <p:cNvSpPr>
            <a:spLocks noChangeShapeType="1"/>
          </p:cNvSpPr>
          <p:nvPr/>
        </p:nvSpPr>
        <p:spPr bwMode="auto">
          <a:xfrm>
            <a:off x="5946775" y="3200400"/>
            <a:ext cx="4763" cy="957263"/>
          </a:xfrm>
          <a:prstGeom prst="line">
            <a:avLst/>
          </a:prstGeom>
          <a:noFill/>
          <a:ln w="28575">
            <a:solidFill>
              <a:srgbClr val="59595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0249" name="AutoShape 9"/>
          <p:cNvCxnSpPr>
            <a:cxnSpLocks noChangeShapeType="1"/>
            <a:stCxn id="10256" idx="5"/>
            <a:endCxn id="10264" idx="5"/>
          </p:cNvCxnSpPr>
          <p:nvPr/>
        </p:nvCxnSpPr>
        <p:spPr bwMode="auto">
          <a:xfrm flipH="1">
            <a:off x="5946775" y="1846263"/>
            <a:ext cx="4763" cy="1354137"/>
          </a:xfrm>
          <a:prstGeom prst="curvedConnector5">
            <a:avLst>
              <a:gd name="adj1" fmla="val -11928574"/>
              <a:gd name="adj2" fmla="val 34458"/>
              <a:gd name="adj3" fmla="val 12028574"/>
            </a:avLst>
          </a:prstGeom>
          <a:noFill/>
          <a:ln w="28575">
            <a:solidFill>
              <a:srgbClr val="59595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时间线1"/>
          <p:cNvSpPr>
            <a:spLocks noChangeShapeType="1"/>
          </p:cNvSpPr>
          <p:nvPr/>
        </p:nvSpPr>
        <p:spPr bwMode="auto">
          <a:xfrm flipH="1" flipV="1">
            <a:off x="5946775" y="1133475"/>
            <a:ext cx="4763" cy="712788"/>
          </a:xfrm>
          <a:prstGeom prst="line">
            <a:avLst/>
          </a:prstGeom>
          <a:noFill/>
          <a:ln w="28575">
            <a:solidFill>
              <a:srgbClr val="59595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51" name="A-7"/>
          <p:cNvGrpSpPr/>
          <p:nvPr/>
        </p:nvGrpSpPr>
        <p:grpSpPr bwMode="auto">
          <a:xfrm>
            <a:off x="7932738" y="2417763"/>
            <a:ext cx="741362" cy="736600"/>
            <a:chOff x="0" y="0"/>
            <a:chExt cx="1044575" cy="1052513"/>
          </a:xfrm>
        </p:grpSpPr>
        <p:sp>
          <p:nvSpPr>
            <p:cNvPr id="10308" name="Oval 6"/>
            <p:cNvSpPr>
              <a:spLocks noChangeArrowheads="1"/>
            </p:cNvSpPr>
            <p:nvPr/>
          </p:nvSpPr>
          <p:spPr bwMode="auto">
            <a:xfrm>
              <a:off x="0" y="7938"/>
              <a:ext cx="1044575" cy="1044575"/>
            </a:xfrm>
            <a:prstGeom prst="ellipse">
              <a:avLst/>
            </a:prstGeom>
            <a:noFill/>
            <a:ln w="15875">
              <a:solidFill>
                <a:srgbClr val="99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9" name="Freeform 7"/>
            <p:cNvSpPr>
              <a:spLocks noChangeArrowheads="1"/>
            </p:cNvSpPr>
            <p:nvPr/>
          </p:nvSpPr>
          <p:spPr bwMode="auto">
            <a:xfrm>
              <a:off x="112712" y="0"/>
              <a:ext cx="785813" cy="1050925"/>
            </a:xfrm>
            <a:custGeom>
              <a:avLst/>
              <a:gdLst>
                <a:gd name="T0" fmla="*/ 87798711 w 655"/>
                <a:gd name="T1" fmla="*/ 160828703 h 877"/>
                <a:gd name="T2" fmla="*/ 0 w 655"/>
                <a:gd name="T3" fmla="*/ 403506106 h 877"/>
                <a:gd name="T4" fmla="*/ 92116482 w 655"/>
                <a:gd name="T5" fmla="*/ 633260926 h 877"/>
                <a:gd name="T6" fmla="*/ 361267644 w 655"/>
                <a:gd name="T7" fmla="*/ 815629316 h 877"/>
                <a:gd name="T8" fmla="*/ 345435018 w 655"/>
                <a:gd name="T9" fmla="*/ 920454562 h 877"/>
                <a:gd name="T10" fmla="*/ 430355578 w 655"/>
                <a:gd name="T11" fmla="*/ 1055435475 h 877"/>
                <a:gd name="T12" fmla="*/ 440430776 w 655"/>
                <a:gd name="T13" fmla="*/ 1181800483 h 877"/>
                <a:gd name="T14" fmla="*/ 433233692 w 655"/>
                <a:gd name="T15" fmla="*/ 1259342729 h 877"/>
                <a:gd name="T16" fmla="*/ 502320425 w 655"/>
                <a:gd name="T17" fmla="*/ 1259342729 h 877"/>
                <a:gd name="T18" fmla="*/ 716779061 w 655"/>
                <a:gd name="T19" fmla="*/ 1110002074 h 877"/>
                <a:gd name="T20" fmla="*/ 912525606 w 655"/>
                <a:gd name="T21" fmla="*/ 914711025 h 877"/>
                <a:gd name="T22" fmla="*/ 759957969 w 655"/>
                <a:gd name="T23" fmla="*/ 881682990 h 877"/>
                <a:gd name="T24" fmla="*/ 659205983 w 655"/>
                <a:gd name="T25" fmla="*/ 801269874 h 877"/>
                <a:gd name="T26" fmla="*/ 499442311 w 655"/>
                <a:gd name="T27" fmla="*/ 756754764 h 877"/>
                <a:gd name="T28" fmla="*/ 361267644 w 655"/>
                <a:gd name="T29" fmla="*/ 789781601 h 877"/>
                <a:gd name="T30" fmla="*/ 277787866 w 655"/>
                <a:gd name="T31" fmla="*/ 643313614 h 877"/>
                <a:gd name="T32" fmla="*/ 156885445 w 655"/>
                <a:gd name="T33" fmla="*/ 624644871 h 877"/>
                <a:gd name="T34" fmla="*/ 299377920 w 655"/>
                <a:gd name="T35" fmla="*/ 499716646 h 877"/>
                <a:gd name="T36" fmla="*/ 375660614 w 655"/>
                <a:gd name="T37" fmla="*/ 564334735 h 877"/>
                <a:gd name="T38" fmla="*/ 616026924 w 655"/>
                <a:gd name="T39" fmla="*/ 328836528 h 877"/>
                <a:gd name="T40" fmla="*/ 505199739 w 655"/>
                <a:gd name="T41" fmla="*/ 215395302 h 877"/>
                <a:gd name="T42" fmla="*/ 544060877 w 655"/>
                <a:gd name="T43" fmla="*/ 152212761 h 877"/>
                <a:gd name="T44" fmla="*/ 649130784 w 655"/>
                <a:gd name="T45" fmla="*/ 104825283 h 877"/>
                <a:gd name="T46" fmla="*/ 463459288 w 655"/>
                <a:gd name="T47" fmla="*/ 0 h 8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5"/>
                <a:gd name="T73" fmla="*/ 0 h 877"/>
                <a:gd name="T74" fmla="*/ 655 w 655"/>
                <a:gd name="T75" fmla="*/ 877 h 8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5" h="877">
                  <a:moveTo>
                    <a:pt x="61" y="112"/>
                  </a:moveTo>
                  <a:cubicBezTo>
                    <a:pt x="61" y="112"/>
                    <a:pt x="0" y="231"/>
                    <a:pt x="0" y="281"/>
                  </a:cubicBezTo>
                  <a:cubicBezTo>
                    <a:pt x="0" y="331"/>
                    <a:pt x="43" y="423"/>
                    <a:pt x="64" y="441"/>
                  </a:cubicBezTo>
                  <a:cubicBezTo>
                    <a:pt x="84" y="460"/>
                    <a:pt x="238" y="568"/>
                    <a:pt x="251" y="568"/>
                  </a:cubicBezTo>
                  <a:cubicBezTo>
                    <a:pt x="265" y="568"/>
                    <a:pt x="240" y="612"/>
                    <a:pt x="240" y="641"/>
                  </a:cubicBezTo>
                  <a:cubicBezTo>
                    <a:pt x="240" y="670"/>
                    <a:pt x="283" y="727"/>
                    <a:pt x="299" y="735"/>
                  </a:cubicBezTo>
                  <a:cubicBezTo>
                    <a:pt x="315" y="743"/>
                    <a:pt x="324" y="789"/>
                    <a:pt x="306" y="823"/>
                  </a:cubicBezTo>
                  <a:cubicBezTo>
                    <a:pt x="288" y="856"/>
                    <a:pt x="301" y="877"/>
                    <a:pt x="301" y="877"/>
                  </a:cubicBezTo>
                  <a:cubicBezTo>
                    <a:pt x="349" y="877"/>
                    <a:pt x="349" y="877"/>
                    <a:pt x="349" y="877"/>
                  </a:cubicBezTo>
                  <a:cubicBezTo>
                    <a:pt x="349" y="877"/>
                    <a:pt x="492" y="798"/>
                    <a:pt x="498" y="773"/>
                  </a:cubicBezTo>
                  <a:cubicBezTo>
                    <a:pt x="505" y="748"/>
                    <a:pt x="655" y="687"/>
                    <a:pt x="634" y="637"/>
                  </a:cubicBezTo>
                  <a:cubicBezTo>
                    <a:pt x="614" y="587"/>
                    <a:pt x="571" y="625"/>
                    <a:pt x="528" y="614"/>
                  </a:cubicBezTo>
                  <a:cubicBezTo>
                    <a:pt x="485" y="604"/>
                    <a:pt x="501" y="562"/>
                    <a:pt x="458" y="558"/>
                  </a:cubicBezTo>
                  <a:cubicBezTo>
                    <a:pt x="415" y="554"/>
                    <a:pt x="399" y="525"/>
                    <a:pt x="347" y="527"/>
                  </a:cubicBezTo>
                  <a:cubicBezTo>
                    <a:pt x="295" y="529"/>
                    <a:pt x="274" y="562"/>
                    <a:pt x="251" y="550"/>
                  </a:cubicBezTo>
                  <a:cubicBezTo>
                    <a:pt x="229" y="537"/>
                    <a:pt x="190" y="481"/>
                    <a:pt x="193" y="448"/>
                  </a:cubicBezTo>
                  <a:cubicBezTo>
                    <a:pt x="195" y="414"/>
                    <a:pt x="109" y="489"/>
                    <a:pt x="109" y="435"/>
                  </a:cubicBezTo>
                  <a:cubicBezTo>
                    <a:pt x="109" y="381"/>
                    <a:pt x="181" y="327"/>
                    <a:pt x="208" y="348"/>
                  </a:cubicBezTo>
                  <a:cubicBezTo>
                    <a:pt x="236" y="368"/>
                    <a:pt x="265" y="418"/>
                    <a:pt x="261" y="393"/>
                  </a:cubicBezTo>
                  <a:cubicBezTo>
                    <a:pt x="256" y="368"/>
                    <a:pt x="369" y="235"/>
                    <a:pt x="428" y="229"/>
                  </a:cubicBezTo>
                  <a:cubicBezTo>
                    <a:pt x="487" y="223"/>
                    <a:pt x="383" y="164"/>
                    <a:pt x="351" y="150"/>
                  </a:cubicBezTo>
                  <a:cubicBezTo>
                    <a:pt x="319" y="135"/>
                    <a:pt x="360" y="100"/>
                    <a:pt x="378" y="106"/>
                  </a:cubicBezTo>
                  <a:cubicBezTo>
                    <a:pt x="396" y="112"/>
                    <a:pt x="471" y="93"/>
                    <a:pt x="451" y="73"/>
                  </a:cubicBezTo>
                  <a:cubicBezTo>
                    <a:pt x="430" y="52"/>
                    <a:pt x="322" y="0"/>
                    <a:pt x="322" y="0"/>
                  </a:cubicBezTo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10" name="Freeform 8"/>
            <p:cNvSpPr>
              <a:spLocks noChangeArrowheads="1"/>
            </p:cNvSpPr>
            <p:nvPr/>
          </p:nvSpPr>
          <p:spPr bwMode="auto">
            <a:xfrm>
              <a:off x="658812" y="31750"/>
              <a:ext cx="385763" cy="595313"/>
            </a:xfrm>
            <a:custGeom>
              <a:avLst/>
              <a:gdLst>
                <a:gd name="T0" fmla="*/ 0 w 322"/>
                <a:gd name="T1" fmla="*/ 0 h 496"/>
                <a:gd name="T2" fmla="*/ 156442449 w 322"/>
                <a:gd name="T3" fmla="*/ 161341861 h 496"/>
                <a:gd name="T4" fmla="*/ 256910947 w 322"/>
                <a:gd name="T5" fmla="*/ 230486968 h 496"/>
                <a:gd name="T6" fmla="*/ 325803236 w 322"/>
                <a:gd name="T7" fmla="*/ 609350865 h 496"/>
                <a:gd name="T8" fmla="*/ 406177286 w 322"/>
                <a:gd name="T9" fmla="*/ 704427038 h 496"/>
                <a:gd name="T10" fmla="*/ 462152435 w 322"/>
                <a:gd name="T11" fmla="*/ 557491434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496"/>
                <a:gd name="T20" fmla="*/ 322 w 322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496">
                  <a:moveTo>
                    <a:pt x="0" y="0"/>
                  </a:moveTo>
                  <a:cubicBezTo>
                    <a:pt x="18" y="21"/>
                    <a:pt x="104" y="93"/>
                    <a:pt x="109" y="112"/>
                  </a:cubicBezTo>
                  <a:cubicBezTo>
                    <a:pt x="114" y="131"/>
                    <a:pt x="170" y="150"/>
                    <a:pt x="179" y="160"/>
                  </a:cubicBezTo>
                  <a:cubicBezTo>
                    <a:pt x="188" y="171"/>
                    <a:pt x="215" y="404"/>
                    <a:pt x="227" y="423"/>
                  </a:cubicBezTo>
                  <a:cubicBezTo>
                    <a:pt x="238" y="441"/>
                    <a:pt x="281" y="483"/>
                    <a:pt x="283" y="489"/>
                  </a:cubicBezTo>
                  <a:cubicBezTo>
                    <a:pt x="286" y="496"/>
                    <a:pt x="322" y="398"/>
                    <a:pt x="322" y="387"/>
                  </a:cubicBezTo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252" name="A-6"/>
          <p:cNvSpPr>
            <a:spLocks noChangeArrowheads="1"/>
          </p:cNvSpPr>
          <p:nvPr/>
        </p:nvSpPr>
        <p:spPr bwMode="auto">
          <a:xfrm>
            <a:off x="6254750" y="1846263"/>
            <a:ext cx="33401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</a:t>
            </a:r>
            <a:r>
              <a:rPr lang="zh-CN" altLang="en-US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                     </a:t>
            </a:r>
            <a:r>
              <a:rPr lang="en-US" altLang="zh-CN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is a simple text. This is a simple text. </a:t>
            </a:r>
            <a:r>
              <a:rPr lang="zh-CN" altLang="en-US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                               </a:t>
            </a:r>
            <a:r>
              <a:rPr lang="en-US" altLang="zh-CN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</a:t>
            </a:r>
            <a:r>
              <a:rPr lang="zh-CN" altLang="en-US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                       </a:t>
            </a:r>
            <a:r>
              <a:rPr lang="en-US" altLang="zh-CN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text. T</a:t>
            </a:r>
            <a:endParaRPr lang="zh-CN" altLang="en-US" sz="1400">
              <a:solidFill>
                <a:srgbClr val="A5A5A5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</p:txBody>
      </p:sp>
      <p:pic>
        <p:nvPicPr>
          <p:cNvPr id="10253" name="A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76375"/>
            <a:ext cx="21272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A-4"/>
          <p:cNvSpPr>
            <a:spLocks noChangeArrowheads="1"/>
          </p:cNvSpPr>
          <p:nvPr/>
        </p:nvSpPr>
        <p:spPr bwMode="auto">
          <a:xfrm>
            <a:off x="6240463" y="1425575"/>
            <a:ext cx="1906587" cy="334963"/>
          </a:xfrm>
          <a:custGeom>
            <a:avLst/>
            <a:gdLst>
              <a:gd name="T0" fmla="*/ 1503690177 w 2385"/>
              <a:gd name="T1" fmla="*/ 0 h 425"/>
              <a:gd name="T2" fmla="*/ 0 w 2385"/>
              <a:gd name="T3" fmla="*/ 0 h 425"/>
              <a:gd name="T4" fmla="*/ 0 w 2385"/>
              <a:gd name="T5" fmla="*/ 264000520 h 425"/>
              <a:gd name="T6" fmla="*/ 1503690177 w 2385"/>
              <a:gd name="T7" fmla="*/ 264000520 h 425"/>
              <a:gd name="T8" fmla="*/ 1524139813 w 2385"/>
              <a:gd name="T9" fmla="*/ 244122639 h 425"/>
              <a:gd name="T10" fmla="*/ 1524139813 w 2385"/>
              <a:gd name="T11" fmla="*/ 19877887 h 425"/>
              <a:gd name="T12" fmla="*/ 1503690177 w 2385"/>
              <a:gd name="T13" fmla="*/ 0 h 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85"/>
              <a:gd name="T22" fmla="*/ 0 h 425"/>
              <a:gd name="T23" fmla="*/ 2385 w 2385"/>
              <a:gd name="T24" fmla="*/ 425 h 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rgbClr val="FFD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55" name="A-3"/>
          <p:cNvSpPr>
            <a:spLocks noChangeArrowheads="1"/>
          </p:cNvSpPr>
          <p:nvPr/>
        </p:nvSpPr>
        <p:spPr bwMode="auto">
          <a:xfrm>
            <a:off x="6308725" y="1452563"/>
            <a:ext cx="177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  <a:sym typeface="Arial" panose="020B0604020202020204" pitchFamily="34" charset="0"/>
              </a:rPr>
              <a:t>YOUR TITLE HERE</a:t>
            </a:r>
          </a:p>
        </p:txBody>
      </p:sp>
      <p:sp>
        <p:nvSpPr>
          <p:cNvPr id="10256" name="A-2"/>
          <p:cNvSpPr>
            <a:spLocks noChangeArrowheads="1"/>
          </p:cNvSpPr>
          <p:nvPr/>
        </p:nvSpPr>
        <p:spPr bwMode="auto">
          <a:xfrm>
            <a:off x="5657850" y="1425575"/>
            <a:ext cx="585788" cy="420688"/>
          </a:xfrm>
          <a:custGeom>
            <a:avLst/>
            <a:gdLst>
              <a:gd name="T0" fmla="*/ 18019 w 830263"/>
              <a:gd name="T1" fmla="*/ 0 h 604838"/>
              <a:gd name="T2" fmla="*/ 413300 w 830263"/>
              <a:gd name="T3" fmla="*/ 0 h 604838"/>
              <a:gd name="T4" fmla="*/ 413300 w 830263"/>
              <a:gd name="T5" fmla="*/ 233469 h 604838"/>
              <a:gd name="T6" fmla="*/ 284853 w 830263"/>
              <a:gd name="T7" fmla="*/ 233469 h 604838"/>
              <a:gd name="T8" fmla="*/ 267218 w 830263"/>
              <a:gd name="T9" fmla="*/ 233469 h 604838"/>
              <a:gd name="T10" fmla="*/ 207045 w 830263"/>
              <a:gd name="T11" fmla="*/ 292605 h 604838"/>
              <a:gd name="T12" fmla="*/ 146195 w 830263"/>
              <a:gd name="T13" fmla="*/ 233469 h 604838"/>
              <a:gd name="T14" fmla="*/ 87598 w 830263"/>
              <a:gd name="T15" fmla="*/ 233469 h 604838"/>
              <a:gd name="T16" fmla="*/ 18019 w 830263"/>
              <a:gd name="T17" fmla="*/ 233469 h 604838"/>
              <a:gd name="T18" fmla="*/ 0 w 830263"/>
              <a:gd name="T19" fmla="*/ 215890 h 604838"/>
              <a:gd name="T20" fmla="*/ 0 w 830263"/>
              <a:gd name="T21" fmla="*/ 17579 h 604838"/>
              <a:gd name="T22" fmla="*/ 18019 w 830263"/>
              <a:gd name="T23" fmla="*/ 0 h 6048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0263"/>
              <a:gd name="T37" fmla="*/ 0 h 604838"/>
              <a:gd name="T38" fmla="*/ 830263 w 830263"/>
              <a:gd name="T39" fmla="*/ 604838 h 6048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0263" h="604838">
                <a:moveTo>
                  <a:pt x="36197" y="0"/>
                </a:moveTo>
                <a:lnTo>
                  <a:pt x="830263" y="0"/>
                </a:lnTo>
                <a:cubicBezTo>
                  <a:pt x="830263" y="0"/>
                  <a:pt x="830263" y="0"/>
                  <a:pt x="830263" y="482600"/>
                </a:cubicBezTo>
                <a:cubicBezTo>
                  <a:pt x="830263" y="482600"/>
                  <a:pt x="830263" y="482600"/>
                  <a:pt x="572231" y="482600"/>
                </a:cubicBezTo>
                <a:lnTo>
                  <a:pt x="536805" y="482600"/>
                </a:lnTo>
                <a:lnTo>
                  <a:pt x="415925" y="604838"/>
                </a:lnTo>
                <a:lnTo>
                  <a:pt x="293687" y="482600"/>
                </a:lnTo>
                <a:lnTo>
                  <a:pt x="175973" y="482600"/>
                </a:lnTo>
                <a:cubicBezTo>
                  <a:pt x="132354" y="482600"/>
                  <a:pt x="85826" y="482600"/>
                  <a:pt x="36197" y="482600"/>
                </a:cubicBezTo>
                <a:cubicBezTo>
                  <a:pt x="15836" y="482600"/>
                  <a:pt x="0" y="466703"/>
                  <a:pt x="0" y="446263"/>
                </a:cubicBezTo>
                <a:cubicBezTo>
                  <a:pt x="0" y="446263"/>
                  <a:pt x="0" y="446263"/>
                  <a:pt x="0" y="36337"/>
                </a:cubicBezTo>
                <a:cubicBezTo>
                  <a:pt x="0" y="17033"/>
                  <a:pt x="15836" y="0"/>
                  <a:pt x="361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57" name="A-1"/>
          <p:cNvSpPr>
            <a:spLocks noChangeArrowheads="1"/>
          </p:cNvSpPr>
          <p:nvPr/>
        </p:nvSpPr>
        <p:spPr bwMode="auto">
          <a:xfrm>
            <a:off x="5629275" y="1435100"/>
            <a:ext cx="6334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D10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</a:p>
        </p:txBody>
      </p:sp>
      <p:grpSp>
        <p:nvGrpSpPr>
          <p:cNvPr id="10258" name="B-8"/>
          <p:cNvGrpSpPr/>
          <p:nvPr/>
        </p:nvGrpSpPr>
        <p:grpSpPr bwMode="auto">
          <a:xfrm>
            <a:off x="4716463" y="4149725"/>
            <a:ext cx="754062" cy="600075"/>
            <a:chOff x="0" y="0"/>
            <a:chExt cx="1065213" cy="858838"/>
          </a:xfrm>
        </p:grpSpPr>
        <p:sp>
          <p:nvSpPr>
            <p:cNvPr id="10306" name="Freeform 12"/>
            <p:cNvSpPr>
              <a:spLocks noEditPoints="1" noChangeArrowheads="1"/>
            </p:cNvSpPr>
            <p:nvPr/>
          </p:nvSpPr>
          <p:spPr bwMode="auto">
            <a:xfrm>
              <a:off x="365125" y="0"/>
              <a:ext cx="700088" cy="695325"/>
            </a:xfrm>
            <a:custGeom>
              <a:avLst/>
              <a:gdLst>
                <a:gd name="T0" fmla="*/ 491062643 w 728"/>
                <a:gd name="T1" fmla="*/ 552773798 h 722"/>
                <a:gd name="T2" fmla="*/ 468867553 w 728"/>
                <a:gd name="T3" fmla="*/ 609349350 h 722"/>
                <a:gd name="T4" fmla="*/ 366216223 w 728"/>
                <a:gd name="T5" fmla="*/ 639028739 h 722"/>
                <a:gd name="T6" fmla="*/ 317202386 w 728"/>
                <a:gd name="T7" fmla="*/ 603784826 h 722"/>
                <a:gd name="T8" fmla="*/ 263564892 w 728"/>
                <a:gd name="T9" fmla="*/ 632536794 h 722"/>
                <a:gd name="T10" fmla="*/ 164612043 w 728"/>
                <a:gd name="T11" fmla="*/ 588945132 h 722"/>
                <a:gd name="T12" fmla="*/ 149815957 w 728"/>
                <a:gd name="T13" fmla="*/ 530514738 h 722"/>
                <a:gd name="T14" fmla="*/ 90629661 w 728"/>
                <a:gd name="T15" fmla="*/ 518457306 h 722"/>
                <a:gd name="T16" fmla="*/ 43465079 w 728"/>
                <a:gd name="T17" fmla="*/ 422000617 h 722"/>
                <a:gd name="T18" fmla="*/ 69358725 w 728"/>
                <a:gd name="T19" fmla="*/ 367278943 h 722"/>
                <a:gd name="T20" fmla="*/ 32367534 w 728"/>
                <a:gd name="T21" fmla="*/ 319978561 h 722"/>
                <a:gd name="T22" fmla="*/ 58262127 w 728"/>
                <a:gd name="T23" fmla="*/ 216101604 h 722"/>
                <a:gd name="T24" fmla="*/ 112823789 w 728"/>
                <a:gd name="T25" fmla="*/ 191059319 h 722"/>
                <a:gd name="T26" fmla="*/ 114674021 w 728"/>
                <a:gd name="T27" fmla="*/ 130774084 h 722"/>
                <a:gd name="T28" fmla="*/ 201604180 w 728"/>
                <a:gd name="T29" fmla="*/ 66778173 h 722"/>
                <a:gd name="T30" fmla="*/ 259865390 w 728"/>
                <a:gd name="T31" fmla="*/ 83472709 h 722"/>
                <a:gd name="T32" fmla="*/ 299631914 w 728"/>
                <a:gd name="T33" fmla="*/ 38026190 h 722"/>
                <a:gd name="T34" fmla="*/ 407832017 w 728"/>
                <a:gd name="T35" fmla="*/ 45446519 h 722"/>
                <a:gd name="T36" fmla="*/ 441124652 w 728"/>
                <a:gd name="T37" fmla="*/ 95530141 h 722"/>
                <a:gd name="T38" fmla="*/ 501235072 w 728"/>
                <a:gd name="T39" fmla="*/ 86254971 h 722"/>
                <a:gd name="T40" fmla="*/ 578918008 w 728"/>
                <a:gd name="T41" fmla="*/ 160452510 h 722"/>
                <a:gd name="T42" fmla="*/ 572444119 w 728"/>
                <a:gd name="T43" fmla="*/ 220738708 h 722"/>
                <a:gd name="T44" fmla="*/ 624232342 w 728"/>
                <a:gd name="T45" fmla="*/ 253200418 h 722"/>
                <a:gd name="T46" fmla="*/ 636255003 w 728"/>
                <a:gd name="T47" fmla="*/ 359859578 h 722"/>
                <a:gd name="T48" fmla="*/ 592789939 w 728"/>
                <a:gd name="T49" fmla="*/ 401595436 h 722"/>
                <a:gd name="T50" fmla="*/ 611285527 w 728"/>
                <a:gd name="T51" fmla="*/ 459099372 h 722"/>
                <a:gd name="T52" fmla="*/ 552099261 w 728"/>
                <a:gd name="T53" fmla="*/ 548136695 h 722"/>
                <a:gd name="T54" fmla="*/ 445748308 w 728"/>
                <a:gd name="T55" fmla="*/ 490633602 h 722"/>
                <a:gd name="T56" fmla="*/ 503085304 w 728"/>
                <a:gd name="T57" fmla="*/ 255055260 h 722"/>
                <a:gd name="T58" fmla="*/ 281135364 w 728"/>
                <a:gd name="T59" fmla="*/ 157670247 h 722"/>
                <a:gd name="T60" fmla="*/ 147041571 w 728"/>
                <a:gd name="T61" fmla="*/ 358932157 h 722"/>
                <a:gd name="T62" fmla="*/ 321826042 w 728"/>
                <a:gd name="T63" fmla="*/ 526805056 h 7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8"/>
                <a:gd name="T97" fmla="*/ 0 h 722"/>
                <a:gd name="T98" fmla="*/ 728 w 728"/>
                <a:gd name="T99" fmla="*/ 722 h 7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8" h="722">
                  <a:moveTo>
                    <a:pt x="545" y="586"/>
                  </a:moveTo>
                  <a:cubicBezTo>
                    <a:pt x="540" y="590"/>
                    <a:pt x="536" y="593"/>
                    <a:pt x="531" y="596"/>
                  </a:cubicBezTo>
                  <a:cubicBezTo>
                    <a:pt x="527" y="600"/>
                    <a:pt x="522" y="603"/>
                    <a:pt x="518" y="606"/>
                  </a:cubicBezTo>
                  <a:cubicBezTo>
                    <a:pt x="510" y="611"/>
                    <a:pt x="506" y="633"/>
                    <a:pt x="507" y="657"/>
                  </a:cubicBezTo>
                  <a:cubicBezTo>
                    <a:pt x="508" y="680"/>
                    <a:pt x="488" y="708"/>
                    <a:pt x="464" y="715"/>
                  </a:cubicBezTo>
                  <a:cubicBezTo>
                    <a:pt x="440" y="722"/>
                    <a:pt x="408" y="709"/>
                    <a:pt x="396" y="689"/>
                  </a:cubicBezTo>
                  <a:cubicBezTo>
                    <a:pt x="384" y="669"/>
                    <a:pt x="368" y="652"/>
                    <a:pt x="359" y="652"/>
                  </a:cubicBezTo>
                  <a:cubicBezTo>
                    <a:pt x="354" y="652"/>
                    <a:pt x="348" y="652"/>
                    <a:pt x="343" y="651"/>
                  </a:cubicBezTo>
                  <a:cubicBezTo>
                    <a:pt x="337" y="651"/>
                    <a:pt x="331" y="650"/>
                    <a:pt x="326" y="650"/>
                  </a:cubicBezTo>
                  <a:cubicBezTo>
                    <a:pt x="317" y="649"/>
                    <a:pt x="300" y="663"/>
                    <a:pt x="285" y="682"/>
                  </a:cubicBezTo>
                  <a:cubicBezTo>
                    <a:pt x="270" y="700"/>
                    <a:pt x="237" y="709"/>
                    <a:pt x="214" y="699"/>
                  </a:cubicBezTo>
                  <a:cubicBezTo>
                    <a:pt x="191" y="689"/>
                    <a:pt x="175" y="659"/>
                    <a:pt x="178" y="635"/>
                  </a:cubicBezTo>
                  <a:cubicBezTo>
                    <a:pt x="182" y="612"/>
                    <a:pt x="182" y="589"/>
                    <a:pt x="175" y="583"/>
                  </a:cubicBezTo>
                  <a:cubicBezTo>
                    <a:pt x="171" y="580"/>
                    <a:pt x="166" y="576"/>
                    <a:pt x="162" y="572"/>
                  </a:cubicBezTo>
                  <a:cubicBezTo>
                    <a:pt x="158" y="569"/>
                    <a:pt x="154" y="565"/>
                    <a:pt x="151" y="560"/>
                  </a:cubicBezTo>
                  <a:cubicBezTo>
                    <a:pt x="145" y="554"/>
                    <a:pt x="121" y="554"/>
                    <a:pt x="98" y="559"/>
                  </a:cubicBezTo>
                  <a:cubicBezTo>
                    <a:pt x="75" y="564"/>
                    <a:pt x="45" y="549"/>
                    <a:pt x="33" y="526"/>
                  </a:cubicBezTo>
                  <a:cubicBezTo>
                    <a:pt x="22" y="504"/>
                    <a:pt x="29" y="470"/>
                    <a:pt x="47" y="455"/>
                  </a:cubicBezTo>
                  <a:cubicBezTo>
                    <a:pt x="65" y="440"/>
                    <a:pt x="79" y="422"/>
                    <a:pt x="78" y="413"/>
                  </a:cubicBezTo>
                  <a:cubicBezTo>
                    <a:pt x="77" y="407"/>
                    <a:pt x="76" y="402"/>
                    <a:pt x="75" y="396"/>
                  </a:cubicBezTo>
                  <a:cubicBezTo>
                    <a:pt x="74" y="391"/>
                    <a:pt x="74" y="385"/>
                    <a:pt x="74" y="380"/>
                  </a:cubicBezTo>
                  <a:cubicBezTo>
                    <a:pt x="74" y="371"/>
                    <a:pt x="56" y="356"/>
                    <a:pt x="35" y="345"/>
                  </a:cubicBezTo>
                  <a:cubicBezTo>
                    <a:pt x="14" y="334"/>
                    <a:pt x="0" y="303"/>
                    <a:pt x="6" y="278"/>
                  </a:cubicBezTo>
                  <a:cubicBezTo>
                    <a:pt x="12" y="254"/>
                    <a:pt x="39" y="233"/>
                    <a:pt x="63" y="233"/>
                  </a:cubicBezTo>
                  <a:cubicBezTo>
                    <a:pt x="86" y="232"/>
                    <a:pt x="108" y="228"/>
                    <a:pt x="113" y="220"/>
                  </a:cubicBezTo>
                  <a:cubicBezTo>
                    <a:pt x="116" y="215"/>
                    <a:pt x="119" y="211"/>
                    <a:pt x="122" y="206"/>
                  </a:cubicBezTo>
                  <a:cubicBezTo>
                    <a:pt x="125" y="201"/>
                    <a:pt x="128" y="197"/>
                    <a:pt x="132" y="192"/>
                  </a:cubicBezTo>
                  <a:cubicBezTo>
                    <a:pt x="137" y="185"/>
                    <a:pt x="133" y="163"/>
                    <a:pt x="124" y="141"/>
                  </a:cubicBezTo>
                  <a:cubicBezTo>
                    <a:pt x="115" y="119"/>
                    <a:pt x="125" y="86"/>
                    <a:pt x="145" y="71"/>
                  </a:cubicBezTo>
                  <a:cubicBezTo>
                    <a:pt x="165" y="56"/>
                    <a:pt x="200" y="57"/>
                    <a:pt x="218" y="72"/>
                  </a:cubicBezTo>
                  <a:cubicBezTo>
                    <a:pt x="236" y="87"/>
                    <a:pt x="256" y="98"/>
                    <a:pt x="265" y="95"/>
                  </a:cubicBezTo>
                  <a:cubicBezTo>
                    <a:pt x="270" y="93"/>
                    <a:pt x="276" y="92"/>
                    <a:pt x="281" y="90"/>
                  </a:cubicBezTo>
                  <a:cubicBezTo>
                    <a:pt x="286" y="88"/>
                    <a:pt x="291" y="87"/>
                    <a:pt x="297" y="86"/>
                  </a:cubicBezTo>
                  <a:cubicBezTo>
                    <a:pt x="306" y="84"/>
                    <a:pt x="317" y="64"/>
                    <a:pt x="324" y="41"/>
                  </a:cubicBezTo>
                  <a:cubicBezTo>
                    <a:pt x="331" y="19"/>
                    <a:pt x="360" y="0"/>
                    <a:pt x="385" y="2"/>
                  </a:cubicBezTo>
                  <a:cubicBezTo>
                    <a:pt x="410" y="3"/>
                    <a:pt x="436" y="26"/>
                    <a:pt x="441" y="49"/>
                  </a:cubicBezTo>
                  <a:cubicBezTo>
                    <a:pt x="445" y="72"/>
                    <a:pt x="453" y="93"/>
                    <a:pt x="462" y="97"/>
                  </a:cubicBezTo>
                  <a:cubicBezTo>
                    <a:pt x="467" y="98"/>
                    <a:pt x="472" y="101"/>
                    <a:pt x="477" y="103"/>
                  </a:cubicBezTo>
                  <a:cubicBezTo>
                    <a:pt x="482" y="105"/>
                    <a:pt x="487" y="107"/>
                    <a:pt x="492" y="110"/>
                  </a:cubicBezTo>
                  <a:cubicBezTo>
                    <a:pt x="500" y="114"/>
                    <a:pt x="522" y="106"/>
                    <a:pt x="542" y="93"/>
                  </a:cubicBezTo>
                  <a:cubicBezTo>
                    <a:pt x="562" y="81"/>
                    <a:pt x="596" y="84"/>
                    <a:pt x="614" y="102"/>
                  </a:cubicBezTo>
                  <a:cubicBezTo>
                    <a:pt x="632" y="119"/>
                    <a:pt x="638" y="153"/>
                    <a:pt x="626" y="173"/>
                  </a:cubicBezTo>
                  <a:cubicBezTo>
                    <a:pt x="614" y="194"/>
                    <a:pt x="607" y="216"/>
                    <a:pt x="612" y="224"/>
                  </a:cubicBezTo>
                  <a:cubicBezTo>
                    <a:pt x="615" y="228"/>
                    <a:pt x="617" y="233"/>
                    <a:pt x="619" y="238"/>
                  </a:cubicBezTo>
                  <a:cubicBezTo>
                    <a:pt x="622" y="243"/>
                    <a:pt x="624" y="248"/>
                    <a:pt x="626" y="253"/>
                  </a:cubicBezTo>
                  <a:cubicBezTo>
                    <a:pt x="630" y="262"/>
                    <a:pt x="651" y="269"/>
                    <a:pt x="675" y="273"/>
                  </a:cubicBezTo>
                  <a:cubicBezTo>
                    <a:pt x="698" y="276"/>
                    <a:pt x="722" y="300"/>
                    <a:pt x="725" y="325"/>
                  </a:cubicBezTo>
                  <a:cubicBezTo>
                    <a:pt x="728" y="350"/>
                    <a:pt x="710" y="379"/>
                    <a:pt x="688" y="388"/>
                  </a:cubicBezTo>
                  <a:cubicBezTo>
                    <a:pt x="666" y="396"/>
                    <a:pt x="646" y="408"/>
                    <a:pt x="644" y="417"/>
                  </a:cubicBezTo>
                  <a:cubicBezTo>
                    <a:pt x="643" y="423"/>
                    <a:pt x="642" y="428"/>
                    <a:pt x="641" y="433"/>
                  </a:cubicBezTo>
                  <a:cubicBezTo>
                    <a:pt x="639" y="439"/>
                    <a:pt x="638" y="444"/>
                    <a:pt x="636" y="449"/>
                  </a:cubicBezTo>
                  <a:cubicBezTo>
                    <a:pt x="634" y="458"/>
                    <a:pt x="645" y="478"/>
                    <a:pt x="661" y="495"/>
                  </a:cubicBezTo>
                  <a:cubicBezTo>
                    <a:pt x="677" y="513"/>
                    <a:pt x="679" y="547"/>
                    <a:pt x="665" y="567"/>
                  </a:cubicBezTo>
                  <a:cubicBezTo>
                    <a:pt x="651" y="588"/>
                    <a:pt x="619" y="599"/>
                    <a:pt x="597" y="591"/>
                  </a:cubicBezTo>
                  <a:cubicBezTo>
                    <a:pt x="574" y="584"/>
                    <a:pt x="552" y="580"/>
                    <a:pt x="545" y="586"/>
                  </a:cubicBezTo>
                  <a:close/>
                  <a:moveTo>
                    <a:pt x="482" y="529"/>
                  </a:moveTo>
                  <a:cubicBezTo>
                    <a:pt x="520" y="501"/>
                    <a:pt x="548" y="459"/>
                    <a:pt x="559" y="413"/>
                  </a:cubicBezTo>
                  <a:cubicBezTo>
                    <a:pt x="570" y="368"/>
                    <a:pt x="566" y="318"/>
                    <a:pt x="544" y="275"/>
                  </a:cubicBezTo>
                  <a:cubicBezTo>
                    <a:pt x="523" y="233"/>
                    <a:pt x="487" y="198"/>
                    <a:pt x="443" y="179"/>
                  </a:cubicBezTo>
                  <a:cubicBezTo>
                    <a:pt x="400" y="160"/>
                    <a:pt x="350" y="157"/>
                    <a:pt x="304" y="170"/>
                  </a:cubicBezTo>
                  <a:cubicBezTo>
                    <a:pt x="259" y="184"/>
                    <a:pt x="218" y="213"/>
                    <a:pt x="192" y="252"/>
                  </a:cubicBezTo>
                  <a:cubicBezTo>
                    <a:pt x="165" y="292"/>
                    <a:pt x="154" y="340"/>
                    <a:pt x="159" y="387"/>
                  </a:cubicBezTo>
                  <a:cubicBezTo>
                    <a:pt x="163" y="434"/>
                    <a:pt x="186" y="479"/>
                    <a:pt x="220" y="512"/>
                  </a:cubicBezTo>
                  <a:cubicBezTo>
                    <a:pt x="254" y="545"/>
                    <a:pt x="301" y="565"/>
                    <a:pt x="348" y="568"/>
                  </a:cubicBezTo>
                  <a:cubicBezTo>
                    <a:pt x="395" y="571"/>
                    <a:pt x="444" y="557"/>
                    <a:pt x="482" y="529"/>
                  </a:cubicBezTo>
                  <a:close/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7" name="Freeform 13"/>
            <p:cNvSpPr>
              <a:spLocks noEditPoints="1" noChangeArrowheads="1"/>
            </p:cNvSpPr>
            <p:nvPr/>
          </p:nvSpPr>
          <p:spPr bwMode="auto">
            <a:xfrm>
              <a:off x="0" y="425450"/>
              <a:ext cx="457200" cy="433388"/>
            </a:xfrm>
            <a:custGeom>
              <a:avLst/>
              <a:gdLst>
                <a:gd name="T0" fmla="*/ 245403058 w 476"/>
                <a:gd name="T1" fmla="*/ 31396125 h 451"/>
                <a:gd name="T2" fmla="*/ 307215389 w 476"/>
                <a:gd name="T3" fmla="*/ 9233760 h 451"/>
                <a:gd name="T4" fmla="*/ 333047183 w 476"/>
                <a:gd name="T5" fmla="*/ 69256567 h 451"/>
                <a:gd name="T6" fmla="*/ 324743626 w 476"/>
                <a:gd name="T7" fmla="*/ 117275175 h 451"/>
                <a:gd name="T8" fmla="*/ 332125099 w 476"/>
                <a:gd name="T9" fmla="*/ 126508962 h 451"/>
                <a:gd name="T10" fmla="*/ 338582567 w 476"/>
                <a:gd name="T11" fmla="*/ 136666190 h 451"/>
                <a:gd name="T12" fmla="*/ 386555897 w 476"/>
                <a:gd name="T13" fmla="*/ 142207021 h 451"/>
                <a:gd name="T14" fmla="*/ 436374356 w 476"/>
                <a:gd name="T15" fmla="*/ 184684799 h 451"/>
                <a:gd name="T16" fmla="*/ 396704582 w 476"/>
                <a:gd name="T17" fmla="*/ 236396333 h 451"/>
                <a:gd name="T18" fmla="*/ 351498464 w 476"/>
                <a:gd name="T19" fmla="*/ 253017924 h 451"/>
                <a:gd name="T20" fmla="*/ 346886124 w 476"/>
                <a:gd name="T21" fmla="*/ 264098624 h 451"/>
                <a:gd name="T22" fmla="*/ 341350739 w 476"/>
                <a:gd name="T23" fmla="*/ 275180285 h 451"/>
                <a:gd name="T24" fmla="*/ 359802020 w 476"/>
                <a:gd name="T25" fmla="*/ 319504045 h 451"/>
                <a:gd name="T26" fmla="*/ 348731252 w 476"/>
                <a:gd name="T27" fmla="*/ 384144185 h 451"/>
                <a:gd name="T28" fmla="*/ 283228724 w 476"/>
                <a:gd name="T29" fmla="*/ 375832939 h 451"/>
                <a:gd name="T30" fmla="*/ 246326102 w 476"/>
                <a:gd name="T31" fmla="*/ 344436822 h 451"/>
                <a:gd name="T32" fmla="*/ 234332289 w 476"/>
                <a:gd name="T33" fmla="*/ 346283765 h 451"/>
                <a:gd name="T34" fmla="*/ 222339437 w 476"/>
                <a:gd name="T35" fmla="*/ 347207237 h 451"/>
                <a:gd name="T36" fmla="*/ 192816427 w 476"/>
                <a:gd name="T37" fmla="*/ 385067656 h 451"/>
                <a:gd name="T38" fmla="*/ 131005116 w 476"/>
                <a:gd name="T39" fmla="*/ 407230017 h 451"/>
                <a:gd name="T40" fmla="*/ 106095376 w 476"/>
                <a:gd name="T41" fmla="*/ 347207237 h 451"/>
                <a:gd name="T42" fmla="*/ 114398933 w 476"/>
                <a:gd name="T43" fmla="*/ 299188628 h 451"/>
                <a:gd name="T44" fmla="*/ 107017460 w 476"/>
                <a:gd name="T45" fmla="*/ 289954872 h 451"/>
                <a:gd name="T46" fmla="*/ 100559992 w 476"/>
                <a:gd name="T47" fmla="*/ 280720154 h 451"/>
                <a:gd name="T48" fmla="*/ 52586646 w 476"/>
                <a:gd name="T49" fmla="*/ 274256813 h 451"/>
                <a:gd name="T50" fmla="*/ 1845129 w 476"/>
                <a:gd name="T51" fmla="*/ 231778975 h 451"/>
                <a:gd name="T52" fmla="*/ 42437961 w 476"/>
                <a:gd name="T53" fmla="*/ 180067440 h 451"/>
                <a:gd name="T54" fmla="*/ 87644095 w 476"/>
                <a:gd name="T55" fmla="*/ 163445910 h 451"/>
                <a:gd name="T56" fmla="*/ 92256435 w 476"/>
                <a:gd name="T57" fmla="*/ 152365210 h 451"/>
                <a:gd name="T58" fmla="*/ 97791819 w 476"/>
                <a:gd name="T59" fmla="*/ 141283549 h 451"/>
                <a:gd name="T60" fmla="*/ 79340538 w 476"/>
                <a:gd name="T61" fmla="*/ 96959758 h 451"/>
                <a:gd name="T62" fmla="*/ 90411307 w 476"/>
                <a:gd name="T63" fmla="*/ 32319604 h 451"/>
                <a:gd name="T64" fmla="*/ 155913865 w 476"/>
                <a:gd name="T65" fmla="*/ 41554321 h 451"/>
                <a:gd name="T66" fmla="*/ 192816427 w 476"/>
                <a:gd name="T67" fmla="*/ 72026982 h 451"/>
                <a:gd name="T68" fmla="*/ 204810239 w 476"/>
                <a:gd name="T69" fmla="*/ 70180039 h 451"/>
                <a:gd name="T70" fmla="*/ 216803092 w 476"/>
                <a:gd name="T71" fmla="*/ 69256567 h 451"/>
                <a:gd name="T72" fmla="*/ 245403058 w 476"/>
                <a:gd name="T73" fmla="*/ 31396125 h 451"/>
                <a:gd name="T74" fmla="*/ 213112836 w 476"/>
                <a:gd name="T75" fmla="*/ 147747851 h 451"/>
                <a:gd name="T76" fmla="*/ 163294377 w 476"/>
                <a:gd name="T77" fmla="*/ 183761327 h 451"/>
                <a:gd name="T78" fmla="*/ 169752806 w 476"/>
                <a:gd name="T79" fmla="*/ 243784107 h 451"/>
                <a:gd name="T80" fmla="*/ 226029693 w 476"/>
                <a:gd name="T81" fmla="*/ 268715983 h 451"/>
                <a:gd name="T82" fmla="*/ 275848212 w 476"/>
                <a:gd name="T83" fmla="*/ 232702447 h 451"/>
                <a:gd name="T84" fmla="*/ 268467699 w 476"/>
                <a:gd name="T85" fmla="*/ 172679666 h 451"/>
                <a:gd name="T86" fmla="*/ 213112836 w 476"/>
                <a:gd name="T87" fmla="*/ 147747851 h 4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6"/>
                <a:gd name="T133" fmla="*/ 0 h 451"/>
                <a:gd name="T134" fmla="*/ 476 w 476"/>
                <a:gd name="T135" fmla="*/ 451 h 4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6" h="451">
                  <a:moveTo>
                    <a:pt x="266" y="34"/>
                  </a:moveTo>
                  <a:cubicBezTo>
                    <a:pt x="279" y="12"/>
                    <a:pt x="311" y="0"/>
                    <a:pt x="333" y="10"/>
                  </a:cubicBezTo>
                  <a:cubicBezTo>
                    <a:pt x="356" y="20"/>
                    <a:pt x="369" y="52"/>
                    <a:pt x="361" y="75"/>
                  </a:cubicBezTo>
                  <a:cubicBezTo>
                    <a:pt x="352" y="99"/>
                    <a:pt x="347" y="121"/>
                    <a:pt x="352" y="127"/>
                  </a:cubicBezTo>
                  <a:cubicBezTo>
                    <a:pt x="354" y="130"/>
                    <a:pt x="357" y="133"/>
                    <a:pt x="360" y="137"/>
                  </a:cubicBezTo>
                  <a:cubicBezTo>
                    <a:pt x="362" y="140"/>
                    <a:pt x="365" y="144"/>
                    <a:pt x="367" y="148"/>
                  </a:cubicBezTo>
                  <a:cubicBezTo>
                    <a:pt x="371" y="154"/>
                    <a:pt x="393" y="155"/>
                    <a:pt x="419" y="154"/>
                  </a:cubicBezTo>
                  <a:cubicBezTo>
                    <a:pt x="444" y="154"/>
                    <a:pt x="471" y="176"/>
                    <a:pt x="473" y="200"/>
                  </a:cubicBezTo>
                  <a:cubicBezTo>
                    <a:pt x="476" y="224"/>
                    <a:pt x="455" y="251"/>
                    <a:pt x="430" y="256"/>
                  </a:cubicBezTo>
                  <a:cubicBezTo>
                    <a:pt x="405" y="261"/>
                    <a:pt x="383" y="267"/>
                    <a:pt x="381" y="274"/>
                  </a:cubicBezTo>
                  <a:cubicBezTo>
                    <a:pt x="379" y="278"/>
                    <a:pt x="378" y="282"/>
                    <a:pt x="376" y="286"/>
                  </a:cubicBezTo>
                  <a:cubicBezTo>
                    <a:pt x="374" y="290"/>
                    <a:pt x="372" y="294"/>
                    <a:pt x="370" y="298"/>
                  </a:cubicBezTo>
                  <a:cubicBezTo>
                    <a:pt x="367" y="304"/>
                    <a:pt x="377" y="325"/>
                    <a:pt x="390" y="346"/>
                  </a:cubicBezTo>
                  <a:cubicBezTo>
                    <a:pt x="403" y="368"/>
                    <a:pt x="398" y="401"/>
                    <a:pt x="378" y="416"/>
                  </a:cubicBezTo>
                  <a:cubicBezTo>
                    <a:pt x="358" y="430"/>
                    <a:pt x="324" y="426"/>
                    <a:pt x="307" y="407"/>
                  </a:cubicBezTo>
                  <a:cubicBezTo>
                    <a:pt x="290" y="388"/>
                    <a:pt x="274" y="372"/>
                    <a:pt x="267" y="373"/>
                  </a:cubicBezTo>
                  <a:cubicBezTo>
                    <a:pt x="263" y="374"/>
                    <a:pt x="259" y="374"/>
                    <a:pt x="254" y="375"/>
                  </a:cubicBezTo>
                  <a:cubicBezTo>
                    <a:pt x="250" y="375"/>
                    <a:pt x="246" y="376"/>
                    <a:pt x="241" y="376"/>
                  </a:cubicBezTo>
                  <a:cubicBezTo>
                    <a:pt x="234" y="376"/>
                    <a:pt x="222" y="395"/>
                    <a:pt x="209" y="417"/>
                  </a:cubicBezTo>
                  <a:cubicBezTo>
                    <a:pt x="197" y="439"/>
                    <a:pt x="165" y="451"/>
                    <a:pt x="142" y="441"/>
                  </a:cubicBezTo>
                  <a:cubicBezTo>
                    <a:pt x="120" y="431"/>
                    <a:pt x="107" y="400"/>
                    <a:pt x="115" y="376"/>
                  </a:cubicBezTo>
                  <a:cubicBezTo>
                    <a:pt x="123" y="352"/>
                    <a:pt x="129" y="330"/>
                    <a:pt x="124" y="324"/>
                  </a:cubicBezTo>
                  <a:cubicBezTo>
                    <a:pt x="121" y="321"/>
                    <a:pt x="119" y="318"/>
                    <a:pt x="116" y="314"/>
                  </a:cubicBezTo>
                  <a:cubicBezTo>
                    <a:pt x="114" y="311"/>
                    <a:pt x="111" y="307"/>
                    <a:pt x="109" y="304"/>
                  </a:cubicBezTo>
                  <a:cubicBezTo>
                    <a:pt x="105" y="297"/>
                    <a:pt x="82" y="296"/>
                    <a:pt x="57" y="297"/>
                  </a:cubicBezTo>
                  <a:cubicBezTo>
                    <a:pt x="32" y="297"/>
                    <a:pt x="5" y="275"/>
                    <a:pt x="2" y="251"/>
                  </a:cubicBezTo>
                  <a:cubicBezTo>
                    <a:pt x="0" y="227"/>
                    <a:pt x="21" y="200"/>
                    <a:pt x="46" y="195"/>
                  </a:cubicBezTo>
                  <a:cubicBezTo>
                    <a:pt x="71" y="190"/>
                    <a:pt x="93" y="184"/>
                    <a:pt x="95" y="177"/>
                  </a:cubicBezTo>
                  <a:cubicBezTo>
                    <a:pt x="96" y="173"/>
                    <a:pt x="98" y="169"/>
                    <a:pt x="100" y="165"/>
                  </a:cubicBezTo>
                  <a:cubicBezTo>
                    <a:pt x="102" y="161"/>
                    <a:pt x="104" y="157"/>
                    <a:pt x="106" y="153"/>
                  </a:cubicBezTo>
                  <a:cubicBezTo>
                    <a:pt x="109" y="147"/>
                    <a:pt x="99" y="127"/>
                    <a:pt x="86" y="105"/>
                  </a:cubicBezTo>
                  <a:cubicBezTo>
                    <a:pt x="73" y="84"/>
                    <a:pt x="78" y="50"/>
                    <a:pt x="98" y="35"/>
                  </a:cubicBezTo>
                  <a:cubicBezTo>
                    <a:pt x="118" y="21"/>
                    <a:pt x="152" y="26"/>
                    <a:pt x="169" y="45"/>
                  </a:cubicBezTo>
                  <a:cubicBezTo>
                    <a:pt x="185" y="64"/>
                    <a:pt x="202" y="79"/>
                    <a:pt x="209" y="78"/>
                  </a:cubicBezTo>
                  <a:cubicBezTo>
                    <a:pt x="213" y="77"/>
                    <a:pt x="217" y="77"/>
                    <a:pt x="222" y="76"/>
                  </a:cubicBezTo>
                  <a:cubicBezTo>
                    <a:pt x="226" y="76"/>
                    <a:pt x="230" y="75"/>
                    <a:pt x="235" y="75"/>
                  </a:cubicBezTo>
                  <a:cubicBezTo>
                    <a:pt x="242" y="75"/>
                    <a:pt x="254" y="56"/>
                    <a:pt x="266" y="34"/>
                  </a:cubicBezTo>
                  <a:close/>
                  <a:moveTo>
                    <a:pt x="231" y="160"/>
                  </a:moveTo>
                  <a:cubicBezTo>
                    <a:pt x="208" y="162"/>
                    <a:pt x="186" y="177"/>
                    <a:pt x="177" y="199"/>
                  </a:cubicBezTo>
                  <a:cubicBezTo>
                    <a:pt x="168" y="220"/>
                    <a:pt x="171" y="246"/>
                    <a:pt x="184" y="264"/>
                  </a:cubicBezTo>
                  <a:cubicBezTo>
                    <a:pt x="198" y="284"/>
                    <a:pt x="222" y="294"/>
                    <a:pt x="245" y="291"/>
                  </a:cubicBezTo>
                  <a:cubicBezTo>
                    <a:pt x="268" y="289"/>
                    <a:pt x="289" y="274"/>
                    <a:pt x="299" y="252"/>
                  </a:cubicBezTo>
                  <a:cubicBezTo>
                    <a:pt x="308" y="231"/>
                    <a:pt x="305" y="205"/>
                    <a:pt x="291" y="187"/>
                  </a:cubicBezTo>
                  <a:cubicBezTo>
                    <a:pt x="278" y="167"/>
                    <a:pt x="254" y="158"/>
                    <a:pt x="231" y="160"/>
                  </a:cubicBezTo>
                  <a:close/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59" name="B-7"/>
          <p:cNvGrpSpPr/>
          <p:nvPr/>
        </p:nvGrpSpPr>
        <p:grpSpPr bwMode="auto">
          <a:xfrm>
            <a:off x="2652713" y="3736975"/>
            <a:ext cx="592137" cy="584200"/>
            <a:chOff x="0" y="0"/>
            <a:chExt cx="835025" cy="835025"/>
          </a:xfrm>
        </p:grpSpPr>
        <p:sp>
          <p:nvSpPr>
            <p:cNvPr id="10304" name="Oval 14"/>
            <p:cNvSpPr>
              <a:spLocks noChangeArrowheads="1"/>
            </p:cNvSpPr>
            <p:nvPr/>
          </p:nvSpPr>
          <p:spPr bwMode="auto">
            <a:xfrm>
              <a:off x="0" y="0"/>
              <a:ext cx="835025" cy="835025"/>
            </a:xfrm>
            <a:prstGeom prst="ellipse">
              <a:avLst/>
            </a:prstGeom>
            <a:noFill/>
            <a:ln w="15875">
              <a:solidFill>
                <a:srgbClr val="99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5" name="Freeform 15"/>
            <p:cNvSpPr>
              <a:spLocks noChangeArrowheads="1"/>
            </p:cNvSpPr>
            <p:nvPr/>
          </p:nvSpPr>
          <p:spPr bwMode="auto">
            <a:xfrm>
              <a:off x="384175" y="152400"/>
              <a:ext cx="144463" cy="404813"/>
            </a:xfrm>
            <a:custGeom>
              <a:avLst/>
              <a:gdLst>
                <a:gd name="T0" fmla="*/ 0 w 91"/>
                <a:gd name="T1" fmla="*/ 0 h 255"/>
                <a:gd name="T2" fmla="*/ 0 w 91"/>
                <a:gd name="T3" fmla="*/ 463709410 h 255"/>
                <a:gd name="T4" fmla="*/ 229335829 w 91"/>
                <a:gd name="T5" fmla="*/ 642641476 h 255"/>
                <a:gd name="T6" fmla="*/ 0 60000 65536"/>
                <a:gd name="T7" fmla="*/ 0 60000 65536"/>
                <a:gd name="T8" fmla="*/ 0 60000 65536"/>
                <a:gd name="T9" fmla="*/ 0 w 91"/>
                <a:gd name="T10" fmla="*/ 0 h 255"/>
                <a:gd name="T11" fmla="*/ 91 w 91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255">
                  <a:moveTo>
                    <a:pt x="0" y="0"/>
                  </a:moveTo>
                  <a:lnTo>
                    <a:pt x="0" y="184"/>
                  </a:lnTo>
                  <a:lnTo>
                    <a:pt x="91" y="255"/>
                  </a:lnTo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260" name="B-6"/>
          <p:cNvSpPr>
            <a:spLocks noChangeArrowheads="1"/>
          </p:cNvSpPr>
          <p:nvPr/>
        </p:nvSpPr>
        <p:spPr bwMode="auto">
          <a:xfrm>
            <a:off x="3238500" y="3208338"/>
            <a:ext cx="2514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</a:t>
            </a:r>
            <a:endParaRPr lang="zh-CN" altLang="en-US" sz="1400">
              <a:solidFill>
                <a:srgbClr val="A5A5A5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  <a:p>
            <a:pPr algn="just" eaLnBrk="1" hangingPunct="1"/>
            <a:r>
              <a:rPr lang="en-US" altLang="zh-CN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</a:t>
            </a:r>
            <a:endParaRPr lang="zh-CN" altLang="en-US" sz="1400">
              <a:solidFill>
                <a:srgbClr val="A5A5A5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</p:txBody>
      </p:sp>
      <p:pic>
        <p:nvPicPr>
          <p:cNvPr id="10261" name="B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2828925"/>
            <a:ext cx="212883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B-4"/>
          <p:cNvSpPr>
            <a:spLocks noChangeArrowheads="1"/>
          </p:cNvSpPr>
          <p:nvPr/>
        </p:nvSpPr>
        <p:spPr bwMode="auto">
          <a:xfrm flipH="1">
            <a:off x="3752850" y="2778125"/>
            <a:ext cx="1905000" cy="336550"/>
          </a:xfrm>
          <a:custGeom>
            <a:avLst/>
            <a:gdLst>
              <a:gd name="T0" fmla="*/ 1501187709 w 2385"/>
              <a:gd name="T1" fmla="*/ 0 h 425"/>
              <a:gd name="T2" fmla="*/ 0 w 2385"/>
              <a:gd name="T3" fmla="*/ 0 h 425"/>
              <a:gd name="T4" fmla="*/ 0 w 2385"/>
              <a:gd name="T5" fmla="*/ 266508028 h 425"/>
              <a:gd name="T6" fmla="*/ 1501187709 w 2385"/>
              <a:gd name="T7" fmla="*/ 266508028 h 425"/>
              <a:gd name="T8" fmla="*/ 1521603550 w 2385"/>
              <a:gd name="T9" fmla="*/ 246441735 h 425"/>
              <a:gd name="T10" fmla="*/ 1521603550 w 2385"/>
              <a:gd name="T11" fmla="*/ 20066299 h 425"/>
              <a:gd name="T12" fmla="*/ 1501187709 w 2385"/>
              <a:gd name="T13" fmla="*/ 0 h 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85"/>
              <a:gd name="T22" fmla="*/ 0 h 425"/>
              <a:gd name="T23" fmla="*/ 2385 w 2385"/>
              <a:gd name="T24" fmla="*/ 425 h 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rgbClr val="FF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63" name="B-3"/>
          <p:cNvSpPr>
            <a:spLocks noChangeArrowheads="1"/>
          </p:cNvSpPr>
          <p:nvPr/>
        </p:nvSpPr>
        <p:spPr bwMode="auto">
          <a:xfrm flipH="1">
            <a:off x="3832225" y="2806700"/>
            <a:ext cx="177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  <a:sym typeface="Arial" panose="020B0604020202020204" pitchFamily="34" charset="0"/>
              </a:rPr>
              <a:t>YOUR TITLE HERE</a:t>
            </a:r>
          </a:p>
        </p:txBody>
      </p:sp>
      <p:sp>
        <p:nvSpPr>
          <p:cNvPr id="10264" name="B-2"/>
          <p:cNvSpPr>
            <a:spLocks noChangeArrowheads="1"/>
          </p:cNvSpPr>
          <p:nvPr/>
        </p:nvSpPr>
        <p:spPr bwMode="auto">
          <a:xfrm flipH="1">
            <a:off x="5654675" y="2778125"/>
            <a:ext cx="585788" cy="422275"/>
          </a:xfrm>
          <a:custGeom>
            <a:avLst/>
            <a:gdLst>
              <a:gd name="T0" fmla="*/ 18019 w 830263"/>
              <a:gd name="T1" fmla="*/ 0 h 604838"/>
              <a:gd name="T2" fmla="*/ 413300 w 830263"/>
              <a:gd name="T3" fmla="*/ 0 h 604838"/>
              <a:gd name="T4" fmla="*/ 413300 w 830263"/>
              <a:gd name="T5" fmla="*/ 235234 h 604838"/>
              <a:gd name="T6" fmla="*/ 284853 w 830263"/>
              <a:gd name="T7" fmla="*/ 235234 h 604838"/>
              <a:gd name="T8" fmla="*/ 267218 w 830263"/>
              <a:gd name="T9" fmla="*/ 235234 h 604838"/>
              <a:gd name="T10" fmla="*/ 207045 w 830263"/>
              <a:gd name="T11" fmla="*/ 294816 h 604838"/>
              <a:gd name="T12" fmla="*/ 146195 w 830263"/>
              <a:gd name="T13" fmla="*/ 235234 h 604838"/>
              <a:gd name="T14" fmla="*/ 87598 w 830263"/>
              <a:gd name="T15" fmla="*/ 235234 h 604838"/>
              <a:gd name="T16" fmla="*/ 18019 w 830263"/>
              <a:gd name="T17" fmla="*/ 235234 h 604838"/>
              <a:gd name="T18" fmla="*/ 0 w 830263"/>
              <a:gd name="T19" fmla="*/ 217522 h 604838"/>
              <a:gd name="T20" fmla="*/ 0 w 830263"/>
              <a:gd name="T21" fmla="*/ 17712 h 604838"/>
              <a:gd name="T22" fmla="*/ 18019 w 830263"/>
              <a:gd name="T23" fmla="*/ 0 h 6048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0263"/>
              <a:gd name="T37" fmla="*/ 0 h 604838"/>
              <a:gd name="T38" fmla="*/ 830263 w 830263"/>
              <a:gd name="T39" fmla="*/ 604838 h 6048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0263" h="604838">
                <a:moveTo>
                  <a:pt x="36197" y="0"/>
                </a:moveTo>
                <a:lnTo>
                  <a:pt x="830263" y="0"/>
                </a:lnTo>
                <a:cubicBezTo>
                  <a:pt x="830263" y="0"/>
                  <a:pt x="830263" y="0"/>
                  <a:pt x="830263" y="482600"/>
                </a:cubicBezTo>
                <a:cubicBezTo>
                  <a:pt x="830263" y="482600"/>
                  <a:pt x="830263" y="482600"/>
                  <a:pt x="572231" y="482600"/>
                </a:cubicBezTo>
                <a:lnTo>
                  <a:pt x="536805" y="482600"/>
                </a:lnTo>
                <a:lnTo>
                  <a:pt x="415925" y="604838"/>
                </a:lnTo>
                <a:lnTo>
                  <a:pt x="293687" y="482600"/>
                </a:lnTo>
                <a:lnTo>
                  <a:pt x="175973" y="482600"/>
                </a:lnTo>
                <a:cubicBezTo>
                  <a:pt x="132354" y="482600"/>
                  <a:pt x="85826" y="482600"/>
                  <a:pt x="36197" y="482600"/>
                </a:cubicBezTo>
                <a:cubicBezTo>
                  <a:pt x="15836" y="482600"/>
                  <a:pt x="0" y="466703"/>
                  <a:pt x="0" y="446263"/>
                </a:cubicBezTo>
                <a:cubicBezTo>
                  <a:pt x="0" y="446263"/>
                  <a:pt x="0" y="446263"/>
                  <a:pt x="0" y="36337"/>
                </a:cubicBezTo>
                <a:cubicBezTo>
                  <a:pt x="0" y="17033"/>
                  <a:pt x="15836" y="0"/>
                  <a:pt x="361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65" name="B-1"/>
          <p:cNvSpPr>
            <a:spLocks noChangeArrowheads="1"/>
          </p:cNvSpPr>
          <p:nvPr/>
        </p:nvSpPr>
        <p:spPr bwMode="auto">
          <a:xfrm flipH="1">
            <a:off x="5635625" y="27892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2A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</a:p>
        </p:txBody>
      </p:sp>
      <p:sp>
        <p:nvSpPr>
          <p:cNvPr id="10266" name="C-8"/>
          <p:cNvSpPr>
            <a:spLocks noChangeArrowheads="1"/>
          </p:cNvSpPr>
          <p:nvPr/>
        </p:nvSpPr>
        <p:spPr bwMode="auto">
          <a:xfrm>
            <a:off x="6773863" y="4627563"/>
            <a:ext cx="2895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</a:t>
            </a:r>
            <a:endParaRPr lang="zh-CN" altLang="en-US" sz="1400">
              <a:solidFill>
                <a:srgbClr val="A5A5A5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</p:txBody>
      </p:sp>
      <p:grpSp>
        <p:nvGrpSpPr>
          <p:cNvPr id="10267" name="C-7"/>
          <p:cNvGrpSpPr/>
          <p:nvPr/>
        </p:nvGrpSpPr>
        <p:grpSpPr bwMode="auto">
          <a:xfrm>
            <a:off x="6311900" y="4705350"/>
            <a:ext cx="309563" cy="755650"/>
            <a:chOff x="0" y="0"/>
            <a:chExt cx="434975" cy="1077912"/>
          </a:xfrm>
        </p:grpSpPr>
        <p:sp>
          <p:nvSpPr>
            <p:cNvPr id="10302" name="Oval 19"/>
            <p:cNvSpPr>
              <a:spLocks noChangeArrowheads="1"/>
            </p:cNvSpPr>
            <p:nvPr/>
          </p:nvSpPr>
          <p:spPr bwMode="auto">
            <a:xfrm>
              <a:off x="134937" y="0"/>
              <a:ext cx="165100" cy="168275"/>
            </a:xfrm>
            <a:prstGeom prst="ellipse">
              <a:avLst/>
            </a:prstGeom>
            <a:noFill/>
            <a:ln w="15875" cap="rnd">
              <a:solidFill>
                <a:srgbClr val="99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03" name="Freeform 20"/>
            <p:cNvSpPr>
              <a:spLocks noChangeArrowheads="1"/>
            </p:cNvSpPr>
            <p:nvPr/>
          </p:nvSpPr>
          <p:spPr bwMode="auto">
            <a:xfrm>
              <a:off x="0" y="230187"/>
              <a:ext cx="434975" cy="847725"/>
            </a:xfrm>
            <a:custGeom>
              <a:avLst/>
              <a:gdLst>
                <a:gd name="T0" fmla="*/ 242187383 w 455"/>
                <a:gd name="T1" fmla="*/ 0 h 890"/>
                <a:gd name="T2" fmla="*/ 173643945 w 455"/>
                <a:gd name="T3" fmla="*/ 0 h 890"/>
                <a:gd name="T4" fmla="*/ 0 w 455"/>
                <a:gd name="T5" fmla="*/ 171471920 h 890"/>
                <a:gd name="T6" fmla="*/ 0 w 455"/>
                <a:gd name="T7" fmla="*/ 363810252 h 890"/>
                <a:gd name="T8" fmla="*/ 52092798 w 455"/>
                <a:gd name="T9" fmla="*/ 415523368 h 890"/>
                <a:gd name="T10" fmla="*/ 104186552 w 455"/>
                <a:gd name="T11" fmla="*/ 466329704 h 890"/>
                <a:gd name="T12" fmla="*/ 104186552 w 455"/>
                <a:gd name="T13" fmla="*/ 755744963 h 890"/>
                <a:gd name="T14" fmla="*/ 155365440 w 455"/>
                <a:gd name="T15" fmla="*/ 807458079 h 890"/>
                <a:gd name="T16" fmla="*/ 260465948 w 455"/>
                <a:gd name="T17" fmla="*/ 807458079 h 890"/>
                <a:gd name="T18" fmla="*/ 312558731 w 455"/>
                <a:gd name="T19" fmla="*/ 755744963 h 890"/>
                <a:gd name="T20" fmla="*/ 312558731 w 455"/>
                <a:gd name="T21" fmla="*/ 466329704 h 890"/>
                <a:gd name="T22" fmla="*/ 363738545 w 455"/>
                <a:gd name="T23" fmla="*/ 415523368 h 890"/>
                <a:gd name="T24" fmla="*/ 415831328 w 455"/>
                <a:gd name="T25" fmla="*/ 363810252 h 890"/>
                <a:gd name="T26" fmla="*/ 415831328 w 455"/>
                <a:gd name="T27" fmla="*/ 171471920 h 890"/>
                <a:gd name="T28" fmla="*/ 242187383 w 455"/>
                <a:gd name="T29" fmla="*/ 0 h 8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5"/>
                <a:gd name="T46" fmla="*/ 0 h 890"/>
                <a:gd name="T47" fmla="*/ 455 w 455"/>
                <a:gd name="T48" fmla="*/ 890 h 8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5" h="890">
                  <a:moveTo>
                    <a:pt x="265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4"/>
                    <a:pt x="0" y="189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32"/>
                    <a:pt x="26" y="458"/>
                    <a:pt x="57" y="458"/>
                  </a:cubicBezTo>
                  <a:cubicBezTo>
                    <a:pt x="88" y="458"/>
                    <a:pt x="114" y="483"/>
                    <a:pt x="114" y="514"/>
                  </a:cubicBezTo>
                  <a:cubicBezTo>
                    <a:pt x="114" y="833"/>
                    <a:pt x="114" y="833"/>
                    <a:pt x="114" y="833"/>
                  </a:cubicBezTo>
                  <a:cubicBezTo>
                    <a:pt x="114" y="864"/>
                    <a:pt x="139" y="890"/>
                    <a:pt x="170" y="890"/>
                  </a:cubicBezTo>
                  <a:cubicBezTo>
                    <a:pt x="285" y="890"/>
                    <a:pt x="285" y="890"/>
                    <a:pt x="285" y="890"/>
                  </a:cubicBezTo>
                  <a:cubicBezTo>
                    <a:pt x="316" y="890"/>
                    <a:pt x="342" y="864"/>
                    <a:pt x="342" y="833"/>
                  </a:cubicBezTo>
                  <a:cubicBezTo>
                    <a:pt x="342" y="514"/>
                    <a:pt x="342" y="514"/>
                    <a:pt x="342" y="514"/>
                  </a:cubicBezTo>
                  <a:cubicBezTo>
                    <a:pt x="342" y="483"/>
                    <a:pt x="367" y="458"/>
                    <a:pt x="398" y="458"/>
                  </a:cubicBezTo>
                  <a:cubicBezTo>
                    <a:pt x="429" y="458"/>
                    <a:pt x="455" y="432"/>
                    <a:pt x="455" y="401"/>
                  </a:cubicBezTo>
                  <a:cubicBezTo>
                    <a:pt x="455" y="189"/>
                    <a:pt x="455" y="189"/>
                    <a:pt x="455" y="189"/>
                  </a:cubicBezTo>
                  <a:cubicBezTo>
                    <a:pt x="455" y="84"/>
                    <a:pt x="370" y="0"/>
                    <a:pt x="265" y="0"/>
                  </a:cubicBezTo>
                  <a:close/>
                </a:path>
              </a:pathLst>
            </a:custGeom>
            <a:noFill/>
            <a:ln w="15875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268" name="C-6"/>
          <p:cNvSpPr>
            <a:spLocks noChangeArrowheads="1"/>
          </p:cNvSpPr>
          <p:nvPr/>
        </p:nvSpPr>
        <p:spPr bwMode="auto">
          <a:xfrm>
            <a:off x="6254750" y="4200525"/>
            <a:ext cx="3340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400">
                <a:solidFill>
                  <a:srgbClr val="A5A5A5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</a:t>
            </a:r>
            <a:endParaRPr lang="zh-CN" altLang="en-US" sz="1400">
              <a:solidFill>
                <a:srgbClr val="A5A5A5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</p:txBody>
      </p:sp>
      <p:pic>
        <p:nvPicPr>
          <p:cNvPr id="10269" name="C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86188"/>
            <a:ext cx="21272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0" name="C-4"/>
          <p:cNvSpPr>
            <a:spLocks noChangeArrowheads="1"/>
          </p:cNvSpPr>
          <p:nvPr/>
        </p:nvSpPr>
        <p:spPr bwMode="auto">
          <a:xfrm>
            <a:off x="6240463" y="3736975"/>
            <a:ext cx="1906587" cy="334963"/>
          </a:xfrm>
          <a:custGeom>
            <a:avLst/>
            <a:gdLst>
              <a:gd name="T0" fmla="*/ 1503690177 w 2385"/>
              <a:gd name="T1" fmla="*/ 0 h 425"/>
              <a:gd name="T2" fmla="*/ 0 w 2385"/>
              <a:gd name="T3" fmla="*/ 0 h 425"/>
              <a:gd name="T4" fmla="*/ 0 w 2385"/>
              <a:gd name="T5" fmla="*/ 264000520 h 425"/>
              <a:gd name="T6" fmla="*/ 1503690177 w 2385"/>
              <a:gd name="T7" fmla="*/ 264000520 h 425"/>
              <a:gd name="T8" fmla="*/ 1524139813 w 2385"/>
              <a:gd name="T9" fmla="*/ 244122639 h 425"/>
              <a:gd name="T10" fmla="*/ 1524139813 w 2385"/>
              <a:gd name="T11" fmla="*/ 19877887 h 425"/>
              <a:gd name="T12" fmla="*/ 1503690177 w 2385"/>
              <a:gd name="T13" fmla="*/ 0 h 4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85"/>
              <a:gd name="T22" fmla="*/ 0 h 425"/>
              <a:gd name="T23" fmla="*/ 2385 w 2385"/>
              <a:gd name="T24" fmla="*/ 425 h 4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85" h="425">
                <a:moveTo>
                  <a:pt x="23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5"/>
                  <a:pt x="0" y="425"/>
                  <a:pt x="0" y="425"/>
                </a:cubicBezTo>
                <a:cubicBezTo>
                  <a:pt x="2353" y="425"/>
                  <a:pt x="2353" y="425"/>
                  <a:pt x="2353" y="425"/>
                </a:cubicBezTo>
                <a:cubicBezTo>
                  <a:pt x="2370" y="425"/>
                  <a:pt x="2385" y="411"/>
                  <a:pt x="2385" y="393"/>
                </a:cubicBezTo>
                <a:cubicBezTo>
                  <a:pt x="2385" y="32"/>
                  <a:pt x="2385" y="32"/>
                  <a:pt x="2385" y="32"/>
                </a:cubicBezTo>
                <a:cubicBezTo>
                  <a:pt x="2385" y="15"/>
                  <a:pt x="2370" y="0"/>
                  <a:pt x="2353" y="0"/>
                </a:cubicBezTo>
                <a:close/>
              </a:path>
            </a:pathLst>
          </a:custGeom>
          <a:solidFill>
            <a:srgbClr val="99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71" name="C-3"/>
          <p:cNvSpPr>
            <a:spLocks noChangeArrowheads="1"/>
          </p:cNvSpPr>
          <p:nvPr/>
        </p:nvSpPr>
        <p:spPr bwMode="auto">
          <a:xfrm>
            <a:off x="6308725" y="3763963"/>
            <a:ext cx="177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chemeClr val="bg1"/>
                </a:solidFill>
                <a:sym typeface="Arial" panose="020B0604020202020204" pitchFamily="34" charset="0"/>
              </a:rPr>
              <a:t>YOUR TITLE HERE</a:t>
            </a:r>
          </a:p>
        </p:txBody>
      </p:sp>
      <p:sp>
        <p:nvSpPr>
          <p:cNvPr id="10272" name="C-2"/>
          <p:cNvSpPr>
            <a:spLocks noChangeArrowheads="1"/>
          </p:cNvSpPr>
          <p:nvPr/>
        </p:nvSpPr>
        <p:spPr bwMode="auto">
          <a:xfrm>
            <a:off x="5654675" y="3736975"/>
            <a:ext cx="585788" cy="420688"/>
          </a:xfrm>
          <a:custGeom>
            <a:avLst/>
            <a:gdLst>
              <a:gd name="T0" fmla="*/ 18019 w 830263"/>
              <a:gd name="T1" fmla="*/ 0 h 604838"/>
              <a:gd name="T2" fmla="*/ 413300 w 830263"/>
              <a:gd name="T3" fmla="*/ 0 h 604838"/>
              <a:gd name="T4" fmla="*/ 413300 w 830263"/>
              <a:gd name="T5" fmla="*/ 233469 h 604838"/>
              <a:gd name="T6" fmla="*/ 284853 w 830263"/>
              <a:gd name="T7" fmla="*/ 233469 h 604838"/>
              <a:gd name="T8" fmla="*/ 267218 w 830263"/>
              <a:gd name="T9" fmla="*/ 233469 h 604838"/>
              <a:gd name="T10" fmla="*/ 207045 w 830263"/>
              <a:gd name="T11" fmla="*/ 292605 h 604838"/>
              <a:gd name="T12" fmla="*/ 146195 w 830263"/>
              <a:gd name="T13" fmla="*/ 233469 h 604838"/>
              <a:gd name="T14" fmla="*/ 87598 w 830263"/>
              <a:gd name="T15" fmla="*/ 233469 h 604838"/>
              <a:gd name="T16" fmla="*/ 18019 w 830263"/>
              <a:gd name="T17" fmla="*/ 233469 h 604838"/>
              <a:gd name="T18" fmla="*/ 0 w 830263"/>
              <a:gd name="T19" fmla="*/ 215890 h 604838"/>
              <a:gd name="T20" fmla="*/ 0 w 830263"/>
              <a:gd name="T21" fmla="*/ 17579 h 604838"/>
              <a:gd name="T22" fmla="*/ 18019 w 830263"/>
              <a:gd name="T23" fmla="*/ 0 h 6048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0263"/>
              <a:gd name="T37" fmla="*/ 0 h 604838"/>
              <a:gd name="T38" fmla="*/ 830263 w 830263"/>
              <a:gd name="T39" fmla="*/ 604838 h 6048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0263" h="604838">
                <a:moveTo>
                  <a:pt x="36197" y="0"/>
                </a:moveTo>
                <a:lnTo>
                  <a:pt x="830263" y="0"/>
                </a:lnTo>
                <a:cubicBezTo>
                  <a:pt x="830263" y="0"/>
                  <a:pt x="830263" y="0"/>
                  <a:pt x="830263" y="482600"/>
                </a:cubicBezTo>
                <a:cubicBezTo>
                  <a:pt x="830263" y="482600"/>
                  <a:pt x="830263" y="482600"/>
                  <a:pt x="572231" y="482600"/>
                </a:cubicBezTo>
                <a:lnTo>
                  <a:pt x="536805" y="482600"/>
                </a:lnTo>
                <a:lnTo>
                  <a:pt x="415925" y="604838"/>
                </a:lnTo>
                <a:lnTo>
                  <a:pt x="293687" y="482600"/>
                </a:lnTo>
                <a:lnTo>
                  <a:pt x="175973" y="482600"/>
                </a:lnTo>
                <a:cubicBezTo>
                  <a:pt x="132354" y="482600"/>
                  <a:pt x="85826" y="482600"/>
                  <a:pt x="36197" y="482600"/>
                </a:cubicBezTo>
                <a:cubicBezTo>
                  <a:pt x="15836" y="482600"/>
                  <a:pt x="0" y="466703"/>
                  <a:pt x="0" y="446263"/>
                </a:cubicBezTo>
                <a:cubicBezTo>
                  <a:pt x="0" y="446263"/>
                  <a:pt x="0" y="446263"/>
                  <a:pt x="0" y="36337"/>
                </a:cubicBezTo>
                <a:cubicBezTo>
                  <a:pt x="0" y="17033"/>
                  <a:pt x="15836" y="0"/>
                  <a:pt x="361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73" name="C-1"/>
          <p:cNvSpPr>
            <a:spLocks noChangeArrowheads="1"/>
          </p:cNvSpPr>
          <p:nvPr/>
        </p:nvSpPr>
        <p:spPr bwMode="auto">
          <a:xfrm>
            <a:off x="5632450" y="3746500"/>
            <a:ext cx="633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99AE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</a:p>
        </p:txBody>
      </p:sp>
      <p:pic>
        <p:nvPicPr>
          <p:cNvPr id="10274" name="Picture 43" descr="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5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10294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5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6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7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8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9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0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1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76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10282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3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4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5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6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7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8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9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0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1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2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3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277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78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9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0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1" name="Text Box 70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08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-9525" y="942975"/>
            <a:ext cx="12223750" cy="497205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7" name="五边形 46"/>
          <p:cNvSpPr>
            <a:spLocks noChangeArrowheads="1"/>
          </p:cNvSpPr>
          <p:nvPr/>
        </p:nvSpPr>
        <p:spPr bwMode="auto">
          <a:xfrm>
            <a:off x="85725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268" name="五边形 46"/>
          <p:cNvSpPr>
            <a:spLocks noChangeArrowheads="1"/>
          </p:cNvSpPr>
          <p:nvPr/>
        </p:nvSpPr>
        <p:spPr bwMode="auto">
          <a:xfrm>
            <a:off x="0" y="258763"/>
            <a:ext cx="765175" cy="487362"/>
          </a:xfrm>
          <a:prstGeom prst="homePlate">
            <a:avLst>
              <a:gd name="adj" fmla="val 29642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269" name="TextBox 64"/>
          <p:cNvSpPr txBox="1">
            <a:spLocks noChangeArrowheads="1"/>
          </p:cNvSpPr>
          <p:nvPr/>
        </p:nvSpPr>
        <p:spPr bwMode="auto">
          <a:xfrm>
            <a:off x="884238" y="327025"/>
            <a:ext cx="1782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pic>
        <p:nvPicPr>
          <p:cNvPr id="11270" name="Picture 6" descr="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3850"/>
            <a:ext cx="3714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TIMELINE"/>
          <p:cNvGrpSpPr/>
          <p:nvPr/>
        </p:nvGrpSpPr>
        <p:grpSpPr bwMode="auto">
          <a:xfrm>
            <a:off x="9302750" y="6045200"/>
            <a:ext cx="1570038" cy="349250"/>
            <a:chOff x="0" y="0"/>
            <a:chExt cx="1775962" cy="424224"/>
          </a:xfrm>
        </p:grpSpPr>
        <p:sp>
          <p:nvSpPr>
            <p:cNvPr id="11356" name="Freeform 37"/>
            <p:cNvSpPr>
              <a:spLocks noChangeArrowheads="1"/>
            </p:cNvSpPr>
            <p:nvPr/>
          </p:nvSpPr>
          <p:spPr bwMode="auto">
            <a:xfrm>
              <a:off x="0" y="1520"/>
              <a:ext cx="217434" cy="422703"/>
            </a:xfrm>
            <a:custGeom>
              <a:avLst/>
              <a:gdLst>
                <a:gd name="T0" fmla="*/ 159721414 w 296"/>
                <a:gd name="T1" fmla="*/ 8163405 h 573"/>
                <a:gd name="T2" fmla="*/ 151627143 w 296"/>
                <a:gd name="T3" fmla="*/ 16870496 h 573"/>
                <a:gd name="T4" fmla="*/ 90113156 w 296"/>
                <a:gd name="T5" fmla="*/ 16870496 h 573"/>
                <a:gd name="T6" fmla="*/ 88494155 w 296"/>
                <a:gd name="T7" fmla="*/ 19047452 h 573"/>
                <a:gd name="T8" fmla="*/ 88494155 w 296"/>
                <a:gd name="T9" fmla="*/ 303121538 h 573"/>
                <a:gd name="T10" fmla="*/ 80400619 w 296"/>
                <a:gd name="T11" fmla="*/ 311828626 h 573"/>
                <a:gd name="T12" fmla="*/ 71766436 w 296"/>
                <a:gd name="T13" fmla="*/ 303121538 h 573"/>
                <a:gd name="T14" fmla="*/ 71766436 w 296"/>
                <a:gd name="T15" fmla="*/ 19047452 h 573"/>
                <a:gd name="T16" fmla="*/ 69608257 w 296"/>
                <a:gd name="T17" fmla="*/ 16870496 h 573"/>
                <a:gd name="T18" fmla="*/ 8633451 w 296"/>
                <a:gd name="T19" fmla="*/ 16870496 h 573"/>
                <a:gd name="T20" fmla="*/ 0 w 296"/>
                <a:gd name="T21" fmla="*/ 8163405 h 573"/>
                <a:gd name="T22" fmla="*/ 8633451 w 296"/>
                <a:gd name="T23" fmla="*/ 0 h 573"/>
                <a:gd name="T24" fmla="*/ 151627143 w 296"/>
                <a:gd name="T25" fmla="*/ 0 h 573"/>
                <a:gd name="T26" fmla="*/ 159721414 w 296"/>
                <a:gd name="T27" fmla="*/ 8163405 h 5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6"/>
                <a:gd name="T43" fmla="*/ 0 h 573"/>
                <a:gd name="T44" fmla="*/ 296 w 296"/>
                <a:gd name="T45" fmla="*/ 573 h 5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6" h="573">
                  <a:moveTo>
                    <a:pt x="296" y="15"/>
                  </a:moveTo>
                  <a:cubicBezTo>
                    <a:pt x="296" y="26"/>
                    <a:pt x="291" y="31"/>
                    <a:pt x="281" y="31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5" y="31"/>
                    <a:pt x="164" y="32"/>
                    <a:pt x="164" y="35"/>
                  </a:cubicBezTo>
                  <a:cubicBezTo>
                    <a:pt x="164" y="557"/>
                    <a:pt x="164" y="557"/>
                    <a:pt x="164" y="557"/>
                  </a:cubicBezTo>
                  <a:cubicBezTo>
                    <a:pt x="164" y="567"/>
                    <a:pt x="159" y="573"/>
                    <a:pt x="149" y="573"/>
                  </a:cubicBezTo>
                  <a:cubicBezTo>
                    <a:pt x="138" y="573"/>
                    <a:pt x="133" y="567"/>
                    <a:pt x="133" y="557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2"/>
                    <a:pt x="132" y="31"/>
                    <a:pt x="129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5" y="31"/>
                    <a:pt x="0" y="26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1" y="0"/>
                    <a:pt x="296" y="5"/>
                    <a:pt x="29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7" name="Freeform 38"/>
            <p:cNvSpPr>
              <a:spLocks noChangeArrowheads="1"/>
            </p:cNvSpPr>
            <p:nvPr/>
          </p:nvSpPr>
          <p:spPr bwMode="auto">
            <a:xfrm>
              <a:off x="27521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8" name="Freeform 39"/>
            <p:cNvSpPr>
              <a:spLocks noChangeArrowheads="1"/>
            </p:cNvSpPr>
            <p:nvPr/>
          </p:nvSpPr>
          <p:spPr bwMode="auto">
            <a:xfrm>
              <a:off x="355800" y="0"/>
              <a:ext cx="302583" cy="424224"/>
            </a:xfrm>
            <a:custGeom>
              <a:avLst/>
              <a:gdLst>
                <a:gd name="T0" fmla="*/ 223308494 w 410"/>
                <a:gd name="T1" fmla="*/ 304275549 h 575"/>
                <a:gd name="T2" fmla="*/ 215138755 w 410"/>
                <a:gd name="T3" fmla="*/ 312984311 h 575"/>
                <a:gd name="T4" fmla="*/ 206969017 w 410"/>
                <a:gd name="T5" fmla="*/ 304275549 h 575"/>
                <a:gd name="T6" fmla="*/ 206969017 w 410"/>
                <a:gd name="T7" fmla="*/ 50077616 h 575"/>
                <a:gd name="T8" fmla="*/ 205879718 w 410"/>
                <a:gd name="T9" fmla="*/ 49533134 h 575"/>
                <a:gd name="T10" fmla="*/ 204790420 w 410"/>
                <a:gd name="T11" fmla="*/ 50077616 h 575"/>
                <a:gd name="T12" fmla="*/ 119279705 w 410"/>
                <a:gd name="T13" fmla="*/ 223715815 h 575"/>
                <a:gd name="T14" fmla="*/ 111654616 w 410"/>
                <a:gd name="T15" fmla="*/ 228614678 h 575"/>
                <a:gd name="T16" fmla="*/ 104028789 w 410"/>
                <a:gd name="T17" fmla="*/ 223715815 h 575"/>
                <a:gd name="T18" fmla="*/ 18518080 w 410"/>
                <a:gd name="T19" fmla="*/ 50077616 h 575"/>
                <a:gd name="T20" fmla="*/ 17973431 w 410"/>
                <a:gd name="T21" fmla="*/ 49533134 h 575"/>
                <a:gd name="T22" fmla="*/ 16884132 w 410"/>
                <a:gd name="T23" fmla="*/ 50077616 h 575"/>
                <a:gd name="T24" fmla="*/ 16884132 w 410"/>
                <a:gd name="T25" fmla="*/ 304275549 h 575"/>
                <a:gd name="T26" fmla="*/ 8714391 w 410"/>
                <a:gd name="T27" fmla="*/ 312984311 h 575"/>
                <a:gd name="T28" fmla="*/ 0 w 410"/>
                <a:gd name="T29" fmla="*/ 304275549 h 575"/>
                <a:gd name="T30" fmla="*/ 0 w 410"/>
                <a:gd name="T31" fmla="*/ 9253247 h 575"/>
                <a:gd name="T32" fmla="*/ 6535794 w 410"/>
                <a:gd name="T33" fmla="*/ 1088964 h 575"/>
                <a:gd name="T34" fmla="*/ 16339483 w 410"/>
                <a:gd name="T35" fmla="*/ 6531574 h 575"/>
                <a:gd name="T36" fmla="*/ 110564579 w 410"/>
                <a:gd name="T37" fmla="*/ 199221500 h 575"/>
                <a:gd name="T38" fmla="*/ 112743914 w 410"/>
                <a:gd name="T39" fmla="*/ 199221500 h 575"/>
                <a:gd name="T40" fmla="*/ 207513666 w 410"/>
                <a:gd name="T41" fmla="*/ 6531574 h 575"/>
                <a:gd name="T42" fmla="*/ 216772703 w 410"/>
                <a:gd name="T43" fmla="*/ 1088964 h 575"/>
                <a:gd name="T44" fmla="*/ 223308494 w 410"/>
                <a:gd name="T45" fmla="*/ 9253247 h 575"/>
                <a:gd name="T46" fmla="*/ 223308494 w 410"/>
                <a:gd name="T47" fmla="*/ 304275549 h 5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0"/>
                <a:gd name="T73" fmla="*/ 0 h 575"/>
                <a:gd name="T74" fmla="*/ 410 w 410"/>
                <a:gd name="T75" fmla="*/ 575 h 5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0" h="575">
                  <a:moveTo>
                    <a:pt x="410" y="559"/>
                  </a:moveTo>
                  <a:cubicBezTo>
                    <a:pt x="410" y="569"/>
                    <a:pt x="405" y="575"/>
                    <a:pt x="395" y="575"/>
                  </a:cubicBezTo>
                  <a:cubicBezTo>
                    <a:pt x="385" y="575"/>
                    <a:pt x="380" y="569"/>
                    <a:pt x="380" y="559"/>
                  </a:cubicBezTo>
                  <a:cubicBezTo>
                    <a:pt x="380" y="92"/>
                    <a:pt x="380" y="92"/>
                    <a:pt x="380" y="92"/>
                  </a:cubicBezTo>
                  <a:cubicBezTo>
                    <a:pt x="380" y="92"/>
                    <a:pt x="379" y="91"/>
                    <a:pt x="378" y="91"/>
                  </a:cubicBezTo>
                  <a:cubicBezTo>
                    <a:pt x="377" y="91"/>
                    <a:pt x="376" y="91"/>
                    <a:pt x="376" y="92"/>
                  </a:cubicBezTo>
                  <a:cubicBezTo>
                    <a:pt x="219" y="411"/>
                    <a:pt x="219" y="411"/>
                    <a:pt x="219" y="411"/>
                  </a:cubicBezTo>
                  <a:cubicBezTo>
                    <a:pt x="216" y="417"/>
                    <a:pt x="211" y="420"/>
                    <a:pt x="205" y="420"/>
                  </a:cubicBezTo>
                  <a:cubicBezTo>
                    <a:pt x="199" y="420"/>
                    <a:pt x="194" y="417"/>
                    <a:pt x="191" y="41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6" y="575"/>
                    <a:pt x="16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4"/>
                    <a:pt x="30" y="12"/>
                  </a:cubicBezTo>
                  <a:cubicBezTo>
                    <a:pt x="203" y="366"/>
                    <a:pt x="203" y="366"/>
                    <a:pt x="203" y="366"/>
                  </a:cubicBezTo>
                  <a:cubicBezTo>
                    <a:pt x="204" y="368"/>
                    <a:pt x="206" y="368"/>
                    <a:pt x="207" y="366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5" y="4"/>
                    <a:pt x="390" y="0"/>
                    <a:pt x="398" y="2"/>
                  </a:cubicBezTo>
                  <a:cubicBezTo>
                    <a:pt x="406" y="4"/>
                    <a:pt x="410" y="9"/>
                    <a:pt x="410" y="17"/>
                  </a:cubicBezTo>
                  <a:lnTo>
                    <a:pt x="410" y="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9" name="Freeform 40"/>
            <p:cNvSpPr>
              <a:spLocks noChangeArrowheads="1"/>
            </p:cNvSpPr>
            <p:nvPr/>
          </p:nvSpPr>
          <p:spPr bwMode="auto">
            <a:xfrm>
              <a:off x="717683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630377 w 265"/>
                <a:gd name="T11" fmla="*/ 0 h 573"/>
                <a:gd name="T12" fmla="*/ 134310285 w 265"/>
                <a:gd name="T13" fmla="*/ 0 h 573"/>
                <a:gd name="T14" fmla="*/ 142940659 w 265"/>
                <a:gd name="T15" fmla="*/ 8163405 h 573"/>
                <a:gd name="T16" fmla="*/ 134310285 w 265"/>
                <a:gd name="T17" fmla="*/ 16870496 h 573"/>
                <a:gd name="T18" fmla="*/ 18339642 w 265"/>
                <a:gd name="T19" fmla="*/ 16870496 h 573"/>
                <a:gd name="T20" fmla="*/ 16181865 w 265"/>
                <a:gd name="T21" fmla="*/ 19047452 h 573"/>
                <a:gd name="T22" fmla="*/ 16181865 w 265"/>
                <a:gd name="T23" fmla="*/ 144758426 h 573"/>
                <a:gd name="T24" fmla="*/ 18339642 w 265"/>
                <a:gd name="T25" fmla="*/ 147479068 h 573"/>
                <a:gd name="T26" fmla="*/ 117588614 w 265"/>
                <a:gd name="T27" fmla="*/ 147479068 h 573"/>
                <a:gd name="T28" fmla="*/ 126218988 w 265"/>
                <a:gd name="T29" fmla="*/ 155642470 h 573"/>
                <a:gd name="T30" fmla="*/ 117588614 w 265"/>
                <a:gd name="T31" fmla="*/ 164349558 h 573"/>
                <a:gd name="T32" fmla="*/ 18339642 w 265"/>
                <a:gd name="T33" fmla="*/ 164349558 h 573"/>
                <a:gd name="T34" fmla="*/ 16181865 w 265"/>
                <a:gd name="T35" fmla="*/ 165982091 h 573"/>
                <a:gd name="T36" fmla="*/ 16181865 w 265"/>
                <a:gd name="T37" fmla="*/ 292781180 h 573"/>
                <a:gd name="T38" fmla="*/ 18339642 w 265"/>
                <a:gd name="T39" fmla="*/ 294958136 h 573"/>
                <a:gd name="T40" fmla="*/ 134310285 w 265"/>
                <a:gd name="T41" fmla="*/ 294958136 h 573"/>
                <a:gd name="T42" fmla="*/ 142940659 w 265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5"/>
                <a:gd name="T67" fmla="*/ 0 h 573"/>
                <a:gd name="T68" fmla="*/ 265 w 265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60" y="0"/>
                    <a:pt x="265" y="5"/>
                    <a:pt x="265" y="15"/>
                  </a:cubicBezTo>
                  <a:cubicBezTo>
                    <a:pt x="265" y="26"/>
                    <a:pt x="260" y="31"/>
                    <a:pt x="249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0" y="32"/>
                    <a:pt x="30" y="35"/>
                  </a:cubicBezTo>
                  <a:cubicBezTo>
                    <a:pt x="30" y="266"/>
                    <a:pt x="30" y="266"/>
                    <a:pt x="30" y="266"/>
                  </a:cubicBezTo>
                  <a:cubicBezTo>
                    <a:pt x="30" y="269"/>
                    <a:pt x="32" y="271"/>
                    <a:pt x="34" y="271"/>
                  </a:cubicBezTo>
                  <a:cubicBezTo>
                    <a:pt x="218" y="271"/>
                    <a:pt x="218" y="271"/>
                    <a:pt x="218" y="271"/>
                  </a:cubicBezTo>
                  <a:cubicBezTo>
                    <a:pt x="228" y="271"/>
                    <a:pt x="234" y="276"/>
                    <a:pt x="234" y="286"/>
                  </a:cubicBezTo>
                  <a:cubicBezTo>
                    <a:pt x="234" y="296"/>
                    <a:pt x="228" y="302"/>
                    <a:pt x="218" y="302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2" y="302"/>
                    <a:pt x="30" y="303"/>
                    <a:pt x="30" y="30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60" name="Freeform 41"/>
            <p:cNvSpPr>
              <a:spLocks noChangeArrowheads="1"/>
            </p:cNvSpPr>
            <p:nvPr/>
          </p:nvSpPr>
          <p:spPr bwMode="auto">
            <a:xfrm>
              <a:off x="970088" y="1520"/>
              <a:ext cx="194626" cy="422703"/>
            </a:xfrm>
            <a:custGeom>
              <a:avLst/>
              <a:gdLst>
                <a:gd name="T0" fmla="*/ 142940659 w 265"/>
                <a:gd name="T1" fmla="*/ 303121538 h 573"/>
                <a:gd name="T2" fmla="*/ 134310285 w 265"/>
                <a:gd name="T3" fmla="*/ 311828626 h 573"/>
                <a:gd name="T4" fmla="*/ 8630377 w 265"/>
                <a:gd name="T5" fmla="*/ 311828626 h 573"/>
                <a:gd name="T6" fmla="*/ 0 w 265"/>
                <a:gd name="T7" fmla="*/ 303121538 h 573"/>
                <a:gd name="T8" fmla="*/ 0 w 265"/>
                <a:gd name="T9" fmla="*/ 8163405 h 573"/>
                <a:gd name="T10" fmla="*/ 8091300 w 265"/>
                <a:gd name="T11" fmla="*/ 0 h 573"/>
                <a:gd name="T12" fmla="*/ 16181865 w 265"/>
                <a:gd name="T13" fmla="*/ 8163405 h 573"/>
                <a:gd name="T14" fmla="*/ 16181865 w 265"/>
                <a:gd name="T15" fmla="*/ 292781180 h 573"/>
                <a:gd name="T16" fmla="*/ 18339642 w 265"/>
                <a:gd name="T17" fmla="*/ 294958136 h 573"/>
                <a:gd name="T18" fmla="*/ 134310285 w 265"/>
                <a:gd name="T19" fmla="*/ 294958136 h 573"/>
                <a:gd name="T20" fmla="*/ 142940659 w 265"/>
                <a:gd name="T21" fmla="*/ 303121538 h 5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5"/>
                <a:gd name="T34" fmla="*/ 0 h 573"/>
                <a:gd name="T35" fmla="*/ 265 w 265"/>
                <a:gd name="T36" fmla="*/ 573 h 5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5" h="573">
                  <a:moveTo>
                    <a:pt x="265" y="557"/>
                  </a:moveTo>
                  <a:cubicBezTo>
                    <a:pt x="265" y="568"/>
                    <a:pt x="260" y="573"/>
                    <a:pt x="249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0" y="5"/>
                    <a:pt x="30" y="15"/>
                  </a:cubicBezTo>
                  <a:cubicBezTo>
                    <a:pt x="30" y="538"/>
                    <a:pt x="30" y="538"/>
                    <a:pt x="30" y="538"/>
                  </a:cubicBezTo>
                  <a:cubicBezTo>
                    <a:pt x="30" y="540"/>
                    <a:pt x="32" y="542"/>
                    <a:pt x="34" y="542"/>
                  </a:cubicBezTo>
                  <a:cubicBezTo>
                    <a:pt x="249" y="542"/>
                    <a:pt x="249" y="542"/>
                    <a:pt x="249" y="542"/>
                  </a:cubicBezTo>
                  <a:cubicBezTo>
                    <a:pt x="260" y="542"/>
                    <a:pt x="265" y="547"/>
                    <a:pt x="265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61" name="Freeform 42"/>
            <p:cNvSpPr>
              <a:spLocks noChangeArrowheads="1"/>
            </p:cNvSpPr>
            <p:nvPr/>
          </p:nvSpPr>
          <p:spPr bwMode="auto">
            <a:xfrm>
              <a:off x="1222494" y="1520"/>
              <a:ext cx="22808" cy="422703"/>
            </a:xfrm>
            <a:custGeom>
              <a:avLst/>
              <a:gdLst>
                <a:gd name="T0" fmla="*/ 16780804 w 31"/>
                <a:gd name="T1" fmla="*/ 303121538 h 573"/>
                <a:gd name="T2" fmla="*/ 8119649 w 31"/>
                <a:gd name="T3" fmla="*/ 311828626 h 573"/>
                <a:gd name="T4" fmla="*/ 0 w 31"/>
                <a:gd name="T5" fmla="*/ 303121538 h 573"/>
                <a:gd name="T6" fmla="*/ 0 w 31"/>
                <a:gd name="T7" fmla="*/ 8163405 h 573"/>
                <a:gd name="T8" fmla="*/ 8119649 w 31"/>
                <a:gd name="T9" fmla="*/ 0 h 573"/>
                <a:gd name="T10" fmla="*/ 16780804 w 31"/>
                <a:gd name="T11" fmla="*/ 8163405 h 573"/>
                <a:gd name="T12" fmla="*/ 16780804 w 31"/>
                <a:gd name="T13" fmla="*/ 303121538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3"/>
                <a:gd name="T23" fmla="*/ 31 w 31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3">
                  <a:moveTo>
                    <a:pt x="31" y="557"/>
                  </a:moveTo>
                  <a:cubicBezTo>
                    <a:pt x="31" y="567"/>
                    <a:pt x="25" y="573"/>
                    <a:pt x="15" y="573"/>
                  </a:cubicBezTo>
                  <a:cubicBezTo>
                    <a:pt x="5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5" y="0"/>
                    <a:pt x="31" y="5"/>
                    <a:pt x="31" y="15"/>
                  </a:cubicBezTo>
                  <a:lnTo>
                    <a:pt x="31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62" name="Freeform 43"/>
            <p:cNvSpPr>
              <a:spLocks noChangeArrowheads="1"/>
            </p:cNvSpPr>
            <p:nvPr/>
          </p:nvSpPr>
          <p:spPr bwMode="auto">
            <a:xfrm>
              <a:off x="1303082" y="0"/>
              <a:ext cx="218954" cy="424224"/>
            </a:xfrm>
            <a:custGeom>
              <a:avLst/>
              <a:gdLst>
                <a:gd name="T0" fmla="*/ 161962324 w 296"/>
                <a:gd name="T1" fmla="*/ 303762023 h 576"/>
                <a:gd name="T2" fmla="*/ 155395926 w 296"/>
                <a:gd name="T3" fmla="*/ 311898872 h 576"/>
                <a:gd name="T4" fmla="*/ 146094084 w 296"/>
                <a:gd name="T5" fmla="*/ 306474552 h 576"/>
                <a:gd name="T6" fmla="*/ 19151076 w 296"/>
                <a:gd name="T7" fmla="*/ 49903769 h 576"/>
                <a:gd name="T8" fmla="*/ 17509661 w 296"/>
                <a:gd name="T9" fmla="*/ 49361705 h 576"/>
                <a:gd name="T10" fmla="*/ 16962276 w 296"/>
                <a:gd name="T11" fmla="*/ 49903769 h 576"/>
                <a:gd name="T12" fmla="*/ 16962276 w 296"/>
                <a:gd name="T13" fmla="*/ 303219960 h 576"/>
                <a:gd name="T14" fmla="*/ 8207816 w 296"/>
                <a:gd name="T15" fmla="*/ 311898872 h 576"/>
                <a:gd name="T16" fmla="*/ 0 w 296"/>
                <a:gd name="T17" fmla="*/ 303219960 h 576"/>
                <a:gd name="T18" fmla="*/ 0 w 296"/>
                <a:gd name="T19" fmla="*/ 9221715 h 576"/>
                <a:gd name="T20" fmla="*/ 6566401 w 296"/>
                <a:gd name="T21" fmla="*/ 1084864 h 576"/>
                <a:gd name="T22" fmla="*/ 16414892 w 296"/>
                <a:gd name="T23" fmla="*/ 5967122 h 576"/>
                <a:gd name="T24" fmla="*/ 143358639 w 296"/>
                <a:gd name="T25" fmla="*/ 263079990 h 576"/>
                <a:gd name="T26" fmla="*/ 145000054 w 296"/>
                <a:gd name="T27" fmla="*/ 263079990 h 576"/>
                <a:gd name="T28" fmla="*/ 145547439 w 296"/>
                <a:gd name="T29" fmla="*/ 262537190 h 576"/>
                <a:gd name="T30" fmla="*/ 145547439 w 296"/>
                <a:gd name="T31" fmla="*/ 9221715 h 576"/>
                <a:gd name="T32" fmla="*/ 153754512 w 296"/>
                <a:gd name="T33" fmla="*/ 1084864 h 576"/>
                <a:gd name="T34" fmla="*/ 161962324 w 296"/>
                <a:gd name="T35" fmla="*/ 9221715 h 576"/>
                <a:gd name="T36" fmla="*/ 161962324 w 296"/>
                <a:gd name="T37" fmla="*/ 30376202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6"/>
                <a:gd name="T58" fmla="*/ 0 h 576"/>
                <a:gd name="T59" fmla="*/ 296 w 296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6" h="576">
                  <a:moveTo>
                    <a:pt x="296" y="560"/>
                  </a:moveTo>
                  <a:cubicBezTo>
                    <a:pt x="296" y="568"/>
                    <a:pt x="292" y="573"/>
                    <a:pt x="284" y="575"/>
                  </a:cubicBezTo>
                  <a:cubicBezTo>
                    <a:pt x="277" y="576"/>
                    <a:pt x="271" y="573"/>
                    <a:pt x="267" y="565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4" y="91"/>
                    <a:pt x="33" y="91"/>
                    <a:pt x="32" y="91"/>
                  </a:cubicBezTo>
                  <a:cubicBezTo>
                    <a:pt x="31" y="91"/>
                    <a:pt x="31" y="92"/>
                    <a:pt x="31" y="92"/>
                  </a:cubicBezTo>
                  <a:cubicBezTo>
                    <a:pt x="31" y="559"/>
                    <a:pt x="31" y="559"/>
                    <a:pt x="31" y="559"/>
                  </a:cubicBezTo>
                  <a:cubicBezTo>
                    <a:pt x="31" y="569"/>
                    <a:pt x="25" y="575"/>
                    <a:pt x="15" y="575"/>
                  </a:cubicBezTo>
                  <a:cubicBezTo>
                    <a:pt x="5" y="575"/>
                    <a:pt x="0" y="569"/>
                    <a:pt x="0" y="55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4" y="4"/>
                    <a:pt x="12" y="2"/>
                  </a:cubicBezTo>
                  <a:cubicBezTo>
                    <a:pt x="20" y="0"/>
                    <a:pt x="26" y="3"/>
                    <a:pt x="30" y="11"/>
                  </a:cubicBezTo>
                  <a:cubicBezTo>
                    <a:pt x="262" y="485"/>
                    <a:pt x="262" y="485"/>
                    <a:pt x="262" y="485"/>
                  </a:cubicBezTo>
                  <a:cubicBezTo>
                    <a:pt x="262" y="486"/>
                    <a:pt x="263" y="486"/>
                    <a:pt x="265" y="485"/>
                  </a:cubicBezTo>
                  <a:cubicBezTo>
                    <a:pt x="265" y="485"/>
                    <a:pt x="266" y="485"/>
                    <a:pt x="266" y="484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66" y="7"/>
                    <a:pt x="271" y="2"/>
                    <a:pt x="281" y="2"/>
                  </a:cubicBezTo>
                  <a:cubicBezTo>
                    <a:pt x="291" y="2"/>
                    <a:pt x="296" y="7"/>
                    <a:pt x="296" y="17"/>
                  </a:cubicBezTo>
                  <a:lnTo>
                    <a:pt x="296" y="5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63" name="Freeform 44"/>
            <p:cNvSpPr>
              <a:spLocks noChangeArrowheads="1"/>
            </p:cNvSpPr>
            <p:nvPr/>
          </p:nvSpPr>
          <p:spPr bwMode="auto">
            <a:xfrm>
              <a:off x="1579815" y="1520"/>
              <a:ext cx="196147" cy="422703"/>
            </a:xfrm>
            <a:custGeom>
              <a:avLst/>
              <a:gdLst>
                <a:gd name="T0" fmla="*/ 144637745 w 266"/>
                <a:gd name="T1" fmla="*/ 303121538 h 573"/>
                <a:gd name="T2" fmla="*/ 135937966 w 266"/>
                <a:gd name="T3" fmla="*/ 311828626 h 573"/>
                <a:gd name="T4" fmla="*/ 8699782 w 266"/>
                <a:gd name="T5" fmla="*/ 311828626 h 573"/>
                <a:gd name="T6" fmla="*/ 0 w 266"/>
                <a:gd name="T7" fmla="*/ 303121538 h 573"/>
                <a:gd name="T8" fmla="*/ 0 w 266"/>
                <a:gd name="T9" fmla="*/ 8163405 h 573"/>
                <a:gd name="T10" fmla="*/ 8699782 w 266"/>
                <a:gd name="T11" fmla="*/ 0 h 573"/>
                <a:gd name="T12" fmla="*/ 135937966 w 266"/>
                <a:gd name="T13" fmla="*/ 0 h 573"/>
                <a:gd name="T14" fmla="*/ 144637745 w 266"/>
                <a:gd name="T15" fmla="*/ 8163405 h 573"/>
                <a:gd name="T16" fmla="*/ 135937966 w 266"/>
                <a:gd name="T17" fmla="*/ 16870496 h 573"/>
                <a:gd name="T18" fmla="*/ 19031418 w 266"/>
                <a:gd name="T19" fmla="*/ 16870496 h 573"/>
                <a:gd name="T20" fmla="*/ 16856104 w 266"/>
                <a:gd name="T21" fmla="*/ 19047452 h 573"/>
                <a:gd name="T22" fmla="*/ 16856104 w 266"/>
                <a:gd name="T23" fmla="*/ 144758426 h 573"/>
                <a:gd name="T24" fmla="*/ 19031418 w 266"/>
                <a:gd name="T25" fmla="*/ 147479068 h 573"/>
                <a:gd name="T26" fmla="*/ 119081130 w 266"/>
                <a:gd name="T27" fmla="*/ 147479068 h 573"/>
                <a:gd name="T28" fmla="*/ 127237450 w 266"/>
                <a:gd name="T29" fmla="*/ 155642470 h 573"/>
                <a:gd name="T30" fmla="*/ 119081130 w 266"/>
                <a:gd name="T31" fmla="*/ 164349558 h 573"/>
                <a:gd name="T32" fmla="*/ 19031418 w 266"/>
                <a:gd name="T33" fmla="*/ 164349558 h 573"/>
                <a:gd name="T34" fmla="*/ 16856104 w 266"/>
                <a:gd name="T35" fmla="*/ 165982091 h 573"/>
                <a:gd name="T36" fmla="*/ 16856104 w 266"/>
                <a:gd name="T37" fmla="*/ 292781180 h 573"/>
                <a:gd name="T38" fmla="*/ 19031418 w 266"/>
                <a:gd name="T39" fmla="*/ 294958136 h 573"/>
                <a:gd name="T40" fmla="*/ 135937966 w 266"/>
                <a:gd name="T41" fmla="*/ 294958136 h 573"/>
                <a:gd name="T42" fmla="*/ 144637745 w 266"/>
                <a:gd name="T43" fmla="*/ 303121538 h 5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6"/>
                <a:gd name="T67" fmla="*/ 0 h 573"/>
                <a:gd name="T68" fmla="*/ 266 w 266"/>
                <a:gd name="T69" fmla="*/ 573 h 5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6" h="573">
                  <a:moveTo>
                    <a:pt x="266" y="557"/>
                  </a:moveTo>
                  <a:cubicBezTo>
                    <a:pt x="266" y="568"/>
                    <a:pt x="260" y="573"/>
                    <a:pt x="250" y="573"/>
                  </a:cubicBezTo>
                  <a:cubicBezTo>
                    <a:pt x="16" y="573"/>
                    <a:pt x="16" y="573"/>
                    <a:pt x="16" y="573"/>
                  </a:cubicBezTo>
                  <a:cubicBezTo>
                    <a:pt x="6" y="573"/>
                    <a:pt x="0" y="567"/>
                    <a:pt x="0" y="55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0" y="0"/>
                    <a:pt x="266" y="5"/>
                    <a:pt x="266" y="15"/>
                  </a:cubicBezTo>
                  <a:cubicBezTo>
                    <a:pt x="266" y="26"/>
                    <a:pt x="260" y="31"/>
                    <a:pt x="25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31"/>
                    <a:pt x="31" y="32"/>
                    <a:pt x="31" y="35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9"/>
                    <a:pt x="32" y="271"/>
                    <a:pt x="35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9" y="271"/>
                    <a:pt x="234" y="276"/>
                    <a:pt x="234" y="286"/>
                  </a:cubicBezTo>
                  <a:cubicBezTo>
                    <a:pt x="234" y="296"/>
                    <a:pt x="229" y="302"/>
                    <a:pt x="219" y="302"/>
                  </a:cubicBezTo>
                  <a:cubicBezTo>
                    <a:pt x="35" y="302"/>
                    <a:pt x="35" y="302"/>
                    <a:pt x="35" y="302"/>
                  </a:cubicBezTo>
                  <a:cubicBezTo>
                    <a:pt x="32" y="302"/>
                    <a:pt x="31" y="303"/>
                    <a:pt x="31" y="305"/>
                  </a:cubicBezTo>
                  <a:cubicBezTo>
                    <a:pt x="31" y="538"/>
                    <a:pt x="31" y="538"/>
                    <a:pt x="31" y="538"/>
                  </a:cubicBezTo>
                  <a:cubicBezTo>
                    <a:pt x="31" y="540"/>
                    <a:pt x="32" y="542"/>
                    <a:pt x="35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0" y="542"/>
                    <a:pt x="266" y="547"/>
                    <a:pt x="266" y="5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1272" name="INFO"/>
          <p:cNvGrpSpPr/>
          <p:nvPr/>
        </p:nvGrpSpPr>
        <p:grpSpPr bwMode="auto">
          <a:xfrm>
            <a:off x="9386888" y="6454775"/>
            <a:ext cx="1484312" cy="211138"/>
            <a:chOff x="0" y="0"/>
            <a:chExt cx="1677127" cy="256967"/>
          </a:xfrm>
        </p:grpSpPr>
        <p:sp>
          <p:nvSpPr>
            <p:cNvPr id="11344" name="Freeform 45"/>
            <p:cNvSpPr>
              <a:spLocks noChangeArrowheads="1"/>
            </p:cNvSpPr>
            <p:nvPr/>
          </p:nvSpPr>
          <p:spPr bwMode="auto">
            <a:xfrm>
              <a:off x="0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45" name="Freeform 46"/>
            <p:cNvSpPr>
              <a:spLocks noChangeArrowheads="1"/>
            </p:cNvSpPr>
            <p:nvPr/>
          </p:nvSpPr>
          <p:spPr bwMode="auto">
            <a:xfrm>
              <a:off x="42574" y="0"/>
              <a:ext cx="127723" cy="256967"/>
            </a:xfrm>
            <a:custGeom>
              <a:avLst/>
              <a:gdLst>
                <a:gd name="T0" fmla="*/ 93218074 w 175"/>
                <a:gd name="T1" fmla="*/ 186476059 h 348"/>
                <a:gd name="T2" fmla="*/ 91087656 w 175"/>
                <a:gd name="T3" fmla="*/ 189202271 h 348"/>
                <a:gd name="T4" fmla="*/ 88423720 w 175"/>
                <a:gd name="T5" fmla="*/ 188111639 h 348"/>
                <a:gd name="T6" fmla="*/ 6391989 w 175"/>
                <a:gd name="T7" fmla="*/ 16902964 h 348"/>
                <a:gd name="T8" fmla="*/ 5859201 w 175"/>
                <a:gd name="T9" fmla="*/ 16902964 h 348"/>
                <a:gd name="T10" fmla="*/ 5326414 w 175"/>
                <a:gd name="T11" fmla="*/ 17447911 h 348"/>
                <a:gd name="T12" fmla="*/ 5326414 w 175"/>
                <a:gd name="T13" fmla="*/ 186476059 h 348"/>
                <a:gd name="T14" fmla="*/ 2663207 w 175"/>
                <a:gd name="T15" fmla="*/ 189202271 h 348"/>
                <a:gd name="T16" fmla="*/ 0 w 175"/>
                <a:gd name="T17" fmla="*/ 186476059 h 348"/>
                <a:gd name="T18" fmla="*/ 0 w 175"/>
                <a:gd name="T19" fmla="*/ 2726213 h 348"/>
                <a:gd name="T20" fmla="*/ 2130420 w 175"/>
                <a:gd name="T21" fmla="*/ 0 h 348"/>
                <a:gd name="T22" fmla="*/ 5326414 w 175"/>
                <a:gd name="T23" fmla="*/ 1635580 h 348"/>
                <a:gd name="T24" fmla="*/ 86826088 w 175"/>
                <a:gd name="T25" fmla="*/ 172844260 h 348"/>
                <a:gd name="T26" fmla="*/ 87358875 w 175"/>
                <a:gd name="T27" fmla="*/ 172844260 h 348"/>
                <a:gd name="T28" fmla="*/ 87891662 w 175"/>
                <a:gd name="T29" fmla="*/ 172299313 h 348"/>
                <a:gd name="T30" fmla="*/ 87891662 w 175"/>
                <a:gd name="T31" fmla="*/ 2726213 h 348"/>
                <a:gd name="T32" fmla="*/ 90554868 w 175"/>
                <a:gd name="T33" fmla="*/ 0 h 348"/>
                <a:gd name="T34" fmla="*/ 93218074 w 175"/>
                <a:gd name="T35" fmla="*/ 2726213 h 348"/>
                <a:gd name="T36" fmla="*/ 93218074 w 175"/>
                <a:gd name="T37" fmla="*/ 186476059 h 3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48"/>
                <a:gd name="T59" fmla="*/ 175 w 175"/>
                <a:gd name="T60" fmla="*/ 348 h 3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48">
                  <a:moveTo>
                    <a:pt x="175" y="342"/>
                  </a:moveTo>
                  <a:cubicBezTo>
                    <a:pt x="175" y="345"/>
                    <a:pt x="174" y="347"/>
                    <a:pt x="171" y="347"/>
                  </a:cubicBezTo>
                  <a:cubicBezTo>
                    <a:pt x="169" y="348"/>
                    <a:pt x="167" y="347"/>
                    <a:pt x="166" y="3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1" y="30"/>
                    <a:pt x="11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63" y="317"/>
                    <a:pt x="163" y="317"/>
                    <a:pt x="163" y="317"/>
                  </a:cubicBezTo>
                  <a:cubicBezTo>
                    <a:pt x="163" y="317"/>
                    <a:pt x="164" y="318"/>
                    <a:pt x="164" y="317"/>
                  </a:cubicBezTo>
                  <a:cubicBezTo>
                    <a:pt x="165" y="317"/>
                    <a:pt x="165" y="317"/>
                    <a:pt x="165" y="31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46" name="Freeform 47"/>
            <p:cNvSpPr>
              <a:spLocks noChangeArrowheads="1"/>
            </p:cNvSpPr>
            <p:nvPr/>
          </p:nvSpPr>
          <p:spPr bwMode="auto">
            <a:xfrm>
              <a:off x="206790" y="0"/>
              <a:ext cx="114039" cy="255446"/>
            </a:xfrm>
            <a:custGeom>
              <a:avLst/>
              <a:gdLst>
                <a:gd name="T0" fmla="*/ 83902529 w 155"/>
                <a:gd name="T1" fmla="*/ 3251600 h 347"/>
                <a:gd name="T2" fmla="*/ 81195759 w 155"/>
                <a:gd name="T3" fmla="*/ 5961388 h 347"/>
                <a:gd name="T4" fmla="*/ 6495809 w 155"/>
                <a:gd name="T5" fmla="*/ 5961388 h 347"/>
                <a:gd name="T6" fmla="*/ 4872040 w 155"/>
                <a:gd name="T7" fmla="*/ 7045010 h 347"/>
                <a:gd name="T8" fmla="*/ 4872040 w 155"/>
                <a:gd name="T9" fmla="*/ 89959680 h 347"/>
                <a:gd name="T10" fmla="*/ 6495809 w 155"/>
                <a:gd name="T11" fmla="*/ 91585111 h 347"/>
                <a:gd name="T12" fmla="*/ 70910917 w 155"/>
                <a:gd name="T13" fmla="*/ 91585111 h 347"/>
                <a:gd name="T14" fmla="*/ 73617687 w 155"/>
                <a:gd name="T15" fmla="*/ 94294899 h 347"/>
                <a:gd name="T16" fmla="*/ 70910917 w 155"/>
                <a:gd name="T17" fmla="*/ 97004710 h 347"/>
                <a:gd name="T18" fmla="*/ 6495809 w 155"/>
                <a:gd name="T19" fmla="*/ 97004710 h 347"/>
                <a:gd name="T20" fmla="*/ 4872040 w 155"/>
                <a:gd name="T21" fmla="*/ 98630141 h 347"/>
                <a:gd name="T22" fmla="*/ 4872040 w 155"/>
                <a:gd name="T23" fmla="*/ 185338200 h 347"/>
                <a:gd name="T24" fmla="*/ 2706770 w 155"/>
                <a:gd name="T25" fmla="*/ 188047988 h 347"/>
                <a:gd name="T26" fmla="*/ 0 w 155"/>
                <a:gd name="T27" fmla="*/ 185338200 h 347"/>
                <a:gd name="T28" fmla="*/ 0 w 155"/>
                <a:gd name="T29" fmla="*/ 2709789 h 347"/>
                <a:gd name="T30" fmla="*/ 2706770 w 155"/>
                <a:gd name="T31" fmla="*/ 0 h 347"/>
                <a:gd name="T32" fmla="*/ 81195759 w 155"/>
                <a:gd name="T33" fmla="*/ 0 h 347"/>
                <a:gd name="T34" fmla="*/ 83902529 w 155"/>
                <a:gd name="T35" fmla="*/ 32516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47"/>
                <a:gd name="T56" fmla="*/ 155 w 155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47">
                  <a:moveTo>
                    <a:pt x="155" y="6"/>
                  </a:moveTo>
                  <a:cubicBezTo>
                    <a:pt x="155" y="9"/>
                    <a:pt x="153" y="11"/>
                    <a:pt x="15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8"/>
                    <a:pt x="10" y="169"/>
                    <a:pt x="12" y="169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4" y="169"/>
                    <a:pt x="136" y="171"/>
                    <a:pt x="136" y="174"/>
                  </a:cubicBezTo>
                  <a:cubicBezTo>
                    <a:pt x="136" y="177"/>
                    <a:pt x="134" y="179"/>
                    <a:pt x="13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0" y="179"/>
                    <a:pt x="9" y="180"/>
                    <a:pt x="9" y="182"/>
                  </a:cubicBezTo>
                  <a:cubicBezTo>
                    <a:pt x="9" y="342"/>
                    <a:pt x="9" y="342"/>
                    <a:pt x="9" y="342"/>
                  </a:cubicBezTo>
                  <a:cubicBezTo>
                    <a:pt x="9" y="346"/>
                    <a:pt x="8" y="347"/>
                    <a:pt x="5" y="347"/>
                  </a:cubicBezTo>
                  <a:cubicBezTo>
                    <a:pt x="1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2"/>
                    <a:pt x="15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47" name="Freeform 48"/>
            <p:cNvSpPr>
              <a:spLocks noEditPoints="1" noChangeArrowheads="1"/>
            </p:cNvSpPr>
            <p:nvPr/>
          </p:nvSpPr>
          <p:spPr bwMode="auto">
            <a:xfrm>
              <a:off x="346677" y="0"/>
              <a:ext cx="129244" cy="256967"/>
            </a:xfrm>
            <a:custGeom>
              <a:avLst/>
              <a:gdLst>
                <a:gd name="T0" fmla="*/ 95451484 w 175"/>
                <a:gd name="T1" fmla="*/ 149085768 h 349"/>
                <a:gd name="T2" fmla="*/ 83451737 w 175"/>
                <a:gd name="T3" fmla="*/ 177277026 h 349"/>
                <a:gd name="T4" fmla="*/ 55088966 w 175"/>
                <a:gd name="T5" fmla="*/ 189203530 h 349"/>
                <a:gd name="T6" fmla="*/ 40362529 w 175"/>
                <a:gd name="T7" fmla="*/ 189203530 h 349"/>
                <a:gd name="T8" fmla="*/ 11999750 w 175"/>
                <a:gd name="T9" fmla="*/ 177277026 h 349"/>
                <a:gd name="T10" fmla="*/ 0 w 175"/>
                <a:gd name="T11" fmla="*/ 149085768 h 349"/>
                <a:gd name="T12" fmla="*/ 0 w 175"/>
                <a:gd name="T13" fmla="*/ 40117774 h 349"/>
                <a:gd name="T14" fmla="*/ 11999750 w 175"/>
                <a:gd name="T15" fmla="*/ 11384594 h 349"/>
                <a:gd name="T16" fmla="*/ 40362529 w 175"/>
                <a:gd name="T17" fmla="*/ 0 h 349"/>
                <a:gd name="T18" fmla="*/ 55088966 w 175"/>
                <a:gd name="T19" fmla="*/ 0 h 349"/>
                <a:gd name="T20" fmla="*/ 83451737 w 175"/>
                <a:gd name="T21" fmla="*/ 11384594 h 349"/>
                <a:gd name="T22" fmla="*/ 95451484 w 175"/>
                <a:gd name="T23" fmla="*/ 40117774 h 349"/>
                <a:gd name="T24" fmla="*/ 95451484 w 175"/>
                <a:gd name="T25" fmla="*/ 149085768 h 349"/>
                <a:gd name="T26" fmla="*/ 89997389 w 175"/>
                <a:gd name="T27" fmla="*/ 148543855 h 349"/>
                <a:gd name="T28" fmla="*/ 89997389 w 175"/>
                <a:gd name="T29" fmla="*/ 40117774 h 349"/>
                <a:gd name="T30" fmla="*/ 79633501 w 175"/>
                <a:gd name="T31" fmla="*/ 15179461 h 349"/>
                <a:gd name="T32" fmla="*/ 55088966 w 175"/>
                <a:gd name="T33" fmla="*/ 5421341 h 349"/>
                <a:gd name="T34" fmla="*/ 40362529 w 175"/>
                <a:gd name="T35" fmla="*/ 5421341 h 349"/>
                <a:gd name="T36" fmla="*/ 15817989 w 175"/>
                <a:gd name="T37" fmla="*/ 15179461 h 349"/>
                <a:gd name="T38" fmla="*/ 5454096 w 175"/>
                <a:gd name="T39" fmla="*/ 40117774 h 349"/>
                <a:gd name="T40" fmla="*/ 5454096 w 175"/>
                <a:gd name="T41" fmla="*/ 148543855 h 349"/>
                <a:gd name="T42" fmla="*/ 15817989 w 175"/>
                <a:gd name="T43" fmla="*/ 173481426 h 349"/>
                <a:gd name="T44" fmla="*/ 40362529 w 175"/>
                <a:gd name="T45" fmla="*/ 183240278 h 349"/>
                <a:gd name="T46" fmla="*/ 55088966 w 175"/>
                <a:gd name="T47" fmla="*/ 183240278 h 349"/>
                <a:gd name="T48" fmla="*/ 79633501 w 175"/>
                <a:gd name="T49" fmla="*/ 173481426 h 349"/>
                <a:gd name="T50" fmla="*/ 89997389 w 175"/>
                <a:gd name="T51" fmla="*/ 14854385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349"/>
                <a:gd name="T80" fmla="*/ 175 w 175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349">
                  <a:moveTo>
                    <a:pt x="175" y="275"/>
                  </a:moveTo>
                  <a:cubicBezTo>
                    <a:pt x="175" y="295"/>
                    <a:pt x="168" y="312"/>
                    <a:pt x="153" y="327"/>
                  </a:cubicBezTo>
                  <a:cubicBezTo>
                    <a:pt x="139" y="341"/>
                    <a:pt x="121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7"/>
                    <a:pt x="153" y="21"/>
                  </a:cubicBezTo>
                  <a:cubicBezTo>
                    <a:pt x="168" y="36"/>
                    <a:pt x="175" y="53"/>
                    <a:pt x="175" y="74"/>
                  </a:cubicBezTo>
                  <a:lnTo>
                    <a:pt x="175" y="275"/>
                  </a:lnTo>
                  <a:close/>
                  <a:moveTo>
                    <a:pt x="165" y="2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5" y="56"/>
                    <a:pt x="159" y="41"/>
                    <a:pt x="146" y="28"/>
                  </a:cubicBezTo>
                  <a:cubicBezTo>
                    <a:pt x="134" y="16"/>
                    <a:pt x="119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19" y="338"/>
                    <a:pt x="134" y="332"/>
                    <a:pt x="146" y="320"/>
                  </a:cubicBezTo>
                  <a:cubicBezTo>
                    <a:pt x="159" y="307"/>
                    <a:pt x="165" y="292"/>
                    <a:pt x="165" y="2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48" name="Freeform 49"/>
            <p:cNvSpPr>
              <a:spLocks noChangeArrowheads="1"/>
            </p:cNvSpPr>
            <p:nvPr/>
          </p:nvSpPr>
          <p:spPr bwMode="auto">
            <a:xfrm>
              <a:off x="510893" y="0"/>
              <a:ext cx="127723" cy="256967"/>
            </a:xfrm>
            <a:custGeom>
              <a:avLst/>
              <a:gdLst>
                <a:gd name="T0" fmla="*/ 93753810 w 174"/>
                <a:gd name="T1" fmla="*/ 149085768 h 349"/>
                <a:gd name="T2" fmla="*/ 82438584 w 174"/>
                <a:gd name="T3" fmla="*/ 177277026 h 349"/>
                <a:gd name="T4" fmla="*/ 53881493 w 174"/>
                <a:gd name="T5" fmla="*/ 189203530 h 349"/>
                <a:gd name="T6" fmla="*/ 39872329 w 174"/>
                <a:gd name="T7" fmla="*/ 189203530 h 349"/>
                <a:gd name="T8" fmla="*/ 11315229 w 174"/>
                <a:gd name="T9" fmla="*/ 177277026 h 349"/>
                <a:gd name="T10" fmla="*/ 0 w 174"/>
                <a:gd name="T11" fmla="*/ 149085768 h 349"/>
                <a:gd name="T12" fmla="*/ 0 w 174"/>
                <a:gd name="T13" fmla="*/ 40117774 h 349"/>
                <a:gd name="T14" fmla="*/ 11315229 w 174"/>
                <a:gd name="T15" fmla="*/ 11384594 h 349"/>
                <a:gd name="T16" fmla="*/ 39872329 w 174"/>
                <a:gd name="T17" fmla="*/ 0 h 349"/>
                <a:gd name="T18" fmla="*/ 53881493 w 174"/>
                <a:gd name="T19" fmla="*/ 0 h 349"/>
                <a:gd name="T20" fmla="*/ 75434375 w 174"/>
                <a:gd name="T21" fmla="*/ 5963254 h 349"/>
                <a:gd name="T22" fmla="*/ 89982313 w 174"/>
                <a:gd name="T23" fmla="*/ 22227275 h 349"/>
                <a:gd name="T24" fmla="*/ 88904742 w 174"/>
                <a:gd name="T25" fmla="*/ 26022145 h 349"/>
                <a:gd name="T26" fmla="*/ 85132511 w 174"/>
                <a:gd name="T27" fmla="*/ 24395669 h 349"/>
                <a:gd name="T28" fmla="*/ 53881493 w 174"/>
                <a:gd name="T29" fmla="*/ 5421341 h 349"/>
                <a:gd name="T30" fmla="*/ 39872329 w 174"/>
                <a:gd name="T31" fmla="*/ 5421341 h 349"/>
                <a:gd name="T32" fmla="*/ 15086729 w 174"/>
                <a:gd name="T33" fmla="*/ 15179461 h 349"/>
                <a:gd name="T34" fmla="*/ 4849069 w 174"/>
                <a:gd name="T35" fmla="*/ 40117774 h 349"/>
                <a:gd name="T36" fmla="*/ 4849069 w 174"/>
                <a:gd name="T37" fmla="*/ 148543855 h 349"/>
                <a:gd name="T38" fmla="*/ 15086729 w 174"/>
                <a:gd name="T39" fmla="*/ 173481426 h 349"/>
                <a:gd name="T40" fmla="*/ 39872329 w 174"/>
                <a:gd name="T41" fmla="*/ 183240278 h 349"/>
                <a:gd name="T42" fmla="*/ 53881493 w 174"/>
                <a:gd name="T43" fmla="*/ 183240278 h 349"/>
                <a:gd name="T44" fmla="*/ 78667087 w 174"/>
                <a:gd name="T45" fmla="*/ 173481426 h 349"/>
                <a:gd name="T46" fmla="*/ 88904742 w 174"/>
                <a:gd name="T47" fmla="*/ 148543855 h 349"/>
                <a:gd name="T48" fmla="*/ 88904742 w 174"/>
                <a:gd name="T49" fmla="*/ 98667977 h 349"/>
                <a:gd name="T50" fmla="*/ 87288386 w 174"/>
                <a:gd name="T51" fmla="*/ 97041501 h 349"/>
                <a:gd name="T52" fmla="*/ 54420278 w 174"/>
                <a:gd name="T53" fmla="*/ 97041501 h 349"/>
                <a:gd name="T54" fmla="*/ 51726352 w 174"/>
                <a:gd name="T55" fmla="*/ 94330440 h 349"/>
                <a:gd name="T56" fmla="*/ 54420278 w 174"/>
                <a:gd name="T57" fmla="*/ 91620139 h 349"/>
                <a:gd name="T58" fmla="*/ 91059884 w 174"/>
                <a:gd name="T59" fmla="*/ 91620139 h 349"/>
                <a:gd name="T60" fmla="*/ 93753810 w 174"/>
                <a:gd name="T61" fmla="*/ 94330440 h 349"/>
                <a:gd name="T62" fmla="*/ 93753810 w 174"/>
                <a:gd name="T63" fmla="*/ 149085768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4"/>
                <a:gd name="T97" fmla="*/ 0 h 349"/>
                <a:gd name="T98" fmla="*/ 174 w 174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4" h="349">
                  <a:moveTo>
                    <a:pt x="174" y="275"/>
                  </a:moveTo>
                  <a:cubicBezTo>
                    <a:pt x="174" y="295"/>
                    <a:pt x="167" y="312"/>
                    <a:pt x="153" y="327"/>
                  </a:cubicBezTo>
                  <a:cubicBezTo>
                    <a:pt x="138" y="341"/>
                    <a:pt x="121" y="349"/>
                    <a:pt x="100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3" y="349"/>
                    <a:pt x="36" y="341"/>
                    <a:pt x="21" y="327"/>
                  </a:cubicBezTo>
                  <a:cubicBezTo>
                    <a:pt x="7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7" y="36"/>
                    <a:pt x="21" y="21"/>
                  </a:cubicBezTo>
                  <a:cubicBezTo>
                    <a:pt x="36" y="7"/>
                    <a:pt x="53" y="0"/>
                    <a:pt x="7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5" y="0"/>
                    <a:pt x="128" y="3"/>
                    <a:pt x="140" y="11"/>
                  </a:cubicBezTo>
                  <a:cubicBezTo>
                    <a:pt x="151" y="18"/>
                    <a:pt x="161" y="28"/>
                    <a:pt x="167" y="41"/>
                  </a:cubicBezTo>
                  <a:cubicBezTo>
                    <a:pt x="168" y="44"/>
                    <a:pt x="168" y="46"/>
                    <a:pt x="165" y="48"/>
                  </a:cubicBezTo>
                  <a:cubicBezTo>
                    <a:pt x="162" y="49"/>
                    <a:pt x="160" y="48"/>
                    <a:pt x="158" y="45"/>
                  </a:cubicBezTo>
                  <a:cubicBezTo>
                    <a:pt x="146" y="22"/>
                    <a:pt x="127" y="10"/>
                    <a:pt x="100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8" y="28"/>
                  </a:cubicBezTo>
                  <a:cubicBezTo>
                    <a:pt x="16" y="41"/>
                    <a:pt x="9" y="56"/>
                    <a:pt x="9" y="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92"/>
                    <a:pt x="16" y="307"/>
                    <a:pt x="28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0" y="338"/>
                    <a:pt x="100" y="338"/>
                    <a:pt x="100" y="338"/>
                  </a:cubicBezTo>
                  <a:cubicBezTo>
                    <a:pt x="118" y="338"/>
                    <a:pt x="133" y="332"/>
                    <a:pt x="146" y="320"/>
                  </a:cubicBezTo>
                  <a:cubicBezTo>
                    <a:pt x="158" y="307"/>
                    <a:pt x="165" y="292"/>
                    <a:pt x="165" y="274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98" y="179"/>
                    <a:pt x="96" y="177"/>
                    <a:pt x="96" y="174"/>
                  </a:cubicBezTo>
                  <a:cubicBezTo>
                    <a:pt x="96" y="171"/>
                    <a:pt x="98" y="169"/>
                    <a:pt x="101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73" y="169"/>
                    <a:pt x="174" y="171"/>
                    <a:pt x="174" y="174"/>
                  </a:cubicBezTo>
                  <a:lnTo>
                    <a:pt x="174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49" name="Freeform 50"/>
            <p:cNvSpPr>
              <a:spLocks noEditPoints="1" noChangeArrowheads="1"/>
            </p:cNvSpPr>
            <p:nvPr/>
          </p:nvSpPr>
          <p:spPr bwMode="auto">
            <a:xfrm>
              <a:off x="673587" y="0"/>
              <a:ext cx="129244" cy="256967"/>
            </a:xfrm>
            <a:custGeom>
              <a:avLst/>
              <a:gdLst>
                <a:gd name="T0" fmla="*/ 94370140 w 176"/>
                <a:gd name="T1" fmla="*/ 56706270 h 348"/>
                <a:gd name="T2" fmla="*/ 85202632 w 176"/>
                <a:gd name="T3" fmla="*/ 82332812 h 348"/>
                <a:gd name="T4" fmla="*/ 62014357 w 176"/>
                <a:gd name="T5" fmla="*/ 96509558 h 348"/>
                <a:gd name="T6" fmla="*/ 60936345 w 176"/>
                <a:gd name="T7" fmla="*/ 98145161 h 348"/>
                <a:gd name="T8" fmla="*/ 94370140 w 176"/>
                <a:gd name="T9" fmla="*/ 185385427 h 348"/>
                <a:gd name="T10" fmla="*/ 92752388 w 176"/>
                <a:gd name="T11" fmla="*/ 189202271 h 348"/>
                <a:gd name="T12" fmla="*/ 89516883 w 176"/>
                <a:gd name="T13" fmla="*/ 187565953 h 348"/>
                <a:gd name="T14" fmla="*/ 55543347 w 176"/>
                <a:gd name="T15" fmla="*/ 98690108 h 348"/>
                <a:gd name="T16" fmla="*/ 53386589 w 176"/>
                <a:gd name="T17" fmla="*/ 97600214 h 348"/>
                <a:gd name="T18" fmla="*/ 7010019 w 176"/>
                <a:gd name="T19" fmla="*/ 97600214 h 348"/>
                <a:gd name="T20" fmla="*/ 5392265 w 176"/>
                <a:gd name="T21" fmla="*/ 99235793 h 348"/>
                <a:gd name="T22" fmla="*/ 5392265 w 176"/>
                <a:gd name="T23" fmla="*/ 186476059 h 348"/>
                <a:gd name="T24" fmla="*/ 2696500 w 176"/>
                <a:gd name="T25" fmla="*/ 189202271 h 348"/>
                <a:gd name="T26" fmla="*/ 0 w 176"/>
                <a:gd name="T27" fmla="*/ 186476059 h 348"/>
                <a:gd name="T28" fmla="*/ 0 w 176"/>
                <a:gd name="T29" fmla="*/ 2726213 h 348"/>
                <a:gd name="T30" fmla="*/ 2696500 w 176"/>
                <a:gd name="T31" fmla="*/ 0 h 348"/>
                <a:gd name="T32" fmla="*/ 54464601 w 176"/>
                <a:gd name="T33" fmla="*/ 0 h 348"/>
                <a:gd name="T34" fmla="*/ 82506133 w 176"/>
                <a:gd name="T35" fmla="*/ 11995484 h 348"/>
                <a:gd name="T36" fmla="*/ 94370140 w 176"/>
                <a:gd name="T37" fmla="*/ 40348247 h 348"/>
                <a:gd name="T38" fmla="*/ 94370140 w 176"/>
                <a:gd name="T39" fmla="*/ 56706270 h 348"/>
                <a:gd name="T40" fmla="*/ 88977143 w 176"/>
                <a:gd name="T41" fmla="*/ 57251217 h 348"/>
                <a:gd name="T42" fmla="*/ 88977143 w 176"/>
                <a:gd name="T43" fmla="*/ 40893932 h 348"/>
                <a:gd name="T44" fmla="*/ 78731622 w 176"/>
                <a:gd name="T45" fmla="*/ 15812332 h 348"/>
                <a:gd name="T46" fmla="*/ 54464601 w 176"/>
                <a:gd name="T47" fmla="*/ 5998111 h 348"/>
                <a:gd name="T48" fmla="*/ 7010019 w 176"/>
                <a:gd name="T49" fmla="*/ 5998111 h 348"/>
                <a:gd name="T50" fmla="*/ 5392265 w 176"/>
                <a:gd name="T51" fmla="*/ 7088007 h 348"/>
                <a:gd name="T52" fmla="*/ 5392265 w 176"/>
                <a:gd name="T53" fmla="*/ 90511448 h 348"/>
                <a:gd name="T54" fmla="*/ 7010019 w 176"/>
                <a:gd name="T55" fmla="*/ 92147028 h 348"/>
                <a:gd name="T56" fmla="*/ 54464601 w 176"/>
                <a:gd name="T57" fmla="*/ 92147028 h 348"/>
                <a:gd name="T58" fmla="*/ 78731622 w 176"/>
                <a:gd name="T59" fmla="*/ 81787865 h 348"/>
                <a:gd name="T60" fmla="*/ 88977143 w 176"/>
                <a:gd name="T61" fmla="*/ 57251217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8"/>
                <a:gd name="T95" fmla="*/ 176 w 176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8">
                  <a:moveTo>
                    <a:pt x="175" y="104"/>
                  </a:moveTo>
                  <a:cubicBezTo>
                    <a:pt x="175" y="122"/>
                    <a:pt x="169" y="138"/>
                    <a:pt x="158" y="151"/>
                  </a:cubicBezTo>
                  <a:cubicBezTo>
                    <a:pt x="147" y="165"/>
                    <a:pt x="132" y="174"/>
                    <a:pt x="115" y="177"/>
                  </a:cubicBezTo>
                  <a:cubicBezTo>
                    <a:pt x="113" y="177"/>
                    <a:pt x="113" y="178"/>
                    <a:pt x="113" y="180"/>
                  </a:cubicBezTo>
                  <a:cubicBezTo>
                    <a:pt x="175" y="340"/>
                    <a:pt x="175" y="340"/>
                    <a:pt x="175" y="340"/>
                  </a:cubicBezTo>
                  <a:cubicBezTo>
                    <a:pt x="176" y="344"/>
                    <a:pt x="175" y="346"/>
                    <a:pt x="172" y="347"/>
                  </a:cubicBezTo>
                  <a:cubicBezTo>
                    <a:pt x="169" y="348"/>
                    <a:pt x="167" y="347"/>
                    <a:pt x="166" y="344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0"/>
                    <a:pt x="101" y="179"/>
                    <a:pt x="99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1" y="0"/>
                    <a:pt x="139" y="8"/>
                    <a:pt x="153" y="22"/>
                  </a:cubicBezTo>
                  <a:cubicBezTo>
                    <a:pt x="168" y="36"/>
                    <a:pt x="175" y="54"/>
                    <a:pt x="175" y="74"/>
                  </a:cubicBezTo>
                  <a:lnTo>
                    <a:pt x="175" y="104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6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6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0" name="Freeform 51"/>
            <p:cNvSpPr>
              <a:spLocks noEditPoints="1" noChangeArrowheads="1"/>
            </p:cNvSpPr>
            <p:nvPr/>
          </p:nvSpPr>
          <p:spPr bwMode="auto">
            <a:xfrm>
              <a:off x="836283" y="0"/>
              <a:ext cx="153572" cy="256967"/>
            </a:xfrm>
            <a:custGeom>
              <a:avLst/>
              <a:gdLst>
                <a:gd name="T0" fmla="*/ 112843837 w 209"/>
                <a:gd name="T1" fmla="*/ 185930374 h 348"/>
                <a:gd name="T2" fmla="*/ 110684277 w 209"/>
                <a:gd name="T3" fmla="*/ 189202271 h 348"/>
                <a:gd name="T4" fmla="*/ 107444570 w 209"/>
                <a:gd name="T5" fmla="*/ 187565953 h 348"/>
                <a:gd name="T6" fmla="*/ 96646037 w 209"/>
                <a:gd name="T7" fmla="*/ 150488877 h 348"/>
                <a:gd name="T8" fmla="*/ 94486454 w 209"/>
                <a:gd name="T9" fmla="*/ 148853298 h 348"/>
                <a:gd name="T10" fmla="*/ 18357365 w 209"/>
                <a:gd name="T11" fmla="*/ 148853298 h 348"/>
                <a:gd name="T12" fmla="*/ 16737879 w 209"/>
                <a:gd name="T13" fmla="*/ 150488877 h 348"/>
                <a:gd name="T14" fmla="*/ 5939342 w 209"/>
                <a:gd name="T15" fmla="*/ 187565953 h 348"/>
                <a:gd name="T16" fmla="*/ 2699634 w 209"/>
                <a:gd name="T17" fmla="*/ 189202271 h 348"/>
                <a:gd name="T18" fmla="*/ 540074 w 209"/>
                <a:gd name="T19" fmla="*/ 185930374 h 348"/>
                <a:gd name="T20" fmla="*/ 53991955 w 209"/>
                <a:gd name="T21" fmla="*/ 2181266 h 348"/>
                <a:gd name="T22" fmla="*/ 56691588 w 209"/>
                <a:gd name="T23" fmla="*/ 0 h 348"/>
                <a:gd name="T24" fmla="*/ 59391221 w 209"/>
                <a:gd name="T25" fmla="*/ 2181266 h 348"/>
                <a:gd name="T26" fmla="*/ 112843837 w 209"/>
                <a:gd name="T27" fmla="*/ 185930374 h 348"/>
                <a:gd name="T28" fmla="*/ 94486454 w 209"/>
                <a:gd name="T29" fmla="*/ 142310241 h 348"/>
                <a:gd name="T30" fmla="*/ 57231661 w 209"/>
                <a:gd name="T31" fmla="*/ 14721699 h 348"/>
                <a:gd name="T32" fmla="*/ 56691588 w 209"/>
                <a:gd name="T33" fmla="*/ 14176752 h 348"/>
                <a:gd name="T34" fmla="*/ 56152249 w 209"/>
                <a:gd name="T35" fmla="*/ 14721699 h 348"/>
                <a:gd name="T36" fmla="*/ 19437513 w 209"/>
                <a:gd name="T37" fmla="*/ 142310241 h 348"/>
                <a:gd name="T38" fmla="*/ 20516925 w 209"/>
                <a:gd name="T39" fmla="*/ 143400873 h 348"/>
                <a:gd name="T40" fmla="*/ 93406307 w 209"/>
                <a:gd name="T41" fmla="*/ 143400873 h 348"/>
                <a:gd name="T42" fmla="*/ 94486454 w 209"/>
                <a:gd name="T43" fmla="*/ 142310241 h 3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348"/>
                <a:gd name="T68" fmla="*/ 209 w 209"/>
                <a:gd name="T69" fmla="*/ 348 h 3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348">
                  <a:moveTo>
                    <a:pt x="209" y="341"/>
                  </a:moveTo>
                  <a:cubicBezTo>
                    <a:pt x="209" y="344"/>
                    <a:pt x="208" y="346"/>
                    <a:pt x="205" y="347"/>
                  </a:cubicBezTo>
                  <a:cubicBezTo>
                    <a:pt x="202" y="348"/>
                    <a:pt x="200" y="347"/>
                    <a:pt x="199" y="344"/>
                  </a:cubicBezTo>
                  <a:cubicBezTo>
                    <a:pt x="179" y="276"/>
                    <a:pt x="179" y="276"/>
                    <a:pt x="179" y="276"/>
                  </a:cubicBezTo>
                  <a:cubicBezTo>
                    <a:pt x="178" y="274"/>
                    <a:pt x="177" y="273"/>
                    <a:pt x="175" y="273"/>
                  </a:cubicBezTo>
                  <a:cubicBezTo>
                    <a:pt x="34" y="273"/>
                    <a:pt x="34" y="273"/>
                    <a:pt x="34" y="273"/>
                  </a:cubicBezTo>
                  <a:cubicBezTo>
                    <a:pt x="32" y="273"/>
                    <a:pt x="31" y="274"/>
                    <a:pt x="31" y="276"/>
                  </a:cubicBezTo>
                  <a:cubicBezTo>
                    <a:pt x="11" y="344"/>
                    <a:pt x="11" y="344"/>
                    <a:pt x="11" y="344"/>
                  </a:cubicBezTo>
                  <a:cubicBezTo>
                    <a:pt x="10" y="347"/>
                    <a:pt x="8" y="348"/>
                    <a:pt x="5" y="347"/>
                  </a:cubicBezTo>
                  <a:cubicBezTo>
                    <a:pt x="2" y="346"/>
                    <a:pt x="0" y="344"/>
                    <a:pt x="1" y="341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2"/>
                    <a:pt x="102" y="0"/>
                    <a:pt x="105" y="0"/>
                  </a:cubicBezTo>
                  <a:cubicBezTo>
                    <a:pt x="107" y="0"/>
                    <a:pt x="109" y="2"/>
                    <a:pt x="110" y="4"/>
                  </a:cubicBezTo>
                  <a:lnTo>
                    <a:pt x="209" y="341"/>
                  </a:lnTo>
                  <a:close/>
                  <a:moveTo>
                    <a:pt x="175" y="261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6"/>
                    <a:pt x="105" y="26"/>
                    <a:pt x="105" y="26"/>
                  </a:cubicBezTo>
                  <a:cubicBezTo>
                    <a:pt x="104" y="26"/>
                    <a:pt x="104" y="26"/>
                    <a:pt x="104" y="27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6" y="263"/>
                    <a:pt x="38" y="263"/>
                  </a:cubicBezTo>
                  <a:cubicBezTo>
                    <a:pt x="173" y="263"/>
                    <a:pt x="173" y="263"/>
                    <a:pt x="173" y="263"/>
                  </a:cubicBezTo>
                  <a:cubicBezTo>
                    <a:pt x="175" y="263"/>
                    <a:pt x="175" y="262"/>
                    <a:pt x="175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1" name="Freeform 52"/>
            <p:cNvSpPr>
              <a:spLocks noEditPoints="1" noChangeArrowheads="1"/>
            </p:cNvSpPr>
            <p:nvPr/>
          </p:nvSpPr>
          <p:spPr bwMode="auto">
            <a:xfrm>
              <a:off x="1024827" y="0"/>
              <a:ext cx="129244" cy="255446"/>
            </a:xfrm>
            <a:custGeom>
              <a:avLst/>
              <a:gdLst>
                <a:gd name="T0" fmla="*/ 95451484 w 175"/>
                <a:gd name="T1" fmla="*/ 56901888 h 347"/>
                <a:gd name="T2" fmla="*/ 83997516 w 175"/>
                <a:gd name="T3" fmla="*/ 85081915 h 347"/>
                <a:gd name="T4" fmla="*/ 55088966 w 175"/>
                <a:gd name="T5" fmla="*/ 97004710 h 347"/>
                <a:gd name="T6" fmla="*/ 7090696 w 175"/>
                <a:gd name="T7" fmla="*/ 97004710 h 347"/>
                <a:gd name="T8" fmla="*/ 5454096 w 175"/>
                <a:gd name="T9" fmla="*/ 98630141 h 347"/>
                <a:gd name="T10" fmla="*/ 5454096 w 175"/>
                <a:gd name="T11" fmla="*/ 185338200 h 347"/>
                <a:gd name="T12" fmla="*/ 2727417 w 175"/>
                <a:gd name="T13" fmla="*/ 188047988 h 347"/>
                <a:gd name="T14" fmla="*/ 0 w 175"/>
                <a:gd name="T15" fmla="*/ 185338200 h 347"/>
                <a:gd name="T16" fmla="*/ 0 w 175"/>
                <a:gd name="T17" fmla="*/ 2709789 h 347"/>
                <a:gd name="T18" fmla="*/ 2727417 w 175"/>
                <a:gd name="T19" fmla="*/ 0 h 347"/>
                <a:gd name="T20" fmla="*/ 55088966 w 175"/>
                <a:gd name="T21" fmla="*/ 0 h 347"/>
                <a:gd name="T22" fmla="*/ 83997516 w 175"/>
                <a:gd name="T23" fmla="*/ 11922039 h 347"/>
                <a:gd name="T24" fmla="*/ 95451484 w 175"/>
                <a:gd name="T25" fmla="*/ 40644621 h 347"/>
                <a:gd name="T26" fmla="*/ 95451484 w 175"/>
                <a:gd name="T27" fmla="*/ 56901888 h 347"/>
                <a:gd name="T28" fmla="*/ 89997389 w 175"/>
                <a:gd name="T29" fmla="*/ 56901888 h 347"/>
                <a:gd name="T30" fmla="*/ 89997389 w 175"/>
                <a:gd name="T31" fmla="*/ 40644621 h 347"/>
                <a:gd name="T32" fmla="*/ 80179280 w 175"/>
                <a:gd name="T33" fmla="*/ 15716187 h 347"/>
                <a:gd name="T34" fmla="*/ 55088966 w 175"/>
                <a:gd name="T35" fmla="*/ 5961388 h 347"/>
                <a:gd name="T36" fmla="*/ 7090696 w 175"/>
                <a:gd name="T37" fmla="*/ 5961388 h 347"/>
                <a:gd name="T38" fmla="*/ 5454096 w 175"/>
                <a:gd name="T39" fmla="*/ 7045010 h 347"/>
                <a:gd name="T40" fmla="*/ 5454096 w 175"/>
                <a:gd name="T41" fmla="*/ 89959680 h 347"/>
                <a:gd name="T42" fmla="*/ 7090696 w 175"/>
                <a:gd name="T43" fmla="*/ 91585111 h 347"/>
                <a:gd name="T44" fmla="*/ 55088966 w 175"/>
                <a:gd name="T45" fmla="*/ 91585111 h 347"/>
                <a:gd name="T46" fmla="*/ 80179280 w 175"/>
                <a:gd name="T47" fmla="*/ 81288506 h 347"/>
                <a:gd name="T48" fmla="*/ 89997389 w 175"/>
                <a:gd name="T49" fmla="*/ 5690188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347"/>
                <a:gd name="T77" fmla="*/ 175 w 175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347">
                  <a:moveTo>
                    <a:pt x="175" y="105"/>
                  </a:moveTo>
                  <a:cubicBezTo>
                    <a:pt x="175" y="125"/>
                    <a:pt x="168" y="143"/>
                    <a:pt x="154" y="157"/>
                  </a:cubicBezTo>
                  <a:cubicBezTo>
                    <a:pt x="139" y="172"/>
                    <a:pt x="122" y="179"/>
                    <a:pt x="101" y="179"/>
                  </a:cubicBezTo>
                  <a:cubicBezTo>
                    <a:pt x="13" y="179"/>
                    <a:pt x="13" y="179"/>
                    <a:pt x="13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9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2" y="0"/>
                    <a:pt x="139" y="8"/>
                    <a:pt x="154" y="22"/>
                  </a:cubicBezTo>
                  <a:cubicBezTo>
                    <a:pt x="168" y="37"/>
                    <a:pt x="175" y="54"/>
                    <a:pt x="175" y="75"/>
                  </a:cubicBezTo>
                  <a:lnTo>
                    <a:pt x="175" y="105"/>
                  </a:lnTo>
                  <a:close/>
                  <a:moveTo>
                    <a:pt x="165" y="105"/>
                  </a:moveTo>
                  <a:cubicBezTo>
                    <a:pt x="165" y="75"/>
                    <a:pt x="165" y="75"/>
                    <a:pt x="165" y="75"/>
                  </a:cubicBezTo>
                  <a:cubicBezTo>
                    <a:pt x="165" y="57"/>
                    <a:pt x="159" y="42"/>
                    <a:pt x="147" y="29"/>
                  </a:cubicBezTo>
                  <a:cubicBezTo>
                    <a:pt x="134" y="17"/>
                    <a:pt x="119" y="11"/>
                    <a:pt x="10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1"/>
                    <a:pt x="10" y="12"/>
                    <a:pt x="10" y="13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3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19" y="169"/>
                    <a:pt x="134" y="163"/>
                    <a:pt x="147" y="150"/>
                  </a:cubicBezTo>
                  <a:cubicBezTo>
                    <a:pt x="159" y="138"/>
                    <a:pt x="165" y="123"/>
                    <a:pt x="16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2" name="Freeform 53"/>
            <p:cNvSpPr>
              <a:spLocks noChangeArrowheads="1"/>
            </p:cNvSpPr>
            <p:nvPr/>
          </p:nvSpPr>
          <p:spPr bwMode="auto">
            <a:xfrm>
              <a:off x="1187521" y="0"/>
              <a:ext cx="129244" cy="255446"/>
            </a:xfrm>
            <a:custGeom>
              <a:avLst/>
              <a:gdLst>
                <a:gd name="T0" fmla="*/ 95451484 w 175"/>
                <a:gd name="T1" fmla="*/ 185338200 h 347"/>
                <a:gd name="T2" fmla="*/ 92724068 w 175"/>
                <a:gd name="T3" fmla="*/ 188047988 h 347"/>
                <a:gd name="T4" fmla="*/ 89997389 w 175"/>
                <a:gd name="T5" fmla="*/ 185338200 h 347"/>
                <a:gd name="T6" fmla="*/ 89997389 w 175"/>
                <a:gd name="T7" fmla="*/ 98630141 h 347"/>
                <a:gd name="T8" fmla="*/ 88360792 w 175"/>
                <a:gd name="T9" fmla="*/ 97004710 h 347"/>
                <a:gd name="T10" fmla="*/ 6544917 w 175"/>
                <a:gd name="T11" fmla="*/ 97004710 h 347"/>
                <a:gd name="T12" fmla="*/ 5454096 w 175"/>
                <a:gd name="T13" fmla="*/ 98630141 h 347"/>
                <a:gd name="T14" fmla="*/ 5454096 w 175"/>
                <a:gd name="T15" fmla="*/ 185338200 h 347"/>
                <a:gd name="T16" fmla="*/ 2727417 w 175"/>
                <a:gd name="T17" fmla="*/ 188047988 h 347"/>
                <a:gd name="T18" fmla="*/ 0 w 175"/>
                <a:gd name="T19" fmla="*/ 185338200 h 347"/>
                <a:gd name="T20" fmla="*/ 0 w 175"/>
                <a:gd name="T21" fmla="*/ 2709789 h 347"/>
                <a:gd name="T22" fmla="*/ 2727417 w 175"/>
                <a:gd name="T23" fmla="*/ 0 h 347"/>
                <a:gd name="T24" fmla="*/ 5454096 w 175"/>
                <a:gd name="T25" fmla="*/ 2709789 h 347"/>
                <a:gd name="T26" fmla="*/ 5454096 w 175"/>
                <a:gd name="T27" fmla="*/ 89959680 h 347"/>
                <a:gd name="T28" fmla="*/ 6544917 w 175"/>
                <a:gd name="T29" fmla="*/ 91585111 h 347"/>
                <a:gd name="T30" fmla="*/ 88360792 w 175"/>
                <a:gd name="T31" fmla="*/ 91585111 h 347"/>
                <a:gd name="T32" fmla="*/ 89997389 w 175"/>
                <a:gd name="T33" fmla="*/ 89959680 h 347"/>
                <a:gd name="T34" fmla="*/ 89997389 w 175"/>
                <a:gd name="T35" fmla="*/ 2709789 h 347"/>
                <a:gd name="T36" fmla="*/ 92724068 w 175"/>
                <a:gd name="T37" fmla="*/ 0 h 347"/>
                <a:gd name="T38" fmla="*/ 95451484 w 175"/>
                <a:gd name="T39" fmla="*/ 2709789 h 347"/>
                <a:gd name="T40" fmla="*/ 95451484 w 175"/>
                <a:gd name="T41" fmla="*/ 185338200 h 3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5"/>
                <a:gd name="T64" fmla="*/ 0 h 347"/>
                <a:gd name="T65" fmla="*/ 175 w 175"/>
                <a:gd name="T66" fmla="*/ 347 h 3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5" h="347">
                  <a:moveTo>
                    <a:pt x="175" y="342"/>
                  </a:moveTo>
                  <a:cubicBezTo>
                    <a:pt x="175" y="346"/>
                    <a:pt x="173" y="347"/>
                    <a:pt x="170" y="347"/>
                  </a:cubicBezTo>
                  <a:cubicBezTo>
                    <a:pt x="167" y="347"/>
                    <a:pt x="165" y="346"/>
                    <a:pt x="165" y="342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65" y="180"/>
                    <a:pt x="164" y="179"/>
                    <a:pt x="16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0" y="180"/>
                    <a:pt x="10" y="182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8"/>
                    <a:pt x="11" y="169"/>
                    <a:pt x="12" y="169"/>
                  </a:cubicBezTo>
                  <a:cubicBezTo>
                    <a:pt x="162" y="169"/>
                    <a:pt x="162" y="169"/>
                    <a:pt x="162" y="169"/>
                  </a:cubicBezTo>
                  <a:cubicBezTo>
                    <a:pt x="164" y="169"/>
                    <a:pt x="165" y="168"/>
                    <a:pt x="165" y="16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2"/>
                    <a:pt x="167" y="0"/>
                    <a:pt x="170" y="0"/>
                  </a:cubicBezTo>
                  <a:cubicBezTo>
                    <a:pt x="173" y="0"/>
                    <a:pt x="175" y="2"/>
                    <a:pt x="175" y="5"/>
                  </a:cubicBezTo>
                  <a:lnTo>
                    <a:pt x="175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3" name="Freeform 54"/>
            <p:cNvSpPr>
              <a:spLocks noChangeArrowheads="1"/>
            </p:cNvSpPr>
            <p:nvPr/>
          </p:nvSpPr>
          <p:spPr bwMode="auto">
            <a:xfrm>
              <a:off x="1351737" y="0"/>
              <a:ext cx="7603" cy="255446"/>
            </a:xfrm>
            <a:custGeom>
              <a:avLst/>
              <a:gdLst>
                <a:gd name="T0" fmla="*/ 5780560 w 10"/>
                <a:gd name="T1" fmla="*/ 185338200 h 347"/>
                <a:gd name="T2" fmla="*/ 2890660 w 10"/>
                <a:gd name="T3" fmla="*/ 188047988 h 347"/>
                <a:gd name="T4" fmla="*/ 0 w 10"/>
                <a:gd name="T5" fmla="*/ 185338200 h 347"/>
                <a:gd name="T6" fmla="*/ 0 w 10"/>
                <a:gd name="T7" fmla="*/ 2709789 h 347"/>
                <a:gd name="T8" fmla="*/ 2890660 w 10"/>
                <a:gd name="T9" fmla="*/ 0 h 347"/>
                <a:gd name="T10" fmla="*/ 5780560 w 10"/>
                <a:gd name="T11" fmla="*/ 2709789 h 347"/>
                <a:gd name="T12" fmla="*/ 5780560 w 10"/>
                <a:gd name="T13" fmla="*/ 185338200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47"/>
                <a:gd name="T23" fmla="*/ 10 w 10"/>
                <a:gd name="T24" fmla="*/ 347 h 3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47">
                  <a:moveTo>
                    <a:pt x="10" y="342"/>
                  </a:moveTo>
                  <a:cubicBezTo>
                    <a:pt x="10" y="346"/>
                    <a:pt x="8" y="347"/>
                    <a:pt x="5" y="347"/>
                  </a:cubicBezTo>
                  <a:cubicBezTo>
                    <a:pt x="2" y="347"/>
                    <a:pt x="0" y="346"/>
                    <a:pt x="0" y="3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3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4" name="Freeform 55"/>
            <p:cNvSpPr>
              <a:spLocks noChangeArrowheads="1"/>
            </p:cNvSpPr>
            <p:nvPr/>
          </p:nvSpPr>
          <p:spPr bwMode="auto">
            <a:xfrm>
              <a:off x="1394311" y="0"/>
              <a:ext cx="123162" cy="256967"/>
            </a:xfrm>
            <a:custGeom>
              <a:avLst/>
              <a:gdLst>
                <a:gd name="T0" fmla="*/ 89225394 w 169"/>
                <a:gd name="T1" fmla="*/ 22227275 h 349"/>
                <a:gd name="T2" fmla="*/ 88163577 w 169"/>
                <a:gd name="T3" fmla="*/ 26022145 h 349"/>
                <a:gd name="T4" fmla="*/ 84445398 w 169"/>
                <a:gd name="T5" fmla="*/ 24938319 h 349"/>
                <a:gd name="T6" fmla="*/ 71699229 w 169"/>
                <a:gd name="T7" fmla="*/ 10300768 h 349"/>
                <a:gd name="T8" fmla="*/ 53641791 w 169"/>
                <a:gd name="T9" fmla="*/ 5421341 h 349"/>
                <a:gd name="T10" fmla="*/ 39301793 w 169"/>
                <a:gd name="T11" fmla="*/ 5421341 h 349"/>
                <a:gd name="T12" fmla="*/ 15401809 w 169"/>
                <a:gd name="T13" fmla="*/ 15179461 h 349"/>
                <a:gd name="T14" fmla="*/ 5311270 w 169"/>
                <a:gd name="T15" fmla="*/ 40117774 h 349"/>
                <a:gd name="T16" fmla="*/ 5311270 w 169"/>
                <a:gd name="T17" fmla="*/ 148543855 h 349"/>
                <a:gd name="T18" fmla="*/ 15401809 w 169"/>
                <a:gd name="T19" fmla="*/ 173481426 h 349"/>
                <a:gd name="T20" fmla="*/ 39301793 w 169"/>
                <a:gd name="T21" fmla="*/ 183240278 h 349"/>
                <a:gd name="T22" fmla="*/ 53641791 w 169"/>
                <a:gd name="T23" fmla="*/ 183240278 h 349"/>
                <a:gd name="T24" fmla="*/ 84445398 w 169"/>
                <a:gd name="T25" fmla="*/ 164265223 h 349"/>
                <a:gd name="T26" fmla="*/ 87632305 w 169"/>
                <a:gd name="T27" fmla="*/ 162639484 h 349"/>
                <a:gd name="T28" fmla="*/ 89225394 w 169"/>
                <a:gd name="T29" fmla="*/ 166434348 h 349"/>
                <a:gd name="T30" fmla="*/ 74354863 w 169"/>
                <a:gd name="T31" fmla="*/ 182697629 h 349"/>
                <a:gd name="T32" fmla="*/ 53641791 w 169"/>
                <a:gd name="T33" fmla="*/ 189203530 h 349"/>
                <a:gd name="T34" fmla="*/ 39301793 w 169"/>
                <a:gd name="T35" fmla="*/ 189203530 h 349"/>
                <a:gd name="T36" fmla="*/ 11684356 w 169"/>
                <a:gd name="T37" fmla="*/ 177277026 h 349"/>
                <a:gd name="T38" fmla="*/ 0 w 169"/>
                <a:gd name="T39" fmla="*/ 149085768 h 349"/>
                <a:gd name="T40" fmla="*/ 0 w 169"/>
                <a:gd name="T41" fmla="*/ 40117774 h 349"/>
                <a:gd name="T42" fmla="*/ 11684356 w 169"/>
                <a:gd name="T43" fmla="*/ 11384594 h 349"/>
                <a:gd name="T44" fmla="*/ 39301793 w 169"/>
                <a:gd name="T45" fmla="*/ 0 h 349"/>
                <a:gd name="T46" fmla="*/ 53641791 w 169"/>
                <a:gd name="T47" fmla="*/ 0 h 349"/>
                <a:gd name="T48" fmla="*/ 74885407 w 169"/>
                <a:gd name="T49" fmla="*/ 5963254 h 349"/>
                <a:gd name="T50" fmla="*/ 89225394 w 169"/>
                <a:gd name="T51" fmla="*/ 22227275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349"/>
                <a:gd name="T80" fmla="*/ 169 w 169"/>
                <a:gd name="T81" fmla="*/ 349 h 3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349">
                  <a:moveTo>
                    <a:pt x="168" y="41"/>
                  </a:moveTo>
                  <a:cubicBezTo>
                    <a:pt x="169" y="44"/>
                    <a:pt x="169" y="47"/>
                    <a:pt x="166" y="48"/>
                  </a:cubicBezTo>
                  <a:cubicBezTo>
                    <a:pt x="163" y="50"/>
                    <a:pt x="160" y="49"/>
                    <a:pt x="159" y="46"/>
                  </a:cubicBezTo>
                  <a:cubicBezTo>
                    <a:pt x="154" y="35"/>
                    <a:pt x="146" y="26"/>
                    <a:pt x="135" y="19"/>
                  </a:cubicBezTo>
                  <a:cubicBezTo>
                    <a:pt x="125" y="13"/>
                    <a:pt x="114" y="10"/>
                    <a:pt x="101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56" y="10"/>
                    <a:pt x="41" y="16"/>
                    <a:pt x="29" y="28"/>
                  </a:cubicBezTo>
                  <a:cubicBezTo>
                    <a:pt x="16" y="41"/>
                    <a:pt x="10" y="56"/>
                    <a:pt x="10" y="74"/>
                  </a:cubicBezTo>
                  <a:cubicBezTo>
                    <a:pt x="10" y="274"/>
                    <a:pt x="10" y="274"/>
                    <a:pt x="10" y="274"/>
                  </a:cubicBezTo>
                  <a:cubicBezTo>
                    <a:pt x="10" y="292"/>
                    <a:pt x="16" y="307"/>
                    <a:pt x="29" y="320"/>
                  </a:cubicBezTo>
                  <a:cubicBezTo>
                    <a:pt x="41" y="332"/>
                    <a:pt x="56" y="338"/>
                    <a:pt x="74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128" y="338"/>
                    <a:pt x="147" y="326"/>
                    <a:pt x="159" y="303"/>
                  </a:cubicBezTo>
                  <a:cubicBezTo>
                    <a:pt x="160" y="300"/>
                    <a:pt x="163" y="299"/>
                    <a:pt x="165" y="300"/>
                  </a:cubicBezTo>
                  <a:cubicBezTo>
                    <a:pt x="168" y="302"/>
                    <a:pt x="169" y="304"/>
                    <a:pt x="168" y="307"/>
                  </a:cubicBezTo>
                  <a:cubicBezTo>
                    <a:pt x="161" y="320"/>
                    <a:pt x="152" y="330"/>
                    <a:pt x="140" y="337"/>
                  </a:cubicBezTo>
                  <a:cubicBezTo>
                    <a:pt x="128" y="345"/>
                    <a:pt x="115" y="349"/>
                    <a:pt x="101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54" y="349"/>
                    <a:pt x="36" y="341"/>
                    <a:pt x="22" y="327"/>
                  </a:cubicBezTo>
                  <a:cubicBezTo>
                    <a:pt x="8" y="312"/>
                    <a:pt x="0" y="295"/>
                    <a:pt x="0" y="2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3"/>
                    <a:pt x="8" y="36"/>
                    <a:pt x="22" y="21"/>
                  </a:cubicBezTo>
                  <a:cubicBezTo>
                    <a:pt x="36" y="7"/>
                    <a:pt x="54" y="0"/>
                    <a:pt x="7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5" y="0"/>
                    <a:pt x="128" y="3"/>
                    <a:pt x="141" y="11"/>
                  </a:cubicBezTo>
                  <a:cubicBezTo>
                    <a:pt x="153" y="18"/>
                    <a:pt x="162" y="29"/>
                    <a:pt x="168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55" name="Freeform 56"/>
            <p:cNvSpPr>
              <a:spLocks noChangeArrowheads="1"/>
            </p:cNvSpPr>
            <p:nvPr/>
          </p:nvSpPr>
          <p:spPr bwMode="auto">
            <a:xfrm>
              <a:off x="1552445" y="0"/>
              <a:ext cx="124682" cy="256967"/>
            </a:xfrm>
            <a:custGeom>
              <a:avLst/>
              <a:gdLst>
                <a:gd name="T0" fmla="*/ 90896857 w 169"/>
                <a:gd name="T1" fmla="*/ 21685362 h 349"/>
                <a:gd name="T2" fmla="*/ 90353126 w 169"/>
                <a:gd name="T3" fmla="*/ 25480232 h 349"/>
                <a:gd name="T4" fmla="*/ 86542580 w 169"/>
                <a:gd name="T5" fmla="*/ 24938319 h 349"/>
                <a:gd name="T6" fmla="*/ 46265132 w 169"/>
                <a:gd name="T7" fmla="*/ 4879428 h 349"/>
                <a:gd name="T8" fmla="*/ 45176194 w 169"/>
                <a:gd name="T9" fmla="*/ 4879428 h 349"/>
                <a:gd name="T10" fmla="*/ 16873384 w 169"/>
                <a:gd name="T11" fmla="*/ 16805936 h 349"/>
                <a:gd name="T12" fmla="*/ 5443217 w 169"/>
                <a:gd name="T13" fmla="*/ 44996464 h 349"/>
                <a:gd name="T14" fmla="*/ 25037476 w 169"/>
                <a:gd name="T15" fmla="*/ 78609072 h 349"/>
                <a:gd name="T16" fmla="*/ 68581000 w 169"/>
                <a:gd name="T17" fmla="*/ 105173142 h 349"/>
                <a:gd name="T18" fmla="*/ 90896857 w 169"/>
                <a:gd name="T19" fmla="*/ 143122516 h 349"/>
                <a:gd name="T20" fmla="*/ 88719718 w 169"/>
                <a:gd name="T21" fmla="*/ 156133582 h 349"/>
                <a:gd name="T22" fmla="*/ 72935278 w 169"/>
                <a:gd name="T23" fmla="*/ 179987327 h 349"/>
                <a:gd name="T24" fmla="*/ 45720663 w 169"/>
                <a:gd name="T25" fmla="*/ 189203530 h 349"/>
                <a:gd name="T26" fmla="*/ 44632463 w 169"/>
                <a:gd name="T27" fmla="*/ 189203530 h 349"/>
                <a:gd name="T28" fmla="*/ 1088939 w 169"/>
                <a:gd name="T29" fmla="*/ 167518174 h 349"/>
                <a:gd name="T30" fmla="*/ 1088939 w 169"/>
                <a:gd name="T31" fmla="*/ 163723310 h 349"/>
                <a:gd name="T32" fmla="*/ 5443217 w 169"/>
                <a:gd name="T33" fmla="*/ 164265223 h 349"/>
                <a:gd name="T34" fmla="*/ 44632463 w 169"/>
                <a:gd name="T35" fmla="*/ 183782191 h 349"/>
                <a:gd name="T36" fmla="*/ 45720663 w 169"/>
                <a:gd name="T37" fmla="*/ 183782191 h 349"/>
                <a:gd name="T38" fmla="*/ 74024216 w 169"/>
                <a:gd name="T39" fmla="*/ 171855687 h 349"/>
                <a:gd name="T40" fmla="*/ 85454379 w 169"/>
                <a:gd name="T41" fmla="*/ 143664429 h 349"/>
                <a:gd name="T42" fmla="*/ 65859393 w 169"/>
                <a:gd name="T43" fmla="*/ 109510655 h 349"/>
                <a:gd name="T44" fmla="*/ 22315862 w 169"/>
                <a:gd name="T45" fmla="*/ 83487762 h 349"/>
                <a:gd name="T46" fmla="*/ 0 w 169"/>
                <a:gd name="T47" fmla="*/ 45539113 h 349"/>
                <a:gd name="T48" fmla="*/ 2177139 w 169"/>
                <a:gd name="T49" fmla="*/ 32528046 h 349"/>
                <a:gd name="T50" fmla="*/ 17961585 w 169"/>
                <a:gd name="T51" fmla="*/ 8674293 h 349"/>
                <a:gd name="T52" fmla="*/ 45176194 w 169"/>
                <a:gd name="T53" fmla="*/ 0 h 349"/>
                <a:gd name="T54" fmla="*/ 46265132 w 169"/>
                <a:gd name="T55" fmla="*/ 0 h 349"/>
                <a:gd name="T56" fmla="*/ 90896857 w 169"/>
                <a:gd name="T57" fmla="*/ 21685362 h 3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9"/>
                <a:gd name="T88" fmla="*/ 0 h 349"/>
                <a:gd name="T89" fmla="*/ 169 w 169"/>
                <a:gd name="T90" fmla="*/ 349 h 3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9" h="349">
                  <a:moveTo>
                    <a:pt x="167" y="40"/>
                  </a:moveTo>
                  <a:cubicBezTo>
                    <a:pt x="169" y="43"/>
                    <a:pt x="169" y="45"/>
                    <a:pt x="166" y="47"/>
                  </a:cubicBezTo>
                  <a:cubicBezTo>
                    <a:pt x="163" y="49"/>
                    <a:pt x="161" y="49"/>
                    <a:pt x="159" y="46"/>
                  </a:cubicBezTo>
                  <a:cubicBezTo>
                    <a:pt x="140" y="22"/>
                    <a:pt x="116" y="9"/>
                    <a:pt x="85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62" y="9"/>
                    <a:pt x="45" y="17"/>
                    <a:pt x="31" y="31"/>
                  </a:cubicBezTo>
                  <a:cubicBezTo>
                    <a:pt x="17" y="45"/>
                    <a:pt x="10" y="63"/>
                    <a:pt x="10" y="83"/>
                  </a:cubicBezTo>
                  <a:cubicBezTo>
                    <a:pt x="10" y="110"/>
                    <a:pt x="22" y="131"/>
                    <a:pt x="46" y="145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53" y="210"/>
                    <a:pt x="167" y="234"/>
                    <a:pt x="167" y="264"/>
                  </a:cubicBezTo>
                  <a:cubicBezTo>
                    <a:pt x="167" y="272"/>
                    <a:pt x="166" y="280"/>
                    <a:pt x="163" y="288"/>
                  </a:cubicBezTo>
                  <a:cubicBezTo>
                    <a:pt x="158" y="306"/>
                    <a:pt x="149" y="321"/>
                    <a:pt x="134" y="332"/>
                  </a:cubicBezTo>
                  <a:cubicBezTo>
                    <a:pt x="120" y="343"/>
                    <a:pt x="103" y="349"/>
                    <a:pt x="84" y="349"/>
                  </a:cubicBezTo>
                  <a:cubicBezTo>
                    <a:pt x="82" y="349"/>
                    <a:pt x="82" y="349"/>
                    <a:pt x="82" y="349"/>
                  </a:cubicBezTo>
                  <a:cubicBezTo>
                    <a:pt x="49" y="349"/>
                    <a:pt x="22" y="335"/>
                    <a:pt x="2" y="309"/>
                  </a:cubicBezTo>
                  <a:cubicBezTo>
                    <a:pt x="0" y="306"/>
                    <a:pt x="0" y="304"/>
                    <a:pt x="2" y="302"/>
                  </a:cubicBezTo>
                  <a:cubicBezTo>
                    <a:pt x="5" y="300"/>
                    <a:pt x="8" y="300"/>
                    <a:pt x="10" y="303"/>
                  </a:cubicBezTo>
                  <a:cubicBezTo>
                    <a:pt x="28" y="327"/>
                    <a:pt x="52" y="339"/>
                    <a:pt x="82" y="339"/>
                  </a:cubicBezTo>
                  <a:cubicBezTo>
                    <a:pt x="84" y="339"/>
                    <a:pt x="84" y="339"/>
                    <a:pt x="84" y="339"/>
                  </a:cubicBezTo>
                  <a:cubicBezTo>
                    <a:pt x="105" y="339"/>
                    <a:pt x="123" y="332"/>
                    <a:pt x="136" y="317"/>
                  </a:cubicBezTo>
                  <a:cubicBezTo>
                    <a:pt x="150" y="303"/>
                    <a:pt x="157" y="285"/>
                    <a:pt x="157" y="265"/>
                  </a:cubicBezTo>
                  <a:cubicBezTo>
                    <a:pt x="157" y="237"/>
                    <a:pt x="145" y="217"/>
                    <a:pt x="121" y="202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14" y="138"/>
                    <a:pt x="0" y="114"/>
                    <a:pt x="0" y="84"/>
                  </a:cubicBezTo>
                  <a:cubicBezTo>
                    <a:pt x="0" y="76"/>
                    <a:pt x="1" y="68"/>
                    <a:pt x="4" y="60"/>
                  </a:cubicBezTo>
                  <a:cubicBezTo>
                    <a:pt x="9" y="42"/>
                    <a:pt x="19" y="27"/>
                    <a:pt x="33" y="16"/>
                  </a:cubicBezTo>
                  <a:cubicBezTo>
                    <a:pt x="48" y="5"/>
                    <a:pt x="64" y="0"/>
                    <a:pt x="8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9" y="0"/>
                    <a:pt x="146" y="13"/>
                    <a:pt x="16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1273" name="Freeform 57"/>
          <p:cNvSpPr>
            <a:spLocks noChangeArrowheads="1"/>
          </p:cNvSpPr>
          <p:nvPr/>
        </p:nvSpPr>
        <p:spPr bwMode="auto">
          <a:xfrm>
            <a:off x="11012488" y="6043613"/>
            <a:ext cx="666750" cy="620712"/>
          </a:xfrm>
          <a:custGeom>
            <a:avLst/>
            <a:gdLst>
              <a:gd name="T0" fmla="*/ 419633314 w 1021"/>
              <a:gd name="T1" fmla="*/ 377358913 h 1021"/>
              <a:gd name="T2" fmla="*/ 15778663 w 1021"/>
              <a:gd name="T3" fmla="*/ 377358913 h 1021"/>
              <a:gd name="T4" fmla="*/ 0 w 1021"/>
              <a:gd name="T5" fmla="*/ 363683798 h 1021"/>
              <a:gd name="T6" fmla="*/ 0 w 1021"/>
              <a:gd name="T7" fmla="*/ 13675120 h 1021"/>
              <a:gd name="T8" fmla="*/ 15778663 w 1021"/>
              <a:gd name="T9" fmla="*/ 0 h 1021"/>
              <a:gd name="T10" fmla="*/ 419633314 w 1021"/>
              <a:gd name="T11" fmla="*/ 0 h 1021"/>
              <a:gd name="T12" fmla="*/ 435411971 w 1021"/>
              <a:gd name="T13" fmla="*/ 13675120 h 1021"/>
              <a:gd name="T14" fmla="*/ 435411971 w 1021"/>
              <a:gd name="T15" fmla="*/ 363683798 h 1021"/>
              <a:gd name="T16" fmla="*/ 419633314 w 1021"/>
              <a:gd name="T17" fmla="*/ 377358913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021"/>
              <a:gd name="T29" fmla="*/ 1021 w 1021"/>
              <a:gd name="T30" fmla="*/ 1021 h 10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021">
                <a:moveTo>
                  <a:pt x="984" y="1021"/>
                </a:moveTo>
                <a:cubicBezTo>
                  <a:pt x="37" y="1021"/>
                  <a:pt x="37" y="1021"/>
                  <a:pt x="37" y="1021"/>
                </a:cubicBezTo>
                <a:cubicBezTo>
                  <a:pt x="17" y="1021"/>
                  <a:pt x="0" y="1005"/>
                  <a:pt x="0" y="98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7" y="0"/>
                </a:cubicBezTo>
                <a:cubicBezTo>
                  <a:pt x="984" y="0"/>
                  <a:pt x="984" y="0"/>
                  <a:pt x="984" y="0"/>
                </a:cubicBezTo>
                <a:cubicBezTo>
                  <a:pt x="1004" y="0"/>
                  <a:pt x="1021" y="17"/>
                  <a:pt x="1021" y="37"/>
                </a:cubicBezTo>
                <a:cubicBezTo>
                  <a:pt x="1021" y="984"/>
                  <a:pt x="1021" y="984"/>
                  <a:pt x="1021" y="984"/>
                </a:cubicBezTo>
                <a:cubicBezTo>
                  <a:pt x="1021" y="1005"/>
                  <a:pt x="1004" y="1021"/>
                  <a:pt x="984" y="1021"/>
                </a:cubicBezTo>
                <a:close/>
              </a:path>
            </a:pathLst>
          </a:custGeom>
          <a:noFill/>
          <a:ln w="12700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4" name="Line 58"/>
          <p:cNvSpPr>
            <a:spLocks noChangeShapeType="1"/>
          </p:cNvSpPr>
          <p:nvPr/>
        </p:nvSpPr>
        <p:spPr bwMode="auto">
          <a:xfrm>
            <a:off x="11118850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Line 59"/>
          <p:cNvSpPr>
            <a:spLocks noChangeShapeType="1"/>
          </p:cNvSpPr>
          <p:nvPr/>
        </p:nvSpPr>
        <p:spPr bwMode="auto">
          <a:xfrm>
            <a:off x="11572875" y="5988050"/>
            <a:ext cx="0" cy="10795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Line 62"/>
          <p:cNvSpPr>
            <a:spLocks noChangeShapeType="1"/>
          </p:cNvSpPr>
          <p:nvPr/>
        </p:nvSpPr>
        <p:spPr bwMode="auto">
          <a:xfrm>
            <a:off x="11063288" y="6156325"/>
            <a:ext cx="56673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时间线1"/>
          <p:cNvSpPr>
            <a:spLocks noChangeShapeType="1"/>
          </p:cNvSpPr>
          <p:nvPr/>
        </p:nvSpPr>
        <p:spPr bwMode="auto">
          <a:xfrm flipV="1">
            <a:off x="755650" y="3849688"/>
            <a:ext cx="1588" cy="1860550"/>
          </a:xfrm>
          <a:prstGeom prst="line">
            <a:avLst/>
          </a:prstGeom>
          <a:noFill/>
          <a:ln w="19050">
            <a:solidFill>
              <a:srgbClr val="F2F2F2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8" name="时间线2"/>
          <p:cNvSpPr>
            <a:spLocks noChangeShapeType="1"/>
          </p:cNvSpPr>
          <p:nvPr/>
        </p:nvSpPr>
        <p:spPr bwMode="auto">
          <a:xfrm>
            <a:off x="755650" y="3849688"/>
            <a:ext cx="102536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5"/>
          <p:cNvSpPr>
            <a:spLocks noChangeArrowheads="1"/>
          </p:cNvSpPr>
          <p:nvPr/>
        </p:nvSpPr>
        <p:spPr bwMode="auto">
          <a:xfrm>
            <a:off x="2852738" y="3227388"/>
            <a:ext cx="404812" cy="328612"/>
          </a:xfrm>
          <a:custGeom>
            <a:avLst/>
            <a:gdLst>
              <a:gd name="T0" fmla="*/ 247541912 w 662"/>
              <a:gd name="T1" fmla="*/ 80462756 h 585"/>
              <a:gd name="T2" fmla="*/ 123770956 w 662"/>
              <a:gd name="T3" fmla="*/ 0 h 585"/>
              <a:gd name="T4" fmla="*/ 0 w 662"/>
              <a:gd name="T5" fmla="*/ 80462756 h 585"/>
              <a:gd name="T6" fmla="*/ 123770956 w 662"/>
              <a:gd name="T7" fmla="*/ 160610382 h 585"/>
              <a:gd name="T8" fmla="*/ 168642737 w 662"/>
              <a:gd name="T9" fmla="*/ 155245864 h 585"/>
              <a:gd name="T10" fmla="*/ 234454626 w 662"/>
              <a:gd name="T11" fmla="*/ 184591184 h 585"/>
              <a:gd name="T12" fmla="*/ 218375279 w 662"/>
              <a:gd name="T13" fmla="*/ 132211541 h 585"/>
              <a:gd name="T14" fmla="*/ 247541912 w 662"/>
              <a:gd name="T15" fmla="*/ 80462756 h 5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2"/>
              <a:gd name="T25" fmla="*/ 0 h 585"/>
              <a:gd name="T26" fmla="*/ 662 w 662"/>
              <a:gd name="T27" fmla="*/ 585 h 5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2" h="585">
                <a:moveTo>
                  <a:pt x="662" y="255"/>
                </a:moveTo>
                <a:cubicBezTo>
                  <a:pt x="662" y="114"/>
                  <a:pt x="514" y="0"/>
                  <a:pt x="331" y="0"/>
                </a:cubicBezTo>
                <a:cubicBezTo>
                  <a:pt x="148" y="0"/>
                  <a:pt x="0" y="114"/>
                  <a:pt x="0" y="255"/>
                </a:cubicBezTo>
                <a:cubicBezTo>
                  <a:pt x="0" y="395"/>
                  <a:pt x="148" y="509"/>
                  <a:pt x="331" y="509"/>
                </a:cubicBezTo>
                <a:cubicBezTo>
                  <a:pt x="373" y="509"/>
                  <a:pt x="414" y="503"/>
                  <a:pt x="451" y="492"/>
                </a:cubicBezTo>
                <a:cubicBezTo>
                  <a:pt x="627" y="585"/>
                  <a:pt x="627" y="585"/>
                  <a:pt x="627" y="585"/>
                </a:cubicBezTo>
                <a:cubicBezTo>
                  <a:pt x="584" y="419"/>
                  <a:pt x="584" y="419"/>
                  <a:pt x="584" y="419"/>
                </a:cubicBezTo>
                <a:cubicBezTo>
                  <a:pt x="633" y="375"/>
                  <a:pt x="662" y="317"/>
                  <a:pt x="662" y="255"/>
                </a:cubicBezTo>
                <a:close/>
              </a:path>
            </a:pathLst>
          </a:custGeom>
          <a:noFill/>
          <a:ln w="12700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0" name="Freeform 6"/>
          <p:cNvSpPr>
            <a:spLocks noChangeArrowheads="1"/>
          </p:cNvSpPr>
          <p:nvPr/>
        </p:nvSpPr>
        <p:spPr bwMode="auto">
          <a:xfrm>
            <a:off x="2717800" y="3363913"/>
            <a:ext cx="280988" cy="254000"/>
          </a:xfrm>
          <a:custGeom>
            <a:avLst/>
            <a:gdLst>
              <a:gd name="T0" fmla="*/ 171639718 w 460"/>
              <a:gd name="T1" fmla="*/ 110578452 h 448"/>
              <a:gd name="T2" fmla="*/ 107461427 w 460"/>
              <a:gd name="T3" fmla="*/ 123757533 h 448"/>
              <a:gd name="T4" fmla="*/ 68655754 w 460"/>
              <a:gd name="T5" fmla="*/ 119257539 h 448"/>
              <a:gd name="T6" fmla="*/ 11566934 w 460"/>
              <a:gd name="T7" fmla="*/ 144008925 h 448"/>
              <a:gd name="T8" fmla="*/ 25372608 w 460"/>
              <a:gd name="T9" fmla="*/ 99970553 h 448"/>
              <a:gd name="T10" fmla="*/ 0 w 460"/>
              <a:gd name="T11" fmla="*/ 56253632 h 448"/>
              <a:gd name="T12" fmla="*/ 47387411 w 460"/>
              <a:gd name="T13" fmla="*/ 0 h 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0"/>
              <a:gd name="T22" fmla="*/ 0 h 448"/>
              <a:gd name="T23" fmla="*/ 460 w 460"/>
              <a:gd name="T24" fmla="*/ 448 h 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0" h="448">
                <a:moveTo>
                  <a:pt x="460" y="344"/>
                </a:moveTo>
                <a:cubicBezTo>
                  <a:pt x="412" y="370"/>
                  <a:pt x="352" y="385"/>
                  <a:pt x="288" y="385"/>
                </a:cubicBezTo>
                <a:cubicBezTo>
                  <a:pt x="251" y="385"/>
                  <a:pt x="216" y="380"/>
                  <a:pt x="184" y="371"/>
                </a:cubicBezTo>
                <a:cubicBezTo>
                  <a:pt x="31" y="448"/>
                  <a:pt x="31" y="448"/>
                  <a:pt x="31" y="448"/>
                </a:cubicBezTo>
                <a:cubicBezTo>
                  <a:pt x="68" y="311"/>
                  <a:pt x="68" y="311"/>
                  <a:pt x="68" y="311"/>
                </a:cubicBezTo>
                <a:cubicBezTo>
                  <a:pt x="26" y="274"/>
                  <a:pt x="0" y="227"/>
                  <a:pt x="0" y="175"/>
                </a:cubicBezTo>
                <a:cubicBezTo>
                  <a:pt x="0" y="102"/>
                  <a:pt x="50" y="38"/>
                  <a:pt x="127" y="0"/>
                </a:cubicBezTo>
              </a:path>
            </a:pathLst>
          </a:custGeom>
          <a:noFill/>
          <a:ln w="12700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1" name="A-9"/>
          <p:cNvSpPr>
            <a:spLocks noChangeArrowheads="1"/>
          </p:cNvSpPr>
          <p:nvPr/>
        </p:nvSpPr>
        <p:spPr bwMode="auto">
          <a:xfrm>
            <a:off x="1328738" y="2767013"/>
            <a:ext cx="210978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</a:t>
            </a: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</a:t>
            </a:r>
            <a:endParaRPr lang="zh-CN" altLang="en-US" sz="1000">
              <a:solidFill>
                <a:srgbClr val="7F7F7F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</a:t>
            </a:r>
            <a:r>
              <a:rPr lang="zh-CN" altLang="en-US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   </a:t>
            </a: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simple text. This is a simple </a:t>
            </a:r>
          </a:p>
          <a:p>
            <a:pPr algn="just" eaLnBrk="1" hangingPunct="1"/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82" name="A-8"/>
          <p:cNvSpPr>
            <a:spLocks noChangeArrowheads="1"/>
          </p:cNvSpPr>
          <p:nvPr/>
        </p:nvSpPr>
        <p:spPr bwMode="auto">
          <a:xfrm>
            <a:off x="1328738" y="2209800"/>
            <a:ext cx="21097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 is a simple text. This is a simple text.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83" name="A-7"/>
          <p:cNvSpPr>
            <a:spLocks noChangeArrowheads="1"/>
          </p:cNvSpPr>
          <p:nvPr/>
        </p:nvSpPr>
        <p:spPr bwMode="auto">
          <a:xfrm>
            <a:off x="1322388" y="1881188"/>
            <a:ext cx="1309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rgbClr val="000000"/>
                </a:solidFill>
                <a:sym typeface="Arial" panose="020B0604020202020204" pitchFamily="34" charset="0"/>
              </a:rPr>
              <a:t>YOUR TITLE HERE</a:t>
            </a:r>
          </a:p>
        </p:txBody>
      </p:sp>
      <p:sp>
        <p:nvSpPr>
          <p:cNvPr id="11284" name="Oval 7"/>
          <p:cNvSpPr>
            <a:spLocks noChangeArrowheads="1"/>
          </p:cNvSpPr>
          <p:nvPr/>
        </p:nvSpPr>
        <p:spPr bwMode="auto">
          <a:xfrm>
            <a:off x="1568450" y="1371600"/>
            <a:ext cx="495300" cy="490538"/>
          </a:xfrm>
          <a:prstGeom prst="ellipse">
            <a:avLst/>
          </a:prstGeom>
          <a:noFill/>
          <a:ln w="12700">
            <a:solidFill>
              <a:srgbClr val="99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85" name="Freeform 8"/>
          <p:cNvSpPr>
            <a:spLocks noChangeArrowheads="1"/>
          </p:cNvSpPr>
          <p:nvPr/>
        </p:nvSpPr>
        <p:spPr bwMode="auto">
          <a:xfrm>
            <a:off x="1793875" y="1487488"/>
            <a:ext cx="92075" cy="239712"/>
          </a:xfrm>
          <a:custGeom>
            <a:avLst/>
            <a:gdLst>
              <a:gd name="T0" fmla="*/ 0 w 66"/>
              <a:gd name="T1" fmla="*/ 0 h 183"/>
              <a:gd name="T2" fmla="*/ 0 w 66"/>
              <a:gd name="T3" fmla="*/ 226491169 h 183"/>
              <a:gd name="T4" fmla="*/ 128451585 w 66"/>
              <a:gd name="T5" fmla="*/ 313999119 h 183"/>
              <a:gd name="T6" fmla="*/ 0 60000 65536"/>
              <a:gd name="T7" fmla="*/ 0 60000 65536"/>
              <a:gd name="T8" fmla="*/ 0 60000 65536"/>
              <a:gd name="T9" fmla="*/ 0 w 66"/>
              <a:gd name="T10" fmla="*/ 0 h 183"/>
              <a:gd name="T11" fmla="*/ 66 w 66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183">
                <a:moveTo>
                  <a:pt x="0" y="0"/>
                </a:moveTo>
                <a:lnTo>
                  <a:pt x="0" y="132"/>
                </a:lnTo>
                <a:lnTo>
                  <a:pt x="66" y="183"/>
                </a:lnTo>
              </a:path>
            </a:pathLst>
          </a:custGeom>
          <a:noFill/>
          <a:ln w="12700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1286" name="A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970088"/>
            <a:ext cx="6762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A-4"/>
          <p:cNvSpPr>
            <a:spLocks noChangeArrowheads="1"/>
          </p:cNvSpPr>
          <p:nvPr/>
        </p:nvSpPr>
        <p:spPr bwMode="auto">
          <a:xfrm>
            <a:off x="811213" y="2097088"/>
            <a:ext cx="433387" cy="1452562"/>
          </a:xfrm>
          <a:custGeom>
            <a:avLst/>
            <a:gdLst>
              <a:gd name="T0" fmla="*/ 0 w 659"/>
              <a:gd name="T1" fmla="*/ 11869594 h 2385"/>
              <a:gd name="T2" fmla="*/ 0 w 659"/>
              <a:gd name="T3" fmla="*/ 884669277 h 2385"/>
              <a:gd name="T4" fmla="*/ 285014076 w 659"/>
              <a:gd name="T5" fmla="*/ 884669277 h 2385"/>
              <a:gd name="T6" fmla="*/ 285014076 w 659"/>
              <a:gd name="T7" fmla="*/ 11869594 h 2385"/>
              <a:gd name="T8" fmla="*/ 271173976 w 659"/>
              <a:gd name="T9" fmla="*/ 0 h 2385"/>
              <a:gd name="T10" fmla="*/ 13840105 w 659"/>
              <a:gd name="T11" fmla="*/ 0 h 2385"/>
              <a:gd name="T12" fmla="*/ 0 w 659"/>
              <a:gd name="T13" fmla="*/ 11869594 h 23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9"/>
              <a:gd name="T22" fmla="*/ 0 h 2385"/>
              <a:gd name="T23" fmla="*/ 659 w 659"/>
              <a:gd name="T24" fmla="*/ 2385 h 23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9" h="2385">
                <a:moveTo>
                  <a:pt x="0" y="32"/>
                </a:moveTo>
                <a:cubicBezTo>
                  <a:pt x="0" y="2385"/>
                  <a:pt x="0" y="2385"/>
                  <a:pt x="0" y="2385"/>
                </a:cubicBezTo>
                <a:cubicBezTo>
                  <a:pt x="659" y="2385"/>
                  <a:pt x="659" y="2385"/>
                  <a:pt x="659" y="2385"/>
                </a:cubicBezTo>
                <a:cubicBezTo>
                  <a:pt x="659" y="32"/>
                  <a:pt x="659" y="32"/>
                  <a:pt x="659" y="32"/>
                </a:cubicBezTo>
                <a:cubicBezTo>
                  <a:pt x="659" y="14"/>
                  <a:pt x="645" y="0"/>
                  <a:pt x="62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lose/>
              </a:path>
            </a:pathLst>
          </a:custGeom>
          <a:solidFill>
            <a:srgbClr val="FF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8" name="A-3"/>
          <p:cNvSpPr>
            <a:spLocks noChangeArrowheads="1"/>
          </p:cNvSpPr>
          <p:nvPr/>
        </p:nvSpPr>
        <p:spPr bwMode="auto">
          <a:xfrm rot="-5400000">
            <a:off x="301625" y="2717800"/>
            <a:ext cx="1435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sym typeface="Arial" panose="020B0604020202020204" pitchFamily="34" charset="0"/>
              </a:rPr>
              <a:t>YOUR TITLE HERE</a:t>
            </a:r>
          </a:p>
        </p:txBody>
      </p:sp>
      <p:sp>
        <p:nvSpPr>
          <p:cNvPr id="11289" name="A-2"/>
          <p:cNvSpPr>
            <a:spLocks noChangeArrowheads="1"/>
          </p:cNvSpPr>
          <p:nvPr/>
        </p:nvSpPr>
        <p:spPr bwMode="auto">
          <a:xfrm>
            <a:off x="811213" y="3549650"/>
            <a:ext cx="433387" cy="295275"/>
          </a:xfrm>
          <a:custGeom>
            <a:avLst/>
            <a:gdLst>
              <a:gd name="T0" fmla="*/ 0 w 490537"/>
              <a:gd name="T1" fmla="*/ 0 h 358775"/>
              <a:gd name="T2" fmla="*/ 382895 w 490537"/>
              <a:gd name="T3" fmla="*/ 0 h 358775"/>
              <a:gd name="T4" fmla="*/ 382895 w 490537"/>
              <a:gd name="T5" fmla="*/ 172031 h 358775"/>
              <a:gd name="T6" fmla="*/ 364302 w 490537"/>
              <a:gd name="T7" fmla="*/ 188175 h 358775"/>
              <a:gd name="T8" fmla="*/ 279901 w 490537"/>
              <a:gd name="T9" fmla="*/ 188175 h 358775"/>
              <a:gd name="T10" fmla="*/ 254024 w 490537"/>
              <a:gd name="T11" fmla="*/ 188175 h 358775"/>
              <a:gd name="T12" fmla="*/ 190828 w 490537"/>
              <a:gd name="T13" fmla="*/ 243014 h 358775"/>
              <a:gd name="T14" fmla="*/ 127632 w 490537"/>
              <a:gd name="T15" fmla="*/ 188175 h 358775"/>
              <a:gd name="T16" fmla="*/ 79447 w 490537"/>
              <a:gd name="T17" fmla="*/ 188175 h 358775"/>
              <a:gd name="T18" fmla="*/ 18593 w 490537"/>
              <a:gd name="T19" fmla="*/ 188175 h 358775"/>
              <a:gd name="T20" fmla="*/ 0 w 490537"/>
              <a:gd name="T21" fmla="*/ 172031 h 3587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0537"/>
              <a:gd name="T34" fmla="*/ 0 h 358775"/>
              <a:gd name="T35" fmla="*/ 490537 w 490537"/>
              <a:gd name="T36" fmla="*/ 358775 h 3587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0537" h="358775">
                <a:moveTo>
                  <a:pt x="0" y="0"/>
                </a:moveTo>
                <a:cubicBezTo>
                  <a:pt x="0" y="0"/>
                  <a:pt x="0" y="0"/>
                  <a:pt x="490537" y="0"/>
                </a:cubicBezTo>
                <a:cubicBezTo>
                  <a:pt x="490537" y="0"/>
                  <a:pt x="490537" y="0"/>
                  <a:pt x="490537" y="253979"/>
                </a:cubicBezTo>
                <a:cubicBezTo>
                  <a:pt x="490537" y="267386"/>
                  <a:pt x="480116" y="277813"/>
                  <a:pt x="466717" y="277813"/>
                </a:cubicBezTo>
                <a:cubicBezTo>
                  <a:pt x="466717" y="277813"/>
                  <a:pt x="466717" y="277813"/>
                  <a:pt x="358588" y="277813"/>
                </a:cubicBezTo>
                <a:lnTo>
                  <a:pt x="325437" y="277813"/>
                </a:lnTo>
                <a:lnTo>
                  <a:pt x="244475" y="358775"/>
                </a:lnTo>
                <a:lnTo>
                  <a:pt x="163513" y="277813"/>
                </a:lnTo>
                <a:lnTo>
                  <a:pt x="101781" y="277813"/>
                </a:lnTo>
                <a:cubicBezTo>
                  <a:pt x="77452" y="277813"/>
                  <a:pt x="51501" y="277813"/>
                  <a:pt x="23820" y="277813"/>
                </a:cubicBezTo>
                <a:cubicBezTo>
                  <a:pt x="10421" y="277813"/>
                  <a:pt x="0" y="267386"/>
                  <a:pt x="0" y="25397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90" name="A-1"/>
          <p:cNvSpPr>
            <a:spLocks noChangeArrowheads="1"/>
          </p:cNvSpPr>
          <p:nvPr/>
        </p:nvSpPr>
        <p:spPr bwMode="auto">
          <a:xfrm>
            <a:off x="768350" y="3533775"/>
            <a:ext cx="515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FD10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  <a:endParaRPr lang="zh-CN" altLang="en-US" sz="1400">
              <a:solidFill>
                <a:srgbClr val="FFD10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291" name="Group 47"/>
          <p:cNvGrpSpPr/>
          <p:nvPr/>
        </p:nvGrpSpPr>
        <p:grpSpPr bwMode="auto">
          <a:xfrm>
            <a:off x="5942013" y="1846263"/>
            <a:ext cx="496887" cy="503237"/>
            <a:chOff x="0" y="0"/>
            <a:chExt cx="845" cy="792"/>
          </a:xfrm>
        </p:grpSpPr>
        <p:sp>
          <p:nvSpPr>
            <p:cNvPr id="11341" name="Oval 12"/>
            <p:cNvSpPr>
              <a:spLocks noChangeArrowheads="1"/>
            </p:cNvSpPr>
            <p:nvPr/>
          </p:nvSpPr>
          <p:spPr bwMode="auto">
            <a:xfrm>
              <a:off x="0" y="6"/>
              <a:ext cx="845" cy="785"/>
            </a:xfrm>
            <a:prstGeom prst="ellipse">
              <a:avLst/>
            </a:prstGeom>
            <a:noFill/>
            <a:ln w="12700">
              <a:solidFill>
                <a:srgbClr val="9999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42" name="Freeform 13"/>
            <p:cNvSpPr>
              <a:spLocks noChangeArrowheads="1"/>
            </p:cNvSpPr>
            <p:nvPr/>
          </p:nvSpPr>
          <p:spPr bwMode="auto">
            <a:xfrm>
              <a:off x="92" y="0"/>
              <a:ext cx="635" cy="792"/>
            </a:xfrm>
            <a:custGeom>
              <a:avLst/>
              <a:gdLst>
                <a:gd name="T0" fmla="*/ 57 w 655"/>
                <a:gd name="T1" fmla="*/ 91 h 877"/>
                <a:gd name="T2" fmla="*/ 0 w 655"/>
                <a:gd name="T3" fmla="*/ 229 h 877"/>
                <a:gd name="T4" fmla="*/ 60 w 655"/>
                <a:gd name="T5" fmla="*/ 359 h 877"/>
                <a:gd name="T6" fmla="*/ 237 w 655"/>
                <a:gd name="T7" fmla="*/ 463 h 877"/>
                <a:gd name="T8" fmla="*/ 226 w 655"/>
                <a:gd name="T9" fmla="*/ 523 h 877"/>
                <a:gd name="T10" fmla="*/ 281 w 655"/>
                <a:gd name="T11" fmla="*/ 600 h 877"/>
                <a:gd name="T12" fmla="*/ 288 w 655"/>
                <a:gd name="T13" fmla="*/ 671 h 877"/>
                <a:gd name="T14" fmla="*/ 283 w 655"/>
                <a:gd name="T15" fmla="*/ 715 h 877"/>
                <a:gd name="T16" fmla="*/ 328 w 655"/>
                <a:gd name="T17" fmla="*/ 715 h 877"/>
                <a:gd name="T18" fmla="*/ 469 w 655"/>
                <a:gd name="T19" fmla="*/ 630 h 877"/>
                <a:gd name="T20" fmla="*/ 596 w 655"/>
                <a:gd name="T21" fmla="*/ 519 h 877"/>
                <a:gd name="T22" fmla="*/ 496 w 655"/>
                <a:gd name="T23" fmla="*/ 500 h 877"/>
                <a:gd name="T24" fmla="*/ 430 w 655"/>
                <a:gd name="T25" fmla="*/ 455 h 877"/>
                <a:gd name="T26" fmla="*/ 326 w 655"/>
                <a:gd name="T27" fmla="*/ 430 h 877"/>
                <a:gd name="T28" fmla="*/ 237 w 655"/>
                <a:gd name="T29" fmla="*/ 449 h 877"/>
                <a:gd name="T30" fmla="*/ 181 w 655"/>
                <a:gd name="T31" fmla="*/ 366 h 877"/>
                <a:gd name="T32" fmla="*/ 103 w 655"/>
                <a:gd name="T33" fmla="*/ 355 h 877"/>
                <a:gd name="T34" fmla="*/ 197 w 655"/>
                <a:gd name="T35" fmla="*/ 284 h 877"/>
                <a:gd name="T36" fmla="*/ 245 w 655"/>
                <a:gd name="T37" fmla="*/ 321 h 877"/>
                <a:gd name="T38" fmla="*/ 402 w 655"/>
                <a:gd name="T39" fmla="*/ 187 h 877"/>
                <a:gd name="T40" fmla="*/ 330 w 655"/>
                <a:gd name="T41" fmla="*/ 122 h 877"/>
                <a:gd name="T42" fmla="*/ 356 w 655"/>
                <a:gd name="T43" fmla="*/ 87 h 877"/>
                <a:gd name="T44" fmla="*/ 424 w 655"/>
                <a:gd name="T45" fmla="*/ 60 h 877"/>
                <a:gd name="T46" fmla="*/ 302 w 655"/>
                <a:gd name="T47" fmla="*/ 0 h 8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5"/>
                <a:gd name="T73" fmla="*/ 0 h 877"/>
                <a:gd name="T74" fmla="*/ 655 w 655"/>
                <a:gd name="T75" fmla="*/ 877 h 8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5" h="877">
                  <a:moveTo>
                    <a:pt x="61" y="112"/>
                  </a:moveTo>
                  <a:cubicBezTo>
                    <a:pt x="61" y="112"/>
                    <a:pt x="0" y="231"/>
                    <a:pt x="0" y="281"/>
                  </a:cubicBezTo>
                  <a:cubicBezTo>
                    <a:pt x="0" y="331"/>
                    <a:pt x="43" y="423"/>
                    <a:pt x="64" y="441"/>
                  </a:cubicBezTo>
                  <a:cubicBezTo>
                    <a:pt x="84" y="460"/>
                    <a:pt x="238" y="568"/>
                    <a:pt x="252" y="568"/>
                  </a:cubicBezTo>
                  <a:cubicBezTo>
                    <a:pt x="265" y="568"/>
                    <a:pt x="240" y="612"/>
                    <a:pt x="240" y="641"/>
                  </a:cubicBezTo>
                  <a:cubicBezTo>
                    <a:pt x="240" y="670"/>
                    <a:pt x="283" y="727"/>
                    <a:pt x="299" y="735"/>
                  </a:cubicBezTo>
                  <a:cubicBezTo>
                    <a:pt x="315" y="743"/>
                    <a:pt x="324" y="789"/>
                    <a:pt x="306" y="823"/>
                  </a:cubicBezTo>
                  <a:cubicBezTo>
                    <a:pt x="288" y="856"/>
                    <a:pt x="301" y="877"/>
                    <a:pt x="301" y="877"/>
                  </a:cubicBezTo>
                  <a:cubicBezTo>
                    <a:pt x="349" y="877"/>
                    <a:pt x="349" y="877"/>
                    <a:pt x="349" y="877"/>
                  </a:cubicBezTo>
                  <a:cubicBezTo>
                    <a:pt x="349" y="877"/>
                    <a:pt x="492" y="798"/>
                    <a:pt x="499" y="773"/>
                  </a:cubicBezTo>
                  <a:cubicBezTo>
                    <a:pt x="505" y="748"/>
                    <a:pt x="655" y="687"/>
                    <a:pt x="634" y="637"/>
                  </a:cubicBezTo>
                  <a:cubicBezTo>
                    <a:pt x="614" y="587"/>
                    <a:pt x="571" y="625"/>
                    <a:pt x="528" y="614"/>
                  </a:cubicBezTo>
                  <a:cubicBezTo>
                    <a:pt x="485" y="604"/>
                    <a:pt x="501" y="562"/>
                    <a:pt x="458" y="558"/>
                  </a:cubicBezTo>
                  <a:cubicBezTo>
                    <a:pt x="415" y="554"/>
                    <a:pt x="399" y="525"/>
                    <a:pt x="347" y="527"/>
                  </a:cubicBezTo>
                  <a:cubicBezTo>
                    <a:pt x="295" y="529"/>
                    <a:pt x="274" y="562"/>
                    <a:pt x="252" y="550"/>
                  </a:cubicBezTo>
                  <a:cubicBezTo>
                    <a:pt x="229" y="537"/>
                    <a:pt x="191" y="481"/>
                    <a:pt x="193" y="448"/>
                  </a:cubicBezTo>
                  <a:cubicBezTo>
                    <a:pt x="195" y="414"/>
                    <a:pt x="109" y="489"/>
                    <a:pt x="109" y="435"/>
                  </a:cubicBezTo>
                  <a:cubicBezTo>
                    <a:pt x="109" y="381"/>
                    <a:pt x="181" y="327"/>
                    <a:pt x="209" y="348"/>
                  </a:cubicBezTo>
                  <a:cubicBezTo>
                    <a:pt x="236" y="368"/>
                    <a:pt x="265" y="418"/>
                    <a:pt x="261" y="393"/>
                  </a:cubicBezTo>
                  <a:cubicBezTo>
                    <a:pt x="256" y="368"/>
                    <a:pt x="369" y="235"/>
                    <a:pt x="428" y="229"/>
                  </a:cubicBezTo>
                  <a:cubicBezTo>
                    <a:pt x="487" y="223"/>
                    <a:pt x="383" y="164"/>
                    <a:pt x="351" y="150"/>
                  </a:cubicBezTo>
                  <a:cubicBezTo>
                    <a:pt x="320" y="135"/>
                    <a:pt x="360" y="100"/>
                    <a:pt x="379" y="106"/>
                  </a:cubicBezTo>
                  <a:cubicBezTo>
                    <a:pt x="397" y="112"/>
                    <a:pt x="471" y="93"/>
                    <a:pt x="451" y="73"/>
                  </a:cubicBezTo>
                  <a:cubicBezTo>
                    <a:pt x="431" y="52"/>
                    <a:pt x="322" y="0"/>
                    <a:pt x="322" y="0"/>
                  </a:cubicBezTo>
                </a:path>
              </a:pathLst>
            </a:custGeom>
            <a:noFill/>
            <a:ln w="12700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43" name="Freeform 14"/>
            <p:cNvSpPr>
              <a:spLocks noChangeArrowheads="1"/>
            </p:cNvSpPr>
            <p:nvPr/>
          </p:nvSpPr>
          <p:spPr bwMode="auto">
            <a:xfrm>
              <a:off x="533" y="24"/>
              <a:ext cx="312" cy="447"/>
            </a:xfrm>
            <a:custGeom>
              <a:avLst/>
              <a:gdLst>
                <a:gd name="T0" fmla="*/ 0 w 322"/>
                <a:gd name="T1" fmla="*/ 0 h 496"/>
                <a:gd name="T2" fmla="*/ 103 w 322"/>
                <a:gd name="T3" fmla="*/ 91 h 496"/>
                <a:gd name="T4" fmla="*/ 168 w 322"/>
                <a:gd name="T5" fmla="*/ 130 h 496"/>
                <a:gd name="T6" fmla="*/ 213 w 322"/>
                <a:gd name="T7" fmla="*/ 343 h 496"/>
                <a:gd name="T8" fmla="*/ 266 w 322"/>
                <a:gd name="T9" fmla="*/ 397 h 496"/>
                <a:gd name="T10" fmla="*/ 302 w 322"/>
                <a:gd name="T11" fmla="*/ 315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496"/>
                <a:gd name="T20" fmla="*/ 322 w 322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496">
                  <a:moveTo>
                    <a:pt x="0" y="0"/>
                  </a:moveTo>
                  <a:cubicBezTo>
                    <a:pt x="19" y="21"/>
                    <a:pt x="105" y="93"/>
                    <a:pt x="109" y="112"/>
                  </a:cubicBezTo>
                  <a:cubicBezTo>
                    <a:pt x="114" y="131"/>
                    <a:pt x="170" y="150"/>
                    <a:pt x="179" y="160"/>
                  </a:cubicBezTo>
                  <a:cubicBezTo>
                    <a:pt x="188" y="171"/>
                    <a:pt x="216" y="404"/>
                    <a:pt x="227" y="423"/>
                  </a:cubicBezTo>
                  <a:cubicBezTo>
                    <a:pt x="238" y="441"/>
                    <a:pt x="281" y="483"/>
                    <a:pt x="284" y="489"/>
                  </a:cubicBezTo>
                  <a:cubicBezTo>
                    <a:pt x="286" y="496"/>
                    <a:pt x="322" y="398"/>
                    <a:pt x="322" y="387"/>
                  </a:cubicBezTo>
                </a:path>
              </a:pathLst>
            </a:custGeom>
            <a:noFill/>
            <a:ln w="12700" cap="rnd">
              <a:solidFill>
                <a:srgbClr val="99999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1292" name="C-8"/>
          <p:cNvSpPr>
            <a:spLocks noChangeArrowheads="1"/>
          </p:cNvSpPr>
          <p:nvPr/>
        </p:nvSpPr>
        <p:spPr bwMode="auto">
          <a:xfrm>
            <a:off x="4221163" y="2352675"/>
            <a:ext cx="21097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293" name="C-6"/>
          <p:cNvSpPr>
            <a:spLocks noChangeArrowheads="1"/>
          </p:cNvSpPr>
          <p:nvPr/>
        </p:nvSpPr>
        <p:spPr bwMode="auto">
          <a:xfrm>
            <a:off x="4221163" y="1546225"/>
            <a:ext cx="21097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</a:t>
            </a: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ple text. This is a simple </a:t>
            </a: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text. This is a simple text. This is a simple </a:t>
            </a: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text. This is a simple text. This is a simple </a:t>
            </a:r>
          </a:p>
        </p:txBody>
      </p:sp>
      <p:sp>
        <p:nvSpPr>
          <p:cNvPr id="11294" name="C-5"/>
          <p:cNvSpPr>
            <a:spLocks noChangeArrowheads="1"/>
          </p:cNvSpPr>
          <p:nvPr/>
        </p:nvSpPr>
        <p:spPr bwMode="auto">
          <a:xfrm>
            <a:off x="4211638" y="1228725"/>
            <a:ext cx="1309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rgbClr val="000000"/>
                </a:solidFill>
                <a:sym typeface="Arial" panose="020B0604020202020204" pitchFamily="34" charset="0"/>
              </a:rPr>
              <a:t>YOUR TITLE HERE</a:t>
            </a:r>
          </a:p>
        </p:txBody>
      </p:sp>
      <p:pic>
        <p:nvPicPr>
          <p:cNvPr id="11295" name="C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1484313"/>
            <a:ext cx="852487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6" name="C-4"/>
          <p:cNvSpPr>
            <a:spLocks noChangeArrowheads="1"/>
          </p:cNvSpPr>
          <p:nvPr/>
        </p:nvSpPr>
        <p:spPr bwMode="auto">
          <a:xfrm>
            <a:off x="3675063" y="1385888"/>
            <a:ext cx="430212" cy="2163762"/>
          </a:xfrm>
          <a:custGeom>
            <a:avLst/>
            <a:gdLst>
              <a:gd name="T0" fmla="*/ 0 w 660"/>
              <a:gd name="T1" fmla="*/ 11657156 h 3585"/>
              <a:gd name="T2" fmla="*/ 0 w 660"/>
              <a:gd name="T3" fmla="*/ 1305960078 h 3585"/>
              <a:gd name="T4" fmla="*/ 280427803 w 660"/>
              <a:gd name="T5" fmla="*/ 1305960078 h 3585"/>
              <a:gd name="T6" fmla="*/ 280427803 w 660"/>
              <a:gd name="T7" fmla="*/ 11657156 h 3585"/>
              <a:gd name="T8" fmla="*/ 266831154 w 660"/>
              <a:gd name="T9" fmla="*/ 0 h 3585"/>
              <a:gd name="T10" fmla="*/ 13596655 w 660"/>
              <a:gd name="T11" fmla="*/ 0 h 3585"/>
              <a:gd name="T12" fmla="*/ 0 w 660"/>
              <a:gd name="T13" fmla="*/ 11657156 h 35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0"/>
              <a:gd name="T22" fmla="*/ 0 h 3585"/>
              <a:gd name="T23" fmla="*/ 660 w 660"/>
              <a:gd name="T24" fmla="*/ 3585 h 35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0" h="3585">
                <a:moveTo>
                  <a:pt x="0" y="32"/>
                </a:moveTo>
                <a:cubicBezTo>
                  <a:pt x="0" y="3585"/>
                  <a:pt x="0" y="3585"/>
                  <a:pt x="0" y="3585"/>
                </a:cubicBezTo>
                <a:cubicBezTo>
                  <a:pt x="660" y="3585"/>
                  <a:pt x="660" y="3585"/>
                  <a:pt x="660" y="3585"/>
                </a:cubicBezTo>
                <a:cubicBezTo>
                  <a:pt x="660" y="32"/>
                  <a:pt x="660" y="32"/>
                  <a:pt x="660" y="32"/>
                </a:cubicBezTo>
                <a:cubicBezTo>
                  <a:pt x="660" y="14"/>
                  <a:pt x="645" y="0"/>
                  <a:pt x="62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lose/>
              </a:path>
            </a:pathLst>
          </a:custGeom>
          <a:solidFill>
            <a:srgbClr val="FF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97" name="C-2"/>
          <p:cNvSpPr>
            <a:spLocks noChangeArrowheads="1"/>
          </p:cNvSpPr>
          <p:nvPr/>
        </p:nvSpPr>
        <p:spPr bwMode="auto">
          <a:xfrm>
            <a:off x="3675063" y="3549650"/>
            <a:ext cx="430212" cy="292100"/>
          </a:xfrm>
          <a:custGeom>
            <a:avLst/>
            <a:gdLst>
              <a:gd name="T0" fmla="*/ 0 w 544513"/>
              <a:gd name="T1" fmla="*/ 0 h 398463"/>
              <a:gd name="T2" fmla="*/ 339904 w 544513"/>
              <a:gd name="T3" fmla="*/ 0 h 398463"/>
              <a:gd name="T4" fmla="*/ 339904 w 544513"/>
              <a:gd name="T5" fmla="*/ 151341 h 398463"/>
              <a:gd name="T6" fmla="*/ 323425 w 544513"/>
              <a:gd name="T7" fmla="*/ 165502 h 398463"/>
              <a:gd name="T8" fmla="*/ 248487 w 544513"/>
              <a:gd name="T9" fmla="*/ 165502 h 398463"/>
              <a:gd name="T10" fmla="*/ 226078 w 544513"/>
              <a:gd name="T11" fmla="*/ 165502 h 398463"/>
              <a:gd name="T12" fmla="*/ 170448 w 544513"/>
              <a:gd name="T13" fmla="*/ 214129 h 398463"/>
              <a:gd name="T14" fmla="*/ 114818 w 544513"/>
              <a:gd name="T15" fmla="*/ 165502 h 398463"/>
              <a:gd name="T16" fmla="*/ 70510 w 544513"/>
              <a:gd name="T17" fmla="*/ 165502 h 398463"/>
              <a:gd name="T18" fmla="*/ 16480 w 544513"/>
              <a:gd name="T19" fmla="*/ 165502 h 398463"/>
              <a:gd name="T20" fmla="*/ 0 w 544513"/>
              <a:gd name="T21" fmla="*/ 151341 h 3984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4513"/>
              <a:gd name="T34" fmla="*/ 0 h 398463"/>
              <a:gd name="T35" fmla="*/ 544513 w 544513"/>
              <a:gd name="T36" fmla="*/ 398463 h 3984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4513" h="398463">
                <a:moveTo>
                  <a:pt x="0" y="0"/>
                </a:moveTo>
                <a:cubicBezTo>
                  <a:pt x="0" y="0"/>
                  <a:pt x="0" y="0"/>
                  <a:pt x="544513" y="0"/>
                </a:cubicBezTo>
                <a:cubicBezTo>
                  <a:pt x="544513" y="0"/>
                  <a:pt x="544513" y="0"/>
                  <a:pt x="544513" y="281624"/>
                </a:cubicBezTo>
                <a:cubicBezTo>
                  <a:pt x="544513" y="295623"/>
                  <a:pt x="532138" y="307975"/>
                  <a:pt x="518113" y="307975"/>
                </a:cubicBezTo>
                <a:cubicBezTo>
                  <a:pt x="518113" y="307975"/>
                  <a:pt x="518113" y="307975"/>
                  <a:pt x="398066" y="307975"/>
                </a:cubicBezTo>
                <a:lnTo>
                  <a:pt x="362167" y="307975"/>
                </a:lnTo>
                <a:lnTo>
                  <a:pt x="273051" y="398463"/>
                </a:lnTo>
                <a:lnTo>
                  <a:pt x="183934" y="307975"/>
                </a:lnTo>
                <a:lnTo>
                  <a:pt x="112955" y="307975"/>
                </a:lnTo>
                <a:cubicBezTo>
                  <a:pt x="85944" y="307975"/>
                  <a:pt x="57133" y="307975"/>
                  <a:pt x="26401" y="307975"/>
                </a:cubicBezTo>
                <a:cubicBezTo>
                  <a:pt x="12375" y="307975"/>
                  <a:pt x="0" y="295623"/>
                  <a:pt x="0" y="28162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98" name="C-3"/>
          <p:cNvSpPr>
            <a:spLocks noChangeArrowheads="1"/>
          </p:cNvSpPr>
          <p:nvPr/>
        </p:nvSpPr>
        <p:spPr bwMode="auto">
          <a:xfrm rot="-5400000">
            <a:off x="2847182" y="2389981"/>
            <a:ext cx="20637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sym typeface="Arial" panose="020B0604020202020204" pitchFamily="34" charset="0"/>
              </a:rPr>
              <a:t>YOUR LONGER TITLE HERE</a:t>
            </a:r>
          </a:p>
        </p:txBody>
      </p:sp>
      <p:sp>
        <p:nvSpPr>
          <p:cNvPr id="11299" name="C-1"/>
          <p:cNvSpPr>
            <a:spLocks noChangeArrowheads="1"/>
          </p:cNvSpPr>
          <p:nvPr/>
        </p:nvSpPr>
        <p:spPr bwMode="auto">
          <a:xfrm>
            <a:off x="3624263" y="3527425"/>
            <a:ext cx="5143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F6E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  <a:endParaRPr lang="zh-CN" altLang="en-US" sz="1400">
              <a:solidFill>
                <a:srgbClr val="FF6E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00" name="Freeform 5"/>
          <p:cNvSpPr>
            <a:spLocks noChangeArrowheads="1"/>
          </p:cNvSpPr>
          <p:nvPr/>
        </p:nvSpPr>
        <p:spPr bwMode="auto">
          <a:xfrm>
            <a:off x="9847263" y="3149600"/>
            <a:ext cx="501650" cy="506413"/>
          </a:xfrm>
          <a:custGeom>
            <a:avLst/>
            <a:gdLst>
              <a:gd name="T0" fmla="*/ 114087649 w 944"/>
              <a:gd name="T1" fmla="*/ 1726847 h 944"/>
              <a:gd name="T2" fmla="*/ 0 w 944"/>
              <a:gd name="T3" fmla="*/ 135834020 h 944"/>
              <a:gd name="T4" fmla="*/ 133290636 w 944"/>
              <a:gd name="T5" fmla="*/ 271667504 h 944"/>
              <a:gd name="T6" fmla="*/ 265169318 w 944"/>
              <a:gd name="T7" fmla="*/ 155402834 h 944"/>
              <a:gd name="T8" fmla="*/ 247378284 w 944"/>
              <a:gd name="T9" fmla="*/ 135834020 h 944"/>
              <a:gd name="T10" fmla="*/ 152493656 w 944"/>
              <a:gd name="T11" fmla="*/ 135834020 h 944"/>
              <a:gd name="T12" fmla="*/ 133290636 w 944"/>
              <a:gd name="T13" fmla="*/ 116264703 h 944"/>
              <a:gd name="T14" fmla="*/ 133290636 w 944"/>
              <a:gd name="T15" fmla="*/ 19856865 h 944"/>
              <a:gd name="T16" fmla="*/ 114087649 w 944"/>
              <a:gd name="T17" fmla="*/ 1726847 h 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4"/>
              <a:gd name="T28" fmla="*/ 0 h 944"/>
              <a:gd name="T29" fmla="*/ 944 w 944"/>
              <a:gd name="T30" fmla="*/ 944 h 9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4" h="944">
                <a:moveTo>
                  <a:pt x="404" y="6"/>
                </a:moveTo>
                <a:cubicBezTo>
                  <a:pt x="176" y="39"/>
                  <a:pt x="0" y="235"/>
                  <a:pt x="0" y="472"/>
                </a:cubicBezTo>
                <a:cubicBezTo>
                  <a:pt x="0" y="733"/>
                  <a:pt x="212" y="944"/>
                  <a:pt x="472" y="944"/>
                </a:cubicBezTo>
                <a:cubicBezTo>
                  <a:pt x="710" y="944"/>
                  <a:pt x="906" y="769"/>
                  <a:pt x="939" y="540"/>
                </a:cubicBezTo>
                <a:cubicBezTo>
                  <a:pt x="944" y="503"/>
                  <a:pt x="913" y="472"/>
                  <a:pt x="876" y="472"/>
                </a:cubicBezTo>
                <a:cubicBezTo>
                  <a:pt x="540" y="472"/>
                  <a:pt x="540" y="472"/>
                  <a:pt x="540" y="472"/>
                </a:cubicBezTo>
                <a:cubicBezTo>
                  <a:pt x="503" y="472"/>
                  <a:pt x="472" y="442"/>
                  <a:pt x="472" y="404"/>
                </a:cubicBezTo>
                <a:cubicBezTo>
                  <a:pt x="472" y="69"/>
                  <a:pt x="472" y="69"/>
                  <a:pt x="472" y="69"/>
                </a:cubicBezTo>
                <a:cubicBezTo>
                  <a:pt x="472" y="31"/>
                  <a:pt x="441" y="0"/>
                  <a:pt x="404" y="6"/>
                </a:cubicBezTo>
                <a:close/>
              </a:path>
            </a:pathLst>
          </a:custGeom>
          <a:noFill/>
          <a:ln w="11113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01" name="Freeform 6"/>
          <p:cNvSpPr>
            <a:spLocks noChangeArrowheads="1"/>
          </p:cNvSpPr>
          <p:nvPr/>
        </p:nvSpPr>
        <p:spPr bwMode="auto">
          <a:xfrm>
            <a:off x="10142538" y="3108325"/>
            <a:ext cx="252412" cy="252413"/>
          </a:xfrm>
          <a:custGeom>
            <a:avLst/>
            <a:gdLst>
              <a:gd name="T0" fmla="*/ 0 w 472"/>
              <a:gd name="T1" fmla="*/ 19447035 h 472"/>
              <a:gd name="T2" fmla="*/ 0 w 472"/>
              <a:gd name="T3" fmla="*/ 115536707 h 472"/>
              <a:gd name="T4" fmla="*/ 19446423 w 472"/>
              <a:gd name="T5" fmla="*/ 134983733 h 472"/>
              <a:gd name="T6" fmla="*/ 115250146 w 472"/>
              <a:gd name="T7" fmla="*/ 134983733 h 472"/>
              <a:gd name="T8" fmla="*/ 133266583 w 472"/>
              <a:gd name="T9" fmla="*/ 115536707 h 472"/>
              <a:gd name="T10" fmla="*/ 19446423 w 472"/>
              <a:gd name="T11" fmla="*/ 1429984 h 472"/>
              <a:gd name="T12" fmla="*/ 0 w 472"/>
              <a:gd name="T13" fmla="*/ 19447035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2"/>
              <a:gd name="T22" fmla="*/ 0 h 472"/>
              <a:gd name="T23" fmla="*/ 472 w 472"/>
              <a:gd name="T24" fmla="*/ 472 h 4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2" h="472">
                <a:moveTo>
                  <a:pt x="0" y="68"/>
                </a:moveTo>
                <a:cubicBezTo>
                  <a:pt x="0" y="404"/>
                  <a:pt x="0" y="404"/>
                  <a:pt x="0" y="404"/>
                </a:cubicBezTo>
                <a:cubicBezTo>
                  <a:pt x="0" y="441"/>
                  <a:pt x="30" y="472"/>
                  <a:pt x="68" y="472"/>
                </a:cubicBezTo>
                <a:cubicBezTo>
                  <a:pt x="403" y="472"/>
                  <a:pt x="403" y="472"/>
                  <a:pt x="403" y="472"/>
                </a:cubicBezTo>
                <a:cubicBezTo>
                  <a:pt x="441" y="472"/>
                  <a:pt x="472" y="441"/>
                  <a:pt x="466" y="404"/>
                </a:cubicBezTo>
                <a:cubicBezTo>
                  <a:pt x="437" y="198"/>
                  <a:pt x="274" y="35"/>
                  <a:pt x="68" y="5"/>
                </a:cubicBezTo>
                <a:cubicBezTo>
                  <a:pt x="30" y="0"/>
                  <a:pt x="0" y="31"/>
                  <a:pt x="0" y="68"/>
                </a:cubicBezTo>
                <a:close/>
              </a:path>
            </a:pathLst>
          </a:custGeom>
          <a:noFill/>
          <a:ln w="11113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02" name="E-7"/>
          <p:cNvSpPr>
            <a:spLocks noChangeArrowheads="1"/>
          </p:cNvSpPr>
          <p:nvPr/>
        </p:nvSpPr>
        <p:spPr bwMode="auto">
          <a:xfrm>
            <a:off x="7062788" y="2662238"/>
            <a:ext cx="28003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 is a simple text. This is a simple text. This is a simple text. This is a simple text. This is a simple text. This is a simple text. This is a </a:t>
            </a:r>
            <a:endParaRPr lang="zh-CN" altLang="en-US" sz="1000">
              <a:solidFill>
                <a:srgbClr val="7F7F7F"/>
              </a:solidFill>
              <a:latin typeface="Utsaah" panose="020B0604020202020204" pitchFamily="34" charset="0"/>
              <a:sym typeface="Utsaah" panose="020B0604020202020204" pitchFamily="34" charset="0"/>
            </a:endParaRP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simple text. This is a simple text. 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303" name="E-6"/>
          <p:cNvSpPr>
            <a:spLocks noChangeArrowheads="1"/>
          </p:cNvSpPr>
          <p:nvPr/>
        </p:nvSpPr>
        <p:spPr bwMode="auto">
          <a:xfrm>
            <a:off x="7062788" y="2370138"/>
            <a:ext cx="13096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rgbClr val="000000"/>
                </a:solidFill>
                <a:sym typeface="Arial" panose="020B0604020202020204" pitchFamily="34" charset="0"/>
              </a:rPr>
              <a:t>YOUR TITLE HERE</a:t>
            </a:r>
          </a:p>
        </p:txBody>
      </p:sp>
      <p:pic>
        <p:nvPicPr>
          <p:cNvPr id="11304" name="E-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74913"/>
            <a:ext cx="4873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5" name="E-4"/>
          <p:cNvSpPr>
            <a:spLocks noChangeArrowheads="1"/>
          </p:cNvSpPr>
          <p:nvPr/>
        </p:nvSpPr>
        <p:spPr bwMode="auto">
          <a:xfrm>
            <a:off x="6515100" y="2476500"/>
            <a:ext cx="441325" cy="1077913"/>
          </a:xfrm>
          <a:custGeom>
            <a:avLst/>
            <a:gdLst>
              <a:gd name="T0" fmla="*/ 0 w 659"/>
              <a:gd name="T1" fmla="*/ 12323085 h 1737"/>
              <a:gd name="T2" fmla="*/ 0 w 659"/>
              <a:gd name="T3" fmla="*/ 668909987 h 1737"/>
              <a:gd name="T4" fmla="*/ 295550438 w 659"/>
              <a:gd name="T5" fmla="*/ 668909987 h 1737"/>
              <a:gd name="T6" fmla="*/ 295550438 w 659"/>
              <a:gd name="T7" fmla="*/ 12323085 h 1737"/>
              <a:gd name="T8" fmla="*/ 281199010 w 659"/>
              <a:gd name="T9" fmla="*/ 0 h 1737"/>
              <a:gd name="T10" fmla="*/ 14351434 w 659"/>
              <a:gd name="T11" fmla="*/ 0 h 1737"/>
              <a:gd name="T12" fmla="*/ 0 w 659"/>
              <a:gd name="T13" fmla="*/ 12323085 h 1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9"/>
              <a:gd name="T22" fmla="*/ 0 h 1737"/>
              <a:gd name="T23" fmla="*/ 659 w 659"/>
              <a:gd name="T24" fmla="*/ 1737 h 17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9" h="1737">
                <a:moveTo>
                  <a:pt x="0" y="32"/>
                </a:moveTo>
                <a:cubicBezTo>
                  <a:pt x="0" y="1737"/>
                  <a:pt x="0" y="1737"/>
                  <a:pt x="0" y="1737"/>
                </a:cubicBezTo>
                <a:cubicBezTo>
                  <a:pt x="659" y="1737"/>
                  <a:pt x="659" y="1737"/>
                  <a:pt x="659" y="1737"/>
                </a:cubicBezTo>
                <a:cubicBezTo>
                  <a:pt x="659" y="32"/>
                  <a:pt x="659" y="32"/>
                  <a:pt x="659" y="32"/>
                </a:cubicBezTo>
                <a:cubicBezTo>
                  <a:pt x="659" y="14"/>
                  <a:pt x="645" y="0"/>
                  <a:pt x="62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lose/>
              </a:path>
            </a:pathLst>
          </a:custGeom>
          <a:solidFill>
            <a:srgbClr val="008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06" name="E-3"/>
          <p:cNvSpPr>
            <a:spLocks noChangeArrowheads="1"/>
          </p:cNvSpPr>
          <p:nvPr/>
        </p:nvSpPr>
        <p:spPr bwMode="auto">
          <a:xfrm rot="-5400000">
            <a:off x="6222206" y="2915445"/>
            <a:ext cx="10064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sym typeface="Arial" panose="020B0604020202020204" pitchFamily="34" charset="0"/>
              </a:rPr>
              <a:t>YOUR TITLE</a:t>
            </a:r>
          </a:p>
        </p:txBody>
      </p:sp>
      <p:sp>
        <p:nvSpPr>
          <p:cNvPr id="11307" name="E-2"/>
          <p:cNvSpPr>
            <a:spLocks noChangeArrowheads="1"/>
          </p:cNvSpPr>
          <p:nvPr/>
        </p:nvSpPr>
        <p:spPr bwMode="auto">
          <a:xfrm>
            <a:off x="6515100" y="3554413"/>
            <a:ext cx="441325" cy="298450"/>
          </a:xfrm>
          <a:custGeom>
            <a:avLst/>
            <a:gdLst>
              <a:gd name="T0" fmla="*/ 0 w 500063"/>
              <a:gd name="T1" fmla="*/ 0 h 363538"/>
              <a:gd name="T2" fmla="*/ 389486 w 500063"/>
              <a:gd name="T3" fmla="*/ 0 h 363538"/>
              <a:gd name="T4" fmla="*/ 389486 w 500063"/>
              <a:gd name="T5" fmla="*/ 173132 h 363538"/>
              <a:gd name="T6" fmla="*/ 370574 w 500063"/>
              <a:gd name="T7" fmla="*/ 189379 h 363538"/>
              <a:gd name="T8" fmla="*/ 284719 w 500063"/>
              <a:gd name="T9" fmla="*/ 189379 h 363538"/>
              <a:gd name="T10" fmla="*/ 260601 w 500063"/>
              <a:gd name="T11" fmla="*/ 189379 h 363538"/>
              <a:gd name="T12" fmla="*/ 194125 w 500063"/>
              <a:gd name="T13" fmla="*/ 245015 h 363538"/>
              <a:gd name="T14" fmla="*/ 128739 w 500063"/>
              <a:gd name="T15" fmla="*/ 189379 h 363538"/>
              <a:gd name="T16" fmla="*/ 80814 w 500063"/>
              <a:gd name="T17" fmla="*/ 189379 h 363538"/>
              <a:gd name="T18" fmla="*/ 18914 w 500063"/>
              <a:gd name="T19" fmla="*/ 189379 h 363538"/>
              <a:gd name="T20" fmla="*/ 0 w 500063"/>
              <a:gd name="T21" fmla="*/ 173132 h 3635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0063"/>
              <a:gd name="T34" fmla="*/ 0 h 363538"/>
              <a:gd name="T35" fmla="*/ 500063 w 500063"/>
              <a:gd name="T36" fmla="*/ 363538 h 3635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0063" h="363538">
                <a:moveTo>
                  <a:pt x="0" y="0"/>
                </a:moveTo>
                <a:cubicBezTo>
                  <a:pt x="0" y="0"/>
                  <a:pt x="0" y="0"/>
                  <a:pt x="500063" y="0"/>
                </a:cubicBezTo>
                <a:cubicBezTo>
                  <a:pt x="500063" y="0"/>
                  <a:pt x="500063" y="0"/>
                  <a:pt x="500063" y="256882"/>
                </a:cubicBezTo>
                <a:cubicBezTo>
                  <a:pt x="500063" y="270442"/>
                  <a:pt x="489440" y="280988"/>
                  <a:pt x="475781" y="280988"/>
                </a:cubicBezTo>
                <a:cubicBezTo>
                  <a:pt x="475781" y="280988"/>
                  <a:pt x="475781" y="280988"/>
                  <a:pt x="365552" y="280988"/>
                </a:cubicBezTo>
                <a:lnTo>
                  <a:pt x="334587" y="280988"/>
                </a:lnTo>
                <a:lnTo>
                  <a:pt x="249238" y="363538"/>
                </a:lnTo>
                <a:lnTo>
                  <a:pt x="165289" y="280988"/>
                </a:lnTo>
                <a:lnTo>
                  <a:pt x="103758" y="280988"/>
                </a:lnTo>
                <a:cubicBezTo>
                  <a:pt x="78956" y="280988"/>
                  <a:pt x="52501" y="280988"/>
                  <a:pt x="24283" y="280988"/>
                </a:cubicBezTo>
                <a:cubicBezTo>
                  <a:pt x="10624" y="280988"/>
                  <a:pt x="0" y="270442"/>
                  <a:pt x="0" y="25688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08" name="E-1"/>
          <p:cNvSpPr>
            <a:spLocks noChangeArrowheads="1"/>
          </p:cNvSpPr>
          <p:nvPr/>
        </p:nvSpPr>
        <p:spPr bwMode="auto">
          <a:xfrm>
            <a:off x="6478588" y="3544888"/>
            <a:ext cx="514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008C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  <a:endParaRPr lang="zh-CN" altLang="en-US" sz="1400">
              <a:solidFill>
                <a:srgbClr val="008C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09" name="B-9"/>
          <p:cNvSpPr>
            <a:spLocks noChangeArrowheads="1"/>
          </p:cNvSpPr>
          <p:nvPr/>
        </p:nvSpPr>
        <p:spPr bwMode="auto">
          <a:xfrm>
            <a:off x="2844800" y="4603750"/>
            <a:ext cx="18446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 is a simple text. 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310" name="Oval 10"/>
          <p:cNvSpPr>
            <a:spLocks noChangeArrowheads="1"/>
          </p:cNvSpPr>
          <p:nvPr/>
        </p:nvSpPr>
        <p:spPr bwMode="auto">
          <a:xfrm>
            <a:off x="2571750" y="4668838"/>
            <a:ext cx="104775" cy="100012"/>
          </a:xfrm>
          <a:prstGeom prst="ellipse">
            <a:avLst/>
          </a:prstGeom>
          <a:noFill/>
          <a:ln w="11113" cap="rnd">
            <a:solidFill>
              <a:srgbClr val="9999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311" name="Freeform 11"/>
          <p:cNvSpPr>
            <a:spLocks noChangeArrowheads="1"/>
          </p:cNvSpPr>
          <p:nvPr/>
        </p:nvSpPr>
        <p:spPr bwMode="auto">
          <a:xfrm>
            <a:off x="2486025" y="4803775"/>
            <a:ext cx="276225" cy="498475"/>
          </a:xfrm>
          <a:custGeom>
            <a:avLst/>
            <a:gdLst>
              <a:gd name="T0" fmla="*/ 97667101 w 455"/>
              <a:gd name="T1" fmla="*/ 0 h 890"/>
              <a:gd name="T2" fmla="*/ 70025770 w 455"/>
              <a:gd name="T3" fmla="*/ 0 h 890"/>
              <a:gd name="T4" fmla="*/ 0 w 455"/>
              <a:gd name="T5" fmla="*/ 59288282 h 890"/>
              <a:gd name="T6" fmla="*/ 0 w 455"/>
              <a:gd name="T7" fmla="*/ 125791567 h 890"/>
              <a:gd name="T8" fmla="*/ 21007674 w 455"/>
              <a:gd name="T9" fmla="*/ 143672252 h 890"/>
              <a:gd name="T10" fmla="*/ 42015348 w 455"/>
              <a:gd name="T11" fmla="*/ 161552413 h 890"/>
              <a:gd name="T12" fmla="*/ 42015348 w 455"/>
              <a:gd name="T13" fmla="*/ 261620961 h 890"/>
              <a:gd name="T14" fmla="*/ 62654510 w 455"/>
              <a:gd name="T15" fmla="*/ 279188000 h 890"/>
              <a:gd name="T16" fmla="*/ 105038360 w 455"/>
              <a:gd name="T17" fmla="*/ 279188000 h 890"/>
              <a:gd name="T18" fmla="*/ 126046025 w 455"/>
              <a:gd name="T19" fmla="*/ 261620961 h 890"/>
              <a:gd name="T20" fmla="*/ 126046025 w 455"/>
              <a:gd name="T21" fmla="*/ 161552413 h 890"/>
              <a:gd name="T22" fmla="*/ 146685187 w 455"/>
              <a:gd name="T23" fmla="*/ 143672252 h 890"/>
              <a:gd name="T24" fmla="*/ 167692889 w 455"/>
              <a:gd name="T25" fmla="*/ 125791567 h 890"/>
              <a:gd name="T26" fmla="*/ 167692889 w 455"/>
              <a:gd name="T27" fmla="*/ 59288282 h 890"/>
              <a:gd name="T28" fmla="*/ 97667101 w 455"/>
              <a:gd name="T29" fmla="*/ 0 h 8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5"/>
              <a:gd name="T46" fmla="*/ 0 h 890"/>
              <a:gd name="T47" fmla="*/ 455 w 455"/>
              <a:gd name="T48" fmla="*/ 890 h 8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5" h="890">
                <a:moveTo>
                  <a:pt x="265" y="0"/>
                </a:moveTo>
                <a:cubicBezTo>
                  <a:pt x="190" y="0"/>
                  <a:pt x="190" y="0"/>
                  <a:pt x="190" y="0"/>
                </a:cubicBezTo>
                <a:cubicBezTo>
                  <a:pt x="85" y="0"/>
                  <a:pt x="0" y="85"/>
                  <a:pt x="0" y="189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433"/>
                  <a:pt x="26" y="458"/>
                  <a:pt x="57" y="458"/>
                </a:cubicBezTo>
                <a:cubicBezTo>
                  <a:pt x="88" y="458"/>
                  <a:pt x="114" y="484"/>
                  <a:pt x="114" y="515"/>
                </a:cubicBezTo>
                <a:cubicBezTo>
                  <a:pt x="114" y="834"/>
                  <a:pt x="114" y="834"/>
                  <a:pt x="114" y="834"/>
                </a:cubicBezTo>
                <a:cubicBezTo>
                  <a:pt x="114" y="865"/>
                  <a:pt x="139" y="890"/>
                  <a:pt x="170" y="890"/>
                </a:cubicBezTo>
                <a:cubicBezTo>
                  <a:pt x="285" y="890"/>
                  <a:pt x="285" y="890"/>
                  <a:pt x="285" y="890"/>
                </a:cubicBezTo>
                <a:cubicBezTo>
                  <a:pt x="316" y="890"/>
                  <a:pt x="342" y="865"/>
                  <a:pt x="342" y="834"/>
                </a:cubicBezTo>
                <a:cubicBezTo>
                  <a:pt x="342" y="515"/>
                  <a:pt x="342" y="515"/>
                  <a:pt x="342" y="515"/>
                </a:cubicBezTo>
                <a:cubicBezTo>
                  <a:pt x="342" y="484"/>
                  <a:pt x="367" y="458"/>
                  <a:pt x="398" y="458"/>
                </a:cubicBezTo>
                <a:cubicBezTo>
                  <a:pt x="430" y="458"/>
                  <a:pt x="455" y="433"/>
                  <a:pt x="455" y="401"/>
                </a:cubicBezTo>
                <a:cubicBezTo>
                  <a:pt x="455" y="189"/>
                  <a:pt x="455" y="189"/>
                  <a:pt x="455" y="189"/>
                </a:cubicBezTo>
                <a:cubicBezTo>
                  <a:pt x="455" y="85"/>
                  <a:pt x="370" y="0"/>
                  <a:pt x="265" y="0"/>
                </a:cubicBezTo>
                <a:close/>
              </a:path>
            </a:pathLst>
          </a:custGeom>
          <a:noFill/>
          <a:ln w="11113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12" name="B-7"/>
          <p:cNvSpPr>
            <a:spLocks noChangeArrowheads="1"/>
          </p:cNvSpPr>
          <p:nvPr/>
        </p:nvSpPr>
        <p:spPr bwMode="auto">
          <a:xfrm>
            <a:off x="2384425" y="4110038"/>
            <a:ext cx="230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 is a simple t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313" name="B-6"/>
          <p:cNvSpPr>
            <a:spLocks noChangeArrowheads="1"/>
          </p:cNvSpPr>
          <p:nvPr/>
        </p:nvSpPr>
        <p:spPr bwMode="auto">
          <a:xfrm>
            <a:off x="2387600" y="3943350"/>
            <a:ext cx="1430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rgbClr val="000000"/>
                </a:solidFill>
                <a:sym typeface="Arial" panose="020B0604020202020204" pitchFamily="34" charset="0"/>
              </a:rPr>
              <a:t>YOUR TITLE HERE</a:t>
            </a:r>
          </a:p>
        </p:txBody>
      </p:sp>
      <p:pic>
        <p:nvPicPr>
          <p:cNvPr id="11314" name="B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3937000"/>
            <a:ext cx="4873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5" name="B-4"/>
          <p:cNvSpPr>
            <a:spLocks noChangeArrowheads="1"/>
          </p:cNvSpPr>
          <p:nvPr/>
        </p:nvSpPr>
        <p:spPr bwMode="auto">
          <a:xfrm>
            <a:off x="1871663" y="4149725"/>
            <a:ext cx="430212" cy="1049338"/>
          </a:xfrm>
          <a:custGeom>
            <a:avLst/>
            <a:gdLst>
              <a:gd name="T0" fmla="*/ 0 w 659"/>
              <a:gd name="T1" fmla="*/ 622236266 h 1737"/>
              <a:gd name="T2" fmla="*/ 0 w 659"/>
              <a:gd name="T3" fmla="*/ 0 h 1737"/>
              <a:gd name="T4" fmla="*/ 280853339 w 659"/>
              <a:gd name="T5" fmla="*/ 0 h 1737"/>
              <a:gd name="T6" fmla="*/ 280853339 w 659"/>
              <a:gd name="T7" fmla="*/ 622236266 h 1737"/>
              <a:gd name="T8" fmla="*/ 267215819 w 659"/>
              <a:gd name="T9" fmla="*/ 633915057 h 1737"/>
              <a:gd name="T10" fmla="*/ 13637525 w 659"/>
              <a:gd name="T11" fmla="*/ 633915057 h 1737"/>
              <a:gd name="T12" fmla="*/ 0 w 659"/>
              <a:gd name="T13" fmla="*/ 622236266 h 1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9"/>
              <a:gd name="T22" fmla="*/ 0 h 1737"/>
              <a:gd name="T23" fmla="*/ 659 w 659"/>
              <a:gd name="T24" fmla="*/ 1737 h 17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9" h="1737">
                <a:moveTo>
                  <a:pt x="0" y="1705"/>
                </a:moveTo>
                <a:cubicBezTo>
                  <a:pt x="0" y="0"/>
                  <a:pt x="0" y="0"/>
                  <a:pt x="0" y="0"/>
                </a:cubicBezTo>
                <a:cubicBezTo>
                  <a:pt x="659" y="0"/>
                  <a:pt x="659" y="0"/>
                  <a:pt x="659" y="0"/>
                </a:cubicBezTo>
                <a:cubicBezTo>
                  <a:pt x="659" y="1705"/>
                  <a:pt x="659" y="1705"/>
                  <a:pt x="659" y="1705"/>
                </a:cubicBezTo>
                <a:cubicBezTo>
                  <a:pt x="659" y="1723"/>
                  <a:pt x="645" y="1737"/>
                  <a:pt x="627" y="1737"/>
                </a:cubicBezTo>
                <a:cubicBezTo>
                  <a:pt x="32" y="1737"/>
                  <a:pt x="32" y="1737"/>
                  <a:pt x="32" y="1737"/>
                </a:cubicBezTo>
                <a:cubicBezTo>
                  <a:pt x="14" y="1737"/>
                  <a:pt x="0" y="1723"/>
                  <a:pt x="0" y="1705"/>
                </a:cubicBezTo>
                <a:close/>
              </a:path>
            </a:pathLst>
          </a:custGeom>
          <a:solidFill>
            <a:srgbClr val="99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16" name="B-3"/>
          <p:cNvSpPr>
            <a:spLocks noChangeArrowheads="1"/>
          </p:cNvSpPr>
          <p:nvPr/>
        </p:nvSpPr>
        <p:spPr bwMode="auto">
          <a:xfrm rot="-5400000">
            <a:off x="1577181" y="4550570"/>
            <a:ext cx="10064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sym typeface="Arial" panose="020B0604020202020204" pitchFamily="34" charset="0"/>
              </a:rPr>
              <a:t>YOUR TITLE</a:t>
            </a:r>
            <a:endParaRPr lang="zh-CN" altLang="en-US" sz="11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1317" name="B-2"/>
          <p:cNvSpPr>
            <a:spLocks noChangeArrowheads="1"/>
          </p:cNvSpPr>
          <p:nvPr/>
        </p:nvSpPr>
        <p:spPr bwMode="auto">
          <a:xfrm>
            <a:off x="1871663" y="3856038"/>
            <a:ext cx="430212" cy="293687"/>
          </a:xfrm>
          <a:custGeom>
            <a:avLst/>
            <a:gdLst>
              <a:gd name="T0" fmla="*/ 189263 w 487362"/>
              <a:gd name="T1" fmla="*/ 0 h 355599"/>
              <a:gd name="T2" fmla="*/ 253438 w 487362"/>
              <a:gd name="T3" fmla="*/ 55224 h 355599"/>
              <a:gd name="T4" fmla="*/ 277612 w 487362"/>
              <a:gd name="T5" fmla="*/ 55224 h 355599"/>
              <a:gd name="T6" fmla="*/ 361323 w 487362"/>
              <a:gd name="T7" fmla="*/ 55224 h 355599"/>
              <a:gd name="T8" fmla="*/ 379764 w 487362"/>
              <a:gd name="T9" fmla="*/ 71252 h 355599"/>
              <a:gd name="T10" fmla="*/ 379764 w 487362"/>
              <a:gd name="T11" fmla="*/ 242554 h 355599"/>
              <a:gd name="T12" fmla="*/ 0 w 487362"/>
              <a:gd name="T13" fmla="*/ 242554 h 355599"/>
              <a:gd name="T14" fmla="*/ 0 w 487362"/>
              <a:gd name="T15" fmla="*/ 71252 h 355599"/>
              <a:gd name="T16" fmla="*/ 18440 w 487362"/>
              <a:gd name="T17" fmla="*/ 55224 h 355599"/>
              <a:gd name="T18" fmla="*/ 78797 w 487362"/>
              <a:gd name="T19" fmla="*/ 55224 h 355599"/>
              <a:gd name="T20" fmla="*/ 126176 w 487362"/>
              <a:gd name="T21" fmla="*/ 55224 h 3555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362"/>
              <a:gd name="T34" fmla="*/ 0 h 355599"/>
              <a:gd name="T35" fmla="*/ 487362 w 487362"/>
              <a:gd name="T36" fmla="*/ 355599 h 3555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362" h="355599">
                <a:moveTo>
                  <a:pt x="242887" y="0"/>
                </a:moveTo>
                <a:lnTo>
                  <a:pt x="325245" y="80962"/>
                </a:lnTo>
                <a:lnTo>
                  <a:pt x="356267" y="80962"/>
                </a:lnTo>
                <a:cubicBezTo>
                  <a:pt x="463697" y="80962"/>
                  <a:pt x="463697" y="80962"/>
                  <a:pt x="463697" y="80962"/>
                </a:cubicBezTo>
                <a:cubicBezTo>
                  <a:pt x="477008" y="80962"/>
                  <a:pt x="487362" y="91977"/>
                  <a:pt x="487362" y="104460"/>
                </a:cubicBezTo>
                <a:cubicBezTo>
                  <a:pt x="487362" y="355599"/>
                  <a:pt x="487362" y="355599"/>
                  <a:pt x="487362" y="355599"/>
                </a:cubicBezTo>
                <a:cubicBezTo>
                  <a:pt x="0" y="355599"/>
                  <a:pt x="0" y="355599"/>
                  <a:pt x="0" y="355599"/>
                </a:cubicBezTo>
                <a:lnTo>
                  <a:pt x="0" y="104460"/>
                </a:lnTo>
                <a:cubicBezTo>
                  <a:pt x="0" y="91977"/>
                  <a:pt x="10354" y="80962"/>
                  <a:pt x="23665" y="80962"/>
                </a:cubicBezTo>
                <a:cubicBezTo>
                  <a:pt x="51167" y="80962"/>
                  <a:pt x="76950" y="80962"/>
                  <a:pt x="101122" y="80962"/>
                </a:cubicBezTo>
                <a:lnTo>
                  <a:pt x="161925" y="80962"/>
                </a:lnTo>
                <a:lnTo>
                  <a:pt x="2428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18" name="B-1"/>
          <p:cNvSpPr>
            <a:spLocks noChangeArrowheads="1"/>
          </p:cNvSpPr>
          <p:nvPr/>
        </p:nvSpPr>
        <p:spPr bwMode="auto">
          <a:xfrm>
            <a:off x="1816100" y="3906838"/>
            <a:ext cx="514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99AD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  <a:endParaRPr lang="zh-CN" altLang="en-US" sz="1400">
              <a:solidFill>
                <a:srgbClr val="99AD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19" name="Freeform 17"/>
          <p:cNvSpPr>
            <a:spLocks noChangeArrowheads="1"/>
          </p:cNvSpPr>
          <p:nvPr/>
        </p:nvSpPr>
        <p:spPr bwMode="auto">
          <a:xfrm>
            <a:off x="7178675" y="4926013"/>
            <a:ext cx="31750" cy="115887"/>
          </a:xfrm>
          <a:custGeom>
            <a:avLst/>
            <a:gdLst>
              <a:gd name="T0" fmla="*/ 18667823 w 54"/>
              <a:gd name="T1" fmla="*/ 63037560 h 210"/>
              <a:gd name="T2" fmla="*/ 13828302 w 54"/>
              <a:gd name="T3" fmla="*/ 61515026 h 210"/>
              <a:gd name="T4" fmla="*/ 11753969 w 54"/>
              <a:gd name="T5" fmla="*/ 57860724 h 210"/>
              <a:gd name="T6" fmla="*/ 1382889 w 54"/>
              <a:gd name="T7" fmla="*/ 4263538 h 210"/>
              <a:gd name="T8" fmla="*/ 4839524 w 54"/>
              <a:gd name="T9" fmla="*/ 0 h 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10"/>
              <a:gd name="T17" fmla="*/ 54 w 54"/>
              <a:gd name="T18" fmla="*/ 210 h 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10">
                <a:moveTo>
                  <a:pt x="54" y="207"/>
                </a:moveTo>
                <a:cubicBezTo>
                  <a:pt x="49" y="210"/>
                  <a:pt x="42" y="207"/>
                  <a:pt x="40" y="202"/>
                </a:cubicBezTo>
                <a:cubicBezTo>
                  <a:pt x="38" y="198"/>
                  <a:pt x="36" y="194"/>
                  <a:pt x="34" y="190"/>
                </a:cubicBezTo>
                <a:cubicBezTo>
                  <a:pt x="9" y="132"/>
                  <a:pt x="0" y="73"/>
                  <a:pt x="4" y="14"/>
                </a:cubicBezTo>
                <a:cubicBezTo>
                  <a:pt x="4" y="9"/>
                  <a:pt x="9" y="2"/>
                  <a:pt x="14" y="0"/>
                </a:cubicBezTo>
              </a:path>
            </a:pathLst>
          </a:custGeom>
          <a:noFill/>
          <a:ln w="11113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20" name="Freeform 18"/>
          <p:cNvSpPr>
            <a:spLocks noChangeArrowheads="1"/>
          </p:cNvSpPr>
          <p:nvPr/>
        </p:nvSpPr>
        <p:spPr bwMode="auto">
          <a:xfrm>
            <a:off x="7148513" y="4938713"/>
            <a:ext cx="31750" cy="114300"/>
          </a:xfrm>
          <a:custGeom>
            <a:avLst/>
            <a:gdLst>
              <a:gd name="T0" fmla="*/ 18667823 w 54"/>
              <a:gd name="T1" fmla="*/ 61911223 h 209"/>
              <a:gd name="T2" fmla="*/ 13482579 w 54"/>
              <a:gd name="T3" fmla="*/ 60116878 h 209"/>
              <a:gd name="T4" fmla="*/ 11753969 w 54"/>
              <a:gd name="T5" fmla="*/ 56826789 h 209"/>
              <a:gd name="T6" fmla="*/ 1382889 w 54"/>
              <a:gd name="T7" fmla="*/ 4486139 h 209"/>
              <a:gd name="T8" fmla="*/ 4839524 w 54"/>
              <a:gd name="T9" fmla="*/ 0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09"/>
              <a:gd name="T17" fmla="*/ 54 w 54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09">
                <a:moveTo>
                  <a:pt x="54" y="207"/>
                </a:moveTo>
                <a:cubicBezTo>
                  <a:pt x="48" y="209"/>
                  <a:pt x="42" y="206"/>
                  <a:pt x="39" y="201"/>
                </a:cubicBezTo>
                <a:cubicBezTo>
                  <a:pt x="38" y="197"/>
                  <a:pt x="36" y="193"/>
                  <a:pt x="34" y="190"/>
                </a:cubicBezTo>
                <a:cubicBezTo>
                  <a:pt x="10" y="133"/>
                  <a:pt x="0" y="73"/>
                  <a:pt x="4" y="15"/>
                </a:cubicBezTo>
                <a:cubicBezTo>
                  <a:pt x="4" y="9"/>
                  <a:pt x="9" y="2"/>
                  <a:pt x="14" y="0"/>
                </a:cubicBezTo>
              </a:path>
            </a:pathLst>
          </a:custGeom>
          <a:noFill/>
          <a:ln w="11113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21" name="Freeform 19"/>
          <p:cNvSpPr>
            <a:spLocks noChangeArrowheads="1"/>
          </p:cNvSpPr>
          <p:nvPr/>
        </p:nvSpPr>
        <p:spPr bwMode="auto">
          <a:xfrm>
            <a:off x="7116763" y="4979988"/>
            <a:ext cx="26987" cy="50800"/>
          </a:xfrm>
          <a:custGeom>
            <a:avLst/>
            <a:gdLst>
              <a:gd name="T0" fmla="*/ 16937166 w 43"/>
              <a:gd name="T1" fmla="*/ 27748817 h 93"/>
              <a:gd name="T2" fmla="*/ 3938847 w 43"/>
              <a:gd name="T3" fmla="*/ 18797641 h 93"/>
              <a:gd name="T4" fmla="*/ 9847116 w 43"/>
              <a:gd name="T5" fmla="*/ 0 h 93"/>
              <a:gd name="T6" fmla="*/ 0 60000 65536"/>
              <a:gd name="T7" fmla="*/ 0 60000 65536"/>
              <a:gd name="T8" fmla="*/ 0 60000 65536"/>
              <a:gd name="T9" fmla="*/ 0 w 43"/>
              <a:gd name="T10" fmla="*/ 0 h 93"/>
              <a:gd name="T11" fmla="*/ 43 w 43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93">
                <a:moveTo>
                  <a:pt x="43" y="93"/>
                </a:moveTo>
                <a:cubicBezTo>
                  <a:pt x="29" y="88"/>
                  <a:pt x="16" y="77"/>
                  <a:pt x="10" y="63"/>
                </a:cubicBezTo>
                <a:cubicBezTo>
                  <a:pt x="0" y="40"/>
                  <a:pt x="7" y="15"/>
                  <a:pt x="25" y="0"/>
                </a:cubicBezTo>
              </a:path>
            </a:pathLst>
          </a:custGeom>
          <a:noFill/>
          <a:ln w="11113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22" name="Freeform 20"/>
          <p:cNvSpPr>
            <a:spLocks noChangeArrowheads="1"/>
          </p:cNvSpPr>
          <p:nvPr/>
        </p:nvSpPr>
        <p:spPr bwMode="auto">
          <a:xfrm>
            <a:off x="7208838" y="4699000"/>
            <a:ext cx="446087" cy="352425"/>
          </a:xfrm>
          <a:custGeom>
            <a:avLst/>
            <a:gdLst>
              <a:gd name="T0" fmla="*/ 12985101 w 753"/>
              <a:gd name="T1" fmla="*/ 180944827 h 638"/>
              <a:gd name="T2" fmla="*/ 11230375 w 753"/>
              <a:gd name="T3" fmla="*/ 177283586 h 638"/>
              <a:gd name="T4" fmla="*/ 350709 w 753"/>
              <a:gd name="T5" fmla="*/ 137005477 h 638"/>
              <a:gd name="T6" fmla="*/ 0 w 753"/>
              <a:gd name="T7" fmla="*/ 131513063 h 638"/>
              <a:gd name="T8" fmla="*/ 350709 w 753"/>
              <a:gd name="T9" fmla="*/ 123579636 h 638"/>
              <a:gd name="T10" fmla="*/ 2105436 w 753"/>
              <a:gd name="T11" fmla="*/ 120528234 h 638"/>
              <a:gd name="T12" fmla="*/ 34393128 w 753"/>
              <a:gd name="T13" fmla="*/ 88184138 h 638"/>
              <a:gd name="T14" fmla="*/ 111954212 w 753"/>
              <a:gd name="T15" fmla="*/ 18918264 h 638"/>
              <a:gd name="T16" fmla="*/ 242157701 w 753"/>
              <a:gd name="T17" fmla="*/ 63773451 h 638"/>
              <a:gd name="T18" fmla="*/ 190918732 w 753"/>
              <a:gd name="T19" fmla="*/ 176978114 h 638"/>
              <a:gd name="T20" fmla="*/ 79666529 w 753"/>
              <a:gd name="T21" fmla="*/ 178809287 h 638"/>
              <a:gd name="T22" fmla="*/ 31936985 w 753"/>
              <a:gd name="T23" fmla="*/ 177283586 h 6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3"/>
              <a:gd name="T37" fmla="*/ 0 h 638"/>
              <a:gd name="T38" fmla="*/ 753 w 753"/>
              <a:gd name="T39" fmla="*/ 638 h 6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3" h="638">
                <a:moveTo>
                  <a:pt x="37" y="593"/>
                </a:moveTo>
                <a:cubicBezTo>
                  <a:pt x="35" y="589"/>
                  <a:pt x="34" y="585"/>
                  <a:pt x="32" y="581"/>
                </a:cubicBezTo>
                <a:cubicBezTo>
                  <a:pt x="13" y="538"/>
                  <a:pt x="3" y="493"/>
                  <a:pt x="1" y="449"/>
                </a:cubicBezTo>
                <a:cubicBezTo>
                  <a:pt x="0" y="443"/>
                  <a:pt x="0" y="437"/>
                  <a:pt x="0" y="431"/>
                </a:cubicBezTo>
                <a:cubicBezTo>
                  <a:pt x="0" y="422"/>
                  <a:pt x="1" y="414"/>
                  <a:pt x="1" y="405"/>
                </a:cubicBezTo>
                <a:cubicBezTo>
                  <a:pt x="1" y="402"/>
                  <a:pt x="3" y="398"/>
                  <a:pt x="6" y="395"/>
                </a:cubicBezTo>
                <a:cubicBezTo>
                  <a:pt x="18" y="350"/>
                  <a:pt x="50" y="310"/>
                  <a:pt x="98" y="289"/>
                </a:cubicBezTo>
                <a:cubicBezTo>
                  <a:pt x="183" y="252"/>
                  <a:pt x="187" y="119"/>
                  <a:pt x="319" y="62"/>
                </a:cubicBezTo>
                <a:cubicBezTo>
                  <a:pt x="462" y="0"/>
                  <a:pt x="628" y="65"/>
                  <a:pt x="690" y="209"/>
                </a:cubicBezTo>
                <a:cubicBezTo>
                  <a:pt x="753" y="352"/>
                  <a:pt x="687" y="518"/>
                  <a:pt x="544" y="580"/>
                </a:cubicBezTo>
                <a:cubicBezTo>
                  <a:pt x="410" y="638"/>
                  <a:pt x="305" y="553"/>
                  <a:pt x="227" y="586"/>
                </a:cubicBezTo>
                <a:cubicBezTo>
                  <a:pt x="184" y="605"/>
                  <a:pt x="133" y="602"/>
                  <a:pt x="91" y="581"/>
                </a:cubicBezTo>
              </a:path>
            </a:pathLst>
          </a:custGeom>
          <a:noFill/>
          <a:ln w="11113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23" name="D-7"/>
          <p:cNvSpPr>
            <a:spLocks noChangeArrowheads="1"/>
          </p:cNvSpPr>
          <p:nvPr/>
        </p:nvSpPr>
        <p:spPr bwMode="auto">
          <a:xfrm>
            <a:off x="5419725" y="4110038"/>
            <a:ext cx="23050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 is a simple text. 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324" name="D-6"/>
          <p:cNvSpPr>
            <a:spLocks noChangeArrowheads="1"/>
          </p:cNvSpPr>
          <p:nvPr/>
        </p:nvSpPr>
        <p:spPr bwMode="auto">
          <a:xfrm>
            <a:off x="5422900" y="3943350"/>
            <a:ext cx="1430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rgbClr val="000000"/>
                </a:solidFill>
                <a:sym typeface="Arial" panose="020B0604020202020204" pitchFamily="34" charset="0"/>
              </a:rPr>
              <a:t>YOUR TITLE HERE</a:t>
            </a:r>
          </a:p>
        </p:txBody>
      </p:sp>
      <p:pic>
        <p:nvPicPr>
          <p:cNvPr id="11325" name="D-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935413"/>
            <a:ext cx="588963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6" name="D-4"/>
          <p:cNvSpPr>
            <a:spLocks noChangeArrowheads="1"/>
          </p:cNvSpPr>
          <p:nvPr/>
        </p:nvSpPr>
        <p:spPr bwMode="auto">
          <a:xfrm>
            <a:off x="4897438" y="4121150"/>
            <a:ext cx="423862" cy="1417638"/>
          </a:xfrm>
          <a:custGeom>
            <a:avLst/>
            <a:gdLst>
              <a:gd name="T0" fmla="*/ 0 w 659"/>
              <a:gd name="T1" fmla="*/ 831334383 h 2385"/>
              <a:gd name="T2" fmla="*/ 0 w 659"/>
              <a:gd name="T3" fmla="*/ 0 h 2385"/>
              <a:gd name="T4" fmla="*/ 272623644 w 659"/>
              <a:gd name="T5" fmla="*/ 0 h 2385"/>
              <a:gd name="T6" fmla="*/ 272623644 w 659"/>
              <a:gd name="T7" fmla="*/ 831334383 h 2385"/>
              <a:gd name="T8" fmla="*/ 259385519 w 659"/>
              <a:gd name="T9" fmla="*/ 842640413 h 2385"/>
              <a:gd name="T10" fmla="*/ 13238130 w 659"/>
              <a:gd name="T11" fmla="*/ 842640413 h 2385"/>
              <a:gd name="T12" fmla="*/ 0 w 659"/>
              <a:gd name="T13" fmla="*/ 831334383 h 23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9"/>
              <a:gd name="T22" fmla="*/ 0 h 2385"/>
              <a:gd name="T23" fmla="*/ 659 w 659"/>
              <a:gd name="T24" fmla="*/ 2385 h 23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9" h="2385">
                <a:moveTo>
                  <a:pt x="0" y="2353"/>
                </a:moveTo>
                <a:cubicBezTo>
                  <a:pt x="0" y="0"/>
                  <a:pt x="0" y="0"/>
                  <a:pt x="0" y="0"/>
                </a:cubicBezTo>
                <a:cubicBezTo>
                  <a:pt x="659" y="0"/>
                  <a:pt x="659" y="0"/>
                  <a:pt x="659" y="0"/>
                </a:cubicBezTo>
                <a:cubicBezTo>
                  <a:pt x="659" y="2353"/>
                  <a:pt x="659" y="2353"/>
                  <a:pt x="659" y="2353"/>
                </a:cubicBezTo>
                <a:cubicBezTo>
                  <a:pt x="659" y="2371"/>
                  <a:pt x="645" y="2385"/>
                  <a:pt x="627" y="2385"/>
                </a:cubicBezTo>
                <a:cubicBezTo>
                  <a:pt x="32" y="2385"/>
                  <a:pt x="32" y="2385"/>
                  <a:pt x="32" y="2385"/>
                </a:cubicBezTo>
                <a:cubicBezTo>
                  <a:pt x="14" y="2385"/>
                  <a:pt x="0" y="2371"/>
                  <a:pt x="0" y="2353"/>
                </a:cubicBezTo>
                <a:close/>
              </a:path>
            </a:pathLst>
          </a:custGeom>
          <a:solidFill>
            <a:srgbClr val="FF2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27" name="D-3"/>
          <p:cNvSpPr>
            <a:spLocks noChangeArrowheads="1"/>
          </p:cNvSpPr>
          <p:nvPr/>
        </p:nvSpPr>
        <p:spPr bwMode="auto">
          <a:xfrm rot="-5400000">
            <a:off x="4384675" y="4748213"/>
            <a:ext cx="1435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100">
                <a:solidFill>
                  <a:schemeClr val="bg1"/>
                </a:solidFill>
                <a:sym typeface="Arial" panose="020B0604020202020204" pitchFamily="34" charset="0"/>
              </a:rPr>
              <a:t>YOUR TITLE HERE</a:t>
            </a:r>
          </a:p>
        </p:txBody>
      </p:sp>
      <p:sp>
        <p:nvSpPr>
          <p:cNvPr id="11328" name="D-2"/>
          <p:cNvSpPr>
            <a:spLocks noChangeArrowheads="1"/>
          </p:cNvSpPr>
          <p:nvPr/>
        </p:nvSpPr>
        <p:spPr bwMode="auto">
          <a:xfrm>
            <a:off x="4897438" y="3860800"/>
            <a:ext cx="423862" cy="288925"/>
          </a:xfrm>
          <a:custGeom>
            <a:avLst/>
            <a:gdLst>
              <a:gd name="T0" fmla="*/ 187369 w 479425"/>
              <a:gd name="T1" fmla="*/ 0 h 350838"/>
              <a:gd name="T2" fmla="*/ 249563 w 479425"/>
              <a:gd name="T3" fmla="*/ 54909 h 350838"/>
              <a:gd name="T4" fmla="*/ 273938 w 479425"/>
              <a:gd name="T5" fmla="*/ 54909 h 350838"/>
              <a:gd name="T6" fmla="*/ 356542 w 479425"/>
              <a:gd name="T7" fmla="*/ 54909 h 350838"/>
              <a:gd name="T8" fmla="*/ 374738 w 479425"/>
              <a:gd name="T9" fmla="*/ 70611 h 350838"/>
              <a:gd name="T10" fmla="*/ 374738 w 479425"/>
              <a:gd name="T11" fmla="*/ 237938 h 350838"/>
              <a:gd name="T12" fmla="*/ 0 w 479425"/>
              <a:gd name="T13" fmla="*/ 237938 h 350838"/>
              <a:gd name="T14" fmla="*/ 0 w 479425"/>
              <a:gd name="T15" fmla="*/ 70611 h 350838"/>
              <a:gd name="T16" fmla="*/ 18197 w 479425"/>
              <a:gd name="T17" fmla="*/ 54909 h 350838"/>
              <a:gd name="T18" fmla="*/ 124086 w 479425"/>
              <a:gd name="T19" fmla="*/ 54909 h 3508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9425"/>
              <a:gd name="T31" fmla="*/ 0 h 350838"/>
              <a:gd name="T32" fmla="*/ 479425 w 479425"/>
              <a:gd name="T33" fmla="*/ 350838 h 3508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9425" h="350838">
                <a:moveTo>
                  <a:pt x="239713" y="0"/>
                </a:moveTo>
                <a:lnTo>
                  <a:pt x="319281" y="80963"/>
                </a:lnTo>
                <a:lnTo>
                  <a:pt x="350465" y="80963"/>
                </a:lnTo>
                <a:cubicBezTo>
                  <a:pt x="456145" y="80963"/>
                  <a:pt x="456145" y="80963"/>
                  <a:pt x="456145" y="80963"/>
                </a:cubicBezTo>
                <a:cubicBezTo>
                  <a:pt x="469240" y="80963"/>
                  <a:pt x="479425" y="91092"/>
                  <a:pt x="479425" y="104116"/>
                </a:cubicBezTo>
                <a:cubicBezTo>
                  <a:pt x="479425" y="350838"/>
                  <a:pt x="479425" y="350838"/>
                  <a:pt x="479425" y="350838"/>
                </a:cubicBezTo>
                <a:cubicBezTo>
                  <a:pt x="0" y="350838"/>
                  <a:pt x="0" y="350838"/>
                  <a:pt x="0" y="350838"/>
                </a:cubicBezTo>
                <a:lnTo>
                  <a:pt x="0" y="104116"/>
                </a:lnTo>
                <a:cubicBezTo>
                  <a:pt x="0" y="91092"/>
                  <a:pt x="10185" y="80963"/>
                  <a:pt x="23280" y="80963"/>
                </a:cubicBezTo>
                <a:lnTo>
                  <a:pt x="158750" y="80963"/>
                </a:lnTo>
                <a:lnTo>
                  <a:pt x="2397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29" name="D-1"/>
          <p:cNvSpPr>
            <a:spLocks noChangeArrowheads="1"/>
          </p:cNvSpPr>
          <p:nvPr/>
        </p:nvSpPr>
        <p:spPr bwMode="auto">
          <a:xfrm>
            <a:off x="4851400" y="3906838"/>
            <a:ext cx="514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FF2A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  <a:endParaRPr lang="zh-CN" altLang="en-US" sz="1400">
              <a:solidFill>
                <a:srgbClr val="FF2A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30" name="F-9"/>
          <p:cNvSpPr>
            <a:spLocks noChangeArrowheads="1"/>
          </p:cNvSpPr>
          <p:nvPr/>
        </p:nvSpPr>
        <p:spPr bwMode="auto">
          <a:xfrm>
            <a:off x="8501063" y="4625975"/>
            <a:ext cx="2305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</a:t>
            </a: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text. This is a simple text. </a:t>
            </a:r>
            <a:r>
              <a:rPr lang="zh-CN" altLang="en-US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</a:t>
            </a: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</a:t>
            </a:r>
          </a:p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simple text. This is a simple text. This is a simple text. This is a simple text. This is a simple text. This is a simple text.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331" name="Freeform 15"/>
          <p:cNvSpPr>
            <a:spLocks noEditPoints="1" noChangeArrowheads="1"/>
          </p:cNvSpPr>
          <p:nvPr/>
        </p:nvSpPr>
        <p:spPr bwMode="auto">
          <a:xfrm>
            <a:off x="10194925" y="4549775"/>
            <a:ext cx="431800" cy="401638"/>
          </a:xfrm>
          <a:custGeom>
            <a:avLst/>
            <a:gdLst>
              <a:gd name="T0" fmla="*/ 187322810 w 727"/>
              <a:gd name="T1" fmla="*/ 184434179 h 722"/>
              <a:gd name="T2" fmla="*/ 178856088 w 727"/>
              <a:gd name="T3" fmla="*/ 203310603 h 722"/>
              <a:gd name="T4" fmla="*/ 139345473 w 727"/>
              <a:gd name="T5" fmla="*/ 213213591 h 722"/>
              <a:gd name="T6" fmla="*/ 120648599 w 727"/>
              <a:gd name="T7" fmla="*/ 201454279 h 722"/>
              <a:gd name="T8" fmla="*/ 100540505 w 727"/>
              <a:gd name="T9" fmla="*/ 211047416 h 722"/>
              <a:gd name="T10" fmla="*/ 62793933 w 727"/>
              <a:gd name="T11" fmla="*/ 196502785 h 722"/>
              <a:gd name="T12" fmla="*/ 57149650 w 727"/>
              <a:gd name="T13" fmla="*/ 177007217 h 722"/>
              <a:gd name="T14" fmla="*/ 34571913 w 727"/>
              <a:gd name="T15" fmla="*/ 172984163 h 722"/>
              <a:gd name="T16" fmla="*/ 16580644 w 727"/>
              <a:gd name="T17" fmla="*/ 140801364 h 722"/>
              <a:gd name="T18" fmla="*/ 26457996 w 727"/>
              <a:gd name="T19" fmla="*/ 122852824 h 722"/>
              <a:gd name="T20" fmla="*/ 12346986 w 727"/>
              <a:gd name="T21" fmla="*/ 106761164 h 722"/>
              <a:gd name="T22" fmla="*/ 21872127 w 727"/>
              <a:gd name="T23" fmla="*/ 72102358 h 722"/>
              <a:gd name="T24" fmla="*/ 43038645 w 727"/>
              <a:gd name="T25" fmla="*/ 63747512 h 722"/>
              <a:gd name="T26" fmla="*/ 43744254 w 727"/>
              <a:gd name="T27" fmla="*/ 43632798 h 722"/>
              <a:gd name="T28" fmla="*/ 76904939 w 727"/>
              <a:gd name="T29" fmla="*/ 22280897 h 722"/>
              <a:gd name="T30" fmla="*/ 99129286 w 727"/>
              <a:gd name="T31" fmla="*/ 27850980 h 722"/>
              <a:gd name="T32" fmla="*/ 114298706 w 727"/>
              <a:gd name="T33" fmla="*/ 12997050 h 722"/>
              <a:gd name="T34" fmla="*/ 155220503 w 727"/>
              <a:gd name="T35" fmla="*/ 15163224 h 722"/>
              <a:gd name="T36" fmla="*/ 168273131 w 727"/>
              <a:gd name="T37" fmla="*/ 31873478 h 722"/>
              <a:gd name="T38" fmla="*/ 191203663 w 727"/>
              <a:gd name="T39" fmla="*/ 29088714 h 722"/>
              <a:gd name="T40" fmla="*/ 220836300 w 727"/>
              <a:gd name="T41" fmla="*/ 53845080 h 722"/>
              <a:gd name="T42" fmla="*/ 218367260 w 727"/>
              <a:gd name="T43" fmla="*/ 73959255 h 722"/>
              <a:gd name="T44" fmla="*/ 238122549 w 727"/>
              <a:gd name="T45" fmla="*/ 84480832 h 722"/>
              <a:gd name="T46" fmla="*/ 242708417 w 727"/>
              <a:gd name="T47" fmla="*/ 120068061 h 722"/>
              <a:gd name="T48" fmla="*/ 226127778 w 727"/>
              <a:gd name="T49" fmla="*/ 133993547 h 722"/>
              <a:gd name="T50" fmla="*/ 233183281 w 727"/>
              <a:gd name="T51" fmla="*/ 153179299 h 722"/>
              <a:gd name="T52" fmla="*/ 210606147 w 727"/>
              <a:gd name="T53" fmla="*/ 183196445 h 722"/>
              <a:gd name="T54" fmla="*/ 170037155 w 727"/>
              <a:gd name="T55" fmla="*/ 163700876 h 722"/>
              <a:gd name="T56" fmla="*/ 191909273 w 727"/>
              <a:gd name="T57" fmla="*/ 85409272 h 722"/>
              <a:gd name="T58" fmla="*/ 107243203 w 727"/>
              <a:gd name="T59" fmla="*/ 52607346 h 722"/>
              <a:gd name="T60" fmla="*/ 56091235 w 727"/>
              <a:gd name="T61" fmla="*/ 119758210 h 722"/>
              <a:gd name="T62" fmla="*/ 122765428 w 727"/>
              <a:gd name="T63" fmla="*/ 175769482 h 7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7"/>
              <a:gd name="T97" fmla="*/ 0 h 722"/>
              <a:gd name="T98" fmla="*/ 727 w 727"/>
              <a:gd name="T99" fmla="*/ 722 h 7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7" h="722">
                <a:moveTo>
                  <a:pt x="545" y="586"/>
                </a:moveTo>
                <a:cubicBezTo>
                  <a:pt x="540" y="590"/>
                  <a:pt x="536" y="593"/>
                  <a:pt x="531" y="596"/>
                </a:cubicBezTo>
                <a:cubicBezTo>
                  <a:pt x="527" y="600"/>
                  <a:pt x="522" y="603"/>
                  <a:pt x="518" y="606"/>
                </a:cubicBezTo>
                <a:cubicBezTo>
                  <a:pt x="510" y="611"/>
                  <a:pt x="506" y="633"/>
                  <a:pt x="507" y="657"/>
                </a:cubicBezTo>
                <a:cubicBezTo>
                  <a:pt x="508" y="681"/>
                  <a:pt x="488" y="708"/>
                  <a:pt x="464" y="715"/>
                </a:cubicBezTo>
                <a:cubicBezTo>
                  <a:pt x="439" y="722"/>
                  <a:pt x="408" y="710"/>
                  <a:pt x="395" y="689"/>
                </a:cubicBezTo>
                <a:cubicBezTo>
                  <a:pt x="383" y="669"/>
                  <a:pt x="368" y="652"/>
                  <a:pt x="359" y="652"/>
                </a:cubicBezTo>
                <a:cubicBezTo>
                  <a:pt x="353" y="652"/>
                  <a:pt x="348" y="652"/>
                  <a:pt x="342" y="651"/>
                </a:cubicBezTo>
                <a:cubicBezTo>
                  <a:pt x="337" y="651"/>
                  <a:pt x="331" y="651"/>
                  <a:pt x="326" y="650"/>
                </a:cubicBezTo>
                <a:cubicBezTo>
                  <a:pt x="317" y="649"/>
                  <a:pt x="299" y="664"/>
                  <a:pt x="285" y="682"/>
                </a:cubicBezTo>
                <a:cubicBezTo>
                  <a:pt x="270" y="701"/>
                  <a:pt x="237" y="709"/>
                  <a:pt x="214" y="699"/>
                </a:cubicBezTo>
                <a:cubicBezTo>
                  <a:pt x="191" y="689"/>
                  <a:pt x="174" y="659"/>
                  <a:pt x="178" y="635"/>
                </a:cubicBezTo>
                <a:cubicBezTo>
                  <a:pt x="182" y="612"/>
                  <a:pt x="181" y="590"/>
                  <a:pt x="175" y="584"/>
                </a:cubicBezTo>
                <a:cubicBezTo>
                  <a:pt x="170" y="580"/>
                  <a:pt x="166" y="576"/>
                  <a:pt x="162" y="572"/>
                </a:cubicBezTo>
                <a:cubicBezTo>
                  <a:pt x="158" y="569"/>
                  <a:pt x="154" y="565"/>
                  <a:pt x="151" y="561"/>
                </a:cubicBezTo>
                <a:cubicBezTo>
                  <a:pt x="144" y="554"/>
                  <a:pt x="121" y="554"/>
                  <a:pt x="98" y="559"/>
                </a:cubicBezTo>
                <a:cubicBezTo>
                  <a:pt x="75" y="564"/>
                  <a:pt x="44" y="549"/>
                  <a:pt x="33" y="526"/>
                </a:cubicBezTo>
                <a:cubicBezTo>
                  <a:pt x="22" y="504"/>
                  <a:pt x="29" y="470"/>
                  <a:pt x="47" y="455"/>
                </a:cubicBezTo>
                <a:cubicBezTo>
                  <a:pt x="65" y="440"/>
                  <a:pt x="79" y="422"/>
                  <a:pt x="77" y="413"/>
                </a:cubicBezTo>
                <a:cubicBezTo>
                  <a:pt x="77" y="408"/>
                  <a:pt x="76" y="402"/>
                  <a:pt x="75" y="397"/>
                </a:cubicBezTo>
                <a:cubicBezTo>
                  <a:pt x="74" y="391"/>
                  <a:pt x="74" y="386"/>
                  <a:pt x="74" y="380"/>
                </a:cubicBezTo>
                <a:cubicBezTo>
                  <a:pt x="73" y="371"/>
                  <a:pt x="55" y="356"/>
                  <a:pt x="35" y="345"/>
                </a:cubicBezTo>
                <a:cubicBezTo>
                  <a:pt x="14" y="334"/>
                  <a:pt x="0" y="303"/>
                  <a:pt x="6" y="279"/>
                </a:cubicBezTo>
                <a:cubicBezTo>
                  <a:pt x="12" y="254"/>
                  <a:pt x="39" y="233"/>
                  <a:pt x="62" y="233"/>
                </a:cubicBezTo>
                <a:cubicBezTo>
                  <a:pt x="86" y="233"/>
                  <a:pt x="108" y="228"/>
                  <a:pt x="113" y="220"/>
                </a:cubicBezTo>
                <a:cubicBezTo>
                  <a:pt x="116" y="215"/>
                  <a:pt x="119" y="211"/>
                  <a:pt x="122" y="206"/>
                </a:cubicBezTo>
                <a:cubicBezTo>
                  <a:pt x="125" y="202"/>
                  <a:pt x="128" y="197"/>
                  <a:pt x="132" y="193"/>
                </a:cubicBezTo>
                <a:cubicBezTo>
                  <a:pt x="137" y="185"/>
                  <a:pt x="133" y="163"/>
                  <a:pt x="124" y="141"/>
                </a:cubicBezTo>
                <a:cubicBezTo>
                  <a:pt x="115" y="119"/>
                  <a:pt x="124" y="86"/>
                  <a:pt x="145" y="71"/>
                </a:cubicBezTo>
                <a:cubicBezTo>
                  <a:pt x="165" y="57"/>
                  <a:pt x="200" y="57"/>
                  <a:pt x="218" y="72"/>
                </a:cubicBezTo>
                <a:cubicBezTo>
                  <a:pt x="236" y="87"/>
                  <a:pt x="256" y="98"/>
                  <a:pt x="265" y="95"/>
                </a:cubicBezTo>
                <a:cubicBezTo>
                  <a:pt x="270" y="93"/>
                  <a:pt x="275" y="92"/>
                  <a:pt x="281" y="90"/>
                </a:cubicBezTo>
                <a:cubicBezTo>
                  <a:pt x="286" y="89"/>
                  <a:pt x="291" y="87"/>
                  <a:pt x="297" y="86"/>
                </a:cubicBezTo>
                <a:cubicBezTo>
                  <a:pt x="306" y="84"/>
                  <a:pt x="317" y="64"/>
                  <a:pt x="324" y="42"/>
                </a:cubicBezTo>
                <a:cubicBezTo>
                  <a:pt x="331" y="19"/>
                  <a:pt x="360" y="0"/>
                  <a:pt x="385" y="2"/>
                </a:cubicBezTo>
                <a:cubicBezTo>
                  <a:pt x="410" y="3"/>
                  <a:pt x="436" y="26"/>
                  <a:pt x="440" y="49"/>
                </a:cubicBezTo>
                <a:cubicBezTo>
                  <a:pt x="445" y="72"/>
                  <a:pt x="453" y="94"/>
                  <a:pt x="462" y="97"/>
                </a:cubicBezTo>
                <a:cubicBezTo>
                  <a:pt x="467" y="99"/>
                  <a:pt x="472" y="101"/>
                  <a:pt x="477" y="103"/>
                </a:cubicBezTo>
                <a:cubicBezTo>
                  <a:pt x="482" y="105"/>
                  <a:pt x="487" y="108"/>
                  <a:pt x="492" y="110"/>
                </a:cubicBezTo>
                <a:cubicBezTo>
                  <a:pt x="500" y="114"/>
                  <a:pt x="522" y="106"/>
                  <a:pt x="542" y="94"/>
                </a:cubicBezTo>
                <a:cubicBezTo>
                  <a:pt x="562" y="81"/>
                  <a:pt x="596" y="85"/>
                  <a:pt x="614" y="102"/>
                </a:cubicBezTo>
                <a:cubicBezTo>
                  <a:pt x="632" y="120"/>
                  <a:pt x="637" y="153"/>
                  <a:pt x="626" y="174"/>
                </a:cubicBezTo>
                <a:cubicBezTo>
                  <a:pt x="614" y="194"/>
                  <a:pt x="607" y="216"/>
                  <a:pt x="612" y="224"/>
                </a:cubicBezTo>
                <a:cubicBezTo>
                  <a:pt x="614" y="229"/>
                  <a:pt x="617" y="234"/>
                  <a:pt x="619" y="239"/>
                </a:cubicBezTo>
                <a:cubicBezTo>
                  <a:pt x="622" y="244"/>
                  <a:pt x="624" y="249"/>
                  <a:pt x="626" y="254"/>
                </a:cubicBezTo>
                <a:cubicBezTo>
                  <a:pt x="630" y="262"/>
                  <a:pt x="651" y="270"/>
                  <a:pt x="675" y="273"/>
                </a:cubicBezTo>
                <a:cubicBezTo>
                  <a:pt x="698" y="276"/>
                  <a:pt x="722" y="301"/>
                  <a:pt x="725" y="326"/>
                </a:cubicBezTo>
                <a:cubicBezTo>
                  <a:pt x="727" y="351"/>
                  <a:pt x="710" y="380"/>
                  <a:pt x="688" y="388"/>
                </a:cubicBezTo>
                <a:cubicBezTo>
                  <a:pt x="665" y="396"/>
                  <a:pt x="646" y="408"/>
                  <a:pt x="644" y="417"/>
                </a:cubicBezTo>
                <a:cubicBezTo>
                  <a:pt x="643" y="423"/>
                  <a:pt x="642" y="428"/>
                  <a:pt x="641" y="433"/>
                </a:cubicBezTo>
                <a:cubicBezTo>
                  <a:pt x="639" y="439"/>
                  <a:pt x="638" y="444"/>
                  <a:pt x="636" y="449"/>
                </a:cubicBezTo>
                <a:cubicBezTo>
                  <a:pt x="634" y="458"/>
                  <a:pt x="645" y="478"/>
                  <a:pt x="661" y="495"/>
                </a:cubicBezTo>
                <a:cubicBezTo>
                  <a:pt x="677" y="513"/>
                  <a:pt x="679" y="547"/>
                  <a:pt x="665" y="568"/>
                </a:cubicBezTo>
                <a:cubicBezTo>
                  <a:pt x="651" y="589"/>
                  <a:pt x="619" y="599"/>
                  <a:pt x="597" y="592"/>
                </a:cubicBezTo>
                <a:cubicBezTo>
                  <a:pt x="574" y="584"/>
                  <a:pt x="552" y="580"/>
                  <a:pt x="545" y="586"/>
                </a:cubicBezTo>
                <a:close/>
                <a:moveTo>
                  <a:pt x="482" y="529"/>
                </a:moveTo>
                <a:cubicBezTo>
                  <a:pt x="520" y="501"/>
                  <a:pt x="548" y="460"/>
                  <a:pt x="559" y="414"/>
                </a:cubicBezTo>
                <a:cubicBezTo>
                  <a:pt x="570" y="368"/>
                  <a:pt x="565" y="318"/>
                  <a:pt x="544" y="276"/>
                </a:cubicBezTo>
                <a:cubicBezTo>
                  <a:pt x="523" y="233"/>
                  <a:pt x="487" y="198"/>
                  <a:pt x="443" y="179"/>
                </a:cubicBezTo>
                <a:cubicBezTo>
                  <a:pt x="400" y="160"/>
                  <a:pt x="350" y="157"/>
                  <a:pt x="304" y="170"/>
                </a:cubicBezTo>
                <a:cubicBezTo>
                  <a:pt x="259" y="184"/>
                  <a:pt x="218" y="213"/>
                  <a:pt x="192" y="253"/>
                </a:cubicBezTo>
                <a:cubicBezTo>
                  <a:pt x="165" y="292"/>
                  <a:pt x="153" y="340"/>
                  <a:pt x="159" y="387"/>
                </a:cubicBezTo>
                <a:cubicBezTo>
                  <a:pt x="163" y="435"/>
                  <a:pt x="186" y="479"/>
                  <a:pt x="220" y="512"/>
                </a:cubicBezTo>
                <a:cubicBezTo>
                  <a:pt x="254" y="545"/>
                  <a:pt x="301" y="565"/>
                  <a:pt x="348" y="568"/>
                </a:cubicBezTo>
                <a:cubicBezTo>
                  <a:pt x="395" y="571"/>
                  <a:pt x="444" y="557"/>
                  <a:pt x="482" y="529"/>
                </a:cubicBezTo>
                <a:close/>
              </a:path>
            </a:pathLst>
          </a:custGeom>
          <a:noFill/>
          <a:ln w="11113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32" name="Freeform 16"/>
          <p:cNvSpPr>
            <a:spLocks noEditPoints="1" noChangeArrowheads="1"/>
          </p:cNvSpPr>
          <p:nvPr/>
        </p:nvSpPr>
        <p:spPr bwMode="auto">
          <a:xfrm>
            <a:off x="9969500" y="4795838"/>
            <a:ext cx="282575" cy="249237"/>
          </a:xfrm>
          <a:custGeom>
            <a:avLst/>
            <a:gdLst>
              <a:gd name="T0" fmla="*/ 93742488 w 476"/>
              <a:gd name="T1" fmla="*/ 10383403 h 451"/>
              <a:gd name="T2" fmla="*/ 117354117 w 476"/>
              <a:gd name="T3" fmla="*/ 3053844 h 451"/>
              <a:gd name="T4" fmla="*/ 126869056 w 476"/>
              <a:gd name="T5" fmla="*/ 23210543 h 451"/>
              <a:gd name="T6" fmla="*/ 123697212 w 476"/>
              <a:gd name="T7" fmla="*/ 38785926 h 451"/>
              <a:gd name="T8" fmla="*/ 126869056 w 476"/>
              <a:gd name="T9" fmla="*/ 41840322 h 451"/>
              <a:gd name="T10" fmla="*/ 129336244 w 476"/>
              <a:gd name="T11" fmla="*/ 45199771 h 451"/>
              <a:gd name="T12" fmla="*/ 147661465 w 476"/>
              <a:gd name="T13" fmla="*/ 47337350 h 451"/>
              <a:gd name="T14" fmla="*/ 166691974 w 476"/>
              <a:gd name="T15" fmla="*/ 61080197 h 451"/>
              <a:gd name="T16" fmla="*/ 151537966 w 476"/>
              <a:gd name="T17" fmla="*/ 78488116 h 451"/>
              <a:gd name="T18" fmla="*/ 134270026 w 476"/>
              <a:gd name="T19" fmla="*/ 83680091 h 451"/>
              <a:gd name="T20" fmla="*/ 132508088 w 476"/>
              <a:gd name="T21" fmla="*/ 87345145 h 451"/>
              <a:gd name="T22" fmla="*/ 130393525 w 476"/>
              <a:gd name="T23" fmla="*/ 91009647 h 451"/>
              <a:gd name="T24" fmla="*/ 137441870 w 476"/>
              <a:gd name="T25" fmla="*/ 105669310 h 451"/>
              <a:gd name="T26" fmla="*/ 133212744 w 476"/>
              <a:gd name="T27" fmla="*/ 127047317 h 451"/>
              <a:gd name="T28" fmla="*/ 108191209 w 476"/>
              <a:gd name="T29" fmla="*/ 124298527 h 451"/>
              <a:gd name="T30" fmla="*/ 94094520 w 476"/>
              <a:gd name="T31" fmla="*/ 113915129 h 451"/>
              <a:gd name="T32" fmla="*/ 89513363 w 476"/>
              <a:gd name="T33" fmla="*/ 114525787 h 451"/>
              <a:gd name="T34" fmla="*/ 84931612 w 476"/>
              <a:gd name="T35" fmla="*/ 114831392 h 451"/>
              <a:gd name="T36" fmla="*/ 73654717 w 476"/>
              <a:gd name="T37" fmla="*/ 127352923 h 451"/>
              <a:gd name="T38" fmla="*/ 50043088 w 476"/>
              <a:gd name="T39" fmla="*/ 134987531 h 451"/>
              <a:gd name="T40" fmla="*/ 40527556 w 476"/>
              <a:gd name="T41" fmla="*/ 114831392 h 451"/>
              <a:gd name="T42" fmla="*/ 43699400 w 476"/>
              <a:gd name="T43" fmla="*/ 99255465 h 451"/>
              <a:gd name="T44" fmla="*/ 40880181 w 476"/>
              <a:gd name="T45" fmla="*/ 96201622 h 451"/>
              <a:gd name="T46" fmla="*/ 38412984 w 476"/>
              <a:gd name="T47" fmla="*/ 92842173 h 451"/>
              <a:gd name="T48" fmla="*/ 20087762 w 476"/>
              <a:gd name="T49" fmla="*/ 90704594 h 451"/>
              <a:gd name="T50" fmla="*/ 704657 w 476"/>
              <a:gd name="T51" fmla="*/ 76656141 h 451"/>
              <a:gd name="T52" fmla="*/ 16211257 w 476"/>
              <a:gd name="T53" fmla="*/ 59553276 h 451"/>
              <a:gd name="T54" fmla="*/ 33479202 w 476"/>
              <a:gd name="T55" fmla="*/ 54056247 h 451"/>
              <a:gd name="T56" fmla="*/ 35241140 w 476"/>
              <a:gd name="T57" fmla="*/ 50391193 h 451"/>
              <a:gd name="T58" fmla="*/ 37003671 w 476"/>
              <a:gd name="T59" fmla="*/ 46726692 h 451"/>
              <a:gd name="T60" fmla="*/ 29955326 w 476"/>
              <a:gd name="T61" fmla="*/ 32067020 h 451"/>
              <a:gd name="T62" fmla="*/ 34536483 w 476"/>
              <a:gd name="T63" fmla="*/ 10689008 h 451"/>
              <a:gd name="T64" fmla="*/ 59558027 w 476"/>
              <a:gd name="T65" fmla="*/ 13742851 h 451"/>
              <a:gd name="T66" fmla="*/ 73654717 w 476"/>
              <a:gd name="T67" fmla="*/ 23821201 h 451"/>
              <a:gd name="T68" fmla="*/ 77883861 w 476"/>
              <a:gd name="T69" fmla="*/ 23210543 h 451"/>
              <a:gd name="T70" fmla="*/ 82465018 w 476"/>
              <a:gd name="T71" fmla="*/ 22904938 h 451"/>
              <a:gd name="T72" fmla="*/ 93742488 w 476"/>
              <a:gd name="T73" fmla="*/ 10383403 h 451"/>
              <a:gd name="T74" fmla="*/ 81407737 w 476"/>
              <a:gd name="T75" fmla="*/ 48864272 h 451"/>
              <a:gd name="T76" fmla="*/ 62377247 w 476"/>
              <a:gd name="T77" fmla="*/ 60775145 h 451"/>
              <a:gd name="T78" fmla="*/ 64844434 w 476"/>
              <a:gd name="T79" fmla="*/ 80931301 h 451"/>
              <a:gd name="T80" fmla="*/ 86341519 w 476"/>
              <a:gd name="T81" fmla="*/ 89177672 h 451"/>
              <a:gd name="T82" fmla="*/ 105019365 w 476"/>
              <a:gd name="T83" fmla="*/ 76961194 h 451"/>
              <a:gd name="T84" fmla="*/ 102552771 w 476"/>
              <a:gd name="T85" fmla="*/ 57110091 h 451"/>
              <a:gd name="T86" fmla="*/ 81407737 w 476"/>
              <a:gd name="T87" fmla="*/ 48864272 h 4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76"/>
              <a:gd name="T133" fmla="*/ 0 h 451"/>
              <a:gd name="T134" fmla="*/ 476 w 476"/>
              <a:gd name="T135" fmla="*/ 451 h 4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76" h="451">
                <a:moveTo>
                  <a:pt x="266" y="34"/>
                </a:moveTo>
                <a:cubicBezTo>
                  <a:pt x="278" y="12"/>
                  <a:pt x="311" y="0"/>
                  <a:pt x="333" y="10"/>
                </a:cubicBezTo>
                <a:cubicBezTo>
                  <a:pt x="356" y="20"/>
                  <a:pt x="369" y="52"/>
                  <a:pt x="360" y="76"/>
                </a:cubicBezTo>
                <a:cubicBezTo>
                  <a:pt x="352" y="99"/>
                  <a:pt x="347" y="121"/>
                  <a:pt x="351" y="127"/>
                </a:cubicBezTo>
                <a:cubicBezTo>
                  <a:pt x="354" y="130"/>
                  <a:pt x="357" y="133"/>
                  <a:pt x="360" y="137"/>
                </a:cubicBezTo>
                <a:cubicBezTo>
                  <a:pt x="362" y="140"/>
                  <a:pt x="365" y="144"/>
                  <a:pt x="367" y="148"/>
                </a:cubicBezTo>
                <a:cubicBezTo>
                  <a:pt x="371" y="154"/>
                  <a:pt x="393" y="155"/>
                  <a:pt x="419" y="155"/>
                </a:cubicBezTo>
                <a:cubicBezTo>
                  <a:pt x="444" y="154"/>
                  <a:pt x="471" y="176"/>
                  <a:pt x="473" y="200"/>
                </a:cubicBezTo>
                <a:cubicBezTo>
                  <a:pt x="476" y="225"/>
                  <a:pt x="455" y="252"/>
                  <a:pt x="430" y="257"/>
                </a:cubicBezTo>
                <a:cubicBezTo>
                  <a:pt x="405" y="261"/>
                  <a:pt x="383" y="268"/>
                  <a:pt x="381" y="274"/>
                </a:cubicBezTo>
                <a:cubicBezTo>
                  <a:pt x="379" y="278"/>
                  <a:pt x="378" y="282"/>
                  <a:pt x="376" y="286"/>
                </a:cubicBezTo>
                <a:cubicBezTo>
                  <a:pt x="374" y="290"/>
                  <a:pt x="372" y="294"/>
                  <a:pt x="370" y="298"/>
                </a:cubicBezTo>
                <a:cubicBezTo>
                  <a:pt x="367" y="304"/>
                  <a:pt x="377" y="325"/>
                  <a:pt x="390" y="346"/>
                </a:cubicBezTo>
                <a:cubicBezTo>
                  <a:pt x="403" y="368"/>
                  <a:pt x="397" y="402"/>
                  <a:pt x="378" y="416"/>
                </a:cubicBezTo>
                <a:cubicBezTo>
                  <a:pt x="358" y="431"/>
                  <a:pt x="324" y="426"/>
                  <a:pt x="307" y="407"/>
                </a:cubicBezTo>
                <a:cubicBezTo>
                  <a:pt x="290" y="388"/>
                  <a:pt x="274" y="372"/>
                  <a:pt x="267" y="373"/>
                </a:cubicBezTo>
                <a:cubicBezTo>
                  <a:pt x="263" y="374"/>
                  <a:pt x="258" y="375"/>
                  <a:pt x="254" y="375"/>
                </a:cubicBezTo>
                <a:cubicBezTo>
                  <a:pt x="250" y="376"/>
                  <a:pt x="245" y="376"/>
                  <a:pt x="241" y="376"/>
                </a:cubicBezTo>
                <a:cubicBezTo>
                  <a:pt x="234" y="376"/>
                  <a:pt x="221" y="395"/>
                  <a:pt x="209" y="417"/>
                </a:cubicBezTo>
                <a:cubicBezTo>
                  <a:pt x="197" y="439"/>
                  <a:pt x="165" y="451"/>
                  <a:pt x="142" y="442"/>
                </a:cubicBezTo>
                <a:cubicBezTo>
                  <a:pt x="120" y="432"/>
                  <a:pt x="107" y="400"/>
                  <a:pt x="115" y="376"/>
                </a:cubicBezTo>
                <a:cubicBezTo>
                  <a:pt x="123" y="352"/>
                  <a:pt x="129" y="330"/>
                  <a:pt x="124" y="325"/>
                </a:cubicBezTo>
                <a:cubicBezTo>
                  <a:pt x="121" y="321"/>
                  <a:pt x="119" y="318"/>
                  <a:pt x="116" y="315"/>
                </a:cubicBezTo>
                <a:cubicBezTo>
                  <a:pt x="113" y="311"/>
                  <a:pt x="111" y="307"/>
                  <a:pt x="109" y="304"/>
                </a:cubicBezTo>
                <a:cubicBezTo>
                  <a:pt x="105" y="298"/>
                  <a:pt x="82" y="296"/>
                  <a:pt x="57" y="297"/>
                </a:cubicBezTo>
                <a:cubicBezTo>
                  <a:pt x="32" y="297"/>
                  <a:pt x="5" y="276"/>
                  <a:pt x="2" y="251"/>
                </a:cubicBezTo>
                <a:cubicBezTo>
                  <a:pt x="0" y="227"/>
                  <a:pt x="21" y="200"/>
                  <a:pt x="46" y="195"/>
                </a:cubicBezTo>
                <a:cubicBezTo>
                  <a:pt x="71" y="190"/>
                  <a:pt x="93" y="184"/>
                  <a:pt x="95" y="177"/>
                </a:cubicBezTo>
                <a:cubicBezTo>
                  <a:pt x="96" y="173"/>
                  <a:pt x="98" y="169"/>
                  <a:pt x="100" y="165"/>
                </a:cubicBezTo>
                <a:cubicBezTo>
                  <a:pt x="101" y="161"/>
                  <a:pt x="103" y="157"/>
                  <a:pt x="105" y="153"/>
                </a:cubicBezTo>
                <a:cubicBezTo>
                  <a:pt x="109" y="147"/>
                  <a:pt x="99" y="127"/>
                  <a:pt x="85" y="105"/>
                </a:cubicBezTo>
                <a:cubicBezTo>
                  <a:pt x="72" y="84"/>
                  <a:pt x="78" y="50"/>
                  <a:pt x="98" y="35"/>
                </a:cubicBezTo>
                <a:cubicBezTo>
                  <a:pt x="118" y="21"/>
                  <a:pt x="152" y="26"/>
                  <a:pt x="169" y="45"/>
                </a:cubicBezTo>
                <a:cubicBezTo>
                  <a:pt x="185" y="64"/>
                  <a:pt x="201" y="80"/>
                  <a:pt x="209" y="78"/>
                </a:cubicBezTo>
                <a:cubicBezTo>
                  <a:pt x="213" y="78"/>
                  <a:pt x="217" y="77"/>
                  <a:pt x="221" y="76"/>
                </a:cubicBezTo>
                <a:cubicBezTo>
                  <a:pt x="226" y="76"/>
                  <a:pt x="230" y="76"/>
                  <a:pt x="234" y="75"/>
                </a:cubicBezTo>
                <a:cubicBezTo>
                  <a:pt x="242" y="75"/>
                  <a:pt x="254" y="56"/>
                  <a:pt x="266" y="34"/>
                </a:cubicBezTo>
                <a:close/>
                <a:moveTo>
                  <a:pt x="231" y="160"/>
                </a:moveTo>
                <a:cubicBezTo>
                  <a:pt x="208" y="163"/>
                  <a:pt x="186" y="177"/>
                  <a:pt x="177" y="199"/>
                </a:cubicBezTo>
                <a:cubicBezTo>
                  <a:pt x="167" y="220"/>
                  <a:pt x="170" y="246"/>
                  <a:pt x="184" y="265"/>
                </a:cubicBezTo>
                <a:cubicBezTo>
                  <a:pt x="198" y="284"/>
                  <a:pt x="222" y="294"/>
                  <a:pt x="245" y="292"/>
                </a:cubicBezTo>
                <a:cubicBezTo>
                  <a:pt x="268" y="289"/>
                  <a:pt x="289" y="274"/>
                  <a:pt x="298" y="252"/>
                </a:cubicBezTo>
                <a:cubicBezTo>
                  <a:pt x="308" y="232"/>
                  <a:pt x="305" y="205"/>
                  <a:pt x="291" y="187"/>
                </a:cubicBezTo>
                <a:cubicBezTo>
                  <a:pt x="278" y="168"/>
                  <a:pt x="254" y="158"/>
                  <a:pt x="231" y="160"/>
                </a:cubicBezTo>
                <a:close/>
              </a:path>
            </a:pathLst>
          </a:custGeom>
          <a:noFill/>
          <a:ln w="11113" cap="rnd">
            <a:solidFill>
              <a:srgbClr val="9999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33" name="F-7"/>
          <p:cNvSpPr>
            <a:spLocks noChangeArrowheads="1"/>
          </p:cNvSpPr>
          <p:nvPr/>
        </p:nvSpPr>
        <p:spPr bwMode="auto">
          <a:xfrm>
            <a:off x="8501063" y="4110038"/>
            <a:ext cx="2305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This is a simple text. This is a simple text. This is a simple text. This is a simple text. This is a simple text. This is a simple text. This is</a:t>
            </a:r>
            <a:r>
              <a:rPr lang="zh-CN" altLang="en-US" sz="1000">
                <a:solidFill>
                  <a:srgbClr val="7F7F7F"/>
                </a:solidFill>
                <a:latin typeface="Utsaah" panose="020B0604020202020204" pitchFamily="34" charset="0"/>
                <a:sym typeface="Utsaah" panose="020B0604020202020204" pitchFamily="34" charset="0"/>
              </a:rPr>
              <a:t>         </a:t>
            </a:r>
            <a:endParaRPr lang="zh-CN" altLang="en-US" sz="1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334" name="F-6"/>
          <p:cNvSpPr>
            <a:spLocks noChangeArrowheads="1"/>
          </p:cNvSpPr>
          <p:nvPr/>
        </p:nvSpPr>
        <p:spPr bwMode="auto">
          <a:xfrm>
            <a:off x="8504238" y="3943350"/>
            <a:ext cx="1430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>
                <a:solidFill>
                  <a:srgbClr val="000000"/>
                </a:solidFill>
                <a:sym typeface="Arial" panose="020B0604020202020204" pitchFamily="34" charset="0"/>
              </a:rPr>
              <a:t>YOUR TITLE HERE</a:t>
            </a:r>
          </a:p>
        </p:txBody>
      </p:sp>
      <p:pic>
        <p:nvPicPr>
          <p:cNvPr id="11335" name="F-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935413"/>
            <a:ext cx="46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6" name="F-4"/>
          <p:cNvSpPr>
            <a:spLocks noChangeArrowheads="1"/>
          </p:cNvSpPr>
          <p:nvPr/>
        </p:nvSpPr>
        <p:spPr bwMode="auto">
          <a:xfrm>
            <a:off x="7932738" y="4146550"/>
            <a:ext cx="423862" cy="1038225"/>
          </a:xfrm>
          <a:custGeom>
            <a:avLst/>
            <a:gdLst>
              <a:gd name="T0" fmla="*/ 0 w 659"/>
              <a:gd name="T1" fmla="*/ 609126645 h 1737"/>
              <a:gd name="T2" fmla="*/ 0 w 659"/>
              <a:gd name="T3" fmla="*/ 0 h 1737"/>
              <a:gd name="T4" fmla="*/ 272623644 w 659"/>
              <a:gd name="T5" fmla="*/ 0 h 1737"/>
              <a:gd name="T6" fmla="*/ 272623644 w 659"/>
              <a:gd name="T7" fmla="*/ 609126645 h 1737"/>
              <a:gd name="T8" fmla="*/ 259385519 w 659"/>
              <a:gd name="T9" fmla="*/ 620559071 h 1737"/>
              <a:gd name="T10" fmla="*/ 13238130 w 659"/>
              <a:gd name="T11" fmla="*/ 620559071 h 1737"/>
              <a:gd name="T12" fmla="*/ 0 w 659"/>
              <a:gd name="T13" fmla="*/ 609126645 h 17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9"/>
              <a:gd name="T22" fmla="*/ 0 h 1737"/>
              <a:gd name="T23" fmla="*/ 659 w 659"/>
              <a:gd name="T24" fmla="*/ 1737 h 17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9" h="1737">
                <a:moveTo>
                  <a:pt x="0" y="1705"/>
                </a:moveTo>
                <a:cubicBezTo>
                  <a:pt x="0" y="0"/>
                  <a:pt x="0" y="0"/>
                  <a:pt x="0" y="0"/>
                </a:cubicBezTo>
                <a:cubicBezTo>
                  <a:pt x="659" y="0"/>
                  <a:pt x="659" y="0"/>
                  <a:pt x="659" y="0"/>
                </a:cubicBezTo>
                <a:cubicBezTo>
                  <a:pt x="659" y="1705"/>
                  <a:pt x="659" y="1705"/>
                  <a:pt x="659" y="1705"/>
                </a:cubicBezTo>
                <a:cubicBezTo>
                  <a:pt x="659" y="1723"/>
                  <a:pt x="645" y="1737"/>
                  <a:pt x="627" y="1737"/>
                </a:cubicBezTo>
                <a:cubicBezTo>
                  <a:pt x="32" y="1737"/>
                  <a:pt x="32" y="1737"/>
                  <a:pt x="32" y="1737"/>
                </a:cubicBezTo>
                <a:cubicBezTo>
                  <a:pt x="14" y="1737"/>
                  <a:pt x="0" y="1723"/>
                  <a:pt x="0" y="1705"/>
                </a:cubicBezTo>
                <a:close/>
              </a:path>
            </a:pathLst>
          </a:custGeom>
          <a:solidFill>
            <a:srgbClr val="D41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37" name="F-3"/>
          <p:cNvSpPr>
            <a:spLocks noChangeArrowheads="1"/>
          </p:cNvSpPr>
          <p:nvPr/>
        </p:nvSpPr>
        <p:spPr bwMode="auto">
          <a:xfrm rot="-5400000">
            <a:off x="7639050" y="4541838"/>
            <a:ext cx="10048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00">
                <a:solidFill>
                  <a:schemeClr val="bg1"/>
                </a:solidFill>
                <a:sym typeface="Arial" panose="020B0604020202020204" pitchFamily="34" charset="0"/>
              </a:rPr>
              <a:t>YOUR TITLE</a:t>
            </a:r>
          </a:p>
        </p:txBody>
      </p:sp>
      <p:sp>
        <p:nvSpPr>
          <p:cNvPr id="11338" name="F-2"/>
          <p:cNvSpPr>
            <a:spLocks noChangeArrowheads="1"/>
          </p:cNvSpPr>
          <p:nvPr/>
        </p:nvSpPr>
        <p:spPr bwMode="auto">
          <a:xfrm>
            <a:off x="7932738" y="3860800"/>
            <a:ext cx="423862" cy="285750"/>
          </a:xfrm>
          <a:custGeom>
            <a:avLst/>
            <a:gdLst>
              <a:gd name="T0" fmla="*/ 187369 w 479425"/>
              <a:gd name="T1" fmla="*/ 0 h 349250"/>
              <a:gd name="T2" fmla="*/ 250501 w 479425"/>
              <a:gd name="T3" fmla="*/ 53135 h 349250"/>
              <a:gd name="T4" fmla="*/ 273938 w 479425"/>
              <a:gd name="T5" fmla="*/ 53135 h 349250"/>
              <a:gd name="T6" fmla="*/ 356542 w 479425"/>
              <a:gd name="T7" fmla="*/ 53135 h 349250"/>
              <a:gd name="T8" fmla="*/ 374738 w 479425"/>
              <a:gd name="T9" fmla="*/ 68635 h 349250"/>
              <a:gd name="T10" fmla="*/ 374738 w 479425"/>
              <a:gd name="T11" fmla="*/ 233795 h 349250"/>
              <a:gd name="T12" fmla="*/ 0 w 479425"/>
              <a:gd name="T13" fmla="*/ 233795 h 349250"/>
              <a:gd name="T14" fmla="*/ 0 w 479425"/>
              <a:gd name="T15" fmla="*/ 68635 h 349250"/>
              <a:gd name="T16" fmla="*/ 18197 w 479425"/>
              <a:gd name="T17" fmla="*/ 53135 h 349250"/>
              <a:gd name="T18" fmla="*/ 125327 w 479425"/>
              <a:gd name="T19" fmla="*/ 53135 h 349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9425"/>
              <a:gd name="T31" fmla="*/ 0 h 349250"/>
              <a:gd name="T32" fmla="*/ 479425 w 479425"/>
              <a:gd name="T33" fmla="*/ 349250 h 349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9425" h="349250">
                <a:moveTo>
                  <a:pt x="239713" y="0"/>
                </a:moveTo>
                <a:lnTo>
                  <a:pt x="320481" y="79375"/>
                </a:lnTo>
                <a:lnTo>
                  <a:pt x="350465" y="79375"/>
                </a:lnTo>
                <a:cubicBezTo>
                  <a:pt x="456145" y="79375"/>
                  <a:pt x="456145" y="79375"/>
                  <a:pt x="456145" y="79375"/>
                </a:cubicBezTo>
                <a:cubicBezTo>
                  <a:pt x="469240" y="79375"/>
                  <a:pt x="479425" y="89504"/>
                  <a:pt x="479425" y="102528"/>
                </a:cubicBezTo>
                <a:cubicBezTo>
                  <a:pt x="479425" y="349250"/>
                  <a:pt x="479425" y="349250"/>
                  <a:pt x="479425" y="349250"/>
                </a:cubicBezTo>
                <a:cubicBezTo>
                  <a:pt x="0" y="349250"/>
                  <a:pt x="0" y="349250"/>
                  <a:pt x="0" y="349250"/>
                </a:cubicBezTo>
                <a:lnTo>
                  <a:pt x="0" y="102528"/>
                </a:lnTo>
                <a:cubicBezTo>
                  <a:pt x="0" y="89504"/>
                  <a:pt x="10185" y="79375"/>
                  <a:pt x="23280" y="79375"/>
                </a:cubicBezTo>
                <a:lnTo>
                  <a:pt x="160338" y="79375"/>
                </a:lnTo>
                <a:lnTo>
                  <a:pt x="2397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39" name="F-1"/>
          <p:cNvSpPr>
            <a:spLocks noChangeArrowheads="1"/>
          </p:cNvSpPr>
          <p:nvPr/>
        </p:nvSpPr>
        <p:spPr bwMode="auto">
          <a:xfrm>
            <a:off x="7886700" y="3905250"/>
            <a:ext cx="5159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rgbClr val="D41FA8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1978</a:t>
            </a:r>
            <a:endParaRPr lang="zh-CN" altLang="en-US" sz="1400">
              <a:solidFill>
                <a:srgbClr val="D41FA8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40" name="Text Box 99"/>
          <p:cNvSpPr txBox="1">
            <a:spLocks noChangeArrowheads="1"/>
          </p:cNvSpPr>
          <p:nvPr/>
        </p:nvSpPr>
        <p:spPr bwMode="auto">
          <a:xfrm>
            <a:off x="11066463" y="618172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09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50204A16KWBG">
  <a:themeElements>
    <a:clrScheme name="A000120150204A16KWBG 1">
      <a:dk1>
        <a:srgbClr val="4B4D4F"/>
      </a:dk1>
      <a:lt1>
        <a:srgbClr val="FFFFFF"/>
      </a:lt1>
      <a:dk2>
        <a:srgbClr val="3D3F41"/>
      </a:dk2>
      <a:lt2>
        <a:srgbClr val="EEECE1"/>
      </a:lt2>
      <a:accent1>
        <a:srgbClr val="D60C25"/>
      </a:accent1>
      <a:accent2>
        <a:srgbClr val="EA9B26"/>
      </a:accent2>
      <a:accent3>
        <a:srgbClr val="FFFFFF"/>
      </a:accent3>
      <a:accent4>
        <a:srgbClr val="3F4042"/>
      </a:accent4>
      <a:accent5>
        <a:srgbClr val="E8AAAC"/>
      </a:accent5>
      <a:accent6>
        <a:srgbClr val="D48C21"/>
      </a:accent6>
      <a:hlink>
        <a:srgbClr val="00B0F0"/>
      </a:hlink>
      <a:folHlink>
        <a:srgbClr val="AFB2B4"/>
      </a:folHlink>
    </a:clrScheme>
    <a:fontScheme name="A000120150204A16KW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204A16KWBG 1">
        <a:dk1>
          <a:srgbClr val="4B4D4F"/>
        </a:dk1>
        <a:lt1>
          <a:srgbClr val="FFFFFF"/>
        </a:lt1>
        <a:dk2>
          <a:srgbClr val="3D3F41"/>
        </a:dk2>
        <a:lt2>
          <a:srgbClr val="EEECE1"/>
        </a:lt2>
        <a:accent1>
          <a:srgbClr val="D60C25"/>
        </a:accent1>
        <a:accent2>
          <a:srgbClr val="EA9B26"/>
        </a:accent2>
        <a:accent3>
          <a:srgbClr val="FFFFFF"/>
        </a:accent3>
        <a:accent4>
          <a:srgbClr val="3F4042"/>
        </a:accent4>
        <a:accent5>
          <a:srgbClr val="E8AAAC"/>
        </a:accent5>
        <a:accent6>
          <a:srgbClr val="D48C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1944</Words>
  <Application>Microsoft Office PowerPoint</Application>
  <PresentationFormat>宽屏</PresentationFormat>
  <Paragraphs>247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 Unicode MS</vt:lpstr>
      <vt:lpstr>Meiryo UI</vt:lpstr>
      <vt:lpstr>方正小篆体</vt:lpstr>
      <vt:lpstr>方正正准黑简体</vt:lpstr>
      <vt:lpstr>宋体</vt:lpstr>
      <vt:lpstr>微软雅黑</vt:lpstr>
      <vt:lpstr>微软雅黑 Light</vt:lpstr>
      <vt:lpstr>Arial</vt:lpstr>
      <vt:lpstr>Arial Black</vt:lpstr>
      <vt:lpstr>Calibri</vt:lpstr>
      <vt:lpstr>Impact</vt:lpstr>
      <vt:lpstr>Utsaah</vt:lpstr>
      <vt:lpstr>Wingdings 2</vt:lpstr>
      <vt:lpstr>A000120150204A16KWBG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</cp:revision>
  <dcterms:created xsi:type="dcterms:W3CDTF">2013-01-25T01:44:00Z</dcterms:created>
  <dcterms:modified xsi:type="dcterms:W3CDTF">2021-01-06T00:36:29Z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