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81" r:id="rId25"/>
    <p:sldId id="279" r:id="rId26"/>
    <p:sldId id="282" r:id="rId27"/>
    <p:sldId id="280" r:id="rId2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858E"/>
    <a:srgbClr val="214752"/>
    <a:srgbClr val="CF4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54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0E01C-1339-434F-8703-29D32650C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02262-AB2E-4227-957E-41990346CC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ea typeface="微软雅黑" panose="020B0503020204020204" pitchFamily="34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1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500">
                <a:ea typeface="微软雅黑" panose="020B0503020204020204" pitchFamily="34" charset="-122"/>
              </a:defRPr>
            </a:lvl4pPr>
            <a:lvl5pPr>
              <a:defRPr sz="1500">
                <a:ea typeface="微软雅黑" panose="020B0503020204020204" pitchFamily="34" charset="-122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ea typeface="微软雅黑" panose="020B0503020204020204" pitchFamily="34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ea typeface="微软雅黑" panose="020B0503020204020204" pitchFamily="34" charset="-122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dirty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ea typeface="微软雅黑" panose="020B0503020204020204" pitchFamily="34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8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-179043"/>
            <a:ext cx="4578394" cy="4446234"/>
            <a:chOff x="0" y="-179043"/>
            <a:chExt cx="4578394" cy="444623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79043"/>
              <a:ext cx="4578394" cy="4446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 descr="http://t3.baidu.com/it/u=1588398722,3522894160&amp;fm=52&amp;gp=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616" y="981125"/>
              <a:ext cx="2090958" cy="1582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文本框 6"/>
          <p:cNvSpPr txBox="1"/>
          <p:nvPr/>
        </p:nvSpPr>
        <p:spPr>
          <a:xfrm>
            <a:off x="4149969" y="1459299"/>
            <a:ext cx="499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ea typeface="文鼎古印体繁" panose="02010609010101010101" pitchFamily="49" charset="-122"/>
              </a:rPr>
              <a:t>交通银行复古动态</a:t>
            </a:r>
            <a:r>
              <a:rPr lang="en-US" altLang="zh-CN" sz="3200" dirty="0">
                <a:ea typeface="文鼎古印体繁" panose="02010609010101010101" pitchFamily="49" charset="-122"/>
              </a:rPr>
              <a:t>PPT</a:t>
            </a:r>
            <a:r>
              <a:rPr lang="zh-CN" altLang="en-US" sz="3200" dirty="0">
                <a:ea typeface="文鼎古印体繁" panose="02010609010101010101" pitchFamily="49" charset="-122"/>
              </a:rPr>
              <a:t>模版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795804" y="2363842"/>
            <a:ext cx="6266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422456" y="2163787"/>
            <a:ext cx="3548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ea typeface="文鼎古印体繁" panose="02010609010101010101" pitchFamily="49" charset="-122"/>
              </a:rPr>
              <a:t>适用于银行工作总结报告等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26193" y="353616"/>
            <a:ext cx="8199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r>
              <a:rPr lang="en-US" altLang="zh-CN" sz="3000" b="1" dirty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02</a:t>
            </a:r>
            <a:endParaRPr lang="zh-CN" altLang="en-US" sz="3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8" y="367903"/>
            <a:ext cx="2051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3000" dirty="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</a:p>
        </p:txBody>
      </p:sp>
      <p:grpSp>
        <p:nvGrpSpPr>
          <p:cNvPr id="10" name="组合 4"/>
          <p:cNvGrpSpPr/>
          <p:nvPr/>
        </p:nvGrpSpPr>
        <p:grpSpPr bwMode="auto">
          <a:xfrm>
            <a:off x="1087424" y="1207295"/>
            <a:ext cx="3552165" cy="2935742"/>
            <a:chOff x="0" y="0"/>
            <a:chExt cx="4738212" cy="3916921"/>
          </a:xfrm>
          <a:solidFill>
            <a:srgbClr val="41858E"/>
          </a:solidFill>
        </p:grpSpPr>
        <p:sp>
          <p:nvSpPr>
            <p:cNvPr id="11" name="内蒙古"/>
            <p:cNvSpPr>
              <a:spLocks noChangeArrowheads="1"/>
            </p:cNvSpPr>
            <p:nvPr/>
          </p:nvSpPr>
          <p:spPr bwMode="auto">
            <a:xfrm>
              <a:off x="1989526" y="43651"/>
              <a:ext cx="2076785" cy="1772216"/>
            </a:xfrm>
            <a:custGeom>
              <a:avLst/>
              <a:gdLst>
                <a:gd name="T0" fmla="*/ 2147483647 w 1428"/>
                <a:gd name="T1" fmla="*/ 2147483647 h 1218"/>
                <a:gd name="T2" fmla="*/ 2147483647 w 1428"/>
                <a:gd name="T3" fmla="*/ 2147483647 h 1218"/>
                <a:gd name="T4" fmla="*/ 2147483647 w 1428"/>
                <a:gd name="T5" fmla="*/ 2147483647 h 1218"/>
                <a:gd name="T6" fmla="*/ 2147483647 w 1428"/>
                <a:gd name="T7" fmla="*/ 2147483647 h 1218"/>
                <a:gd name="T8" fmla="*/ 2147483647 w 1428"/>
                <a:gd name="T9" fmla="*/ 2147483647 h 1218"/>
                <a:gd name="T10" fmla="*/ 2147483647 w 1428"/>
                <a:gd name="T11" fmla="*/ 2147483647 h 1218"/>
                <a:gd name="T12" fmla="*/ 2147483647 w 1428"/>
                <a:gd name="T13" fmla="*/ 2147483647 h 1218"/>
                <a:gd name="T14" fmla="*/ 2147483647 w 1428"/>
                <a:gd name="T15" fmla="*/ 2147483647 h 1218"/>
                <a:gd name="T16" fmla="*/ 2147483647 w 1428"/>
                <a:gd name="T17" fmla="*/ 2147483647 h 1218"/>
                <a:gd name="T18" fmla="*/ 2147483647 w 1428"/>
                <a:gd name="T19" fmla="*/ 2147483647 h 1218"/>
                <a:gd name="T20" fmla="*/ 2147483647 w 1428"/>
                <a:gd name="T21" fmla="*/ 2147483647 h 1218"/>
                <a:gd name="T22" fmla="*/ 2147483647 w 1428"/>
                <a:gd name="T23" fmla="*/ 2147483647 h 1218"/>
                <a:gd name="T24" fmla="*/ 2147483647 w 1428"/>
                <a:gd name="T25" fmla="*/ 2147483647 h 1218"/>
                <a:gd name="T26" fmla="*/ 2147483647 w 1428"/>
                <a:gd name="T27" fmla="*/ 2147483647 h 1218"/>
                <a:gd name="T28" fmla="*/ 2147483647 w 1428"/>
                <a:gd name="T29" fmla="*/ 2147483647 h 1218"/>
                <a:gd name="T30" fmla="*/ 2147483647 w 1428"/>
                <a:gd name="T31" fmla="*/ 2147483647 h 1218"/>
                <a:gd name="T32" fmla="*/ 2147483647 w 1428"/>
                <a:gd name="T33" fmla="*/ 2147483647 h 1218"/>
                <a:gd name="T34" fmla="*/ 2147483647 w 1428"/>
                <a:gd name="T35" fmla="*/ 2147483647 h 1218"/>
                <a:gd name="T36" fmla="*/ 2147483647 w 1428"/>
                <a:gd name="T37" fmla="*/ 2147483647 h 1218"/>
                <a:gd name="T38" fmla="*/ 2147483647 w 1428"/>
                <a:gd name="T39" fmla="*/ 2147483647 h 1218"/>
                <a:gd name="T40" fmla="*/ 2147483647 w 1428"/>
                <a:gd name="T41" fmla="*/ 2147483647 h 1218"/>
                <a:gd name="T42" fmla="*/ 2147483647 w 1428"/>
                <a:gd name="T43" fmla="*/ 2147483647 h 1218"/>
                <a:gd name="T44" fmla="*/ 0 w 1428"/>
                <a:gd name="T45" fmla="*/ 2147483647 h 1218"/>
                <a:gd name="T46" fmla="*/ 2147483647 w 1428"/>
                <a:gd name="T47" fmla="*/ 2147483647 h 1218"/>
                <a:gd name="T48" fmla="*/ 2147483647 w 1428"/>
                <a:gd name="T49" fmla="*/ 2147483647 h 1218"/>
                <a:gd name="T50" fmla="*/ 2147483647 w 1428"/>
                <a:gd name="T51" fmla="*/ 2147483647 h 1218"/>
                <a:gd name="T52" fmla="*/ 2147483647 w 1428"/>
                <a:gd name="T53" fmla="*/ 2147483647 h 1218"/>
                <a:gd name="T54" fmla="*/ 2147483647 w 1428"/>
                <a:gd name="T55" fmla="*/ 2147483647 h 1218"/>
                <a:gd name="T56" fmla="*/ 2147483647 w 1428"/>
                <a:gd name="T57" fmla="*/ 2147483647 h 1218"/>
                <a:gd name="T58" fmla="*/ 2147483647 w 1428"/>
                <a:gd name="T59" fmla="*/ 2147483647 h 1218"/>
                <a:gd name="T60" fmla="*/ 2147483647 w 1428"/>
                <a:gd name="T61" fmla="*/ 2147483647 h 1218"/>
                <a:gd name="T62" fmla="*/ 2147483647 w 1428"/>
                <a:gd name="T63" fmla="*/ 2147483647 h 1218"/>
                <a:gd name="T64" fmla="*/ 2147483647 w 1428"/>
                <a:gd name="T65" fmla="*/ 2147483647 h 1218"/>
                <a:gd name="T66" fmla="*/ 2147483647 w 1428"/>
                <a:gd name="T67" fmla="*/ 2147483647 h 1218"/>
                <a:gd name="T68" fmla="*/ 2147483647 w 1428"/>
                <a:gd name="T69" fmla="*/ 2147483647 h 1218"/>
                <a:gd name="T70" fmla="*/ 2147483647 w 1428"/>
                <a:gd name="T71" fmla="*/ 2147483647 h 1218"/>
                <a:gd name="T72" fmla="*/ 2147483647 w 1428"/>
                <a:gd name="T73" fmla="*/ 2147483647 h 1218"/>
                <a:gd name="T74" fmla="*/ 2147483647 w 1428"/>
                <a:gd name="T75" fmla="*/ 2147483647 h 1218"/>
                <a:gd name="T76" fmla="*/ 2147483647 w 1428"/>
                <a:gd name="T77" fmla="*/ 2147483647 h 1218"/>
                <a:gd name="T78" fmla="*/ 2147483647 w 1428"/>
                <a:gd name="T79" fmla="*/ 2147483647 h 1218"/>
                <a:gd name="T80" fmla="*/ 2147483647 w 1428"/>
                <a:gd name="T81" fmla="*/ 2147483647 h 1218"/>
                <a:gd name="T82" fmla="*/ 2147483647 w 1428"/>
                <a:gd name="T83" fmla="*/ 2147483647 h 1218"/>
                <a:gd name="T84" fmla="*/ 2147483647 w 1428"/>
                <a:gd name="T85" fmla="*/ 2147483647 h 1218"/>
                <a:gd name="T86" fmla="*/ 2147483647 w 1428"/>
                <a:gd name="T87" fmla="*/ 2147483647 h 1218"/>
                <a:gd name="T88" fmla="*/ 2147483647 w 1428"/>
                <a:gd name="T89" fmla="*/ 2147483647 h 1218"/>
                <a:gd name="T90" fmla="*/ 2147483647 w 1428"/>
                <a:gd name="T91" fmla="*/ 2147483647 h 1218"/>
                <a:gd name="T92" fmla="*/ 2147483647 w 1428"/>
                <a:gd name="T93" fmla="*/ 2147483647 h 1218"/>
                <a:gd name="T94" fmla="*/ 2147483647 w 1428"/>
                <a:gd name="T95" fmla="*/ 2147483647 h 1218"/>
                <a:gd name="T96" fmla="*/ 2147483647 w 1428"/>
                <a:gd name="T97" fmla="*/ 2147483647 h 1218"/>
                <a:gd name="T98" fmla="*/ 2147483647 w 1428"/>
                <a:gd name="T99" fmla="*/ 2147483647 h 1218"/>
                <a:gd name="T100" fmla="*/ 2147483647 w 1428"/>
                <a:gd name="T101" fmla="*/ 2147483647 h 1218"/>
                <a:gd name="T102" fmla="*/ 2147483647 w 1428"/>
                <a:gd name="T103" fmla="*/ 2147483647 h 1218"/>
                <a:gd name="T104" fmla="*/ 2147483647 w 1428"/>
                <a:gd name="T105" fmla="*/ 2147483647 h 1218"/>
                <a:gd name="T106" fmla="*/ 2147483647 w 1428"/>
                <a:gd name="T107" fmla="*/ 2147483647 h 1218"/>
                <a:gd name="T108" fmla="*/ 2147483647 w 1428"/>
                <a:gd name="T109" fmla="*/ 2147483647 h 1218"/>
                <a:gd name="T110" fmla="*/ 2147483647 w 1428"/>
                <a:gd name="T111" fmla="*/ 2147483647 h 1218"/>
                <a:gd name="T112" fmla="*/ 2147483647 w 1428"/>
                <a:gd name="T113" fmla="*/ 2147483647 h 1218"/>
                <a:gd name="T114" fmla="*/ 2147483647 w 1428"/>
                <a:gd name="T115" fmla="*/ 2147483647 h 1218"/>
                <a:gd name="T116" fmla="*/ 2147483647 w 1428"/>
                <a:gd name="T117" fmla="*/ 2147483647 h 1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28"/>
                <a:gd name="T178" fmla="*/ 0 h 1218"/>
                <a:gd name="T179" fmla="*/ 1428 w 1428"/>
                <a:gd name="T180" fmla="*/ 1218 h 121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12" name="甘肃"/>
            <p:cNvSpPr>
              <a:spLocks noChangeArrowheads="1"/>
            </p:cNvSpPr>
            <p:nvPr/>
          </p:nvSpPr>
          <p:spPr bwMode="auto">
            <a:xfrm>
              <a:off x="1591039" y="1242589"/>
              <a:ext cx="1326349" cy="1123276"/>
            </a:xfrm>
            <a:custGeom>
              <a:avLst/>
              <a:gdLst>
                <a:gd name="T0" fmla="*/ 2147483647 w 912"/>
                <a:gd name="T1" fmla="*/ 2147483647 h 772"/>
                <a:gd name="T2" fmla="*/ 2147483647 w 912"/>
                <a:gd name="T3" fmla="*/ 2147483647 h 772"/>
                <a:gd name="T4" fmla="*/ 2147483647 w 912"/>
                <a:gd name="T5" fmla="*/ 2147483647 h 772"/>
                <a:gd name="T6" fmla="*/ 2147483647 w 912"/>
                <a:gd name="T7" fmla="*/ 2147483647 h 772"/>
                <a:gd name="T8" fmla="*/ 2147483647 w 912"/>
                <a:gd name="T9" fmla="*/ 2147483647 h 772"/>
                <a:gd name="T10" fmla="*/ 2147483647 w 912"/>
                <a:gd name="T11" fmla="*/ 2147483647 h 772"/>
                <a:gd name="T12" fmla="*/ 2147483647 w 912"/>
                <a:gd name="T13" fmla="*/ 2147483647 h 772"/>
                <a:gd name="T14" fmla="*/ 2147483647 w 912"/>
                <a:gd name="T15" fmla="*/ 2147483647 h 772"/>
                <a:gd name="T16" fmla="*/ 2147483647 w 912"/>
                <a:gd name="T17" fmla="*/ 2147483647 h 772"/>
                <a:gd name="T18" fmla="*/ 2147483647 w 912"/>
                <a:gd name="T19" fmla="*/ 2147483647 h 772"/>
                <a:gd name="T20" fmla="*/ 2147483647 w 912"/>
                <a:gd name="T21" fmla="*/ 2147483647 h 772"/>
                <a:gd name="T22" fmla="*/ 2147483647 w 912"/>
                <a:gd name="T23" fmla="*/ 2147483647 h 772"/>
                <a:gd name="T24" fmla="*/ 2147483647 w 912"/>
                <a:gd name="T25" fmla="*/ 2147483647 h 772"/>
                <a:gd name="T26" fmla="*/ 2147483647 w 912"/>
                <a:gd name="T27" fmla="*/ 2147483647 h 772"/>
                <a:gd name="T28" fmla="*/ 2147483647 w 912"/>
                <a:gd name="T29" fmla="*/ 2147483647 h 772"/>
                <a:gd name="T30" fmla="*/ 2147483647 w 912"/>
                <a:gd name="T31" fmla="*/ 2147483647 h 772"/>
                <a:gd name="T32" fmla="*/ 2147483647 w 912"/>
                <a:gd name="T33" fmla="*/ 2147483647 h 772"/>
                <a:gd name="T34" fmla="*/ 2147483647 w 912"/>
                <a:gd name="T35" fmla="*/ 2147483647 h 772"/>
                <a:gd name="T36" fmla="*/ 2147483647 w 912"/>
                <a:gd name="T37" fmla="*/ 2147483647 h 772"/>
                <a:gd name="T38" fmla="*/ 2147483647 w 912"/>
                <a:gd name="T39" fmla="*/ 2147483647 h 772"/>
                <a:gd name="T40" fmla="*/ 2147483647 w 912"/>
                <a:gd name="T41" fmla="*/ 2147483647 h 772"/>
                <a:gd name="T42" fmla="*/ 2147483647 w 912"/>
                <a:gd name="T43" fmla="*/ 2147483647 h 772"/>
                <a:gd name="T44" fmla="*/ 2147483647 w 912"/>
                <a:gd name="T45" fmla="*/ 2147483647 h 772"/>
                <a:gd name="T46" fmla="*/ 2147483647 w 912"/>
                <a:gd name="T47" fmla="*/ 2147483647 h 772"/>
                <a:gd name="T48" fmla="*/ 2147483647 w 912"/>
                <a:gd name="T49" fmla="*/ 2147483647 h 772"/>
                <a:gd name="T50" fmla="*/ 2147483647 w 912"/>
                <a:gd name="T51" fmla="*/ 2147483647 h 772"/>
                <a:gd name="T52" fmla="*/ 2147483647 w 912"/>
                <a:gd name="T53" fmla="*/ 2147483647 h 772"/>
                <a:gd name="T54" fmla="*/ 2147483647 w 912"/>
                <a:gd name="T55" fmla="*/ 2147483647 h 772"/>
                <a:gd name="T56" fmla="*/ 2147483647 w 912"/>
                <a:gd name="T57" fmla="*/ 2147483647 h 772"/>
                <a:gd name="T58" fmla="*/ 2147483647 w 912"/>
                <a:gd name="T59" fmla="*/ 2147483647 h 772"/>
                <a:gd name="T60" fmla="*/ 2147483647 w 912"/>
                <a:gd name="T61" fmla="*/ 2147483647 h 772"/>
                <a:gd name="T62" fmla="*/ 2147483647 w 912"/>
                <a:gd name="T63" fmla="*/ 2147483647 h 772"/>
                <a:gd name="T64" fmla="*/ 2147483647 w 912"/>
                <a:gd name="T65" fmla="*/ 2147483647 h 772"/>
                <a:gd name="T66" fmla="*/ 2147483647 w 912"/>
                <a:gd name="T67" fmla="*/ 2147483647 h 772"/>
                <a:gd name="T68" fmla="*/ 2147483647 w 912"/>
                <a:gd name="T69" fmla="*/ 2147483647 h 772"/>
                <a:gd name="T70" fmla="*/ 2147483647 w 912"/>
                <a:gd name="T71" fmla="*/ 2147483647 h 772"/>
                <a:gd name="T72" fmla="*/ 2147483647 w 912"/>
                <a:gd name="T73" fmla="*/ 2147483647 h 772"/>
                <a:gd name="T74" fmla="*/ 2147483647 w 912"/>
                <a:gd name="T75" fmla="*/ 2147483647 h 772"/>
                <a:gd name="T76" fmla="*/ 2147483647 w 912"/>
                <a:gd name="T77" fmla="*/ 2147483647 h 772"/>
                <a:gd name="T78" fmla="*/ 2147483647 w 912"/>
                <a:gd name="T79" fmla="*/ 2147483647 h 772"/>
                <a:gd name="T80" fmla="*/ 2147483647 w 912"/>
                <a:gd name="T81" fmla="*/ 2147483647 h 772"/>
                <a:gd name="T82" fmla="*/ 2147483647 w 912"/>
                <a:gd name="T83" fmla="*/ 2147483647 h 772"/>
                <a:gd name="T84" fmla="*/ 2147483647 w 912"/>
                <a:gd name="T85" fmla="*/ 2147483647 h 772"/>
                <a:gd name="T86" fmla="*/ 2147483647 w 912"/>
                <a:gd name="T87" fmla="*/ 2147483647 h 772"/>
                <a:gd name="T88" fmla="*/ 2147483647 w 912"/>
                <a:gd name="T89" fmla="*/ 2147483647 h 772"/>
                <a:gd name="T90" fmla="*/ 2147483647 w 912"/>
                <a:gd name="T91" fmla="*/ 2147483647 h 772"/>
                <a:gd name="T92" fmla="*/ 2147483647 w 912"/>
                <a:gd name="T93" fmla="*/ 2147483647 h 772"/>
                <a:gd name="T94" fmla="*/ 2147483647 w 912"/>
                <a:gd name="T95" fmla="*/ 2147483647 h 772"/>
                <a:gd name="T96" fmla="*/ 2147483647 w 912"/>
                <a:gd name="T97" fmla="*/ 2147483647 h 772"/>
                <a:gd name="T98" fmla="*/ 2147483647 w 912"/>
                <a:gd name="T99" fmla="*/ 2147483647 h 772"/>
                <a:gd name="T100" fmla="*/ 2147483647 w 912"/>
                <a:gd name="T101" fmla="*/ 2147483647 h 772"/>
                <a:gd name="T102" fmla="*/ 2147483647 w 912"/>
                <a:gd name="T103" fmla="*/ 2147483647 h 772"/>
                <a:gd name="T104" fmla="*/ 2147483647 w 912"/>
                <a:gd name="T105" fmla="*/ 2147483647 h 772"/>
                <a:gd name="T106" fmla="*/ 2147483647 w 912"/>
                <a:gd name="T107" fmla="*/ 2147483647 h 772"/>
                <a:gd name="T108" fmla="*/ 2147483647 w 912"/>
                <a:gd name="T109" fmla="*/ 2147483647 h 772"/>
                <a:gd name="T110" fmla="*/ 2147483647 w 912"/>
                <a:gd name="T111" fmla="*/ 2147483647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2"/>
                <a:gd name="T169" fmla="*/ 0 h 772"/>
                <a:gd name="T170" fmla="*/ 912 w 912"/>
                <a:gd name="T171" fmla="*/ 772 h 7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宁夏"/>
            <p:cNvSpPr>
              <a:spLocks noChangeArrowheads="1"/>
            </p:cNvSpPr>
            <p:nvPr/>
          </p:nvSpPr>
          <p:spPr bwMode="auto">
            <a:xfrm>
              <a:off x="2533447" y="1632536"/>
              <a:ext cx="267597" cy="442327"/>
            </a:xfrm>
            <a:custGeom>
              <a:avLst/>
              <a:gdLst>
                <a:gd name="T0" fmla="*/ 2147483647 w 184"/>
                <a:gd name="T1" fmla="*/ 2147483647 h 304"/>
                <a:gd name="T2" fmla="*/ 2147483647 w 184"/>
                <a:gd name="T3" fmla="*/ 2147483647 h 304"/>
                <a:gd name="T4" fmla="*/ 2147483647 w 184"/>
                <a:gd name="T5" fmla="*/ 2147483647 h 304"/>
                <a:gd name="T6" fmla="*/ 2147483647 w 184"/>
                <a:gd name="T7" fmla="*/ 2147483647 h 304"/>
                <a:gd name="T8" fmla="*/ 2147483647 w 184"/>
                <a:gd name="T9" fmla="*/ 2147483647 h 304"/>
                <a:gd name="T10" fmla="*/ 2147483647 w 184"/>
                <a:gd name="T11" fmla="*/ 2147483647 h 304"/>
                <a:gd name="T12" fmla="*/ 2147483647 w 184"/>
                <a:gd name="T13" fmla="*/ 2147483647 h 304"/>
                <a:gd name="T14" fmla="*/ 2147483647 w 184"/>
                <a:gd name="T15" fmla="*/ 2147483647 h 304"/>
                <a:gd name="T16" fmla="*/ 2147483647 w 184"/>
                <a:gd name="T17" fmla="*/ 2147483647 h 304"/>
                <a:gd name="T18" fmla="*/ 2147483647 w 184"/>
                <a:gd name="T19" fmla="*/ 2147483647 h 304"/>
                <a:gd name="T20" fmla="*/ 2147483647 w 184"/>
                <a:gd name="T21" fmla="*/ 2147483647 h 304"/>
                <a:gd name="T22" fmla="*/ 2147483647 w 184"/>
                <a:gd name="T23" fmla="*/ 2147483647 h 304"/>
                <a:gd name="T24" fmla="*/ 2147483647 w 184"/>
                <a:gd name="T25" fmla="*/ 2147483647 h 304"/>
                <a:gd name="T26" fmla="*/ 2147483647 w 184"/>
                <a:gd name="T27" fmla="*/ 2147483647 h 304"/>
                <a:gd name="T28" fmla="*/ 2147483647 w 184"/>
                <a:gd name="T29" fmla="*/ 2147483647 h 304"/>
                <a:gd name="T30" fmla="*/ 2147483647 w 184"/>
                <a:gd name="T31" fmla="*/ 2147483647 h 304"/>
                <a:gd name="T32" fmla="*/ 2147483647 w 184"/>
                <a:gd name="T33" fmla="*/ 2147483647 h 304"/>
                <a:gd name="T34" fmla="*/ 2147483647 w 184"/>
                <a:gd name="T35" fmla="*/ 2147483647 h 304"/>
                <a:gd name="T36" fmla="*/ 2147483647 w 184"/>
                <a:gd name="T37" fmla="*/ 2147483647 h 304"/>
                <a:gd name="T38" fmla="*/ 2147483647 w 184"/>
                <a:gd name="T39" fmla="*/ 2147483647 h 304"/>
                <a:gd name="T40" fmla="*/ 2147483647 w 184"/>
                <a:gd name="T41" fmla="*/ 2147483647 h 304"/>
                <a:gd name="T42" fmla="*/ 2147483647 w 184"/>
                <a:gd name="T43" fmla="*/ 2147483647 h 304"/>
                <a:gd name="T44" fmla="*/ 2147483647 w 184"/>
                <a:gd name="T45" fmla="*/ 2147483647 h 304"/>
                <a:gd name="T46" fmla="*/ 2147483647 w 184"/>
                <a:gd name="T47" fmla="*/ 2147483647 h 304"/>
                <a:gd name="T48" fmla="*/ 2147483647 w 184"/>
                <a:gd name="T49" fmla="*/ 2147483647 h 304"/>
                <a:gd name="T50" fmla="*/ 2147483647 w 184"/>
                <a:gd name="T51" fmla="*/ 2147483647 h 304"/>
                <a:gd name="T52" fmla="*/ 2147483647 w 184"/>
                <a:gd name="T53" fmla="*/ 2147483647 h 304"/>
                <a:gd name="T54" fmla="*/ 2147483647 w 184"/>
                <a:gd name="T55" fmla="*/ 2147483647 h 304"/>
                <a:gd name="T56" fmla="*/ 2147483647 w 184"/>
                <a:gd name="T57" fmla="*/ 2147483647 h 304"/>
                <a:gd name="T58" fmla="*/ 2147483647 w 184"/>
                <a:gd name="T59" fmla="*/ 2147483647 h 304"/>
                <a:gd name="T60" fmla="*/ 2147483647 w 184"/>
                <a:gd name="T61" fmla="*/ 2147483647 h 304"/>
                <a:gd name="T62" fmla="*/ 2147483647 w 184"/>
                <a:gd name="T63" fmla="*/ 2147483647 h 304"/>
                <a:gd name="T64" fmla="*/ 2147483647 w 184"/>
                <a:gd name="T65" fmla="*/ 2147483647 h 304"/>
                <a:gd name="T66" fmla="*/ 2147483647 w 184"/>
                <a:gd name="T67" fmla="*/ 2147483647 h 304"/>
                <a:gd name="T68" fmla="*/ 2147483647 w 184"/>
                <a:gd name="T69" fmla="*/ 2147483647 h 304"/>
                <a:gd name="T70" fmla="*/ 2147483647 w 184"/>
                <a:gd name="T71" fmla="*/ 2147483647 h 304"/>
                <a:gd name="T72" fmla="*/ 2147483647 w 184"/>
                <a:gd name="T73" fmla="*/ 2147483647 h 304"/>
                <a:gd name="T74" fmla="*/ 2147483647 w 184"/>
                <a:gd name="T75" fmla="*/ 2147483647 h 304"/>
                <a:gd name="T76" fmla="*/ 2147483647 w 184"/>
                <a:gd name="T77" fmla="*/ 2147483647 h 304"/>
                <a:gd name="T78" fmla="*/ 2147483647 w 184"/>
                <a:gd name="T79" fmla="*/ 2147483647 h 304"/>
                <a:gd name="T80" fmla="*/ 2147483647 w 184"/>
                <a:gd name="T81" fmla="*/ 2147483647 h 304"/>
                <a:gd name="T82" fmla="*/ 2147483647 w 184"/>
                <a:gd name="T83" fmla="*/ 2147483647 h 304"/>
                <a:gd name="T84" fmla="*/ 2147483647 w 184"/>
                <a:gd name="T85" fmla="*/ 2147483647 h 304"/>
                <a:gd name="T86" fmla="*/ 2147483647 w 184"/>
                <a:gd name="T87" fmla="*/ 2147483647 h 304"/>
                <a:gd name="T88" fmla="*/ 2147483647 w 184"/>
                <a:gd name="T89" fmla="*/ 2147483647 h 304"/>
                <a:gd name="T90" fmla="*/ 2147483647 w 184"/>
                <a:gd name="T91" fmla="*/ 2147483647 h 304"/>
                <a:gd name="T92" fmla="*/ 2147483647 w 184"/>
                <a:gd name="T93" fmla="*/ 2147483647 h 304"/>
                <a:gd name="T94" fmla="*/ 2147483647 w 184"/>
                <a:gd name="T95" fmla="*/ 2147483647 h 304"/>
                <a:gd name="T96" fmla="*/ 2147483647 w 184"/>
                <a:gd name="T97" fmla="*/ 2147483647 h 304"/>
                <a:gd name="T98" fmla="*/ 2147483647 w 184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"/>
                <a:gd name="T151" fmla="*/ 0 h 304"/>
                <a:gd name="T152" fmla="*/ 184 w 184"/>
                <a:gd name="T153" fmla="*/ 304 h 30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14" name="新疆"/>
            <p:cNvSpPr>
              <a:spLocks noChangeArrowheads="1"/>
            </p:cNvSpPr>
            <p:nvPr/>
          </p:nvSpPr>
          <p:spPr bwMode="auto">
            <a:xfrm>
              <a:off x="0" y="468518"/>
              <a:ext cx="1896449" cy="1434652"/>
            </a:xfrm>
            <a:custGeom>
              <a:avLst/>
              <a:gdLst>
                <a:gd name="T0" fmla="*/ 2147483647 w 1304"/>
                <a:gd name="T1" fmla="*/ 2147483647 h 986"/>
                <a:gd name="T2" fmla="*/ 2147483647 w 1304"/>
                <a:gd name="T3" fmla="*/ 2147483647 h 986"/>
                <a:gd name="T4" fmla="*/ 2147483647 w 1304"/>
                <a:gd name="T5" fmla="*/ 2147483647 h 986"/>
                <a:gd name="T6" fmla="*/ 2147483647 w 1304"/>
                <a:gd name="T7" fmla="*/ 2147483647 h 986"/>
                <a:gd name="T8" fmla="*/ 2147483647 w 1304"/>
                <a:gd name="T9" fmla="*/ 2147483647 h 986"/>
                <a:gd name="T10" fmla="*/ 2147483647 w 1304"/>
                <a:gd name="T11" fmla="*/ 2147483647 h 986"/>
                <a:gd name="T12" fmla="*/ 2147483647 w 1304"/>
                <a:gd name="T13" fmla="*/ 2147483647 h 986"/>
                <a:gd name="T14" fmla="*/ 2147483647 w 1304"/>
                <a:gd name="T15" fmla="*/ 2147483647 h 986"/>
                <a:gd name="T16" fmla="*/ 2147483647 w 1304"/>
                <a:gd name="T17" fmla="*/ 2147483647 h 986"/>
                <a:gd name="T18" fmla="*/ 2147483647 w 1304"/>
                <a:gd name="T19" fmla="*/ 2147483647 h 986"/>
                <a:gd name="T20" fmla="*/ 2147483647 w 1304"/>
                <a:gd name="T21" fmla="*/ 2147483647 h 986"/>
                <a:gd name="T22" fmla="*/ 2147483647 w 1304"/>
                <a:gd name="T23" fmla="*/ 2147483647 h 986"/>
                <a:gd name="T24" fmla="*/ 2147483647 w 1304"/>
                <a:gd name="T25" fmla="*/ 2147483647 h 986"/>
                <a:gd name="T26" fmla="*/ 2147483647 w 1304"/>
                <a:gd name="T27" fmla="*/ 2147483647 h 986"/>
                <a:gd name="T28" fmla="*/ 2147483647 w 1304"/>
                <a:gd name="T29" fmla="*/ 2147483647 h 986"/>
                <a:gd name="T30" fmla="*/ 2147483647 w 1304"/>
                <a:gd name="T31" fmla="*/ 2147483647 h 986"/>
                <a:gd name="T32" fmla="*/ 2147483647 w 1304"/>
                <a:gd name="T33" fmla="*/ 2147483647 h 986"/>
                <a:gd name="T34" fmla="*/ 2147483647 w 1304"/>
                <a:gd name="T35" fmla="*/ 2147483647 h 986"/>
                <a:gd name="T36" fmla="*/ 2147483647 w 1304"/>
                <a:gd name="T37" fmla="*/ 2147483647 h 986"/>
                <a:gd name="T38" fmla="*/ 2147483647 w 1304"/>
                <a:gd name="T39" fmla="*/ 2147483647 h 986"/>
                <a:gd name="T40" fmla="*/ 2147483647 w 1304"/>
                <a:gd name="T41" fmla="*/ 2147483647 h 986"/>
                <a:gd name="T42" fmla="*/ 2147483647 w 1304"/>
                <a:gd name="T43" fmla="*/ 2147483647 h 986"/>
                <a:gd name="T44" fmla="*/ 2147483647 w 1304"/>
                <a:gd name="T45" fmla="*/ 2147483647 h 986"/>
                <a:gd name="T46" fmla="*/ 2147483647 w 1304"/>
                <a:gd name="T47" fmla="*/ 2147483647 h 986"/>
                <a:gd name="T48" fmla="*/ 2147483647 w 1304"/>
                <a:gd name="T49" fmla="*/ 2147483647 h 986"/>
                <a:gd name="T50" fmla="*/ 2147483647 w 1304"/>
                <a:gd name="T51" fmla="*/ 2147483647 h 986"/>
                <a:gd name="T52" fmla="*/ 2147483647 w 1304"/>
                <a:gd name="T53" fmla="*/ 2147483647 h 986"/>
                <a:gd name="T54" fmla="*/ 2147483647 w 1304"/>
                <a:gd name="T55" fmla="*/ 2147483647 h 986"/>
                <a:gd name="T56" fmla="*/ 2147483647 w 1304"/>
                <a:gd name="T57" fmla="*/ 2147483647 h 986"/>
                <a:gd name="T58" fmla="*/ 2147483647 w 1304"/>
                <a:gd name="T59" fmla="*/ 2147483647 h 986"/>
                <a:gd name="T60" fmla="*/ 2147483647 w 1304"/>
                <a:gd name="T61" fmla="*/ 2147483647 h 986"/>
                <a:gd name="T62" fmla="*/ 2147483647 w 1304"/>
                <a:gd name="T63" fmla="*/ 2147483647 h 986"/>
                <a:gd name="T64" fmla="*/ 2147483647 w 1304"/>
                <a:gd name="T65" fmla="*/ 2147483647 h 986"/>
                <a:gd name="T66" fmla="*/ 2147483647 w 1304"/>
                <a:gd name="T67" fmla="*/ 2147483647 h 986"/>
                <a:gd name="T68" fmla="*/ 2147483647 w 1304"/>
                <a:gd name="T69" fmla="*/ 2147483647 h 986"/>
                <a:gd name="T70" fmla="*/ 2147483647 w 1304"/>
                <a:gd name="T71" fmla="*/ 2147483647 h 986"/>
                <a:gd name="T72" fmla="*/ 2147483647 w 1304"/>
                <a:gd name="T73" fmla="*/ 2147483647 h 986"/>
                <a:gd name="T74" fmla="*/ 2147483647 w 1304"/>
                <a:gd name="T75" fmla="*/ 2147483647 h 986"/>
                <a:gd name="T76" fmla="*/ 2147483647 w 1304"/>
                <a:gd name="T77" fmla="*/ 2147483647 h 986"/>
                <a:gd name="T78" fmla="*/ 2147483647 w 1304"/>
                <a:gd name="T79" fmla="*/ 2147483647 h 986"/>
                <a:gd name="T80" fmla="*/ 2147483647 w 1304"/>
                <a:gd name="T81" fmla="*/ 2147483647 h 986"/>
                <a:gd name="T82" fmla="*/ 2147483647 w 1304"/>
                <a:gd name="T83" fmla="*/ 2147483647 h 986"/>
                <a:gd name="T84" fmla="*/ 2147483647 w 1304"/>
                <a:gd name="T85" fmla="*/ 2147483647 h 986"/>
                <a:gd name="T86" fmla="*/ 2147483647 w 1304"/>
                <a:gd name="T87" fmla="*/ 2147483647 h 986"/>
                <a:gd name="T88" fmla="*/ 2147483647 w 1304"/>
                <a:gd name="T89" fmla="*/ 2147483647 h 986"/>
                <a:gd name="T90" fmla="*/ 2147483647 w 1304"/>
                <a:gd name="T91" fmla="*/ 2147483647 h 986"/>
                <a:gd name="T92" fmla="*/ 2147483647 w 1304"/>
                <a:gd name="T93" fmla="*/ 2147483647 h 986"/>
                <a:gd name="T94" fmla="*/ 2147483647 w 1304"/>
                <a:gd name="T95" fmla="*/ 2147483647 h 986"/>
                <a:gd name="T96" fmla="*/ 2147483647 w 1304"/>
                <a:gd name="T97" fmla="*/ 2147483647 h 986"/>
                <a:gd name="T98" fmla="*/ 2147483647 w 1304"/>
                <a:gd name="T99" fmla="*/ 2147483647 h 986"/>
                <a:gd name="T100" fmla="*/ 2147483647 w 1304"/>
                <a:gd name="T101" fmla="*/ 2147483647 h 986"/>
                <a:gd name="T102" fmla="*/ 2147483647 w 1304"/>
                <a:gd name="T103" fmla="*/ 2147483647 h 986"/>
                <a:gd name="T104" fmla="*/ 2147483647 w 1304"/>
                <a:gd name="T105" fmla="*/ 2147483647 h 986"/>
                <a:gd name="T106" fmla="*/ 2147483647 w 1304"/>
                <a:gd name="T107" fmla="*/ 2147483647 h 986"/>
                <a:gd name="T108" fmla="*/ 2147483647 w 1304"/>
                <a:gd name="T109" fmla="*/ 2147483647 h 986"/>
                <a:gd name="T110" fmla="*/ 2147483647 w 1304"/>
                <a:gd name="T111" fmla="*/ 2147483647 h 986"/>
                <a:gd name="T112" fmla="*/ 2147483647 w 1304"/>
                <a:gd name="T113" fmla="*/ 2147483647 h 986"/>
                <a:gd name="T114" fmla="*/ 2147483647 w 1304"/>
                <a:gd name="T115" fmla="*/ 2147483647 h 9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04"/>
                <a:gd name="T175" fmla="*/ 0 h 986"/>
                <a:gd name="T176" fmla="*/ 1304 w 1304"/>
                <a:gd name="T177" fmla="*/ 986 h 98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15" name="青海"/>
            <p:cNvSpPr>
              <a:spLocks noChangeArrowheads="1"/>
            </p:cNvSpPr>
            <p:nvPr/>
          </p:nvSpPr>
          <p:spPr bwMode="auto">
            <a:xfrm>
              <a:off x="1230366" y="1594704"/>
              <a:ext cx="1180917" cy="846823"/>
            </a:xfrm>
            <a:custGeom>
              <a:avLst/>
              <a:gdLst>
                <a:gd name="T0" fmla="*/ 2147483647 w 812"/>
                <a:gd name="T1" fmla="*/ 2147483647 h 582"/>
                <a:gd name="T2" fmla="*/ 2147483647 w 812"/>
                <a:gd name="T3" fmla="*/ 2147483647 h 582"/>
                <a:gd name="T4" fmla="*/ 2147483647 w 812"/>
                <a:gd name="T5" fmla="*/ 2147483647 h 582"/>
                <a:gd name="T6" fmla="*/ 2147483647 w 812"/>
                <a:gd name="T7" fmla="*/ 2147483647 h 582"/>
                <a:gd name="T8" fmla="*/ 2147483647 w 812"/>
                <a:gd name="T9" fmla="*/ 2147483647 h 582"/>
                <a:gd name="T10" fmla="*/ 2147483647 w 812"/>
                <a:gd name="T11" fmla="*/ 2147483647 h 582"/>
                <a:gd name="T12" fmla="*/ 2147483647 w 812"/>
                <a:gd name="T13" fmla="*/ 2147483647 h 582"/>
                <a:gd name="T14" fmla="*/ 2147483647 w 812"/>
                <a:gd name="T15" fmla="*/ 2147483647 h 582"/>
                <a:gd name="T16" fmla="*/ 2147483647 w 812"/>
                <a:gd name="T17" fmla="*/ 2147483647 h 582"/>
                <a:gd name="T18" fmla="*/ 2147483647 w 812"/>
                <a:gd name="T19" fmla="*/ 2147483647 h 582"/>
                <a:gd name="T20" fmla="*/ 2147483647 w 812"/>
                <a:gd name="T21" fmla="*/ 2147483647 h 582"/>
                <a:gd name="T22" fmla="*/ 2147483647 w 812"/>
                <a:gd name="T23" fmla="*/ 2147483647 h 582"/>
                <a:gd name="T24" fmla="*/ 2147483647 w 812"/>
                <a:gd name="T25" fmla="*/ 2147483647 h 582"/>
                <a:gd name="T26" fmla="*/ 2147483647 w 812"/>
                <a:gd name="T27" fmla="*/ 2147483647 h 582"/>
                <a:gd name="T28" fmla="*/ 2147483647 w 812"/>
                <a:gd name="T29" fmla="*/ 2147483647 h 582"/>
                <a:gd name="T30" fmla="*/ 2147483647 w 812"/>
                <a:gd name="T31" fmla="*/ 2147483647 h 582"/>
                <a:gd name="T32" fmla="*/ 2147483647 w 812"/>
                <a:gd name="T33" fmla="*/ 2147483647 h 582"/>
                <a:gd name="T34" fmla="*/ 0 w 812"/>
                <a:gd name="T35" fmla="*/ 2147483647 h 582"/>
                <a:gd name="T36" fmla="*/ 2147483647 w 812"/>
                <a:gd name="T37" fmla="*/ 2147483647 h 582"/>
                <a:gd name="T38" fmla="*/ 2147483647 w 812"/>
                <a:gd name="T39" fmla="*/ 2147483647 h 582"/>
                <a:gd name="T40" fmla="*/ 2147483647 w 812"/>
                <a:gd name="T41" fmla="*/ 2147483647 h 582"/>
                <a:gd name="T42" fmla="*/ 2147483647 w 812"/>
                <a:gd name="T43" fmla="*/ 2147483647 h 582"/>
                <a:gd name="T44" fmla="*/ 2147483647 w 812"/>
                <a:gd name="T45" fmla="*/ 2147483647 h 582"/>
                <a:gd name="T46" fmla="*/ 2147483647 w 812"/>
                <a:gd name="T47" fmla="*/ 2147483647 h 582"/>
                <a:gd name="T48" fmla="*/ 2147483647 w 812"/>
                <a:gd name="T49" fmla="*/ 2147483647 h 582"/>
                <a:gd name="T50" fmla="*/ 2147483647 w 812"/>
                <a:gd name="T51" fmla="*/ 2147483647 h 582"/>
                <a:gd name="T52" fmla="*/ 2147483647 w 812"/>
                <a:gd name="T53" fmla="*/ 2147483647 h 582"/>
                <a:gd name="T54" fmla="*/ 2147483647 w 812"/>
                <a:gd name="T55" fmla="*/ 2147483647 h 582"/>
                <a:gd name="T56" fmla="*/ 2147483647 w 812"/>
                <a:gd name="T57" fmla="*/ 2147483647 h 582"/>
                <a:gd name="T58" fmla="*/ 2147483647 w 812"/>
                <a:gd name="T59" fmla="*/ 2147483647 h 582"/>
                <a:gd name="T60" fmla="*/ 2147483647 w 812"/>
                <a:gd name="T61" fmla="*/ 2147483647 h 582"/>
                <a:gd name="T62" fmla="*/ 2147483647 w 812"/>
                <a:gd name="T63" fmla="*/ 2147483647 h 582"/>
                <a:gd name="T64" fmla="*/ 2147483647 w 812"/>
                <a:gd name="T65" fmla="*/ 2147483647 h 582"/>
                <a:gd name="T66" fmla="*/ 2147483647 w 812"/>
                <a:gd name="T67" fmla="*/ 2147483647 h 582"/>
                <a:gd name="T68" fmla="*/ 2147483647 w 812"/>
                <a:gd name="T69" fmla="*/ 2147483647 h 582"/>
                <a:gd name="T70" fmla="*/ 2147483647 w 812"/>
                <a:gd name="T71" fmla="*/ 2147483647 h 582"/>
                <a:gd name="T72" fmla="*/ 2147483647 w 812"/>
                <a:gd name="T73" fmla="*/ 2147483647 h 582"/>
                <a:gd name="T74" fmla="*/ 2147483647 w 812"/>
                <a:gd name="T75" fmla="*/ 2147483647 h 582"/>
                <a:gd name="T76" fmla="*/ 2147483647 w 812"/>
                <a:gd name="T77" fmla="*/ 2147483647 h 582"/>
                <a:gd name="T78" fmla="*/ 2147483647 w 812"/>
                <a:gd name="T79" fmla="*/ 2147483647 h 582"/>
                <a:gd name="T80" fmla="*/ 2147483647 w 812"/>
                <a:gd name="T81" fmla="*/ 2147483647 h 582"/>
                <a:gd name="T82" fmla="*/ 2147483647 w 812"/>
                <a:gd name="T83" fmla="*/ 2147483647 h 582"/>
                <a:gd name="T84" fmla="*/ 2147483647 w 812"/>
                <a:gd name="T85" fmla="*/ 2147483647 h 582"/>
                <a:gd name="T86" fmla="*/ 2147483647 w 812"/>
                <a:gd name="T87" fmla="*/ 2147483647 h 582"/>
                <a:gd name="T88" fmla="*/ 2147483647 w 812"/>
                <a:gd name="T89" fmla="*/ 2147483647 h 582"/>
                <a:gd name="T90" fmla="*/ 2147483647 w 812"/>
                <a:gd name="T91" fmla="*/ 2147483647 h 582"/>
                <a:gd name="T92" fmla="*/ 2147483647 w 812"/>
                <a:gd name="T93" fmla="*/ 2147483647 h 582"/>
                <a:gd name="T94" fmla="*/ 2147483647 w 812"/>
                <a:gd name="T95" fmla="*/ 2147483647 h 582"/>
                <a:gd name="T96" fmla="*/ 2147483647 w 812"/>
                <a:gd name="T97" fmla="*/ 2147483647 h 582"/>
                <a:gd name="T98" fmla="*/ 2147483647 w 812"/>
                <a:gd name="T99" fmla="*/ 2147483647 h 582"/>
                <a:gd name="T100" fmla="*/ 2147483647 w 812"/>
                <a:gd name="T101" fmla="*/ 2147483647 h 582"/>
                <a:gd name="T102" fmla="*/ 2147483647 w 812"/>
                <a:gd name="T103" fmla="*/ 2147483647 h 582"/>
                <a:gd name="T104" fmla="*/ 2147483647 w 812"/>
                <a:gd name="T105" fmla="*/ 2147483647 h 582"/>
                <a:gd name="T106" fmla="*/ 2147483647 w 812"/>
                <a:gd name="T107" fmla="*/ 2147483647 h 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12"/>
                <a:gd name="T163" fmla="*/ 0 h 582"/>
                <a:gd name="T164" fmla="*/ 812 w 812"/>
                <a:gd name="T165" fmla="*/ 582 h 58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16" name="四川"/>
            <p:cNvSpPr>
              <a:spLocks noChangeArrowheads="1"/>
            </p:cNvSpPr>
            <p:nvPr/>
          </p:nvSpPr>
          <p:spPr bwMode="auto">
            <a:xfrm>
              <a:off x="1908082" y="2188352"/>
              <a:ext cx="1020943" cy="896292"/>
            </a:xfrm>
            <a:custGeom>
              <a:avLst/>
              <a:gdLst>
                <a:gd name="T0" fmla="*/ 2147483647 w 702"/>
                <a:gd name="T1" fmla="*/ 2147483647 h 616"/>
                <a:gd name="T2" fmla="*/ 2147483647 w 702"/>
                <a:gd name="T3" fmla="*/ 2147483647 h 616"/>
                <a:gd name="T4" fmla="*/ 2147483647 w 702"/>
                <a:gd name="T5" fmla="*/ 2147483647 h 616"/>
                <a:gd name="T6" fmla="*/ 2147483647 w 702"/>
                <a:gd name="T7" fmla="*/ 2147483647 h 616"/>
                <a:gd name="T8" fmla="*/ 2147483647 w 702"/>
                <a:gd name="T9" fmla="*/ 2147483647 h 616"/>
                <a:gd name="T10" fmla="*/ 2147483647 w 702"/>
                <a:gd name="T11" fmla="*/ 2147483647 h 616"/>
                <a:gd name="T12" fmla="*/ 2147483647 w 702"/>
                <a:gd name="T13" fmla="*/ 2147483647 h 616"/>
                <a:gd name="T14" fmla="*/ 2147483647 w 702"/>
                <a:gd name="T15" fmla="*/ 2147483647 h 616"/>
                <a:gd name="T16" fmla="*/ 2147483647 w 702"/>
                <a:gd name="T17" fmla="*/ 2147483647 h 616"/>
                <a:gd name="T18" fmla="*/ 2147483647 w 702"/>
                <a:gd name="T19" fmla="*/ 2147483647 h 616"/>
                <a:gd name="T20" fmla="*/ 2147483647 w 702"/>
                <a:gd name="T21" fmla="*/ 2147483647 h 616"/>
                <a:gd name="T22" fmla="*/ 2147483647 w 702"/>
                <a:gd name="T23" fmla="*/ 2147483647 h 616"/>
                <a:gd name="T24" fmla="*/ 2147483647 w 702"/>
                <a:gd name="T25" fmla="*/ 2147483647 h 616"/>
                <a:gd name="T26" fmla="*/ 2147483647 w 702"/>
                <a:gd name="T27" fmla="*/ 2147483647 h 616"/>
                <a:gd name="T28" fmla="*/ 2147483647 w 702"/>
                <a:gd name="T29" fmla="*/ 2147483647 h 616"/>
                <a:gd name="T30" fmla="*/ 2147483647 w 702"/>
                <a:gd name="T31" fmla="*/ 2147483647 h 616"/>
                <a:gd name="T32" fmla="*/ 2147483647 w 702"/>
                <a:gd name="T33" fmla="*/ 2147483647 h 616"/>
                <a:gd name="T34" fmla="*/ 2147483647 w 702"/>
                <a:gd name="T35" fmla="*/ 2147483647 h 616"/>
                <a:gd name="T36" fmla="*/ 2147483647 w 702"/>
                <a:gd name="T37" fmla="*/ 2147483647 h 616"/>
                <a:gd name="T38" fmla="*/ 2147483647 w 702"/>
                <a:gd name="T39" fmla="*/ 2147483647 h 616"/>
                <a:gd name="T40" fmla="*/ 2147483647 w 702"/>
                <a:gd name="T41" fmla="*/ 2147483647 h 616"/>
                <a:gd name="T42" fmla="*/ 2147483647 w 702"/>
                <a:gd name="T43" fmla="*/ 2147483647 h 616"/>
                <a:gd name="T44" fmla="*/ 2147483647 w 702"/>
                <a:gd name="T45" fmla="*/ 2147483647 h 616"/>
                <a:gd name="T46" fmla="*/ 2147483647 w 702"/>
                <a:gd name="T47" fmla="*/ 2147483647 h 616"/>
                <a:gd name="T48" fmla="*/ 2147483647 w 702"/>
                <a:gd name="T49" fmla="*/ 2147483647 h 616"/>
                <a:gd name="T50" fmla="*/ 2147483647 w 702"/>
                <a:gd name="T51" fmla="*/ 2147483647 h 616"/>
                <a:gd name="T52" fmla="*/ 2147483647 w 702"/>
                <a:gd name="T53" fmla="*/ 2147483647 h 616"/>
                <a:gd name="T54" fmla="*/ 2147483647 w 702"/>
                <a:gd name="T55" fmla="*/ 2147483647 h 616"/>
                <a:gd name="T56" fmla="*/ 2147483647 w 702"/>
                <a:gd name="T57" fmla="*/ 2147483647 h 616"/>
                <a:gd name="T58" fmla="*/ 2147483647 w 702"/>
                <a:gd name="T59" fmla="*/ 2147483647 h 616"/>
                <a:gd name="T60" fmla="*/ 2147483647 w 702"/>
                <a:gd name="T61" fmla="*/ 2147483647 h 616"/>
                <a:gd name="T62" fmla="*/ 2147483647 w 702"/>
                <a:gd name="T63" fmla="*/ 2147483647 h 616"/>
                <a:gd name="T64" fmla="*/ 2147483647 w 702"/>
                <a:gd name="T65" fmla="*/ 2147483647 h 616"/>
                <a:gd name="T66" fmla="*/ 2147483647 w 702"/>
                <a:gd name="T67" fmla="*/ 2147483647 h 616"/>
                <a:gd name="T68" fmla="*/ 2147483647 w 702"/>
                <a:gd name="T69" fmla="*/ 2147483647 h 616"/>
                <a:gd name="T70" fmla="*/ 2147483647 w 702"/>
                <a:gd name="T71" fmla="*/ 2147483647 h 616"/>
                <a:gd name="T72" fmla="*/ 2147483647 w 702"/>
                <a:gd name="T73" fmla="*/ 2147483647 h 616"/>
                <a:gd name="T74" fmla="*/ 2147483647 w 702"/>
                <a:gd name="T75" fmla="*/ 2147483647 h 616"/>
                <a:gd name="T76" fmla="*/ 2147483647 w 702"/>
                <a:gd name="T77" fmla="*/ 2147483647 h 616"/>
                <a:gd name="T78" fmla="*/ 2147483647 w 702"/>
                <a:gd name="T79" fmla="*/ 2147483647 h 616"/>
                <a:gd name="T80" fmla="*/ 2147483647 w 702"/>
                <a:gd name="T81" fmla="*/ 2147483647 h 616"/>
                <a:gd name="T82" fmla="*/ 2147483647 w 702"/>
                <a:gd name="T83" fmla="*/ 2147483647 h 616"/>
                <a:gd name="T84" fmla="*/ 2147483647 w 702"/>
                <a:gd name="T85" fmla="*/ 2147483647 h 616"/>
                <a:gd name="T86" fmla="*/ 2147483647 w 702"/>
                <a:gd name="T87" fmla="*/ 2147483647 h 616"/>
                <a:gd name="T88" fmla="*/ 2147483647 w 702"/>
                <a:gd name="T89" fmla="*/ 2147483647 h 616"/>
                <a:gd name="T90" fmla="*/ 2147483647 w 702"/>
                <a:gd name="T91" fmla="*/ 2147483647 h 616"/>
                <a:gd name="T92" fmla="*/ 2147483647 w 702"/>
                <a:gd name="T93" fmla="*/ 2147483647 h 616"/>
                <a:gd name="T94" fmla="*/ 2147483647 w 702"/>
                <a:gd name="T95" fmla="*/ 2147483647 h 616"/>
                <a:gd name="T96" fmla="*/ 2147483647 w 702"/>
                <a:gd name="T97" fmla="*/ 2147483647 h 616"/>
                <a:gd name="T98" fmla="*/ 2147483647 w 702"/>
                <a:gd name="T99" fmla="*/ 0 h 616"/>
                <a:gd name="T100" fmla="*/ 2147483647 w 702"/>
                <a:gd name="T101" fmla="*/ 2147483647 h 616"/>
                <a:gd name="T102" fmla="*/ 2147483647 w 702"/>
                <a:gd name="T103" fmla="*/ 2147483647 h 616"/>
                <a:gd name="T104" fmla="*/ 2147483647 w 702"/>
                <a:gd name="T105" fmla="*/ 2147483647 h 616"/>
                <a:gd name="T106" fmla="*/ 2147483647 w 702"/>
                <a:gd name="T107" fmla="*/ 2147483647 h 616"/>
                <a:gd name="T108" fmla="*/ 2147483647 w 702"/>
                <a:gd name="T109" fmla="*/ 2147483647 h 616"/>
                <a:gd name="T110" fmla="*/ 2147483647 w 702"/>
                <a:gd name="T111" fmla="*/ 2147483647 h 616"/>
                <a:gd name="T112" fmla="*/ 2147483647 w 702"/>
                <a:gd name="T113" fmla="*/ 2147483647 h 616"/>
                <a:gd name="T114" fmla="*/ 2147483647 w 702"/>
                <a:gd name="T115" fmla="*/ 2147483647 h 616"/>
                <a:gd name="T116" fmla="*/ 2147483647 w 702"/>
                <a:gd name="T117" fmla="*/ 2147483647 h 616"/>
                <a:gd name="T118" fmla="*/ 2147483647 w 702"/>
                <a:gd name="T119" fmla="*/ 2147483647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02"/>
                <a:gd name="T181" fmla="*/ 0 h 616"/>
                <a:gd name="T182" fmla="*/ 702 w 702"/>
                <a:gd name="T183" fmla="*/ 616 h 61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西藏"/>
            <p:cNvSpPr>
              <a:spLocks noChangeArrowheads="1"/>
            </p:cNvSpPr>
            <p:nvPr/>
          </p:nvSpPr>
          <p:spPr bwMode="auto">
            <a:xfrm>
              <a:off x="212332" y="1824597"/>
              <a:ext cx="1826641" cy="1111638"/>
            </a:xfrm>
            <a:custGeom>
              <a:avLst/>
              <a:gdLst>
                <a:gd name="T0" fmla="*/ 2147483647 w 1256"/>
                <a:gd name="T1" fmla="*/ 2147483647 h 764"/>
                <a:gd name="T2" fmla="*/ 2147483647 w 1256"/>
                <a:gd name="T3" fmla="*/ 2147483647 h 764"/>
                <a:gd name="T4" fmla="*/ 2147483647 w 1256"/>
                <a:gd name="T5" fmla="*/ 2147483647 h 764"/>
                <a:gd name="T6" fmla="*/ 2147483647 w 1256"/>
                <a:gd name="T7" fmla="*/ 2147483647 h 764"/>
                <a:gd name="T8" fmla="*/ 2147483647 w 1256"/>
                <a:gd name="T9" fmla="*/ 2147483647 h 764"/>
                <a:gd name="T10" fmla="*/ 2147483647 w 1256"/>
                <a:gd name="T11" fmla="*/ 2147483647 h 764"/>
                <a:gd name="T12" fmla="*/ 2147483647 w 1256"/>
                <a:gd name="T13" fmla="*/ 2147483647 h 764"/>
                <a:gd name="T14" fmla="*/ 2147483647 w 1256"/>
                <a:gd name="T15" fmla="*/ 2147483647 h 764"/>
                <a:gd name="T16" fmla="*/ 2147483647 w 1256"/>
                <a:gd name="T17" fmla="*/ 2147483647 h 764"/>
                <a:gd name="T18" fmla="*/ 2147483647 w 1256"/>
                <a:gd name="T19" fmla="*/ 2147483647 h 764"/>
                <a:gd name="T20" fmla="*/ 2147483647 w 1256"/>
                <a:gd name="T21" fmla="*/ 2147483647 h 764"/>
                <a:gd name="T22" fmla="*/ 2147483647 w 1256"/>
                <a:gd name="T23" fmla="*/ 2147483647 h 764"/>
                <a:gd name="T24" fmla="*/ 2147483647 w 1256"/>
                <a:gd name="T25" fmla="*/ 2147483647 h 764"/>
                <a:gd name="T26" fmla="*/ 2147483647 w 1256"/>
                <a:gd name="T27" fmla="*/ 2147483647 h 764"/>
                <a:gd name="T28" fmla="*/ 2147483647 w 1256"/>
                <a:gd name="T29" fmla="*/ 2147483647 h 764"/>
                <a:gd name="T30" fmla="*/ 2147483647 w 1256"/>
                <a:gd name="T31" fmla="*/ 2147483647 h 764"/>
                <a:gd name="T32" fmla="*/ 2147483647 w 1256"/>
                <a:gd name="T33" fmla="*/ 2147483647 h 764"/>
                <a:gd name="T34" fmla="*/ 2147483647 w 1256"/>
                <a:gd name="T35" fmla="*/ 2147483647 h 764"/>
                <a:gd name="T36" fmla="*/ 2147483647 w 1256"/>
                <a:gd name="T37" fmla="*/ 2147483647 h 764"/>
                <a:gd name="T38" fmla="*/ 2147483647 w 1256"/>
                <a:gd name="T39" fmla="*/ 2147483647 h 764"/>
                <a:gd name="T40" fmla="*/ 2147483647 w 1256"/>
                <a:gd name="T41" fmla="*/ 2147483647 h 764"/>
                <a:gd name="T42" fmla="*/ 2147483647 w 1256"/>
                <a:gd name="T43" fmla="*/ 2147483647 h 764"/>
                <a:gd name="T44" fmla="*/ 2147483647 w 1256"/>
                <a:gd name="T45" fmla="*/ 2147483647 h 764"/>
                <a:gd name="T46" fmla="*/ 2147483647 w 1256"/>
                <a:gd name="T47" fmla="*/ 2147483647 h 764"/>
                <a:gd name="T48" fmla="*/ 2147483647 w 1256"/>
                <a:gd name="T49" fmla="*/ 2147483647 h 764"/>
                <a:gd name="T50" fmla="*/ 2147483647 w 1256"/>
                <a:gd name="T51" fmla="*/ 2147483647 h 764"/>
                <a:gd name="T52" fmla="*/ 2147483647 w 1256"/>
                <a:gd name="T53" fmla="*/ 2147483647 h 764"/>
                <a:gd name="T54" fmla="*/ 2147483647 w 1256"/>
                <a:gd name="T55" fmla="*/ 2147483647 h 764"/>
                <a:gd name="T56" fmla="*/ 2147483647 w 1256"/>
                <a:gd name="T57" fmla="*/ 2147483647 h 764"/>
                <a:gd name="T58" fmla="*/ 2147483647 w 1256"/>
                <a:gd name="T59" fmla="*/ 2147483647 h 764"/>
                <a:gd name="T60" fmla="*/ 2147483647 w 1256"/>
                <a:gd name="T61" fmla="*/ 2147483647 h 764"/>
                <a:gd name="T62" fmla="*/ 2147483647 w 1256"/>
                <a:gd name="T63" fmla="*/ 2147483647 h 764"/>
                <a:gd name="T64" fmla="*/ 2147483647 w 1256"/>
                <a:gd name="T65" fmla="*/ 2147483647 h 764"/>
                <a:gd name="T66" fmla="*/ 2147483647 w 1256"/>
                <a:gd name="T67" fmla="*/ 2147483647 h 764"/>
                <a:gd name="T68" fmla="*/ 2147483647 w 1256"/>
                <a:gd name="T69" fmla="*/ 2147483647 h 764"/>
                <a:gd name="T70" fmla="*/ 2147483647 w 1256"/>
                <a:gd name="T71" fmla="*/ 2147483647 h 764"/>
                <a:gd name="T72" fmla="*/ 2147483647 w 1256"/>
                <a:gd name="T73" fmla="*/ 2147483647 h 764"/>
                <a:gd name="T74" fmla="*/ 2147483647 w 1256"/>
                <a:gd name="T75" fmla="*/ 2147483647 h 764"/>
                <a:gd name="T76" fmla="*/ 2147483647 w 1256"/>
                <a:gd name="T77" fmla="*/ 2147483647 h 764"/>
                <a:gd name="T78" fmla="*/ 2147483647 w 1256"/>
                <a:gd name="T79" fmla="*/ 2147483647 h 764"/>
                <a:gd name="T80" fmla="*/ 2147483647 w 1256"/>
                <a:gd name="T81" fmla="*/ 2147483647 h 764"/>
                <a:gd name="T82" fmla="*/ 2147483647 w 1256"/>
                <a:gd name="T83" fmla="*/ 2147483647 h 764"/>
                <a:gd name="T84" fmla="*/ 2147483647 w 1256"/>
                <a:gd name="T85" fmla="*/ 2147483647 h 764"/>
                <a:gd name="T86" fmla="*/ 2147483647 w 1256"/>
                <a:gd name="T87" fmla="*/ 2147483647 h 764"/>
                <a:gd name="T88" fmla="*/ 2147483647 w 1256"/>
                <a:gd name="T89" fmla="*/ 2147483647 h 764"/>
                <a:gd name="T90" fmla="*/ 2147483647 w 1256"/>
                <a:gd name="T91" fmla="*/ 2147483647 h 764"/>
                <a:gd name="T92" fmla="*/ 2147483647 w 1256"/>
                <a:gd name="T93" fmla="*/ 2147483647 h 764"/>
                <a:gd name="T94" fmla="*/ 2147483647 w 1256"/>
                <a:gd name="T95" fmla="*/ 2147483647 h 764"/>
                <a:gd name="T96" fmla="*/ 2147483647 w 1256"/>
                <a:gd name="T97" fmla="*/ 2147483647 h 764"/>
                <a:gd name="T98" fmla="*/ 2147483647 w 1256"/>
                <a:gd name="T99" fmla="*/ 2147483647 h 764"/>
                <a:gd name="T100" fmla="*/ 2147483647 w 1256"/>
                <a:gd name="T101" fmla="*/ 2147483647 h 764"/>
                <a:gd name="T102" fmla="*/ 2147483647 w 1256"/>
                <a:gd name="T103" fmla="*/ 2147483647 h 764"/>
                <a:gd name="T104" fmla="*/ 2147483647 w 1256"/>
                <a:gd name="T105" fmla="*/ 2147483647 h 764"/>
                <a:gd name="T106" fmla="*/ 2147483647 w 1256"/>
                <a:gd name="T107" fmla="*/ 2147483647 h 764"/>
                <a:gd name="T108" fmla="*/ 2147483647 w 1256"/>
                <a:gd name="T109" fmla="*/ 2147483647 h 764"/>
                <a:gd name="T110" fmla="*/ 2147483647 w 1256"/>
                <a:gd name="T111" fmla="*/ 2147483647 h 764"/>
                <a:gd name="T112" fmla="*/ 2147483647 w 1256"/>
                <a:gd name="T113" fmla="*/ 2147483647 h 764"/>
                <a:gd name="T114" fmla="*/ 2147483647 w 1256"/>
                <a:gd name="T115" fmla="*/ 2147483647 h 764"/>
                <a:gd name="T116" fmla="*/ 2147483647 w 1256"/>
                <a:gd name="T117" fmla="*/ 2147483647 h 764"/>
                <a:gd name="T118" fmla="*/ 2147483647 w 1256"/>
                <a:gd name="T119" fmla="*/ 2147483647 h 764"/>
                <a:gd name="T120" fmla="*/ 2147483647 w 1256"/>
                <a:gd name="T121" fmla="*/ 2147483647 h 764"/>
                <a:gd name="T122" fmla="*/ 2147483647 w 1256"/>
                <a:gd name="T123" fmla="*/ 2147483647 h 764"/>
                <a:gd name="T124" fmla="*/ 2147483647 w 1256"/>
                <a:gd name="T125" fmla="*/ 2147483647 h 7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764"/>
                <a:gd name="T191" fmla="*/ 1256 w 1256"/>
                <a:gd name="T192" fmla="*/ 764 h 7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18" name="云南"/>
            <p:cNvSpPr>
              <a:spLocks noChangeArrowheads="1"/>
            </p:cNvSpPr>
            <p:nvPr/>
          </p:nvSpPr>
          <p:spPr bwMode="auto">
            <a:xfrm>
              <a:off x="1876087" y="2749991"/>
              <a:ext cx="826060" cy="861373"/>
            </a:xfrm>
            <a:custGeom>
              <a:avLst/>
              <a:gdLst>
                <a:gd name="T0" fmla="*/ 2147483647 w 568"/>
                <a:gd name="T1" fmla="*/ 2147483647 h 592"/>
                <a:gd name="T2" fmla="*/ 2147483647 w 568"/>
                <a:gd name="T3" fmla="*/ 2147483647 h 592"/>
                <a:gd name="T4" fmla="*/ 2147483647 w 568"/>
                <a:gd name="T5" fmla="*/ 2147483647 h 592"/>
                <a:gd name="T6" fmla="*/ 2147483647 w 568"/>
                <a:gd name="T7" fmla="*/ 2147483647 h 592"/>
                <a:gd name="T8" fmla="*/ 2147483647 w 568"/>
                <a:gd name="T9" fmla="*/ 2147483647 h 592"/>
                <a:gd name="T10" fmla="*/ 2147483647 w 568"/>
                <a:gd name="T11" fmla="*/ 2147483647 h 592"/>
                <a:gd name="T12" fmla="*/ 2147483647 w 568"/>
                <a:gd name="T13" fmla="*/ 2147483647 h 592"/>
                <a:gd name="T14" fmla="*/ 2147483647 w 568"/>
                <a:gd name="T15" fmla="*/ 2147483647 h 592"/>
                <a:gd name="T16" fmla="*/ 2147483647 w 568"/>
                <a:gd name="T17" fmla="*/ 2147483647 h 592"/>
                <a:gd name="T18" fmla="*/ 2147483647 w 568"/>
                <a:gd name="T19" fmla="*/ 2147483647 h 592"/>
                <a:gd name="T20" fmla="*/ 2147483647 w 568"/>
                <a:gd name="T21" fmla="*/ 2147483647 h 592"/>
                <a:gd name="T22" fmla="*/ 2147483647 w 568"/>
                <a:gd name="T23" fmla="*/ 2147483647 h 592"/>
                <a:gd name="T24" fmla="*/ 2147483647 w 568"/>
                <a:gd name="T25" fmla="*/ 2147483647 h 592"/>
                <a:gd name="T26" fmla="*/ 2147483647 w 568"/>
                <a:gd name="T27" fmla="*/ 2147483647 h 592"/>
                <a:gd name="T28" fmla="*/ 2147483647 w 568"/>
                <a:gd name="T29" fmla="*/ 2147483647 h 592"/>
                <a:gd name="T30" fmla="*/ 2147483647 w 568"/>
                <a:gd name="T31" fmla="*/ 2147483647 h 592"/>
                <a:gd name="T32" fmla="*/ 2147483647 w 568"/>
                <a:gd name="T33" fmla="*/ 2147483647 h 592"/>
                <a:gd name="T34" fmla="*/ 2147483647 w 568"/>
                <a:gd name="T35" fmla="*/ 2147483647 h 592"/>
                <a:gd name="T36" fmla="*/ 2147483647 w 568"/>
                <a:gd name="T37" fmla="*/ 2147483647 h 592"/>
                <a:gd name="T38" fmla="*/ 2147483647 w 568"/>
                <a:gd name="T39" fmla="*/ 2147483647 h 592"/>
                <a:gd name="T40" fmla="*/ 2147483647 w 568"/>
                <a:gd name="T41" fmla="*/ 2147483647 h 592"/>
                <a:gd name="T42" fmla="*/ 2147483647 w 568"/>
                <a:gd name="T43" fmla="*/ 2147483647 h 592"/>
                <a:gd name="T44" fmla="*/ 2147483647 w 568"/>
                <a:gd name="T45" fmla="*/ 2147483647 h 592"/>
                <a:gd name="T46" fmla="*/ 2147483647 w 568"/>
                <a:gd name="T47" fmla="*/ 2147483647 h 592"/>
                <a:gd name="T48" fmla="*/ 2147483647 w 568"/>
                <a:gd name="T49" fmla="*/ 2147483647 h 592"/>
                <a:gd name="T50" fmla="*/ 2147483647 w 568"/>
                <a:gd name="T51" fmla="*/ 2147483647 h 592"/>
                <a:gd name="T52" fmla="*/ 2147483647 w 568"/>
                <a:gd name="T53" fmla="*/ 2147483647 h 592"/>
                <a:gd name="T54" fmla="*/ 2147483647 w 568"/>
                <a:gd name="T55" fmla="*/ 2147483647 h 592"/>
                <a:gd name="T56" fmla="*/ 2147483647 w 568"/>
                <a:gd name="T57" fmla="*/ 2147483647 h 592"/>
                <a:gd name="T58" fmla="*/ 2147483647 w 568"/>
                <a:gd name="T59" fmla="*/ 2147483647 h 592"/>
                <a:gd name="T60" fmla="*/ 2147483647 w 568"/>
                <a:gd name="T61" fmla="*/ 2147483647 h 592"/>
                <a:gd name="T62" fmla="*/ 2147483647 w 568"/>
                <a:gd name="T63" fmla="*/ 2147483647 h 592"/>
                <a:gd name="T64" fmla="*/ 2147483647 w 568"/>
                <a:gd name="T65" fmla="*/ 2147483647 h 592"/>
                <a:gd name="T66" fmla="*/ 2147483647 w 568"/>
                <a:gd name="T67" fmla="*/ 2147483647 h 592"/>
                <a:gd name="T68" fmla="*/ 2147483647 w 568"/>
                <a:gd name="T69" fmla="*/ 2147483647 h 592"/>
                <a:gd name="T70" fmla="*/ 2147483647 w 568"/>
                <a:gd name="T71" fmla="*/ 2147483647 h 592"/>
                <a:gd name="T72" fmla="*/ 2147483647 w 568"/>
                <a:gd name="T73" fmla="*/ 2147483647 h 592"/>
                <a:gd name="T74" fmla="*/ 2147483647 w 568"/>
                <a:gd name="T75" fmla="*/ 2147483647 h 592"/>
                <a:gd name="T76" fmla="*/ 2147483647 w 568"/>
                <a:gd name="T77" fmla="*/ 2147483647 h 592"/>
                <a:gd name="T78" fmla="*/ 2147483647 w 568"/>
                <a:gd name="T79" fmla="*/ 2147483647 h 592"/>
                <a:gd name="T80" fmla="*/ 2147483647 w 568"/>
                <a:gd name="T81" fmla="*/ 2147483647 h 592"/>
                <a:gd name="T82" fmla="*/ 2147483647 w 568"/>
                <a:gd name="T83" fmla="*/ 2147483647 h 592"/>
                <a:gd name="T84" fmla="*/ 2147483647 w 568"/>
                <a:gd name="T85" fmla="*/ 2147483647 h 592"/>
                <a:gd name="T86" fmla="*/ 2147483647 w 568"/>
                <a:gd name="T87" fmla="*/ 2147483647 h 592"/>
                <a:gd name="T88" fmla="*/ 2147483647 w 568"/>
                <a:gd name="T89" fmla="*/ 2147483647 h 592"/>
                <a:gd name="T90" fmla="*/ 2147483647 w 568"/>
                <a:gd name="T91" fmla="*/ 2147483647 h 592"/>
                <a:gd name="T92" fmla="*/ 2147483647 w 568"/>
                <a:gd name="T93" fmla="*/ 2147483647 h 592"/>
                <a:gd name="T94" fmla="*/ 2147483647 w 568"/>
                <a:gd name="T95" fmla="*/ 2147483647 h 592"/>
                <a:gd name="T96" fmla="*/ 2147483647 w 568"/>
                <a:gd name="T97" fmla="*/ 2147483647 h 592"/>
                <a:gd name="T98" fmla="*/ 2147483647 w 568"/>
                <a:gd name="T99" fmla="*/ 2147483647 h 592"/>
                <a:gd name="T100" fmla="*/ 2147483647 w 568"/>
                <a:gd name="T101" fmla="*/ 2147483647 h 592"/>
                <a:gd name="T102" fmla="*/ 2147483647 w 568"/>
                <a:gd name="T103" fmla="*/ 2147483647 h 592"/>
                <a:gd name="T104" fmla="*/ 2147483647 w 568"/>
                <a:gd name="T105" fmla="*/ 2147483647 h 592"/>
                <a:gd name="T106" fmla="*/ 2147483647 w 568"/>
                <a:gd name="T107" fmla="*/ 2147483647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8"/>
                <a:gd name="T163" fmla="*/ 0 h 592"/>
                <a:gd name="T164" fmla="*/ 568 w 568"/>
                <a:gd name="T165" fmla="*/ 592 h 59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贵州"/>
            <p:cNvSpPr>
              <a:spLocks noChangeArrowheads="1"/>
            </p:cNvSpPr>
            <p:nvPr/>
          </p:nvSpPr>
          <p:spPr bwMode="auto">
            <a:xfrm>
              <a:off x="2469454" y="2738350"/>
              <a:ext cx="558462" cy="483067"/>
            </a:xfrm>
            <a:custGeom>
              <a:avLst/>
              <a:gdLst>
                <a:gd name="T0" fmla="*/ 2147483647 w 384"/>
                <a:gd name="T1" fmla="*/ 2147483647 h 332"/>
                <a:gd name="T2" fmla="*/ 2147483647 w 384"/>
                <a:gd name="T3" fmla="*/ 2147483647 h 332"/>
                <a:gd name="T4" fmla="*/ 2147483647 w 384"/>
                <a:gd name="T5" fmla="*/ 2147483647 h 332"/>
                <a:gd name="T6" fmla="*/ 2147483647 w 384"/>
                <a:gd name="T7" fmla="*/ 2147483647 h 332"/>
                <a:gd name="T8" fmla="*/ 2147483647 w 384"/>
                <a:gd name="T9" fmla="*/ 2147483647 h 332"/>
                <a:gd name="T10" fmla="*/ 2147483647 w 384"/>
                <a:gd name="T11" fmla="*/ 2147483647 h 332"/>
                <a:gd name="T12" fmla="*/ 2147483647 w 384"/>
                <a:gd name="T13" fmla="*/ 2147483647 h 332"/>
                <a:gd name="T14" fmla="*/ 2147483647 w 384"/>
                <a:gd name="T15" fmla="*/ 2147483647 h 332"/>
                <a:gd name="T16" fmla="*/ 2147483647 w 384"/>
                <a:gd name="T17" fmla="*/ 2147483647 h 332"/>
                <a:gd name="T18" fmla="*/ 2147483647 w 384"/>
                <a:gd name="T19" fmla="*/ 2147483647 h 332"/>
                <a:gd name="T20" fmla="*/ 2147483647 w 384"/>
                <a:gd name="T21" fmla="*/ 2147483647 h 332"/>
                <a:gd name="T22" fmla="*/ 2147483647 w 384"/>
                <a:gd name="T23" fmla="*/ 2147483647 h 332"/>
                <a:gd name="T24" fmla="*/ 2147483647 w 384"/>
                <a:gd name="T25" fmla="*/ 2147483647 h 332"/>
                <a:gd name="T26" fmla="*/ 2147483647 w 384"/>
                <a:gd name="T27" fmla="*/ 2147483647 h 332"/>
                <a:gd name="T28" fmla="*/ 2147483647 w 384"/>
                <a:gd name="T29" fmla="*/ 2147483647 h 332"/>
                <a:gd name="T30" fmla="*/ 2147483647 w 384"/>
                <a:gd name="T31" fmla="*/ 2147483647 h 332"/>
                <a:gd name="T32" fmla="*/ 2147483647 w 384"/>
                <a:gd name="T33" fmla="*/ 2147483647 h 332"/>
                <a:gd name="T34" fmla="*/ 2147483647 w 384"/>
                <a:gd name="T35" fmla="*/ 2147483647 h 332"/>
                <a:gd name="T36" fmla="*/ 2147483647 w 384"/>
                <a:gd name="T37" fmla="*/ 2147483647 h 332"/>
                <a:gd name="T38" fmla="*/ 2147483647 w 384"/>
                <a:gd name="T39" fmla="*/ 2147483647 h 332"/>
                <a:gd name="T40" fmla="*/ 2147483647 w 384"/>
                <a:gd name="T41" fmla="*/ 2147483647 h 332"/>
                <a:gd name="T42" fmla="*/ 0 w 384"/>
                <a:gd name="T43" fmla="*/ 2147483647 h 332"/>
                <a:gd name="T44" fmla="*/ 2147483647 w 384"/>
                <a:gd name="T45" fmla="*/ 2147483647 h 332"/>
                <a:gd name="T46" fmla="*/ 2147483647 w 384"/>
                <a:gd name="T47" fmla="*/ 2147483647 h 332"/>
                <a:gd name="T48" fmla="*/ 2147483647 w 384"/>
                <a:gd name="T49" fmla="*/ 2147483647 h 332"/>
                <a:gd name="T50" fmla="*/ 2147483647 w 384"/>
                <a:gd name="T51" fmla="*/ 2147483647 h 332"/>
                <a:gd name="T52" fmla="*/ 2147483647 w 384"/>
                <a:gd name="T53" fmla="*/ 2147483647 h 332"/>
                <a:gd name="T54" fmla="*/ 2147483647 w 384"/>
                <a:gd name="T55" fmla="*/ 2147483647 h 332"/>
                <a:gd name="T56" fmla="*/ 2147483647 w 384"/>
                <a:gd name="T57" fmla="*/ 2147483647 h 332"/>
                <a:gd name="T58" fmla="*/ 2147483647 w 384"/>
                <a:gd name="T59" fmla="*/ 2147483647 h 332"/>
                <a:gd name="T60" fmla="*/ 2147483647 w 384"/>
                <a:gd name="T61" fmla="*/ 2147483647 h 332"/>
                <a:gd name="T62" fmla="*/ 2147483647 w 384"/>
                <a:gd name="T63" fmla="*/ 2147483647 h 332"/>
                <a:gd name="T64" fmla="*/ 2147483647 w 384"/>
                <a:gd name="T65" fmla="*/ 2147483647 h 332"/>
                <a:gd name="T66" fmla="*/ 2147483647 w 384"/>
                <a:gd name="T67" fmla="*/ 2147483647 h 332"/>
                <a:gd name="T68" fmla="*/ 2147483647 w 384"/>
                <a:gd name="T69" fmla="*/ 2147483647 h 332"/>
                <a:gd name="T70" fmla="*/ 2147483647 w 384"/>
                <a:gd name="T71" fmla="*/ 2147483647 h 332"/>
                <a:gd name="T72" fmla="*/ 2147483647 w 384"/>
                <a:gd name="T73" fmla="*/ 2147483647 h 332"/>
                <a:gd name="T74" fmla="*/ 2147483647 w 384"/>
                <a:gd name="T75" fmla="*/ 2147483647 h 332"/>
                <a:gd name="T76" fmla="*/ 2147483647 w 384"/>
                <a:gd name="T77" fmla="*/ 2147483647 h 332"/>
                <a:gd name="T78" fmla="*/ 2147483647 w 384"/>
                <a:gd name="T79" fmla="*/ 2147483647 h 332"/>
                <a:gd name="T80" fmla="*/ 2147483647 w 384"/>
                <a:gd name="T81" fmla="*/ 2147483647 h 332"/>
                <a:gd name="T82" fmla="*/ 2147483647 w 384"/>
                <a:gd name="T83" fmla="*/ 2147483647 h 332"/>
                <a:gd name="T84" fmla="*/ 2147483647 w 384"/>
                <a:gd name="T85" fmla="*/ 2147483647 h 332"/>
                <a:gd name="T86" fmla="*/ 2147483647 w 384"/>
                <a:gd name="T87" fmla="*/ 2147483647 h 332"/>
                <a:gd name="T88" fmla="*/ 2147483647 w 384"/>
                <a:gd name="T89" fmla="*/ 2147483647 h 332"/>
                <a:gd name="T90" fmla="*/ 2147483647 w 384"/>
                <a:gd name="T91" fmla="*/ 2147483647 h 332"/>
                <a:gd name="T92" fmla="*/ 2147483647 w 384"/>
                <a:gd name="T93" fmla="*/ 2147483647 h 332"/>
                <a:gd name="T94" fmla="*/ 2147483647 w 384"/>
                <a:gd name="T95" fmla="*/ 2147483647 h 332"/>
                <a:gd name="T96" fmla="*/ 2147483647 w 384"/>
                <a:gd name="T97" fmla="*/ 2147483647 h 332"/>
                <a:gd name="T98" fmla="*/ 2147483647 w 384"/>
                <a:gd name="T99" fmla="*/ 2147483647 h 332"/>
                <a:gd name="T100" fmla="*/ 2147483647 w 384"/>
                <a:gd name="T101" fmla="*/ 2147483647 h 332"/>
                <a:gd name="T102" fmla="*/ 2147483647 w 384"/>
                <a:gd name="T103" fmla="*/ 2147483647 h 332"/>
                <a:gd name="T104" fmla="*/ 2147483647 w 384"/>
                <a:gd name="T105" fmla="*/ 2147483647 h 332"/>
                <a:gd name="T106" fmla="*/ 2147483647 w 384"/>
                <a:gd name="T107" fmla="*/ 2147483647 h 332"/>
                <a:gd name="T108" fmla="*/ 2147483647 w 384"/>
                <a:gd name="T109" fmla="*/ 2147483647 h 332"/>
                <a:gd name="T110" fmla="*/ 2147483647 w 384"/>
                <a:gd name="T111" fmla="*/ 2147483647 h 332"/>
                <a:gd name="T112" fmla="*/ 2147483647 w 384"/>
                <a:gd name="T113" fmla="*/ 2147483647 h 332"/>
                <a:gd name="T114" fmla="*/ 2147483647 w 384"/>
                <a:gd name="T115" fmla="*/ 2147483647 h 332"/>
                <a:gd name="T116" fmla="*/ 2147483647 w 384"/>
                <a:gd name="T117" fmla="*/ 2147483647 h 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4"/>
                <a:gd name="T178" fmla="*/ 0 h 332"/>
                <a:gd name="T179" fmla="*/ 384 w 384"/>
                <a:gd name="T180" fmla="*/ 332 h 3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20" name="广西"/>
            <p:cNvSpPr>
              <a:spLocks noChangeArrowheads="1"/>
            </p:cNvSpPr>
            <p:nvPr/>
          </p:nvSpPr>
          <p:spPr bwMode="auto">
            <a:xfrm>
              <a:off x="2559624" y="3035174"/>
              <a:ext cx="730073" cy="555818"/>
            </a:xfrm>
            <a:custGeom>
              <a:avLst/>
              <a:gdLst>
                <a:gd name="T0" fmla="*/ 2147483647 w 502"/>
                <a:gd name="T1" fmla="*/ 2147483647 h 382"/>
                <a:gd name="T2" fmla="*/ 2147483647 w 502"/>
                <a:gd name="T3" fmla="*/ 2147483647 h 382"/>
                <a:gd name="T4" fmla="*/ 2147483647 w 502"/>
                <a:gd name="T5" fmla="*/ 2147483647 h 382"/>
                <a:gd name="T6" fmla="*/ 2147483647 w 502"/>
                <a:gd name="T7" fmla="*/ 2147483647 h 382"/>
                <a:gd name="T8" fmla="*/ 2147483647 w 502"/>
                <a:gd name="T9" fmla="*/ 2147483647 h 382"/>
                <a:gd name="T10" fmla="*/ 2147483647 w 502"/>
                <a:gd name="T11" fmla="*/ 2147483647 h 382"/>
                <a:gd name="T12" fmla="*/ 2147483647 w 502"/>
                <a:gd name="T13" fmla="*/ 2147483647 h 382"/>
                <a:gd name="T14" fmla="*/ 2147483647 w 502"/>
                <a:gd name="T15" fmla="*/ 2147483647 h 382"/>
                <a:gd name="T16" fmla="*/ 2147483647 w 502"/>
                <a:gd name="T17" fmla="*/ 2147483647 h 382"/>
                <a:gd name="T18" fmla="*/ 2147483647 w 502"/>
                <a:gd name="T19" fmla="*/ 2147483647 h 382"/>
                <a:gd name="T20" fmla="*/ 2147483647 w 502"/>
                <a:gd name="T21" fmla="*/ 2147483647 h 382"/>
                <a:gd name="T22" fmla="*/ 2147483647 w 502"/>
                <a:gd name="T23" fmla="*/ 2147483647 h 382"/>
                <a:gd name="T24" fmla="*/ 2147483647 w 502"/>
                <a:gd name="T25" fmla="*/ 2147483647 h 382"/>
                <a:gd name="T26" fmla="*/ 2147483647 w 502"/>
                <a:gd name="T27" fmla="*/ 2147483647 h 382"/>
                <a:gd name="T28" fmla="*/ 2147483647 w 502"/>
                <a:gd name="T29" fmla="*/ 2147483647 h 382"/>
                <a:gd name="T30" fmla="*/ 2147483647 w 502"/>
                <a:gd name="T31" fmla="*/ 2147483647 h 382"/>
                <a:gd name="T32" fmla="*/ 2147483647 w 502"/>
                <a:gd name="T33" fmla="*/ 2147483647 h 382"/>
                <a:gd name="T34" fmla="*/ 2147483647 w 502"/>
                <a:gd name="T35" fmla="*/ 2147483647 h 382"/>
                <a:gd name="T36" fmla="*/ 2147483647 w 502"/>
                <a:gd name="T37" fmla="*/ 2147483647 h 382"/>
                <a:gd name="T38" fmla="*/ 2147483647 w 502"/>
                <a:gd name="T39" fmla="*/ 2147483647 h 382"/>
                <a:gd name="T40" fmla="*/ 2147483647 w 502"/>
                <a:gd name="T41" fmla="*/ 2147483647 h 382"/>
                <a:gd name="T42" fmla="*/ 2147483647 w 502"/>
                <a:gd name="T43" fmla="*/ 2147483647 h 382"/>
                <a:gd name="T44" fmla="*/ 2147483647 w 502"/>
                <a:gd name="T45" fmla="*/ 2147483647 h 382"/>
                <a:gd name="T46" fmla="*/ 2147483647 w 502"/>
                <a:gd name="T47" fmla="*/ 2147483647 h 382"/>
                <a:gd name="T48" fmla="*/ 2147483647 w 502"/>
                <a:gd name="T49" fmla="*/ 2147483647 h 382"/>
                <a:gd name="T50" fmla="*/ 2147483647 w 502"/>
                <a:gd name="T51" fmla="*/ 2147483647 h 382"/>
                <a:gd name="T52" fmla="*/ 2147483647 w 502"/>
                <a:gd name="T53" fmla="*/ 2147483647 h 382"/>
                <a:gd name="T54" fmla="*/ 2147483647 w 502"/>
                <a:gd name="T55" fmla="*/ 2147483647 h 382"/>
                <a:gd name="T56" fmla="*/ 2147483647 w 502"/>
                <a:gd name="T57" fmla="*/ 2147483647 h 382"/>
                <a:gd name="T58" fmla="*/ 2147483647 w 502"/>
                <a:gd name="T59" fmla="*/ 2147483647 h 382"/>
                <a:gd name="T60" fmla="*/ 2147483647 w 502"/>
                <a:gd name="T61" fmla="*/ 2147483647 h 382"/>
                <a:gd name="T62" fmla="*/ 2147483647 w 502"/>
                <a:gd name="T63" fmla="*/ 2147483647 h 382"/>
                <a:gd name="T64" fmla="*/ 2147483647 w 502"/>
                <a:gd name="T65" fmla="*/ 2147483647 h 382"/>
                <a:gd name="T66" fmla="*/ 2147483647 w 502"/>
                <a:gd name="T67" fmla="*/ 2147483647 h 382"/>
                <a:gd name="T68" fmla="*/ 2147483647 w 502"/>
                <a:gd name="T69" fmla="*/ 2147483647 h 382"/>
                <a:gd name="T70" fmla="*/ 2147483647 w 502"/>
                <a:gd name="T71" fmla="*/ 2147483647 h 382"/>
                <a:gd name="T72" fmla="*/ 2147483647 w 502"/>
                <a:gd name="T73" fmla="*/ 2147483647 h 382"/>
                <a:gd name="T74" fmla="*/ 2147483647 w 502"/>
                <a:gd name="T75" fmla="*/ 2147483647 h 382"/>
                <a:gd name="T76" fmla="*/ 2147483647 w 502"/>
                <a:gd name="T77" fmla="*/ 2147483647 h 382"/>
                <a:gd name="T78" fmla="*/ 2147483647 w 502"/>
                <a:gd name="T79" fmla="*/ 2147483647 h 382"/>
                <a:gd name="T80" fmla="*/ 2147483647 w 502"/>
                <a:gd name="T81" fmla="*/ 2147483647 h 382"/>
                <a:gd name="T82" fmla="*/ 2147483647 w 502"/>
                <a:gd name="T83" fmla="*/ 2147483647 h 382"/>
                <a:gd name="T84" fmla="*/ 2147483647 w 502"/>
                <a:gd name="T85" fmla="*/ 2147483647 h 382"/>
                <a:gd name="T86" fmla="*/ 2147483647 w 502"/>
                <a:gd name="T87" fmla="*/ 2147483647 h 382"/>
                <a:gd name="T88" fmla="*/ 2147483647 w 502"/>
                <a:gd name="T89" fmla="*/ 2147483647 h 382"/>
                <a:gd name="T90" fmla="*/ 2147483647 w 502"/>
                <a:gd name="T91" fmla="*/ 2147483647 h 382"/>
                <a:gd name="T92" fmla="*/ 2147483647 w 502"/>
                <a:gd name="T93" fmla="*/ 2147483647 h 382"/>
                <a:gd name="T94" fmla="*/ 2147483647 w 502"/>
                <a:gd name="T95" fmla="*/ 2147483647 h 382"/>
                <a:gd name="T96" fmla="*/ 2147483647 w 502"/>
                <a:gd name="T97" fmla="*/ 2147483647 h 382"/>
                <a:gd name="T98" fmla="*/ 2147483647 w 502"/>
                <a:gd name="T99" fmla="*/ 2147483647 h 382"/>
                <a:gd name="T100" fmla="*/ 2147483647 w 502"/>
                <a:gd name="T101" fmla="*/ 2147483647 h 382"/>
                <a:gd name="T102" fmla="*/ 2147483647 w 502"/>
                <a:gd name="T103" fmla="*/ 2147483647 h 382"/>
                <a:gd name="T104" fmla="*/ 2147483647 w 502"/>
                <a:gd name="T105" fmla="*/ 2147483647 h 382"/>
                <a:gd name="T106" fmla="*/ 2147483647 w 502"/>
                <a:gd name="T107" fmla="*/ 2147483647 h 382"/>
                <a:gd name="T108" fmla="*/ 2147483647 w 502"/>
                <a:gd name="T109" fmla="*/ 2147483647 h 382"/>
                <a:gd name="T110" fmla="*/ 2147483647 w 502"/>
                <a:gd name="T111" fmla="*/ 2147483647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02"/>
                <a:gd name="T169" fmla="*/ 0 h 382"/>
                <a:gd name="T170" fmla="*/ 502 w 502"/>
                <a:gd name="T171" fmla="*/ 382 h 3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重庆"/>
            <p:cNvSpPr>
              <a:spLocks noChangeArrowheads="1"/>
            </p:cNvSpPr>
            <p:nvPr/>
          </p:nvSpPr>
          <p:spPr bwMode="auto">
            <a:xfrm>
              <a:off x="2661427" y="2424067"/>
              <a:ext cx="413029" cy="419046"/>
            </a:xfrm>
            <a:custGeom>
              <a:avLst/>
              <a:gdLst>
                <a:gd name="T0" fmla="*/ 2147483647 w 284"/>
                <a:gd name="T1" fmla="*/ 2147483647 h 288"/>
                <a:gd name="T2" fmla="*/ 2147483647 w 284"/>
                <a:gd name="T3" fmla="*/ 2147483647 h 288"/>
                <a:gd name="T4" fmla="*/ 2147483647 w 284"/>
                <a:gd name="T5" fmla="*/ 2147483647 h 288"/>
                <a:gd name="T6" fmla="*/ 2147483647 w 284"/>
                <a:gd name="T7" fmla="*/ 2147483647 h 288"/>
                <a:gd name="T8" fmla="*/ 2147483647 w 284"/>
                <a:gd name="T9" fmla="*/ 2147483647 h 288"/>
                <a:gd name="T10" fmla="*/ 2147483647 w 284"/>
                <a:gd name="T11" fmla="*/ 2147483647 h 288"/>
                <a:gd name="T12" fmla="*/ 2147483647 w 284"/>
                <a:gd name="T13" fmla="*/ 2147483647 h 288"/>
                <a:gd name="T14" fmla="*/ 2147483647 w 284"/>
                <a:gd name="T15" fmla="*/ 2147483647 h 288"/>
                <a:gd name="T16" fmla="*/ 2147483647 w 284"/>
                <a:gd name="T17" fmla="*/ 2147483647 h 288"/>
                <a:gd name="T18" fmla="*/ 2147483647 w 284"/>
                <a:gd name="T19" fmla="*/ 2147483647 h 288"/>
                <a:gd name="T20" fmla="*/ 2147483647 w 284"/>
                <a:gd name="T21" fmla="*/ 2147483647 h 288"/>
                <a:gd name="T22" fmla="*/ 2147483647 w 284"/>
                <a:gd name="T23" fmla="*/ 2147483647 h 288"/>
                <a:gd name="T24" fmla="*/ 2147483647 w 284"/>
                <a:gd name="T25" fmla="*/ 2147483647 h 288"/>
                <a:gd name="T26" fmla="*/ 2147483647 w 284"/>
                <a:gd name="T27" fmla="*/ 2147483647 h 288"/>
                <a:gd name="T28" fmla="*/ 2147483647 w 284"/>
                <a:gd name="T29" fmla="*/ 2147483647 h 288"/>
                <a:gd name="T30" fmla="*/ 2147483647 w 284"/>
                <a:gd name="T31" fmla="*/ 2147483647 h 288"/>
                <a:gd name="T32" fmla="*/ 2147483647 w 284"/>
                <a:gd name="T33" fmla="*/ 2147483647 h 288"/>
                <a:gd name="T34" fmla="*/ 2147483647 w 284"/>
                <a:gd name="T35" fmla="*/ 2147483647 h 288"/>
                <a:gd name="T36" fmla="*/ 2147483647 w 284"/>
                <a:gd name="T37" fmla="*/ 2147483647 h 288"/>
                <a:gd name="T38" fmla="*/ 2147483647 w 284"/>
                <a:gd name="T39" fmla="*/ 2147483647 h 288"/>
                <a:gd name="T40" fmla="*/ 2147483647 w 284"/>
                <a:gd name="T41" fmla="*/ 2147483647 h 288"/>
                <a:gd name="T42" fmla="*/ 2147483647 w 284"/>
                <a:gd name="T43" fmla="*/ 2147483647 h 288"/>
                <a:gd name="T44" fmla="*/ 2147483647 w 284"/>
                <a:gd name="T45" fmla="*/ 2147483647 h 288"/>
                <a:gd name="T46" fmla="*/ 2147483647 w 284"/>
                <a:gd name="T47" fmla="*/ 2147483647 h 288"/>
                <a:gd name="T48" fmla="*/ 2147483647 w 284"/>
                <a:gd name="T49" fmla="*/ 2147483647 h 288"/>
                <a:gd name="T50" fmla="*/ 2147483647 w 284"/>
                <a:gd name="T51" fmla="*/ 2147483647 h 288"/>
                <a:gd name="T52" fmla="*/ 2147483647 w 284"/>
                <a:gd name="T53" fmla="*/ 2147483647 h 288"/>
                <a:gd name="T54" fmla="*/ 2147483647 w 284"/>
                <a:gd name="T55" fmla="*/ 2147483647 h 288"/>
                <a:gd name="T56" fmla="*/ 2147483647 w 284"/>
                <a:gd name="T57" fmla="*/ 2147483647 h 288"/>
                <a:gd name="T58" fmla="*/ 2147483647 w 284"/>
                <a:gd name="T59" fmla="*/ 2147483647 h 288"/>
                <a:gd name="T60" fmla="*/ 2147483647 w 284"/>
                <a:gd name="T61" fmla="*/ 2147483647 h 288"/>
                <a:gd name="T62" fmla="*/ 2147483647 w 284"/>
                <a:gd name="T63" fmla="*/ 2147483647 h 288"/>
                <a:gd name="T64" fmla="*/ 2147483647 w 284"/>
                <a:gd name="T65" fmla="*/ 2147483647 h 288"/>
                <a:gd name="T66" fmla="*/ 2147483647 w 284"/>
                <a:gd name="T67" fmla="*/ 2147483647 h 288"/>
                <a:gd name="T68" fmla="*/ 2147483647 w 284"/>
                <a:gd name="T69" fmla="*/ 2147483647 h 288"/>
                <a:gd name="T70" fmla="*/ 2147483647 w 284"/>
                <a:gd name="T71" fmla="*/ 2147483647 h 288"/>
                <a:gd name="T72" fmla="*/ 2147483647 w 284"/>
                <a:gd name="T73" fmla="*/ 2147483647 h 288"/>
                <a:gd name="T74" fmla="*/ 2147483647 w 284"/>
                <a:gd name="T75" fmla="*/ 2147483647 h 288"/>
                <a:gd name="T76" fmla="*/ 2147483647 w 284"/>
                <a:gd name="T77" fmla="*/ 2147483647 h 288"/>
                <a:gd name="T78" fmla="*/ 2147483647 w 284"/>
                <a:gd name="T79" fmla="*/ 2147483647 h 288"/>
                <a:gd name="T80" fmla="*/ 2147483647 w 284"/>
                <a:gd name="T81" fmla="*/ 2147483647 h 288"/>
                <a:gd name="T82" fmla="*/ 2147483647 w 284"/>
                <a:gd name="T83" fmla="*/ 2147483647 h 288"/>
                <a:gd name="T84" fmla="*/ 2147483647 w 284"/>
                <a:gd name="T85" fmla="*/ 2147483647 h 288"/>
                <a:gd name="T86" fmla="*/ 2147483647 w 284"/>
                <a:gd name="T87" fmla="*/ 2147483647 h 288"/>
                <a:gd name="T88" fmla="*/ 2147483647 w 284"/>
                <a:gd name="T89" fmla="*/ 2147483647 h 288"/>
                <a:gd name="T90" fmla="*/ 2147483647 w 284"/>
                <a:gd name="T91" fmla="*/ 2147483647 h 288"/>
                <a:gd name="T92" fmla="*/ 2147483647 w 284"/>
                <a:gd name="T93" fmla="*/ 2147483647 h 288"/>
                <a:gd name="T94" fmla="*/ 2147483647 w 284"/>
                <a:gd name="T95" fmla="*/ 2147483647 h 288"/>
                <a:gd name="T96" fmla="*/ 2147483647 w 284"/>
                <a:gd name="T97" fmla="*/ 2147483647 h 288"/>
                <a:gd name="T98" fmla="*/ 2147483647 w 284"/>
                <a:gd name="T99" fmla="*/ 2147483647 h 288"/>
                <a:gd name="T100" fmla="*/ 2147483647 w 284"/>
                <a:gd name="T101" fmla="*/ 2147483647 h 288"/>
                <a:gd name="T102" fmla="*/ 2147483647 w 284"/>
                <a:gd name="T103" fmla="*/ 2147483647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4"/>
                <a:gd name="T157" fmla="*/ 0 h 288"/>
                <a:gd name="T158" fmla="*/ 284 w 284"/>
                <a:gd name="T159" fmla="*/ 288 h 28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22" name="陕西"/>
            <p:cNvSpPr>
              <a:spLocks noChangeArrowheads="1"/>
            </p:cNvSpPr>
            <p:nvPr/>
          </p:nvSpPr>
          <p:spPr bwMode="auto">
            <a:xfrm>
              <a:off x="2661426" y="1609254"/>
              <a:ext cx="471203" cy="841003"/>
            </a:xfrm>
            <a:custGeom>
              <a:avLst/>
              <a:gdLst>
                <a:gd name="T0" fmla="*/ 2147483647 w 324"/>
                <a:gd name="T1" fmla="*/ 2147483647 h 578"/>
                <a:gd name="T2" fmla="*/ 2147483647 w 324"/>
                <a:gd name="T3" fmla="*/ 2147483647 h 578"/>
                <a:gd name="T4" fmla="*/ 2147483647 w 324"/>
                <a:gd name="T5" fmla="*/ 2147483647 h 578"/>
                <a:gd name="T6" fmla="*/ 2147483647 w 324"/>
                <a:gd name="T7" fmla="*/ 2147483647 h 578"/>
                <a:gd name="T8" fmla="*/ 2147483647 w 324"/>
                <a:gd name="T9" fmla="*/ 2147483647 h 578"/>
                <a:gd name="T10" fmla="*/ 2147483647 w 324"/>
                <a:gd name="T11" fmla="*/ 2147483647 h 578"/>
                <a:gd name="T12" fmla="*/ 2147483647 w 324"/>
                <a:gd name="T13" fmla="*/ 2147483647 h 578"/>
                <a:gd name="T14" fmla="*/ 2147483647 w 324"/>
                <a:gd name="T15" fmla="*/ 2147483647 h 578"/>
                <a:gd name="T16" fmla="*/ 2147483647 w 324"/>
                <a:gd name="T17" fmla="*/ 2147483647 h 578"/>
                <a:gd name="T18" fmla="*/ 2147483647 w 324"/>
                <a:gd name="T19" fmla="*/ 2147483647 h 578"/>
                <a:gd name="T20" fmla="*/ 2147483647 w 324"/>
                <a:gd name="T21" fmla="*/ 2147483647 h 578"/>
                <a:gd name="T22" fmla="*/ 2147483647 w 324"/>
                <a:gd name="T23" fmla="*/ 2147483647 h 578"/>
                <a:gd name="T24" fmla="*/ 2147483647 w 324"/>
                <a:gd name="T25" fmla="*/ 2147483647 h 578"/>
                <a:gd name="T26" fmla="*/ 2147483647 w 324"/>
                <a:gd name="T27" fmla="*/ 2147483647 h 578"/>
                <a:gd name="T28" fmla="*/ 2147483647 w 324"/>
                <a:gd name="T29" fmla="*/ 2147483647 h 578"/>
                <a:gd name="T30" fmla="*/ 2147483647 w 324"/>
                <a:gd name="T31" fmla="*/ 2147483647 h 578"/>
                <a:gd name="T32" fmla="*/ 2147483647 w 324"/>
                <a:gd name="T33" fmla="*/ 2147483647 h 578"/>
                <a:gd name="T34" fmla="*/ 2147483647 w 324"/>
                <a:gd name="T35" fmla="*/ 2147483647 h 578"/>
                <a:gd name="T36" fmla="*/ 2147483647 w 324"/>
                <a:gd name="T37" fmla="*/ 2147483647 h 578"/>
                <a:gd name="T38" fmla="*/ 2147483647 w 324"/>
                <a:gd name="T39" fmla="*/ 2147483647 h 578"/>
                <a:gd name="T40" fmla="*/ 2147483647 w 324"/>
                <a:gd name="T41" fmla="*/ 2147483647 h 578"/>
                <a:gd name="T42" fmla="*/ 2147483647 w 324"/>
                <a:gd name="T43" fmla="*/ 2147483647 h 578"/>
                <a:gd name="T44" fmla="*/ 2147483647 w 324"/>
                <a:gd name="T45" fmla="*/ 2147483647 h 578"/>
                <a:gd name="T46" fmla="*/ 2147483647 w 324"/>
                <a:gd name="T47" fmla="*/ 2147483647 h 578"/>
                <a:gd name="T48" fmla="*/ 2147483647 w 324"/>
                <a:gd name="T49" fmla="*/ 2147483647 h 578"/>
                <a:gd name="T50" fmla="*/ 2147483647 w 324"/>
                <a:gd name="T51" fmla="*/ 2147483647 h 578"/>
                <a:gd name="T52" fmla="*/ 2147483647 w 324"/>
                <a:gd name="T53" fmla="*/ 2147483647 h 578"/>
                <a:gd name="T54" fmla="*/ 2147483647 w 324"/>
                <a:gd name="T55" fmla="*/ 2147483647 h 578"/>
                <a:gd name="T56" fmla="*/ 2147483647 w 324"/>
                <a:gd name="T57" fmla="*/ 2147483647 h 578"/>
                <a:gd name="T58" fmla="*/ 2147483647 w 324"/>
                <a:gd name="T59" fmla="*/ 2147483647 h 578"/>
                <a:gd name="T60" fmla="*/ 2147483647 w 324"/>
                <a:gd name="T61" fmla="*/ 2147483647 h 578"/>
                <a:gd name="T62" fmla="*/ 2147483647 w 324"/>
                <a:gd name="T63" fmla="*/ 2147483647 h 578"/>
                <a:gd name="T64" fmla="*/ 2147483647 w 324"/>
                <a:gd name="T65" fmla="*/ 2147483647 h 578"/>
                <a:gd name="T66" fmla="*/ 2147483647 w 324"/>
                <a:gd name="T67" fmla="*/ 2147483647 h 578"/>
                <a:gd name="T68" fmla="*/ 2147483647 w 324"/>
                <a:gd name="T69" fmla="*/ 2147483647 h 578"/>
                <a:gd name="T70" fmla="*/ 2147483647 w 324"/>
                <a:gd name="T71" fmla="*/ 2147483647 h 578"/>
                <a:gd name="T72" fmla="*/ 2147483647 w 324"/>
                <a:gd name="T73" fmla="*/ 2147483647 h 578"/>
                <a:gd name="T74" fmla="*/ 2147483647 w 324"/>
                <a:gd name="T75" fmla="*/ 2147483647 h 578"/>
                <a:gd name="T76" fmla="*/ 2147483647 w 324"/>
                <a:gd name="T77" fmla="*/ 2147483647 h 578"/>
                <a:gd name="T78" fmla="*/ 2147483647 w 324"/>
                <a:gd name="T79" fmla="*/ 2147483647 h 578"/>
                <a:gd name="T80" fmla="*/ 2147483647 w 324"/>
                <a:gd name="T81" fmla="*/ 2147483647 h 578"/>
                <a:gd name="T82" fmla="*/ 2147483647 w 324"/>
                <a:gd name="T83" fmla="*/ 2147483647 h 578"/>
                <a:gd name="T84" fmla="*/ 2147483647 w 324"/>
                <a:gd name="T85" fmla="*/ 2147483647 h 578"/>
                <a:gd name="T86" fmla="*/ 2147483647 w 324"/>
                <a:gd name="T87" fmla="*/ 2147483647 h 578"/>
                <a:gd name="T88" fmla="*/ 2147483647 w 324"/>
                <a:gd name="T89" fmla="*/ 2147483647 h 578"/>
                <a:gd name="T90" fmla="*/ 2147483647 w 324"/>
                <a:gd name="T91" fmla="*/ 2147483647 h 578"/>
                <a:gd name="T92" fmla="*/ 2147483647 w 324"/>
                <a:gd name="T93" fmla="*/ 2147483647 h 578"/>
                <a:gd name="T94" fmla="*/ 2147483647 w 324"/>
                <a:gd name="T95" fmla="*/ 2147483647 h 578"/>
                <a:gd name="T96" fmla="*/ 2147483647 w 324"/>
                <a:gd name="T97" fmla="*/ 2147483647 h 578"/>
                <a:gd name="T98" fmla="*/ 2147483647 w 324"/>
                <a:gd name="T99" fmla="*/ 2147483647 h 578"/>
                <a:gd name="T100" fmla="*/ 2147483647 w 324"/>
                <a:gd name="T101" fmla="*/ 2147483647 h 5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4"/>
                <a:gd name="T154" fmla="*/ 0 h 578"/>
                <a:gd name="T155" fmla="*/ 324 w 324"/>
                <a:gd name="T156" fmla="*/ 578 h 5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山西"/>
            <p:cNvSpPr>
              <a:spLocks noChangeArrowheads="1"/>
            </p:cNvSpPr>
            <p:nvPr/>
          </p:nvSpPr>
          <p:spPr bwMode="auto">
            <a:xfrm>
              <a:off x="3068641" y="1452112"/>
              <a:ext cx="314137" cy="689680"/>
            </a:xfrm>
            <a:custGeom>
              <a:avLst/>
              <a:gdLst>
                <a:gd name="T0" fmla="*/ 2147483647 w 216"/>
                <a:gd name="T1" fmla="*/ 2147483647 h 474"/>
                <a:gd name="T2" fmla="*/ 2147483647 w 216"/>
                <a:gd name="T3" fmla="*/ 2147483647 h 474"/>
                <a:gd name="T4" fmla="*/ 2147483647 w 216"/>
                <a:gd name="T5" fmla="*/ 2147483647 h 474"/>
                <a:gd name="T6" fmla="*/ 2147483647 w 216"/>
                <a:gd name="T7" fmla="*/ 2147483647 h 474"/>
                <a:gd name="T8" fmla="*/ 2147483647 w 216"/>
                <a:gd name="T9" fmla="*/ 2147483647 h 474"/>
                <a:gd name="T10" fmla="*/ 2147483647 w 216"/>
                <a:gd name="T11" fmla="*/ 2147483647 h 474"/>
                <a:gd name="T12" fmla="*/ 2147483647 w 216"/>
                <a:gd name="T13" fmla="*/ 2147483647 h 474"/>
                <a:gd name="T14" fmla="*/ 2147483647 w 216"/>
                <a:gd name="T15" fmla="*/ 2147483647 h 474"/>
                <a:gd name="T16" fmla="*/ 2147483647 w 216"/>
                <a:gd name="T17" fmla="*/ 2147483647 h 474"/>
                <a:gd name="T18" fmla="*/ 2147483647 w 216"/>
                <a:gd name="T19" fmla="*/ 2147483647 h 474"/>
                <a:gd name="T20" fmla="*/ 2147483647 w 216"/>
                <a:gd name="T21" fmla="*/ 2147483647 h 474"/>
                <a:gd name="T22" fmla="*/ 2147483647 w 216"/>
                <a:gd name="T23" fmla="*/ 2147483647 h 474"/>
                <a:gd name="T24" fmla="*/ 2147483647 w 216"/>
                <a:gd name="T25" fmla="*/ 2147483647 h 474"/>
                <a:gd name="T26" fmla="*/ 2147483647 w 216"/>
                <a:gd name="T27" fmla="*/ 2147483647 h 474"/>
                <a:gd name="T28" fmla="*/ 2147483647 w 216"/>
                <a:gd name="T29" fmla="*/ 2147483647 h 474"/>
                <a:gd name="T30" fmla="*/ 2147483647 w 216"/>
                <a:gd name="T31" fmla="*/ 2147483647 h 474"/>
                <a:gd name="T32" fmla="*/ 2147483647 w 216"/>
                <a:gd name="T33" fmla="*/ 2147483647 h 474"/>
                <a:gd name="T34" fmla="*/ 2147483647 w 216"/>
                <a:gd name="T35" fmla="*/ 2147483647 h 474"/>
                <a:gd name="T36" fmla="*/ 2147483647 w 216"/>
                <a:gd name="T37" fmla="*/ 2147483647 h 474"/>
                <a:gd name="T38" fmla="*/ 2147483647 w 216"/>
                <a:gd name="T39" fmla="*/ 2147483647 h 474"/>
                <a:gd name="T40" fmla="*/ 2147483647 w 216"/>
                <a:gd name="T41" fmla="*/ 2147483647 h 474"/>
                <a:gd name="T42" fmla="*/ 2147483647 w 216"/>
                <a:gd name="T43" fmla="*/ 2147483647 h 474"/>
                <a:gd name="T44" fmla="*/ 2147483647 w 216"/>
                <a:gd name="T45" fmla="*/ 2147483647 h 474"/>
                <a:gd name="T46" fmla="*/ 2147483647 w 216"/>
                <a:gd name="T47" fmla="*/ 2147483647 h 474"/>
                <a:gd name="T48" fmla="*/ 2147483647 w 216"/>
                <a:gd name="T49" fmla="*/ 2147483647 h 474"/>
                <a:gd name="T50" fmla="*/ 2147483647 w 216"/>
                <a:gd name="T51" fmla="*/ 2147483647 h 474"/>
                <a:gd name="T52" fmla="*/ 2147483647 w 216"/>
                <a:gd name="T53" fmla="*/ 2147483647 h 474"/>
                <a:gd name="T54" fmla="*/ 2147483647 w 216"/>
                <a:gd name="T55" fmla="*/ 2147483647 h 474"/>
                <a:gd name="T56" fmla="*/ 2147483647 w 216"/>
                <a:gd name="T57" fmla="*/ 2147483647 h 474"/>
                <a:gd name="T58" fmla="*/ 2147483647 w 216"/>
                <a:gd name="T59" fmla="*/ 2147483647 h 474"/>
                <a:gd name="T60" fmla="*/ 2147483647 w 216"/>
                <a:gd name="T61" fmla="*/ 2147483647 h 474"/>
                <a:gd name="T62" fmla="*/ 2147483647 w 216"/>
                <a:gd name="T63" fmla="*/ 2147483647 h 474"/>
                <a:gd name="T64" fmla="*/ 2147483647 w 216"/>
                <a:gd name="T65" fmla="*/ 2147483647 h 474"/>
                <a:gd name="T66" fmla="*/ 2147483647 w 216"/>
                <a:gd name="T67" fmla="*/ 2147483647 h 474"/>
                <a:gd name="T68" fmla="*/ 2147483647 w 216"/>
                <a:gd name="T69" fmla="*/ 2147483647 h 474"/>
                <a:gd name="T70" fmla="*/ 2147483647 w 216"/>
                <a:gd name="T71" fmla="*/ 2147483647 h 474"/>
                <a:gd name="T72" fmla="*/ 2147483647 w 216"/>
                <a:gd name="T73" fmla="*/ 2147483647 h 474"/>
                <a:gd name="T74" fmla="*/ 2147483647 w 216"/>
                <a:gd name="T75" fmla="*/ 2147483647 h 474"/>
                <a:gd name="T76" fmla="*/ 2147483647 w 216"/>
                <a:gd name="T77" fmla="*/ 2147483647 h 474"/>
                <a:gd name="T78" fmla="*/ 2147483647 w 216"/>
                <a:gd name="T79" fmla="*/ 2147483647 h 474"/>
                <a:gd name="T80" fmla="*/ 2147483647 w 216"/>
                <a:gd name="T81" fmla="*/ 2147483647 h 474"/>
                <a:gd name="T82" fmla="*/ 2147483647 w 216"/>
                <a:gd name="T83" fmla="*/ 2147483647 h 474"/>
                <a:gd name="T84" fmla="*/ 2147483647 w 216"/>
                <a:gd name="T85" fmla="*/ 2147483647 h 474"/>
                <a:gd name="T86" fmla="*/ 2147483647 w 216"/>
                <a:gd name="T87" fmla="*/ 2147483647 h 474"/>
                <a:gd name="T88" fmla="*/ 2147483647 w 216"/>
                <a:gd name="T89" fmla="*/ 2147483647 h 474"/>
                <a:gd name="T90" fmla="*/ 2147483647 w 216"/>
                <a:gd name="T91" fmla="*/ 2147483647 h 474"/>
                <a:gd name="T92" fmla="*/ 2147483647 w 216"/>
                <a:gd name="T93" fmla="*/ 2147483647 h 474"/>
                <a:gd name="T94" fmla="*/ 2147483647 w 216"/>
                <a:gd name="T95" fmla="*/ 2147483647 h 474"/>
                <a:gd name="T96" fmla="*/ 2147483647 w 216"/>
                <a:gd name="T97" fmla="*/ 2147483647 h 4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6"/>
                <a:gd name="T148" fmla="*/ 0 h 474"/>
                <a:gd name="T149" fmla="*/ 216 w 216"/>
                <a:gd name="T150" fmla="*/ 474 h 47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24" name="湖南"/>
            <p:cNvSpPr>
              <a:spLocks noChangeArrowheads="1"/>
            </p:cNvSpPr>
            <p:nvPr/>
          </p:nvSpPr>
          <p:spPr bwMode="auto">
            <a:xfrm>
              <a:off x="2987196" y="2627768"/>
              <a:ext cx="500290" cy="582008"/>
            </a:xfrm>
            <a:custGeom>
              <a:avLst/>
              <a:gdLst>
                <a:gd name="T0" fmla="*/ 2147483647 w 344"/>
                <a:gd name="T1" fmla="*/ 2147483647 h 400"/>
                <a:gd name="T2" fmla="*/ 2147483647 w 344"/>
                <a:gd name="T3" fmla="*/ 2147483647 h 400"/>
                <a:gd name="T4" fmla="*/ 2147483647 w 344"/>
                <a:gd name="T5" fmla="*/ 2147483647 h 400"/>
                <a:gd name="T6" fmla="*/ 2147483647 w 344"/>
                <a:gd name="T7" fmla="*/ 2147483647 h 400"/>
                <a:gd name="T8" fmla="*/ 2147483647 w 344"/>
                <a:gd name="T9" fmla="*/ 2147483647 h 400"/>
                <a:gd name="T10" fmla="*/ 2147483647 w 344"/>
                <a:gd name="T11" fmla="*/ 2147483647 h 400"/>
                <a:gd name="T12" fmla="*/ 2147483647 w 344"/>
                <a:gd name="T13" fmla="*/ 2147483647 h 400"/>
                <a:gd name="T14" fmla="*/ 2147483647 w 344"/>
                <a:gd name="T15" fmla="*/ 2147483647 h 400"/>
                <a:gd name="T16" fmla="*/ 2147483647 w 344"/>
                <a:gd name="T17" fmla="*/ 2147483647 h 400"/>
                <a:gd name="T18" fmla="*/ 2147483647 w 344"/>
                <a:gd name="T19" fmla="*/ 2147483647 h 400"/>
                <a:gd name="T20" fmla="*/ 2147483647 w 344"/>
                <a:gd name="T21" fmla="*/ 0 h 400"/>
                <a:gd name="T22" fmla="*/ 2147483647 w 344"/>
                <a:gd name="T23" fmla="*/ 2147483647 h 400"/>
                <a:gd name="T24" fmla="*/ 2147483647 w 344"/>
                <a:gd name="T25" fmla="*/ 2147483647 h 400"/>
                <a:gd name="T26" fmla="*/ 2147483647 w 344"/>
                <a:gd name="T27" fmla="*/ 2147483647 h 400"/>
                <a:gd name="T28" fmla="*/ 2147483647 w 344"/>
                <a:gd name="T29" fmla="*/ 2147483647 h 400"/>
                <a:gd name="T30" fmla="*/ 2147483647 w 344"/>
                <a:gd name="T31" fmla="*/ 2147483647 h 400"/>
                <a:gd name="T32" fmla="*/ 2147483647 w 344"/>
                <a:gd name="T33" fmla="*/ 2147483647 h 400"/>
                <a:gd name="T34" fmla="*/ 2147483647 w 344"/>
                <a:gd name="T35" fmla="*/ 2147483647 h 400"/>
                <a:gd name="T36" fmla="*/ 2147483647 w 344"/>
                <a:gd name="T37" fmla="*/ 2147483647 h 400"/>
                <a:gd name="T38" fmla="*/ 2147483647 w 344"/>
                <a:gd name="T39" fmla="*/ 2147483647 h 400"/>
                <a:gd name="T40" fmla="*/ 2147483647 w 344"/>
                <a:gd name="T41" fmla="*/ 2147483647 h 400"/>
                <a:gd name="T42" fmla="*/ 2147483647 w 344"/>
                <a:gd name="T43" fmla="*/ 2147483647 h 400"/>
                <a:gd name="T44" fmla="*/ 2147483647 w 344"/>
                <a:gd name="T45" fmla="*/ 2147483647 h 400"/>
                <a:gd name="T46" fmla="*/ 2147483647 w 344"/>
                <a:gd name="T47" fmla="*/ 2147483647 h 400"/>
                <a:gd name="T48" fmla="*/ 2147483647 w 344"/>
                <a:gd name="T49" fmla="*/ 2147483647 h 400"/>
                <a:gd name="T50" fmla="*/ 2147483647 w 344"/>
                <a:gd name="T51" fmla="*/ 2147483647 h 400"/>
                <a:gd name="T52" fmla="*/ 2147483647 w 344"/>
                <a:gd name="T53" fmla="*/ 2147483647 h 400"/>
                <a:gd name="T54" fmla="*/ 2147483647 w 344"/>
                <a:gd name="T55" fmla="*/ 2147483647 h 400"/>
                <a:gd name="T56" fmla="*/ 2147483647 w 344"/>
                <a:gd name="T57" fmla="*/ 2147483647 h 400"/>
                <a:gd name="T58" fmla="*/ 2147483647 w 344"/>
                <a:gd name="T59" fmla="*/ 2147483647 h 400"/>
                <a:gd name="T60" fmla="*/ 2147483647 w 344"/>
                <a:gd name="T61" fmla="*/ 2147483647 h 400"/>
                <a:gd name="T62" fmla="*/ 2147483647 w 344"/>
                <a:gd name="T63" fmla="*/ 2147483647 h 400"/>
                <a:gd name="T64" fmla="*/ 2147483647 w 344"/>
                <a:gd name="T65" fmla="*/ 2147483647 h 400"/>
                <a:gd name="T66" fmla="*/ 2147483647 w 344"/>
                <a:gd name="T67" fmla="*/ 2147483647 h 400"/>
                <a:gd name="T68" fmla="*/ 2147483647 w 344"/>
                <a:gd name="T69" fmla="*/ 2147483647 h 400"/>
                <a:gd name="T70" fmla="*/ 2147483647 w 344"/>
                <a:gd name="T71" fmla="*/ 2147483647 h 400"/>
                <a:gd name="T72" fmla="*/ 2147483647 w 344"/>
                <a:gd name="T73" fmla="*/ 2147483647 h 400"/>
                <a:gd name="T74" fmla="*/ 2147483647 w 344"/>
                <a:gd name="T75" fmla="*/ 2147483647 h 400"/>
                <a:gd name="T76" fmla="*/ 2147483647 w 344"/>
                <a:gd name="T77" fmla="*/ 2147483647 h 400"/>
                <a:gd name="T78" fmla="*/ 2147483647 w 344"/>
                <a:gd name="T79" fmla="*/ 2147483647 h 400"/>
                <a:gd name="T80" fmla="*/ 2147483647 w 344"/>
                <a:gd name="T81" fmla="*/ 2147483647 h 400"/>
                <a:gd name="T82" fmla="*/ 2147483647 w 344"/>
                <a:gd name="T83" fmla="*/ 2147483647 h 400"/>
                <a:gd name="T84" fmla="*/ 2147483647 w 344"/>
                <a:gd name="T85" fmla="*/ 2147483647 h 400"/>
                <a:gd name="T86" fmla="*/ 2147483647 w 344"/>
                <a:gd name="T87" fmla="*/ 2147483647 h 400"/>
                <a:gd name="T88" fmla="*/ 2147483647 w 344"/>
                <a:gd name="T89" fmla="*/ 2147483647 h 400"/>
                <a:gd name="T90" fmla="*/ 2147483647 w 344"/>
                <a:gd name="T91" fmla="*/ 2147483647 h 400"/>
                <a:gd name="T92" fmla="*/ 2147483647 w 344"/>
                <a:gd name="T93" fmla="*/ 2147483647 h 400"/>
                <a:gd name="T94" fmla="*/ 2147483647 w 344"/>
                <a:gd name="T95" fmla="*/ 2147483647 h 400"/>
                <a:gd name="T96" fmla="*/ 2147483647 w 344"/>
                <a:gd name="T97" fmla="*/ 2147483647 h 400"/>
                <a:gd name="T98" fmla="*/ 2147483647 w 344"/>
                <a:gd name="T99" fmla="*/ 2147483647 h 400"/>
                <a:gd name="T100" fmla="*/ 2147483647 w 344"/>
                <a:gd name="T101" fmla="*/ 2147483647 h 400"/>
                <a:gd name="T102" fmla="*/ 2147483647 w 344"/>
                <a:gd name="T103" fmla="*/ 2147483647 h 400"/>
                <a:gd name="T104" fmla="*/ 2147483647 w 344"/>
                <a:gd name="T105" fmla="*/ 2147483647 h 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4"/>
                <a:gd name="T160" fmla="*/ 0 h 400"/>
                <a:gd name="T161" fmla="*/ 344 w 344"/>
                <a:gd name="T162" fmla="*/ 400 h 4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湖北"/>
            <p:cNvSpPr>
              <a:spLocks noChangeArrowheads="1"/>
            </p:cNvSpPr>
            <p:nvPr/>
          </p:nvSpPr>
          <p:spPr bwMode="auto">
            <a:xfrm>
              <a:off x="2929024" y="2293113"/>
              <a:ext cx="709713" cy="445238"/>
            </a:xfrm>
            <a:custGeom>
              <a:avLst/>
              <a:gdLst>
                <a:gd name="T0" fmla="*/ 2147483647 w 488"/>
                <a:gd name="T1" fmla="*/ 2147483647 h 306"/>
                <a:gd name="T2" fmla="*/ 2147483647 w 488"/>
                <a:gd name="T3" fmla="*/ 2147483647 h 306"/>
                <a:gd name="T4" fmla="*/ 2147483647 w 488"/>
                <a:gd name="T5" fmla="*/ 2147483647 h 306"/>
                <a:gd name="T6" fmla="*/ 2147483647 w 488"/>
                <a:gd name="T7" fmla="*/ 2147483647 h 306"/>
                <a:gd name="T8" fmla="*/ 2147483647 w 488"/>
                <a:gd name="T9" fmla="*/ 2147483647 h 306"/>
                <a:gd name="T10" fmla="*/ 2147483647 w 488"/>
                <a:gd name="T11" fmla="*/ 2147483647 h 306"/>
                <a:gd name="T12" fmla="*/ 2147483647 w 488"/>
                <a:gd name="T13" fmla="*/ 2147483647 h 306"/>
                <a:gd name="T14" fmla="*/ 2147483647 w 488"/>
                <a:gd name="T15" fmla="*/ 2147483647 h 306"/>
                <a:gd name="T16" fmla="*/ 2147483647 w 488"/>
                <a:gd name="T17" fmla="*/ 2147483647 h 306"/>
                <a:gd name="T18" fmla="*/ 2147483647 w 488"/>
                <a:gd name="T19" fmla="*/ 2147483647 h 306"/>
                <a:gd name="T20" fmla="*/ 2147483647 w 488"/>
                <a:gd name="T21" fmla="*/ 2147483647 h 306"/>
                <a:gd name="T22" fmla="*/ 2147483647 w 488"/>
                <a:gd name="T23" fmla="*/ 2147483647 h 306"/>
                <a:gd name="T24" fmla="*/ 2147483647 w 488"/>
                <a:gd name="T25" fmla="*/ 2147483647 h 306"/>
                <a:gd name="T26" fmla="*/ 2147483647 w 488"/>
                <a:gd name="T27" fmla="*/ 2147483647 h 306"/>
                <a:gd name="T28" fmla="*/ 2147483647 w 488"/>
                <a:gd name="T29" fmla="*/ 2147483647 h 306"/>
                <a:gd name="T30" fmla="*/ 2147483647 w 488"/>
                <a:gd name="T31" fmla="*/ 2147483647 h 306"/>
                <a:gd name="T32" fmla="*/ 2147483647 w 488"/>
                <a:gd name="T33" fmla="*/ 2147483647 h 306"/>
                <a:gd name="T34" fmla="*/ 2147483647 w 488"/>
                <a:gd name="T35" fmla="*/ 2147483647 h 306"/>
                <a:gd name="T36" fmla="*/ 2147483647 w 488"/>
                <a:gd name="T37" fmla="*/ 2147483647 h 306"/>
                <a:gd name="T38" fmla="*/ 2147483647 w 488"/>
                <a:gd name="T39" fmla="*/ 2147483647 h 306"/>
                <a:gd name="T40" fmla="*/ 2147483647 w 488"/>
                <a:gd name="T41" fmla="*/ 2147483647 h 306"/>
                <a:gd name="T42" fmla="*/ 2147483647 w 488"/>
                <a:gd name="T43" fmla="*/ 2147483647 h 306"/>
                <a:gd name="T44" fmla="*/ 2147483647 w 488"/>
                <a:gd name="T45" fmla="*/ 2147483647 h 306"/>
                <a:gd name="T46" fmla="*/ 2147483647 w 488"/>
                <a:gd name="T47" fmla="*/ 2147483647 h 306"/>
                <a:gd name="T48" fmla="*/ 2147483647 w 488"/>
                <a:gd name="T49" fmla="*/ 2147483647 h 306"/>
                <a:gd name="T50" fmla="*/ 2147483647 w 488"/>
                <a:gd name="T51" fmla="*/ 2147483647 h 306"/>
                <a:gd name="T52" fmla="*/ 2147483647 w 488"/>
                <a:gd name="T53" fmla="*/ 2147483647 h 306"/>
                <a:gd name="T54" fmla="*/ 2147483647 w 488"/>
                <a:gd name="T55" fmla="*/ 2147483647 h 306"/>
                <a:gd name="T56" fmla="*/ 2147483647 w 488"/>
                <a:gd name="T57" fmla="*/ 2147483647 h 306"/>
                <a:gd name="T58" fmla="*/ 2147483647 w 488"/>
                <a:gd name="T59" fmla="*/ 2147483647 h 306"/>
                <a:gd name="T60" fmla="*/ 2147483647 w 488"/>
                <a:gd name="T61" fmla="*/ 2147483647 h 306"/>
                <a:gd name="T62" fmla="*/ 2147483647 w 488"/>
                <a:gd name="T63" fmla="*/ 2147483647 h 306"/>
                <a:gd name="T64" fmla="*/ 2147483647 w 488"/>
                <a:gd name="T65" fmla="*/ 2147483647 h 306"/>
                <a:gd name="T66" fmla="*/ 2147483647 w 488"/>
                <a:gd name="T67" fmla="*/ 2147483647 h 306"/>
                <a:gd name="T68" fmla="*/ 2147483647 w 488"/>
                <a:gd name="T69" fmla="*/ 2147483647 h 306"/>
                <a:gd name="T70" fmla="*/ 2147483647 w 488"/>
                <a:gd name="T71" fmla="*/ 2147483647 h 306"/>
                <a:gd name="T72" fmla="*/ 2147483647 w 488"/>
                <a:gd name="T73" fmla="*/ 2147483647 h 306"/>
                <a:gd name="T74" fmla="*/ 2147483647 w 488"/>
                <a:gd name="T75" fmla="*/ 2147483647 h 306"/>
                <a:gd name="T76" fmla="*/ 2147483647 w 488"/>
                <a:gd name="T77" fmla="*/ 2147483647 h 306"/>
                <a:gd name="T78" fmla="*/ 2147483647 w 488"/>
                <a:gd name="T79" fmla="*/ 2147483647 h 306"/>
                <a:gd name="T80" fmla="*/ 2147483647 w 488"/>
                <a:gd name="T81" fmla="*/ 2147483647 h 306"/>
                <a:gd name="T82" fmla="*/ 2147483647 w 488"/>
                <a:gd name="T83" fmla="*/ 2147483647 h 306"/>
                <a:gd name="T84" fmla="*/ 2147483647 w 488"/>
                <a:gd name="T85" fmla="*/ 2147483647 h 306"/>
                <a:gd name="T86" fmla="*/ 2147483647 w 488"/>
                <a:gd name="T87" fmla="*/ 2147483647 h 306"/>
                <a:gd name="T88" fmla="*/ 2147483647 w 488"/>
                <a:gd name="T89" fmla="*/ 2147483647 h 306"/>
                <a:gd name="T90" fmla="*/ 2147483647 w 488"/>
                <a:gd name="T91" fmla="*/ 2147483647 h 306"/>
                <a:gd name="T92" fmla="*/ 2147483647 w 488"/>
                <a:gd name="T93" fmla="*/ 2147483647 h 306"/>
                <a:gd name="T94" fmla="*/ 2147483647 w 488"/>
                <a:gd name="T95" fmla="*/ 2147483647 h 306"/>
                <a:gd name="T96" fmla="*/ 2147483647 w 488"/>
                <a:gd name="T97" fmla="*/ 2147483647 h 306"/>
                <a:gd name="T98" fmla="*/ 2147483647 w 488"/>
                <a:gd name="T99" fmla="*/ 2147483647 h 306"/>
                <a:gd name="T100" fmla="*/ 2147483647 w 488"/>
                <a:gd name="T101" fmla="*/ 2147483647 h 306"/>
                <a:gd name="T102" fmla="*/ 2147483647 w 488"/>
                <a:gd name="T103" fmla="*/ 2147483647 h 306"/>
                <a:gd name="T104" fmla="*/ 2147483647 w 488"/>
                <a:gd name="T105" fmla="*/ 2147483647 h 306"/>
                <a:gd name="T106" fmla="*/ 2147483647 w 488"/>
                <a:gd name="T107" fmla="*/ 2147483647 h 306"/>
                <a:gd name="T108" fmla="*/ 2147483647 w 488"/>
                <a:gd name="T109" fmla="*/ 2147483647 h 306"/>
                <a:gd name="T110" fmla="*/ 2147483647 w 488"/>
                <a:gd name="T111" fmla="*/ 2147483647 h 306"/>
                <a:gd name="T112" fmla="*/ 2147483647 w 488"/>
                <a:gd name="T113" fmla="*/ 2147483647 h 306"/>
                <a:gd name="T114" fmla="*/ 2147483647 w 488"/>
                <a:gd name="T115" fmla="*/ 2147483647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88"/>
                <a:gd name="T175" fmla="*/ 0 h 306"/>
                <a:gd name="T176" fmla="*/ 488 w 488"/>
                <a:gd name="T177" fmla="*/ 306 h 30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26" name="广东"/>
            <p:cNvSpPr>
              <a:spLocks noChangeArrowheads="1"/>
            </p:cNvSpPr>
            <p:nvPr/>
          </p:nvSpPr>
          <p:spPr bwMode="auto">
            <a:xfrm>
              <a:off x="3086091" y="3110835"/>
              <a:ext cx="738800" cy="584919"/>
            </a:xfrm>
            <a:custGeom>
              <a:avLst/>
              <a:gdLst>
                <a:gd name="T0" fmla="*/ 2147483647 w 508"/>
                <a:gd name="T1" fmla="*/ 2147483647 h 402"/>
                <a:gd name="T2" fmla="*/ 2147483647 w 508"/>
                <a:gd name="T3" fmla="*/ 2147483647 h 402"/>
                <a:gd name="T4" fmla="*/ 2147483647 w 508"/>
                <a:gd name="T5" fmla="*/ 2147483647 h 402"/>
                <a:gd name="T6" fmla="*/ 2147483647 w 508"/>
                <a:gd name="T7" fmla="*/ 2147483647 h 402"/>
                <a:gd name="T8" fmla="*/ 2147483647 w 508"/>
                <a:gd name="T9" fmla="*/ 2147483647 h 402"/>
                <a:gd name="T10" fmla="*/ 2147483647 w 508"/>
                <a:gd name="T11" fmla="*/ 2147483647 h 402"/>
                <a:gd name="T12" fmla="*/ 2147483647 w 508"/>
                <a:gd name="T13" fmla="*/ 2147483647 h 402"/>
                <a:gd name="T14" fmla="*/ 2147483647 w 508"/>
                <a:gd name="T15" fmla="*/ 2147483647 h 402"/>
                <a:gd name="T16" fmla="*/ 2147483647 w 508"/>
                <a:gd name="T17" fmla="*/ 2147483647 h 402"/>
                <a:gd name="T18" fmla="*/ 2147483647 w 508"/>
                <a:gd name="T19" fmla="*/ 2147483647 h 402"/>
                <a:gd name="T20" fmla="*/ 2147483647 w 508"/>
                <a:gd name="T21" fmla="*/ 2147483647 h 402"/>
                <a:gd name="T22" fmla="*/ 2147483647 w 508"/>
                <a:gd name="T23" fmla="*/ 2147483647 h 402"/>
                <a:gd name="T24" fmla="*/ 2147483647 w 508"/>
                <a:gd name="T25" fmla="*/ 2147483647 h 402"/>
                <a:gd name="T26" fmla="*/ 2147483647 w 508"/>
                <a:gd name="T27" fmla="*/ 2147483647 h 402"/>
                <a:gd name="T28" fmla="*/ 2147483647 w 508"/>
                <a:gd name="T29" fmla="*/ 2147483647 h 402"/>
                <a:gd name="T30" fmla="*/ 2147483647 w 508"/>
                <a:gd name="T31" fmla="*/ 2147483647 h 402"/>
                <a:gd name="T32" fmla="*/ 2147483647 w 508"/>
                <a:gd name="T33" fmla="*/ 2147483647 h 402"/>
                <a:gd name="T34" fmla="*/ 2147483647 w 508"/>
                <a:gd name="T35" fmla="*/ 2147483647 h 402"/>
                <a:gd name="T36" fmla="*/ 2147483647 w 508"/>
                <a:gd name="T37" fmla="*/ 2147483647 h 402"/>
                <a:gd name="T38" fmla="*/ 2147483647 w 508"/>
                <a:gd name="T39" fmla="*/ 2147483647 h 402"/>
                <a:gd name="T40" fmla="*/ 2147483647 w 508"/>
                <a:gd name="T41" fmla="*/ 2147483647 h 402"/>
                <a:gd name="T42" fmla="*/ 2147483647 w 508"/>
                <a:gd name="T43" fmla="*/ 2147483647 h 402"/>
                <a:gd name="T44" fmla="*/ 2147483647 w 508"/>
                <a:gd name="T45" fmla="*/ 2147483647 h 402"/>
                <a:gd name="T46" fmla="*/ 2147483647 w 508"/>
                <a:gd name="T47" fmla="*/ 2147483647 h 402"/>
                <a:gd name="T48" fmla="*/ 2147483647 w 508"/>
                <a:gd name="T49" fmla="*/ 2147483647 h 402"/>
                <a:gd name="T50" fmla="*/ 2147483647 w 508"/>
                <a:gd name="T51" fmla="*/ 2147483647 h 402"/>
                <a:gd name="T52" fmla="*/ 2147483647 w 508"/>
                <a:gd name="T53" fmla="*/ 2147483647 h 402"/>
                <a:gd name="T54" fmla="*/ 2147483647 w 508"/>
                <a:gd name="T55" fmla="*/ 2147483647 h 402"/>
                <a:gd name="T56" fmla="*/ 2147483647 w 508"/>
                <a:gd name="T57" fmla="*/ 2147483647 h 402"/>
                <a:gd name="T58" fmla="*/ 2147483647 w 508"/>
                <a:gd name="T59" fmla="*/ 2147483647 h 402"/>
                <a:gd name="T60" fmla="*/ 2147483647 w 508"/>
                <a:gd name="T61" fmla="*/ 2147483647 h 402"/>
                <a:gd name="T62" fmla="*/ 2147483647 w 508"/>
                <a:gd name="T63" fmla="*/ 2147483647 h 402"/>
                <a:gd name="T64" fmla="*/ 2147483647 w 508"/>
                <a:gd name="T65" fmla="*/ 2147483647 h 402"/>
                <a:gd name="T66" fmla="*/ 2147483647 w 508"/>
                <a:gd name="T67" fmla="*/ 2147483647 h 402"/>
                <a:gd name="T68" fmla="*/ 2147483647 w 508"/>
                <a:gd name="T69" fmla="*/ 2147483647 h 402"/>
                <a:gd name="T70" fmla="*/ 2147483647 w 508"/>
                <a:gd name="T71" fmla="*/ 2147483647 h 402"/>
                <a:gd name="T72" fmla="*/ 2147483647 w 508"/>
                <a:gd name="T73" fmla="*/ 2147483647 h 402"/>
                <a:gd name="T74" fmla="*/ 2147483647 w 508"/>
                <a:gd name="T75" fmla="*/ 2147483647 h 402"/>
                <a:gd name="T76" fmla="*/ 2147483647 w 508"/>
                <a:gd name="T77" fmla="*/ 2147483647 h 402"/>
                <a:gd name="T78" fmla="*/ 2147483647 w 508"/>
                <a:gd name="T79" fmla="*/ 2147483647 h 402"/>
                <a:gd name="T80" fmla="*/ 2147483647 w 508"/>
                <a:gd name="T81" fmla="*/ 2147483647 h 402"/>
                <a:gd name="T82" fmla="*/ 2147483647 w 508"/>
                <a:gd name="T83" fmla="*/ 2147483647 h 402"/>
                <a:gd name="T84" fmla="*/ 2147483647 w 508"/>
                <a:gd name="T85" fmla="*/ 2147483647 h 402"/>
                <a:gd name="T86" fmla="*/ 2147483647 w 508"/>
                <a:gd name="T87" fmla="*/ 2147483647 h 402"/>
                <a:gd name="T88" fmla="*/ 2147483647 w 508"/>
                <a:gd name="T89" fmla="*/ 2147483647 h 402"/>
                <a:gd name="T90" fmla="*/ 2147483647 w 508"/>
                <a:gd name="T91" fmla="*/ 2147483647 h 402"/>
                <a:gd name="T92" fmla="*/ 2147483647 w 508"/>
                <a:gd name="T93" fmla="*/ 2147483647 h 402"/>
                <a:gd name="T94" fmla="*/ 2147483647 w 508"/>
                <a:gd name="T95" fmla="*/ 2147483647 h 402"/>
                <a:gd name="T96" fmla="*/ 2147483647 w 508"/>
                <a:gd name="T97" fmla="*/ 2147483647 h 402"/>
                <a:gd name="T98" fmla="*/ 2147483647 w 508"/>
                <a:gd name="T99" fmla="*/ 2147483647 h 402"/>
                <a:gd name="T100" fmla="*/ 2147483647 w 508"/>
                <a:gd name="T101" fmla="*/ 2147483647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8"/>
                <a:gd name="T154" fmla="*/ 0 h 402"/>
                <a:gd name="T155" fmla="*/ 508 w 508"/>
                <a:gd name="T156" fmla="*/ 402 h 4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27" name="江西"/>
            <p:cNvSpPr>
              <a:spLocks noChangeArrowheads="1"/>
            </p:cNvSpPr>
            <p:nvPr/>
          </p:nvSpPr>
          <p:spPr bwMode="auto">
            <a:xfrm>
              <a:off x="3435132" y="2604487"/>
              <a:ext cx="442116" cy="602379"/>
            </a:xfrm>
            <a:custGeom>
              <a:avLst/>
              <a:gdLst>
                <a:gd name="T0" fmla="*/ 2147483647 w 304"/>
                <a:gd name="T1" fmla="*/ 0 h 414"/>
                <a:gd name="T2" fmla="*/ 2147483647 w 304"/>
                <a:gd name="T3" fmla="*/ 2147483647 h 414"/>
                <a:gd name="T4" fmla="*/ 2147483647 w 304"/>
                <a:gd name="T5" fmla="*/ 2147483647 h 414"/>
                <a:gd name="T6" fmla="*/ 2147483647 w 304"/>
                <a:gd name="T7" fmla="*/ 2147483647 h 414"/>
                <a:gd name="T8" fmla="*/ 2147483647 w 304"/>
                <a:gd name="T9" fmla="*/ 2147483647 h 414"/>
                <a:gd name="T10" fmla="*/ 2147483647 w 304"/>
                <a:gd name="T11" fmla="*/ 2147483647 h 414"/>
                <a:gd name="T12" fmla="*/ 2147483647 w 304"/>
                <a:gd name="T13" fmla="*/ 2147483647 h 414"/>
                <a:gd name="T14" fmla="*/ 2147483647 w 304"/>
                <a:gd name="T15" fmla="*/ 2147483647 h 414"/>
                <a:gd name="T16" fmla="*/ 2147483647 w 304"/>
                <a:gd name="T17" fmla="*/ 2147483647 h 414"/>
                <a:gd name="T18" fmla="*/ 2147483647 w 304"/>
                <a:gd name="T19" fmla="*/ 2147483647 h 414"/>
                <a:gd name="T20" fmla="*/ 2147483647 w 304"/>
                <a:gd name="T21" fmla="*/ 2147483647 h 414"/>
                <a:gd name="T22" fmla="*/ 2147483647 w 304"/>
                <a:gd name="T23" fmla="*/ 2147483647 h 414"/>
                <a:gd name="T24" fmla="*/ 2147483647 w 304"/>
                <a:gd name="T25" fmla="*/ 2147483647 h 414"/>
                <a:gd name="T26" fmla="*/ 2147483647 w 304"/>
                <a:gd name="T27" fmla="*/ 2147483647 h 414"/>
                <a:gd name="T28" fmla="*/ 0 w 304"/>
                <a:gd name="T29" fmla="*/ 2147483647 h 414"/>
                <a:gd name="T30" fmla="*/ 2147483647 w 304"/>
                <a:gd name="T31" fmla="*/ 2147483647 h 414"/>
                <a:gd name="T32" fmla="*/ 2147483647 w 304"/>
                <a:gd name="T33" fmla="*/ 2147483647 h 414"/>
                <a:gd name="T34" fmla="*/ 2147483647 w 304"/>
                <a:gd name="T35" fmla="*/ 2147483647 h 414"/>
                <a:gd name="T36" fmla="*/ 2147483647 w 304"/>
                <a:gd name="T37" fmla="*/ 2147483647 h 414"/>
                <a:gd name="T38" fmla="*/ 2147483647 w 304"/>
                <a:gd name="T39" fmla="*/ 2147483647 h 414"/>
                <a:gd name="T40" fmla="*/ 2147483647 w 304"/>
                <a:gd name="T41" fmla="*/ 2147483647 h 414"/>
                <a:gd name="T42" fmla="*/ 2147483647 w 304"/>
                <a:gd name="T43" fmla="*/ 2147483647 h 414"/>
                <a:gd name="T44" fmla="*/ 2147483647 w 304"/>
                <a:gd name="T45" fmla="*/ 2147483647 h 414"/>
                <a:gd name="T46" fmla="*/ 2147483647 w 304"/>
                <a:gd name="T47" fmla="*/ 2147483647 h 414"/>
                <a:gd name="T48" fmla="*/ 2147483647 w 304"/>
                <a:gd name="T49" fmla="*/ 2147483647 h 414"/>
                <a:gd name="T50" fmla="*/ 2147483647 w 304"/>
                <a:gd name="T51" fmla="*/ 2147483647 h 414"/>
                <a:gd name="T52" fmla="*/ 2147483647 w 304"/>
                <a:gd name="T53" fmla="*/ 2147483647 h 414"/>
                <a:gd name="T54" fmla="*/ 2147483647 w 304"/>
                <a:gd name="T55" fmla="*/ 2147483647 h 414"/>
                <a:gd name="T56" fmla="*/ 2147483647 w 304"/>
                <a:gd name="T57" fmla="*/ 2147483647 h 414"/>
                <a:gd name="T58" fmla="*/ 2147483647 w 304"/>
                <a:gd name="T59" fmla="*/ 2147483647 h 414"/>
                <a:gd name="T60" fmla="*/ 2147483647 w 304"/>
                <a:gd name="T61" fmla="*/ 2147483647 h 414"/>
                <a:gd name="T62" fmla="*/ 2147483647 w 304"/>
                <a:gd name="T63" fmla="*/ 2147483647 h 414"/>
                <a:gd name="T64" fmla="*/ 2147483647 w 304"/>
                <a:gd name="T65" fmla="*/ 2147483647 h 414"/>
                <a:gd name="T66" fmla="*/ 2147483647 w 304"/>
                <a:gd name="T67" fmla="*/ 2147483647 h 414"/>
                <a:gd name="T68" fmla="*/ 2147483647 w 304"/>
                <a:gd name="T69" fmla="*/ 2147483647 h 414"/>
                <a:gd name="T70" fmla="*/ 2147483647 w 304"/>
                <a:gd name="T71" fmla="*/ 2147483647 h 414"/>
                <a:gd name="T72" fmla="*/ 2147483647 w 304"/>
                <a:gd name="T73" fmla="*/ 2147483647 h 414"/>
                <a:gd name="T74" fmla="*/ 2147483647 w 304"/>
                <a:gd name="T75" fmla="*/ 2147483647 h 414"/>
                <a:gd name="T76" fmla="*/ 2147483647 w 304"/>
                <a:gd name="T77" fmla="*/ 2147483647 h 414"/>
                <a:gd name="T78" fmla="*/ 2147483647 w 304"/>
                <a:gd name="T79" fmla="*/ 2147483647 h 414"/>
                <a:gd name="T80" fmla="*/ 2147483647 w 304"/>
                <a:gd name="T81" fmla="*/ 2147483647 h 414"/>
                <a:gd name="T82" fmla="*/ 2147483647 w 304"/>
                <a:gd name="T83" fmla="*/ 2147483647 h 414"/>
                <a:gd name="T84" fmla="*/ 2147483647 w 304"/>
                <a:gd name="T85" fmla="*/ 2147483647 h 414"/>
                <a:gd name="T86" fmla="*/ 2147483647 w 304"/>
                <a:gd name="T87" fmla="*/ 2147483647 h 414"/>
                <a:gd name="T88" fmla="*/ 2147483647 w 304"/>
                <a:gd name="T89" fmla="*/ 2147483647 h 414"/>
                <a:gd name="T90" fmla="*/ 2147483647 w 304"/>
                <a:gd name="T91" fmla="*/ 2147483647 h 414"/>
                <a:gd name="T92" fmla="*/ 2147483647 w 304"/>
                <a:gd name="T93" fmla="*/ 2147483647 h 414"/>
                <a:gd name="T94" fmla="*/ 2147483647 w 304"/>
                <a:gd name="T95" fmla="*/ 2147483647 h 414"/>
                <a:gd name="T96" fmla="*/ 2147483647 w 304"/>
                <a:gd name="T97" fmla="*/ 2147483647 h 414"/>
                <a:gd name="T98" fmla="*/ 2147483647 w 304"/>
                <a:gd name="T99" fmla="*/ 2147483647 h 414"/>
                <a:gd name="T100" fmla="*/ 2147483647 w 304"/>
                <a:gd name="T101" fmla="*/ 2147483647 h 414"/>
                <a:gd name="T102" fmla="*/ 2147483647 w 304"/>
                <a:gd name="T103" fmla="*/ 2147483647 h 414"/>
                <a:gd name="T104" fmla="*/ 2147483647 w 304"/>
                <a:gd name="T105" fmla="*/ 2147483647 h 414"/>
                <a:gd name="T106" fmla="*/ 2147483647 w 304"/>
                <a:gd name="T107" fmla="*/ 2147483647 h 414"/>
                <a:gd name="T108" fmla="*/ 2147483647 w 304"/>
                <a:gd name="T109" fmla="*/ 2147483647 h 414"/>
                <a:gd name="T110" fmla="*/ 2147483647 w 304"/>
                <a:gd name="T111" fmla="*/ 2147483647 h 414"/>
                <a:gd name="T112" fmla="*/ 2147483647 w 304"/>
                <a:gd name="T113" fmla="*/ 2147483647 h 414"/>
                <a:gd name="T114" fmla="*/ 2147483647 w 304"/>
                <a:gd name="T115" fmla="*/ 2147483647 h 414"/>
                <a:gd name="T116" fmla="*/ 2147483647 w 304"/>
                <a:gd name="T117" fmla="*/ 2147483647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4"/>
                <a:gd name="T178" fmla="*/ 0 h 414"/>
                <a:gd name="T179" fmla="*/ 304 w 304"/>
                <a:gd name="T180" fmla="*/ 414 h 4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28" name="福建"/>
            <p:cNvSpPr>
              <a:spLocks noChangeArrowheads="1"/>
            </p:cNvSpPr>
            <p:nvPr/>
          </p:nvSpPr>
          <p:spPr bwMode="auto">
            <a:xfrm>
              <a:off x="3664915" y="2764539"/>
              <a:ext cx="410121" cy="500527"/>
            </a:xfrm>
            <a:custGeom>
              <a:avLst/>
              <a:gdLst>
                <a:gd name="T0" fmla="*/ 2147483647 w 282"/>
                <a:gd name="T1" fmla="*/ 2147483647 h 344"/>
                <a:gd name="T2" fmla="*/ 2147483647 w 282"/>
                <a:gd name="T3" fmla="*/ 2147483647 h 344"/>
                <a:gd name="T4" fmla="*/ 2147483647 w 282"/>
                <a:gd name="T5" fmla="*/ 2147483647 h 344"/>
                <a:gd name="T6" fmla="*/ 2147483647 w 282"/>
                <a:gd name="T7" fmla="*/ 2147483647 h 344"/>
                <a:gd name="T8" fmla="*/ 2147483647 w 282"/>
                <a:gd name="T9" fmla="*/ 2147483647 h 344"/>
                <a:gd name="T10" fmla="*/ 2147483647 w 282"/>
                <a:gd name="T11" fmla="*/ 2147483647 h 344"/>
                <a:gd name="T12" fmla="*/ 2147483647 w 282"/>
                <a:gd name="T13" fmla="*/ 2147483647 h 344"/>
                <a:gd name="T14" fmla="*/ 2147483647 w 282"/>
                <a:gd name="T15" fmla="*/ 2147483647 h 344"/>
                <a:gd name="T16" fmla="*/ 2147483647 w 282"/>
                <a:gd name="T17" fmla="*/ 2147483647 h 344"/>
                <a:gd name="T18" fmla="*/ 2147483647 w 282"/>
                <a:gd name="T19" fmla="*/ 2147483647 h 344"/>
                <a:gd name="T20" fmla="*/ 2147483647 w 282"/>
                <a:gd name="T21" fmla="*/ 2147483647 h 344"/>
                <a:gd name="T22" fmla="*/ 2147483647 w 282"/>
                <a:gd name="T23" fmla="*/ 2147483647 h 344"/>
                <a:gd name="T24" fmla="*/ 2147483647 w 282"/>
                <a:gd name="T25" fmla="*/ 2147483647 h 344"/>
                <a:gd name="T26" fmla="*/ 2147483647 w 282"/>
                <a:gd name="T27" fmla="*/ 2147483647 h 344"/>
                <a:gd name="T28" fmla="*/ 2147483647 w 282"/>
                <a:gd name="T29" fmla="*/ 2147483647 h 344"/>
                <a:gd name="T30" fmla="*/ 2147483647 w 282"/>
                <a:gd name="T31" fmla="*/ 2147483647 h 344"/>
                <a:gd name="T32" fmla="*/ 2147483647 w 282"/>
                <a:gd name="T33" fmla="*/ 2147483647 h 344"/>
                <a:gd name="T34" fmla="*/ 0 w 282"/>
                <a:gd name="T35" fmla="*/ 2147483647 h 344"/>
                <a:gd name="T36" fmla="*/ 2147483647 w 282"/>
                <a:gd name="T37" fmla="*/ 2147483647 h 344"/>
                <a:gd name="T38" fmla="*/ 2147483647 w 282"/>
                <a:gd name="T39" fmla="*/ 2147483647 h 344"/>
                <a:gd name="T40" fmla="*/ 2147483647 w 282"/>
                <a:gd name="T41" fmla="*/ 2147483647 h 344"/>
                <a:gd name="T42" fmla="*/ 2147483647 w 282"/>
                <a:gd name="T43" fmla="*/ 2147483647 h 344"/>
                <a:gd name="T44" fmla="*/ 2147483647 w 282"/>
                <a:gd name="T45" fmla="*/ 2147483647 h 344"/>
                <a:gd name="T46" fmla="*/ 2147483647 w 282"/>
                <a:gd name="T47" fmla="*/ 2147483647 h 344"/>
                <a:gd name="T48" fmla="*/ 2147483647 w 282"/>
                <a:gd name="T49" fmla="*/ 2147483647 h 344"/>
                <a:gd name="T50" fmla="*/ 2147483647 w 282"/>
                <a:gd name="T51" fmla="*/ 2147483647 h 344"/>
                <a:gd name="T52" fmla="*/ 2147483647 w 282"/>
                <a:gd name="T53" fmla="*/ 2147483647 h 344"/>
                <a:gd name="T54" fmla="*/ 2147483647 w 282"/>
                <a:gd name="T55" fmla="*/ 2147483647 h 344"/>
                <a:gd name="T56" fmla="*/ 2147483647 w 282"/>
                <a:gd name="T57" fmla="*/ 2147483647 h 344"/>
                <a:gd name="T58" fmla="*/ 2147483647 w 282"/>
                <a:gd name="T59" fmla="*/ 2147483647 h 344"/>
                <a:gd name="T60" fmla="*/ 2147483647 w 282"/>
                <a:gd name="T61" fmla="*/ 2147483647 h 344"/>
                <a:gd name="T62" fmla="*/ 2147483647 w 282"/>
                <a:gd name="T63" fmla="*/ 2147483647 h 344"/>
                <a:gd name="T64" fmla="*/ 2147483647 w 282"/>
                <a:gd name="T65" fmla="*/ 2147483647 h 344"/>
                <a:gd name="T66" fmla="*/ 2147483647 w 282"/>
                <a:gd name="T67" fmla="*/ 2147483647 h 344"/>
                <a:gd name="T68" fmla="*/ 2147483647 w 282"/>
                <a:gd name="T69" fmla="*/ 2147483647 h 344"/>
                <a:gd name="T70" fmla="*/ 2147483647 w 282"/>
                <a:gd name="T71" fmla="*/ 2147483647 h 344"/>
                <a:gd name="T72" fmla="*/ 2147483647 w 282"/>
                <a:gd name="T73" fmla="*/ 2147483647 h 344"/>
                <a:gd name="T74" fmla="*/ 2147483647 w 282"/>
                <a:gd name="T75" fmla="*/ 2147483647 h 344"/>
                <a:gd name="T76" fmla="*/ 2147483647 w 282"/>
                <a:gd name="T77" fmla="*/ 2147483647 h 344"/>
                <a:gd name="T78" fmla="*/ 2147483647 w 282"/>
                <a:gd name="T79" fmla="*/ 2147483647 h 344"/>
                <a:gd name="T80" fmla="*/ 2147483647 w 282"/>
                <a:gd name="T81" fmla="*/ 2147483647 h 344"/>
                <a:gd name="T82" fmla="*/ 2147483647 w 282"/>
                <a:gd name="T83" fmla="*/ 2147483647 h 344"/>
                <a:gd name="T84" fmla="*/ 2147483647 w 282"/>
                <a:gd name="T85" fmla="*/ 2147483647 h 344"/>
                <a:gd name="T86" fmla="*/ 2147483647 w 282"/>
                <a:gd name="T87" fmla="*/ 2147483647 h 344"/>
                <a:gd name="T88" fmla="*/ 2147483647 w 282"/>
                <a:gd name="T89" fmla="*/ 2147483647 h 344"/>
                <a:gd name="T90" fmla="*/ 2147483647 w 282"/>
                <a:gd name="T91" fmla="*/ 2147483647 h 344"/>
                <a:gd name="T92" fmla="*/ 2147483647 w 282"/>
                <a:gd name="T93" fmla="*/ 2147483647 h 344"/>
                <a:gd name="T94" fmla="*/ 2147483647 w 282"/>
                <a:gd name="T95" fmla="*/ 2147483647 h 344"/>
                <a:gd name="T96" fmla="*/ 2147483647 w 282"/>
                <a:gd name="T97" fmla="*/ 2147483647 h 344"/>
                <a:gd name="T98" fmla="*/ 2147483647 w 282"/>
                <a:gd name="T99" fmla="*/ 2147483647 h 344"/>
                <a:gd name="T100" fmla="*/ 2147483647 w 282"/>
                <a:gd name="T101" fmla="*/ 2147483647 h 344"/>
                <a:gd name="T102" fmla="*/ 2147483647 w 282"/>
                <a:gd name="T103" fmla="*/ 0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2"/>
                <a:gd name="T157" fmla="*/ 0 h 344"/>
                <a:gd name="T158" fmla="*/ 282 w 282"/>
                <a:gd name="T159" fmla="*/ 344 h 3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29" name="浙江"/>
            <p:cNvSpPr>
              <a:spLocks noChangeArrowheads="1"/>
            </p:cNvSpPr>
            <p:nvPr/>
          </p:nvSpPr>
          <p:spPr bwMode="auto">
            <a:xfrm>
              <a:off x="3848160" y="2447346"/>
              <a:ext cx="351946" cy="407406"/>
            </a:xfrm>
            <a:custGeom>
              <a:avLst/>
              <a:gdLst>
                <a:gd name="T0" fmla="*/ 2147483647 w 242"/>
                <a:gd name="T1" fmla="*/ 2147483647 h 280"/>
                <a:gd name="T2" fmla="*/ 2147483647 w 242"/>
                <a:gd name="T3" fmla="*/ 2147483647 h 280"/>
                <a:gd name="T4" fmla="*/ 2147483647 w 242"/>
                <a:gd name="T5" fmla="*/ 2147483647 h 280"/>
                <a:gd name="T6" fmla="*/ 2147483647 w 242"/>
                <a:gd name="T7" fmla="*/ 2147483647 h 280"/>
                <a:gd name="T8" fmla="*/ 2147483647 w 242"/>
                <a:gd name="T9" fmla="*/ 2147483647 h 280"/>
                <a:gd name="T10" fmla="*/ 2147483647 w 242"/>
                <a:gd name="T11" fmla="*/ 2147483647 h 280"/>
                <a:gd name="T12" fmla="*/ 2147483647 w 242"/>
                <a:gd name="T13" fmla="*/ 2147483647 h 280"/>
                <a:gd name="T14" fmla="*/ 2147483647 w 242"/>
                <a:gd name="T15" fmla="*/ 2147483647 h 280"/>
                <a:gd name="T16" fmla="*/ 2147483647 w 242"/>
                <a:gd name="T17" fmla="*/ 2147483647 h 280"/>
                <a:gd name="T18" fmla="*/ 0 w 242"/>
                <a:gd name="T19" fmla="*/ 2147483647 h 280"/>
                <a:gd name="T20" fmla="*/ 2147483647 w 242"/>
                <a:gd name="T21" fmla="*/ 2147483647 h 280"/>
                <a:gd name="T22" fmla="*/ 2147483647 w 242"/>
                <a:gd name="T23" fmla="*/ 2147483647 h 280"/>
                <a:gd name="T24" fmla="*/ 2147483647 w 242"/>
                <a:gd name="T25" fmla="*/ 2147483647 h 280"/>
                <a:gd name="T26" fmla="*/ 2147483647 w 242"/>
                <a:gd name="T27" fmla="*/ 2147483647 h 280"/>
                <a:gd name="T28" fmla="*/ 2147483647 w 242"/>
                <a:gd name="T29" fmla="*/ 2147483647 h 280"/>
                <a:gd name="T30" fmla="*/ 2147483647 w 242"/>
                <a:gd name="T31" fmla="*/ 2147483647 h 280"/>
                <a:gd name="T32" fmla="*/ 2147483647 w 242"/>
                <a:gd name="T33" fmla="*/ 2147483647 h 280"/>
                <a:gd name="T34" fmla="*/ 2147483647 w 242"/>
                <a:gd name="T35" fmla="*/ 2147483647 h 280"/>
                <a:gd name="T36" fmla="*/ 2147483647 w 242"/>
                <a:gd name="T37" fmla="*/ 2147483647 h 280"/>
                <a:gd name="T38" fmla="*/ 2147483647 w 242"/>
                <a:gd name="T39" fmla="*/ 2147483647 h 280"/>
                <a:gd name="T40" fmla="*/ 2147483647 w 242"/>
                <a:gd name="T41" fmla="*/ 2147483647 h 280"/>
                <a:gd name="T42" fmla="*/ 2147483647 w 242"/>
                <a:gd name="T43" fmla="*/ 2147483647 h 280"/>
                <a:gd name="T44" fmla="*/ 2147483647 w 242"/>
                <a:gd name="T45" fmla="*/ 2147483647 h 280"/>
                <a:gd name="T46" fmla="*/ 2147483647 w 242"/>
                <a:gd name="T47" fmla="*/ 2147483647 h 280"/>
                <a:gd name="T48" fmla="*/ 2147483647 w 242"/>
                <a:gd name="T49" fmla="*/ 2147483647 h 280"/>
                <a:gd name="T50" fmla="*/ 2147483647 w 242"/>
                <a:gd name="T51" fmla="*/ 2147483647 h 280"/>
                <a:gd name="T52" fmla="*/ 2147483647 w 242"/>
                <a:gd name="T53" fmla="*/ 2147483647 h 280"/>
                <a:gd name="T54" fmla="*/ 2147483647 w 242"/>
                <a:gd name="T55" fmla="*/ 2147483647 h 280"/>
                <a:gd name="T56" fmla="*/ 2147483647 w 242"/>
                <a:gd name="T57" fmla="*/ 2147483647 h 280"/>
                <a:gd name="T58" fmla="*/ 2147483647 w 242"/>
                <a:gd name="T59" fmla="*/ 2147483647 h 280"/>
                <a:gd name="T60" fmla="*/ 2147483647 w 242"/>
                <a:gd name="T61" fmla="*/ 2147483647 h 280"/>
                <a:gd name="T62" fmla="*/ 2147483647 w 242"/>
                <a:gd name="T63" fmla="*/ 2147483647 h 280"/>
                <a:gd name="T64" fmla="*/ 2147483647 w 242"/>
                <a:gd name="T65" fmla="*/ 2147483647 h 280"/>
                <a:gd name="T66" fmla="*/ 2147483647 w 242"/>
                <a:gd name="T67" fmla="*/ 2147483647 h 280"/>
                <a:gd name="T68" fmla="*/ 2147483647 w 242"/>
                <a:gd name="T69" fmla="*/ 2147483647 h 280"/>
                <a:gd name="T70" fmla="*/ 2147483647 w 242"/>
                <a:gd name="T71" fmla="*/ 2147483647 h 280"/>
                <a:gd name="T72" fmla="*/ 2147483647 w 242"/>
                <a:gd name="T73" fmla="*/ 2147483647 h 280"/>
                <a:gd name="T74" fmla="*/ 2147483647 w 242"/>
                <a:gd name="T75" fmla="*/ 2147483647 h 280"/>
                <a:gd name="T76" fmla="*/ 2147483647 w 242"/>
                <a:gd name="T77" fmla="*/ 2147483647 h 280"/>
                <a:gd name="T78" fmla="*/ 2147483647 w 242"/>
                <a:gd name="T79" fmla="*/ 2147483647 h 280"/>
                <a:gd name="T80" fmla="*/ 2147483647 w 242"/>
                <a:gd name="T81" fmla="*/ 2147483647 h 280"/>
                <a:gd name="T82" fmla="*/ 2147483647 w 242"/>
                <a:gd name="T83" fmla="*/ 2147483647 h 280"/>
                <a:gd name="T84" fmla="*/ 2147483647 w 242"/>
                <a:gd name="T85" fmla="*/ 2147483647 h 280"/>
                <a:gd name="T86" fmla="*/ 2147483647 w 242"/>
                <a:gd name="T87" fmla="*/ 2147483647 h 280"/>
                <a:gd name="T88" fmla="*/ 2147483647 w 242"/>
                <a:gd name="T89" fmla="*/ 2147483647 h 280"/>
                <a:gd name="T90" fmla="*/ 2147483647 w 242"/>
                <a:gd name="T91" fmla="*/ 2147483647 h 2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2"/>
                <a:gd name="T139" fmla="*/ 0 h 280"/>
                <a:gd name="T140" fmla="*/ 242 w 242"/>
                <a:gd name="T141" fmla="*/ 280 h 28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30" name="安徽"/>
            <p:cNvSpPr>
              <a:spLocks noChangeArrowheads="1"/>
            </p:cNvSpPr>
            <p:nvPr/>
          </p:nvSpPr>
          <p:spPr bwMode="auto">
            <a:xfrm>
              <a:off x="3504938" y="2095231"/>
              <a:ext cx="445025" cy="544178"/>
            </a:xfrm>
            <a:custGeom>
              <a:avLst/>
              <a:gdLst>
                <a:gd name="T0" fmla="*/ 2147483647 w 306"/>
                <a:gd name="T1" fmla="*/ 2147483647 h 374"/>
                <a:gd name="T2" fmla="*/ 2147483647 w 306"/>
                <a:gd name="T3" fmla="*/ 2147483647 h 374"/>
                <a:gd name="T4" fmla="*/ 2147483647 w 306"/>
                <a:gd name="T5" fmla="*/ 2147483647 h 374"/>
                <a:gd name="T6" fmla="*/ 2147483647 w 306"/>
                <a:gd name="T7" fmla="*/ 2147483647 h 374"/>
                <a:gd name="T8" fmla="*/ 2147483647 w 306"/>
                <a:gd name="T9" fmla="*/ 2147483647 h 374"/>
                <a:gd name="T10" fmla="*/ 2147483647 w 306"/>
                <a:gd name="T11" fmla="*/ 2147483647 h 374"/>
                <a:gd name="T12" fmla="*/ 2147483647 w 306"/>
                <a:gd name="T13" fmla="*/ 2147483647 h 374"/>
                <a:gd name="T14" fmla="*/ 2147483647 w 306"/>
                <a:gd name="T15" fmla="*/ 2147483647 h 374"/>
                <a:gd name="T16" fmla="*/ 2147483647 w 306"/>
                <a:gd name="T17" fmla="*/ 2147483647 h 374"/>
                <a:gd name="T18" fmla="*/ 2147483647 w 306"/>
                <a:gd name="T19" fmla="*/ 2147483647 h 374"/>
                <a:gd name="T20" fmla="*/ 2147483647 w 306"/>
                <a:gd name="T21" fmla="*/ 2147483647 h 374"/>
                <a:gd name="T22" fmla="*/ 2147483647 w 306"/>
                <a:gd name="T23" fmla="*/ 2147483647 h 374"/>
                <a:gd name="T24" fmla="*/ 2147483647 w 306"/>
                <a:gd name="T25" fmla="*/ 2147483647 h 374"/>
                <a:gd name="T26" fmla="*/ 2147483647 w 306"/>
                <a:gd name="T27" fmla="*/ 2147483647 h 374"/>
                <a:gd name="T28" fmla="*/ 2147483647 w 306"/>
                <a:gd name="T29" fmla="*/ 2147483647 h 374"/>
                <a:gd name="T30" fmla="*/ 2147483647 w 306"/>
                <a:gd name="T31" fmla="*/ 2147483647 h 374"/>
                <a:gd name="T32" fmla="*/ 2147483647 w 306"/>
                <a:gd name="T33" fmla="*/ 2147483647 h 374"/>
                <a:gd name="T34" fmla="*/ 2147483647 w 306"/>
                <a:gd name="T35" fmla="*/ 2147483647 h 374"/>
                <a:gd name="T36" fmla="*/ 2147483647 w 306"/>
                <a:gd name="T37" fmla="*/ 2147483647 h 374"/>
                <a:gd name="T38" fmla="*/ 2147483647 w 306"/>
                <a:gd name="T39" fmla="*/ 2147483647 h 374"/>
                <a:gd name="T40" fmla="*/ 2147483647 w 306"/>
                <a:gd name="T41" fmla="*/ 2147483647 h 374"/>
                <a:gd name="T42" fmla="*/ 2147483647 w 306"/>
                <a:gd name="T43" fmla="*/ 2147483647 h 374"/>
                <a:gd name="T44" fmla="*/ 2147483647 w 306"/>
                <a:gd name="T45" fmla="*/ 2147483647 h 374"/>
                <a:gd name="T46" fmla="*/ 2147483647 w 306"/>
                <a:gd name="T47" fmla="*/ 2147483647 h 374"/>
                <a:gd name="T48" fmla="*/ 2147483647 w 306"/>
                <a:gd name="T49" fmla="*/ 2147483647 h 374"/>
                <a:gd name="T50" fmla="*/ 2147483647 w 306"/>
                <a:gd name="T51" fmla="*/ 2147483647 h 374"/>
                <a:gd name="T52" fmla="*/ 2147483647 w 306"/>
                <a:gd name="T53" fmla="*/ 2147483647 h 374"/>
                <a:gd name="T54" fmla="*/ 2147483647 w 306"/>
                <a:gd name="T55" fmla="*/ 2147483647 h 374"/>
                <a:gd name="T56" fmla="*/ 2147483647 w 306"/>
                <a:gd name="T57" fmla="*/ 2147483647 h 374"/>
                <a:gd name="T58" fmla="*/ 2147483647 w 306"/>
                <a:gd name="T59" fmla="*/ 2147483647 h 374"/>
                <a:gd name="T60" fmla="*/ 2147483647 w 306"/>
                <a:gd name="T61" fmla="*/ 2147483647 h 374"/>
                <a:gd name="T62" fmla="*/ 2147483647 w 306"/>
                <a:gd name="T63" fmla="*/ 2147483647 h 374"/>
                <a:gd name="T64" fmla="*/ 2147483647 w 306"/>
                <a:gd name="T65" fmla="*/ 2147483647 h 374"/>
                <a:gd name="T66" fmla="*/ 2147483647 w 306"/>
                <a:gd name="T67" fmla="*/ 2147483647 h 374"/>
                <a:gd name="T68" fmla="*/ 2147483647 w 306"/>
                <a:gd name="T69" fmla="*/ 2147483647 h 374"/>
                <a:gd name="T70" fmla="*/ 2147483647 w 306"/>
                <a:gd name="T71" fmla="*/ 2147483647 h 374"/>
                <a:gd name="T72" fmla="*/ 2147483647 w 306"/>
                <a:gd name="T73" fmla="*/ 2147483647 h 374"/>
                <a:gd name="T74" fmla="*/ 2147483647 w 306"/>
                <a:gd name="T75" fmla="*/ 2147483647 h 374"/>
                <a:gd name="T76" fmla="*/ 2147483647 w 306"/>
                <a:gd name="T77" fmla="*/ 2147483647 h 374"/>
                <a:gd name="T78" fmla="*/ 2147483647 w 306"/>
                <a:gd name="T79" fmla="*/ 2147483647 h 374"/>
                <a:gd name="T80" fmla="*/ 2147483647 w 306"/>
                <a:gd name="T81" fmla="*/ 2147483647 h 374"/>
                <a:gd name="T82" fmla="*/ 2147483647 w 306"/>
                <a:gd name="T83" fmla="*/ 2147483647 h 374"/>
                <a:gd name="T84" fmla="*/ 2147483647 w 306"/>
                <a:gd name="T85" fmla="*/ 2147483647 h 374"/>
                <a:gd name="T86" fmla="*/ 2147483647 w 306"/>
                <a:gd name="T87" fmla="*/ 2147483647 h 374"/>
                <a:gd name="T88" fmla="*/ 2147483647 w 306"/>
                <a:gd name="T89" fmla="*/ 2147483647 h 374"/>
                <a:gd name="T90" fmla="*/ 2147483647 w 306"/>
                <a:gd name="T91" fmla="*/ 2147483647 h 374"/>
                <a:gd name="T92" fmla="*/ 2147483647 w 306"/>
                <a:gd name="T93" fmla="*/ 2147483647 h 374"/>
                <a:gd name="T94" fmla="*/ 2147483647 w 306"/>
                <a:gd name="T95" fmla="*/ 2147483647 h 374"/>
                <a:gd name="T96" fmla="*/ 2147483647 w 306"/>
                <a:gd name="T97" fmla="*/ 2147483647 h 374"/>
                <a:gd name="T98" fmla="*/ 2147483647 w 306"/>
                <a:gd name="T99" fmla="*/ 2147483647 h 374"/>
                <a:gd name="T100" fmla="*/ 2147483647 w 306"/>
                <a:gd name="T101" fmla="*/ 2147483647 h 374"/>
                <a:gd name="T102" fmla="*/ 2147483647 w 306"/>
                <a:gd name="T103" fmla="*/ 2147483647 h 374"/>
                <a:gd name="T104" fmla="*/ 2147483647 w 306"/>
                <a:gd name="T105" fmla="*/ 2147483647 h 374"/>
                <a:gd name="T106" fmla="*/ 2147483647 w 306"/>
                <a:gd name="T107" fmla="*/ 2147483647 h 374"/>
                <a:gd name="T108" fmla="*/ 2147483647 w 306"/>
                <a:gd name="T109" fmla="*/ 2147483647 h 374"/>
                <a:gd name="T110" fmla="*/ 2147483647 w 306"/>
                <a:gd name="T111" fmla="*/ 2147483647 h 374"/>
                <a:gd name="T112" fmla="*/ 2147483647 w 306"/>
                <a:gd name="T113" fmla="*/ 2147483647 h 374"/>
                <a:gd name="T114" fmla="*/ 2147483647 w 306"/>
                <a:gd name="T115" fmla="*/ 2147483647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6"/>
                <a:gd name="T175" fmla="*/ 0 h 374"/>
                <a:gd name="T176" fmla="*/ 306 w 306"/>
                <a:gd name="T177" fmla="*/ 374 h 37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31" name="天津"/>
            <p:cNvSpPr>
              <a:spLocks noChangeArrowheads="1"/>
            </p:cNvSpPr>
            <p:nvPr/>
          </p:nvSpPr>
          <p:spPr bwMode="auto">
            <a:xfrm>
              <a:off x="3592197" y="1466662"/>
              <a:ext cx="116347" cy="168781"/>
            </a:xfrm>
            <a:custGeom>
              <a:avLst/>
              <a:gdLst>
                <a:gd name="T0" fmla="*/ 2147483647 w 80"/>
                <a:gd name="T1" fmla="*/ 2147483647 h 116"/>
                <a:gd name="T2" fmla="*/ 2147483647 w 80"/>
                <a:gd name="T3" fmla="*/ 0 h 116"/>
                <a:gd name="T4" fmla="*/ 2147483647 w 80"/>
                <a:gd name="T5" fmla="*/ 0 h 116"/>
                <a:gd name="T6" fmla="*/ 2147483647 w 80"/>
                <a:gd name="T7" fmla="*/ 2147483647 h 116"/>
                <a:gd name="T8" fmla="*/ 2147483647 w 80"/>
                <a:gd name="T9" fmla="*/ 2147483647 h 116"/>
                <a:gd name="T10" fmla="*/ 2147483647 w 80"/>
                <a:gd name="T11" fmla="*/ 2147483647 h 116"/>
                <a:gd name="T12" fmla="*/ 2147483647 w 80"/>
                <a:gd name="T13" fmla="*/ 2147483647 h 116"/>
                <a:gd name="T14" fmla="*/ 2147483647 w 80"/>
                <a:gd name="T15" fmla="*/ 2147483647 h 116"/>
                <a:gd name="T16" fmla="*/ 2147483647 w 80"/>
                <a:gd name="T17" fmla="*/ 2147483647 h 116"/>
                <a:gd name="T18" fmla="*/ 2147483647 w 80"/>
                <a:gd name="T19" fmla="*/ 2147483647 h 116"/>
                <a:gd name="T20" fmla="*/ 2147483647 w 80"/>
                <a:gd name="T21" fmla="*/ 2147483647 h 116"/>
                <a:gd name="T22" fmla="*/ 2147483647 w 80"/>
                <a:gd name="T23" fmla="*/ 2147483647 h 116"/>
                <a:gd name="T24" fmla="*/ 2147483647 w 80"/>
                <a:gd name="T25" fmla="*/ 2147483647 h 116"/>
                <a:gd name="T26" fmla="*/ 2147483647 w 80"/>
                <a:gd name="T27" fmla="*/ 2147483647 h 116"/>
                <a:gd name="T28" fmla="*/ 2147483647 w 80"/>
                <a:gd name="T29" fmla="*/ 2147483647 h 116"/>
                <a:gd name="T30" fmla="*/ 2147483647 w 80"/>
                <a:gd name="T31" fmla="*/ 2147483647 h 116"/>
                <a:gd name="T32" fmla="*/ 2147483647 w 80"/>
                <a:gd name="T33" fmla="*/ 2147483647 h 116"/>
                <a:gd name="T34" fmla="*/ 0 w 80"/>
                <a:gd name="T35" fmla="*/ 2147483647 h 116"/>
                <a:gd name="T36" fmla="*/ 0 w 80"/>
                <a:gd name="T37" fmla="*/ 2147483647 h 116"/>
                <a:gd name="T38" fmla="*/ 0 w 80"/>
                <a:gd name="T39" fmla="*/ 2147483647 h 116"/>
                <a:gd name="T40" fmla="*/ 0 w 80"/>
                <a:gd name="T41" fmla="*/ 2147483647 h 116"/>
                <a:gd name="T42" fmla="*/ 2147483647 w 80"/>
                <a:gd name="T43" fmla="*/ 2147483647 h 116"/>
                <a:gd name="T44" fmla="*/ 2147483647 w 80"/>
                <a:gd name="T45" fmla="*/ 2147483647 h 116"/>
                <a:gd name="T46" fmla="*/ 2147483647 w 80"/>
                <a:gd name="T47" fmla="*/ 2147483647 h 116"/>
                <a:gd name="T48" fmla="*/ 2147483647 w 80"/>
                <a:gd name="T49" fmla="*/ 2147483647 h 116"/>
                <a:gd name="T50" fmla="*/ 2147483647 w 80"/>
                <a:gd name="T51" fmla="*/ 2147483647 h 116"/>
                <a:gd name="T52" fmla="*/ 2147483647 w 80"/>
                <a:gd name="T53" fmla="*/ 2147483647 h 116"/>
                <a:gd name="T54" fmla="*/ 2147483647 w 80"/>
                <a:gd name="T55" fmla="*/ 2147483647 h 116"/>
                <a:gd name="T56" fmla="*/ 2147483647 w 80"/>
                <a:gd name="T57" fmla="*/ 2147483647 h 116"/>
                <a:gd name="T58" fmla="*/ 2147483647 w 80"/>
                <a:gd name="T59" fmla="*/ 2147483647 h 116"/>
                <a:gd name="T60" fmla="*/ 2147483647 w 80"/>
                <a:gd name="T61" fmla="*/ 2147483647 h 116"/>
                <a:gd name="T62" fmla="*/ 2147483647 w 80"/>
                <a:gd name="T63" fmla="*/ 2147483647 h 116"/>
                <a:gd name="T64" fmla="*/ 2147483647 w 80"/>
                <a:gd name="T65" fmla="*/ 2147483647 h 116"/>
                <a:gd name="T66" fmla="*/ 2147483647 w 80"/>
                <a:gd name="T67" fmla="*/ 2147483647 h 116"/>
                <a:gd name="T68" fmla="*/ 2147483647 w 80"/>
                <a:gd name="T69" fmla="*/ 2147483647 h 116"/>
                <a:gd name="T70" fmla="*/ 2147483647 w 80"/>
                <a:gd name="T71" fmla="*/ 2147483647 h 116"/>
                <a:gd name="T72" fmla="*/ 2147483647 w 80"/>
                <a:gd name="T73" fmla="*/ 2147483647 h 116"/>
                <a:gd name="T74" fmla="*/ 2147483647 w 80"/>
                <a:gd name="T75" fmla="*/ 2147483647 h 116"/>
                <a:gd name="T76" fmla="*/ 2147483647 w 80"/>
                <a:gd name="T77" fmla="*/ 2147483647 h 116"/>
                <a:gd name="T78" fmla="*/ 2147483647 w 80"/>
                <a:gd name="T79" fmla="*/ 2147483647 h 116"/>
                <a:gd name="T80" fmla="*/ 2147483647 w 80"/>
                <a:gd name="T81" fmla="*/ 2147483647 h 116"/>
                <a:gd name="T82" fmla="*/ 2147483647 w 80"/>
                <a:gd name="T83" fmla="*/ 2147483647 h 116"/>
                <a:gd name="T84" fmla="*/ 2147483647 w 80"/>
                <a:gd name="T85" fmla="*/ 2147483647 h 116"/>
                <a:gd name="T86" fmla="*/ 2147483647 w 80"/>
                <a:gd name="T87" fmla="*/ 2147483647 h 116"/>
                <a:gd name="T88" fmla="*/ 2147483647 w 80"/>
                <a:gd name="T89" fmla="*/ 2147483647 h 116"/>
                <a:gd name="T90" fmla="*/ 2147483647 w 80"/>
                <a:gd name="T91" fmla="*/ 2147483647 h 116"/>
                <a:gd name="T92" fmla="*/ 2147483647 w 80"/>
                <a:gd name="T93" fmla="*/ 2147483647 h 116"/>
                <a:gd name="T94" fmla="*/ 2147483647 w 80"/>
                <a:gd name="T95" fmla="*/ 2147483647 h 1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"/>
                <a:gd name="T145" fmla="*/ 0 h 116"/>
                <a:gd name="T146" fmla="*/ 80 w 80"/>
                <a:gd name="T147" fmla="*/ 116 h 1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32" name="北京"/>
            <p:cNvSpPr>
              <a:spLocks noChangeArrowheads="1"/>
            </p:cNvSpPr>
            <p:nvPr/>
          </p:nvSpPr>
          <p:spPr bwMode="auto">
            <a:xfrm>
              <a:off x="3475852" y="1391001"/>
              <a:ext cx="154159" cy="165873"/>
            </a:xfrm>
            <a:custGeom>
              <a:avLst/>
              <a:gdLst>
                <a:gd name="T0" fmla="*/ 2147483647 w 106"/>
                <a:gd name="T1" fmla="*/ 2147483647 h 114"/>
                <a:gd name="T2" fmla="*/ 2147483647 w 106"/>
                <a:gd name="T3" fmla="*/ 2147483647 h 114"/>
                <a:gd name="T4" fmla="*/ 2147483647 w 106"/>
                <a:gd name="T5" fmla="*/ 2147483647 h 114"/>
                <a:gd name="T6" fmla="*/ 2147483647 w 106"/>
                <a:gd name="T7" fmla="*/ 2147483647 h 114"/>
                <a:gd name="T8" fmla="*/ 2147483647 w 106"/>
                <a:gd name="T9" fmla="*/ 2147483647 h 114"/>
                <a:gd name="T10" fmla="*/ 2147483647 w 106"/>
                <a:gd name="T11" fmla="*/ 2147483647 h 114"/>
                <a:gd name="T12" fmla="*/ 2147483647 w 106"/>
                <a:gd name="T13" fmla="*/ 2147483647 h 114"/>
                <a:gd name="T14" fmla="*/ 2147483647 w 106"/>
                <a:gd name="T15" fmla="*/ 2147483647 h 114"/>
                <a:gd name="T16" fmla="*/ 2147483647 w 106"/>
                <a:gd name="T17" fmla="*/ 2147483647 h 114"/>
                <a:gd name="T18" fmla="*/ 0 w 106"/>
                <a:gd name="T19" fmla="*/ 2147483647 h 114"/>
                <a:gd name="T20" fmla="*/ 2147483647 w 106"/>
                <a:gd name="T21" fmla="*/ 2147483647 h 114"/>
                <a:gd name="T22" fmla="*/ 2147483647 w 106"/>
                <a:gd name="T23" fmla="*/ 2147483647 h 114"/>
                <a:gd name="T24" fmla="*/ 2147483647 w 106"/>
                <a:gd name="T25" fmla="*/ 2147483647 h 114"/>
                <a:gd name="T26" fmla="*/ 2147483647 w 106"/>
                <a:gd name="T27" fmla="*/ 2147483647 h 114"/>
                <a:gd name="T28" fmla="*/ 2147483647 w 106"/>
                <a:gd name="T29" fmla="*/ 2147483647 h 114"/>
                <a:gd name="T30" fmla="*/ 2147483647 w 106"/>
                <a:gd name="T31" fmla="*/ 2147483647 h 114"/>
                <a:gd name="T32" fmla="*/ 2147483647 w 106"/>
                <a:gd name="T33" fmla="*/ 2147483647 h 114"/>
                <a:gd name="T34" fmla="*/ 2147483647 w 106"/>
                <a:gd name="T35" fmla="*/ 2147483647 h 114"/>
                <a:gd name="T36" fmla="*/ 2147483647 w 106"/>
                <a:gd name="T37" fmla="*/ 2147483647 h 114"/>
                <a:gd name="T38" fmla="*/ 2147483647 w 106"/>
                <a:gd name="T39" fmla="*/ 2147483647 h 114"/>
                <a:gd name="T40" fmla="*/ 2147483647 w 106"/>
                <a:gd name="T41" fmla="*/ 2147483647 h 114"/>
                <a:gd name="T42" fmla="*/ 2147483647 w 106"/>
                <a:gd name="T43" fmla="*/ 2147483647 h 114"/>
                <a:gd name="T44" fmla="*/ 2147483647 w 106"/>
                <a:gd name="T45" fmla="*/ 2147483647 h 114"/>
                <a:gd name="T46" fmla="*/ 2147483647 w 106"/>
                <a:gd name="T47" fmla="*/ 2147483647 h 114"/>
                <a:gd name="T48" fmla="*/ 2147483647 w 106"/>
                <a:gd name="T49" fmla="*/ 2147483647 h 114"/>
                <a:gd name="T50" fmla="*/ 2147483647 w 106"/>
                <a:gd name="T51" fmla="*/ 2147483647 h 114"/>
                <a:gd name="T52" fmla="*/ 2147483647 w 106"/>
                <a:gd name="T53" fmla="*/ 2147483647 h 114"/>
                <a:gd name="T54" fmla="*/ 2147483647 w 106"/>
                <a:gd name="T55" fmla="*/ 2147483647 h 114"/>
                <a:gd name="T56" fmla="*/ 2147483647 w 106"/>
                <a:gd name="T57" fmla="*/ 2147483647 h 114"/>
                <a:gd name="T58" fmla="*/ 2147483647 w 106"/>
                <a:gd name="T59" fmla="*/ 2147483647 h 114"/>
                <a:gd name="T60" fmla="*/ 2147483647 w 106"/>
                <a:gd name="T61" fmla="*/ 2147483647 h 114"/>
                <a:gd name="T62" fmla="*/ 2147483647 w 106"/>
                <a:gd name="T63" fmla="*/ 2147483647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6"/>
                <a:gd name="T97" fmla="*/ 0 h 114"/>
                <a:gd name="T98" fmla="*/ 106 w 106"/>
                <a:gd name="T99" fmla="*/ 114 h 11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33" name="辽宁"/>
            <p:cNvSpPr>
              <a:spLocks noChangeArrowheads="1"/>
            </p:cNvSpPr>
            <p:nvPr/>
          </p:nvSpPr>
          <p:spPr bwMode="auto">
            <a:xfrm>
              <a:off x="3737629" y="1062166"/>
              <a:ext cx="546829" cy="520898"/>
            </a:xfrm>
            <a:custGeom>
              <a:avLst/>
              <a:gdLst>
                <a:gd name="T0" fmla="*/ 2147483647 w 376"/>
                <a:gd name="T1" fmla="*/ 2147483647 h 358"/>
                <a:gd name="T2" fmla="*/ 2147483647 w 376"/>
                <a:gd name="T3" fmla="*/ 2147483647 h 358"/>
                <a:gd name="T4" fmla="*/ 2147483647 w 376"/>
                <a:gd name="T5" fmla="*/ 2147483647 h 358"/>
                <a:gd name="T6" fmla="*/ 2147483647 w 376"/>
                <a:gd name="T7" fmla="*/ 2147483647 h 358"/>
                <a:gd name="T8" fmla="*/ 2147483647 w 376"/>
                <a:gd name="T9" fmla="*/ 2147483647 h 358"/>
                <a:gd name="T10" fmla="*/ 2147483647 w 376"/>
                <a:gd name="T11" fmla="*/ 2147483647 h 358"/>
                <a:gd name="T12" fmla="*/ 2147483647 w 376"/>
                <a:gd name="T13" fmla="*/ 2147483647 h 358"/>
                <a:gd name="T14" fmla="*/ 2147483647 w 376"/>
                <a:gd name="T15" fmla="*/ 2147483647 h 358"/>
                <a:gd name="T16" fmla="*/ 2147483647 w 376"/>
                <a:gd name="T17" fmla="*/ 2147483647 h 358"/>
                <a:gd name="T18" fmla="*/ 2147483647 w 376"/>
                <a:gd name="T19" fmla="*/ 2147483647 h 358"/>
                <a:gd name="T20" fmla="*/ 2147483647 w 376"/>
                <a:gd name="T21" fmla="*/ 2147483647 h 358"/>
                <a:gd name="T22" fmla="*/ 2147483647 w 376"/>
                <a:gd name="T23" fmla="*/ 2147483647 h 358"/>
                <a:gd name="T24" fmla="*/ 2147483647 w 376"/>
                <a:gd name="T25" fmla="*/ 2147483647 h 358"/>
                <a:gd name="T26" fmla="*/ 2147483647 w 376"/>
                <a:gd name="T27" fmla="*/ 2147483647 h 358"/>
                <a:gd name="T28" fmla="*/ 2147483647 w 376"/>
                <a:gd name="T29" fmla="*/ 2147483647 h 358"/>
                <a:gd name="T30" fmla="*/ 2147483647 w 376"/>
                <a:gd name="T31" fmla="*/ 2147483647 h 358"/>
                <a:gd name="T32" fmla="*/ 2147483647 w 376"/>
                <a:gd name="T33" fmla="*/ 2147483647 h 358"/>
                <a:gd name="T34" fmla="*/ 2147483647 w 376"/>
                <a:gd name="T35" fmla="*/ 2147483647 h 358"/>
                <a:gd name="T36" fmla="*/ 2147483647 w 376"/>
                <a:gd name="T37" fmla="*/ 2147483647 h 358"/>
                <a:gd name="T38" fmla="*/ 2147483647 w 376"/>
                <a:gd name="T39" fmla="*/ 2147483647 h 358"/>
                <a:gd name="T40" fmla="*/ 2147483647 w 376"/>
                <a:gd name="T41" fmla="*/ 2147483647 h 358"/>
                <a:gd name="T42" fmla="*/ 2147483647 w 376"/>
                <a:gd name="T43" fmla="*/ 2147483647 h 358"/>
                <a:gd name="T44" fmla="*/ 2147483647 w 376"/>
                <a:gd name="T45" fmla="*/ 2147483647 h 358"/>
                <a:gd name="T46" fmla="*/ 2147483647 w 376"/>
                <a:gd name="T47" fmla="*/ 2147483647 h 358"/>
                <a:gd name="T48" fmla="*/ 2147483647 w 376"/>
                <a:gd name="T49" fmla="*/ 2147483647 h 358"/>
                <a:gd name="T50" fmla="*/ 2147483647 w 376"/>
                <a:gd name="T51" fmla="*/ 2147483647 h 358"/>
                <a:gd name="T52" fmla="*/ 2147483647 w 376"/>
                <a:gd name="T53" fmla="*/ 2147483647 h 358"/>
                <a:gd name="T54" fmla="*/ 2147483647 w 376"/>
                <a:gd name="T55" fmla="*/ 2147483647 h 358"/>
                <a:gd name="T56" fmla="*/ 2147483647 w 376"/>
                <a:gd name="T57" fmla="*/ 2147483647 h 358"/>
                <a:gd name="T58" fmla="*/ 2147483647 w 376"/>
                <a:gd name="T59" fmla="*/ 2147483647 h 358"/>
                <a:gd name="T60" fmla="*/ 2147483647 w 376"/>
                <a:gd name="T61" fmla="*/ 2147483647 h 358"/>
                <a:gd name="T62" fmla="*/ 2147483647 w 376"/>
                <a:gd name="T63" fmla="*/ 2147483647 h 358"/>
                <a:gd name="T64" fmla="*/ 2147483647 w 376"/>
                <a:gd name="T65" fmla="*/ 2147483647 h 358"/>
                <a:gd name="T66" fmla="*/ 2147483647 w 376"/>
                <a:gd name="T67" fmla="*/ 2147483647 h 358"/>
                <a:gd name="T68" fmla="*/ 2147483647 w 376"/>
                <a:gd name="T69" fmla="*/ 2147483647 h 358"/>
                <a:gd name="T70" fmla="*/ 2147483647 w 376"/>
                <a:gd name="T71" fmla="*/ 2147483647 h 358"/>
                <a:gd name="T72" fmla="*/ 2147483647 w 376"/>
                <a:gd name="T73" fmla="*/ 2147483647 h 358"/>
                <a:gd name="T74" fmla="*/ 2147483647 w 376"/>
                <a:gd name="T75" fmla="*/ 2147483647 h 358"/>
                <a:gd name="T76" fmla="*/ 2147483647 w 376"/>
                <a:gd name="T77" fmla="*/ 2147483647 h 358"/>
                <a:gd name="T78" fmla="*/ 2147483647 w 376"/>
                <a:gd name="T79" fmla="*/ 2147483647 h 358"/>
                <a:gd name="T80" fmla="*/ 2147483647 w 376"/>
                <a:gd name="T81" fmla="*/ 2147483647 h 358"/>
                <a:gd name="T82" fmla="*/ 2147483647 w 376"/>
                <a:gd name="T83" fmla="*/ 2147483647 h 358"/>
                <a:gd name="T84" fmla="*/ 2147483647 w 376"/>
                <a:gd name="T85" fmla="*/ 2147483647 h 358"/>
                <a:gd name="T86" fmla="*/ 2147483647 w 376"/>
                <a:gd name="T87" fmla="*/ 2147483647 h 358"/>
                <a:gd name="T88" fmla="*/ 2147483647 w 376"/>
                <a:gd name="T89" fmla="*/ 2147483647 h 358"/>
                <a:gd name="T90" fmla="*/ 2147483647 w 376"/>
                <a:gd name="T91" fmla="*/ 2147483647 h 358"/>
                <a:gd name="T92" fmla="*/ 2147483647 w 376"/>
                <a:gd name="T93" fmla="*/ 2147483647 h 358"/>
                <a:gd name="T94" fmla="*/ 2147483647 w 376"/>
                <a:gd name="T95" fmla="*/ 2147483647 h 358"/>
                <a:gd name="T96" fmla="*/ 2147483647 w 376"/>
                <a:gd name="T97" fmla="*/ 2147483647 h 358"/>
                <a:gd name="T98" fmla="*/ 2147483647 w 376"/>
                <a:gd name="T99" fmla="*/ 2147483647 h 358"/>
                <a:gd name="T100" fmla="*/ 2147483647 w 376"/>
                <a:gd name="T101" fmla="*/ 2147483647 h 358"/>
                <a:gd name="T102" fmla="*/ 2147483647 w 376"/>
                <a:gd name="T103" fmla="*/ 2147483647 h 358"/>
                <a:gd name="T104" fmla="*/ 2147483647 w 376"/>
                <a:gd name="T105" fmla="*/ 0 h 358"/>
                <a:gd name="T106" fmla="*/ 2147483647 w 376"/>
                <a:gd name="T107" fmla="*/ 2147483647 h 358"/>
                <a:gd name="T108" fmla="*/ 2147483647 w 376"/>
                <a:gd name="T109" fmla="*/ 2147483647 h 358"/>
                <a:gd name="T110" fmla="*/ 2147483647 w 376"/>
                <a:gd name="T111" fmla="*/ 2147483647 h 358"/>
                <a:gd name="T112" fmla="*/ 2147483647 w 376"/>
                <a:gd name="T113" fmla="*/ 2147483647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6"/>
                <a:gd name="T172" fmla="*/ 0 h 358"/>
                <a:gd name="T173" fmla="*/ 376 w 376"/>
                <a:gd name="T174" fmla="*/ 358 h 35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34" name="吉林"/>
            <p:cNvSpPr>
              <a:spLocks noChangeArrowheads="1"/>
            </p:cNvSpPr>
            <p:nvPr/>
          </p:nvSpPr>
          <p:spPr bwMode="auto">
            <a:xfrm>
              <a:off x="3859795" y="747881"/>
              <a:ext cx="779522" cy="529628"/>
            </a:xfrm>
            <a:custGeom>
              <a:avLst/>
              <a:gdLst>
                <a:gd name="T0" fmla="*/ 2147483647 w 536"/>
                <a:gd name="T1" fmla="*/ 2147483647 h 364"/>
                <a:gd name="T2" fmla="*/ 2147483647 w 536"/>
                <a:gd name="T3" fmla="*/ 2147483647 h 364"/>
                <a:gd name="T4" fmla="*/ 2147483647 w 536"/>
                <a:gd name="T5" fmla="*/ 2147483647 h 364"/>
                <a:gd name="T6" fmla="*/ 2147483647 w 536"/>
                <a:gd name="T7" fmla="*/ 2147483647 h 364"/>
                <a:gd name="T8" fmla="*/ 2147483647 w 536"/>
                <a:gd name="T9" fmla="*/ 2147483647 h 364"/>
                <a:gd name="T10" fmla="*/ 2147483647 w 536"/>
                <a:gd name="T11" fmla="*/ 2147483647 h 364"/>
                <a:gd name="T12" fmla="*/ 2147483647 w 536"/>
                <a:gd name="T13" fmla="*/ 2147483647 h 364"/>
                <a:gd name="T14" fmla="*/ 2147483647 w 536"/>
                <a:gd name="T15" fmla="*/ 2147483647 h 364"/>
                <a:gd name="T16" fmla="*/ 2147483647 w 536"/>
                <a:gd name="T17" fmla="*/ 2147483647 h 364"/>
                <a:gd name="T18" fmla="*/ 2147483647 w 536"/>
                <a:gd name="T19" fmla="*/ 2147483647 h 364"/>
                <a:gd name="T20" fmla="*/ 2147483647 w 536"/>
                <a:gd name="T21" fmla="*/ 2147483647 h 364"/>
                <a:gd name="T22" fmla="*/ 2147483647 w 536"/>
                <a:gd name="T23" fmla="*/ 2147483647 h 364"/>
                <a:gd name="T24" fmla="*/ 2147483647 w 536"/>
                <a:gd name="T25" fmla="*/ 2147483647 h 364"/>
                <a:gd name="T26" fmla="*/ 2147483647 w 536"/>
                <a:gd name="T27" fmla="*/ 2147483647 h 364"/>
                <a:gd name="T28" fmla="*/ 2147483647 w 536"/>
                <a:gd name="T29" fmla="*/ 2147483647 h 364"/>
                <a:gd name="T30" fmla="*/ 2147483647 w 536"/>
                <a:gd name="T31" fmla="*/ 2147483647 h 364"/>
                <a:gd name="T32" fmla="*/ 2147483647 w 536"/>
                <a:gd name="T33" fmla="*/ 2147483647 h 364"/>
                <a:gd name="T34" fmla="*/ 2147483647 w 536"/>
                <a:gd name="T35" fmla="*/ 2147483647 h 364"/>
                <a:gd name="T36" fmla="*/ 2147483647 w 536"/>
                <a:gd name="T37" fmla="*/ 2147483647 h 364"/>
                <a:gd name="T38" fmla="*/ 2147483647 w 536"/>
                <a:gd name="T39" fmla="*/ 2147483647 h 364"/>
                <a:gd name="T40" fmla="*/ 2147483647 w 536"/>
                <a:gd name="T41" fmla="*/ 2147483647 h 364"/>
                <a:gd name="T42" fmla="*/ 2147483647 w 536"/>
                <a:gd name="T43" fmla="*/ 2147483647 h 364"/>
                <a:gd name="T44" fmla="*/ 2147483647 w 536"/>
                <a:gd name="T45" fmla="*/ 2147483647 h 364"/>
                <a:gd name="T46" fmla="*/ 2147483647 w 536"/>
                <a:gd name="T47" fmla="*/ 2147483647 h 364"/>
                <a:gd name="T48" fmla="*/ 2147483647 w 536"/>
                <a:gd name="T49" fmla="*/ 2147483647 h 364"/>
                <a:gd name="T50" fmla="*/ 2147483647 w 536"/>
                <a:gd name="T51" fmla="*/ 2147483647 h 364"/>
                <a:gd name="T52" fmla="*/ 2147483647 w 536"/>
                <a:gd name="T53" fmla="*/ 2147483647 h 364"/>
                <a:gd name="T54" fmla="*/ 2147483647 w 536"/>
                <a:gd name="T55" fmla="*/ 2147483647 h 364"/>
                <a:gd name="T56" fmla="*/ 2147483647 w 536"/>
                <a:gd name="T57" fmla="*/ 2147483647 h 364"/>
                <a:gd name="T58" fmla="*/ 2147483647 w 536"/>
                <a:gd name="T59" fmla="*/ 2147483647 h 364"/>
                <a:gd name="T60" fmla="*/ 2147483647 w 536"/>
                <a:gd name="T61" fmla="*/ 2147483647 h 364"/>
                <a:gd name="T62" fmla="*/ 2147483647 w 536"/>
                <a:gd name="T63" fmla="*/ 2147483647 h 364"/>
                <a:gd name="T64" fmla="*/ 2147483647 w 536"/>
                <a:gd name="T65" fmla="*/ 2147483647 h 364"/>
                <a:gd name="T66" fmla="*/ 2147483647 w 536"/>
                <a:gd name="T67" fmla="*/ 2147483647 h 364"/>
                <a:gd name="T68" fmla="*/ 2147483647 w 536"/>
                <a:gd name="T69" fmla="*/ 2147483647 h 364"/>
                <a:gd name="T70" fmla="*/ 2147483647 w 536"/>
                <a:gd name="T71" fmla="*/ 2147483647 h 364"/>
                <a:gd name="T72" fmla="*/ 2147483647 w 536"/>
                <a:gd name="T73" fmla="*/ 2147483647 h 364"/>
                <a:gd name="T74" fmla="*/ 2147483647 w 536"/>
                <a:gd name="T75" fmla="*/ 2147483647 h 364"/>
                <a:gd name="T76" fmla="*/ 2147483647 w 536"/>
                <a:gd name="T77" fmla="*/ 2147483647 h 364"/>
                <a:gd name="T78" fmla="*/ 2147483647 w 536"/>
                <a:gd name="T79" fmla="*/ 2147483647 h 364"/>
                <a:gd name="T80" fmla="*/ 2147483647 w 536"/>
                <a:gd name="T81" fmla="*/ 2147483647 h 364"/>
                <a:gd name="T82" fmla="*/ 2147483647 w 536"/>
                <a:gd name="T83" fmla="*/ 2147483647 h 364"/>
                <a:gd name="T84" fmla="*/ 2147483647 w 536"/>
                <a:gd name="T85" fmla="*/ 2147483647 h 364"/>
                <a:gd name="T86" fmla="*/ 2147483647 w 536"/>
                <a:gd name="T87" fmla="*/ 2147483647 h 364"/>
                <a:gd name="T88" fmla="*/ 2147483647 w 536"/>
                <a:gd name="T89" fmla="*/ 2147483647 h 364"/>
                <a:gd name="T90" fmla="*/ 2147483647 w 536"/>
                <a:gd name="T91" fmla="*/ 2147483647 h 364"/>
                <a:gd name="T92" fmla="*/ 2147483647 w 536"/>
                <a:gd name="T93" fmla="*/ 2147483647 h 364"/>
                <a:gd name="T94" fmla="*/ 2147483647 w 536"/>
                <a:gd name="T95" fmla="*/ 2147483647 h 364"/>
                <a:gd name="T96" fmla="*/ 2147483647 w 536"/>
                <a:gd name="T97" fmla="*/ 2147483647 h 364"/>
                <a:gd name="T98" fmla="*/ 2147483647 w 536"/>
                <a:gd name="T99" fmla="*/ 2147483647 h 364"/>
                <a:gd name="T100" fmla="*/ 2147483647 w 536"/>
                <a:gd name="T101" fmla="*/ 2147483647 h 364"/>
                <a:gd name="T102" fmla="*/ 2147483647 w 536"/>
                <a:gd name="T103" fmla="*/ 2147483647 h 3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36"/>
                <a:gd name="T157" fmla="*/ 0 h 364"/>
                <a:gd name="T158" fmla="*/ 536 w 536"/>
                <a:gd name="T159" fmla="*/ 364 h 36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35" name="黑龙江"/>
            <p:cNvSpPr>
              <a:spLocks noChangeArrowheads="1"/>
            </p:cNvSpPr>
            <p:nvPr/>
          </p:nvSpPr>
          <p:spPr bwMode="auto">
            <a:xfrm>
              <a:off x="3694002" y="0"/>
              <a:ext cx="1044210" cy="948674"/>
            </a:xfrm>
            <a:custGeom>
              <a:avLst/>
              <a:gdLst>
                <a:gd name="T0" fmla="*/ 2147483647 w 718"/>
                <a:gd name="T1" fmla="*/ 2147483647 h 652"/>
                <a:gd name="T2" fmla="*/ 2147483647 w 718"/>
                <a:gd name="T3" fmla="*/ 2147483647 h 652"/>
                <a:gd name="T4" fmla="*/ 2147483647 w 718"/>
                <a:gd name="T5" fmla="*/ 2147483647 h 652"/>
                <a:gd name="T6" fmla="*/ 2147483647 w 718"/>
                <a:gd name="T7" fmla="*/ 2147483647 h 652"/>
                <a:gd name="T8" fmla="*/ 2147483647 w 718"/>
                <a:gd name="T9" fmla="*/ 2147483647 h 652"/>
                <a:gd name="T10" fmla="*/ 2147483647 w 718"/>
                <a:gd name="T11" fmla="*/ 2147483647 h 652"/>
                <a:gd name="T12" fmla="*/ 2147483647 w 718"/>
                <a:gd name="T13" fmla="*/ 2147483647 h 652"/>
                <a:gd name="T14" fmla="*/ 2147483647 w 718"/>
                <a:gd name="T15" fmla="*/ 2147483647 h 652"/>
                <a:gd name="T16" fmla="*/ 2147483647 w 718"/>
                <a:gd name="T17" fmla="*/ 2147483647 h 652"/>
                <a:gd name="T18" fmla="*/ 2147483647 w 718"/>
                <a:gd name="T19" fmla="*/ 2147483647 h 652"/>
                <a:gd name="T20" fmla="*/ 2147483647 w 718"/>
                <a:gd name="T21" fmla="*/ 2147483647 h 652"/>
                <a:gd name="T22" fmla="*/ 2147483647 w 718"/>
                <a:gd name="T23" fmla="*/ 2147483647 h 652"/>
                <a:gd name="T24" fmla="*/ 2147483647 w 718"/>
                <a:gd name="T25" fmla="*/ 2147483647 h 652"/>
                <a:gd name="T26" fmla="*/ 2147483647 w 718"/>
                <a:gd name="T27" fmla="*/ 0 h 652"/>
                <a:gd name="T28" fmla="*/ 2147483647 w 718"/>
                <a:gd name="T29" fmla="*/ 2147483647 h 652"/>
                <a:gd name="T30" fmla="*/ 2147483647 w 718"/>
                <a:gd name="T31" fmla="*/ 2147483647 h 652"/>
                <a:gd name="T32" fmla="*/ 0 w 718"/>
                <a:gd name="T33" fmla="*/ 2147483647 h 652"/>
                <a:gd name="T34" fmla="*/ 2147483647 w 718"/>
                <a:gd name="T35" fmla="*/ 2147483647 h 652"/>
                <a:gd name="T36" fmla="*/ 2147483647 w 718"/>
                <a:gd name="T37" fmla="*/ 2147483647 h 652"/>
                <a:gd name="T38" fmla="*/ 2147483647 w 718"/>
                <a:gd name="T39" fmla="*/ 2147483647 h 652"/>
                <a:gd name="T40" fmla="*/ 2147483647 w 718"/>
                <a:gd name="T41" fmla="*/ 2147483647 h 652"/>
                <a:gd name="T42" fmla="*/ 2147483647 w 718"/>
                <a:gd name="T43" fmla="*/ 2147483647 h 652"/>
                <a:gd name="T44" fmla="*/ 2147483647 w 718"/>
                <a:gd name="T45" fmla="*/ 2147483647 h 652"/>
                <a:gd name="T46" fmla="*/ 2147483647 w 718"/>
                <a:gd name="T47" fmla="*/ 2147483647 h 652"/>
                <a:gd name="T48" fmla="*/ 2147483647 w 718"/>
                <a:gd name="T49" fmla="*/ 2147483647 h 652"/>
                <a:gd name="T50" fmla="*/ 2147483647 w 718"/>
                <a:gd name="T51" fmla="*/ 2147483647 h 652"/>
                <a:gd name="T52" fmla="*/ 2147483647 w 718"/>
                <a:gd name="T53" fmla="*/ 2147483647 h 652"/>
                <a:gd name="T54" fmla="*/ 2147483647 w 718"/>
                <a:gd name="T55" fmla="*/ 2147483647 h 652"/>
                <a:gd name="T56" fmla="*/ 2147483647 w 718"/>
                <a:gd name="T57" fmla="*/ 2147483647 h 652"/>
                <a:gd name="T58" fmla="*/ 2147483647 w 718"/>
                <a:gd name="T59" fmla="*/ 2147483647 h 652"/>
                <a:gd name="T60" fmla="*/ 2147483647 w 718"/>
                <a:gd name="T61" fmla="*/ 2147483647 h 652"/>
                <a:gd name="T62" fmla="*/ 2147483647 w 718"/>
                <a:gd name="T63" fmla="*/ 2147483647 h 652"/>
                <a:gd name="T64" fmla="*/ 2147483647 w 718"/>
                <a:gd name="T65" fmla="*/ 2147483647 h 652"/>
                <a:gd name="T66" fmla="*/ 2147483647 w 718"/>
                <a:gd name="T67" fmla="*/ 2147483647 h 652"/>
                <a:gd name="T68" fmla="*/ 2147483647 w 718"/>
                <a:gd name="T69" fmla="*/ 2147483647 h 652"/>
                <a:gd name="T70" fmla="*/ 2147483647 w 718"/>
                <a:gd name="T71" fmla="*/ 2147483647 h 652"/>
                <a:gd name="T72" fmla="*/ 2147483647 w 718"/>
                <a:gd name="T73" fmla="*/ 2147483647 h 652"/>
                <a:gd name="T74" fmla="*/ 2147483647 w 718"/>
                <a:gd name="T75" fmla="*/ 2147483647 h 652"/>
                <a:gd name="T76" fmla="*/ 2147483647 w 718"/>
                <a:gd name="T77" fmla="*/ 2147483647 h 652"/>
                <a:gd name="T78" fmla="*/ 2147483647 w 718"/>
                <a:gd name="T79" fmla="*/ 2147483647 h 652"/>
                <a:gd name="T80" fmla="*/ 2147483647 w 718"/>
                <a:gd name="T81" fmla="*/ 2147483647 h 652"/>
                <a:gd name="T82" fmla="*/ 2147483647 w 718"/>
                <a:gd name="T83" fmla="*/ 2147483647 h 652"/>
                <a:gd name="T84" fmla="*/ 2147483647 w 718"/>
                <a:gd name="T85" fmla="*/ 2147483647 h 652"/>
                <a:gd name="T86" fmla="*/ 2147483647 w 718"/>
                <a:gd name="T87" fmla="*/ 2147483647 h 652"/>
                <a:gd name="T88" fmla="*/ 2147483647 w 718"/>
                <a:gd name="T89" fmla="*/ 2147483647 h 652"/>
                <a:gd name="T90" fmla="*/ 2147483647 w 718"/>
                <a:gd name="T91" fmla="*/ 2147483647 h 652"/>
                <a:gd name="T92" fmla="*/ 2147483647 w 718"/>
                <a:gd name="T93" fmla="*/ 2147483647 h 652"/>
                <a:gd name="T94" fmla="*/ 2147483647 w 718"/>
                <a:gd name="T95" fmla="*/ 2147483647 h 652"/>
                <a:gd name="T96" fmla="*/ 2147483647 w 718"/>
                <a:gd name="T97" fmla="*/ 2147483647 h 652"/>
                <a:gd name="T98" fmla="*/ 2147483647 w 718"/>
                <a:gd name="T99" fmla="*/ 2147483647 h 652"/>
                <a:gd name="T100" fmla="*/ 2147483647 w 718"/>
                <a:gd name="T101" fmla="*/ 2147483647 h 652"/>
                <a:gd name="T102" fmla="*/ 2147483647 w 718"/>
                <a:gd name="T103" fmla="*/ 2147483647 h 652"/>
                <a:gd name="T104" fmla="*/ 2147483647 w 718"/>
                <a:gd name="T105" fmla="*/ 2147483647 h 652"/>
                <a:gd name="T106" fmla="*/ 2147483647 w 718"/>
                <a:gd name="T107" fmla="*/ 2147483647 h 652"/>
                <a:gd name="T108" fmla="*/ 2147483647 w 718"/>
                <a:gd name="T109" fmla="*/ 2147483647 h 652"/>
                <a:gd name="T110" fmla="*/ 2147483647 w 718"/>
                <a:gd name="T111" fmla="*/ 2147483647 h 652"/>
                <a:gd name="T112" fmla="*/ 2147483647 w 718"/>
                <a:gd name="T113" fmla="*/ 2147483647 h 652"/>
                <a:gd name="T114" fmla="*/ 2147483647 w 718"/>
                <a:gd name="T115" fmla="*/ 2147483647 h 652"/>
                <a:gd name="T116" fmla="*/ 2147483647 w 718"/>
                <a:gd name="T117" fmla="*/ 2147483647 h 652"/>
                <a:gd name="T118" fmla="*/ 2147483647 w 718"/>
                <a:gd name="T119" fmla="*/ 2147483647 h 652"/>
                <a:gd name="T120" fmla="*/ 2147483647 w 718"/>
                <a:gd name="T121" fmla="*/ 2147483647 h 652"/>
                <a:gd name="T122" fmla="*/ 2147483647 w 718"/>
                <a:gd name="T123" fmla="*/ 2147483647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8"/>
                <a:gd name="T187" fmla="*/ 0 h 652"/>
                <a:gd name="T188" fmla="*/ 718 w 718"/>
                <a:gd name="T189" fmla="*/ 652 h 6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36" name="山东"/>
            <p:cNvSpPr>
              <a:spLocks noChangeArrowheads="1"/>
            </p:cNvSpPr>
            <p:nvPr/>
          </p:nvSpPr>
          <p:spPr bwMode="auto">
            <a:xfrm>
              <a:off x="3487486" y="1702377"/>
              <a:ext cx="631179" cy="395766"/>
            </a:xfrm>
            <a:custGeom>
              <a:avLst/>
              <a:gdLst>
                <a:gd name="T0" fmla="*/ 2147483647 w 434"/>
                <a:gd name="T1" fmla="*/ 2147483647 h 272"/>
                <a:gd name="T2" fmla="*/ 2147483647 w 434"/>
                <a:gd name="T3" fmla="*/ 2147483647 h 272"/>
                <a:gd name="T4" fmla="*/ 2147483647 w 434"/>
                <a:gd name="T5" fmla="*/ 0 h 272"/>
                <a:gd name="T6" fmla="*/ 2147483647 w 434"/>
                <a:gd name="T7" fmla="*/ 2147483647 h 272"/>
                <a:gd name="T8" fmla="*/ 2147483647 w 434"/>
                <a:gd name="T9" fmla="*/ 2147483647 h 272"/>
                <a:gd name="T10" fmla="*/ 2147483647 w 434"/>
                <a:gd name="T11" fmla="*/ 2147483647 h 272"/>
                <a:gd name="T12" fmla="*/ 2147483647 w 434"/>
                <a:gd name="T13" fmla="*/ 2147483647 h 272"/>
                <a:gd name="T14" fmla="*/ 2147483647 w 434"/>
                <a:gd name="T15" fmla="*/ 2147483647 h 272"/>
                <a:gd name="T16" fmla="*/ 2147483647 w 434"/>
                <a:gd name="T17" fmla="*/ 0 h 272"/>
                <a:gd name="T18" fmla="*/ 2147483647 w 434"/>
                <a:gd name="T19" fmla="*/ 2147483647 h 272"/>
                <a:gd name="T20" fmla="*/ 2147483647 w 434"/>
                <a:gd name="T21" fmla="*/ 2147483647 h 272"/>
                <a:gd name="T22" fmla="*/ 2147483647 w 434"/>
                <a:gd name="T23" fmla="*/ 2147483647 h 272"/>
                <a:gd name="T24" fmla="*/ 2147483647 w 434"/>
                <a:gd name="T25" fmla="*/ 2147483647 h 272"/>
                <a:gd name="T26" fmla="*/ 2147483647 w 434"/>
                <a:gd name="T27" fmla="*/ 2147483647 h 272"/>
                <a:gd name="T28" fmla="*/ 2147483647 w 434"/>
                <a:gd name="T29" fmla="*/ 2147483647 h 272"/>
                <a:gd name="T30" fmla="*/ 2147483647 w 434"/>
                <a:gd name="T31" fmla="*/ 2147483647 h 272"/>
                <a:gd name="T32" fmla="*/ 0 w 434"/>
                <a:gd name="T33" fmla="*/ 2147483647 h 272"/>
                <a:gd name="T34" fmla="*/ 2147483647 w 434"/>
                <a:gd name="T35" fmla="*/ 2147483647 h 272"/>
                <a:gd name="T36" fmla="*/ 2147483647 w 434"/>
                <a:gd name="T37" fmla="*/ 2147483647 h 272"/>
                <a:gd name="T38" fmla="*/ 2147483647 w 434"/>
                <a:gd name="T39" fmla="*/ 2147483647 h 272"/>
                <a:gd name="T40" fmla="*/ 2147483647 w 434"/>
                <a:gd name="T41" fmla="*/ 2147483647 h 272"/>
                <a:gd name="T42" fmla="*/ 2147483647 w 434"/>
                <a:gd name="T43" fmla="*/ 2147483647 h 272"/>
                <a:gd name="T44" fmla="*/ 2147483647 w 434"/>
                <a:gd name="T45" fmla="*/ 2147483647 h 272"/>
                <a:gd name="T46" fmla="*/ 2147483647 w 434"/>
                <a:gd name="T47" fmla="*/ 2147483647 h 272"/>
                <a:gd name="T48" fmla="*/ 2147483647 w 434"/>
                <a:gd name="T49" fmla="*/ 2147483647 h 272"/>
                <a:gd name="T50" fmla="*/ 2147483647 w 434"/>
                <a:gd name="T51" fmla="*/ 2147483647 h 272"/>
                <a:gd name="T52" fmla="*/ 2147483647 w 434"/>
                <a:gd name="T53" fmla="*/ 2147483647 h 272"/>
                <a:gd name="T54" fmla="*/ 2147483647 w 434"/>
                <a:gd name="T55" fmla="*/ 2147483647 h 272"/>
                <a:gd name="T56" fmla="*/ 2147483647 w 434"/>
                <a:gd name="T57" fmla="*/ 2147483647 h 272"/>
                <a:gd name="T58" fmla="*/ 2147483647 w 434"/>
                <a:gd name="T59" fmla="*/ 2147483647 h 272"/>
                <a:gd name="T60" fmla="*/ 2147483647 w 434"/>
                <a:gd name="T61" fmla="*/ 2147483647 h 272"/>
                <a:gd name="T62" fmla="*/ 2147483647 w 434"/>
                <a:gd name="T63" fmla="*/ 2147483647 h 272"/>
                <a:gd name="T64" fmla="*/ 2147483647 w 434"/>
                <a:gd name="T65" fmla="*/ 2147483647 h 272"/>
                <a:gd name="T66" fmla="*/ 2147483647 w 434"/>
                <a:gd name="T67" fmla="*/ 2147483647 h 272"/>
                <a:gd name="T68" fmla="*/ 2147483647 w 434"/>
                <a:gd name="T69" fmla="*/ 2147483647 h 272"/>
                <a:gd name="T70" fmla="*/ 2147483647 w 434"/>
                <a:gd name="T71" fmla="*/ 2147483647 h 272"/>
                <a:gd name="T72" fmla="*/ 2147483647 w 434"/>
                <a:gd name="T73" fmla="*/ 2147483647 h 272"/>
                <a:gd name="T74" fmla="*/ 2147483647 w 434"/>
                <a:gd name="T75" fmla="*/ 2147483647 h 272"/>
                <a:gd name="T76" fmla="*/ 2147483647 w 434"/>
                <a:gd name="T77" fmla="*/ 2147483647 h 272"/>
                <a:gd name="T78" fmla="*/ 2147483647 w 434"/>
                <a:gd name="T79" fmla="*/ 2147483647 h 272"/>
                <a:gd name="T80" fmla="*/ 2147483647 w 434"/>
                <a:gd name="T81" fmla="*/ 2147483647 h 272"/>
                <a:gd name="T82" fmla="*/ 2147483647 w 434"/>
                <a:gd name="T83" fmla="*/ 2147483647 h 272"/>
                <a:gd name="T84" fmla="*/ 2147483647 w 434"/>
                <a:gd name="T85" fmla="*/ 2147483647 h 272"/>
                <a:gd name="T86" fmla="*/ 2147483647 w 434"/>
                <a:gd name="T87" fmla="*/ 2147483647 h 272"/>
                <a:gd name="T88" fmla="*/ 2147483647 w 434"/>
                <a:gd name="T89" fmla="*/ 2147483647 h 272"/>
                <a:gd name="T90" fmla="*/ 2147483647 w 434"/>
                <a:gd name="T91" fmla="*/ 2147483647 h 272"/>
                <a:gd name="T92" fmla="*/ 2147483647 w 434"/>
                <a:gd name="T93" fmla="*/ 2147483647 h 272"/>
                <a:gd name="T94" fmla="*/ 2147483647 w 434"/>
                <a:gd name="T95" fmla="*/ 2147483647 h 272"/>
                <a:gd name="T96" fmla="*/ 2147483647 w 434"/>
                <a:gd name="T97" fmla="*/ 2147483647 h 272"/>
                <a:gd name="T98" fmla="*/ 2147483647 w 434"/>
                <a:gd name="T99" fmla="*/ 2147483647 h 272"/>
                <a:gd name="T100" fmla="*/ 2147483647 w 434"/>
                <a:gd name="T101" fmla="*/ 2147483647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4"/>
                <a:gd name="T154" fmla="*/ 0 h 272"/>
                <a:gd name="T155" fmla="*/ 434 w 434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37" name="上海"/>
            <p:cNvSpPr>
              <a:spLocks noChangeArrowheads="1"/>
            </p:cNvSpPr>
            <p:nvPr/>
          </p:nvSpPr>
          <p:spPr bwMode="auto">
            <a:xfrm>
              <a:off x="4077947" y="2360044"/>
              <a:ext cx="98894" cy="87300"/>
            </a:xfrm>
            <a:custGeom>
              <a:avLst/>
              <a:gdLst>
                <a:gd name="T0" fmla="*/ 2147483647 w 68"/>
                <a:gd name="T1" fmla="*/ 2147483647 h 60"/>
                <a:gd name="T2" fmla="*/ 2147483647 w 68"/>
                <a:gd name="T3" fmla="*/ 2147483647 h 60"/>
                <a:gd name="T4" fmla="*/ 2147483647 w 68"/>
                <a:gd name="T5" fmla="*/ 2147483647 h 60"/>
                <a:gd name="T6" fmla="*/ 2147483647 w 68"/>
                <a:gd name="T7" fmla="*/ 2147483647 h 60"/>
                <a:gd name="T8" fmla="*/ 2147483647 w 68"/>
                <a:gd name="T9" fmla="*/ 2147483647 h 60"/>
                <a:gd name="T10" fmla="*/ 2147483647 w 68"/>
                <a:gd name="T11" fmla="*/ 2147483647 h 60"/>
                <a:gd name="T12" fmla="*/ 2147483647 w 68"/>
                <a:gd name="T13" fmla="*/ 2147483647 h 60"/>
                <a:gd name="T14" fmla="*/ 2147483647 w 68"/>
                <a:gd name="T15" fmla="*/ 2147483647 h 60"/>
                <a:gd name="T16" fmla="*/ 2147483647 w 68"/>
                <a:gd name="T17" fmla="*/ 0 h 60"/>
                <a:gd name="T18" fmla="*/ 2147483647 w 68"/>
                <a:gd name="T19" fmla="*/ 0 h 60"/>
                <a:gd name="T20" fmla="*/ 2147483647 w 68"/>
                <a:gd name="T21" fmla="*/ 0 h 60"/>
                <a:gd name="T22" fmla="*/ 2147483647 w 68"/>
                <a:gd name="T23" fmla="*/ 2147483647 h 60"/>
                <a:gd name="T24" fmla="*/ 2147483647 w 68"/>
                <a:gd name="T25" fmla="*/ 2147483647 h 60"/>
                <a:gd name="T26" fmla="*/ 2147483647 w 68"/>
                <a:gd name="T27" fmla="*/ 2147483647 h 60"/>
                <a:gd name="T28" fmla="*/ 2147483647 w 68"/>
                <a:gd name="T29" fmla="*/ 2147483647 h 60"/>
                <a:gd name="T30" fmla="*/ 2147483647 w 68"/>
                <a:gd name="T31" fmla="*/ 2147483647 h 60"/>
                <a:gd name="T32" fmla="*/ 0 w 68"/>
                <a:gd name="T33" fmla="*/ 2147483647 h 60"/>
                <a:gd name="T34" fmla="*/ 2147483647 w 68"/>
                <a:gd name="T35" fmla="*/ 2147483647 h 60"/>
                <a:gd name="T36" fmla="*/ 2147483647 w 68"/>
                <a:gd name="T37" fmla="*/ 2147483647 h 60"/>
                <a:gd name="T38" fmla="*/ 2147483647 w 68"/>
                <a:gd name="T39" fmla="*/ 2147483647 h 60"/>
                <a:gd name="T40" fmla="*/ 2147483647 w 68"/>
                <a:gd name="T41" fmla="*/ 2147483647 h 60"/>
                <a:gd name="T42" fmla="*/ 2147483647 w 68"/>
                <a:gd name="T43" fmla="*/ 2147483647 h 60"/>
                <a:gd name="T44" fmla="*/ 2147483647 w 68"/>
                <a:gd name="T45" fmla="*/ 2147483647 h 60"/>
                <a:gd name="T46" fmla="*/ 2147483647 w 68"/>
                <a:gd name="T47" fmla="*/ 2147483647 h 60"/>
                <a:gd name="T48" fmla="*/ 2147483647 w 68"/>
                <a:gd name="T49" fmla="*/ 2147483647 h 60"/>
                <a:gd name="T50" fmla="*/ 2147483647 w 68"/>
                <a:gd name="T51" fmla="*/ 2147483647 h 60"/>
                <a:gd name="T52" fmla="*/ 2147483647 w 68"/>
                <a:gd name="T53" fmla="*/ 2147483647 h 60"/>
                <a:gd name="T54" fmla="*/ 2147483647 w 68"/>
                <a:gd name="T55" fmla="*/ 2147483647 h 60"/>
                <a:gd name="T56" fmla="*/ 2147483647 w 68"/>
                <a:gd name="T57" fmla="*/ 2147483647 h 60"/>
                <a:gd name="T58" fmla="*/ 2147483647 w 68"/>
                <a:gd name="T59" fmla="*/ 2147483647 h 60"/>
                <a:gd name="T60" fmla="*/ 2147483647 w 68"/>
                <a:gd name="T61" fmla="*/ 2147483647 h 60"/>
                <a:gd name="T62" fmla="*/ 2147483647 w 68"/>
                <a:gd name="T63" fmla="*/ 2147483647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8"/>
                <a:gd name="T97" fmla="*/ 0 h 60"/>
                <a:gd name="T98" fmla="*/ 68 w 68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38" name="江苏"/>
            <p:cNvSpPr>
              <a:spLocks noChangeArrowheads="1"/>
            </p:cNvSpPr>
            <p:nvPr/>
          </p:nvSpPr>
          <p:spPr bwMode="auto">
            <a:xfrm>
              <a:off x="3615468" y="2025389"/>
              <a:ext cx="549737" cy="424867"/>
            </a:xfrm>
            <a:custGeom>
              <a:avLst/>
              <a:gdLst>
                <a:gd name="T0" fmla="*/ 2147483647 w 378"/>
                <a:gd name="T1" fmla="*/ 2147483647 h 292"/>
                <a:gd name="T2" fmla="*/ 2147483647 w 378"/>
                <a:gd name="T3" fmla="*/ 2147483647 h 292"/>
                <a:gd name="T4" fmla="*/ 2147483647 w 378"/>
                <a:gd name="T5" fmla="*/ 2147483647 h 292"/>
                <a:gd name="T6" fmla="*/ 2147483647 w 378"/>
                <a:gd name="T7" fmla="*/ 2147483647 h 292"/>
                <a:gd name="T8" fmla="*/ 2147483647 w 378"/>
                <a:gd name="T9" fmla="*/ 2147483647 h 292"/>
                <a:gd name="T10" fmla="*/ 2147483647 w 378"/>
                <a:gd name="T11" fmla="*/ 0 h 292"/>
                <a:gd name="T12" fmla="*/ 2147483647 w 378"/>
                <a:gd name="T13" fmla="*/ 2147483647 h 292"/>
                <a:gd name="T14" fmla="*/ 2147483647 w 378"/>
                <a:gd name="T15" fmla="*/ 2147483647 h 292"/>
                <a:gd name="T16" fmla="*/ 2147483647 w 378"/>
                <a:gd name="T17" fmla="*/ 2147483647 h 292"/>
                <a:gd name="T18" fmla="*/ 2147483647 w 378"/>
                <a:gd name="T19" fmla="*/ 2147483647 h 292"/>
                <a:gd name="T20" fmla="*/ 2147483647 w 378"/>
                <a:gd name="T21" fmla="*/ 2147483647 h 292"/>
                <a:gd name="T22" fmla="*/ 2147483647 w 378"/>
                <a:gd name="T23" fmla="*/ 2147483647 h 292"/>
                <a:gd name="T24" fmla="*/ 2147483647 w 378"/>
                <a:gd name="T25" fmla="*/ 2147483647 h 292"/>
                <a:gd name="T26" fmla="*/ 2147483647 w 378"/>
                <a:gd name="T27" fmla="*/ 2147483647 h 292"/>
                <a:gd name="T28" fmla="*/ 2147483647 w 378"/>
                <a:gd name="T29" fmla="*/ 2147483647 h 292"/>
                <a:gd name="T30" fmla="*/ 2147483647 w 378"/>
                <a:gd name="T31" fmla="*/ 2147483647 h 292"/>
                <a:gd name="T32" fmla="*/ 2147483647 w 378"/>
                <a:gd name="T33" fmla="*/ 2147483647 h 292"/>
                <a:gd name="T34" fmla="*/ 2147483647 w 378"/>
                <a:gd name="T35" fmla="*/ 2147483647 h 292"/>
                <a:gd name="T36" fmla="*/ 2147483647 w 378"/>
                <a:gd name="T37" fmla="*/ 2147483647 h 292"/>
                <a:gd name="T38" fmla="*/ 2147483647 w 378"/>
                <a:gd name="T39" fmla="*/ 2147483647 h 292"/>
                <a:gd name="T40" fmla="*/ 2147483647 w 378"/>
                <a:gd name="T41" fmla="*/ 2147483647 h 292"/>
                <a:gd name="T42" fmla="*/ 2147483647 w 378"/>
                <a:gd name="T43" fmla="*/ 2147483647 h 292"/>
                <a:gd name="T44" fmla="*/ 2147483647 w 378"/>
                <a:gd name="T45" fmla="*/ 2147483647 h 292"/>
                <a:gd name="T46" fmla="*/ 2147483647 w 378"/>
                <a:gd name="T47" fmla="*/ 2147483647 h 292"/>
                <a:gd name="T48" fmla="*/ 2147483647 w 378"/>
                <a:gd name="T49" fmla="*/ 2147483647 h 292"/>
                <a:gd name="T50" fmla="*/ 2147483647 w 378"/>
                <a:gd name="T51" fmla="*/ 2147483647 h 292"/>
                <a:gd name="T52" fmla="*/ 2147483647 w 378"/>
                <a:gd name="T53" fmla="*/ 2147483647 h 292"/>
                <a:gd name="T54" fmla="*/ 2147483647 w 378"/>
                <a:gd name="T55" fmla="*/ 2147483647 h 292"/>
                <a:gd name="T56" fmla="*/ 2147483647 w 378"/>
                <a:gd name="T57" fmla="*/ 2147483647 h 292"/>
                <a:gd name="T58" fmla="*/ 2147483647 w 378"/>
                <a:gd name="T59" fmla="*/ 2147483647 h 292"/>
                <a:gd name="T60" fmla="*/ 2147483647 w 378"/>
                <a:gd name="T61" fmla="*/ 2147483647 h 292"/>
                <a:gd name="T62" fmla="*/ 2147483647 w 378"/>
                <a:gd name="T63" fmla="*/ 2147483647 h 292"/>
                <a:gd name="T64" fmla="*/ 2147483647 w 378"/>
                <a:gd name="T65" fmla="*/ 2147483647 h 292"/>
                <a:gd name="T66" fmla="*/ 2147483647 w 378"/>
                <a:gd name="T67" fmla="*/ 2147483647 h 292"/>
                <a:gd name="T68" fmla="*/ 2147483647 w 378"/>
                <a:gd name="T69" fmla="*/ 2147483647 h 292"/>
                <a:gd name="T70" fmla="*/ 2147483647 w 378"/>
                <a:gd name="T71" fmla="*/ 2147483647 h 292"/>
                <a:gd name="T72" fmla="*/ 2147483647 w 378"/>
                <a:gd name="T73" fmla="*/ 2147483647 h 292"/>
                <a:gd name="T74" fmla="*/ 2147483647 w 378"/>
                <a:gd name="T75" fmla="*/ 2147483647 h 292"/>
                <a:gd name="T76" fmla="*/ 2147483647 w 378"/>
                <a:gd name="T77" fmla="*/ 2147483647 h 292"/>
                <a:gd name="T78" fmla="*/ 2147483647 w 378"/>
                <a:gd name="T79" fmla="*/ 2147483647 h 292"/>
                <a:gd name="T80" fmla="*/ 2147483647 w 378"/>
                <a:gd name="T81" fmla="*/ 2147483647 h 292"/>
                <a:gd name="T82" fmla="*/ 2147483647 w 378"/>
                <a:gd name="T83" fmla="*/ 2147483647 h 292"/>
                <a:gd name="T84" fmla="*/ 2147483647 w 378"/>
                <a:gd name="T85" fmla="*/ 2147483647 h 292"/>
                <a:gd name="T86" fmla="*/ 2147483647 w 378"/>
                <a:gd name="T87" fmla="*/ 2147483647 h 292"/>
                <a:gd name="T88" fmla="*/ 2147483647 w 378"/>
                <a:gd name="T89" fmla="*/ 2147483647 h 292"/>
                <a:gd name="T90" fmla="*/ 2147483647 w 378"/>
                <a:gd name="T91" fmla="*/ 2147483647 h 292"/>
                <a:gd name="T92" fmla="*/ 2147483647 w 378"/>
                <a:gd name="T93" fmla="*/ 2147483647 h 292"/>
                <a:gd name="T94" fmla="*/ 2147483647 w 378"/>
                <a:gd name="T95" fmla="*/ 2147483647 h 292"/>
                <a:gd name="T96" fmla="*/ 2147483647 w 378"/>
                <a:gd name="T97" fmla="*/ 2147483647 h 292"/>
                <a:gd name="T98" fmla="*/ 2147483647 w 378"/>
                <a:gd name="T99" fmla="*/ 2147483647 h 292"/>
                <a:gd name="T100" fmla="*/ 2147483647 w 378"/>
                <a:gd name="T101" fmla="*/ 2147483647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78"/>
                <a:gd name="T154" fmla="*/ 0 h 292"/>
                <a:gd name="T155" fmla="*/ 378 w 378"/>
                <a:gd name="T156" fmla="*/ 292 h 29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39" name="河北"/>
            <p:cNvSpPr>
              <a:spLocks noChangeArrowheads="1"/>
            </p:cNvSpPr>
            <p:nvPr/>
          </p:nvSpPr>
          <p:spPr bwMode="auto">
            <a:xfrm>
              <a:off x="3327511" y="1213488"/>
              <a:ext cx="511924" cy="730421"/>
            </a:xfrm>
            <a:custGeom>
              <a:avLst/>
              <a:gdLst>
                <a:gd name="T0" fmla="*/ 2147483647 w 352"/>
                <a:gd name="T1" fmla="*/ 2147483647 h 502"/>
                <a:gd name="T2" fmla="*/ 2147483647 w 352"/>
                <a:gd name="T3" fmla="*/ 2147483647 h 502"/>
                <a:gd name="T4" fmla="*/ 2147483647 w 352"/>
                <a:gd name="T5" fmla="*/ 2147483647 h 502"/>
                <a:gd name="T6" fmla="*/ 2147483647 w 352"/>
                <a:gd name="T7" fmla="*/ 2147483647 h 502"/>
                <a:gd name="T8" fmla="*/ 2147483647 w 352"/>
                <a:gd name="T9" fmla="*/ 2147483647 h 502"/>
                <a:gd name="T10" fmla="*/ 2147483647 w 352"/>
                <a:gd name="T11" fmla="*/ 2147483647 h 502"/>
                <a:gd name="T12" fmla="*/ 2147483647 w 352"/>
                <a:gd name="T13" fmla="*/ 2147483647 h 502"/>
                <a:gd name="T14" fmla="*/ 2147483647 w 352"/>
                <a:gd name="T15" fmla="*/ 2147483647 h 502"/>
                <a:gd name="T16" fmla="*/ 2147483647 w 352"/>
                <a:gd name="T17" fmla="*/ 2147483647 h 502"/>
                <a:gd name="T18" fmla="*/ 2147483647 w 352"/>
                <a:gd name="T19" fmla="*/ 2147483647 h 502"/>
                <a:gd name="T20" fmla="*/ 2147483647 w 352"/>
                <a:gd name="T21" fmla="*/ 2147483647 h 502"/>
                <a:gd name="T22" fmla="*/ 2147483647 w 352"/>
                <a:gd name="T23" fmla="*/ 2147483647 h 502"/>
                <a:gd name="T24" fmla="*/ 2147483647 w 352"/>
                <a:gd name="T25" fmla="*/ 2147483647 h 502"/>
                <a:gd name="T26" fmla="*/ 2147483647 w 352"/>
                <a:gd name="T27" fmla="*/ 2147483647 h 502"/>
                <a:gd name="T28" fmla="*/ 2147483647 w 352"/>
                <a:gd name="T29" fmla="*/ 2147483647 h 502"/>
                <a:gd name="T30" fmla="*/ 2147483647 w 352"/>
                <a:gd name="T31" fmla="*/ 2147483647 h 502"/>
                <a:gd name="T32" fmla="*/ 2147483647 w 352"/>
                <a:gd name="T33" fmla="*/ 2147483647 h 502"/>
                <a:gd name="T34" fmla="*/ 2147483647 w 352"/>
                <a:gd name="T35" fmla="*/ 2147483647 h 502"/>
                <a:gd name="T36" fmla="*/ 2147483647 w 352"/>
                <a:gd name="T37" fmla="*/ 2147483647 h 502"/>
                <a:gd name="T38" fmla="*/ 2147483647 w 352"/>
                <a:gd name="T39" fmla="*/ 2147483647 h 502"/>
                <a:gd name="T40" fmla="*/ 2147483647 w 352"/>
                <a:gd name="T41" fmla="*/ 2147483647 h 502"/>
                <a:gd name="T42" fmla="*/ 2147483647 w 352"/>
                <a:gd name="T43" fmla="*/ 2147483647 h 502"/>
                <a:gd name="T44" fmla="*/ 2147483647 w 352"/>
                <a:gd name="T45" fmla="*/ 2147483647 h 502"/>
                <a:gd name="T46" fmla="*/ 2147483647 w 352"/>
                <a:gd name="T47" fmla="*/ 2147483647 h 502"/>
                <a:gd name="T48" fmla="*/ 2147483647 w 352"/>
                <a:gd name="T49" fmla="*/ 2147483647 h 502"/>
                <a:gd name="T50" fmla="*/ 2147483647 w 352"/>
                <a:gd name="T51" fmla="*/ 2147483647 h 502"/>
                <a:gd name="T52" fmla="*/ 2147483647 w 352"/>
                <a:gd name="T53" fmla="*/ 2147483647 h 502"/>
                <a:gd name="T54" fmla="*/ 2147483647 w 352"/>
                <a:gd name="T55" fmla="*/ 2147483647 h 502"/>
                <a:gd name="T56" fmla="*/ 2147483647 w 352"/>
                <a:gd name="T57" fmla="*/ 2147483647 h 502"/>
                <a:gd name="T58" fmla="*/ 2147483647 w 352"/>
                <a:gd name="T59" fmla="*/ 2147483647 h 502"/>
                <a:gd name="T60" fmla="*/ 2147483647 w 352"/>
                <a:gd name="T61" fmla="*/ 2147483647 h 502"/>
                <a:gd name="T62" fmla="*/ 2147483647 w 352"/>
                <a:gd name="T63" fmla="*/ 2147483647 h 502"/>
                <a:gd name="T64" fmla="*/ 2147483647 w 352"/>
                <a:gd name="T65" fmla="*/ 2147483647 h 502"/>
                <a:gd name="T66" fmla="*/ 2147483647 w 352"/>
                <a:gd name="T67" fmla="*/ 2147483647 h 502"/>
                <a:gd name="T68" fmla="*/ 2147483647 w 352"/>
                <a:gd name="T69" fmla="*/ 2147483647 h 502"/>
                <a:gd name="T70" fmla="*/ 2147483647 w 352"/>
                <a:gd name="T71" fmla="*/ 2147483647 h 502"/>
                <a:gd name="T72" fmla="*/ 2147483647 w 352"/>
                <a:gd name="T73" fmla="*/ 2147483647 h 502"/>
                <a:gd name="T74" fmla="*/ 2147483647 w 352"/>
                <a:gd name="T75" fmla="*/ 2147483647 h 502"/>
                <a:gd name="T76" fmla="*/ 2147483647 w 352"/>
                <a:gd name="T77" fmla="*/ 2147483647 h 502"/>
                <a:gd name="T78" fmla="*/ 2147483647 w 352"/>
                <a:gd name="T79" fmla="*/ 2147483647 h 502"/>
                <a:gd name="T80" fmla="*/ 2147483647 w 352"/>
                <a:gd name="T81" fmla="*/ 2147483647 h 502"/>
                <a:gd name="T82" fmla="*/ 2147483647 w 352"/>
                <a:gd name="T83" fmla="*/ 2147483647 h 502"/>
                <a:gd name="T84" fmla="*/ 2147483647 w 352"/>
                <a:gd name="T85" fmla="*/ 2147483647 h 502"/>
                <a:gd name="T86" fmla="*/ 2147483647 w 352"/>
                <a:gd name="T87" fmla="*/ 2147483647 h 502"/>
                <a:gd name="T88" fmla="*/ 2147483647 w 352"/>
                <a:gd name="T89" fmla="*/ 2147483647 h 502"/>
                <a:gd name="T90" fmla="*/ 2147483647 w 352"/>
                <a:gd name="T91" fmla="*/ 2147483647 h 502"/>
                <a:gd name="T92" fmla="*/ 2147483647 w 352"/>
                <a:gd name="T93" fmla="*/ 2147483647 h 502"/>
                <a:gd name="T94" fmla="*/ 2147483647 w 352"/>
                <a:gd name="T95" fmla="*/ 2147483647 h 502"/>
                <a:gd name="T96" fmla="*/ 2147483647 w 352"/>
                <a:gd name="T97" fmla="*/ 2147483647 h 502"/>
                <a:gd name="T98" fmla="*/ 2147483647 w 352"/>
                <a:gd name="T99" fmla="*/ 2147483647 h 502"/>
                <a:gd name="T100" fmla="*/ 2147483647 w 352"/>
                <a:gd name="T101" fmla="*/ 2147483647 h 502"/>
                <a:gd name="T102" fmla="*/ 2147483647 w 352"/>
                <a:gd name="T103" fmla="*/ 2147483647 h 502"/>
                <a:gd name="T104" fmla="*/ 2147483647 w 352"/>
                <a:gd name="T105" fmla="*/ 2147483647 h 502"/>
                <a:gd name="T106" fmla="*/ 2147483647 w 352"/>
                <a:gd name="T107" fmla="*/ 2147483647 h 502"/>
                <a:gd name="T108" fmla="*/ 2147483647 w 352"/>
                <a:gd name="T109" fmla="*/ 2147483647 h 5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2"/>
                <a:gd name="T166" fmla="*/ 0 h 502"/>
                <a:gd name="T167" fmla="*/ 352 w 352"/>
                <a:gd name="T168" fmla="*/ 502 h 5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40" name="河南"/>
            <p:cNvSpPr>
              <a:spLocks noChangeArrowheads="1"/>
            </p:cNvSpPr>
            <p:nvPr/>
          </p:nvSpPr>
          <p:spPr bwMode="auto">
            <a:xfrm>
              <a:off x="3094818" y="1914809"/>
              <a:ext cx="538103" cy="532539"/>
            </a:xfrm>
            <a:custGeom>
              <a:avLst/>
              <a:gdLst>
                <a:gd name="T0" fmla="*/ 2147483647 w 370"/>
                <a:gd name="T1" fmla="*/ 2147483647 h 366"/>
                <a:gd name="T2" fmla="*/ 0 w 370"/>
                <a:gd name="T3" fmla="*/ 2147483647 h 366"/>
                <a:gd name="T4" fmla="*/ 2147483647 w 370"/>
                <a:gd name="T5" fmla="*/ 2147483647 h 366"/>
                <a:gd name="T6" fmla="*/ 2147483647 w 370"/>
                <a:gd name="T7" fmla="*/ 2147483647 h 366"/>
                <a:gd name="T8" fmla="*/ 2147483647 w 370"/>
                <a:gd name="T9" fmla="*/ 2147483647 h 366"/>
                <a:gd name="T10" fmla="*/ 2147483647 w 370"/>
                <a:gd name="T11" fmla="*/ 2147483647 h 366"/>
                <a:gd name="T12" fmla="*/ 2147483647 w 370"/>
                <a:gd name="T13" fmla="*/ 2147483647 h 366"/>
                <a:gd name="T14" fmla="*/ 2147483647 w 370"/>
                <a:gd name="T15" fmla="*/ 2147483647 h 366"/>
                <a:gd name="T16" fmla="*/ 2147483647 w 370"/>
                <a:gd name="T17" fmla="*/ 2147483647 h 366"/>
                <a:gd name="T18" fmla="*/ 2147483647 w 370"/>
                <a:gd name="T19" fmla="*/ 2147483647 h 366"/>
                <a:gd name="T20" fmla="*/ 2147483647 w 370"/>
                <a:gd name="T21" fmla="*/ 2147483647 h 366"/>
                <a:gd name="T22" fmla="*/ 2147483647 w 370"/>
                <a:gd name="T23" fmla="*/ 2147483647 h 366"/>
                <a:gd name="T24" fmla="*/ 2147483647 w 370"/>
                <a:gd name="T25" fmla="*/ 2147483647 h 366"/>
                <a:gd name="T26" fmla="*/ 2147483647 w 370"/>
                <a:gd name="T27" fmla="*/ 2147483647 h 366"/>
                <a:gd name="T28" fmla="*/ 2147483647 w 370"/>
                <a:gd name="T29" fmla="*/ 2147483647 h 366"/>
                <a:gd name="T30" fmla="*/ 2147483647 w 370"/>
                <a:gd name="T31" fmla="*/ 2147483647 h 366"/>
                <a:gd name="T32" fmla="*/ 2147483647 w 370"/>
                <a:gd name="T33" fmla="*/ 2147483647 h 366"/>
                <a:gd name="T34" fmla="*/ 2147483647 w 370"/>
                <a:gd name="T35" fmla="*/ 2147483647 h 366"/>
                <a:gd name="T36" fmla="*/ 2147483647 w 370"/>
                <a:gd name="T37" fmla="*/ 2147483647 h 366"/>
                <a:gd name="T38" fmla="*/ 2147483647 w 370"/>
                <a:gd name="T39" fmla="*/ 2147483647 h 366"/>
                <a:gd name="T40" fmla="*/ 2147483647 w 370"/>
                <a:gd name="T41" fmla="*/ 2147483647 h 366"/>
                <a:gd name="T42" fmla="*/ 2147483647 w 370"/>
                <a:gd name="T43" fmla="*/ 2147483647 h 366"/>
                <a:gd name="T44" fmla="*/ 2147483647 w 370"/>
                <a:gd name="T45" fmla="*/ 2147483647 h 366"/>
                <a:gd name="T46" fmla="*/ 2147483647 w 370"/>
                <a:gd name="T47" fmla="*/ 2147483647 h 366"/>
                <a:gd name="T48" fmla="*/ 2147483647 w 370"/>
                <a:gd name="T49" fmla="*/ 2147483647 h 366"/>
                <a:gd name="T50" fmla="*/ 2147483647 w 370"/>
                <a:gd name="T51" fmla="*/ 2147483647 h 366"/>
                <a:gd name="T52" fmla="*/ 2147483647 w 370"/>
                <a:gd name="T53" fmla="*/ 2147483647 h 366"/>
                <a:gd name="T54" fmla="*/ 2147483647 w 370"/>
                <a:gd name="T55" fmla="*/ 2147483647 h 366"/>
                <a:gd name="T56" fmla="*/ 2147483647 w 370"/>
                <a:gd name="T57" fmla="*/ 2147483647 h 366"/>
                <a:gd name="T58" fmla="*/ 2147483647 w 370"/>
                <a:gd name="T59" fmla="*/ 2147483647 h 366"/>
                <a:gd name="T60" fmla="*/ 2147483647 w 370"/>
                <a:gd name="T61" fmla="*/ 2147483647 h 366"/>
                <a:gd name="T62" fmla="*/ 2147483647 w 370"/>
                <a:gd name="T63" fmla="*/ 2147483647 h 366"/>
                <a:gd name="T64" fmla="*/ 2147483647 w 370"/>
                <a:gd name="T65" fmla="*/ 2147483647 h 366"/>
                <a:gd name="T66" fmla="*/ 2147483647 w 370"/>
                <a:gd name="T67" fmla="*/ 2147483647 h 366"/>
                <a:gd name="T68" fmla="*/ 2147483647 w 370"/>
                <a:gd name="T69" fmla="*/ 2147483647 h 366"/>
                <a:gd name="T70" fmla="*/ 2147483647 w 370"/>
                <a:gd name="T71" fmla="*/ 2147483647 h 366"/>
                <a:gd name="T72" fmla="*/ 2147483647 w 370"/>
                <a:gd name="T73" fmla="*/ 2147483647 h 366"/>
                <a:gd name="T74" fmla="*/ 2147483647 w 370"/>
                <a:gd name="T75" fmla="*/ 2147483647 h 366"/>
                <a:gd name="T76" fmla="*/ 2147483647 w 370"/>
                <a:gd name="T77" fmla="*/ 2147483647 h 366"/>
                <a:gd name="T78" fmla="*/ 2147483647 w 370"/>
                <a:gd name="T79" fmla="*/ 2147483647 h 366"/>
                <a:gd name="T80" fmla="*/ 2147483647 w 370"/>
                <a:gd name="T81" fmla="*/ 2147483647 h 366"/>
                <a:gd name="T82" fmla="*/ 2147483647 w 370"/>
                <a:gd name="T83" fmla="*/ 2147483647 h 366"/>
                <a:gd name="T84" fmla="*/ 2147483647 w 370"/>
                <a:gd name="T85" fmla="*/ 2147483647 h 366"/>
                <a:gd name="T86" fmla="*/ 2147483647 w 370"/>
                <a:gd name="T87" fmla="*/ 2147483647 h 366"/>
                <a:gd name="T88" fmla="*/ 2147483647 w 370"/>
                <a:gd name="T89" fmla="*/ 2147483647 h 366"/>
                <a:gd name="T90" fmla="*/ 2147483647 w 370"/>
                <a:gd name="T91" fmla="*/ 2147483647 h 366"/>
                <a:gd name="T92" fmla="*/ 2147483647 w 370"/>
                <a:gd name="T93" fmla="*/ 2147483647 h 366"/>
                <a:gd name="T94" fmla="*/ 2147483647 w 370"/>
                <a:gd name="T95" fmla="*/ 0 h 366"/>
                <a:gd name="T96" fmla="*/ 2147483647 w 370"/>
                <a:gd name="T97" fmla="*/ 2147483647 h 366"/>
                <a:gd name="T98" fmla="*/ 2147483647 w 370"/>
                <a:gd name="T99" fmla="*/ 2147483647 h 366"/>
                <a:gd name="T100" fmla="*/ 2147483647 w 370"/>
                <a:gd name="T101" fmla="*/ 2147483647 h 366"/>
                <a:gd name="T102" fmla="*/ 2147483647 w 370"/>
                <a:gd name="T103" fmla="*/ 2147483647 h 366"/>
                <a:gd name="T104" fmla="*/ 2147483647 w 370"/>
                <a:gd name="T105" fmla="*/ 2147483647 h 366"/>
                <a:gd name="T106" fmla="*/ 2147483647 w 370"/>
                <a:gd name="T107" fmla="*/ 2147483647 h 366"/>
                <a:gd name="T108" fmla="*/ 2147483647 w 370"/>
                <a:gd name="T109" fmla="*/ 2147483647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0"/>
                <a:gd name="T166" fmla="*/ 0 h 366"/>
                <a:gd name="T167" fmla="*/ 370 w 370"/>
                <a:gd name="T168" fmla="*/ 366 h 36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41" name="台湾"/>
            <p:cNvSpPr>
              <a:spLocks noChangeArrowheads="1"/>
            </p:cNvSpPr>
            <p:nvPr/>
          </p:nvSpPr>
          <p:spPr bwMode="auto">
            <a:xfrm>
              <a:off x="4107033" y="3052632"/>
              <a:ext cx="154159" cy="372487"/>
            </a:xfrm>
            <a:custGeom>
              <a:avLst/>
              <a:gdLst>
                <a:gd name="T0" fmla="*/ 2147483647 w 106"/>
                <a:gd name="T1" fmla="*/ 0 h 256"/>
                <a:gd name="T2" fmla="*/ 2147483647 w 106"/>
                <a:gd name="T3" fmla="*/ 0 h 256"/>
                <a:gd name="T4" fmla="*/ 2147483647 w 106"/>
                <a:gd name="T5" fmla="*/ 2147483647 h 256"/>
                <a:gd name="T6" fmla="*/ 2147483647 w 106"/>
                <a:gd name="T7" fmla="*/ 2147483647 h 256"/>
                <a:gd name="T8" fmla="*/ 2147483647 w 106"/>
                <a:gd name="T9" fmla="*/ 2147483647 h 256"/>
                <a:gd name="T10" fmla="*/ 2147483647 w 106"/>
                <a:gd name="T11" fmla="*/ 2147483647 h 256"/>
                <a:gd name="T12" fmla="*/ 2147483647 w 106"/>
                <a:gd name="T13" fmla="*/ 2147483647 h 256"/>
                <a:gd name="T14" fmla="*/ 2147483647 w 106"/>
                <a:gd name="T15" fmla="*/ 2147483647 h 256"/>
                <a:gd name="T16" fmla="*/ 2147483647 w 106"/>
                <a:gd name="T17" fmla="*/ 2147483647 h 256"/>
                <a:gd name="T18" fmla="*/ 0 w 106"/>
                <a:gd name="T19" fmla="*/ 2147483647 h 256"/>
                <a:gd name="T20" fmla="*/ 2147483647 w 106"/>
                <a:gd name="T21" fmla="*/ 2147483647 h 256"/>
                <a:gd name="T22" fmla="*/ 2147483647 w 106"/>
                <a:gd name="T23" fmla="*/ 2147483647 h 256"/>
                <a:gd name="T24" fmla="*/ 2147483647 w 106"/>
                <a:gd name="T25" fmla="*/ 2147483647 h 256"/>
                <a:gd name="T26" fmla="*/ 2147483647 w 106"/>
                <a:gd name="T27" fmla="*/ 2147483647 h 256"/>
                <a:gd name="T28" fmla="*/ 2147483647 w 106"/>
                <a:gd name="T29" fmla="*/ 2147483647 h 256"/>
                <a:gd name="T30" fmla="*/ 2147483647 w 106"/>
                <a:gd name="T31" fmla="*/ 2147483647 h 256"/>
                <a:gd name="T32" fmla="*/ 2147483647 w 106"/>
                <a:gd name="T33" fmla="*/ 2147483647 h 256"/>
                <a:gd name="T34" fmla="*/ 2147483647 w 106"/>
                <a:gd name="T35" fmla="*/ 2147483647 h 256"/>
                <a:gd name="T36" fmla="*/ 2147483647 w 106"/>
                <a:gd name="T37" fmla="*/ 2147483647 h 256"/>
                <a:gd name="T38" fmla="*/ 2147483647 w 106"/>
                <a:gd name="T39" fmla="*/ 2147483647 h 256"/>
                <a:gd name="T40" fmla="*/ 2147483647 w 106"/>
                <a:gd name="T41" fmla="*/ 2147483647 h 256"/>
                <a:gd name="T42" fmla="*/ 2147483647 w 106"/>
                <a:gd name="T43" fmla="*/ 2147483647 h 256"/>
                <a:gd name="T44" fmla="*/ 2147483647 w 106"/>
                <a:gd name="T45" fmla="*/ 2147483647 h 256"/>
                <a:gd name="T46" fmla="*/ 2147483647 w 106"/>
                <a:gd name="T47" fmla="*/ 2147483647 h 256"/>
                <a:gd name="T48" fmla="*/ 2147483647 w 106"/>
                <a:gd name="T49" fmla="*/ 2147483647 h 256"/>
                <a:gd name="T50" fmla="*/ 2147483647 w 106"/>
                <a:gd name="T51" fmla="*/ 2147483647 h 256"/>
                <a:gd name="T52" fmla="*/ 2147483647 w 106"/>
                <a:gd name="T53" fmla="*/ 2147483647 h 256"/>
                <a:gd name="T54" fmla="*/ 2147483647 w 106"/>
                <a:gd name="T55" fmla="*/ 2147483647 h 256"/>
                <a:gd name="T56" fmla="*/ 2147483647 w 106"/>
                <a:gd name="T57" fmla="*/ 2147483647 h 256"/>
                <a:gd name="T58" fmla="*/ 2147483647 w 106"/>
                <a:gd name="T59" fmla="*/ 2147483647 h 256"/>
                <a:gd name="T60" fmla="*/ 2147483647 w 106"/>
                <a:gd name="T61" fmla="*/ 2147483647 h 256"/>
                <a:gd name="T62" fmla="*/ 2147483647 w 106"/>
                <a:gd name="T63" fmla="*/ 2147483647 h 256"/>
                <a:gd name="T64" fmla="*/ 2147483647 w 106"/>
                <a:gd name="T65" fmla="*/ 2147483647 h 256"/>
                <a:gd name="T66" fmla="*/ 2147483647 w 106"/>
                <a:gd name="T67" fmla="*/ 2147483647 h 256"/>
                <a:gd name="T68" fmla="*/ 2147483647 w 106"/>
                <a:gd name="T69" fmla="*/ 2147483647 h 256"/>
                <a:gd name="T70" fmla="*/ 2147483647 w 106"/>
                <a:gd name="T71" fmla="*/ 2147483647 h 256"/>
                <a:gd name="T72" fmla="*/ 2147483647 w 106"/>
                <a:gd name="T73" fmla="*/ 2147483647 h 256"/>
                <a:gd name="T74" fmla="*/ 2147483647 w 106"/>
                <a:gd name="T75" fmla="*/ 2147483647 h 256"/>
                <a:gd name="T76" fmla="*/ 2147483647 w 106"/>
                <a:gd name="T77" fmla="*/ 2147483647 h 256"/>
                <a:gd name="T78" fmla="*/ 2147483647 w 106"/>
                <a:gd name="T79" fmla="*/ 2147483647 h 256"/>
                <a:gd name="T80" fmla="*/ 2147483647 w 106"/>
                <a:gd name="T81" fmla="*/ 2147483647 h 256"/>
                <a:gd name="T82" fmla="*/ 2147483647 w 106"/>
                <a:gd name="T83" fmla="*/ 2147483647 h 256"/>
                <a:gd name="T84" fmla="*/ 2147483647 w 106"/>
                <a:gd name="T85" fmla="*/ 2147483647 h 256"/>
                <a:gd name="T86" fmla="*/ 2147483647 w 106"/>
                <a:gd name="T87" fmla="*/ 2147483647 h 256"/>
                <a:gd name="T88" fmla="*/ 2147483647 w 106"/>
                <a:gd name="T89" fmla="*/ 0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6"/>
                <a:gd name="T136" fmla="*/ 0 h 256"/>
                <a:gd name="T137" fmla="*/ 106 w 106"/>
                <a:gd name="T138" fmla="*/ 256 h 2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42" name="海南"/>
            <p:cNvSpPr>
              <a:spLocks noChangeArrowheads="1"/>
            </p:cNvSpPr>
            <p:nvPr/>
          </p:nvSpPr>
          <p:spPr bwMode="auto">
            <a:xfrm>
              <a:off x="2972658" y="3713218"/>
              <a:ext cx="232693" cy="203703"/>
            </a:xfrm>
            <a:custGeom>
              <a:avLst/>
              <a:gdLst>
                <a:gd name="T0" fmla="*/ 2147483647 w 160"/>
                <a:gd name="T1" fmla="*/ 2147483647 h 140"/>
                <a:gd name="T2" fmla="*/ 2147483647 w 160"/>
                <a:gd name="T3" fmla="*/ 2147483647 h 140"/>
                <a:gd name="T4" fmla="*/ 2147483647 w 160"/>
                <a:gd name="T5" fmla="*/ 2147483647 h 140"/>
                <a:gd name="T6" fmla="*/ 2147483647 w 160"/>
                <a:gd name="T7" fmla="*/ 2147483647 h 140"/>
                <a:gd name="T8" fmla="*/ 2147483647 w 160"/>
                <a:gd name="T9" fmla="*/ 2147483647 h 140"/>
                <a:gd name="T10" fmla="*/ 2147483647 w 160"/>
                <a:gd name="T11" fmla="*/ 2147483647 h 140"/>
                <a:gd name="T12" fmla="*/ 2147483647 w 160"/>
                <a:gd name="T13" fmla="*/ 2147483647 h 140"/>
                <a:gd name="T14" fmla="*/ 2147483647 w 160"/>
                <a:gd name="T15" fmla="*/ 2147483647 h 140"/>
                <a:gd name="T16" fmla="*/ 2147483647 w 160"/>
                <a:gd name="T17" fmla="*/ 2147483647 h 140"/>
                <a:gd name="T18" fmla="*/ 2147483647 w 160"/>
                <a:gd name="T19" fmla="*/ 2147483647 h 140"/>
                <a:gd name="T20" fmla="*/ 2147483647 w 160"/>
                <a:gd name="T21" fmla="*/ 2147483647 h 140"/>
                <a:gd name="T22" fmla="*/ 2147483647 w 160"/>
                <a:gd name="T23" fmla="*/ 2147483647 h 140"/>
                <a:gd name="T24" fmla="*/ 2147483647 w 160"/>
                <a:gd name="T25" fmla="*/ 2147483647 h 140"/>
                <a:gd name="T26" fmla="*/ 0 w 160"/>
                <a:gd name="T27" fmla="*/ 2147483647 h 140"/>
                <a:gd name="T28" fmla="*/ 2147483647 w 160"/>
                <a:gd name="T29" fmla="*/ 2147483647 h 140"/>
                <a:gd name="T30" fmla="*/ 2147483647 w 160"/>
                <a:gd name="T31" fmla="*/ 2147483647 h 140"/>
                <a:gd name="T32" fmla="*/ 2147483647 w 160"/>
                <a:gd name="T33" fmla="*/ 2147483647 h 140"/>
                <a:gd name="T34" fmla="*/ 2147483647 w 160"/>
                <a:gd name="T35" fmla="*/ 2147483647 h 140"/>
                <a:gd name="T36" fmla="*/ 2147483647 w 160"/>
                <a:gd name="T37" fmla="*/ 2147483647 h 140"/>
                <a:gd name="T38" fmla="*/ 2147483647 w 160"/>
                <a:gd name="T39" fmla="*/ 2147483647 h 140"/>
                <a:gd name="T40" fmla="*/ 2147483647 w 160"/>
                <a:gd name="T41" fmla="*/ 2147483647 h 140"/>
                <a:gd name="T42" fmla="*/ 2147483647 w 160"/>
                <a:gd name="T43" fmla="*/ 2147483647 h 140"/>
                <a:gd name="T44" fmla="*/ 2147483647 w 160"/>
                <a:gd name="T45" fmla="*/ 2147483647 h 140"/>
                <a:gd name="T46" fmla="*/ 2147483647 w 160"/>
                <a:gd name="T47" fmla="*/ 2147483647 h 140"/>
                <a:gd name="T48" fmla="*/ 2147483647 w 160"/>
                <a:gd name="T49" fmla="*/ 2147483647 h 140"/>
                <a:gd name="T50" fmla="*/ 2147483647 w 160"/>
                <a:gd name="T51" fmla="*/ 2147483647 h 140"/>
                <a:gd name="T52" fmla="*/ 2147483647 w 160"/>
                <a:gd name="T53" fmla="*/ 2147483647 h 140"/>
                <a:gd name="T54" fmla="*/ 2147483647 w 160"/>
                <a:gd name="T55" fmla="*/ 2147483647 h 140"/>
                <a:gd name="T56" fmla="*/ 2147483647 w 160"/>
                <a:gd name="T57" fmla="*/ 2147483647 h 140"/>
                <a:gd name="T58" fmla="*/ 2147483647 w 160"/>
                <a:gd name="T59" fmla="*/ 2147483647 h 140"/>
                <a:gd name="T60" fmla="*/ 2147483647 w 160"/>
                <a:gd name="T61" fmla="*/ 2147483647 h 140"/>
                <a:gd name="T62" fmla="*/ 2147483647 w 160"/>
                <a:gd name="T63" fmla="*/ 2147483647 h 140"/>
                <a:gd name="T64" fmla="*/ 2147483647 w 160"/>
                <a:gd name="T65" fmla="*/ 2147483647 h 140"/>
                <a:gd name="T66" fmla="*/ 2147483647 w 160"/>
                <a:gd name="T67" fmla="*/ 2147483647 h 140"/>
                <a:gd name="T68" fmla="*/ 2147483647 w 160"/>
                <a:gd name="T69" fmla="*/ 2147483647 h 140"/>
                <a:gd name="T70" fmla="*/ 2147483647 w 160"/>
                <a:gd name="T71" fmla="*/ 2147483647 h 140"/>
                <a:gd name="T72" fmla="*/ 2147483647 w 160"/>
                <a:gd name="T73" fmla="*/ 2147483647 h 140"/>
                <a:gd name="T74" fmla="*/ 2147483647 w 160"/>
                <a:gd name="T75" fmla="*/ 2147483647 h 140"/>
                <a:gd name="T76" fmla="*/ 2147483647 w 160"/>
                <a:gd name="T77" fmla="*/ 2147483647 h 140"/>
                <a:gd name="T78" fmla="*/ 2147483647 w 160"/>
                <a:gd name="T79" fmla="*/ 2147483647 h 140"/>
                <a:gd name="T80" fmla="*/ 2147483647 w 160"/>
                <a:gd name="T81" fmla="*/ 2147483647 h 140"/>
                <a:gd name="T82" fmla="*/ 2147483647 w 160"/>
                <a:gd name="T83" fmla="*/ 0 h 140"/>
                <a:gd name="T84" fmla="*/ 2147483647 w 160"/>
                <a:gd name="T85" fmla="*/ 2147483647 h 140"/>
                <a:gd name="T86" fmla="*/ 2147483647 w 160"/>
                <a:gd name="T87" fmla="*/ 2147483647 h 140"/>
                <a:gd name="T88" fmla="*/ 2147483647 w 160"/>
                <a:gd name="T89" fmla="*/ 2147483647 h 140"/>
                <a:gd name="T90" fmla="*/ 2147483647 w 160"/>
                <a:gd name="T91" fmla="*/ 2147483647 h 140"/>
                <a:gd name="T92" fmla="*/ 2147483647 w 160"/>
                <a:gd name="T93" fmla="*/ 2147483647 h 140"/>
                <a:gd name="T94" fmla="*/ 2147483647 w 160"/>
                <a:gd name="T95" fmla="*/ 2147483647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0"/>
                <a:gd name="T145" fmla="*/ 0 h 140"/>
                <a:gd name="T146" fmla="*/ 160 w 160"/>
                <a:gd name="T147" fmla="*/ 140 h 1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直接连接符 37"/>
          <p:cNvSpPr>
            <a:spLocks noChangeShapeType="1"/>
          </p:cNvSpPr>
          <p:nvPr/>
        </p:nvSpPr>
        <p:spPr bwMode="auto">
          <a:xfrm>
            <a:off x="4881161" y="3533754"/>
            <a:ext cx="2590641" cy="0"/>
          </a:xfrm>
          <a:prstGeom prst="line">
            <a:avLst/>
          </a:prstGeom>
          <a:noFill/>
          <a:ln w="9525">
            <a:solidFill>
              <a:srgbClr val="EAEAEA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44" name="矩形 38"/>
          <p:cNvSpPr>
            <a:spLocks noChangeArrowheads="1"/>
          </p:cNvSpPr>
          <p:nvPr/>
        </p:nvSpPr>
        <p:spPr bwMode="auto">
          <a:xfrm>
            <a:off x="4884730" y="3536135"/>
            <a:ext cx="4067438" cy="111860"/>
          </a:xfrm>
          <a:prstGeom prst="rect">
            <a:avLst/>
          </a:prstGeom>
          <a:solidFill>
            <a:srgbClr val="41858E"/>
          </a:solidFill>
          <a:ln>
            <a:noFill/>
          </a:ln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5" name="立方体 39"/>
          <p:cNvSpPr>
            <a:spLocks noChangeArrowheads="1"/>
          </p:cNvSpPr>
          <p:nvPr/>
        </p:nvSpPr>
        <p:spPr bwMode="auto">
          <a:xfrm>
            <a:off x="5015631" y="2010548"/>
            <a:ext cx="360572" cy="1637447"/>
          </a:xfrm>
          <a:prstGeom prst="cube">
            <a:avLst>
              <a:gd name="adj" fmla="val 25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6" name="立方体 40"/>
          <p:cNvSpPr>
            <a:spLocks noChangeArrowheads="1"/>
          </p:cNvSpPr>
          <p:nvPr/>
        </p:nvSpPr>
        <p:spPr bwMode="auto">
          <a:xfrm>
            <a:off x="5670134" y="2186668"/>
            <a:ext cx="360572" cy="1461326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7" name="立方体 41"/>
          <p:cNvSpPr>
            <a:spLocks noChangeArrowheads="1"/>
          </p:cNvSpPr>
          <p:nvPr/>
        </p:nvSpPr>
        <p:spPr bwMode="auto">
          <a:xfrm>
            <a:off x="6323447" y="2498450"/>
            <a:ext cx="360571" cy="1149545"/>
          </a:xfrm>
          <a:prstGeom prst="cube">
            <a:avLst>
              <a:gd name="adj" fmla="val 25000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8" name="立方体 42"/>
          <p:cNvSpPr>
            <a:spLocks noChangeArrowheads="1"/>
          </p:cNvSpPr>
          <p:nvPr/>
        </p:nvSpPr>
        <p:spPr bwMode="auto">
          <a:xfrm>
            <a:off x="6977950" y="1763027"/>
            <a:ext cx="359382" cy="1884968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9" name="文本框 15"/>
          <p:cNvSpPr>
            <a:spLocks noChangeArrowheads="1"/>
          </p:cNvSpPr>
          <p:nvPr/>
        </p:nvSpPr>
        <p:spPr bwMode="auto">
          <a:xfrm>
            <a:off x="5057282" y="1724947"/>
            <a:ext cx="412931" cy="32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575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</a:t>
            </a:r>
            <a:r>
              <a:rPr lang="en-US" altLang="zh-CN" sz="9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zh-CN" altLang="en-US" sz="1575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文本框 84"/>
          <p:cNvSpPr>
            <a:spLocks noChangeArrowheads="1"/>
          </p:cNvSpPr>
          <p:nvPr/>
        </p:nvSpPr>
        <p:spPr bwMode="auto">
          <a:xfrm>
            <a:off x="5712974" y="1879647"/>
            <a:ext cx="411742" cy="32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575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</a:t>
            </a:r>
            <a:r>
              <a:rPr lang="en-US" altLang="zh-CN" sz="9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zh-CN" altLang="en-US" sz="1575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文本框 85"/>
          <p:cNvSpPr>
            <a:spLocks noChangeArrowheads="1"/>
          </p:cNvSpPr>
          <p:nvPr/>
        </p:nvSpPr>
        <p:spPr bwMode="auto">
          <a:xfrm>
            <a:off x="6363907" y="2193809"/>
            <a:ext cx="412931" cy="32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575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55</a:t>
            </a:r>
            <a:r>
              <a:rPr lang="en-US" altLang="zh-CN" sz="9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zh-CN" altLang="en-US" sz="1575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文本框 86"/>
          <p:cNvSpPr>
            <a:spLocks noChangeArrowheads="1"/>
          </p:cNvSpPr>
          <p:nvPr/>
        </p:nvSpPr>
        <p:spPr bwMode="auto">
          <a:xfrm>
            <a:off x="7001750" y="1458386"/>
            <a:ext cx="411742" cy="32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575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92</a:t>
            </a:r>
            <a:r>
              <a:rPr lang="en-US" altLang="zh-CN" sz="9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zh-CN" altLang="en-US" sz="1575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文本框 61"/>
          <p:cNvSpPr>
            <a:spLocks noChangeArrowheads="1"/>
          </p:cNvSpPr>
          <p:nvPr/>
        </p:nvSpPr>
        <p:spPr bwMode="auto">
          <a:xfrm>
            <a:off x="5015631" y="3771755"/>
            <a:ext cx="360572" cy="18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四川</a:t>
            </a:r>
          </a:p>
        </p:txBody>
      </p:sp>
      <p:sp>
        <p:nvSpPr>
          <p:cNvPr id="54" name="文本框 62"/>
          <p:cNvSpPr>
            <a:spLocks noChangeArrowheads="1"/>
          </p:cNvSpPr>
          <p:nvPr/>
        </p:nvSpPr>
        <p:spPr bwMode="auto">
          <a:xfrm>
            <a:off x="5670134" y="3771755"/>
            <a:ext cx="360572" cy="18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广东</a:t>
            </a:r>
          </a:p>
        </p:txBody>
      </p:sp>
      <p:sp>
        <p:nvSpPr>
          <p:cNvPr id="55" name="文本框 63"/>
          <p:cNvSpPr>
            <a:spLocks noChangeArrowheads="1"/>
          </p:cNvSpPr>
          <p:nvPr/>
        </p:nvSpPr>
        <p:spPr bwMode="auto">
          <a:xfrm>
            <a:off x="6323447" y="3771755"/>
            <a:ext cx="360571" cy="18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山东</a:t>
            </a:r>
          </a:p>
        </p:txBody>
      </p:sp>
      <p:sp>
        <p:nvSpPr>
          <p:cNvPr id="56" name="文本框 64"/>
          <p:cNvSpPr>
            <a:spLocks noChangeArrowheads="1"/>
          </p:cNvSpPr>
          <p:nvPr/>
        </p:nvSpPr>
        <p:spPr bwMode="auto">
          <a:xfrm>
            <a:off x="6977950" y="3771755"/>
            <a:ext cx="359382" cy="18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浙江</a:t>
            </a:r>
          </a:p>
        </p:txBody>
      </p:sp>
      <p:sp>
        <p:nvSpPr>
          <p:cNvPr id="57" name="四川"/>
          <p:cNvSpPr>
            <a:spLocks noChangeArrowheads="1"/>
          </p:cNvSpPr>
          <p:nvPr/>
        </p:nvSpPr>
        <p:spPr bwMode="auto">
          <a:xfrm>
            <a:off x="2514240" y="2848311"/>
            <a:ext cx="766363" cy="671163"/>
          </a:xfrm>
          <a:custGeom>
            <a:avLst/>
            <a:gdLst>
              <a:gd name="T0" fmla="*/ 2147483647 w 702"/>
              <a:gd name="T1" fmla="*/ 2147483647 h 616"/>
              <a:gd name="T2" fmla="*/ 2147483647 w 702"/>
              <a:gd name="T3" fmla="*/ 2147483647 h 616"/>
              <a:gd name="T4" fmla="*/ 2147483647 w 702"/>
              <a:gd name="T5" fmla="*/ 2147483647 h 616"/>
              <a:gd name="T6" fmla="*/ 2147483647 w 702"/>
              <a:gd name="T7" fmla="*/ 2147483647 h 616"/>
              <a:gd name="T8" fmla="*/ 2147483647 w 702"/>
              <a:gd name="T9" fmla="*/ 2147483647 h 616"/>
              <a:gd name="T10" fmla="*/ 2147483647 w 702"/>
              <a:gd name="T11" fmla="*/ 2147483647 h 616"/>
              <a:gd name="T12" fmla="*/ 2147483647 w 702"/>
              <a:gd name="T13" fmla="*/ 2147483647 h 616"/>
              <a:gd name="T14" fmla="*/ 2147483647 w 702"/>
              <a:gd name="T15" fmla="*/ 2147483647 h 616"/>
              <a:gd name="T16" fmla="*/ 2147483647 w 702"/>
              <a:gd name="T17" fmla="*/ 2147483647 h 616"/>
              <a:gd name="T18" fmla="*/ 2147483647 w 702"/>
              <a:gd name="T19" fmla="*/ 2147483647 h 616"/>
              <a:gd name="T20" fmla="*/ 2147483647 w 702"/>
              <a:gd name="T21" fmla="*/ 2147483647 h 616"/>
              <a:gd name="T22" fmla="*/ 2147483647 w 702"/>
              <a:gd name="T23" fmla="*/ 2147483647 h 616"/>
              <a:gd name="T24" fmla="*/ 2147483647 w 702"/>
              <a:gd name="T25" fmla="*/ 2147483647 h 616"/>
              <a:gd name="T26" fmla="*/ 2147483647 w 702"/>
              <a:gd name="T27" fmla="*/ 2147483647 h 616"/>
              <a:gd name="T28" fmla="*/ 2147483647 w 702"/>
              <a:gd name="T29" fmla="*/ 2147483647 h 616"/>
              <a:gd name="T30" fmla="*/ 2147483647 w 702"/>
              <a:gd name="T31" fmla="*/ 2147483647 h 616"/>
              <a:gd name="T32" fmla="*/ 2147483647 w 702"/>
              <a:gd name="T33" fmla="*/ 2147483647 h 616"/>
              <a:gd name="T34" fmla="*/ 2147483647 w 702"/>
              <a:gd name="T35" fmla="*/ 2147483647 h 616"/>
              <a:gd name="T36" fmla="*/ 2147483647 w 702"/>
              <a:gd name="T37" fmla="*/ 2147483647 h 616"/>
              <a:gd name="T38" fmla="*/ 2147483647 w 702"/>
              <a:gd name="T39" fmla="*/ 2147483647 h 616"/>
              <a:gd name="T40" fmla="*/ 2147483647 w 702"/>
              <a:gd name="T41" fmla="*/ 2147483647 h 616"/>
              <a:gd name="T42" fmla="*/ 2147483647 w 702"/>
              <a:gd name="T43" fmla="*/ 2147483647 h 616"/>
              <a:gd name="T44" fmla="*/ 2147483647 w 702"/>
              <a:gd name="T45" fmla="*/ 2147483647 h 616"/>
              <a:gd name="T46" fmla="*/ 2147483647 w 702"/>
              <a:gd name="T47" fmla="*/ 2147483647 h 616"/>
              <a:gd name="T48" fmla="*/ 2147483647 w 702"/>
              <a:gd name="T49" fmla="*/ 2147483647 h 616"/>
              <a:gd name="T50" fmla="*/ 2147483647 w 702"/>
              <a:gd name="T51" fmla="*/ 2147483647 h 616"/>
              <a:gd name="T52" fmla="*/ 2147483647 w 702"/>
              <a:gd name="T53" fmla="*/ 2147483647 h 616"/>
              <a:gd name="T54" fmla="*/ 2147483647 w 702"/>
              <a:gd name="T55" fmla="*/ 2147483647 h 616"/>
              <a:gd name="T56" fmla="*/ 2147483647 w 702"/>
              <a:gd name="T57" fmla="*/ 2147483647 h 616"/>
              <a:gd name="T58" fmla="*/ 2147483647 w 702"/>
              <a:gd name="T59" fmla="*/ 2147483647 h 616"/>
              <a:gd name="T60" fmla="*/ 2147483647 w 702"/>
              <a:gd name="T61" fmla="*/ 2147483647 h 616"/>
              <a:gd name="T62" fmla="*/ 2147483647 w 702"/>
              <a:gd name="T63" fmla="*/ 2147483647 h 616"/>
              <a:gd name="T64" fmla="*/ 2147483647 w 702"/>
              <a:gd name="T65" fmla="*/ 2147483647 h 616"/>
              <a:gd name="T66" fmla="*/ 2147483647 w 702"/>
              <a:gd name="T67" fmla="*/ 2147483647 h 616"/>
              <a:gd name="T68" fmla="*/ 2147483647 w 702"/>
              <a:gd name="T69" fmla="*/ 2147483647 h 616"/>
              <a:gd name="T70" fmla="*/ 2147483647 w 702"/>
              <a:gd name="T71" fmla="*/ 2147483647 h 616"/>
              <a:gd name="T72" fmla="*/ 2147483647 w 702"/>
              <a:gd name="T73" fmla="*/ 2147483647 h 616"/>
              <a:gd name="T74" fmla="*/ 2147483647 w 702"/>
              <a:gd name="T75" fmla="*/ 2147483647 h 616"/>
              <a:gd name="T76" fmla="*/ 2147483647 w 702"/>
              <a:gd name="T77" fmla="*/ 2147483647 h 616"/>
              <a:gd name="T78" fmla="*/ 2147483647 w 702"/>
              <a:gd name="T79" fmla="*/ 2147483647 h 616"/>
              <a:gd name="T80" fmla="*/ 2147483647 w 702"/>
              <a:gd name="T81" fmla="*/ 2147483647 h 616"/>
              <a:gd name="T82" fmla="*/ 2147483647 w 702"/>
              <a:gd name="T83" fmla="*/ 2147483647 h 616"/>
              <a:gd name="T84" fmla="*/ 2147483647 w 702"/>
              <a:gd name="T85" fmla="*/ 2147483647 h 616"/>
              <a:gd name="T86" fmla="*/ 2147483647 w 702"/>
              <a:gd name="T87" fmla="*/ 2147483647 h 616"/>
              <a:gd name="T88" fmla="*/ 2147483647 w 702"/>
              <a:gd name="T89" fmla="*/ 2147483647 h 616"/>
              <a:gd name="T90" fmla="*/ 2147483647 w 702"/>
              <a:gd name="T91" fmla="*/ 2147483647 h 616"/>
              <a:gd name="T92" fmla="*/ 2147483647 w 702"/>
              <a:gd name="T93" fmla="*/ 2147483647 h 616"/>
              <a:gd name="T94" fmla="*/ 2147483647 w 702"/>
              <a:gd name="T95" fmla="*/ 2147483647 h 616"/>
              <a:gd name="T96" fmla="*/ 2147483647 w 702"/>
              <a:gd name="T97" fmla="*/ 2147483647 h 616"/>
              <a:gd name="T98" fmla="*/ 2147483647 w 702"/>
              <a:gd name="T99" fmla="*/ 0 h 616"/>
              <a:gd name="T100" fmla="*/ 2147483647 w 702"/>
              <a:gd name="T101" fmla="*/ 2147483647 h 616"/>
              <a:gd name="T102" fmla="*/ 2147483647 w 702"/>
              <a:gd name="T103" fmla="*/ 2147483647 h 616"/>
              <a:gd name="T104" fmla="*/ 2147483647 w 702"/>
              <a:gd name="T105" fmla="*/ 2147483647 h 616"/>
              <a:gd name="T106" fmla="*/ 2147483647 w 702"/>
              <a:gd name="T107" fmla="*/ 2147483647 h 616"/>
              <a:gd name="T108" fmla="*/ 2147483647 w 702"/>
              <a:gd name="T109" fmla="*/ 2147483647 h 616"/>
              <a:gd name="T110" fmla="*/ 2147483647 w 702"/>
              <a:gd name="T111" fmla="*/ 2147483647 h 616"/>
              <a:gd name="T112" fmla="*/ 2147483647 w 702"/>
              <a:gd name="T113" fmla="*/ 2147483647 h 616"/>
              <a:gd name="T114" fmla="*/ 2147483647 w 702"/>
              <a:gd name="T115" fmla="*/ 2147483647 h 616"/>
              <a:gd name="T116" fmla="*/ 2147483647 w 702"/>
              <a:gd name="T117" fmla="*/ 2147483647 h 616"/>
              <a:gd name="T118" fmla="*/ 2147483647 w 702"/>
              <a:gd name="T119" fmla="*/ 2147483647 h 6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02"/>
              <a:gd name="T181" fmla="*/ 0 h 616"/>
              <a:gd name="T182" fmla="*/ 702 w 702"/>
              <a:gd name="T183" fmla="*/ 616 h 6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02" h="616">
                <a:moveTo>
                  <a:pt x="66" y="14"/>
                </a:moveTo>
                <a:lnTo>
                  <a:pt x="46" y="10"/>
                </a:lnTo>
                <a:lnTo>
                  <a:pt x="28" y="6"/>
                </a:lnTo>
                <a:lnTo>
                  <a:pt x="22" y="14"/>
                </a:lnTo>
                <a:lnTo>
                  <a:pt x="20" y="28"/>
                </a:lnTo>
                <a:lnTo>
                  <a:pt x="26" y="50"/>
                </a:lnTo>
                <a:lnTo>
                  <a:pt x="26" y="66"/>
                </a:lnTo>
                <a:lnTo>
                  <a:pt x="26" y="70"/>
                </a:lnTo>
                <a:lnTo>
                  <a:pt x="18" y="70"/>
                </a:lnTo>
                <a:lnTo>
                  <a:pt x="22" y="90"/>
                </a:lnTo>
                <a:lnTo>
                  <a:pt x="6" y="94"/>
                </a:lnTo>
                <a:lnTo>
                  <a:pt x="0" y="106"/>
                </a:lnTo>
                <a:lnTo>
                  <a:pt x="8" y="114"/>
                </a:lnTo>
                <a:lnTo>
                  <a:pt x="10" y="114"/>
                </a:lnTo>
                <a:lnTo>
                  <a:pt x="38" y="136"/>
                </a:lnTo>
                <a:lnTo>
                  <a:pt x="38" y="138"/>
                </a:lnTo>
                <a:lnTo>
                  <a:pt x="42" y="158"/>
                </a:lnTo>
                <a:lnTo>
                  <a:pt x="56" y="178"/>
                </a:lnTo>
                <a:lnTo>
                  <a:pt x="62" y="184"/>
                </a:lnTo>
                <a:lnTo>
                  <a:pt x="70" y="194"/>
                </a:lnTo>
                <a:lnTo>
                  <a:pt x="72" y="194"/>
                </a:lnTo>
                <a:lnTo>
                  <a:pt x="70" y="196"/>
                </a:lnTo>
                <a:lnTo>
                  <a:pt x="70" y="214"/>
                </a:lnTo>
                <a:lnTo>
                  <a:pt x="74" y="226"/>
                </a:lnTo>
                <a:lnTo>
                  <a:pt x="74" y="244"/>
                </a:lnTo>
                <a:lnTo>
                  <a:pt x="82" y="258"/>
                </a:lnTo>
                <a:lnTo>
                  <a:pt x="84" y="266"/>
                </a:lnTo>
                <a:lnTo>
                  <a:pt x="86" y="274"/>
                </a:lnTo>
                <a:lnTo>
                  <a:pt x="90" y="286"/>
                </a:lnTo>
                <a:lnTo>
                  <a:pt x="92" y="302"/>
                </a:lnTo>
                <a:lnTo>
                  <a:pt x="90" y="314"/>
                </a:lnTo>
                <a:lnTo>
                  <a:pt x="88" y="320"/>
                </a:lnTo>
                <a:lnTo>
                  <a:pt x="90" y="326"/>
                </a:lnTo>
                <a:lnTo>
                  <a:pt x="94" y="336"/>
                </a:lnTo>
                <a:lnTo>
                  <a:pt x="98" y="346"/>
                </a:lnTo>
                <a:lnTo>
                  <a:pt x="100" y="346"/>
                </a:lnTo>
                <a:lnTo>
                  <a:pt x="100" y="348"/>
                </a:lnTo>
                <a:lnTo>
                  <a:pt x="100" y="350"/>
                </a:lnTo>
                <a:lnTo>
                  <a:pt x="86" y="378"/>
                </a:lnTo>
                <a:lnTo>
                  <a:pt x="90" y="386"/>
                </a:lnTo>
                <a:lnTo>
                  <a:pt x="90" y="392"/>
                </a:lnTo>
                <a:lnTo>
                  <a:pt x="86" y="418"/>
                </a:lnTo>
                <a:lnTo>
                  <a:pt x="86" y="428"/>
                </a:lnTo>
                <a:lnTo>
                  <a:pt x="88" y="432"/>
                </a:lnTo>
                <a:lnTo>
                  <a:pt x="90" y="434"/>
                </a:lnTo>
                <a:lnTo>
                  <a:pt x="94" y="436"/>
                </a:lnTo>
                <a:lnTo>
                  <a:pt x="102" y="442"/>
                </a:lnTo>
                <a:lnTo>
                  <a:pt x="104" y="448"/>
                </a:lnTo>
                <a:lnTo>
                  <a:pt x="102" y="462"/>
                </a:lnTo>
                <a:lnTo>
                  <a:pt x="106" y="462"/>
                </a:lnTo>
                <a:lnTo>
                  <a:pt x="108" y="464"/>
                </a:lnTo>
                <a:lnTo>
                  <a:pt x="110" y="462"/>
                </a:lnTo>
                <a:lnTo>
                  <a:pt x="114" y="458"/>
                </a:lnTo>
                <a:lnTo>
                  <a:pt x="116" y="452"/>
                </a:lnTo>
                <a:lnTo>
                  <a:pt x="118" y="450"/>
                </a:lnTo>
                <a:lnTo>
                  <a:pt x="118" y="448"/>
                </a:lnTo>
                <a:lnTo>
                  <a:pt x="122" y="444"/>
                </a:lnTo>
                <a:lnTo>
                  <a:pt x="126" y="440"/>
                </a:lnTo>
                <a:lnTo>
                  <a:pt x="126" y="434"/>
                </a:lnTo>
                <a:lnTo>
                  <a:pt x="124" y="426"/>
                </a:lnTo>
                <a:lnTo>
                  <a:pt x="122" y="422"/>
                </a:lnTo>
                <a:lnTo>
                  <a:pt x="126" y="420"/>
                </a:lnTo>
                <a:lnTo>
                  <a:pt x="136" y="418"/>
                </a:lnTo>
                <a:lnTo>
                  <a:pt x="142" y="418"/>
                </a:lnTo>
                <a:lnTo>
                  <a:pt x="146" y="420"/>
                </a:lnTo>
                <a:lnTo>
                  <a:pt x="150" y="424"/>
                </a:lnTo>
                <a:lnTo>
                  <a:pt x="156" y="440"/>
                </a:lnTo>
                <a:lnTo>
                  <a:pt x="156" y="442"/>
                </a:lnTo>
                <a:lnTo>
                  <a:pt x="158" y="468"/>
                </a:lnTo>
                <a:lnTo>
                  <a:pt x="170" y="474"/>
                </a:lnTo>
                <a:lnTo>
                  <a:pt x="178" y="478"/>
                </a:lnTo>
                <a:lnTo>
                  <a:pt x="184" y="472"/>
                </a:lnTo>
                <a:lnTo>
                  <a:pt x="190" y="466"/>
                </a:lnTo>
                <a:lnTo>
                  <a:pt x="194" y="466"/>
                </a:lnTo>
                <a:lnTo>
                  <a:pt x="200" y="470"/>
                </a:lnTo>
                <a:lnTo>
                  <a:pt x="204" y="478"/>
                </a:lnTo>
                <a:lnTo>
                  <a:pt x="206" y="498"/>
                </a:lnTo>
                <a:lnTo>
                  <a:pt x="208" y="502"/>
                </a:lnTo>
                <a:lnTo>
                  <a:pt x="230" y="548"/>
                </a:lnTo>
                <a:lnTo>
                  <a:pt x="238" y="556"/>
                </a:lnTo>
                <a:lnTo>
                  <a:pt x="238" y="558"/>
                </a:lnTo>
                <a:lnTo>
                  <a:pt x="242" y="578"/>
                </a:lnTo>
                <a:lnTo>
                  <a:pt x="244" y="596"/>
                </a:lnTo>
                <a:lnTo>
                  <a:pt x="246" y="598"/>
                </a:lnTo>
                <a:lnTo>
                  <a:pt x="254" y="588"/>
                </a:lnTo>
                <a:lnTo>
                  <a:pt x="256" y="586"/>
                </a:lnTo>
                <a:lnTo>
                  <a:pt x="258" y="586"/>
                </a:lnTo>
                <a:lnTo>
                  <a:pt x="262" y="588"/>
                </a:lnTo>
                <a:lnTo>
                  <a:pt x="262" y="592"/>
                </a:lnTo>
                <a:lnTo>
                  <a:pt x="262" y="598"/>
                </a:lnTo>
                <a:lnTo>
                  <a:pt x="262" y="612"/>
                </a:lnTo>
                <a:lnTo>
                  <a:pt x="262" y="616"/>
                </a:lnTo>
                <a:lnTo>
                  <a:pt x="268" y="616"/>
                </a:lnTo>
                <a:lnTo>
                  <a:pt x="270" y="614"/>
                </a:lnTo>
                <a:lnTo>
                  <a:pt x="278" y="602"/>
                </a:lnTo>
                <a:lnTo>
                  <a:pt x="288" y="594"/>
                </a:lnTo>
                <a:lnTo>
                  <a:pt x="296" y="588"/>
                </a:lnTo>
                <a:lnTo>
                  <a:pt x="306" y="586"/>
                </a:lnTo>
                <a:lnTo>
                  <a:pt x="322" y="590"/>
                </a:lnTo>
                <a:lnTo>
                  <a:pt x="328" y="588"/>
                </a:lnTo>
                <a:lnTo>
                  <a:pt x="336" y="576"/>
                </a:lnTo>
                <a:lnTo>
                  <a:pt x="334" y="558"/>
                </a:lnTo>
                <a:lnTo>
                  <a:pt x="330" y="546"/>
                </a:lnTo>
                <a:lnTo>
                  <a:pt x="328" y="540"/>
                </a:lnTo>
                <a:lnTo>
                  <a:pt x="328" y="536"/>
                </a:lnTo>
                <a:lnTo>
                  <a:pt x="330" y="522"/>
                </a:lnTo>
                <a:lnTo>
                  <a:pt x="330" y="520"/>
                </a:lnTo>
                <a:lnTo>
                  <a:pt x="332" y="518"/>
                </a:lnTo>
                <a:lnTo>
                  <a:pt x="346" y="510"/>
                </a:lnTo>
                <a:lnTo>
                  <a:pt x="348" y="510"/>
                </a:lnTo>
                <a:lnTo>
                  <a:pt x="358" y="502"/>
                </a:lnTo>
                <a:lnTo>
                  <a:pt x="372" y="484"/>
                </a:lnTo>
                <a:lnTo>
                  <a:pt x="374" y="470"/>
                </a:lnTo>
                <a:lnTo>
                  <a:pt x="358" y="436"/>
                </a:lnTo>
                <a:lnTo>
                  <a:pt x="390" y="450"/>
                </a:lnTo>
                <a:lnTo>
                  <a:pt x="390" y="438"/>
                </a:lnTo>
                <a:lnTo>
                  <a:pt x="390" y="436"/>
                </a:lnTo>
                <a:lnTo>
                  <a:pt x="402" y="426"/>
                </a:lnTo>
                <a:lnTo>
                  <a:pt x="426" y="420"/>
                </a:lnTo>
                <a:lnTo>
                  <a:pt x="428" y="420"/>
                </a:lnTo>
                <a:lnTo>
                  <a:pt x="442" y="450"/>
                </a:lnTo>
                <a:lnTo>
                  <a:pt x="440" y="462"/>
                </a:lnTo>
                <a:lnTo>
                  <a:pt x="442" y="472"/>
                </a:lnTo>
                <a:lnTo>
                  <a:pt x="444" y="478"/>
                </a:lnTo>
                <a:lnTo>
                  <a:pt x="448" y="480"/>
                </a:lnTo>
                <a:lnTo>
                  <a:pt x="454" y="478"/>
                </a:lnTo>
                <a:lnTo>
                  <a:pt x="458" y="474"/>
                </a:lnTo>
                <a:lnTo>
                  <a:pt x="458" y="472"/>
                </a:lnTo>
                <a:lnTo>
                  <a:pt x="460" y="472"/>
                </a:lnTo>
                <a:lnTo>
                  <a:pt x="478" y="466"/>
                </a:lnTo>
                <a:lnTo>
                  <a:pt x="480" y="466"/>
                </a:lnTo>
                <a:lnTo>
                  <a:pt x="492" y="468"/>
                </a:lnTo>
                <a:lnTo>
                  <a:pt x="496" y="470"/>
                </a:lnTo>
                <a:lnTo>
                  <a:pt x="498" y="472"/>
                </a:lnTo>
                <a:lnTo>
                  <a:pt x="498" y="494"/>
                </a:lnTo>
                <a:lnTo>
                  <a:pt x="502" y="496"/>
                </a:lnTo>
                <a:lnTo>
                  <a:pt x="510" y="498"/>
                </a:lnTo>
                <a:lnTo>
                  <a:pt x="522" y="498"/>
                </a:lnTo>
                <a:lnTo>
                  <a:pt x="542" y="492"/>
                </a:lnTo>
                <a:lnTo>
                  <a:pt x="554" y="482"/>
                </a:lnTo>
                <a:lnTo>
                  <a:pt x="556" y="472"/>
                </a:lnTo>
                <a:lnTo>
                  <a:pt x="550" y="466"/>
                </a:lnTo>
                <a:lnTo>
                  <a:pt x="530" y="458"/>
                </a:lnTo>
                <a:lnTo>
                  <a:pt x="528" y="458"/>
                </a:lnTo>
                <a:lnTo>
                  <a:pt x="504" y="434"/>
                </a:lnTo>
                <a:lnTo>
                  <a:pt x="506" y="432"/>
                </a:lnTo>
                <a:lnTo>
                  <a:pt x="518" y="422"/>
                </a:lnTo>
                <a:lnTo>
                  <a:pt x="518" y="420"/>
                </a:lnTo>
                <a:lnTo>
                  <a:pt x="530" y="416"/>
                </a:lnTo>
                <a:lnTo>
                  <a:pt x="534" y="416"/>
                </a:lnTo>
                <a:lnTo>
                  <a:pt x="550" y="418"/>
                </a:lnTo>
                <a:lnTo>
                  <a:pt x="550" y="420"/>
                </a:lnTo>
                <a:lnTo>
                  <a:pt x="550" y="414"/>
                </a:lnTo>
                <a:lnTo>
                  <a:pt x="544" y="402"/>
                </a:lnTo>
                <a:lnTo>
                  <a:pt x="532" y="396"/>
                </a:lnTo>
                <a:lnTo>
                  <a:pt x="518" y="374"/>
                </a:lnTo>
                <a:lnTo>
                  <a:pt x="516" y="372"/>
                </a:lnTo>
                <a:lnTo>
                  <a:pt x="510" y="346"/>
                </a:lnTo>
                <a:lnTo>
                  <a:pt x="510" y="326"/>
                </a:lnTo>
                <a:lnTo>
                  <a:pt x="522" y="314"/>
                </a:lnTo>
                <a:lnTo>
                  <a:pt x="542" y="314"/>
                </a:lnTo>
                <a:lnTo>
                  <a:pt x="586" y="318"/>
                </a:lnTo>
                <a:lnTo>
                  <a:pt x="606" y="288"/>
                </a:lnTo>
                <a:lnTo>
                  <a:pt x="606" y="286"/>
                </a:lnTo>
                <a:lnTo>
                  <a:pt x="608" y="286"/>
                </a:lnTo>
                <a:lnTo>
                  <a:pt x="626" y="278"/>
                </a:lnTo>
                <a:lnTo>
                  <a:pt x="634" y="260"/>
                </a:lnTo>
                <a:lnTo>
                  <a:pt x="634" y="258"/>
                </a:lnTo>
                <a:lnTo>
                  <a:pt x="654" y="242"/>
                </a:lnTo>
                <a:lnTo>
                  <a:pt x="664" y="224"/>
                </a:lnTo>
                <a:lnTo>
                  <a:pt x="666" y="224"/>
                </a:lnTo>
                <a:lnTo>
                  <a:pt x="666" y="222"/>
                </a:lnTo>
                <a:lnTo>
                  <a:pt x="674" y="214"/>
                </a:lnTo>
                <a:lnTo>
                  <a:pt x="682" y="198"/>
                </a:lnTo>
                <a:lnTo>
                  <a:pt x="686" y="174"/>
                </a:lnTo>
                <a:lnTo>
                  <a:pt x="686" y="172"/>
                </a:lnTo>
                <a:lnTo>
                  <a:pt x="686" y="170"/>
                </a:lnTo>
                <a:lnTo>
                  <a:pt x="700" y="162"/>
                </a:lnTo>
                <a:lnTo>
                  <a:pt x="702" y="158"/>
                </a:lnTo>
                <a:lnTo>
                  <a:pt x="684" y="156"/>
                </a:lnTo>
                <a:lnTo>
                  <a:pt x="652" y="158"/>
                </a:lnTo>
                <a:lnTo>
                  <a:pt x="650" y="156"/>
                </a:lnTo>
                <a:lnTo>
                  <a:pt x="638" y="146"/>
                </a:lnTo>
                <a:lnTo>
                  <a:pt x="630" y="136"/>
                </a:lnTo>
                <a:lnTo>
                  <a:pt x="630" y="138"/>
                </a:lnTo>
                <a:lnTo>
                  <a:pt x="628" y="138"/>
                </a:lnTo>
                <a:lnTo>
                  <a:pt x="624" y="142"/>
                </a:lnTo>
                <a:lnTo>
                  <a:pt x="618" y="142"/>
                </a:lnTo>
                <a:lnTo>
                  <a:pt x="614" y="144"/>
                </a:lnTo>
                <a:lnTo>
                  <a:pt x="612" y="146"/>
                </a:lnTo>
                <a:lnTo>
                  <a:pt x="608" y="146"/>
                </a:lnTo>
                <a:lnTo>
                  <a:pt x="606" y="144"/>
                </a:lnTo>
                <a:lnTo>
                  <a:pt x="604" y="138"/>
                </a:lnTo>
                <a:lnTo>
                  <a:pt x="602" y="132"/>
                </a:lnTo>
                <a:lnTo>
                  <a:pt x="598" y="126"/>
                </a:lnTo>
                <a:lnTo>
                  <a:pt x="596" y="126"/>
                </a:lnTo>
                <a:lnTo>
                  <a:pt x="592" y="114"/>
                </a:lnTo>
                <a:lnTo>
                  <a:pt x="588" y="114"/>
                </a:lnTo>
                <a:lnTo>
                  <a:pt x="576" y="122"/>
                </a:lnTo>
                <a:lnTo>
                  <a:pt x="576" y="124"/>
                </a:lnTo>
                <a:lnTo>
                  <a:pt x="574" y="124"/>
                </a:lnTo>
                <a:lnTo>
                  <a:pt x="546" y="130"/>
                </a:lnTo>
                <a:lnTo>
                  <a:pt x="544" y="128"/>
                </a:lnTo>
                <a:lnTo>
                  <a:pt x="526" y="116"/>
                </a:lnTo>
                <a:lnTo>
                  <a:pt x="524" y="114"/>
                </a:lnTo>
                <a:lnTo>
                  <a:pt x="518" y="104"/>
                </a:lnTo>
                <a:lnTo>
                  <a:pt x="506" y="118"/>
                </a:lnTo>
                <a:lnTo>
                  <a:pt x="498" y="126"/>
                </a:lnTo>
                <a:lnTo>
                  <a:pt x="492" y="130"/>
                </a:lnTo>
                <a:lnTo>
                  <a:pt x="488" y="132"/>
                </a:lnTo>
                <a:lnTo>
                  <a:pt x="484" y="130"/>
                </a:lnTo>
                <a:lnTo>
                  <a:pt x="466" y="120"/>
                </a:lnTo>
                <a:lnTo>
                  <a:pt x="452" y="118"/>
                </a:lnTo>
                <a:lnTo>
                  <a:pt x="450" y="120"/>
                </a:lnTo>
                <a:lnTo>
                  <a:pt x="438" y="110"/>
                </a:lnTo>
                <a:lnTo>
                  <a:pt x="436" y="110"/>
                </a:lnTo>
                <a:lnTo>
                  <a:pt x="442" y="88"/>
                </a:lnTo>
                <a:lnTo>
                  <a:pt x="442" y="80"/>
                </a:lnTo>
                <a:lnTo>
                  <a:pt x="434" y="78"/>
                </a:lnTo>
                <a:lnTo>
                  <a:pt x="416" y="58"/>
                </a:lnTo>
                <a:lnTo>
                  <a:pt x="418" y="46"/>
                </a:lnTo>
                <a:lnTo>
                  <a:pt x="376" y="42"/>
                </a:lnTo>
                <a:lnTo>
                  <a:pt x="360" y="32"/>
                </a:lnTo>
                <a:lnTo>
                  <a:pt x="354" y="28"/>
                </a:lnTo>
                <a:lnTo>
                  <a:pt x="350" y="18"/>
                </a:lnTo>
                <a:lnTo>
                  <a:pt x="348" y="12"/>
                </a:lnTo>
                <a:lnTo>
                  <a:pt x="344" y="0"/>
                </a:lnTo>
                <a:lnTo>
                  <a:pt x="338" y="0"/>
                </a:lnTo>
                <a:lnTo>
                  <a:pt x="326" y="10"/>
                </a:lnTo>
                <a:lnTo>
                  <a:pt x="310" y="30"/>
                </a:lnTo>
                <a:lnTo>
                  <a:pt x="314" y="42"/>
                </a:lnTo>
                <a:lnTo>
                  <a:pt x="318" y="60"/>
                </a:lnTo>
                <a:lnTo>
                  <a:pt x="318" y="62"/>
                </a:lnTo>
                <a:lnTo>
                  <a:pt x="320" y="62"/>
                </a:lnTo>
                <a:lnTo>
                  <a:pt x="318" y="62"/>
                </a:lnTo>
                <a:lnTo>
                  <a:pt x="318" y="66"/>
                </a:lnTo>
                <a:lnTo>
                  <a:pt x="314" y="68"/>
                </a:lnTo>
                <a:lnTo>
                  <a:pt x="306" y="70"/>
                </a:lnTo>
                <a:lnTo>
                  <a:pt x="290" y="70"/>
                </a:lnTo>
                <a:lnTo>
                  <a:pt x="280" y="66"/>
                </a:lnTo>
                <a:lnTo>
                  <a:pt x="268" y="70"/>
                </a:lnTo>
                <a:lnTo>
                  <a:pt x="266" y="70"/>
                </a:lnTo>
                <a:lnTo>
                  <a:pt x="264" y="70"/>
                </a:lnTo>
                <a:lnTo>
                  <a:pt x="262" y="82"/>
                </a:lnTo>
                <a:lnTo>
                  <a:pt x="262" y="86"/>
                </a:lnTo>
                <a:lnTo>
                  <a:pt x="258" y="86"/>
                </a:lnTo>
                <a:lnTo>
                  <a:pt x="238" y="78"/>
                </a:lnTo>
                <a:lnTo>
                  <a:pt x="240" y="88"/>
                </a:lnTo>
                <a:lnTo>
                  <a:pt x="242" y="96"/>
                </a:lnTo>
                <a:lnTo>
                  <a:pt x="246" y="104"/>
                </a:lnTo>
                <a:lnTo>
                  <a:pt x="244" y="110"/>
                </a:lnTo>
                <a:lnTo>
                  <a:pt x="242" y="116"/>
                </a:lnTo>
                <a:lnTo>
                  <a:pt x="234" y="118"/>
                </a:lnTo>
                <a:lnTo>
                  <a:pt x="222" y="118"/>
                </a:lnTo>
                <a:lnTo>
                  <a:pt x="208" y="118"/>
                </a:lnTo>
                <a:lnTo>
                  <a:pt x="206" y="142"/>
                </a:lnTo>
                <a:lnTo>
                  <a:pt x="190" y="134"/>
                </a:lnTo>
                <a:lnTo>
                  <a:pt x="188" y="134"/>
                </a:lnTo>
                <a:lnTo>
                  <a:pt x="178" y="118"/>
                </a:lnTo>
                <a:lnTo>
                  <a:pt x="160" y="110"/>
                </a:lnTo>
                <a:lnTo>
                  <a:pt x="154" y="100"/>
                </a:lnTo>
                <a:lnTo>
                  <a:pt x="148" y="106"/>
                </a:lnTo>
                <a:lnTo>
                  <a:pt x="146" y="106"/>
                </a:lnTo>
                <a:lnTo>
                  <a:pt x="134" y="108"/>
                </a:lnTo>
                <a:lnTo>
                  <a:pt x="132" y="108"/>
                </a:lnTo>
                <a:lnTo>
                  <a:pt x="126" y="94"/>
                </a:lnTo>
                <a:lnTo>
                  <a:pt x="118" y="86"/>
                </a:lnTo>
                <a:lnTo>
                  <a:pt x="118" y="84"/>
                </a:lnTo>
                <a:lnTo>
                  <a:pt x="110" y="74"/>
                </a:lnTo>
                <a:lnTo>
                  <a:pt x="106" y="66"/>
                </a:lnTo>
                <a:lnTo>
                  <a:pt x="106" y="64"/>
                </a:lnTo>
                <a:lnTo>
                  <a:pt x="102" y="62"/>
                </a:lnTo>
                <a:lnTo>
                  <a:pt x="98" y="62"/>
                </a:lnTo>
                <a:lnTo>
                  <a:pt x="90" y="56"/>
                </a:lnTo>
                <a:lnTo>
                  <a:pt x="86" y="46"/>
                </a:lnTo>
                <a:lnTo>
                  <a:pt x="82" y="34"/>
                </a:lnTo>
                <a:lnTo>
                  <a:pt x="82" y="22"/>
                </a:lnTo>
                <a:lnTo>
                  <a:pt x="78" y="12"/>
                </a:lnTo>
                <a:lnTo>
                  <a:pt x="68" y="14"/>
                </a:lnTo>
                <a:lnTo>
                  <a:pt x="66" y="1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58" name="广东"/>
          <p:cNvSpPr>
            <a:spLocks noChangeArrowheads="1"/>
          </p:cNvSpPr>
          <p:nvPr/>
        </p:nvSpPr>
        <p:spPr bwMode="auto">
          <a:xfrm>
            <a:off x="3398414" y="3539705"/>
            <a:ext cx="553352" cy="437922"/>
          </a:xfrm>
          <a:custGeom>
            <a:avLst/>
            <a:gdLst>
              <a:gd name="T0" fmla="*/ 2147483647 w 508"/>
              <a:gd name="T1" fmla="*/ 2147483647 h 402"/>
              <a:gd name="T2" fmla="*/ 2147483647 w 508"/>
              <a:gd name="T3" fmla="*/ 2147483647 h 402"/>
              <a:gd name="T4" fmla="*/ 2147483647 w 508"/>
              <a:gd name="T5" fmla="*/ 2147483647 h 402"/>
              <a:gd name="T6" fmla="*/ 2147483647 w 508"/>
              <a:gd name="T7" fmla="*/ 2147483647 h 402"/>
              <a:gd name="T8" fmla="*/ 2147483647 w 508"/>
              <a:gd name="T9" fmla="*/ 2147483647 h 402"/>
              <a:gd name="T10" fmla="*/ 2147483647 w 508"/>
              <a:gd name="T11" fmla="*/ 2147483647 h 402"/>
              <a:gd name="T12" fmla="*/ 2147483647 w 508"/>
              <a:gd name="T13" fmla="*/ 2147483647 h 402"/>
              <a:gd name="T14" fmla="*/ 2147483647 w 508"/>
              <a:gd name="T15" fmla="*/ 2147483647 h 402"/>
              <a:gd name="T16" fmla="*/ 2147483647 w 508"/>
              <a:gd name="T17" fmla="*/ 2147483647 h 402"/>
              <a:gd name="T18" fmla="*/ 2147483647 w 508"/>
              <a:gd name="T19" fmla="*/ 2147483647 h 402"/>
              <a:gd name="T20" fmla="*/ 2147483647 w 508"/>
              <a:gd name="T21" fmla="*/ 2147483647 h 402"/>
              <a:gd name="T22" fmla="*/ 2147483647 w 508"/>
              <a:gd name="T23" fmla="*/ 2147483647 h 402"/>
              <a:gd name="T24" fmla="*/ 2147483647 w 508"/>
              <a:gd name="T25" fmla="*/ 2147483647 h 402"/>
              <a:gd name="T26" fmla="*/ 2147483647 w 508"/>
              <a:gd name="T27" fmla="*/ 2147483647 h 402"/>
              <a:gd name="T28" fmla="*/ 2147483647 w 508"/>
              <a:gd name="T29" fmla="*/ 2147483647 h 402"/>
              <a:gd name="T30" fmla="*/ 2147483647 w 508"/>
              <a:gd name="T31" fmla="*/ 2147483647 h 402"/>
              <a:gd name="T32" fmla="*/ 2147483647 w 508"/>
              <a:gd name="T33" fmla="*/ 2147483647 h 402"/>
              <a:gd name="T34" fmla="*/ 2147483647 w 508"/>
              <a:gd name="T35" fmla="*/ 2147483647 h 402"/>
              <a:gd name="T36" fmla="*/ 2147483647 w 508"/>
              <a:gd name="T37" fmla="*/ 2147483647 h 402"/>
              <a:gd name="T38" fmla="*/ 2147483647 w 508"/>
              <a:gd name="T39" fmla="*/ 2147483647 h 402"/>
              <a:gd name="T40" fmla="*/ 2147483647 w 508"/>
              <a:gd name="T41" fmla="*/ 2147483647 h 402"/>
              <a:gd name="T42" fmla="*/ 2147483647 w 508"/>
              <a:gd name="T43" fmla="*/ 2147483647 h 402"/>
              <a:gd name="T44" fmla="*/ 2147483647 w 508"/>
              <a:gd name="T45" fmla="*/ 2147483647 h 402"/>
              <a:gd name="T46" fmla="*/ 2147483647 w 508"/>
              <a:gd name="T47" fmla="*/ 2147483647 h 402"/>
              <a:gd name="T48" fmla="*/ 2147483647 w 508"/>
              <a:gd name="T49" fmla="*/ 2147483647 h 402"/>
              <a:gd name="T50" fmla="*/ 2147483647 w 508"/>
              <a:gd name="T51" fmla="*/ 2147483647 h 402"/>
              <a:gd name="T52" fmla="*/ 2147483647 w 508"/>
              <a:gd name="T53" fmla="*/ 2147483647 h 402"/>
              <a:gd name="T54" fmla="*/ 2147483647 w 508"/>
              <a:gd name="T55" fmla="*/ 2147483647 h 402"/>
              <a:gd name="T56" fmla="*/ 2147483647 w 508"/>
              <a:gd name="T57" fmla="*/ 2147483647 h 402"/>
              <a:gd name="T58" fmla="*/ 2147483647 w 508"/>
              <a:gd name="T59" fmla="*/ 2147483647 h 402"/>
              <a:gd name="T60" fmla="*/ 2147483647 w 508"/>
              <a:gd name="T61" fmla="*/ 2147483647 h 402"/>
              <a:gd name="T62" fmla="*/ 2147483647 w 508"/>
              <a:gd name="T63" fmla="*/ 2147483647 h 402"/>
              <a:gd name="T64" fmla="*/ 2147483647 w 508"/>
              <a:gd name="T65" fmla="*/ 2147483647 h 402"/>
              <a:gd name="T66" fmla="*/ 2147483647 w 508"/>
              <a:gd name="T67" fmla="*/ 2147483647 h 402"/>
              <a:gd name="T68" fmla="*/ 2147483647 w 508"/>
              <a:gd name="T69" fmla="*/ 2147483647 h 402"/>
              <a:gd name="T70" fmla="*/ 2147483647 w 508"/>
              <a:gd name="T71" fmla="*/ 2147483647 h 402"/>
              <a:gd name="T72" fmla="*/ 2147483647 w 508"/>
              <a:gd name="T73" fmla="*/ 2147483647 h 402"/>
              <a:gd name="T74" fmla="*/ 2147483647 w 508"/>
              <a:gd name="T75" fmla="*/ 2147483647 h 402"/>
              <a:gd name="T76" fmla="*/ 2147483647 w 508"/>
              <a:gd name="T77" fmla="*/ 2147483647 h 402"/>
              <a:gd name="T78" fmla="*/ 2147483647 w 508"/>
              <a:gd name="T79" fmla="*/ 2147483647 h 402"/>
              <a:gd name="T80" fmla="*/ 2147483647 w 508"/>
              <a:gd name="T81" fmla="*/ 2147483647 h 402"/>
              <a:gd name="T82" fmla="*/ 2147483647 w 508"/>
              <a:gd name="T83" fmla="*/ 2147483647 h 402"/>
              <a:gd name="T84" fmla="*/ 2147483647 w 508"/>
              <a:gd name="T85" fmla="*/ 2147483647 h 402"/>
              <a:gd name="T86" fmla="*/ 2147483647 w 508"/>
              <a:gd name="T87" fmla="*/ 2147483647 h 402"/>
              <a:gd name="T88" fmla="*/ 2147483647 w 508"/>
              <a:gd name="T89" fmla="*/ 2147483647 h 402"/>
              <a:gd name="T90" fmla="*/ 2147483647 w 508"/>
              <a:gd name="T91" fmla="*/ 2147483647 h 402"/>
              <a:gd name="T92" fmla="*/ 2147483647 w 508"/>
              <a:gd name="T93" fmla="*/ 2147483647 h 402"/>
              <a:gd name="T94" fmla="*/ 2147483647 w 508"/>
              <a:gd name="T95" fmla="*/ 2147483647 h 402"/>
              <a:gd name="T96" fmla="*/ 2147483647 w 508"/>
              <a:gd name="T97" fmla="*/ 2147483647 h 402"/>
              <a:gd name="T98" fmla="*/ 2147483647 w 508"/>
              <a:gd name="T99" fmla="*/ 2147483647 h 402"/>
              <a:gd name="T100" fmla="*/ 2147483647 w 508"/>
              <a:gd name="T101" fmla="*/ 2147483647 h 4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08"/>
              <a:gd name="T154" fmla="*/ 0 h 402"/>
              <a:gd name="T155" fmla="*/ 508 w 508"/>
              <a:gd name="T156" fmla="*/ 402 h 40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08" h="402">
                <a:moveTo>
                  <a:pt x="476" y="138"/>
                </a:moveTo>
                <a:lnTo>
                  <a:pt x="476" y="138"/>
                </a:lnTo>
                <a:lnTo>
                  <a:pt x="484" y="134"/>
                </a:lnTo>
                <a:lnTo>
                  <a:pt x="488" y="130"/>
                </a:lnTo>
                <a:lnTo>
                  <a:pt x="488" y="128"/>
                </a:lnTo>
                <a:lnTo>
                  <a:pt x="490" y="126"/>
                </a:lnTo>
                <a:lnTo>
                  <a:pt x="492" y="126"/>
                </a:lnTo>
                <a:lnTo>
                  <a:pt x="508" y="126"/>
                </a:lnTo>
                <a:lnTo>
                  <a:pt x="508" y="116"/>
                </a:lnTo>
                <a:lnTo>
                  <a:pt x="502" y="114"/>
                </a:lnTo>
                <a:lnTo>
                  <a:pt x="496" y="110"/>
                </a:lnTo>
                <a:lnTo>
                  <a:pt x="472" y="88"/>
                </a:lnTo>
                <a:lnTo>
                  <a:pt x="460" y="58"/>
                </a:lnTo>
                <a:lnTo>
                  <a:pt x="446" y="44"/>
                </a:lnTo>
                <a:lnTo>
                  <a:pt x="424" y="42"/>
                </a:lnTo>
                <a:lnTo>
                  <a:pt x="406" y="44"/>
                </a:lnTo>
                <a:lnTo>
                  <a:pt x="402" y="44"/>
                </a:lnTo>
                <a:lnTo>
                  <a:pt x="404" y="54"/>
                </a:lnTo>
                <a:lnTo>
                  <a:pt x="404" y="56"/>
                </a:lnTo>
                <a:lnTo>
                  <a:pt x="404" y="58"/>
                </a:lnTo>
                <a:lnTo>
                  <a:pt x="400" y="58"/>
                </a:lnTo>
                <a:lnTo>
                  <a:pt x="388" y="64"/>
                </a:lnTo>
                <a:lnTo>
                  <a:pt x="386" y="62"/>
                </a:lnTo>
                <a:lnTo>
                  <a:pt x="372" y="50"/>
                </a:lnTo>
                <a:lnTo>
                  <a:pt x="368" y="50"/>
                </a:lnTo>
                <a:lnTo>
                  <a:pt x="364" y="50"/>
                </a:lnTo>
                <a:lnTo>
                  <a:pt x="332" y="64"/>
                </a:lnTo>
                <a:lnTo>
                  <a:pt x="322" y="68"/>
                </a:lnTo>
                <a:lnTo>
                  <a:pt x="316" y="66"/>
                </a:lnTo>
                <a:lnTo>
                  <a:pt x="310" y="70"/>
                </a:lnTo>
                <a:lnTo>
                  <a:pt x="304" y="76"/>
                </a:lnTo>
                <a:lnTo>
                  <a:pt x="300" y="80"/>
                </a:lnTo>
                <a:lnTo>
                  <a:pt x="298" y="76"/>
                </a:lnTo>
                <a:lnTo>
                  <a:pt x="288" y="66"/>
                </a:lnTo>
                <a:lnTo>
                  <a:pt x="286" y="62"/>
                </a:lnTo>
                <a:lnTo>
                  <a:pt x="286" y="58"/>
                </a:lnTo>
                <a:lnTo>
                  <a:pt x="290" y="50"/>
                </a:lnTo>
                <a:lnTo>
                  <a:pt x="300" y="38"/>
                </a:lnTo>
                <a:lnTo>
                  <a:pt x="314" y="22"/>
                </a:lnTo>
                <a:lnTo>
                  <a:pt x="318" y="16"/>
                </a:lnTo>
                <a:lnTo>
                  <a:pt x="316" y="12"/>
                </a:lnTo>
                <a:lnTo>
                  <a:pt x="312" y="12"/>
                </a:lnTo>
                <a:lnTo>
                  <a:pt x="308" y="14"/>
                </a:lnTo>
                <a:lnTo>
                  <a:pt x="298" y="20"/>
                </a:lnTo>
                <a:lnTo>
                  <a:pt x="288" y="26"/>
                </a:lnTo>
                <a:lnTo>
                  <a:pt x="282" y="28"/>
                </a:lnTo>
                <a:lnTo>
                  <a:pt x="280" y="26"/>
                </a:lnTo>
                <a:lnTo>
                  <a:pt x="278" y="20"/>
                </a:lnTo>
                <a:lnTo>
                  <a:pt x="276" y="20"/>
                </a:lnTo>
                <a:lnTo>
                  <a:pt x="270" y="6"/>
                </a:lnTo>
                <a:lnTo>
                  <a:pt x="254" y="16"/>
                </a:lnTo>
                <a:lnTo>
                  <a:pt x="252" y="18"/>
                </a:lnTo>
                <a:lnTo>
                  <a:pt x="252" y="16"/>
                </a:lnTo>
                <a:lnTo>
                  <a:pt x="236" y="8"/>
                </a:lnTo>
                <a:lnTo>
                  <a:pt x="220" y="2"/>
                </a:lnTo>
                <a:lnTo>
                  <a:pt x="214" y="0"/>
                </a:lnTo>
                <a:lnTo>
                  <a:pt x="208" y="2"/>
                </a:lnTo>
                <a:lnTo>
                  <a:pt x="204" y="6"/>
                </a:lnTo>
                <a:lnTo>
                  <a:pt x="198" y="12"/>
                </a:lnTo>
                <a:lnTo>
                  <a:pt x="204" y="24"/>
                </a:lnTo>
                <a:lnTo>
                  <a:pt x="210" y="38"/>
                </a:lnTo>
                <a:lnTo>
                  <a:pt x="210" y="44"/>
                </a:lnTo>
                <a:lnTo>
                  <a:pt x="210" y="48"/>
                </a:lnTo>
                <a:lnTo>
                  <a:pt x="208" y="52"/>
                </a:lnTo>
                <a:lnTo>
                  <a:pt x="204" y="54"/>
                </a:lnTo>
                <a:lnTo>
                  <a:pt x="200" y="54"/>
                </a:lnTo>
                <a:lnTo>
                  <a:pt x="194" y="54"/>
                </a:lnTo>
                <a:lnTo>
                  <a:pt x="188" y="50"/>
                </a:lnTo>
                <a:lnTo>
                  <a:pt x="182" y="46"/>
                </a:lnTo>
                <a:lnTo>
                  <a:pt x="164" y="36"/>
                </a:lnTo>
                <a:lnTo>
                  <a:pt x="156" y="32"/>
                </a:lnTo>
                <a:lnTo>
                  <a:pt x="156" y="34"/>
                </a:lnTo>
                <a:lnTo>
                  <a:pt x="156" y="52"/>
                </a:lnTo>
                <a:lnTo>
                  <a:pt x="144" y="66"/>
                </a:lnTo>
                <a:lnTo>
                  <a:pt x="144" y="80"/>
                </a:lnTo>
                <a:lnTo>
                  <a:pt x="148" y="94"/>
                </a:lnTo>
                <a:lnTo>
                  <a:pt x="150" y="94"/>
                </a:lnTo>
                <a:lnTo>
                  <a:pt x="140" y="108"/>
                </a:lnTo>
                <a:lnTo>
                  <a:pt x="136" y="120"/>
                </a:lnTo>
                <a:lnTo>
                  <a:pt x="136" y="122"/>
                </a:lnTo>
                <a:lnTo>
                  <a:pt x="124" y="134"/>
                </a:lnTo>
                <a:lnTo>
                  <a:pt x="104" y="180"/>
                </a:lnTo>
                <a:lnTo>
                  <a:pt x="104" y="204"/>
                </a:lnTo>
                <a:lnTo>
                  <a:pt x="60" y="230"/>
                </a:lnTo>
                <a:lnTo>
                  <a:pt x="58" y="234"/>
                </a:lnTo>
                <a:lnTo>
                  <a:pt x="64" y="248"/>
                </a:lnTo>
                <a:lnTo>
                  <a:pt x="60" y="266"/>
                </a:lnTo>
                <a:lnTo>
                  <a:pt x="42" y="264"/>
                </a:lnTo>
                <a:lnTo>
                  <a:pt x="38" y="284"/>
                </a:lnTo>
                <a:lnTo>
                  <a:pt x="16" y="284"/>
                </a:lnTo>
                <a:lnTo>
                  <a:pt x="10" y="292"/>
                </a:lnTo>
                <a:lnTo>
                  <a:pt x="4" y="306"/>
                </a:lnTo>
                <a:lnTo>
                  <a:pt x="0" y="356"/>
                </a:lnTo>
                <a:lnTo>
                  <a:pt x="4" y="368"/>
                </a:lnTo>
                <a:lnTo>
                  <a:pt x="6" y="368"/>
                </a:lnTo>
                <a:lnTo>
                  <a:pt x="6" y="380"/>
                </a:lnTo>
                <a:lnTo>
                  <a:pt x="16" y="392"/>
                </a:lnTo>
                <a:lnTo>
                  <a:pt x="16" y="402"/>
                </a:lnTo>
                <a:lnTo>
                  <a:pt x="42" y="400"/>
                </a:lnTo>
                <a:lnTo>
                  <a:pt x="44" y="398"/>
                </a:lnTo>
                <a:lnTo>
                  <a:pt x="44" y="396"/>
                </a:lnTo>
                <a:lnTo>
                  <a:pt x="52" y="388"/>
                </a:lnTo>
                <a:lnTo>
                  <a:pt x="36" y="372"/>
                </a:lnTo>
                <a:lnTo>
                  <a:pt x="34" y="372"/>
                </a:lnTo>
                <a:lnTo>
                  <a:pt x="24" y="364"/>
                </a:lnTo>
                <a:lnTo>
                  <a:pt x="24" y="362"/>
                </a:lnTo>
                <a:lnTo>
                  <a:pt x="24" y="346"/>
                </a:lnTo>
                <a:lnTo>
                  <a:pt x="36" y="346"/>
                </a:lnTo>
                <a:lnTo>
                  <a:pt x="38" y="340"/>
                </a:lnTo>
                <a:lnTo>
                  <a:pt x="32" y="324"/>
                </a:lnTo>
                <a:lnTo>
                  <a:pt x="64" y="324"/>
                </a:lnTo>
                <a:lnTo>
                  <a:pt x="120" y="298"/>
                </a:lnTo>
                <a:lnTo>
                  <a:pt x="126" y="286"/>
                </a:lnTo>
                <a:lnTo>
                  <a:pt x="128" y="282"/>
                </a:lnTo>
                <a:lnTo>
                  <a:pt x="140" y="288"/>
                </a:lnTo>
                <a:lnTo>
                  <a:pt x="140" y="290"/>
                </a:lnTo>
                <a:lnTo>
                  <a:pt x="146" y="296"/>
                </a:lnTo>
                <a:lnTo>
                  <a:pt x="152" y="294"/>
                </a:lnTo>
                <a:lnTo>
                  <a:pt x="150" y="282"/>
                </a:lnTo>
                <a:lnTo>
                  <a:pt x="168" y="282"/>
                </a:lnTo>
                <a:lnTo>
                  <a:pt x="186" y="286"/>
                </a:lnTo>
                <a:lnTo>
                  <a:pt x="192" y="274"/>
                </a:lnTo>
                <a:lnTo>
                  <a:pt x="194" y="272"/>
                </a:lnTo>
                <a:lnTo>
                  <a:pt x="196" y="272"/>
                </a:lnTo>
                <a:lnTo>
                  <a:pt x="214" y="266"/>
                </a:lnTo>
                <a:lnTo>
                  <a:pt x="218" y="238"/>
                </a:lnTo>
                <a:lnTo>
                  <a:pt x="238" y="256"/>
                </a:lnTo>
                <a:lnTo>
                  <a:pt x="246" y="256"/>
                </a:lnTo>
                <a:lnTo>
                  <a:pt x="250" y="252"/>
                </a:lnTo>
                <a:lnTo>
                  <a:pt x="248" y="192"/>
                </a:lnTo>
                <a:lnTo>
                  <a:pt x="248" y="190"/>
                </a:lnTo>
                <a:lnTo>
                  <a:pt x="248" y="186"/>
                </a:lnTo>
                <a:lnTo>
                  <a:pt x="260" y="188"/>
                </a:lnTo>
                <a:lnTo>
                  <a:pt x="262" y="188"/>
                </a:lnTo>
                <a:lnTo>
                  <a:pt x="264" y="190"/>
                </a:lnTo>
                <a:lnTo>
                  <a:pt x="286" y="230"/>
                </a:lnTo>
                <a:lnTo>
                  <a:pt x="312" y="226"/>
                </a:lnTo>
                <a:lnTo>
                  <a:pt x="318" y="224"/>
                </a:lnTo>
                <a:lnTo>
                  <a:pt x="322" y="216"/>
                </a:lnTo>
                <a:lnTo>
                  <a:pt x="314" y="208"/>
                </a:lnTo>
                <a:lnTo>
                  <a:pt x="312" y="206"/>
                </a:lnTo>
                <a:lnTo>
                  <a:pt x="330" y="200"/>
                </a:lnTo>
                <a:lnTo>
                  <a:pt x="332" y="198"/>
                </a:lnTo>
                <a:lnTo>
                  <a:pt x="340" y="206"/>
                </a:lnTo>
                <a:lnTo>
                  <a:pt x="346" y="202"/>
                </a:lnTo>
                <a:lnTo>
                  <a:pt x="346" y="190"/>
                </a:lnTo>
                <a:lnTo>
                  <a:pt x="350" y="190"/>
                </a:lnTo>
                <a:lnTo>
                  <a:pt x="364" y="190"/>
                </a:lnTo>
                <a:lnTo>
                  <a:pt x="370" y="192"/>
                </a:lnTo>
                <a:lnTo>
                  <a:pt x="376" y="194"/>
                </a:lnTo>
                <a:lnTo>
                  <a:pt x="382" y="198"/>
                </a:lnTo>
                <a:lnTo>
                  <a:pt x="386" y="202"/>
                </a:lnTo>
                <a:lnTo>
                  <a:pt x="388" y="206"/>
                </a:lnTo>
                <a:lnTo>
                  <a:pt x="392" y="186"/>
                </a:lnTo>
                <a:lnTo>
                  <a:pt x="396" y="184"/>
                </a:lnTo>
                <a:lnTo>
                  <a:pt x="400" y="182"/>
                </a:lnTo>
                <a:lnTo>
                  <a:pt x="406" y="182"/>
                </a:lnTo>
                <a:lnTo>
                  <a:pt x="412" y="184"/>
                </a:lnTo>
                <a:lnTo>
                  <a:pt x="414" y="186"/>
                </a:lnTo>
                <a:lnTo>
                  <a:pt x="414" y="188"/>
                </a:lnTo>
                <a:lnTo>
                  <a:pt x="418" y="188"/>
                </a:lnTo>
                <a:lnTo>
                  <a:pt x="432" y="180"/>
                </a:lnTo>
                <a:lnTo>
                  <a:pt x="460" y="160"/>
                </a:lnTo>
                <a:lnTo>
                  <a:pt x="460" y="152"/>
                </a:lnTo>
                <a:lnTo>
                  <a:pt x="464" y="146"/>
                </a:lnTo>
                <a:lnTo>
                  <a:pt x="470" y="140"/>
                </a:lnTo>
                <a:lnTo>
                  <a:pt x="476" y="1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59" name="浙江"/>
          <p:cNvSpPr>
            <a:spLocks noChangeArrowheads="1"/>
          </p:cNvSpPr>
          <p:nvPr/>
        </p:nvSpPr>
        <p:spPr bwMode="auto">
          <a:xfrm>
            <a:off x="3974377" y="3042283"/>
            <a:ext cx="264181" cy="305831"/>
          </a:xfrm>
          <a:custGeom>
            <a:avLst/>
            <a:gdLst>
              <a:gd name="T0" fmla="*/ 2147483647 w 242"/>
              <a:gd name="T1" fmla="*/ 2147483647 h 280"/>
              <a:gd name="T2" fmla="*/ 2147483647 w 242"/>
              <a:gd name="T3" fmla="*/ 2147483647 h 280"/>
              <a:gd name="T4" fmla="*/ 2147483647 w 242"/>
              <a:gd name="T5" fmla="*/ 2147483647 h 280"/>
              <a:gd name="T6" fmla="*/ 2147483647 w 242"/>
              <a:gd name="T7" fmla="*/ 2147483647 h 280"/>
              <a:gd name="T8" fmla="*/ 2147483647 w 242"/>
              <a:gd name="T9" fmla="*/ 2147483647 h 280"/>
              <a:gd name="T10" fmla="*/ 2147483647 w 242"/>
              <a:gd name="T11" fmla="*/ 2147483647 h 280"/>
              <a:gd name="T12" fmla="*/ 2147483647 w 242"/>
              <a:gd name="T13" fmla="*/ 2147483647 h 280"/>
              <a:gd name="T14" fmla="*/ 2147483647 w 242"/>
              <a:gd name="T15" fmla="*/ 2147483647 h 280"/>
              <a:gd name="T16" fmla="*/ 2147483647 w 242"/>
              <a:gd name="T17" fmla="*/ 2147483647 h 280"/>
              <a:gd name="T18" fmla="*/ 0 w 242"/>
              <a:gd name="T19" fmla="*/ 2147483647 h 280"/>
              <a:gd name="T20" fmla="*/ 2147483647 w 242"/>
              <a:gd name="T21" fmla="*/ 2147483647 h 280"/>
              <a:gd name="T22" fmla="*/ 2147483647 w 242"/>
              <a:gd name="T23" fmla="*/ 2147483647 h 280"/>
              <a:gd name="T24" fmla="*/ 2147483647 w 242"/>
              <a:gd name="T25" fmla="*/ 2147483647 h 280"/>
              <a:gd name="T26" fmla="*/ 2147483647 w 242"/>
              <a:gd name="T27" fmla="*/ 2147483647 h 280"/>
              <a:gd name="T28" fmla="*/ 2147483647 w 242"/>
              <a:gd name="T29" fmla="*/ 2147483647 h 280"/>
              <a:gd name="T30" fmla="*/ 2147483647 w 242"/>
              <a:gd name="T31" fmla="*/ 2147483647 h 280"/>
              <a:gd name="T32" fmla="*/ 2147483647 w 242"/>
              <a:gd name="T33" fmla="*/ 2147483647 h 280"/>
              <a:gd name="T34" fmla="*/ 2147483647 w 242"/>
              <a:gd name="T35" fmla="*/ 2147483647 h 280"/>
              <a:gd name="T36" fmla="*/ 2147483647 w 242"/>
              <a:gd name="T37" fmla="*/ 2147483647 h 280"/>
              <a:gd name="T38" fmla="*/ 2147483647 w 242"/>
              <a:gd name="T39" fmla="*/ 2147483647 h 280"/>
              <a:gd name="T40" fmla="*/ 2147483647 w 242"/>
              <a:gd name="T41" fmla="*/ 2147483647 h 280"/>
              <a:gd name="T42" fmla="*/ 2147483647 w 242"/>
              <a:gd name="T43" fmla="*/ 2147483647 h 280"/>
              <a:gd name="T44" fmla="*/ 2147483647 w 242"/>
              <a:gd name="T45" fmla="*/ 2147483647 h 280"/>
              <a:gd name="T46" fmla="*/ 2147483647 w 242"/>
              <a:gd name="T47" fmla="*/ 2147483647 h 280"/>
              <a:gd name="T48" fmla="*/ 2147483647 w 242"/>
              <a:gd name="T49" fmla="*/ 2147483647 h 280"/>
              <a:gd name="T50" fmla="*/ 2147483647 w 242"/>
              <a:gd name="T51" fmla="*/ 2147483647 h 280"/>
              <a:gd name="T52" fmla="*/ 2147483647 w 242"/>
              <a:gd name="T53" fmla="*/ 2147483647 h 280"/>
              <a:gd name="T54" fmla="*/ 2147483647 w 242"/>
              <a:gd name="T55" fmla="*/ 2147483647 h 280"/>
              <a:gd name="T56" fmla="*/ 2147483647 w 242"/>
              <a:gd name="T57" fmla="*/ 2147483647 h 280"/>
              <a:gd name="T58" fmla="*/ 2147483647 w 242"/>
              <a:gd name="T59" fmla="*/ 2147483647 h 280"/>
              <a:gd name="T60" fmla="*/ 2147483647 w 242"/>
              <a:gd name="T61" fmla="*/ 2147483647 h 280"/>
              <a:gd name="T62" fmla="*/ 2147483647 w 242"/>
              <a:gd name="T63" fmla="*/ 2147483647 h 280"/>
              <a:gd name="T64" fmla="*/ 2147483647 w 242"/>
              <a:gd name="T65" fmla="*/ 2147483647 h 280"/>
              <a:gd name="T66" fmla="*/ 2147483647 w 242"/>
              <a:gd name="T67" fmla="*/ 2147483647 h 280"/>
              <a:gd name="T68" fmla="*/ 2147483647 w 242"/>
              <a:gd name="T69" fmla="*/ 2147483647 h 280"/>
              <a:gd name="T70" fmla="*/ 2147483647 w 242"/>
              <a:gd name="T71" fmla="*/ 2147483647 h 280"/>
              <a:gd name="T72" fmla="*/ 2147483647 w 242"/>
              <a:gd name="T73" fmla="*/ 2147483647 h 280"/>
              <a:gd name="T74" fmla="*/ 2147483647 w 242"/>
              <a:gd name="T75" fmla="*/ 2147483647 h 280"/>
              <a:gd name="T76" fmla="*/ 2147483647 w 242"/>
              <a:gd name="T77" fmla="*/ 2147483647 h 280"/>
              <a:gd name="T78" fmla="*/ 2147483647 w 242"/>
              <a:gd name="T79" fmla="*/ 2147483647 h 280"/>
              <a:gd name="T80" fmla="*/ 2147483647 w 242"/>
              <a:gd name="T81" fmla="*/ 2147483647 h 280"/>
              <a:gd name="T82" fmla="*/ 2147483647 w 242"/>
              <a:gd name="T83" fmla="*/ 2147483647 h 280"/>
              <a:gd name="T84" fmla="*/ 2147483647 w 242"/>
              <a:gd name="T85" fmla="*/ 2147483647 h 280"/>
              <a:gd name="T86" fmla="*/ 2147483647 w 242"/>
              <a:gd name="T87" fmla="*/ 2147483647 h 280"/>
              <a:gd name="T88" fmla="*/ 2147483647 w 242"/>
              <a:gd name="T89" fmla="*/ 2147483647 h 280"/>
              <a:gd name="T90" fmla="*/ 2147483647 w 242"/>
              <a:gd name="T91" fmla="*/ 2147483647 h 28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2"/>
              <a:gd name="T139" fmla="*/ 0 h 280"/>
              <a:gd name="T140" fmla="*/ 242 w 242"/>
              <a:gd name="T141" fmla="*/ 280 h 28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2" h="280">
                <a:moveTo>
                  <a:pt x="148" y="4"/>
                </a:moveTo>
                <a:lnTo>
                  <a:pt x="148" y="4"/>
                </a:lnTo>
                <a:lnTo>
                  <a:pt x="136" y="8"/>
                </a:lnTo>
                <a:lnTo>
                  <a:pt x="126" y="12"/>
                </a:lnTo>
                <a:lnTo>
                  <a:pt x="116" y="10"/>
                </a:lnTo>
                <a:lnTo>
                  <a:pt x="102" y="6"/>
                </a:lnTo>
                <a:lnTo>
                  <a:pt x="84" y="4"/>
                </a:lnTo>
                <a:lnTo>
                  <a:pt x="78" y="6"/>
                </a:lnTo>
                <a:lnTo>
                  <a:pt x="74" y="12"/>
                </a:lnTo>
                <a:lnTo>
                  <a:pt x="62" y="28"/>
                </a:lnTo>
                <a:lnTo>
                  <a:pt x="74" y="52"/>
                </a:lnTo>
                <a:lnTo>
                  <a:pt x="54" y="64"/>
                </a:lnTo>
                <a:lnTo>
                  <a:pt x="38" y="60"/>
                </a:lnTo>
                <a:lnTo>
                  <a:pt x="44" y="74"/>
                </a:lnTo>
                <a:lnTo>
                  <a:pt x="44" y="78"/>
                </a:lnTo>
                <a:lnTo>
                  <a:pt x="44" y="82"/>
                </a:lnTo>
                <a:lnTo>
                  <a:pt x="42" y="88"/>
                </a:lnTo>
                <a:lnTo>
                  <a:pt x="36" y="100"/>
                </a:lnTo>
                <a:lnTo>
                  <a:pt x="32" y="106"/>
                </a:lnTo>
                <a:lnTo>
                  <a:pt x="4" y="132"/>
                </a:lnTo>
                <a:lnTo>
                  <a:pt x="10" y="136"/>
                </a:lnTo>
                <a:lnTo>
                  <a:pt x="6" y="140"/>
                </a:lnTo>
                <a:lnTo>
                  <a:pt x="2" y="144"/>
                </a:lnTo>
                <a:lnTo>
                  <a:pt x="0" y="148"/>
                </a:lnTo>
                <a:lnTo>
                  <a:pt x="0" y="152"/>
                </a:lnTo>
                <a:lnTo>
                  <a:pt x="0" y="156"/>
                </a:lnTo>
                <a:lnTo>
                  <a:pt x="20" y="186"/>
                </a:lnTo>
                <a:lnTo>
                  <a:pt x="30" y="202"/>
                </a:lnTo>
                <a:lnTo>
                  <a:pt x="30" y="204"/>
                </a:lnTo>
                <a:lnTo>
                  <a:pt x="30" y="206"/>
                </a:lnTo>
                <a:lnTo>
                  <a:pt x="30" y="208"/>
                </a:lnTo>
                <a:lnTo>
                  <a:pt x="28" y="210"/>
                </a:lnTo>
                <a:lnTo>
                  <a:pt x="34" y="210"/>
                </a:lnTo>
                <a:lnTo>
                  <a:pt x="40" y="214"/>
                </a:lnTo>
                <a:lnTo>
                  <a:pt x="44" y="218"/>
                </a:lnTo>
                <a:lnTo>
                  <a:pt x="48" y="224"/>
                </a:lnTo>
                <a:lnTo>
                  <a:pt x="50" y="234"/>
                </a:lnTo>
                <a:lnTo>
                  <a:pt x="52" y="246"/>
                </a:lnTo>
                <a:lnTo>
                  <a:pt x="56" y="262"/>
                </a:lnTo>
                <a:lnTo>
                  <a:pt x="58" y="266"/>
                </a:lnTo>
                <a:lnTo>
                  <a:pt x="64" y="270"/>
                </a:lnTo>
                <a:lnTo>
                  <a:pt x="68" y="272"/>
                </a:lnTo>
                <a:lnTo>
                  <a:pt x="74" y="272"/>
                </a:lnTo>
                <a:lnTo>
                  <a:pt x="80" y="270"/>
                </a:lnTo>
                <a:lnTo>
                  <a:pt x="84" y="268"/>
                </a:lnTo>
                <a:lnTo>
                  <a:pt x="90" y="264"/>
                </a:lnTo>
                <a:lnTo>
                  <a:pt x="90" y="260"/>
                </a:lnTo>
                <a:lnTo>
                  <a:pt x="90" y="258"/>
                </a:lnTo>
                <a:lnTo>
                  <a:pt x="104" y="248"/>
                </a:lnTo>
                <a:lnTo>
                  <a:pt x="104" y="250"/>
                </a:lnTo>
                <a:lnTo>
                  <a:pt x="116" y="268"/>
                </a:lnTo>
                <a:lnTo>
                  <a:pt x="122" y="270"/>
                </a:lnTo>
                <a:lnTo>
                  <a:pt x="130" y="272"/>
                </a:lnTo>
                <a:lnTo>
                  <a:pt x="134" y="272"/>
                </a:lnTo>
                <a:lnTo>
                  <a:pt x="130" y="262"/>
                </a:lnTo>
                <a:lnTo>
                  <a:pt x="146" y="268"/>
                </a:lnTo>
                <a:lnTo>
                  <a:pt x="150" y="268"/>
                </a:lnTo>
                <a:lnTo>
                  <a:pt x="152" y="270"/>
                </a:lnTo>
                <a:lnTo>
                  <a:pt x="166" y="280"/>
                </a:lnTo>
                <a:lnTo>
                  <a:pt x="170" y="274"/>
                </a:lnTo>
                <a:lnTo>
                  <a:pt x="168" y="248"/>
                </a:lnTo>
                <a:lnTo>
                  <a:pt x="170" y="246"/>
                </a:lnTo>
                <a:lnTo>
                  <a:pt x="180" y="234"/>
                </a:lnTo>
                <a:lnTo>
                  <a:pt x="180" y="232"/>
                </a:lnTo>
                <a:lnTo>
                  <a:pt x="176" y="226"/>
                </a:lnTo>
                <a:lnTo>
                  <a:pt x="172" y="224"/>
                </a:lnTo>
                <a:lnTo>
                  <a:pt x="174" y="222"/>
                </a:lnTo>
                <a:lnTo>
                  <a:pt x="176" y="220"/>
                </a:lnTo>
                <a:lnTo>
                  <a:pt x="178" y="220"/>
                </a:lnTo>
                <a:lnTo>
                  <a:pt x="198" y="186"/>
                </a:lnTo>
                <a:lnTo>
                  <a:pt x="200" y="188"/>
                </a:lnTo>
                <a:lnTo>
                  <a:pt x="204" y="188"/>
                </a:lnTo>
                <a:lnTo>
                  <a:pt x="204" y="190"/>
                </a:lnTo>
                <a:lnTo>
                  <a:pt x="204" y="204"/>
                </a:lnTo>
                <a:lnTo>
                  <a:pt x="228" y="184"/>
                </a:lnTo>
                <a:lnTo>
                  <a:pt x="226" y="172"/>
                </a:lnTo>
                <a:lnTo>
                  <a:pt x="222" y="172"/>
                </a:lnTo>
                <a:lnTo>
                  <a:pt x="214" y="174"/>
                </a:lnTo>
                <a:lnTo>
                  <a:pt x="228" y="136"/>
                </a:lnTo>
                <a:lnTo>
                  <a:pt x="216" y="136"/>
                </a:lnTo>
                <a:lnTo>
                  <a:pt x="214" y="136"/>
                </a:lnTo>
                <a:lnTo>
                  <a:pt x="214" y="134"/>
                </a:lnTo>
                <a:lnTo>
                  <a:pt x="210" y="128"/>
                </a:lnTo>
                <a:lnTo>
                  <a:pt x="208" y="122"/>
                </a:lnTo>
                <a:lnTo>
                  <a:pt x="210" y="116"/>
                </a:lnTo>
                <a:lnTo>
                  <a:pt x="230" y="116"/>
                </a:lnTo>
                <a:lnTo>
                  <a:pt x="242" y="116"/>
                </a:lnTo>
                <a:lnTo>
                  <a:pt x="240" y="106"/>
                </a:lnTo>
                <a:lnTo>
                  <a:pt x="232" y="92"/>
                </a:lnTo>
                <a:lnTo>
                  <a:pt x="216" y="86"/>
                </a:lnTo>
                <a:lnTo>
                  <a:pt x="232" y="70"/>
                </a:lnTo>
                <a:lnTo>
                  <a:pt x="232" y="66"/>
                </a:lnTo>
                <a:lnTo>
                  <a:pt x="224" y="68"/>
                </a:lnTo>
                <a:lnTo>
                  <a:pt x="220" y="68"/>
                </a:lnTo>
                <a:lnTo>
                  <a:pt x="220" y="66"/>
                </a:lnTo>
                <a:lnTo>
                  <a:pt x="220" y="64"/>
                </a:lnTo>
                <a:lnTo>
                  <a:pt x="218" y="58"/>
                </a:lnTo>
                <a:lnTo>
                  <a:pt x="214" y="54"/>
                </a:lnTo>
                <a:lnTo>
                  <a:pt x="210" y="50"/>
                </a:lnTo>
                <a:lnTo>
                  <a:pt x="204" y="48"/>
                </a:lnTo>
                <a:lnTo>
                  <a:pt x="172" y="48"/>
                </a:lnTo>
                <a:lnTo>
                  <a:pt x="160" y="64"/>
                </a:lnTo>
                <a:lnTo>
                  <a:pt x="156" y="64"/>
                </a:lnTo>
                <a:lnTo>
                  <a:pt x="104" y="48"/>
                </a:lnTo>
                <a:lnTo>
                  <a:pt x="154" y="36"/>
                </a:lnTo>
                <a:lnTo>
                  <a:pt x="158" y="34"/>
                </a:lnTo>
                <a:lnTo>
                  <a:pt x="162" y="30"/>
                </a:lnTo>
                <a:lnTo>
                  <a:pt x="178" y="12"/>
                </a:lnTo>
                <a:lnTo>
                  <a:pt x="162" y="0"/>
                </a:lnTo>
                <a:lnTo>
                  <a:pt x="148" y="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60" name="山东"/>
          <p:cNvSpPr>
            <a:spLocks noChangeArrowheads="1"/>
          </p:cNvSpPr>
          <p:nvPr/>
        </p:nvSpPr>
        <p:spPr bwMode="auto">
          <a:xfrm>
            <a:off x="3699485" y="2484169"/>
            <a:ext cx="472432" cy="296312"/>
          </a:xfrm>
          <a:custGeom>
            <a:avLst/>
            <a:gdLst>
              <a:gd name="T0" fmla="*/ 2147483647 w 434"/>
              <a:gd name="T1" fmla="*/ 2147483647 h 272"/>
              <a:gd name="T2" fmla="*/ 2147483647 w 434"/>
              <a:gd name="T3" fmla="*/ 2147483647 h 272"/>
              <a:gd name="T4" fmla="*/ 2147483647 w 434"/>
              <a:gd name="T5" fmla="*/ 0 h 272"/>
              <a:gd name="T6" fmla="*/ 2147483647 w 434"/>
              <a:gd name="T7" fmla="*/ 2147483647 h 272"/>
              <a:gd name="T8" fmla="*/ 2147483647 w 434"/>
              <a:gd name="T9" fmla="*/ 2147483647 h 272"/>
              <a:gd name="T10" fmla="*/ 2147483647 w 434"/>
              <a:gd name="T11" fmla="*/ 2147483647 h 272"/>
              <a:gd name="T12" fmla="*/ 2147483647 w 434"/>
              <a:gd name="T13" fmla="*/ 2147483647 h 272"/>
              <a:gd name="T14" fmla="*/ 2147483647 w 434"/>
              <a:gd name="T15" fmla="*/ 2147483647 h 272"/>
              <a:gd name="T16" fmla="*/ 2147483647 w 434"/>
              <a:gd name="T17" fmla="*/ 0 h 272"/>
              <a:gd name="T18" fmla="*/ 2147483647 w 434"/>
              <a:gd name="T19" fmla="*/ 2147483647 h 272"/>
              <a:gd name="T20" fmla="*/ 2147483647 w 434"/>
              <a:gd name="T21" fmla="*/ 2147483647 h 272"/>
              <a:gd name="T22" fmla="*/ 2147483647 w 434"/>
              <a:gd name="T23" fmla="*/ 2147483647 h 272"/>
              <a:gd name="T24" fmla="*/ 2147483647 w 434"/>
              <a:gd name="T25" fmla="*/ 2147483647 h 272"/>
              <a:gd name="T26" fmla="*/ 2147483647 w 434"/>
              <a:gd name="T27" fmla="*/ 2147483647 h 272"/>
              <a:gd name="T28" fmla="*/ 2147483647 w 434"/>
              <a:gd name="T29" fmla="*/ 2147483647 h 272"/>
              <a:gd name="T30" fmla="*/ 2147483647 w 434"/>
              <a:gd name="T31" fmla="*/ 2147483647 h 272"/>
              <a:gd name="T32" fmla="*/ 0 w 434"/>
              <a:gd name="T33" fmla="*/ 2147483647 h 272"/>
              <a:gd name="T34" fmla="*/ 2147483647 w 434"/>
              <a:gd name="T35" fmla="*/ 2147483647 h 272"/>
              <a:gd name="T36" fmla="*/ 2147483647 w 434"/>
              <a:gd name="T37" fmla="*/ 2147483647 h 272"/>
              <a:gd name="T38" fmla="*/ 2147483647 w 434"/>
              <a:gd name="T39" fmla="*/ 2147483647 h 272"/>
              <a:gd name="T40" fmla="*/ 2147483647 w 434"/>
              <a:gd name="T41" fmla="*/ 2147483647 h 272"/>
              <a:gd name="T42" fmla="*/ 2147483647 w 434"/>
              <a:gd name="T43" fmla="*/ 2147483647 h 272"/>
              <a:gd name="T44" fmla="*/ 2147483647 w 434"/>
              <a:gd name="T45" fmla="*/ 2147483647 h 272"/>
              <a:gd name="T46" fmla="*/ 2147483647 w 434"/>
              <a:gd name="T47" fmla="*/ 2147483647 h 272"/>
              <a:gd name="T48" fmla="*/ 2147483647 w 434"/>
              <a:gd name="T49" fmla="*/ 2147483647 h 272"/>
              <a:gd name="T50" fmla="*/ 2147483647 w 434"/>
              <a:gd name="T51" fmla="*/ 2147483647 h 272"/>
              <a:gd name="T52" fmla="*/ 2147483647 w 434"/>
              <a:gd name="T53" fmla="*/ 2147483647 h 272"/>
              <a:gd name="T54" fmla="*/ 2147483647 w 434"/>
              <a:gd name="T55" fmla="*/ 2147483647 h 272"/>
              <a:gd name="T56" fmla="*/ 2147483647 w 434"/>
              <a:gd name="T57" fmla="*/ 2147483647 h 272"/>
              <a:gd name="T58" fmla="*/ 2147483647 w 434"/>
              <a:gd name="T59" fmla="*/ 2147483647 h 272"/>
              <a:gd name="T60" fmla="*/ 2147483647 w 434"/>
              <a:gd name="T61" fmla="*/ 2147483647 h 272"/>
              <a:gd name="T62" fmla="*/ 2147483647 w 434"/>
              <a:gd name="T63" fmla="*/ 2147483647 h 272"/>
              <a:gd name="T64" fmla="*/ 2147483647 w 434"/>
              <a:gd name="T65" fmla="*/ 2147483647 h 272"/>
              <a:gd name="T66" fmla="*/ 2147483647 w 434"/>
              <a:gd name="T67" fmla="*/ 2147483647 h 272"/>
              <a:gd name="T68" fmla="*/ 2147483647 w 434"/>
              <a:gd name="T69" fmla="*/ 2147483647 h 272"/>
              <a:gd name="T70" fmla="*/ 2147483647 w 434"/>
              <a:gd name="T71" fmla="*/ 2147483647 h 272"/>
              <a:gd name="T72" fmla="*/ 2147483647 w 434"/>
              <a:gd name="T73" fmla="*/ 2147483647 h 272"/>
              <a:gd name="T74" fmla="*/ 2147483647 w 434"/>
              <a:gd name="T75" fmla="*/ 2147483647 h 272"/>
              <a:gd name="T76" fmla="*/ 2147483647 w 434"/>
              <a:gd name="T77" fmla="*/ 2147483647 h 272"/>
              <a:gd name="T78" fmla="*/ 2147483647 w 434"/>
              <a:gd name="T79" fmla="*/ 2147483647 h 272"/>
              <a:gd name="T80" fmla="*/ 2147483647 w 434"/>
              <a:gd name="T81" fmla="*/ 2147483647 h 272"/>
              <a:gd name="T82" fmla="*/ 2147483647 w 434"/>
              <a:gd name="T83" fmla="*/ 2147483647 h 272"/>
              <a:gd name="T84" fmla="*/ 2147483647 w 434"/>
              <a:gd name="T85" fmla="*/ 2147483647 h 272"/>
              <a:gd name="T86" fmla="*/ 2147483647 w 434"/>
              <a:gd name="T87" fmla="*/ 2147483647 h 272"/>
              <a:gd name="T88" fmla="*/ 2147483647 w 434"/>
              <a:gd name="T89" fmla="*/ 2147483647 h 272"/>
              <a:gd name="T90" fmla="*/ 2147483647 w 434"/>
              <a:gd name="T91" fmla="*/ 2147483647 h 272"/>
              <a:gd name="T92" fmla="*/ 2147483647 w 434"/>
              <a:gd name="T93" fmla="*/ 2147483647 h 272"/>
              <a:gd name="T94" fmla="*/ 2147483647 w 434"/>
              <a:gd name="T95" fmla="*/ 2147483647 h 272"/>
              <a:gd name="T96" fmla="*/ 2147483647 w 434"/>
              <a:gd name="T97" fmla="*/ 2147483647 h 272"/>
              <a:gd name="T98" fmla="*/ 2147483647 w 434"/>
              <a:gd name="T99" fmla="*/ 2147483647 h 272"/>
              <a:gd name="T100" fmla="*/ 2147483647 w 434"/>
              <a:gd name="T101" fmla="*/ 2147483647 h 27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34"/>
              <a:gd name="T154" fmla="*/ 0 h 272"/>
              <a:gd name="T155" fmla="*/ 434 w 434"/>
              <a:gd name="T156" fmla="*/ 272 h 27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34" h="272">
                <a:moveTo>
                  <a:pt x="396" y="8"/>
                </a:moveTo>
                <a:lnTo>
                  <a:pt x="396" y="8"/>
                </a:lnTo>
                <a:lnTo>
                  <a:pt x="394" y="12"/>
                </a:lnTo>
                <a:lnTo>
                  <a:pt x="388" y="14"/>
                </a:lnTo>
                <a:lnTo>
                  <a:pt x="358" y="12"/>
                </a:lnTo>
                <a:lnTo>
                  <a:pt x="330" y="6"/>
                </a:lnTo>
                <a:lnTo>
                  <a:pt x="314" y="0"/>
                </a:lnTo>
                <a:lnTo>
                  <a:pt x="270" y="42"/>
                </a:lnTo>
                <a:lnTo>
                  <a:pt x="272" y="60"/>
                </a:lnTo>
                <a:lnTo>
                  <a:pt x="268" y="62"/>
                </a:lnTo>
                <a:lnTo>
                  <a:pt x="246" y="64"/>
                </a:lnTo>
                <a:lnTo>
                  <a:pt x="228" y="62"/>
                </a:lnTo>
                <a:lnTo>
                  <a:pt x="222" y="62"/>
                </a:lnTo>
                <a:lnTo>
                  <a:pt x="218" y="60"/>
                </a:lnTo>
                <a:lnTo>
                  <a:pt x="214" y="56"/>
                </a:lnTo>
                <a:lnTo>
                  <a:pt x="212" y="52"/>
                </a:lnTo>
                <a:lnTo>
                  <a:pt x="208" y="2"/>
                </a:lnTo>
                <a:lnTo>
                  <a:pt x="168" y="0"/>
                </a:lnTo>
                <a:lnTo>
                  <a:pt x="152" y="36"/>
                </a:lnTo>
                <a:lnTo>
                  <a:pt x="150" y="20"/>
                </a:lnTo>
                <a:lnTo>
                  <a:pt x="148" y="6"/>
                </a:lnTo>
                <a:lnTo>
                  <a:pt x="144" y="0"/>
                </a:lnTo>
                <a:lnTo>
                  <a:pt x="128" y="8"/>
                </a:lnTo>
                <a:lnTo>
                  <a:pt x="120" y="18"/>
                </a:lnTo>
                <a:lnTo>
                  <a:pt x="118" y="20"/>
                </a:lnTo>
                <a:lnTo>
                  <a:pt x="102" y="24"/>
                </a:lnTo>
                <a:lnTo>
                  <a:pt x="78" y="48"/>
                </a:lnTo>
                <a:lnTo>
                  <a:pt x="56" y="70"/>
                </a:lnTo>
                <a:lnTo>
                  <a:pt x="12" y="128"/>
                </a:lnTo>
                <a:lnTo>
                  <a:pt x="22" y="148"/>
                </a:lnTo>
                <a:lnTo>
                  <a:pt x="22" y="152"/>
                </a:lnTo>
                <a:lnTo>
                  <a:pt x="20" y="152"/>
                </a:lnTo>
                <a:lnTo>
                  <a:pt x="20" y="156"/>
                </a:lnTo>
                <a:lnTo>
                  <a:pt x="20" y="160"/>
                </a:lnTo>
                <a:lnTo>
                  <a:pt x="24" y="172"/>
                </a:lnTo>
                <a:lnTo>
                  <a:pt x="32" y="188"/>
                </a:lnTo>
                <a:lnTo>
                  <a:pt x="34" y="198"/>
                </a:lnTo>
                <a:lnTo>
                  <a:pt x="34" y="206"/>
                </a:lnTo>
                <a:lnTo>
                  <a:pt x="34" y="208"/>
                </a:lnTo>
                <a:lnTo>
                  <a:pt x="0" y="228"/>
                </a:lnTo>
                <a:lnTo>
                  <a:pt x="0" y="236"/>
                </a:lnTo>
                <a:lnTo>
                  <a:pt x="16" y="244"/>
                </a:lnTo>
                <a:lnTo>
                  <a:pt x="18" y="248"/>
                </a:lnTo>
                <a:lnTo>
                  <a:pt x="18" y="252"/>
                </a:lnTo>
                <a:lnTo>
                  <a:pt x="22" y="256"/>
                </a:lnTo>
                <a:lnTo>
                  <a:pt x="36" y="264"/>
                </a:lnTo>
                <a:lnTo>
                  <a:pt x="64" y="272"/>
                </a:lnTo>
                <a:lnTo>
                  <a:pt x="74" y="266"/>
                </a:lnTo>
                <a:lnTo>
                  <a:pt x="84" y="252"/>
                </a:lnTo>
                <a:lnTo>
                  <a:pt x="92" y="230"/>
                </a:lnTo>
                <a:lnTo>
                  <a:pt x="114" y="238"/>
                </a:lnTo>
                <a:lnTo>
                  <a:pt x="118" y="240"/>
                </a:lnTo>
                <a:lnTo>
                  <a:pt x="118" y="242"/>
                </a:lnTo>
                <a:lnTo>
                  <a:pt x="118" y="244"/>
                </a:lnTo>
                <a:lnTo>
                  <a:pt x="116" y="250"/>
                </a:lnTo>
                <a:lnTo>
                  <a:pt x="116" y="256"/>
                </a:lnTo>
                <a:lnTo>
                  <a:pt x="118" y="260"/>
                </a:lnTo>
                <a:lnTo>
                  <a:pt x="124" y="264"/>
                </a:lnTo>
                <a:lnTo>
                  <a:pt x="148" y="264"/>
                </a:lnTo>
                <a:lnTo>
                  <a:pt x="160" y="260"/>
                </a:lnTo>
                <a:lnTo>
                  <a:pt x="170" y="256"/>
                </a:lnTo>
                <a:lnTo>
                  <a:pt x="172" y="252"/>
                </a:lnTo>
                <a:lnTo>
                  <a:pt x="176" y="252"/>
                </a:lnTo>
                <a:lnTo>
                  <a:pt x="184" y="252"/>
                </a:lnTo>
                <a:lnTo>
                  <a:pt x="198" y="256"/>
                </a:lnTo>
                <a:lnTo>
                  <a:pt x="202" y="258"/>
                </a:lnTo>
                <a:lnTo>
                  <a:pt x="208" y="264"/>
                </a:lnTo>
                <a:lnTo>
                  <a:pt x="212" y="250"/>
                </a:lnTo>
                <a:lnTo>
                  <a:pt x="214" y="248"/>
                </a:lnTo>
                <a:lnTo>
                  <a:pt x="216" y="248"/>
                </a:lnTo>
                <a:lnTo>
                  <a:pt x="220" y="242"/>
                </a:lnTo>
                <a:lnTo>
                  <a:pt x="224" y="236"/>
                </a:lnTo>
                <a:lnTo>
                  <a:pt x="230" y="228"/>
                </a:lnTo>
                <a:lnTo>
                  <a:pt x="238" y="220"/>
                </a:lnTo>
                <a:lnTo>
                  <a:pt x="248" y="214"/>
                </a:lnTo>
                <a:lnTo>
                  <a:pt x="250" y="212"/>
                </a:lnTo>
                <a:lnTo>
                  <a:pt x="250" y="214"/>
                </a:lnTo>
                <a:lnTo>
                  <a:pt x="252" y="214"/>
                </a:lnTo>
                <a:lnTo>
                  <a:pt x="258" y="216"/>
                </a:lnTo>
                <a:lnTo>
                  <a:pt x="260" y="216"/>
                </a:lnTo>
                <a:lnTo>
                  <a:pt x="268" y="176"/>
                </a:lnTo>
                <a:lnTo>
                  <a:pt x="280" y="172"/>
                </a:lnTo>
                <a:lnTo>
                  <a:pt x="290" y="166"/>
                </a:lnTo>
                <a:lnTo>
                  <a:pt x="296" y="160"/>
                </a:lnTo>
                <a:lnTo>
                  <a:pt x="298" y="156"/>
                </a:lnTo>
                <a:lnTo>
                  <a:pt x="300" y="150"/>
                </a:lnTo>
                <a:lnTo>
                  <a:pt x="296" y="138"/>
                </a:lnTo>
                <a:lnTo>
                  <a:pt x="294" y="128"/>
                </a:lnTo>
                <a:lnTo>
                  <a:pt x="296" y="122"/>
                </a:lnTo>
                <a:lnTo>
                  <a:pt x="298" y="120"/>
                </a:lnTo>
                <a:lnTo>
                  <a:pt x="302" y="120"/>
                </a:lnTo>
                <a:lnTo>
                  <a:pt x="310" y="120"/>
                </a:lnTo>
                <a:lnTo>
                  <a:pt x="320" y="124"/>
                </a:lnTo>
                <a:lnTo>
                  <a:pt x="322" y="112"/>
                </a:lnTo>
                <a:lnTo>
                  <a:pt x="322" y="110"/>
                </a:lnTo>
                <a:lnTo>
                  <a:pt x="322" y="108"/>
                </a:lnTo>
                <a:lnTo>
                  <a:pt x="336" y="102"/>
                </a:lnTo>
                <a:lnTo>
                  <a:pt x="338" y="96"/>
                </a:lnTo>
                <a:lnTo>
                  <a:pt x="330" y="96"/>
                </a:lnTo>
                <a:lnTo>
                  <a:pt x="328" y="94"/>
                </a:lnTo>
                <a:lnTo>
                  <a:pt x="328" y="90"/>
                </a:lnTo>
                <a:lnTo>
                  <a:pt x="328" y="88"/>
                </a:lnTo>
                <a:lnTo>
                  <a:pt x="330" y="86"/>
                </a:lnTo>
                <a:lnTo>
                  <a:pt x="332" y="86"/>
                </a:lnTo>
                <a:lnTo>
                  <a:pt x="334" y="86"/>
                </a:lnTo>
                <a:lnTo>
                  <a:pt x="342" y="84"/>
                </a:lnTo>
                <a:lnTo>
                  <a:pt x="352" y="76"/>
                </a:lnTo>
                <a:lnTo>
                  <a:pt x="404" y="40"/>
                </a:lnTo>
                <a:lnTo>
                  <a:pt x="420" y="48"/>
                </a:lnTo>
                <a:lnTo>
                  <a:pt x="428" y="48"/>
                </a:lnTo>
                <a:lnTo>
                  <a:pt x="424" y="30"/>
                </a:lnTo>
                <a:lnTo>
                  <a:pt x="424" y="28"/>
                </a:lnTo>
                <a:lnTo>
                  <a:pt x="434" y="12"/>
                </a:lnTo>
                <a:lnTo>
                  <a:pt x="432" y="12"/>
                </a:lnTo>
                <a:lnTo>
                  <a:pt x="426" y="12"/>
                </a:lnTo>
                <a:lnTo>
                  <a:pt x="426" y="14"/>
                </a:lnTo>
                <a:lnTo>
                  <a:pt x="424" y="14"/>
                </a:lnTo>
                <a:lnTo>
                  <a:pt x="408" y="16"/>
                </a:lnTo>
                <a:lnTo>
                  <a:pt x="404" y="16"/>
                </a:lnTo>
                <a:lnTo>
                  <a:pt x="404" y="12"/>
                </a:lnTo>
                <a:lnTo>
                  <a:pt x="400" y="8"/>
                </a:lnTo>
                <a:lnTo>
                  <a:pt x="396" y="8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61" name="矩形 55"/>
          <p:cNvSpPr>
            <a:spLocks noChangeArrowheads="1"/>
          </p:cNvSpPr>
          <p:nvPr/>
        </p:nvSpPr>
        <p:spPr bwMode="auto">
          <a:xfrm>
            <a:off x="440062" y="4251328"/>
            <a:ext cx="7880214" cy="68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00B050"/>
              </a:buClr>
              <a:buSzPct val="80000"/>
            </a:pPr>
            <a:r>
              <a:rPr lang="zh-CN" altLang="en-US" sz="1200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rPr>
              <a:t>请在此处输入您的文本或者复制您的文本粘贴到此处，请在此处输入您的文本或者复制您的文本粘贴到此处。请在此处输入您的文本或者复制您的文本粘贴到此处，请在此处输入您的文本或者复制您的文本粘贴到此处。</a:t>
            </a:r>
            <a:endParaRPr lang="zh-CN" altLang="en-US" sz="1575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55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65" dur="10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75" dur="10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50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85" dur="10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50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0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44" grpId="0" bldLvl="0" animBg="1" autoUpdateAnimBg="0"/>
      <p:bldP spid="45" grpId="0" bldLvl="0" animBg="1" autoUpdateAnimBg="0"/>
      <p:bldP spid="46" grpId="0" bldLvl="0" animBg="1" autoUpdateAnimBg="0"/>
      <p:bldP spid="47" grpId="0" bldLvl="0" animBg="1" autoUpdateAnimBg="0"/>
      <p:bldP spid="48" grpId="0" bldLvl="0" animBg="1" autoUpdateAnimBg="0"/>
      <p:bldP spid="49" grpId="0" bldLvl="0" autoUpdateAnimBg="0"/>
      <p:bldP spid="50" grpId="0" bldLvl="0" autoUpdateAnimBg="0"/>
      <p:bldP spid="51" grpId="0" bldLvl="0" autoUpdateAnimBg="0"/>
      <p:bldP spid="52" grpId="0" bldLvl="0" autoUpdateAnimBg="0"/>
      <p:bldP spid="53" grpId="0" bldLvl="0" autoUpdateAnimBg="0"/>
      <p:bldP spid="54" grpId="0" bldLvl="0" autoUpdateAnimBg="0"/>
      <p:bldP spid="55" grpId="0" bldLvl="0" autoUpdateAnimBg="0"/>
      <p:bldP spid="56" grpId="0" bldLvl="0" autoUpdateAnimBg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bldLvl="0" autoUpdateAnimBg="0"/>
      <p:bldP spid="61" grpId="1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r>
              <a:rPr lang="en-US" altLang="zh-CN" sz="3000" b="1" dirty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02</a:t>
            </a:r>
            <a:endParaRPr lang="zh-CN" altLang="en-US" sz="3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8" y="367903"/>
            <a:ext cx="2051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3000" dirty="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</a:p>
        </p:txBody>
      </p:sp>
      <p:sp>
        <p:nvSpPr>
          <p:cNvPr id="9" name="椭圆 3"/>
          <p:cNvSpPr>
            <a:spLocks noChangeArrowheads="1"/>
          </p:cNvSpPr>
          <p:nvPr/>
        </p:nvSpPr>
        <p:spPr bwMode="auto">
          <a:xfrm>
            <a:off x="993942" y="1265516"/>
            <a:ext cx="3330824" cy="3329635"/>
          </a:xfrm>
          <a:prstGeom prst="ellipse">
            <a:avLst/>
          </a:prstGeom>
          <a:noFill/>
          <a:ln w="9525">
            <a:solidFill>
              <a:srgbClr val="41858E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1474704" y="2817283"/>
            <a:ext cx="1263786" cy="1262595"/>
          </a:xfrm>
          <a:prstGeom prst="ellipse">
            <a:avLst/>
          </a:prstGeom>
          <a:solidFill>
            <a:srgbClr val="DC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1580614" y="2923193"/>
            <a:ext cx="1040065" cy="1040065"/>
          </a:xfrm>
          <a:prstGeom prst="ellipse">
            <a:avLst/>
          </a:prstGeom>
          <a:solidFill>
            <a:srgbClr val="41858E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12" name="Oval 18"/>
          <p:cNvSpPr>
            <a:spLocks noChangeArrowheads="1"/>
          </p:cNvSpPr>
          <p:nvPr/>
        </p:nvSpPr>
        <p:spPr bwMode="auto">
          <a:xfrm>
            <a:off x="2730159" y="2610222"/>
            <a:ext cx="1263786" cy="1263786"/>
          </a:xfrm>
          <a:prstGeom prst="ellipse">
            <a:avLst/>
          </a:prstGeom>
          <a:solidFill>
            <a:srgbClr val="DC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13" name="Oval 19"/>
          <p:cNvSpPr>
            <a:spLocks noChangeArrowheads="1"/>
          </p:cNvSpPr>
          <p:nvPr/>
        </p:nvSpPr>
        <p:spPr bwMode="auto">
          <a:xfrm>
            <a:off x="2836070" y="2716132"/>
            <a:ext cx="1040065" cy="1040065"/>
          </a:xfrm>
          <a:prstGeom prst="ellipse">
            <a:avLst/>
          </a:prstGeom>
          <a:solidFill>
            <a:srgbClr val="41858E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14" name="Oval 23"/>
          <p:cNvSpPr>
            <a:spLocks noChangeArrowheads="1"/>
          </p:cNvSpPr>
          <p:nvPr/>
        </p:nvSpPr>
        <p:spPr bwMode="auto">
          <a:xfrm>
            <a:off x="1890015" y="1652267"/>
            <a:ext cx="1262596" cy="1263786"/>
          </a:xfrm>
          <a:prstGeom prst="ellipse">
            <a:avLst/>
          </a:prstGeom>
          <a:solidFill>
            <a:srgbClr val="DC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15" name="Oval 24"/>
          <p:cNvSpPr>
            <a:spLocks noChangeArrowheads="1"/>
          </p:cNvSpPr>
          <p:nvPr/>
        </p:nvSpPr>
        <p:spPr bwMode="auto">
          <a:xfrm>
            <a:off x="1995926" y="1758178"/>
            <a:ext cx="1040065" cy="1040065"/>
          </a:xfrm>
          <a:prstGeom prst="ellipse">
            <a:avLst/>
          </a:prstGeom>
          <a:solidFill>
            <a:srgbClr val="41858E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16" name="TextBox 10"/>
          <p:cNvSpPr>
            <a:spLocks noChangeArrowheads="1"/>
          </p:cNvSpPr>
          <p:nvPr/>
        </p:nvSpPr>
        <p:spPr bwMode="auto">
          <a:xfrm>
            <a:off x="4693668" y="1291696"/>
            <a:ext cx="1146468" cy="3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标题文本一</a:t>
            </a:r>
            <a:endParaRPr lang="zh-CN" altLang="en-US" sz="1575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TextBox 11"/>
          <p:cNvSpPr>
            <a:spLocks noChangeArrowheads="1"/>
          </p:cNvSpPr>
          <p:nvPr/>
        </p:nvSpPr>
        <p:spPr bwMode="auto">
          <a:xfrm>
            <a:off x="4693668" y="1566586"/>
            <a:ext cx="3671166" cy="7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点击输入你的文字内容或复制你的文本内容</a:t>
            </a:r>
            <a:endParaRPr 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/>
            <a:r>
              <a: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点击输入你的文字内容或复制你的文本内容</a:t>
            </a:r>
          </a:p>
          <a:p>
            <a:pPr eaLnBrk="1" hangingPunct="1"/>
            <a:r>
              <a: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点击输入你的文字内容或复制你的文本内容</a:t>
            </a:r>
            <a:endParaRPr 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TextBox 12"/>
          <p:cNvSpPr>
            <a:spLocks noChangeArrowheads="1"/>
          </p:cNvSpPr>
          <p:nvPr/>
        </p:nvSpPr>
        <p:spPr bwMode="auto">
          <a:xfrm>
            <a:off x="2179187" y="2012839"/>
            <a:ext cx="689013" cy="7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5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en-US" sz="135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35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文本一</a:t>
            </a:r>
            <a:endParaRPr lang="zh-CN" altLang="en-US" sz="1575" dirty="0">
              <a:ea typeface="微软雅黑" panose="020B0503020204020204" pitchFamily="34" charset="-122"/>
            </a:endParaRPr>
          </a:p>
        </p:txBody>
      </p:sp>
      <p:sp>
        <p:nvSpPr>
          <p:cNvPr id="19" name="TextBox 14"/>
          <p:cNvSpPr>
            <a:spLocks noChangeArrowheads="1"/>
          </p:cNvSpPr>
          <p:nvPr/>
        </p:nvSpPr>
        <p:spPr bwMode="auto">
          <a:xfrm>
            <a:off x="1738885" y="3209985"/>
            <a:ext cx="689013" cy="7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5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en-US" sz="135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35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文本二</a:t>
            </a:r>
            <a:endParaRPr lang="zh-CN" altLang="en-US" sz="1575" dirty="0">
              <a:ea typeface="微软雅黑" panose="020B0503020204020204" pitchFamily="34" charset="-122"/>
            </a:endParaRPr>
          </a:p>
        </p:txBody>
      </p:sp>
      <p:sp>
        <p:nvSpPr>
          <p:cNvPr id="20" name="TextBox 15"/>
          <p:cNvSpPr>
            <a:spLocks noChangeArrowheads="1"/>
          </p:cNvSpPr>
          <p:nvPr/>
        </p:nvSpPr>
        <p:spPr bwMode="auto">
          <a:xfrm>
            <a:off x="3038370" y="2954133"/>
            <a:ext cx="689013" cy="7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5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en-US" sz="135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35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文本三</a:t>
            </a:r>
            <a:endParaRPr lang="zh-CN" altLang="en-US" sz="1575" dirty="0">
              <a:ea typeface="微软雅黑" panose="020B0503020204020204" pitchFamily="34" charset="-122"/>
            </a:endParaRPr>
          </a:p>
        </p:txBody>
      </p:sp>
      <p:sp>
        <p:nvSpPr>
          <p:cNvPr id="21" name="TextBox 16"/>
          <p:cNvSpPr>
            <a:spLocks noChangeArrowheads="1"/>
          </p:cNvSpPr>
          <p:nvPr/>
        </p:nvSpPr>
        <p:spPr bwMode="auto">
          <a:xfrm>
            <a:off x="4693668" y="2467421"/>
            <a:ext cx="1146468" cy="3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标题文本二</a:t>
            </a:r>
            <a:endParaRPr lang="zh-CN" altLang="en-US" sz="1575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TextBox 17"/>
          <p:cNvSpPr>
            <a:spLocks noChangeArrowheads="1"/>
          </p:cNvSpPr>
          <p:nvPr/>
        </p:nvSpPr>
        <p:spPr bwMode="auto">
          <a:xfrm>
            <a:off x="4693668" y="2742312"/>
            <a:ext cx="3671166" cy="7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点击输入你的文字内容或复制你的文本内容</a:t>
            </a:r>
            <a:endParaRPr 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/>
            <a:r>
              <a: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点击输入你的文字内容或复制你的文本内容</a:t>
            </a:r>
          </a:p>
          <a:p>
            <a:pPr eaLnBrk="1" hangingPunct="1"/>
            <a:r>
              <a: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点击输入你的文字内容或复制你的文本内容</a:t>
            </a:r>
          </a:p>
        </p:txBody>
      </p:sp>
      <p:sp>
        <p:nvSpPr>
          <p:cNvPr id="23" name="TextBox 18"/>
          <p:cNvSpPr>
            <a:spLocks noChangeArrowheads="1"/>
          </p:cNvSpPr>
          <p:nvPr/>
        </p:nvSpPr>
        <p:spPr bwMode="auto">
          <a:xfrm>
            <a:off x="4693668" y="3633626"/>
            <a:ext cx="1146468" cy="3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标题文本三</a:t>
            </a:r>
            <a:endParaRPr lang="zh-CN" altLang="en-US" sz="1575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TextBox 19"/>
          <p:cNvSpPr>
            <a:spLocks noChangeArrowheads="1"/>
          </p:cNvSpPr>
          <p:nvPr/>
        </p:nvSpPr>
        <p:spPr bwMode="auto">
          <a:xfrm>
            <a:off x="4693668" y="3908517"/>
            <a:ext cx="3671166" cy="7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点击输入你的文字内容或复制你的文本内容</a:t>
            </a:r>
            <a:endParaRPr 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/>
            <a:r>
              <a: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点击输入你的文字内容或复制你的文本内容</a:t>
            </a:r>
          </a:p>
          <a:p>
            <a:pPr eaLnBrk="1" hangingPunct="1"/>
            <a:r>
              <a: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点击输入你的文字内容或复制你的文本内容</a:t>
            </a:r>
            <a:endParaRPr 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 bldLvl="0" animBg="1" autoUpdateAnimBg="0"/>
      <p:bldP spid="10" grpId="0" bldLvl="0" animBg="1" autoUpdateAnimBg="0"/>
      <p:bldP spid="11" grpId="0" bldLvl="0" animBg="1" autoUpdateAnimBg="0"/>
      <p:bldP spid="12" grpId="0" bldLvl="0" animBg="1" autoUpdateAnimBg="0"/>
      <p:bldP spid="13" grpId="0" bldLvl="0" animBg="1" autoUpdateAnimBg="0"/>
      <p:bldP spid="14" grpId="0" bldLvl="0" animBg="1" autoUpdateAnimBg="0"/>
      <p:bldP spid="15" grpId="0" bldLvl="0" animBg="1" autoUpdateAnimBg="0"/>
      <p:bldP spid="16" grpId="0" bldLvl="0" autoUpdateAnimBg="0"/>
      <p:bldP spid="17" grpId="0" bldLvl="0" autoUpdateAnimBg="0"/>
      <p:bldP spid="18" grpId="0" bldLvl="0" autoUpdateAnimBg="0"/>
      <p:bldP spid="19" grpId="0" bldLvl="0" autoUpdateAnimBg="0"/>
      <p:bldP spid="20" grpId="0" bldLvl="0" autoUpdateAnimBg="0"/>
      <p:bldP spid="21" grpId="0" bldLvl="0" autoUpdateAnimBg="0"/>
      <p:bldP spid="22" grpId="0" bldLvl="0" autoUpdateAnimBg="0"/>
      <p:bldP spid="23" grpId="0" bldLvl="0" autoUpdateAnimBg="0"/>
      <p:bldP spid="24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r>
              <a:rPr lang="en-US" altLang="zh-CN" sz="3000" b="1" dirty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02</a:t>
            </a:r>
            <a:endParaRPr lang="zh-CN" altLang="en-US" sz="3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8" y="367903"/>
            <a:ext cx="2051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3000" dirty="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</a:p>
        </p:txBody>
      </p: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042444" y="1329980"/>
            <a:ext cx="1657678" cy="12411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1629" tIns="40815" rIns="81629" bIns="40815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5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2842923" y="1329980"/>
            <a:ext cx="1657677" cy="12411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1629" tIns="40815" rIns="81629" bIns="40815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5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6442688" y="1329980"/>
            <a:ext cx="1655298" cy="12411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1629" tIns="40815" rIns="81629" bIns="40815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5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矩形 9"/>
          <p:cNvSpPr>
            <a:spLocks noChangeArrowheads="1"/>
          </p:cNvSpPr>
          <p:nvPr/>
        </p:nvSpPr>
        <p:spPr bwMode="auto">
          <a:xfrm>
            <a:off x="4642211" y="1329980"/>
            <a:ext cx="1657677" cy="12411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1629" tIns="40815" rIns="81629" bIns="40815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5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TextBox 15"/>
          <p:cNvSpPr>
            <a:spLocks noChangeArrowheads="1"/>
          </p:cNvSpPr>
          <p:nvPr/>
        </p:nvSpPr>
        <p:spPr bwMode="auto">
          <a:xfrm>
            <a:off x="1042444" y="3813521"/>
            <a:ext cx="3836577" cy="37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81629" tIns="40815" rIns="81629" bIns="40815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7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注明内容重要或说明情况</a:t>
            </a:r>
          </a:p>
        </p:txBody>
      </p:sp>
      <p:sp>
        <p:nvSpPr>
          <p:cNvPr id="14" name="矩形 15"/>
          <p:cNvSpPr>
            <a:spLocks noChangeArrowheads="1"/>
          </p:cNvSpPr>
          <p:nvPr/>
        </p:nvSpPr>
        <p:spPr bwMode="auto">
          <a:xfrm>
            <a:off x="1042445" y="4245493"/>
            <a:ext cx="7055541" cy="52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29" tIns="40815" rIns="81629" bIns="40815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2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请在此处输入您的文本，或者删除此文本框。请在此处输入您的文本，或者删除此文本框 </a:t>
            </a:r>
            <a:endParaRPr lang="en-US" sz="127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12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请在此处输入您的文本，或者删除此文本框。</a:t>
            </a:r>
            <a:endParaRPr lang="zh-CN" altLang="en-US" sz="1575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6"/>
          <p:cNvSpPr>
            <a:spLocks noChangeArrowheads="1"/>
          </p:cNvSpPr>
          <p:nvPr/>
        </p:nvSpPr>
        <p:spPr bwMode="auto">
          <a:xfrm>
            <a:off x="1187626" y="2449774"/>
            <a:ext cx="1368506" cy="1094805"/>
          </a:xfrm>
          <a:prstGeom prst="rect">
            <a:avLst/>
          </a:prstGeom>
          <a:solidFill>
            <a:srgbClr val="41858E"/>
          </a:solidFill>
          <a:ln>
            <a:noFill/>
          </a:ln>
        </p:spPr>
        <p:txBody>
          <a:bodyPr lIns="81629" tIns="40815" rIns="81629" bIns="40815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275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添加文字内容</a:t>
            </a:r>
            <a:endParaRPr lang="en-US" sz="1275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1275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说明内容情况</a:t>
            </a:r>
            <a:endParaRPr lang="en-US" sz="1275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1275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以完成的项目</a:t>
            </a:r>
            <a:endParaRPr lang="en-US" sz="1275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6" name="矩形 17"/>
          <p:cNvSpPr>
            <a:spLocks noChangeArrowheads="1"/>
          </p:cNvSpPr>
          <p:nvPr/>
        </p:nvSpPr>
        <p:spPr bwMode="auto">
          <a:xfrm>
            <a:off x="2988104" y="2449774"/>
            <a:ext cx="1368506" cy="1094805"/>
          </a:xfrm>
          <a:prstGeom prst="rect">
            <a:avLst/>
          </a:prstGeom>
          <a:solidFill>
            <a:srgbClr val="41858E"/>
          </a:solidFill>
          <a:ln>
            <a:noFill/>
          </a:ln>
        </p:spPr>
        <p:txBody>
          <a:bodyPr lIns="81629" tIns="40815" rIns="81629" bIns="40815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275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添加文字内容</a:t>
            </a:r>
            <a:endParaRPr lang="en-US" sz="1275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1275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说明内容情况</a:t>
            </a:r>
            <a:endParaRPr lang="en-US" sz="1275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1275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以完成的项目</a:t>
            </a:r>
            <a:endParaRPr lang="en-US" sz="1275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7" name="矩形 18"/>
          <p:cNvSpPr>
            <a:spLocks noChangeArrowheads="1"/>
          </p:cNvSpPr>
          <p:nvPr/>
        </p:nvSpPr>
        <p:spPr bwMode="auto">
          <a:xfrm>
            <a:off x="6585489" y="2449774"/>
            <a:ext cx="1368506" cy="1094805"/>
          </a:xfrm>
          <a:prstGeom prst="rect">
            <a:avLst/>
          </a:prstGeom>
          <a:solidFill>
            <a:srgbClr val="41858E"/>
          </a:solidFill>
          <a:ln>
            <a:noFill/>
          </a:ln>
        </p:spPr>
        <p:txBody>
          <a:bodyPr lIns="81629" tIns="40815" rIns="81629" bIns="40815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275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添加文字内容</a:t>
            </a:r>
            <a:endParaRPr lang="en-US" sz="1275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1275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说明内容情况</a:t>
            </a:r>
            <a:endParaRPr lang="en-US" sz="1275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1275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以完成的项目</a:t>
            </a:r>
            <a:endParaRPr lang="en-US" sz="1275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8" name="矩形 19"/>
          <p:cNvSpPr>
            <a:spLocks noChangeArrowheads="1"/>
          </p:cNvSpPr>
          <p:nvPr/>
        </p:nvSpPr>
        <p:spPr bwMode="auto">
          <a:xfrm>
            <a:off x="4786201" y="2449774"/>
            <a:ext cx="1368506" cy="1094805"/>
          </a:xfrm>
          <a:prstGeom prst="rect">
            <a:avLst/>
          </a:prstGeom>
          <a:solidFill>
            <a:srgbClr val="41858E"/>
          </a:solidFill>
          <a:ln>
            <a:noFill/>
          </a:ln>
        </p:spPr>
        <p:txBody>
          <a:bodyPr lIns="81629" tIns="40815" rIns="81629" bIns="40815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275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添加文字内容</a:t>
            </a:r>
            <a:endParaRPr lang="en-US" sz="1275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1275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说明内容情况</a:t>
            </a:r>
            <a:endParaRPr lang="en-US" sz="1275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1275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以完成的项目</a:t>
            </a:r>
            <a:endParaRPr lang="en-US" sz="1275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 bldLvl="0" animBg="1" autoUpdateAnimBg="0"/>
      <p:bldP spid="10" grpId="0" bldLvl="0" animBg="1" autoUpdateAnimBg="0"/>
      <p:bldP spid="11" grpId="0" bldLvl="0" animBg="1" autoUpdateAnimBg="0"/>
      <p:bldP spid="12" grpId="0" bldLvl="0" animBg="1" autoUpdateAnimBg="0"/>
      <p:bldP spid="13" grpId="0" bldLvl="0" autoUpdateAnimBg="0"/>
      <p:bldP spid="14" grpId="0" bldLvl="0" autoUpdateAnimBg="0"/>
      <p:bldP spid="15" grpId="0" bldLvl="0" animBg="1" autoUpdateAnimBg="0"/>
      <p:bldP spid="16" grpId="0" bldLvl="0" animBg="1" autoUpdateAnimBg="0"/>
      <p:bldP spid="17" grpId="0" bldLvl="0" animBg="1" autoUpdateAnimBg="0"/>
      <p:bldP spid="18" grpId="0" bldLvl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r>
              <a:rPr lang="en-US" altLang="zh-CN" sz="3000" b="1" dirty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02</a:t>
            </a:r>
            <a:endParaRPr lang="zh-CN" altLang="en-US" sz="3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8" y="367903"/>
            <a:ext cx="2051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3000" dirty="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</a:p>
        </p:txBody>
      </p:sp>
      <p:grpSp>
        <p:nvGrpSpPr>
          <p:cNvPr id="9" name="组合 71"/>
          <p:cNvGrpSpPr/>
          <p:nvPr/>
        </p:nvGrpSpPr>
        <p:grpSpPr bwMode="auto">
          <a:xfrm>
            <a:off x="2688222" y="4052596"/>
            <a:ext cx="5236023" cy="809204"/>
            <a:chOff x="0" y="0"/>
            <a:chExt cx="6985673" cy="1079499"/>
          </a:xfrm>
          <a:solidFill>
            <a:srgbClr val="41858E"/>
          </a:solidFill>
        </p:grpSpPr>
        <p:grpSp>
          <p:nvGrpSpPr>
            <p:cNvPr id="10" name="Group 8"/>
            <p:cNvGrpSpPr/>
            <p:nvPr/>
          </p:nvGrpSpPr>
          <p:grpSpPr bwMode="auto">
            <a:xfrm>
              <a:off x="0" y="388027"/>
              <a:ext cx="532885" cy="139071"/>
              <a:chOff x="0" y="0"/>
              <a:chExt cx="438150" cy="114300"/>
            </a:xfrm>
            <a:grpFill/>
          </p:grpSpPr>
          <p:sp>
            <p:nvSpPr>
              <p:cNvPr id="37" name="同心圆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T0" fmla="*/ 4443876 w 21600"/>
                  <a:gd name="T1" fmla="*/ 0 h 21600"/>
                  <a:gd name="T2" fmla="*/ 1301488 w 21600"/>
                  <a:gd name="T3" fmla="*/ 88572 h 21600"/>
                  <a:gd name="T4" fmla="*/ 0 w 21600"/>
                  <a:gd name="T5" fmla="*/ 302419 h 21600"/>
                  <a:gd name="T6" fmla="*/ 1301488 w 21600"/>
                  <a:gd name="T7" fmla="*/ 516266 h 21600"/>
                  <a:gd name="T8" fmla="*/ 4443876 w 21600"/>
                  <a:gd name="T9" fmla="*/ 604838 h 21600"/>
                  <a:gd name="T10" fmla="*/ 7586263 w 21600"/>
                  <a:gd name="T11" fmla="*/ 516266 h 21600"/>
                  <a:gd name="T12" fmla="*/ 8887751 w 21600"/>
                  <a:gd name="T13" fmla="*/ 302419 h 21600"/>
                  <a:gd name="T14" fmla="*/ 7586263 w 21600"/>
                  <a:gd name="T15" fmla="*/ 8857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600"/>
                  <a:gd name="T25" fmla="*/ 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41858E"/>
                </a:solidFill>
                <a:miter lim="800000"/>
              </a:ln>
            </p:spPr>
            <p:txBody>
              <a:bodyPr anchor="ctr"/>
              <a:lstStyle/>
              <a:p>
                <a:endParaRPr lang="zh-CN" altLang="en-US" sz="118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椭圆 5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>
                <a:solidFill>
                  <a:srgbClr val="41858E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 dirty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1" name="Group 11"/>
            <p:cNvGrpSpPr/>
            <p:nvPr/>
          </p:nvGrpSpPr>
          <p:grpSpPr bwMode="auto">
            <a:xfrm>
              <a:off x="1424888" y="340392"/>
              <a:ext cx="532885" cy="139071"/>
              <a:chOff x="0" y="0"/>
              <a:chExt cx="438150" cy="114300"/>
            </a:xfrm>
            <a:grpFill/>
          </p:grpSpPr>
          <p:sp>
            <p:nvSpPr>
              <p:cNvPr id="35" name="同心圆 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T0" fmla="*/ 4443876 w 21600"/>
                  <a:gd name="T1" fmla="*/ 0 h 21600"/>
                  <a:gd name="T2" fmla="*/ 1301488 w 21600"/>
                  <a:gd name="T3" fmla="*/ 88572 h 21600"/>
                  <a:gd name="T4" fmla="*/ 0 w 21600"/>
                  <a:gd name="T5" fmla="*/ 302419 h 21600"/>
                  <a:gd name="T6" fmla="*/ 1301488 w 21600"/>
                  <a:gd name="T7" fmla="*/ 516266 h 21600"/>
                  <a:gd name="T8" fmla="*/ 4443876 w 21600"/>
                  <a:gd name="T9" fmla="*/ 604838 h 21600"/>
                  <a:gd name="T10" fmla="*/ 7586263 w 21600"/>
                  <a:gd name="T11" fmla="*/ 516266 h 21600"/>
                  <a:gd name="T12" fmla="*/ 8887751 w 21600"/>
                  <a:gd name="T13" fmla="*/ 302419 h 21600"/>
                  <a:gd name="T14" fmla="*/ 7586263 w 21600"/>
                  <a:gd name="T15" fmla="*/ 8857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600"/>
                  <a:gd name="T25" fmla="*/ 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41858E"/>
                </a:solidFill>
                <a:miter lim="800000"/>
              </a:ln>
            </p:spPr>
            <p:txBody>
              <a:bodyPr anchor="ctr"/>
              <a:lstStyle/>
              <a:p>
                <a:endParaRPr lang="zh-CN" altLang="en-US" sz="118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椭圆 61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>
                <a:solidFill>
                  <a:srgbClr val="41858E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 dirty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2" name="Group 14"/>
            <p:cNvGrpSpPr/>
            <p:nvPr/>
          </p:nvGrpSpPr>
          <p:grpSpPr bwMode="auto">
            <a:xfrm>
              <a:off x="2282136" y="654582"/>
              <a:ext cx="621704" cy="162251"/>
              <a:chOff x="0" y="0"/>
              <a:chExt cx="438150" cy="114300"/>
            </a:xfrm>
            <a:grpFill/>
          </p:grpSpPr>
          <p:sp>
            <p:nvSpPr>
              <p:cNvPr id="33" name="同心圆 6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T0" fmla="*/ 4443876 w 21600"/>
                  <a:gd name="T1" fmla="*/ 0 h 21600"/>
                  <a:gd name="T2" fmla="*/ 1301488 w 21600"/>
                  <a:gd name="T3" fmla="*/ 88572 h 21600"/>
                  <a:gd name="T4" fmla="*/ 0 w 21600"/>
                  <a:gd name="T5" fmla="*/ 302419 h 21600"/>
                  <a:gd name="T6" fmla="*/ 1301488 w 21600"/>
                  <a:gd name="T7" fmla="*/ 516266 h 21600"/>
                  <a:gd name="T8" fmla="*/ 4443876 w 21600"/>
                  <a:gd name="T9" fmla="*/ 604838 h 21600"/>
                  <a:gd name="T10" fmla="*/ 7586263 w 21600"/>
                  <a:gd name="T11" fmla="*/ 516266 h 21600"/>
                  <a:gd name="T12" fmla="*/ 8887751 w 21600"/>
                  <a:gd name="T13" fmla="*/ 302419 h 21600"/>
                  <a:gd name="T14" fmla="*/ 7586263 w 21600"/>
                  <a:gd name="T15" fmla="*/ 8857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600"/>
                  <a:gd name="T25" fmla="*/ 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41858E"/>
                </a:solidFill>
                <a:miter lim="800000"/>
              </a:ln>
            </p:spPr>
            <p:txBody>
              <a:bodyPr anchor="ctr"/>
              <a:lstStyle/>
              <a:p>
                <a:endParaRPr lang="zh-CN" altLang="en-US" sz="118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椭圆 66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>
                <a:solidFill>
                  <a:srgbClr val="41858E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 dirty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3" name="Group 17"/>
            <p:cNvGrpSpPr/>
            <p:nvPr/>
          </p:nvGrpSpPr>
          <p:grpSpPr bwMode="auto">
            <a:xfrm>
              <a:off x="3407904" y="427952"/>
              <a:ext cx="532885" cy="139071"/>
              <a:chOff x="0" y="0"/>
              <a:chExt cx="438150" cy="114300"/>
            </a:xfrm>
            <a:grpFill/>
          </p:grpSpPr>
          <p:sp>
            <p:nvSpPr>
              <p:cNvPr id="31" name="同心圆 6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T0" fmla="*/ 4443876 w 21600"/>
                  <a:gd name="T1" fmla="*/ 0 h 21600"/>
                  <a:gd name="T2" fmla="*/ 1301488 w 21600"/>
                  <a:gd name="T3" fmla="*/ 88572 h 21600"/>
                  <a:gd name="T4" fmla="*/ 0 w 21600"/>
                  <a:gd name="T5" fmla="*/ 302419 h 21600"/>
                  <a:gd name="T6" fmla="*/ 1301488 w 21600"/>
                  <a:gd name="T7" fmla="*/ 516266 h 21600"/>
                  <a:gd name="T8" fmla="*/ 4443876 w 21600"/>
                  <a:gd name="T9" fmla="*/ 604838 h 21600"/>
                  <a:gd name="T10" fmla="*/ 7586263 w 21600"/>
                  <a:gd name="T11" fmla="*/ 516266 h 21600"/>
                  <a:gd name="T12" fmla="*/ 8887751 w 21600"/>
                  <a:gd name="T13" fmla="*/ 302419 h 21600"/>
                  <a:gd name="T14" fmla="*/ 7586263 w 21600"/>
                  <a:gd name="T15" fmla="*/ 8857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600"/>
                  <a:gd name="T25" fmla="*/ 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41858E"/>
                </a:solidFill>
                <a:miter lim="800000"/>
              </a:ln>
            </p:spPr>
            <p:txBody>
              <a:bodyPr anchor="ctr"/>
              <a:lstStyle/>
              <a:p>
                <a:endParaRPr lang="zh-CN" altLang="en-US" sz="118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椭圆 73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>
                <a:solidFill>
                  <a:srgbClr val="41858E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 dirty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4" name="Group 20"/>
            <p:cNvGrpSpPr/>
            <p:nvPr/>
          </p:nvGrpSpPr>
          <p:grpSpPr bwMode="auto">
            <a:xfrm>
              <a:off x="4386436" y="869610"/>
              <a:ext cx="804241" cy="209889"/>
              <a:chOff x="0" y="0"/>
              <a:chExt cx="438150" cy="114300"/>
            </a:xfrm>
            <a:grpFill/>
          </p:grpSpPr>
          <p:sp>
            <p:nvSpPr>
              <p:cNvPr id="29" name="同心圆 7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T0" fmla="*/ 4443876 w 21600"/>
                  <a:gd name="T1" fmla="*/ 0 h 21600"/>
                  <a:gd name="T2" fmla="*/ 1301488 w 21600"/>
                  <a:gd name="T3" fmla="*/ 88572 h 21600"/>
                  <a:gd name="T4" fmla="*/ 0 w 21600"/>
                  <a:gd name="T5" fmla="*/ 302419 h 21600"/>
                  <a:gd name="T6" fmla="*/ 1301488 w 21600"/>
                  <a:gd name="T7" fmla="*/ 516266 h 21600"/>
                  <a:gd name="T8" fmla="*/ 4443876 w 21600"/>
                  <a:gd name="T9" fmla="*/ 604838 h 21600"/>
                  <a:gd name="T10" fmla="*/ 7586263 w 21600"/>
                  <a:gd name="T11" fmla="*/ 516266 h 21600"/>
                  <a:gd name="T12" fmla="*/ 8887751 w 21600"/>
                  <a:gd name="T13" fmla="*/ 302419 h 21600"/>
                  <a:gd name="T14" fmla="*/ 7586263 w 21600"/>
                  <a:gd name="T15" fmla="*/ 8857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600"/>
                  <a:gd name="T25" fmla="*/ 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41858E"/>
                </a:solidFill>
                <a:miter lim="800000"/>
              </a:ln>
            </p:spPr>
            <p:txBody>
              <a:bodyPr anchor="ctr"/>
              <a:lstStyle/>
              <a:p>
                <a:endParaRPr lang="zh-CN" altLang="en-US" sz="118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椭圆 77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>
                <a:solidFill>
                  <a:srgbClr val="41858E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 dirty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5" name="Group 23"/>
            <p:cNvGrpSpPr/>
            <p:nvPr/>
          </p:nvGrpSpPr>
          <p:grpSpPr bwMode="auto">
            <a:xfrm>
              <a:off x="5439149" y="0"/>
              <a:ext cx="532885" cy="139071"/>
              <a:chOff x="0" y="0"/>
              <a:chExt cx="438150" cy="114300"/>
            </a:xfrm>
            <a:grpFill/>
          </p:grpSpPr>
          <p:sp>
            <p:nvSpPr>
              <p:cNvPr id="27" name="同心圆 7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T0" fmla="*/ 4443876 w 21600"/>
                  <a:gd name="T1" fmla="*/ 0 h 21600"/>
                  <a:gd name="T2" fmla="*/ 1301488 w 21600"/>
                  <a:gd name="T3" fmla="*/ 88572 h 21600"/>
                  <a:gd name="T4" fmla="*/ 0 w 21600"/>
                  <a:gd name="T5" fmla="*/ 302419 h 21600"/>
                  <a:gd name="T6" fmla="*/ 1301488 w 21600"/>
                  <a:gd name="T7" fmla="*/ 516266 h 21600"/>
                  <a:gd name="T8" fmla="*/ 4443876 w 21600"/>
                  <a:gd name="T9" fmla="*/ 604838 h 21600"/>
                  <a:gd name="T10" fmla="*/ 7586263 w 21600"/>
                  <a:gd name="T11" fmla="*/ 516266 h 21600"/>
                  <a:gd name="T12" fmla="*/ 8887751 w 21600"/>
                  <a:gd name="T13" fmla="*/ 302419 h 21600"/>
                  <a:gd name="T14" fmla="*/ 7586263 w 21600"/>
                  <a:gd name="T15" fmla="*/ 8857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600"/>
                  <a:gd name="T25" fmla="*/ 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41858E"/>
                </a:solidFill>
                <a:miter lim="800000"/>
              </a:ln>
            </p:spPr>
            <p:txBody>
              <a:bodyPr anchor="ctr"/>
              <a:lstStyle/>
              <a:p>
                <a:endParaRPr lang="zh-CN" altLang="en-US" sz="118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椭圆 80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>
                <a:solidFill>
                  <a:srgbClr val="41858E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 dirty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6" name="Group 26"/>
            <p:cNvGrpSpPr/>
            <p:nvPr/>
          </p:nvGrpSpPr>
          <p:grpSpPr bwMode="auto">
            <a:xfrm>
              <a:off x="6452788" y="265271"/>
              <a:ext cx="532885" cy="139071"/>
              <a:chOff x="0" y="0"/>
              <a:chExt cx="438150" cy="114300"/>
            </a:xfrm>
            <a:grpFill/>
          </p:grpSpPr>
          <p:sp>
            <p:nvSpPr>
              <p:cNvPr id="25" name="同心圆 8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T0" fmla="*/ 4443876 w 21600"/>
                  <a:gd name="T1" fmla="*/ 0 h 21600"/>
                  <a:gd name="T2" fmla="*/ 1301488 w 21600"/>
                  <a:gd name="T3" fmla="*/ 88572 h 21600"/>
                  <a:gd name="T4" fmla="*/ 0 w 21600"/>
                  <a:gd name="T5" fmla="*/ 302419 h 21600"/>
                  <a:gd name="T6" fmla="*/ 1301488 w 21600"/>
                  <a:gd name="T7" fmla="*/ 516266 h 21600"/>
                  <a:gd name="T8" fmla="*/ 4443876 w 21600"/>
                  <a:gd name="T9" fmla="*/ 604838 h 21600"/>
                  <a:gd name="T10" fmla="*/ 7586263 w 21600"/>
                  <a:gd name="T11" fmla="*/ 516266 h 21600"/>
                  <a:gd name="T12" fmla="*/ 8887751 w 21600"/>
                  <a:gd name="T13" fmla="*/ 302419 h 21600"/>
                  <a:gd name="T14" fmla="*/ 7586263 w 21600"/>
                  <a:gd name="T15" fmla="*/ 8857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600"/>
                  <a:gd name="T25" fmla="*/ 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41858E"/>
                </a:solidFill>
                <a:miter lim="800000"/>
              </a:ln>
            </p:spPr>
            <p:txBody>
              <a:bodyPr anchor="ctr"/>
              <a:lstStyle/>
              <a:p>
                <a:endParaRPr lang="zh-CN" altLang="en-US" sz="118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椭圆 83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>
                <a:solidFill>
                  <a:srgbClr val="41858E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 dirty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cxnSp>
          <p:nvCxnSpPr>
            <p:cNvPr id="17" name="直接连接符 15"/>
            <p:cNvCxnSpPr>
              <a:cxnSpLocks noChangeShapeType="1"/>
              <a:stCxn id="37" idx="6"/>
              <a:endCxn id="35" idx="2"/>
            </p:cNvCxnSpPr>
            <p:nvPr/>
          </p:nvCxnSpPr>
          <p:spPr bwMode="auto">
            <a:xfrm flipV="1">
              <a:off x="532885" y="409928"/>
              <a:ext cx="892003" cy="47635"/>
            </a:xfrm>
            <a:prstGeom prst="line">
              <a:avLst/>
            </a:prstGeom>
            <a:grpFill/>
            <a:ln w="12700">
              <a:solidFill>
                <a:srgbClr val="41858E"/>
              </a:solidFill>
              <a:miter lim="800000"/>
            </a:ln>
          </p:spPr>
        </p:cxnSp>
        <p:cxnSp>
          <p:nvCxnSpPr>
            <p:cNvPr id="18" name="直接连接符 19"/>
            <p:cNvCxnSpPr>
              <a:cxnSpLocks noChangeShapeType="1"/>
              <a:stCxn id="35" idx="5"/>
              <a:endCxn id="33" idx="1"/>
            </p:cNvCxnSpPr>
            <p:nvPr/>
          </p:nvCxnSpPr>
          <p:spPr bwMode="auto">
            <a:xfrm>
              <a:off x="1879733" y="459097"/>
              <a:ext cx="493449" cy="219247"/>
            </a:xfrm>
            <a:prstGeom prst="line">
              <a:avLst/>
            </a:prstGeom>
            <a:grpFill/>
            <a:ln w="12700">
              <a:solidFill>
                <a:srgbClr val="41858E"/>
              </a:solidFill>
              <a:miter lim="800000"/>
            </a:ln>
          </p:spPr>
        </p:cxnSp>
        <p:sp>
          <p:nvSpPr>
            <p:cNvPr id="19" name="直接连接符 24"/>
            <p:cNvSpPr>
              <a:spLocks noChangeShapeType="1"/>
            </p:cNvSpPr>
            <p:nvPr/>
          </p:nvSpPr>
          <p:spPr bwMode="auto">
            <a:xfrm flipV="1">
              <a:off x="2809231" y="546657"/>
              <a:ext cx="676713" cy="131687"/>
            </a:xfrm>
            <a:prstGeom prst="line">
              <a:avLst/>
            </a:prstGeom>
            <a:grpFill/>
            <a:ln w="12700">
              <a:solidFill>
                <a:srgbClr val="41858E"/>
              </a:solidFill>
              <a:miter lim="800000"/>
            </a:ln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20" name="直接连接符 26"/>
            <p:cNvSpPr>
              <a:spLocks noChangeShapeType="1"/>
            </p:cNvSpPr>
            <p:nvPr/>
          </p:nvSpPr>
          <p:spPr bwMode="auto">
            <a:xfrm>
              <a:off x="3862749" y="546657"/>
              <a:ext cx="776661" cy="373629"/>
            </a:xfrm>
            <a:prstGeom prst="line">
              <a:avLst/>
            </a:prstGeom>
            <a:grpFill/>
            <a:ln w="12700">
              <a:solidFill>
                <a:srgbClr val="41858E"/>
              </a:solidFill>
              <a:miter lim="800000"/>
            </a:ln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cxnSp>
          <p:nvCxnSpPr>
            <p:cNvPr id="21" name="直接连接符 29"/>
            <p:cNvCxnSpPr>
              <a:cxnSpLocks noChangeShapeType="1"/>
              <a:stCxn id="29" idx="7"/>
              <a:endCxn id="25" idx="3"/>
            </p:cNvCxnSpPr>
            <p:nvPr/>
          </p:nvCxnSpPr>
          <p:spPr bwMode="auto">
            <a:xfrm flipV="1">
              <a:off x="5072898" y="383975"/>
              <a:ext cx="1457930" cy="516372"/>
            </a:xfrm>
            <a:prstGeom prst="line">
              <a:avLst/>
            </a:prstGeom>
            <a:grpFill/>
            <a:ln w="12700">
              <a:solidFill>
                <a:srgbClr val="41858E"/>
              </a:solidFill>
              <a:miter lim="800000"/>
            </a:ln>
          </p:spPr>
        </p:cxnSp>
        <p:cxnSp>
          <p:nvCxnSpPr>
            <p:cNvPr id="22" name="直接连接符 32"/>
            <p:cNvCxnSpPr>
              <a:cxnSpLocks noChangeShapeType="1"/>
              <a:stCxn id="25" idx="1"/>
              <a:endCxn id="27" idx="5"/>
            </p:cNvCxnSpPr>
            <p:nvPr/>
          </p:nvCxnSpPr>
          <p:spPr bwMode="auto">
            <a:xfrm flipH="1" flipV="1">
              <a:off x="5893995" y="118705"/>
              <a:ext cx="636834" cy="166933"/>
            </a:xfrm>
            <a:prstGeom prst="line">
              <a:avLst/>
            </a:prstGeom>
            <a:grpFill/>
            <a:ln w="12700">
              <a:solidFill>
                <a:srgbClr val="41858E"/>
              </a:solidFill>
              <a:miter lim="800000"/>
            </a:ln>
          </p:spPr>
        </p:cxnSp>
        <p:cxnSp>
          <p:nvCxnSpPr>
            <p:cNvPr id="23" name="直接连接符 34"/>
            <p:cNvCxnSpPr>
              <a:cxnSpLocks noChangeShapeType="1"/>
              <a:stCxn id="31" idx="6"/>
              <a:endCxn id="25" idx="2"/>
            </p:cNvCxnSpPr>
            <p:nvPr/>
          </p:nvCxnSpPr>
          <p:spPr bwMode="auto">
            <a:xfrm flipV="1">
              <a:off x="3940789" y="334806"/>
              <a:ext cx="2511999" cy="162682"/>
            </a:xfrm>
            <a:prstGeom prst="line">
              <a:avLst/>
            </a:prstGeom>
            <a:grpFill/>
            <a:ln w="12700">
              <a:solidFill>
                <a:srgbClr val="41858E"/>
              </a:solidFill>
              <a:miter lim="800000"/>
            </a:ln>
          </p:spPr>
        </p:cxnSp>
        <p:sp>
          <p:nvSpPr>
            <p:cNvPr id="24" name="直接连接符 43"/>
            <p:cNvSpPr>
              <a:spLocks noChangeShapeType="1"/>
            </p:cNvSpPr>
            <p:nvPr/>
          </p:nvSpPr>
          <p:spPr bwMode="auto">
            <a:xfrm flipV="1">
              <a:off x="4920562" y="132347"/>
              <a:ext cx="728632" cy="750905"/>
            </a:xfrm>
            <a:prstGeom prst="line">
              <a:avLst/>
            </a:prstGeom>
            <a:grpFill/>
            <a:ln w="12700">
              <a:solidFill>
                <a:srgbClr val="41858E"/>
              </a:solidFill>
              <a:miter lim="800000"/>
            </a:ln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76"/>
          <p:cNvGrpSpPr/>
          <p:nvPr/>
        </p:nvGrpSpPr>
        <p:grpSpPr bwMode="auto">
          <a:xfrm>
            <a:off x="3518846" y="2873302"/>
            <a:ext cx="871084" cy="1472036"/>
            <a:chOff x="0" y="0"/>
            <a:chExt cx="1162426" cy="1963768"/>
          </a:xfrm>
        </p:grpSpPr>
        <p:sp>
          <p:nvSpPr>
            <p:cNvPr id="40" name="直接连接符 84"/>
            <p:cNvSpPr>
              <a:spLocks noChangeShapeType="1"/>
            </p:cNvSpPr>
            <p:nvPr/>
          </p:nvSpPr>
          <p:spPr bwMode="auto">
            <a:xfrm flipV="1">
              <a:off x="582258" y="519610"/>
              <a:ext cx="1" cy="1444158"/>
            </a:xfrm>
            <a:prstGeom prst="line">
              <a:avLst/>
            </a:prstGeom>
            <a:noFill/>
            <a:ln w="25400">
              <a:solidFill>
                <a:srgbClr val="41858E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41" name="椭圆 90"/>
            <p:cNvSpPr>
              <a:spLocks noChangeArrowheads="1"/>
            </p:cNvSpPr>
            <p:nvPr/>
          </p:nvSpPr>
          <p:spPr bwMode="auto">
            <a:xfrm>
              <a:off x="0" y="0"/>
              <a:ext cx="1162426" cy="116208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41858E"/>
              </a:solidFill>
              <a:miter lim="800000"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575" dirty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2" name="矩形 111"/>
          <p:cNvSpPr>
            <a:spLocks noChangeArrowheads="1"/>
          </p:cNvSpPr>
          <p:nvPr/>
        </p:nvSpPr>
        <p:spPr bwMode="auto">
          <a:xfrm>
            <a:off x="3522946" y="3089883"/>
            <a:ext cx="877164" cy="5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50" b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完成的</a:t>
            </a:r>
            <a:endParaRPr lang="en-US" sz="1350" b="1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 eaLnBrk="1" hangingPunct="1"/>
            <a:r>
              <a:rPr lang="zh-CN" altLang="en-US" sz="1350" b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项目名称</a:t>
            </a:r>
          </a:p>
        </p:txBody>
      </p:sp>
      <p:grpSp>
        <p:nvGrpSpPr>
          <p:cNvPr id="43" name="组合 75"/>
          <p:cNvGrpSpPr/>
          <p:nvPr/>
        </p:nvGrpSpPr>
        <p:grpSpPr bwMode="auto">
          <a:xfrm>
            <a:off x="2464502" y="2584130"/>
            <a:ext cx="848473" cy="1849268"/>
            <a:chOff x="0" y="0"/>
            <a:chExt cx="1131530" cy="2467743"/>
          </a:xfrm>
        </p:grpSpPr>
        <p:sp>
          <p:nvSpPr>
            <p:cNvPr id="44" name="直接连接符 12"/>
            <p:cNvSpPr>
              <a:spLocks noChangeShapeType="1"/>
            </p:cNvSpPr>
            <p:nvPr/>
          </p:nvSpPr>
          <p:spPr bwMode="auto">
            <a:xfrm flipV="1">
              <a:off x="564141" y="1022352"/>
              <a:ext cx="1" cy="1445391"/>
            </a:xfrm>
            <a:prstGeom prst="line">
              <a:avLst/>
            </a:prstGeom>
            <a:noFill/>
            <a:ln w="25400">
              <a:solidFill>
                <a:srgbClr val="41858E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45" name="椭圆 95"/>
            <p:cNvSpPr>
              <a:spLocks noChangeArrowheads="1"/>
            </p:cNvSpPr>
            <p:nvPr/>
          </p:nvSpPr>
          <p:spPr bwMode="auto">
            <a:xfrm>
              <a:off x="0" y="0"/>
              <a:ext cx="1131530" cy="11302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41858E"/>
              </a:solidFill>
              <a:miter lim="800000"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575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6" name="矩形 112"/>
          <p:cNvSpPr>
            <a:spLocks noChangeArrowheads="1"/>
          </p:cNvSpPr>
          <p:nvPr/>
        </p:nvSpPr>
        <p:spPr bwMode="auto">
          <a:xfrm>
            <a:off x="2461461" y="2766202"/>
            <a:ext cx="877164" cy="5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50" b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完成的</a:t>
            </a:r>
            <a:endParaRPr lang="en-US" sz="1350" b="1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 eaLnBrk="1" hangingPunct="1"/>
            <a:r>
              <a:rPr lang="zh-CN" altLang="en-US" sz="1350" b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项目名称</a:t>
            </a:r>
          </a:p>
        </p:txBody>
      </p:sp>
      <p:grpSp>
        <p:nvGrpSpPr>
          <p:cNvPr id="47" name="组合 78"/>
          <p:cNvGrpSpPr/>
          <p:nvPr/>
        </p:nvGrpSpPr>
        <p:grpSpPr bwMode="auto">
          <a:xfrm>
            <a:off x="4999213" y="2453230"/>
            <a:ext cx="872273" cy="1949229"/>
            <a:chOff x="0" y="0"/>
            <a:chExt cx="1162426" cy="2599047"/>
          </a:xfrm>
        </p:grpSpPr>
        <p:sp>
          <p:nvSpPr>
            <p:cNvPr id="48" name="直接连接符 86"/>
            <p:cNvSpPr>
              <a:spLocks noChangeShapeType="1"/>
            </p:cNvSpPr>
            <p:nvPr/>
          </p:nvSpPr>
          <p:spPr bwMode="auto">
            <a:xfrm flipV="1">
              <a:off x="586833" y="453309"/>
              <a:ext cx="1" cy="2145738"/>
            </a:xfrm>
            <a:prstGeom prst="line">
              <a:avLst/>
            </a:prstGeom>
            <a:noFill/>
            <a:ln w="25400">
              <a:solidFill>
                <a:srgbClr val="41858E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49" name="椭圆 91"/>
            <p:cNvSpPr>
              <a:spLocks noChangeArrowheads="1"/>
            </p:cNvSpPr>
            <p:nvPr/>
          </p:nvSpPr>
          <p:spPr bwMode="auto">
            <a:xfrm>
              <a:off x="0" y="0"/>
              <a:ext cx="1162426" cy="11628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41858E"/>
              </a:solidFill>
              <a:miter lim="800000"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575" dirty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50" name="矩形 113"/>
          <p:cNvSpPr>
            <a:spLocks noChangeArrowheads="1"/>
          </p:cNvSpPr>
          <p:nvPr/>
        </p:nvSpPr>
        <p:spPr bwMode="auto">
          <a:xfrm>
            <a:off x="5003312" y="2665051"/>
            <a:ext cx="877164" cy="5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50" b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完成的</a:t>
            </a:r>
            <a:endParaRPr lang="en-US" sz="1350" b="1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 eaLnBrk="1" hangingPunct="1"/>
            <a:r>
              <a:rPr lang="zh-CN" altLang="en-US" sz="1350" b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项目名称</a:t>
            </a:r>
          </a:p>
        </p:txBody>
      </p:sp>
      <p:grpSp>
        <p:nvGrpSpPr>
          <p:cNvPr id="51" name="组合 81"/>
          <p:cNvGrpSpPr/>
          <p:nvPr/>
        </p:nvGrpSpPr>
        <p:grpSpPr bwMode="auto">
          <a:xfrm>
            <a:off x="7273312" y="1839187"/>
            <a:ext cx="871084" cy="2459741"/>
            <a:chOff x="0" y="0"/>
            <a:chExt cx="1162426" cy="3282600"/>
          </a:xfrm>
        </p:grpSpPr>
        <p:sp>
          <p:nvSpPr>
            <p:cNvPr id="52" name="直接连接符 89"/>
            <p:cNvSpPr>
              <a:spLocks noChangeShapeType="1"/>
            </p:cNvSpPr>
            <p:nvPr/>
          </p:nvSpPr>
          <p:spPr bwMode="auto">
            <a:xfrm flipV="1">
              <a:off x="602778" y="962543"/>
              <a:ext cx="1" cy="2320057"/>
            </a:xfrm>
            <a:prstGeom prst="line">
              <a:avLst/>
            </a:prstGeom>
            <a:noFill/>
            <a:ln w="25400">
              <a:solidFill>
                <a:srgbClr val="41858E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53" name="椭圆 94"/>
            <p:cNvSpPr>
              <a:spLocks noChangeArrowheads="1"/>
            </p:cNvSpPr>
            <p:nvPr/>
          </p:nvSpPr>
          <p:spPr bwMode="auto">
            <a:xfrm>
              <a:off x="0" y="0"/>
              <a:ext cx="1162426" cy="116240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41858E"/>
              </a:solidFill>
              <a:miter lim="800000"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575" dirty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54" name="矩形 114"/>
          <p:cNvSpPr>
            <a:spLocks noChangeArrowheads="1"/>
          </p:cNvSpPr>
          <p:nvPr/>
        </p:nvSpPr>
        <p:spPr bwMode="auto">
          <a:xfrm>
            <a:off x="7263132" y="2017688"/>
            <a:ext cx="877164" cy="5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50" b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完成的</a:t>
            </a:r>
            <a:endParaRPr lang="en-US" sz="1350" b="1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 eaLnBrk="1" hangingPunct="1"/>
            <a:r>
              <a:rPr lang="zh-CN" altLang="en-US" sz="1350" b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项目名称</a:t>
            </a:r>
          </a:p>
        </p:txBody>
      </p:sp>
      <p:grpSp>
        <p:nvGrpSpPr>
          <p:cNvPr id="55" name="组合 79"/>
          <p:cNvGrpSpPr/>
          <p:nvPr/>
        </p:nvGrpSpPr>
        <p:grpSpPr bwMode="auto">
          <a:xfrm>
            <a:off x="5756056" y="1207295"/>
            <a:ext cx="1009124" cy="3577156"/>
            <a:chOff x="0" y="0"/>
            <a:chExt cx="1345866" cy="4771355"/>
          </a:xfrm>
        </p:grpSpPr>
        <p:sp>
          <p:nvSpPr>
            <p:cNvPr id="56" name="直接连接符 87"/>
            <p:cNvSpPr>
              <a:spLocks noChangeShapeType="1"/>
            </p:cNvSpPr>
            <p:nvPr/>
          </p:nvSpPr>
          <p:spPr bwMode="auto">
            <a:xfrm flipV="1">
              <a:off x="682198" y="1225640"/>
              <a:ext cx="1" cy="3545715"/>
            </a:xfrm>
            <a:prstGeom prst="line">
              <a:avLst/>
            </a:prstGeom>
            <a:noFill/>
            <a:ln w="25400">
              <a:solidFill>
                <a:srgbClr val="41858E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57" name="椭圆 13"/>
            <p:cNvSpPr>
              <a:spLocks noChangeArrowheads="1"/>
            </p:cNvSpPr>
            <p:nvPr/>
          </p:nvSpPr>
          <p:spPr bwMode="auto">
            <a:xfrm>
              <a:off x="0" y="0"/>
              <a:ext cx="1345866" cy="13461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41858E"/>
              </a:solidFill>
              <a:miter lim="800000"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350" dirty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58" name="矩形 118"/>
          <p:cNvSpPr>
            <a:spLocks noChangeArrowheads="1"/>
          </p:cNvSpPr>
          <p:nvPr/>
        </p:nvSpPr>
        <p:spPr bwMode="auto">
          <a:xfrm>
            <a:off x="5800225" y="1432205"/>
            <a:ext cx="954107" cy="55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 b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完成的</a:t>
            </a:r>
            <a:endParaRPr lang="en-US" sz="1500" b="1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 eaLnBrk="1" hangingPunct="1"/>
            <a:r>
              <a:rPr lang="zh-CN" altLang="en-US" sz="1500" b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项目名称</a:t>
            </a:r>
          </a:p>
        </p:txBody>
      </p:sp>
      <p:grpSp>
        <p:nvGrpSpPr>
          <p:cNvPr id="59" name="组合 77"/>
          <p:cNvGrpSpPr/>
          <p:nvPr/>
        </p:nvGrpSpPr>
        <p:grpSpPr bwMode="auto">
          <a:xfrm>
            <a:off x="4205478" y="1828477"/>
            <a:ext cx="872274" cy="2762002"/>
            <a:chOff x="0" y="0"/>
            <a:chExt cx="1162426" cy="3684235"/>
          </a:xfrm>
        </p:grpSpPr>
        <p:sp>
          <p:nvSpPr>
            <p:cNvPr id="60" name="直接连接符 85"/>
            <p:cNvSpPr>
              <a:spLocks noChangeShapeType="1"/>
            </p:cNvSpPr>
            <p:nvPr/>
          </p:nvSpPr>
          <p:spPr bwMode="auto">
            <a:xfrm flipV="1">
              <a:off x="567986" y="182561"/>
              <a:ext cx="1" cy="3501674"/>
            </a:xfrm>
            <a:prstGeom prst="line">
              <a:avLst/>
            </a:prstGeom>
            <a:noFill/>
            <a:ln w="25400">
              <a:solidFill>
                <a:srgbClr val="41858E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61" name="椭圆 93"/>
            <p:cNvSpPr>
              <a:spLocks noChangeArrowheads="1"/>
            </p:cNvSpPr>
            <p:nvPr/>
          </p:nvSpPr>
          <p:spPr bwMode="auto">
            <a:xfrm>
              <a:off x="0" y="0"/>
              <a:ext cx="1162426" cy="11623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41858E"/>
              </a:solidFill>
              <a:miter lim="800000"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575" dirty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62" name="矩形 119"/>
          <p:cNvSpPr>
            <a:spLocks noChangeArrowheads="1"/>
          </p:cNvSpPr>
          <p:nvPr/>
        </p:nvSpPr>
        <p:spPr bwMode="auto">
          <a:xfrm>
            <a:off x="4203629" y="2064099"/>
            <a:ext cx="877164" cy="5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50" b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完成的</a:t>
            </a:r>
            <a:endParaRPr lang="en-US" sz="1350" b="1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 eaLnBrk="1" hangingPunct="1"/>
            <a:r>
              <a:rPr lang="zh-CN" altLang="en-US" sz="1350" b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项目名称</a:t>
            </a:r>
          </a:p>
        </p:txBody>
      </p:sp>
      <p:grpSp>
        <p:nvGrpSpPr>
          <p:cNvPr id="63" name="组合 80"/>
          <p:cNvGrpSpPr/>
          <p:nvPr/>
        </p:nvGrpSpPr>
        <p:grpSpPr bwMode="auto">
          <a:xfrm>
            <a:off x="6478389" y="2617450"/>
            <a:ext cx="954384" cy="1481557"/>
            <a:chOff x="0" y="0"/>
            <a:chExt cx="1272489" cy="1977284"/>
          </a:xfrm>
        </p:grpSpPr>
        <p:sp>
          <p:nvSpPr>
            <p:cNvPr id="64" name="直接连接符 88"/>
            <p:cNvSpPr>
              <a:spLocks noChangeShapeType="1"/>
            </p:cNvSpPr>
            <p:nvPr/>
          </p:nvSpPr>
          <p:spPr bwMode="auto">
            <a:xfrm flipV="1">
              <a:off x="643386" y="794798"/>
              <a:ext cx="1" cy="1182486"/>
            </a:xfrm>
            <a:prstGeom prst="line">
              <a:avLst/>
            </a:prstGeom>
            <a:noFill/>
            <a:ln w="25400">
              <a:solidFill>
                <a:srgbClr val="41858E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180" dirty="0">
                <a:ea typeface="微软雅黑" panose="020B0503020204020204" pitchFamily="34" charset="-122"/>
              </a:endParaRPr>
            </a:p>
          </p:txBody>
        </p:sp>
        <p:sp>
          <p:nvSpPr>
            <p:cNvPr id="65" name="椭圆 92"/>
            <p:cNvSpPr>
              <a:spLocks noChangeArrowheads="1"/>
            </p:cNvSpPr>
            <p:nvPr/>
          </p:nvSpPr>
          <p:spPr bwMode="auto">
            <a:xfrm>
              <a:off x="0" y="0"/>
              <a:ext cx="1272489" cy="12715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41858E"/>
              </a:solidFill>
              <a:miter lim="800000"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575" dirty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66" name="矩形 120"/>
          <p:cNvSpPr>
            <a:spLocks noChangeArrowheads="1"/>
          </p:cNvSpPr>
          <p:nvPr/>
        </p:nvSpPr>
        <p:spPr bwMode="auto">
          <a:xfrm>
            <a:off x="6525329" y="2826891"/>
            <a:ext cx="877164" cy="5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50" b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完成的</a:t>
            </a:r>
            <a:endParaRPr lang="en-US" sz="1350" b="1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 eaLnBrk="1" hangingPunct="1"/>
            <a:r>
              <a:rPr lang="zh-CN" altLang="en-US" sz="1350" b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项目名称</a:t>
            </a:r>
          </a:p>
        </p:txBody>
      </p:sp>
      <p:sp>
        <p:nvSpPr>
          <p:cNvPr id="67" name="矩形 72"/>
          <p:cNvSpPr>
            <a:spLocks noChangeArrowheads="1"/>
          </p:cNvSpPr>
          <p:nvPr/>
        </p:nvSpPr>
        <p:spPr bwMode="auto">
          <a:xfrm>
            <a:off x="326062" y="1801107"/>
            <a:ext cx="1925428" cy="230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rPr>
              <a:t>此处输入您的文本，或者复制您的文本粘贴到此处</a:t>
            </a:r>
            <a:r>
              <a:rPr lang="en-US" altLang="zh-CN" sz="120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rPr>
              <a:t>.</a:t>
            </a:r>
            <a:r>
              <a:rPr lang="zh-CN" altLang="en-US" sz="120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rPr>
              <a:t>此处输入您的文本，或者复制您的文本粘贴到此处</a:t>
            </a:r>
            <a:r>
              <a:rPr lang="en-US" altLang="zh-CN" sz="120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rPr>
              <a:t>.</a:t>
            </a:r>
            <a:r>
              <a:rPr lang="zh-CN" altLang="en-US" sz="120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rPr>
              <a:t>此处输入您的文本</a:t>
            </a:r>
            <a:r>
              <a:rPr lang="en-US" altLang="zh-CN" sz="120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rPr>
              <a:t>.</a:t>
            </a:r>
            <a:endParaRPr lang="zh-CN" altLang="en-US" sz="120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  <a:sym typeface="Adobe 黑体 Std R" pitchFamily="34" charset="-122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rPr>
              <a:t>此处输入您的文本，或者复制您的文本粘贴到此处</a:t>
            </a:r>
            <a:r>
              <a:rPr lang="en-US" altLang="zh-CN" sz="120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rPr>
              <a:t>.</a:t>
            </a:r>
            <a:r>
              <a:rPr lang="zh-CN" altLang="en-US" sz="120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rPr>
              <a:t>此处输入您的文本，或者复制您的文本粘贴到此处</a:t>
            </a:r>
            <a:r>
              <a:rPr lang="en-US" altLang="zh-CN" sz="120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rPr>
              <a:t>.</a:t>
            </a:r>
            <a:r>
              <a:rPr lang="zh-CN" altLang="en-US" sz="120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rPr>
              <a:t>此处输入您的文本</a:t>
            </a:r>
            <a:r>
              <a:rPr lang="en-US" altLang="zh-CN" sz="120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rPr>
              <a:t>.</a:t>
            </a:r>
            <a:endParaRPr lang="zh-CN" altLang="en-US" sz="120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  <a:sym typeface="Adobe 黑体 Std R" pitchFamily="34" charset="-122"/>
            </a:endParaRPr>
          </a:p>
        </p:txBody>
      </p:sp>
      <p:sp>
        <p:nvSpPr>
          <p:cNvPr id="68" name="矩形 73"/>
          <p:cNvSpPr>
            <a:spLocks noChangeArrowheads="1"/>
          </p:cNvSpPr>
          <p:nvPr/>
        </p:nvSpPr>
        <p:spPr bwMode="auto">
          <a:xfrm>
            <a:off x="0" y="1432205"/>
            <a:ext cx="2251490" cy="279652"/>
          </a:xfrm>
          <a:prstGeom prst="rect">
            <a:avLst/>
          </a:prstGeom>
          <a:solidFill>
            <a:srgbClr val="41858E"/>
          </a:solidFill>
          <a:ln>
            <a:noFill/>
          </a:ln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9" name="TextBox 74"/>
          <p:cNvSpPr>
            <a:spLocks noChangeArrowheads="1"/>
          </p:cNvSpPr>
          <p:nvPr/>
        </p:nvSpPr>
        <p:spPr bwMode="auto">
          <a:xfrm>
            <a:off x="381992" y="1422685"/>
            <a:ext cx="1915909" cy="29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50">
                <a:solidFill>
                  <a:schemeClr val="bg1"/>
                </a:solidFill>
                <a:latin typeface="方正兰亭粗黑简体" pitchFamily="2" charset="-122"/>
                <a:ea typeface="方正兰亭粗黑简体" pitchFamily="2" charset="-122"/>
                <a:sym typeface="方正兰亭粗黑简体" pitchFamily="2" charset="-122"/>
              </a:rPr>
              <a:t>点击输入项目重要内容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2" dur="500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42" grpId="0" bldLvl="0" autoUpdateAnimBg="0"/>
      <p:bldP spid="46" grpId="0" bldLvl="0" autoUpdateAnimBg="0"/>
      <p:bldP spid="50" grpId="0" bldLvl="0" autoUpdateAnimBg="0"/>
      <p:bldP spid="54" grpId="0" bldLvl="0" autoUpdateAnimBg="0"/>
      <p:bldP spid="58" grpId="0" bldLvl="0" autoUpdateAnimBg="0"/>
      <p:bldP spid="62" grpId="0" bldLvl="0" autoUpdateAnimBg="0"/>
      <p:bldP spid="66" grpId="0" bldLvl="0" autoUpdateAnimBg="0"/>
      <p:bldP spid="67" grpId="0" bldLvl="0" autoUpdateAnimBg="0"/>
      <p:bldP spid="68" grpId="0" bldLvl="0" animBg="1" autoUpdateAnimBg="0"/>
      <p:bldP spid="69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r>
              <a:rPr lang="en-US" altLang="zh-CN" sz="3000" b="1" dirty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02</a:t>
            </a:r>
            <a:endParaRPr lang="zh-CN" altLang="en-US" sz="3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8" y="367903"/>
            <a:ext cx="2051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3000" dirty="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</a:p>
        </p:txBody>
      </p:sp>
      <p:sp>
        <p:nvSpPr>
          <p:cNvPr id="9" name="任意多边形 4"/>
          <p:cNvSpPr/>
          <p:nvPr/>
        </p:nvSpPr>
        <p:spPr bwMode="auto">
          <a:xfrm>
            <a:off x="831905" y="2324734"/>
            <a:ext cx="6861570" cy="1190"/>
          </a:xfrm>
          <a:custGeom>
            <a:avLst/>
            <a:gdLst>
              <a:gd name="T0" fmla="*/ 0 w 8374743"/>
              <a:gd name="T1" fmla="*/ 0 h 1349828"/>
              <a:gd name="T2" fmla="*/ 0 w 8374743"/>
              <a:gd name="T3" fmla="*/ 2 h 1349828"/>
              <a:gd name="T4" fmla="*/ 10004727 w 8374743"/>
              <a:gd name="T5" fmla="*/ 2 h 1349828"/>
              <a:gd name="T6" fmla="*/ 0 60000 65536"/>
              <a:gd name="T7" fmla="*/ 0 60000 65536"/>
              <a:gd name="T8" fmla="*/ 0 60000 65536"/>
              <a:gd name="T9" fmla="*/ 0 w 8374743"/>
              <a:gd name="T10" fmla="*/ 0 h 1349828"/>
              <a:gd name="T11" fmla="*/ 8374743 w 8374743"/>
              <a:gd name="T12" fmla="*/ 1349828 h 13498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74743" h="1349828">
                <a:moveTo>
                  <a:pt x="0" y="0"/>
                </a:moveTo>
                <a:lnTo>
                  <a:pt x="0" y="1349828"/>
                </a:lnTo>
                <a:lnTo>
                  <a:pt x="8374743" y="1349828"/>
                </a:lnTo>
              </a:path>
            </a:pathLst>
          </a:custGeom>
          <a:solidFill>
            <a:srgbClr val="29AEC9"/>
          </a:solidFill>
          <a:ln w="25400" cap="flat" cmpd="sng">
            <a:solidFill>
              <a:srgbClr val="41858E"/>
            </a:solidFill>
            <a:bevel/>
            <a:headEnd type="oval" w="med" len="med"/>
            <a:tailEnd type="oval" w="med" len="med"/>
          </a:ln>
        </p:spPr>
        <p:txBody>
          <a:bodyPr anchor="ctr"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grpSp>
        <p:nvGrpSpPr>
          <p:cNvPr id="10" name="组合 5"/>
          <p:cNvGrpSpPr/>
          <p:nvPr/>
        </p:nvGrpSpPr>
        <p:grpSpPr bwMode="auto">
          <a:xfrm>
            <a:off x="1246026" y="1690460"/>
            <a:ext cx="1330426" cy="2814363"/>
            <a:chOff x="0" y="0"/>
            <a:chExt cx="1774825" cy="3754438"/>
          </a:xfrm>
          <a:solidFill>
            <a:srgbClr val="41858E"/>
          </a:solidFill>
        </p:grpSpPr>
        <p:sp>
          <p:nvSpPr>
            <p:cNvPr id="11" name="椭圆 6"/>
            <p:cNvSpPr>
              <a:spLocks noChangeArrowheads="1"/>
            </p:cNvSpPr>
            <p:nvPr/>
          </p:nvSpPr>
          <p:spPr bwMode="auto">
            <a:xfrm>
              <a:off x="1055687" y="750888"/>
              <a:ext cx="179388" cy="177800"/>
            </a:xfrm>
            <a:prstGeom prst="ellipse">
              <a:avLst/>
            </a:prstGeom>
            <a:grpFill/>
            <a:ln w="25400">
              <a:solidFill>
                <a:srgbClr val="FFFFFF"/>
              </a:solidFill>
              <a:bevel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975" dirty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2" name="椭圆形标注 7"/>
            <p:cNvSpPr>
              <a:spLocks noChangeArrowheads="1"/>
            </p:cNvSpPr>
            <p:nvPr/>
          </p:nvSpPr>
          <p:spPr bwMode="auto">
            <a:xfrm flipH="1">
              <a:off x="527050" y="0"/>
              <a:ext cx="720725" cy="493713"/>
            </a:xfrm>
            <a:prstGeom prst="wedgeEllipseCallout">
              <a:avLst>
                <a:gd name="adj1" fmla="val -27065"/>
                <a:gd name="adj2" fmla="val 7162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800" b="1" dirty="0">
                  <a:solidFill>
                    <a:srgbClr val="FFFFFF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01</a:t>
              </a:r>
              <a:endParaRPr lang="zh-CN" altLang="en-US" sz="1575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任意多边形 8"/>
            <p:cNvSpPr>
              <a:spLocks noChangeArrowheads="1"/>
            </p:cNvSpPr>
            <p:nvPr/>
          </p:nvSpPr>
          <p:spPr bwMode="auto">
            <a:xfrm>
              <a:off x="0" y="1006475"/>
              <a:ext cx="1774825" cy="2747963"/>
            </a:xfrm>
            <a:custGeom>
              <a:avLst/>
              <a:gdLst>
                <a:gd name="T0" fmla="*/ 1570696 w 1293018"/>
                <a:gd name="T1" fmla="*/ 0 h 2000700"/>
                <a:gd name="T2" fmla="*/ 1714058 w 1293018"/>
                <a:gd name="T3" fmla="*/ 247494 h 2000700"/>
                <a:gd name="T4" fmla="*/ 2189331 w 1293018"/>
                <a:gd name="T5" fmla="*/ 247494 h 2000700"/>
                <a:gd name="T6" fmla="*/ 2436164 w 1293018"/>
                <a:gd name="T7" fmla="*/ 494643 h 2000700"/>
                <a:gd name="T8" fmla="*/ 2436164 w 1293018"/>
                <a:gd name="T9" fmla="*/ 3527180 h 2000700"/>
                <a:gd name="T10" fmla="*/ 2189331 w 1293018"/>
                <a:gd name="T11" fmla="*/ 3774329 h 2000700"/>
                <a:gd name="T12" fmla="*/ 246833 w 1293018"/>
                <a:gd name="T13" fmla="*/ 3774329 h 2000700"/>
                <a:gd name="T14" fmla="*/ 0 w 1293018"/>
                <a:gd name="T15" fmla="*/ 3527180 h 2000700"/>
                <a:gd name="T16" fmla="*/ 0 w 1293018"/>
                <a:gd name="T17" fmla="*/ 494643 h 2000700"/>
                <a:gd name="T18" fmla="*/ 246833 w 1293018"/>
                <a:gd name="T19" fmla="*/ 247494 h 2000700"/>
                <a:gd name="T20" fmla="*/ 1427331 w 1293018"/>
                <a:gd name="T21" fmla="*/ 247494 h 20007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93018"/>
                <a:gd name="T34" fmla="*/ 0 h 2000700"/>
                <a:gd name="T35" fmla="*/ 1293018 w 1293018"/>
                <a:gd name="T36" fmla="*/ 2000700 h 20007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93018" h="2000700">
                  <a:moveTo>
                    <a:pt x="833662" y="0"/>
                  </a:moveTo>
                  <a:lnTo>
                    <a:pt x="909753" y="131192"/>
                  </a:lnTo>
                  <a:lnTo>
                    <a:pt x="1162009" y="131192"/>
                  </a:lnTo>
                  <a:cubicBezTo>
                    <a:pt x="1234363" y="131192"/>
                    <a:pt x="1293018" y="189847"/>
                    <a:pt x="1293018" y="262201"/>
                  </a:cubicBezTo>
                  <a:lnTo>
                    <a:pt x="1293018" y="1869691"/>
                  </a:lnTo>
                  <a:cubicBezTo>
                    <a:pt x="1293018" y="1942045"/>
                    <a:pt x="1234363" y="2000700"/>
                    <a:pt x="1162009" y="2000700"/>
                  </a:cubicBezTo>
                  <a:lnTo>
                    <a:pt x="131009" y="2000700"/>
                  </a:lnTo>
                  <a:cubicBezTo>
                    <a:pt x="58655" y="2000700"/>
                    <a:pt x="0" y="1942045"/>
                    <a:pt x="0" y="1869691"/>
                  </a:cubicBezTo>
                  <a:lnTo>
                    <a:pt x="0" y="262201"/>
                  </a:lnTo>
                  <a:cubicBezTo>
                    <a:pt x="0" y="189847"/>
                    <a:pt x="58655" y="131192"/>
                    <a:pt x="131009" y="131192"/>
                  </a:cubicBezTo>
                  <a:lnTo>
                    <a:pt x="757570" y="131192"/>
                  </a:lnTo>
                  <a:lnTo>
                    <a:pt x="83366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bevel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此处输入文本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此处输入文本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此处输入文本</a:t>
              </a:r>
              <a:endParaRPr lang="zh-CN" altLang="en-US" sz="1575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9"/>
          <p:cNvGrpSpPr/>
          <p:nvPr/>
        </p:nvGrpSpPr>
        <p:grpSpPr bwMode="auto">
          <a:xfrm>
            <a:off x="2858483" y="1690460"/>
            <a:ext cx="1330426" cy="2814363"/>
            <a:chOff x="0" y="0"/>
            <a:chExt cx="1774825" cy="3754438"/>
          </a:xfrm>
          <a:solidFill>
            <a:srgbClr val="41858E"/>
          </a:solidFill>
        </p:grpSpPr>
        <p:sp>
          <p:nvSpPr>
            <p:cNvPr id="15" name="椭圆 10"/>
            <p:cNvSpPr>
              <a:spLocks noChangeArrowheads="1"/>
            </p:cNvSpPr>
            <p:nvPr/>
          </p:nvSpPr>
          <p:spPr bwMode="auto">
            <a:xfrm>
              <a:off x="1011238" y="750888"/>
              <a:ext cx="179387" cy="177800"/>
            </a:xfrm>
            <a:prstGeom prst="ellipse">
              <a:avLst/>
            </a:prstGeom>
            <a:grpFill/>
            <a:ln w="25400">
              <a:solidFill>
                <a:srgbClr val="FFFFFF"/>
              </a:solidFill>
              <a:bevel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975" dirty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6" name="椭圆形标注 11"/>
            <p:cNvSpPr>
              <a:spLocks noChangeArrowheads="1"/>
            </p:cNvSpPr>
            <p:nvPr/>
          </p:nvSpPr>
          <p:spPr bwMode="auto">
            <a:xfrm flipH="1">
              <a:off x="527050" y="0"/>
              <a:ext cx="720725" cy="493713"/>
            </a:xfrm>
            <a:prstGeom prst="wedgeEllipseCallout">
              <a:avLst>
                <a:gd name="adj1" fmla="val -27065"/>
                <a:gd name="adj2" fmla="val 7162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800" b="1" dirty="0">
                  <a:solidFill>
                    <a:srgbClr val="FFFFFF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02</a:t>
              </a:r>
              <a:endParaRPr lang="zh-CN" altLang="en-US" sz="1575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 12"/>
            <p:cNvSpPr>
              <a:spLocks noChangeArrowheads="1"/>
            </p:cNvSpPr>
            <p:nvPr/>
          </p:nvSpPr>
          <p:spPr bwMode="auto">
            <a:xfrm>
              <a:off x="0" y="1006475"/>
              <a:ext cx="1774825" cy="2747963"/>
            </a:xfrm>
            <a:custGeom>
              <a:avLst/>
              <a:gdLst>
                <a:gd name="T0" fmla="*/ 1570696 w 1293018"/>
                <a:gd name="T1" fmla="*/ 0 h 2000700"/>
                <a:gd name="T2" fmla="*/ 1714058 w 1293018"/>
                <a:gd name="T3" fmla="*/ 247494 h 2000700"/>
                <a:gd name="T4" fmla="*/ 2189331 w 1293018"/>
                <a:gd name="T5" fmla="*/ 247494 h 2000700"/>
                <a:gd name="T6" fmla="*/ 2436164 w 1293018"/>
                <a:gd name="T7" fmla="*/ 494643 h 2000700"/>
                <a:gd name="T8" fmla="*/ 2436164 w 1293018"/>
                <a:gd name="T9" fmla="*/ 3527180 h 2000700"/>
                <a:gd name="T10" fmla="*/ 2189331 w 1293018"/>
                <a:gd name="T11" fmla="*/ 3774329 h 2000700"/>
                <a:gd name="T12" fmla="*/ 246833 w 1293018"/>
                <a:gd name="T13" fmla="*/ 3774329 h 2000700"/>
                <a:gd name="T14" fmla="*/ 0 w 1293018"/>
                <a:gd name="T15" fmla="*/ 3527180 h 2000700"/>
                <a:gd name="T16" fmla="*/ 0 w 1293018"/>
                <a:gd name="T17" fmla="*/ 494643 h 2000700"/>
                <a:gd name="T18" fmla="*/ 246833 w 1293018"/>
                <a:gd name="T19" fmla="*/ 247494 h 2000700"/>
                <a:gd name="T20" fmla="*/ 1427331 w 1293018"/>
                <a:gd name="T21" fmla="*/ 247494 h 20007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93018"/>
                <a:gd name="T34" fmla="*/ 0 h 2000700"/>
                <a:gd name="T35" fmla="*/ 1293018 w 1293018"/>
                <a:gd name="T36" fmla="*/ 2000700 h 20007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93018" h="2000700">
                  <a:moveTo>
                    <a:pt x="833662" y="0"/>
                  </a:moveTo>
                  <a:lnTo>
                    <a:pt x="909753" y="131192"/>
                  </a:lnTo>
                  <a:lnTo>
                    <a:pt x="1162009" y="131192"/>
                  </a:lnTo>
                  <a:cubicBezTo>
                    <a:pt x="1234363" y="131192"/>
                    <a:pt x="1293018" y="189847"/>
                    <a:pt x="1293018" y="262201"/>
                  </a:cubicBezTo>
                  <a:lnTo>
                    <a:pt x="1293018" y="1869691"/>
                  </a:lnTo>
                  <a:cubicBezTo>
                    <a:pt x="1293018" y="1942045"/>
                    <a:pt x="1234363" y="2000700"/>
                    <a:pt x="1162009" y="2000700"/>
                  </a:cubicBezTo>
                  <a:lnTo>
                    <a:pt x="131009" y="2000700"/>
                  </a:lnTo>
                  <a:cubicBezTo>
                    <a:pt x="58655" y="2000700"/>
                    <a:pt x="0" y="1942045"/>
                    <a:pt x="0" y="1869691"/>
                  </a:cubicBezTo>
                  <a:lnTo>
                    <a:pt x="0" y="262201"/>
                  </a:lnTo>
                  <a:cubicBezTo>
                    <a:pt x="0" y="189847"/>
                    <a:pt x="58655" y="131192"/>
                    <a:pt x="131009" y="131192"/>
                  </a:cubicBezTo>
                  <a:lnTo>
                    <a:pt x="757570" y="131192"/>
                  </a:lnTo>
                  <a:lnTo>
                    <a:pt x="83366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bevel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此处输入文本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此处输入文本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此处输入文本</a:t>
              </a:r>
              <a:endParaRPr lang="zh-CN" altLang="en-US" sz="1575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3"/>
          <p:cNvGrpSpPr/>
          <p:nvPr/>
        </p:nvGrpSpPr>
        <p:grpSpPr bwMode="auto">
          <a:xfrm>
            <a:off x="4455470" y="1690460"/>
            <a:ext cx="1331616" cy="2814363"/>
            <a:chOff x="0" y="0"/>
            <a:chExt cx="1776413" cy="3754438"/>
          </a:xfrm>
          <a:solidFill>
            <a:srgbClr val="41858E"/>
          </a:solidFill>
        </p:grpSpPr>
        <p:sp>
          <p:nvSpPr>
            <p:cNvPr id="19" name="椭圆 14"/>
            <p:cNvSpPr>
              <a:spLocks noChangeArrowheads="1"/>
            </p:cNvSpPr>
            <p:nvPr/>
          </p:nvSpPr>
          <p:spPr bwMode="auto">
            <a:xfrm>
              <a:off x="1008063" y="750888"/>
              <a:ext cx="179387" cy="177800"/>
            </a:xfrm>
            <a:prstGeom prst="ellipse">
              <a:avLst/>
            </a:prstGeom>
            <a:grpFill/>
            <a:ln w="25400">
              <a:solidFill>
                <a:srgbClr val="FFFFFF"/>
              </a:solidFill>
              <a:bevel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975" dirty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0" name="椭圆形标注 15"/>
            <p:cNvSpPr>
              <a:spLocks noChangeArrowheads="1"/>
            </p:cNvSpPr>
            <p:nvPr/>
          </p:nvSpPr>
          <p:spPr bwMode="auto">
            <a:xfrm flipH="1">
              <a:off x="528638" y="0"/>
              <a:ext cx="719137" cy="493713"/>
            </a:xfrm>
            <a:prstGeom prst="wedgeEllipseCallout">
              <a:avLst>
                <a:gd name="adj1" fmla="val -27065"/>
                <a:gd name="adj2" fmla="val 7162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800" b="1" dirty="0">
                  <a:solidFill>
                    <a:srgbClr val="FFFFFF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03</a:t>
              </a:r>
              <a:endParaRPr lang="zh-CN" altLang="en-US" sz="1575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任意多边形 16"/>
            <p:cNvSpPr>
              <a:spLocks noChangeArrowheads="1"/>
            </p:cNvSpPr>
            <p:nvPr/>
          </p:nvSpPr>
          <p:spPr bwMode="auto">
            <a:xfrm>
              <a:off x="0" y="1006475"/>
              <a:ext cx="1776413" cy="2747963"/>
            </a:xfrm>
            <a:custGeom>
              <a:avLst/>
              <a:gdLst>
                <a:gd name="T0" fmla="*/ 1573508 w 1293018"/>
                <a:gd name="T1" fmla="*/ 0 h 2000700"/>
                <a:gd name="T2" fmla="*/ 1717126 w 1293018"/>
                <a:gd name="T3" fmla="*/ 247494 h 2000700"/>
                <a:gd name="T4" fmla="*/ 2193250 w 1293018"/>
                <a:gd name="T5" fmla="*/ 247494 h 2000700"/>
                <a:gd name="T6" fmla="*/ 2440525 w 1293018"/>
                <a:gd name="T7" fmla="*/ 494643 h 2000700"/>
                <a:gd name="T8" fmla="*/ 2440525 w 1293018"/>
                <a:gd name="T9" fmla="*/ 3527180 h 2000700"/>
                <a:gd name="T10" fmla="*/ 2193250 w 1293018"/>
                <a:gd name="T11" fmla="*/ 3774329 h 2000700"/>
                <a:gd name="T12" fmla="*/ 247275 w 1293018"/>
                <a:gd name="T13" fmla="*/ 3774329 h 2000700"/>
                <a:gd name="T14" fmla="*/ 0 w 1293018"/>
                <a:gd name="T15" fmla="*/ 3527180 h 2000700"/>
                <a:gd name="T16" fmla="*/ 0 w 1293018"/>
                <a:gd name="T17" fmla="*/ 494643 h 2000700"/>
                <a:gd name="T18" fmla="*/ 247275 w 1293018"/>
                <a:gd name="T19" fmla="*/ 247494 h 2000700"/>
                <a:gd name="T20" fmla="*/ 1429887 w 1293018"/>
                <a:gd name="T21" fmla="*/ 247494 h 20007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93018"/>
                <a:gd name="T34" fmla="*/ 0 h 2000700"/>
                <a:gd name="T35" fmla="*/ 1293018 w 1293018"/>
                <a:gd name="T36" fmla="*/ 2000700 h 20007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93018" h="2000700">
                  <a:moveTo>
                    <a:pt x="833662" y="0"/>
                  </a:moveTo>
                  <a:lnTo>
                    <a:pt x="909753" y="131192"/>
                  </a:lnTo>
                  <a:lnTo>
                    <a:pt x="1162009" y="131192"/>
                  </a:lnTo>
                  <a:cubicBezTo>
                    <a:pt x="1234363" y="131192"/>
                    <a:pt x="1293018" y="189847"/>
                    <a:pt x="1293018" y="262201"/>
                  </a:cubicBezTo>
                  <a:lnTo>
                    <a:pt x="1293018" y="1869691"/>
                  </a:lnTo>
                  <a:cubicBezTo>
                    <a:pt x="1293018" y="1942045"/>
                    <a:pt x="1234363" y="2000700"/>
                    <a:pt x="1162009" y="2000700"/>
                  </a:cubicBezTo>
                  <a:lnTo>
                    <a:pt x="131009" y="2000700"/>
                  </a:lnTo>
                  <a:cubicBezTo>
                    <a:pt x="58655" y="2000700"/>
                    <a:pt x="0" y="1942045"/>
                    <a:pt x="0" y="1869691"/>
                  </a:cubicBezTo>
                  <a:lnTo>
                    <a:pt x="0" y="262201"/>
                  </a:lnTo>
                  <a:cubicBezTo>
                    <a:pt x="0" y="189847"/>
                    <a:pt x="58655" y="131192"/>
                    <a:pt x="131009" y="131192"/>
                  </a:cubicBezTo>
                  <a:lnTo>
                    <a:pt x="757570" y="131192"/>
                  </a:lnTo>
                  <a:lnTo>
                    <a:pt x="83366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bevel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此处输入文本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此处输入文本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此处输入文本</a:t>
              </a:r>
              <a:endParaRPr lang="zh-CN" altLang="en-US" sz="1575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17"/>
          <p:cNvGrpSpPr/>
          <p:nvPr/>
        </p:nvGrpSpPr>
        <p:grpSpPr bwMode="auto">
          <a:xfrm>
            <a:off x="6053647" y="1690460"/>
            <a:ext cx="1330426" cy="2814363"/>
            <a:chOff x="0" y="0"/>
            <a:chExt cx="1774825" cy="3754438"/>
          </a:xfrm>
          <a:solidFill>
            <a:srgbClr val="41858E"/>
          </a:solidFill>
        </p:grpSpPr>
        <p:sp>
          <p:nvSpPr>
            <p:cNvPr id="23" name="椭圆 18"/>
            <p:cNvSpPr>
              <a:spLocks noChangeArrowheads="1"/>
            </p:cNvSpPr>
            <p:nvPr/>
          </p:nvSpPr>
          <p:spPr bwMode="auto">
            <a:xfrm>
              <a:off x="1006475" y="750888"/>
              <a:ext cx="179387" cy="177800"/>
            </a:xfrm>
            <a:prstGeom prst="ellipse">
              <a:avLst/>
            </a:prstGeom>
            <a:grpFill/>
            <a:ln w="25400">
              <a:solidFill>
                <a:srgbClr val="FFFFFF"/>
              </a:solidFill>
              <a:bevel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975" dirty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4" name="椭圆形标注 19"/>
            <p:cNvSpPr>
              <a:spLocks noChangeArrowheads="1"/>
            </p:cNvSpPr>
            <p:nvPr/>
          </p:nvSpPr>
          <p:spPr bwMode="auto">
            <a:xfrm flipH="1">
              <a:off x="533400" y="0"/>
              <a:ext cx="720725" cy="493713"/>
            </a:xfrm>
            <a:prstGeom prst="wedgeEllipseCallout">
              <a:avLst>
                <a:gd name="adj1" fmla="val -27065"/>
                <a:gd name="adj2" fmla="val 7162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800" b="1" dirty="0">
                  <a:solidFill>
                    <a:srgbClr val="FFFFFF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04</a:t>
              </a:r>
              <a:endParaRPr lang="zh-CN" altLang="en-US" sz="1575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任意多边形 20"/>
            <p:cNvSpPr>
              <a:spLocks noChangeArrowheads="1"/>
            </p:cNvSpPr>
            <p:nvPr/>
          </p:nvSpPr>
          <p:spPr bwMode="auto">
            <a:xfrm>
              <a:off x="0" y="1006475"/>
              <a:ext cx="1774825" cy="2747963"/>
            </a:xfrm>
            <a:custGeom>
              <a:avLst/>
              <a:gdLst>
                <a:gd name="T0" fmla="*/ 1570696 w 1293018"/>
                <a:gd name="T1" fmla="*/ 0 h 2000700"/>
                <a:gd name="T2" fmla="*/ 1714058 w 1293018"/>
                <a:gd name="T3" fmla="*/ 247494 h 2000700"/>
                <a:gd name="T4" fmla="*/ 2189331 w 1293018"/>
                <a:gd name="T5" fmla="*/ 247494 h 2000700"/>
                <a:gd name="T6" fmla="*/ 2436164 w 1293018"/>
                <a:gd name="T7" fmla="*/ 494643 h 2000700"/>
                <a:gd name="T8" fmla="*/ 2436164 w 1293018"/>
                <a:gd name="T9" fmla="*/ 3527180 h 2000700"/>
                <a:gd name="T10" fmla="*/ 2189331 w 1293018"/>
                <a:gd name="T11" fmla="*/ 3774329 h 2000700"/>
                <a:gd name="T12" fmla="*/ 246833 w 1293018"/>
                <a:gd name="T13" fmla="*/ 3774329 h 2000700"/>
                <a:gd name="T14" fmla="*/ 0 w 1293018"/>
                <a:gd name="T15" fmla="*/ 3527180 h 2000700"/>
                <a:gd name="T16" fmla="*/ 0 w 1293018"/>
                <a:gd name="T17" fmla="*/ 494643 h 2000700"/>
                <a:gd name="T18" fmla="*/ 246833 w 1293018"/>
                <a:gd name="T19" fmla="*/ 247494 h 2000700"/>
                <a:gd name="T20" fmla="*/ 1427331 w 1293018"/>
                <a:gd name="T21" fmla="*/ 247494 h 20007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93018"/>
                <a:gd name="T34" fmla="*/ 0 h 2000700"/>
                <a:gd name="T35" fmla="*/ 1293018 w 1293018"/>
                <a:gd name="T36" fmla="*/ 2000700 h 20007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93018" h="2000700">
                  <a:moveTo>
                    <a:pt x="833662" y="0"/>
                  </a:moveTo>
                  <a:lnTo>
                    <a:pt x="909753" y="131192"/>
                  </a:lnTo>
                  <a:lnTo>
                    <a:pt x="1162009" y="131192"/>
                  </a:lnTo>
                  <a:cubicBezTo>
                    <a:pt x="1234363" y="131192"/>
                    <a:pt x="1293018" y="189847"/>
                    <a:pt x="1293018" y="262201"/>
                  </a:cubicBezTo>
                  <a:lnTo>
                    <a:pt x="1293018" y="1869691"/>
                  </a:lnTo>
                  <a:cubicBezTo>
                    <a:pt x="1293018" y="1942045"/>
                    <a:pt x="1234363" y="2000700"/>
                    <a:pt x="1162009" y="2000700"/>
                  </a:cubicBezTo>
                  <a:lnTo>
                    <a:pt x="131009" y="2000700"/>
                  </a:lnTo>
                  <a:cubicBezTo>
                    <a:pt x="58655" y="2000700"/>
                    <a:pt x="0" y="1942045"/>
                    <a:pt x="0" y="1869691"/>
                  </a:cubicBezTo>
                  <a:lnTo>
                    <a:pt x="0" y="262201"/>
                  </a:lnTo>
                  <a:cubicBezTo>
                    <a:pt x="0" y="189847"/>
                    <a:pt x="58655" y="131192"/>
                    <a:pt x="131009" y="131192"/>
                  </a:cubicBezTo>
                  <a:lnTo>
                    <a:pt x="757570" y="131192"/>
                  </a:lnTo>
                  <a:lnTo>
                    <a:pt x="83366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bevel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此处输入文本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此处输入文本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此处输入文本</a:t>
              </a:r>
              <a:endParaRPr lang="zh-CN" altLang="en-US" sz="1575" dirty="0"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143664" y="1554007"/>
            <a:ext cx="1446609" cy="1447800"/>
            <a:chOff x="4768455" y="2089548"/>
            <a:chExt cx="1446609" cy="1447800"/>
          </a:xfrm>
        </p:grpSpPr>
        <p:sp>
          <p:nvSpPr>
            <p:cNvPr id="25" name="椭圆 24"/>
            <p:cNvSpPr/>
            <p:nvPr/>
          </p:nvSpPr>
          <p:spPr bwMode="auto">
            <a:xfrm>
              <a:off x="4768455" y="2089548"/>
              <a:ext cx="1446609" cy="1447800"/>
            </a:xfrm>
            <a:prstGeom prst="ellipse">
              <a:avLst/>
            </a:prstGeom>
            <a:solidFill>
              <a:srgbClr val="418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6" name="KSO_Shape"/>
            <p:cNvSpPr/>
            <p:nvPr/>
          </p:nvSpPr>
          <p:spPr bwMode="auto">
            <a:xfrm>
              <a:off x="5051671" y="2547176"/>
              <a:ext cx="855649" cy="587614"/>
            </a:xfrm>
            <a:custGeom>
              <a:avLst/>
              <a:gdLst>
                <a:gd name="T0" fmla="*/ 2147483647 w 112"/>
                <a:gd name="T1" fmla="*/ 2147483647 h 77"/>
                <a:gd name="T2" fmla="*/ 2147483647 w 112"/>
                <a:gd name="T3" fmla="*/ 2147483647 h 77"/>
                <a:gd name="T4" fmla="*/ 2147483647 w 112"/>
                <a:gd name="T5" fmla="*/ 2147483647 h 77"/>
                <a:gd name="T6" fmla="*/ 2147483647 w 112"/>
                <a:gd name="T7" fmla="*/ 2147483647 h 77"/>
                <a:gd name="T8" fmla="*/ 2147483647 w 112"/>
                <a:gd name="T9" fmla="*/ 2147483647 h 77"/>
                <a:gd name="T10" fmla="*/ 0 w 112"/>
                <a:gd name="T11" fmla="*/ 2147483647 h 77"/>
                <a:gd name="T12" fmla="*/ 2147483647 w 112"/>
                <a:gd name="T13" fmla="*/ 2147483647 h 77"/>
                <a:gd name="T14" fmla="*/ 2147483647 w 112"/>
                <a:gd name="T15" fmla="*/ 2147483647 h 77"/>
                <a:gd name="T16" fmla="*/ 2147483647 w 112"/>
                <a:gd name="T17" fmla="*/ 2147483647 h 77"/>
                <a:gd name="T18" fmla="*/ 2147483647 w 112"/>
                <a:gd name="T19" fmla="*/ 2147483647 h 77"/>
                <a:gd name="T20" fmla="*/ 2147483647 w 112"/>
                <a:gd name="T21" fmla="*/ 2147483647 h 77"/>
                <a:gd name="T22" fmla="*/ 2147483647 w 112"/>
                <a:gd name="T23" fmla="*/ 2147483647 h 77"/>
                <a:gd name="T24" fmla="*/ 2147483647 w 112"/>
                <a:gd name="T25" fmla="*/ 2147483647 h 77"/>
                <a:gd name="T26" fmla="*/ 2147483647 w 112"/>
                <a:gd name="T27" fmla="*/ 2147483647 h 77"/>
                <a:gd name="T28" fmla="*/ 2147483647 w 112"/>
                <a:gd name="T29" fmla="*/ 2147483647 h 77"/>
                <a:gd name="T30" fmla="*/ 2147483647 w 112"/>
                <a:gd name="T31" fmla="*/ 2147483647 h 77"/>
                <a:gd name="T32" fmla="*/ 2147483647 w 112"/>
                <a:gd name="T33" fmla="*/ 2147483647 h 77"/>
                <a:gd name="T34" fmla="*/ 2147483647 w 112"/>
                <a:gd name="T35" fmla="*/ 2147483647 h 77"/>
                <a:gd name="T36" fmla="*/ 2147483647 w 112"/>
                <a:gd name="T37" fmla="*/ 2147483647 h 77"/>
                <a:gd name="T38" fmla="*/ 2147483647 w 112"/>
                <a:gd name="T39" fmla="*/ 2147483647 h 77"/>
                <a:gd name="T40" fmla="*/ 2147483647 w 112"/>
                <a:gd name="T41" fmla="*/ 2147483647 h 77"/>
                <a:gd name="T42" fmla="*/ 2147483647 w 112"/>
                <a:gd name="T43" fmla="*/ 2147483647 h 77"/>
                <a:gd name="T44" fmla="*/ 2147483647 w 112"/>
                <a:gd name="T45" fmla="*/ 2147483647 h 77"/>
                <a:gd name="T46" fmla="*/ 2147483647 w 112"/>
                <a:gd name="T47" fmla="*/ 2147483647 h 77"/>
                <a:gd name="T48" fmla="*/ 2147483647 w 112"/>
                <a:gd name="T49" fmla="*/ 2147483647 h 77"/>
                <a:gd name="T50" fmla="*/ 2147483647 w 112"/>
                <a:gd name="T51" fmla="*/ 2147483647 h 77"/>
                <a:gd name="T52" fmla="*/ 2147483647 w 112"/>
                <a:gd name="T53" fmla="*/ 2147483647 h 77"/>
                <a:gd name="T54" fmla="*/ 2147483647 w 112"/>
                <a:gd name="T55" fmla="*/ 2147483647 h 77"/>
                <a:gd name="T56" fmla="*/ 2147483647 w 112"/>
                <a:gd name="T57" fmla="*/ 2147483647 h 77"/>
                <a:gd name="T58" fmla="*/ 2147483647 w 112"/>
                <a:gd name="T59" fmla="*/ 2147483647 h 77"/>
                <a:gd name="T60" fmla="*/ 2147483647 w 112"/>
                <a:gd name="T61" fmla="*/ 2147483647 h 77"/>
                <a:gd name="T62" fmla="*/ 2147483647 w 112"/>
                <a:gd name="T63" fmla="*/ 2147483647 h 77"/>
                <a:gd name="T64" fmla="*/ 2147483647 w 112"/>
                <a:gd name="T65" fmla="*/ 2147483647 h 77"/>
                <a:gd name="T66" fmla="*/ 2147483647 w 112"/>
                <a:gd name="T67" fmla="*/ 2147483647 h 77"/>
                <a:gd name="T68" fmla="*/ 2147483647 w 112"/>
                <a:gd name="T69" fmla="*/ 2147483647 h 77"/>
                <a:gd name="T70" fmla="*/ 2147483647 w 112"/>
                <a:gd name="T71" fmla="*/ 2147483647 h 77"/>
                <a:gd name="T72" fmla="*/ 2147483647 w 112"/>
                <a:gd name="T73" fmla="*/ 2147483647 h 77"/>
                <a:gd name="T74" fmla="*/ 2147483647 w 112"/>
                <a:gd name="T75" fmla="*/ 2147483647 h 77"/>
                <a:gd name="T76" fmla="*/ 2147483647 w 112"/>
                <a:gd name="T77" fmla="*/ 2147483647 h 77"/>
                <a:gd name="T78" fmla="*/ 2147483647 w 112"/>
                <a:gd name="T79" fmla="*/ 2147483647 h 77"/>
                <a:gd name="T80" fmla="*/ 2147483647 w 112"/>
                <a:gd name="T81" fmla="*/ 2147483647 h 77"/>
                <a:gd name="T82" fmla="*/ 2147483647 w 112"/>
                <a:gd name="T83" fmla="*/ 2147483647 h 77"/>
                <a:gd name="T84" fmla="*/ 2147483647 w 112"/>
                <a:gd name="T85" fmla="*/ 2147483647 h 77"/>
                <a:gd name="T86" fmla="*/ 2147483647 w 112"/>
                <a:gd name="T87" fmla="*/ 2147483647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77"/>
                <a:gd name="T134" fmla="*/ 112 w 112"/>
                <a:gd name="T135" fmla="*/ 77 h 7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F5F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文本框 51"/>
          <p:cNvSpPr txBox="1">
            <a:spLocks noChangeArrowheads="1"/>
          </p:cNvSpPr>
          <p:nvPr/>
        </p:nvSpPr>
        <p:spPr bwMode="auto">
          <a:xfrm>
            <a:off x="1138900" y="3144682"/>
            <a:ext cx="1520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grpSp>
        <p:nvGrpSpPr>
          <p:cNvPr id="28" name="组合 31"/>
          <p:cNvGrpSpPr/>
          <p:nvPr/>
        </p:nvGrpSpPr>
        <p:grpSpPr bwMode="auto">
          <a:xfrm>
            <a:off x="2098545" y="1474235"/>
            <a:ext cx="523875" cy="482203"/>
            <a:chOff x="2572390" y="2639961"/>
            <a:chExt cx="651339" cy="599459"/>
          </a:xfrm>
        </p:grpSpPr>
        <p:sp>
          <p:nvSpPr>
            <p:cNvPr id="29" name="椭圆 28"/>
            <p:cNvSpPr/>
            <p:nvPr/>
          </p:nvSpPr>
          <p:spPr>
            <a:xfrm>
              <a:off x="2572390" y="2639961"/>
              <a:ext cx="599528" cy="599459"/>
            </a:xfrm>
            <a:prstGeom prst="ellipse">
              <a:avLst/>
            </a:prstGeom>
            <a:solidFill>
              <a:srgbClr val="CF4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CF4D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33"/>
            <p:cNvSpPr txBox="1">
              <a:spLocks noChangeArrowheads="1"/>
            </p:cNvSpPr>
            <p:nvPr/>
          </p:nvSpPr>
          <p:spPr bwMode="auto">
            <a:xfrm>
              <a:off x="2635875" y="2739683"/>
              <a:ext cx="587854" cy="401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9pPr>
            </a:lstStyle>
            <a:p>
              <a:r>
                <a:rPr lang="en-US" altLang="zh-CN" sz="1500" b="1">
                  <a:solidFill>
                    <a:srgbClr val="F5F5EB"/>
                  </a:solidFill>
                  <a:latin typeface="Broadway" panose="04040905080B02020502" pitchFamily="82" charset="0"/>
                  <a:ea typeface="微软雅黑" panose="020B0503020204020204" pitchFamily="34" charset="-122"/>
                </a:rPr>
                <a:t>03</a:t>
              </a:r>
              <a:endParaRPr lang="zh-CN" altLang="en-US" sz="1500" b="1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 bwMode="auto">
          <a:xfrm>
            <a:off x="2327455" y="2363632"/>
            <a:ext cx="5792391" cy="0"/>
          </a:xfrm>
          <a:prstGeom prst="line">
            <a:avLst/>
          </a:prstGeom>
          <a:ln w="41275">
            <a:solidFill>
              <a:srgbClr val="41858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7"/>
          <p:cNvGrpSpPr/>
          <p:nvPr/>
        </p:nvGrpSpPr>
        <p:grpSpPr bwMode="auto">
          <a:xfrm>
            <a:off x="3731893" y="2228990"/>
            <a:ext cx="269793" cy="269876"/>
            <a:chOff x="4581350" y="3500947"/>
            <a:chExt cx="359765" cy="359765"/>
          </a:xfrm>
        </p:grpSpPr>
        <p:sp>
          <p:nvSpPr>
            <p:cNvPr id="33" name="椭圆 32"/>
            <p:cNvSpPr/>
            <p:nvPr/>
          </p:nvSpPr>
          <p:spPr>
            <a:xfrm>
              <a:off x="4582016" y="3501083"/>
              <a:ext cx="358817" cy="360293"/>
            </a:xfrm>
            <a:prstGeom prst="ellipse">
              <a:avLst/>
            </a:prstGeom>
            <a:solidFill>
              <a:srgbClr val="F5F5EB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647111" y="3566157"/>
              <a:ext cx="228627" cy="230144"/>
            </a:xfrm>
            <a:prstGeom prst="ellipse">
              <a:avLst/>
            </a:prstGeom>
            <a:solidFill>
              <a:srgbClr val="F5F5EB"/>
            </a:solidFill>
            <a:ln w="47625">
              <a:solidFill>
                <a:srgbClr val="41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66"/>
          <p:cNvGrpSpPr/>
          <p:nvPr/>
        </p:nvGrpSpPr>
        <p:grpSpPr bwMode="auto">
          <a:xfrm>
            <a:off x="5285093" y="2228990"/>
            <a:ext cx="269793" cy="269876"/>
            <a:chOff x="4581350" y="3500947"/>
            <a:chExt cx="359765" cy="359765"/>
          </a:xfrm>
        </p:grpSpPr>
        <p:sp>
          <p:nvSpPr>
            <p:cNvPr id="36" name="椭圆 35"/>
            <p:cNvSpPr/>
            <p:nvPr/>
          </p:nvSpPr>
          <p:spPr>
            <a:xfrm>
              <a:off x="4581184" y="3501083"/>
              <a:ext cx="360404" cy="360293"/>
            </a:xfrm>
            <a:prstGeom prst="ellipse">
              <a:avLst/>
            </a:prstGeom>
            <a:solidFill>
              <a:srgbClr val="F5F5EB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646279" y="3566157"/>
              <a:ext cx="230215" cy="230144"/>
            </a:xfrm>
            <a:prstGeom prst="ellipse">
              <a:avLst/>
            </a:prstGeom>
            <a:solidFill>
              <a:srgbClr val="F5F5EB"/>
            </a:solidFill>
            <a:ln w="47625">
              <a:solidFill>
                <a:srgbClr val="41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69"/>
          <p:cNvGrpSpPr/>
          <p:nvPr/>
        </p:nvGrpSpPr>
        <p:grpSpPr bwMode="auto">
          <a:xfrm>
            <a:off x="6838291" y="2228990"/>
            <a:ext cx="269793" cy="269876"/>
            <a:chOff x="4581350" y="3500947"/>
            <a:chExt cx="359765" cy="359765"/>
          </a:xfrm>
        </p:grpSpPr>
        <p:sp>
          <p:nvSpPr>
            <p:cNvPr id="39" name="椭圆 38"/>
            <p:cNvSpPr/>
            <p:nvPr/>
          </p:nvSpPr>
          <p:spPr>
            <a:xfrm>
              <a:off x="4581940" y="3501083"/>
              <a:ext cx="358817" cy="360293"/>
            </a:xfrm>
            <a:prstGeom prst="ellipse">
              <a:avLst/>
            </a:prstGeom>
            <a:solidFill>
              <a:srgbClr val="F5F5EB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647036" y="3566157"/>
              <a:ext cx="228627" cy="230144"/>
            </a:xfrm>
            <a:prstGeom prst="ellipse">
              <a:avLst/>
            </a:prstGeom>
            <a:solidFill>
              <a:srgbClr val="F5F5EB"/>
            </a:solidFill>
            <a:ln w="47625">
              <a:solidFill>
                <a:srgbClr val="41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41" name="文本框 83"/>
          <p:cNvSpPr txBox="1">
            <a:spLocks noChangeArrowheads="1"/>
          </p:cNvSpPr>
          <p:nvPr/>
        </p:nvSpPr>
        <p:spPr bwMode="auto">
          <a:xfrm>
            <a:off x="3302577" y="2531510"/>
            <a:ext cx="11287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2" name="文本框 84"/>
          <p:cNvSpPr txBox="1">
            <a:spLocks noChangeArrowheads="1"/>
          </p:cNvSpPr>
          <p:nvPr/>
        </p:nvSpPr>
        <p:spPr bwMode="auto">
          <a:xfrm>
            <a:off x="4836103" y="2531510"/>
            <a:ext cx="11644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3" name="文本框 85"/>
          <p:cNvSpPr txBox="1">
            <a:spLocks noChangeArrowheads="1"/>
          </p:cNvSpPr>
          <p:nvPr/>
        </p:nvSpPr>
        <p:spPr bwMode="auto">
          <a:xfrm>
            <a:off x="6406537" y="2531510"/>
            <a:ext cx="11334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1" grpId="0"/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r>
              <a:rPr lang="en-US" altLang="zh-CN" sz="3000" b="1" dirty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03</a:t>
            </a:r>
            <a:endParaRPr lang="zh-CN" altLang="en-US" sz="3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8" y="367903"/>
            <a:ext cx="2051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3000" dirty="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89360" y="3660938"/>
            <a:ext cx="1666953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请在此添加相关文字内容请在此添加相关文字内容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669082" y="3660938"/>
            <a:ext cx="1666953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请在此添加相关文字内容请在此添加相关文字内容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48804" y="3660938"/>
            <a:ext cx="1666953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请在此添加相关文字内容请在此添加相关文字内容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851011" y="3660938"/>
            <a:ext cx="1666953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请在此添加相关文字内容请在此添加相关文字内容</a:t>
            </a:r>
          </a:p>
        </p:txBody>
      </p:sp>
      <p:cxnSp>
        <p:nvCxnSpPr>
          <p:cNvPr id="13" name="Straight Connector 32"/>
          <p:cNvCxnSpPr/>
          <p:nvPr/>
        </p:nvCxnSpPr>
        <p:spPr>
          <a:xfrm>
            <a:off x="786939" y="4523226"/>
            <a:ext cx="1177384" cy="0"/>
          </a:xfrm>
          <a:prstGeom prst="line">
            <a:avLst/>
          </a:prstGeom>
          <a:ln w="19050">
            <a:solidFill>
              <a:srgbClr val="41858E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2"/>
          <p:cNvCxnSpPr/>
          <p:nvPr/>
        </p:nvCxnSpPr>
        <p:spPr>
          <a:xfrm>
            <a:off x="2851062" y="4523226"/>
            <a:ext cx="1177384" cy="0"/>
          </a:xfrm>
          <a:prstGeom prst="line">
            <a:avLst/>
          </a:prstGeom>
          <a:ln w="19050">
            <a:solidFill>
              <a:srgbClr val="41858E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2"/>
          <p:cNvCxnSpPr/>
          <p:nvPr/>
        </p:nvCxnSpPr>
        <p:spPr>
          <a:xfrm>
            <a:off x="4975698" y="4523226"/>
            <a:ext cx="1177384" cy="0"/>
          </a:xfrm>
          <a:prstGeom prst="line">
            <a:avLst/>
          </a:prstGeom>
          <a:ln w="19050">
            <a:solidFill>
              <a:srgbClr val="41858E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2"/>
          <p:cNvCxnSpPr/>
          <p:nvPr/>
        </p:nvCxnSpPr>
        <p:spPr>
          <a:xfrm>
            <a:off x="7039821" y="4523226"/>
            <a:ext cx="1177384" cy="0"/>
          </a:xfrm>
          <a:prstGeom prst="line">
            <a:avLst/>
          </a:prstGeom>
          <a:ln w="19050">
            <a:solidFill>
              <a:srgbClr val="41858E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1" t="121" r="5209"/>
          <a:stretch>
            <a:fillRect/>
          </a:stretch>
        </p:blipFill>
        <p:spPr>
          <a:xfrm>
            <a:off x="589360" y="1823403"/>
            <a:ext cx="1666953" cy="1666953"/>
          </a:xfrm>
          <a:custGeom>
            <a:avLst/>
            <a:gdLst>
              <a:gd name="connsiteX0" fmla="*/ 0 w 2222604"/>
              <a:gd name="connsiteY0" fmla="*/ 0 h 2222604"/>
              <a:gd name="connsiteX1" fmla="*/ 2222604 w 2222604"/>
              <a:gd name="connsiteY1" fmla="*/ 0 h 2222604"/>
              <a:gd name="connsiteX2" fmla="*/ 2222604 w 2222604"/>
              <a:gd name="connsiteY2" fmla="*/ 2222604 h 2222604"/>
              <a:gd name="connsiteX3" fmla="*/ 0 w 2222604"/>
              <a:gd name="connsiteY3" fmla="*/ 2222604 h 22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604" h="2222604">
                <a:moveTo>
                  <a:pt x="0" y="0"/>
                </a:moveTo>
                <a:lnTo>
                  <a:pt x="2222604" y="0"/>
                </a:lnTo>
                <a:lnTo>
                  <a:pt x="2222604" y="2222604"/>
                </a:lnTo>
                <a:lnTo>
                  <a:pt x="0" y="2222604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8" t="5204" r="17137" b="2341"/>
          <a:stretch>
            <a:fillRect/>
          </a:stretch>
        </p:blipFill>
        <p:spPr>
          <a:xfrm>
            <a:off x="2669082" y="1823403"/>
            <a:ext cx="1666953" cy="1666953"/>
          </a:xfrm>
          <a:custGeom>
            <a:avLst/>
            <a:gdLst>
              <a:gd name="connsiteX0" fmla="*/ 0 w 2222604"/>
              <a:gd name="connsiteY0" fmla="*/ 0 h 2222604"/>
              <a:gd name="connsiteX1" fmla="*/ 2222604 w 2222604"/>
              <a:gd name="connsiteY1" fmla="*/ 0 h 2222604"/>
              <a:gd name="connsiteX2" fmla="*/ 2222604 w 2222604"/>
              <a:gd name="connsiteY2" fmla="*/ 2222604 h 2222604"/>
              <a:gd name="connsiteX3" fmla="*/ 0 w 2222604"/>
              <a:gd name="connsiteY3" fmla="*/ 2222604 h 22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604" h="2222604">
                <a:moveTo>
                  <a:pt x="0" y="0"/>
                </a:moveTo>
                <a:lnTo>
                  <a:pt x="2222604" y="0"/>
                </a:lnTo>
                <a:lnTo>
                  <a:pt x="2222604" y="2222604"/>
                </a:lnTo>
                <a:lnTo>
                  <a:pt x="0" y="2222604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3" t="11391" r="507" b="8793"/>
          <a:stretch>
            <a:fillRect/>
          </a:stretch>
        </p:blipFill>
        <p:spPr>
          <a:xfrm>
            <a:off x="4732929" y="1824726"/>
            <a:ext cx="1666953" cy="1666953"/>
          </a:xfrm>
          <a:custGeom>
            <a:avLst/>
            <a:gdLst>
              <a:gd name="connsiteX0" fmla="*/ 0 w 2222604"/>
              <a:gd name="connsiteY0" fmla="*/ 0 h 2222604"/>
              <a:gd name="connsiteX1" fmla="*/ 2222604 w 2222604"/>
              <a:gd name="connsiteY1" fmla="*/ 0 h 2222604"/>
              <a:gd name="connsiteX2" fmla="*/ 2222604 w 2222604"/>
              <a:gd name="connsiteY2" fmla="*/ 2222604 h 2222604"/>
              <a:gd name="connsiteX3" fmla="*/ 0 w 2222604"/>
              <a:gd name="connsiteY3" fmla="*/ 2222604 h 22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604" h="2222604">
                <a:moveTo>
                  <a:pt x="0" y="0"/>
                </a:moveTo>
                <a:lnTo>
                  <a:pt x="2222604" y="0"/>
                </a:lnTo>
                <a:lnTo>
                  <a:pt x="2222604" y="2222604"/>
                </a:lnTo>
                <a:lnTo>
                  <a:pt x="0" y="2222604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7" t="1371" r="16382" b="3201"/>
          <a:stretch>
            <a:fillRect/>
          </a:stretch>
        </p:blipFill>
        <p:spPr>
          <a:xfrm>
            <a:off x="6860279" y="1824726"/>
            <a:ext cx="1666953" cy="1666953"/>
          </a:xfrm>
          <a:custGeom>
            <a:avLst/>
            <a:gdLst>
              <a:gd name="connsiteX0" fmla="*/ 0 w 2222604"/>
              <a:gd name="connsiteY0" fmla="*/ 0 h 2222604"/>
              <a:gd name="connsiteX1" fmla="*/ 2222604 w 2222604"/>
              <a:gd name="connsiteY1" fmla="*/ 0 h 2222604"/>
              <a:gd name="connsiteX2" fmla="*/ 2222604 w 2222604"/>
              <a:gd name="connsiteY2" fmla="*/ 2222604 h 2222604"/>
              <a:gd name="connsiteX3" fmla="*/ 0 w 2222604"/>
              <a:gd name="connsiteY3" fmla="*/ 2222604 h 22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604" h="2222604">
                <a:moveTo>
                  <a:pt x="0" y="0"/>
                </a:moveTo>
                <a:lnTo>
                  <a:pt x="2222604" y="0"/>
                </a:lnTo>
                <a:lnTo>
                  <a:pt x="2222604" y="2222604"/>
                </a:lnTo>
                <a:lnTo>
                  <a:pt x="0" y="2222604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r>
              <a:rPr lang="en-US" altLang="zh-CN" sz="3000" b="1" dirty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03</a:t>
            </a:r>
            <a:endParaRPr lang="zh-CN" altLang="en-US" sz="3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8" y="367903"/>
            <a:ext cx="2051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3000" dirty="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6376916" y="1728621"/>
            <a:ext cx="2197739" cy="1826858"/>
          </a:xfrm>
          <a:prstGeom prst="rect">
            <a:avLst/>
          </a:prstGeom>
          <a:solidFill>
            <a:srgbClr val="41858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1" t="9256" r="15887" b="10837"/>
          <a:stretch>
            <a:fillRect/>
          </a:stretch>
        </p:blipFill>
        <p:spPr>
          <a:xfrm>
            <a:off x="6472860" y="1808374"/>
            <a:ext cx="2005851" cy="1667352"/>
          </a:xfrm>
          <a:custGeom>
            <a:avLst/>
            <a:gdLst>
              <a:gd name="connsiteX0" fmla="*/ 0 w 2674468"/>
              <a:gd name="connsiteY0" fmla="*/ 0 h 2223136"/>
              <a:gd name="connsiteX1" fmla="*/ 2674468 w 2674468"/>
              <a:gd name="connsiteY1" fmla="*/ 0 h 2223136"/>
              <a:gd name="connsiteX2" fmla="*/ 2674468 w 2674468"/>
              <a:gd name="connsiteY2" fmla="*/ 2223136 h 2223136"/>
              <a:gd name="connsiteX3" fmla="*/ 0 w 2674468"/>
              <a:gd name="connsiteY3" fmla="*/ 2223136 h 222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4468" h="2223136">
                <a:moveTo>
                  <a:pt x="0" y="0"/>
                </a:moveTo>
                <a:lnTo>
                  <a:pt x="2674468" y="0"/>
                </a:lnTo>
                <a:lnTo>
                  <a:pt x="2674468" y="2223136"/>
                </a:lnTo>
                <a:lnTo>
                  <a:pt x="0" y="2223136"/>
                </a:lnTo>
                <a:close/>
              </a:path>
            </a:pathLst>
          </a:custGeom>
        </p:spPr>
      </p:pic>
      <p:sp>
        <p:nvSpPr>
          <p:cNvPr id="11" name="矩形 10"/>
          <p:cNvSpPr/>
          <p:nvPr/>
        </p:nvSpPr>
        <p:spPr>
          <a:xfrm>
            <a:off x="3542056" y="1728621"/>
            <a:ext cx="2197739" cy="1826858"/>
          </a:xfrm>
          <a:prstGeom prst="rect">
            <a:avLst/>
          </a:prstGeom>
          <a:solidFill>
            <a:srgbClr val="41858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10787" r="30482" b="15893"/>
          <a:stretch>
            <a:fillRect/>
          </a:stretch>
        </p:blipFill>
        <p:spPr>
          <a:xfrm>
            <a:off x="3638000" y="1808374"/>
            <a:ext cx="2005851" cy="1667352"/>
          </a:xfrm>
          <a:custGeom>
            <a:avLst/>
            <a:gdLst>
              <a:gd name="connsiteX0" fmla="*/ 0 w 2674468"/>
              <a:gd name="connsiteY0" fmla="*/ 0 h 2223136"/>
              <a:gd name="connsiteX1" fmla="*/ 2674468 w 2674468"/>
              <a:gd name="connsiteY1" fmla="*/ 0 h 2223136"/>
              <a:gd name="connsiteX2" fmla="*/ 2674468 w 2674468"/>
              <a:gd name="connsiteY2" fmla="*/ 2223136 h 2223136"/>
              <a:gd name="connsiteX3" fmla="*/ 0 w 2674468"/>
              <a:gd name="connsiteY3" fmla="*/ 2223136 h 222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4468" h="2223136">
                <a:moveTo>
                  <a:pt x="0" y="0"/>
                </a:moveTo>
                <a:lnTo>
                  <a:pt x="2674468" y="0"/>
                </a:lnTo>
                <a:lnTo>
                  <a:pt x="2674468" y="2223136"/>
                </a:lnTo>
                <a:lnTo>
                  <a:pt x="0" y="2223136"/>
                </a:lnTo>
                <a:close/>
              </a:path>
            </a:pathLst>
          </a:custGeom>
        </p:spPr>
      </p:pic>
      <p:sp>
        <p:nvSpPr>
          <p:cNvPr id="13" name="矩形 12"/>
          <p:cNvSpPr/>
          <p:nvPr/>
        </p:nvSpPr>
        <p:spPr>
          <a:xfrm>
            <a:off x="720274" y="1728621"/>
            <a:ext cx="2197739" cy="1826858"/>
          </a:xfrm>
          <a:prstGeom prst="rect">
            <a:avLst/>
          </a:prstGeom>
          <a:solidFill>
            <a:srgbClr val="41858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1467" y="3701849"/>
            <a:ext cx="2393454" cy="5259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请在此添加相关文字内容请在此添加相关文字内容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4" r="11014" b="2415"/>
          <a:stretch>
            <a:fillRect/>
          </a:stretch>
        </p:blipFill>
        <p:spPr>
          <a:xfrm>
            <a:off x="816218" y="1808374"/>
            <a:ext cx="2005851" cy="1667352"/>
          </a:xfrm>
          <a:custGeom>
            <a:avLst/>
            <a:gdLst>
              <a:gd name="connsiteX0" fmla="*/ 0 w 3065462"/>
              <a:gd name="connsiteY0" fmla="*/ 0 h 2548148"/>
              <a:gd name="connsiteX1" fmla="*/ 3065462 w 3065462"/>
              <a:gd name="connsiteY1" fmla="*/ 0 h 2548148"/>
              <a:gd name="connsiteX2" fmla="*/ 3065462 w 3065462"/>
              <a:gd name="connsiteY2" fmla="*/ 2548148 h 2548148"/>
              <a:gd name="connsiteX3" fmla="*/ 0 w 3065462"/>
              <a:gd name="connsiteY3" fmla="*/ 2548148 h 254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5462" h="2548148">
                <a:moveTo>
                  <a:pt x="0" y="0"/>
                </a:moveTo>
                <a:lnTo>
                  <a:pt x="3065462" y="0"/>
                </a:lnTo>
                <a:lnTo>
                  <a:pt x="3065462" y="2548148"/>
                </a:lnTo>
                <a:lnTo>
                  <a:pt x="0" y="2548148"/>
                </a:lnTo>
                <a:close/>
              </a:path>
            </a:pathLst>
          </a:custGeom>
        </p:spPr>
      </p:pic>
      <p:sp>
        <p:nvSpPr>
          <p:cNvPr id="16" name="五边形 15"/>
          <p:cNvSpPr/>
          <p:nvPr/>
        </p:nvSpPr>
        <p:spPr>
          <a:xfrm>
            <a:off x="720275" y="3033399"/>
            <a:ext cx="1600200" cy="321469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29266" y="3033399"/>
            <a:ext cx="1249687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491823" y="3701849"/>
            <a:ext cx="2393454" cy="5259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请在此添加相关文字内容请在此添加相关文字内容</a:t>
            </a:r>
          </a:p>
        </p:txBody>
      </p:sp>
      <p:sp>
        <p:nvSpPr>
          <p:cNvPr id="19" name="五边形 18"/>
          <p:cNvSpPr/>
          <p:nvPr/>
        </p:nvSpPr>
        <p:spPr>
          <a:xfrm>
            <a:off x="3542056" y="3033399"/>
            <a:ext cx="1600200" cy="321469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751047" y="3033399"/>
            <a:ext cx="1249687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326683" y="3701849"/>
            <a:ext cx="2393454" cy="5259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请在此添加相关文字内容请在此添加相关文字内容</a:t>
            </a:r>
          </a:p>
        </p:txBody>
      </p:sp>
      <p:sp>
        <p:nvSpPr>
          <p:cNvPr id="22" name="五边形 21"/>
          <p:cNvSpPr/>
          <p:nvPr/>
        </p:nvSpPr>
        <p:spPr>
          <a:xfrm>
            <a:off x="6376916" y="3033399"/>
            <a:ext cx="1600200" cy="321469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585908" y="3033399"/>
            <a:ext cx="1249687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 animBg="1"/>
      <p:bldP spid="11" grpId="0" animBg="1"/>
      <p:bldP spid="13" grpId="0" animBg="1"/>
      <p:bldP spid="14" grpId="0"/>
      <p:bldP spid="16" grpId="0" animBg="1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r>
              <a:rPr lang="en-US" altLang="zh-CN" sz="3000" b="1" dirty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03</a:t>
            </a:r>
            <a:endParaRPr lang="zh-CN" altLang="en-US" sz="3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8" y="367903"/>
            <a:ext cx="2051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3000" dirty="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</a:p>
        </p:txBody>
      </p:sp>
      <p:sp>
        <p:nvSpPr>
          <p:cNvPr id="9" name="Freeform 17"/>
          <p:cNvSpPr>
            <a:spLocks noEditPoints="1"/>
          </p:cNvSpPr>
          <p:nvPr/>
        </p:nvSpPr>
        <p:spPr bwMode="auto">
          <a:xfrm>
            <a:off x="3414127" y="1461588"/>
            <a:ext cx="438440" cy="350381"/>
          </a:xfrm>
          <a:custGeom>
            <a:avLst/>
            <a:gdLst>
              <a:gd name="T0" fmla="*/ 200 w 400"/>
              <a:gd name="T1" fmla="*/ 120 h 320"/>
              <a:gd name="T2" fmla="*/ 140 w 400"/>
              <a:gd name="T3" fmla="*/ 180 h 320"/>
              <a:gd name="T4" fmla="*/ 200 w 400"/>
              <a:gd name="T5" fmla="*/ 240 h 320"/>
              <a:gd name="T6" fmla="*/ 260 w 400"/>
              <a:gd name="T7" fmla="*/ 180 h 320"/>
              <a:gd name="T8" fmla="*/ 200 w 400"/>
              <a:gd name="T9" fmla="*/ 120 h 320"/>
              <a:gd name="T10" fmla="*/ 360 w 400"/>
              <a:gd name="T11" fmla="*/ 60 h 320"/>
              <a:gd name="T12" fmla="*/ 312 w 400"/>
              <a:gd name="T13" fmla="*/ 60 h 320"/>
              <a:gd name="T14" fmla="*/ 296 w 400"/>
              <a:gd name="T15" fmla="*/ 49 h 320"/>
              <a:gd name="T16" fmla="*/ 284 w 400"/>
              <a:gd name="T17" fmla="*/ 11 h 320"/>
              <a:gd name="T18" fmla="*/ 268 w 400"/>
              <a:gd name="T19" fmla="*/ 0 h 320"/>
              <a:gd name="T20" fmla="*/ 132 w 400"/>
              <a:gd name="T21" fmla="*/ 0 h 320"/>
              <a:gd name="T22" fmla="*/ 116 w 400"/>
              <a:gd name="T23" fmla="*/ 11 h 320"/>
              <a:gd name="T24" fmla="*/ 104 w 400"/>
              <a:gd name="T25" fmla="*/ 49 h 320"/>
              <a:gd name="T26" fmla="*/ 88 w 400"/>
              <a:gd name="T27" fmla="*/ 60 h 320"/>
              <a:gd name="T28" fmla="*/ 40 w 400"/>
              <a:gd name="T29" fmla="*/ 60 h 320"/>
              <a:gd name="T30" fmla="*/ 0 w 400"/>
              <a:gd name="T31" fmla="*/ 100 h 320"/>
              <a:gd name="T32" fmla="*/ 0 w 400"/>
              <a:gd name="T33" fmla="*/ 280 h 320"/>
              <a:gd name="T34" fmla="*/ 40 w 400"/>
              <a:gd name="T35" fmla="*/ 320 h 320"/>
              <a:gd name="T36" fmla="*/ 360 w 400"/>
              <a:gd name="T37" fmla="*/ 320 h 320"/>
              <a:gd name="T38" fmla="*/ 400 w 400"/>
              <a:gd name="T39" fmla="*/ 280 h 320"/>
              <a:gd name="T40" fmla="*/ 400 w 400"/>
              <a:gd name="T41" fmla="*/ 100 h 320"/>
              <a:gd name="T42" fmla="*/ 360 w 400"/>
              <a:gd name="T43" fmla="*/ 60 h 320"/>
              <a:gd name="T44" fmla="*/ 200 w 400"/>
              <a:gd name="T45" fmla="*/ 280 h 320"/>
              <a:gd name="T46" fmla="*/ 100 w 400"/>
              <a:gd name="T47" fmla="*/ 180 h 320"/>
              <a:gd name="T48" fmla="*/ 200 w 400"/>
              <a:gd name="T49" fmla="*/ 80 h 320"/>
              <a:gd name="T50" fmla="*/ 300 w 400"/>
              <a:gd name="T51" fmla="*/ 180 h 320"/>
              <a:gd name="T52" fmla="*/ 200 w 400"/>
              <a:gd name="T53" fmla="*/ 280 h 320"/>
              <a:gd name="T54" fmla="*/ 346 w 400"/>
              <a:gd name="T55" fmla="*/ 128 h 320"/>
              <a:gd name="T56" fmla="*/ 332 w 400"/>
              <a:gd name="T57" fmla="*/ 114 h 320"/>
              <a:gd name="T58" fmla="*/ 346 w 400"/>
              <a:gd name="T59" fmla="*/ 100 h 320"/>
              <a:gd name="T60" fmla="*/ 360 w 400"/>
              <a:gd name="T61" fmla="*/ 114 h 320"/>
              <a:gd name="T62" fmla="*/ 346 w 400"/>
              <a:gd name="T63" fmla="*/ 12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320">
                <a:moveTo>
                  <a:pt x="200" y="120"/>
                </a:moveTo>
                <a:cubicBezTo>
                  <a:pt x="167" y="120"/>
                  <a:pt x="140" y="147"/>
                  <a:pt x="140" y="180"/>
                </a:cubicBezTo>
                <a:cubicBezTo>
                  <a:pt x="140" y="213"/>
                  <a:pt x="167" y="240"/>
                  <a:pt x="200" y="240"/>
                </a:cubicBezTo>
                <a:cubicBezTo>
                  <a:pt x="233" y="240"/>
                  <a:pt x="260" y="213"/>
                  <a:pt x="260" y="180"/>
                </a:cubicBezTo>
                <a:cubicBezTo>
                  <a:pt x="260" y="147"/>
                  <a:pt x="233" y="120"/>
                  <a:pt x="200" y="120"/>
                </a:cubicBezTo>
                <a:close/>
                <a:moveTo>
                  <a:pt x="360" y="60"/>
                </a:moveTo>
                <a:cubicBezTo>
                  <a:pt x="312" y="60"/>
                  <a:pt x="312" y="60"/>
                  <a:pt x="312" y="60"/>
                </a:cubicBezTo>
                <a:cubicBezTo>
                  <a:pt x="305" y="60"/>
                  <a:pt x="298" y="55"/>
                  <a:pt x="296" y="49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1" y="5"/>
                  <a:pt x="274" y="0"/>
                  <a:pt x="268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5" y="0"/>
                  <a:pt x="118" y="5"/>
                  <a:pt x="116" y="1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1" y="55"/>
                  <a:pt x="94" y="60"/>
                  <a:pt x="88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18" y="60"/>
                  <a:pt x="0" y="78"/>
                  <a:pt x="0" y="100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302"/>
                  <a:pt x="18" y="320"/>
                  <a:pt x="40" y="320"/>
                </a:cubicBezTo>
                <a:cubicBezTo>
                  <a:pt x="360" y="320"/>
                  <a:pt x="360" y="320"/>
                  <a:pt x="360" y="320"/>
                </a:cubicBezTo>
                <a:cubicBezTo>
                  <a:pt x="382" y="320"/>
                  <a:pt x="400" y="302"/>
                  <a:pt x="400" y="280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400" y="78"/>
                  <a:pt x="382" y="60"/>
                  <a:pt x="360" y="60"/>
                </a:cubicBezTo>
                <a:close/>
                <a:moveTo>
                  <a:pt x="200" y="280"/>
                </a:moveTo>
                <a:cubicBezTo>
                  <a:pt x="145" y="280"/>
                  <a:pt x="100" y="235"/>
                  <a:pt x="100" y="180"/>
                </a:cubicBezTo>
                <a:cubicBezTo>
                  <a:pt x="100" y="125"/>
                  <a:pt x="145" y="80"/>
                  <a:pt x="200" y="80"/>
                </a:cubicBezTo>
                <a:cubicBezTo>
                  <a:pt x="255" y="80"/>
                  <a:pt x="300" y="125"/>
                  <a:pt x="300" y="180"/>
                </a:cubicBezTo>
                <a:cubicBezTo>
                  <a:pt x="300" y="235"/>
                  <a:pt x="255" y="280"/>
                  <a:pt x="200" y="280"/>
                </a:cubicBezTo>
                <a:close/>
                <a:moveTo>
                  <a:pt x="346" y="128"/>
                </a:moveTo>
                <a:cubicBezTo>
                  <a:pt x="338" y="128"/>
                  <a:pt x="332" y="122"/>
                  <a:pt x="332" y="114"/>
                </a:cubicBezTo>
                <a:cubicBezTo>
                  <a:pt x="332" y="106"/>
                  <a:pt x="338" y="100"/>
                  <a:pt x="346" y="100"/>
                </a:cubicBezTo>
                <a:cubicBezTo>
                  <a:pt x="354" y="100"/>
                  <a:pt x="360" y="106"/>
                  <a:pt x="360" y="114"/>
                </a:cubicBezTo>
                <a:cubicBezTo>
                  <a:pt x="360" y="122"/>
                  <a:pt x="354" y="128"/>
                  <a:pt x="346" y="128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Freeform 22"/>
          <p:cNvSpPr>
            <a:spLocks noEditPoints="1"/>
          </p:cNvSpPr>
          <p:nvPr/>
        </p:nvSpPr>
        <p:spPr bwMode="auto">
          <a:xfrm>
            <a:off x="5225542" y="1452897"/>
            <a:ext cx="388755" cy="388235"/>
          </a:xfrm>
          <a:custGeom>
            <a:avLst/>
            <a:gdLst>
              <a:gd name="T0" fmla="*/ 287 w 316"/>
              <a:gd name="T1" fmla="*/ 29 h 316"/>
              <a:gd name="T2" fmla="*/ 236 w 316"/>
              <a:gd name="T3" fmla="*/ 4 h 316"/>
              <a:gd name="T4" fmla="*/ 135 w 316"/>
              <a:gd name="T5" fmla="*/ 105 h 316"/>
              <a:gd name="T6" fmla="*/ 20 w 316"/>
              <a:gd name="T7" fmla="*/ 221 h 316"/>
              <a:gd name="T8" fmla="*/ 0 w 316"/>
              <a:gd name="T9" fmla="*/ 316 h 316"/>
              <a:gd name="T10" fmla="*/ 95 w 316"/>
              <a:gd name="T11" fmla="*/ 296 h 316"/>
              <a:gd name="T12" fmla="*/ 210 w 316"/>
              <a:gd name="T13" fmla="*/ 180 h 316"/>
              <a:gd name="T14" fmla="*/ 312 w 316"/>
              <a:gd name="T15" fmla="*/ 79 h 316"/>
              <a:gd name="T16" fmla="*/ 287 w 316"/>
              <a:gd name="T17" fmla="*/ 29 h 316"/>
              <a:gd name="T18" fmla="*/ 89 w 316"/>
              <a:gd name="T19" fmla="*/ 284 h 316"/>
              <a:gd name="T20" fmla="*/ 57 w 316"/>
              <a:gd name="T21" fmla="*/ 291 h 316"/>
              <a:gd name="T22" fmla="*/ 43 w 316"/>
              <a:gd name="T23" fmla="*/ 273 h 316"/>
              <a:gd name="T24" fmla="*/ 24 w 316"/>
              <a:gd name="T25" fmla="*/ 259 h 316"/>
              <a:gd name="T26" fmla="*/ 31 w 316"/>
              <a:gd name="T27" fmla="*/ 226 h 316"/>
              <a:gd name="T28" fmla="*/ 41 w 316"/>
              <a:gd name="T29" fmla="*/ 217 h 316"/>
              <a:gd name="T30" fmla="*/ 78 w 316"/>
              <a:gd name="T31" fmla="*/ 237 h 316"/>
              <a:gd name="T32" fmla="*/ 99 w 316"/>
              <a:gd name="T33" fmla="*/ 275 h 316"/>
              <a:gd name="T34" fmla="*/ 89 w 316"/>
              <a:gd name="T35" fmla="*/ 28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6" h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Freeform 27"/>
          <p:cNvSpPr>
            <a:spLocks noEditPoints="1"/>
          </p:cNvSpPr>
          <p:nvPr/>
        </p:nvSpPr>
        <p:spPr bwMode="auto">
          <a:xfrm>
            <a:off x="6947764" y="1462129"/>
            <a:ext cx="517455" cy="369770"/>
          </a:xfrm>
          <a:custGeom>
            <a:avLst/>
            <a:gdLst>
              <a:gd name="T0" fmla="*/ 392 w 392"/>
              <a:gd name="T1" fmla="*/ 40 h 280"/>
              <a:gd name="T2" fmla="*/ 392 w 392"/>
              <a:gd name="T3" fmla="*/ 16 h 280"/>
              <a:gd name="T4" fmla="*/ 376 w 392"/>
              <a:gd name="T5" fmla="*/ 0 h 280"/>
              <a:gd name="T6" fmla="*/ 16 w 392"/>
              <a:gd name="T7" fmla="*/ 0 h 280"/>
              <a:gd name="T8" fmla="*/ 0 w 392"/>
              <a:gd name="T9" fmla="*/ 16 h 280"/>
              <a:gd name="T10" fmla="*/ 0 w 392"/>
              <a:gd name="T11" fmla="*/ 40 h 280"/>
              <a:gd name="T12" fmla="*/ 40 w 392"/>
              <a:gd name="T13" fmla="*/ 40 h 280"/>
              <a:gd name="T14" fmla="*/ 40 w 392"/>
              <a:gd name="T15" fmla="*/ 80 h 280"/>
              <a:gd name="T16" fmla="*/ 0 w 392"/>
              <a:gd name="T17" fmla="*/ 80 h 280"/>
              <a:gd name="T18" fmla="*/ 0 w 392"/>
              <a:gd name="T19" fmla="*/ 120 h 280"/>
              <a:gd name="T20" fmla="*/ 40 w 392"/>
              <a:gd name="T21" fmla="*/ 120 h 280"/>
              <a:gd name="T22" fmla="*/ 40 w 392"/>
              <a:gd name="T23" fmla="*/ 160 h 280"/>
              <a:gd name="T24" fmla="*/ 0 w 392"/>
              <a:gd name="T25" fmla="*/ 160 h 280"/>
              <a:gd name="T26" fmla="*/ 0 w 392"/>
              <a:gd name="T27" fmla="*/ 200 h 280"/>
              <a:gd name="T28" fmla="*/ 40 w 392"/>
              <a:gd name="T29" fmla="*/ 200 h 280"/>
              <a:gd name="T30" fmla="*/ 40 w 392"/>
              <a:gd name="T31" fmla="*/ 240 h 280"/>
              <a:gd name="T32" fmla="*/ 0 w 392"/>
              <a:gd name="T33" fmla="*/ 240 h 280"/>
              <a:gd name="T34" fmla="*/ 0 w 392"/>
              <a:gd name="T35" fmla="*/ 264 h 280"/>
              <a:gd name="T36" fmla="*/ 16 w 392"/>
              <a:gd name="T37" fmla="*/ 280 h 280"/>
              <a:gd name="T38" fmla="*/ 376 w 392"/>
              <a:gd name="T39" fmla="*/ 280 h 280"/>
              <a:gd name="T40" fmla="*/ 392 w 392"/>
              <a:gd name="T41" fmla="*/ 264 h 280"/>
              <a:gd name="T42" fmla="*/ 392 w 392"/>
              <a:gd name="T43" fmla="*/ 240 h 280"/>
              <a:gd name="T44" fmla="*/ 352 w 392"/>
              <a:gd name="T45" fmla="*/ 240 h 280"/>
              <a:gd name="T46" fmla="*/ 352 w 392"/>
              <a:gd name="T47" fmla="*/ 200 h 280"/>
              <a:gd name="T48" fmla="*/ 392 w 392"/>
              <a:gd name="T49" fmla="*/ 200 h 280"/>
              <a:gd name="T50" fmla="*/ 392 w 392"/>
              <a:gd name="T51" fmla="*/ 160 h 280"/>
              <a:gd name="T52" fmla="*/ 352 w 392"/>
              <a:gd name="T53" fmla="*/ 160 h 280"/>
              <a:gd name="T54" fmla="*/ 352 w 392"/>
              <a:gd name="T55" fmla="*/ 120 h 280"/>
              <a:gd name="T56" fmla="*/ 392 w 392"/>
              <a:gd name="T57" fmla="*/ 120 h 280"/>
              <a:gd name="T58" fmla="*/ 392 w 392"/>
              <a:gd name="T59" fmla="*/ 80 h 280"/>
              <a:gd name="T60" fmla="*/ 352 w 392"/>
              <a:gd name="T61" fmla="*/ 80 h 280"/>
              <a:gd name="T62" fmla="*/ 352 w 392"/>
              <a:gd name="T63" fmla="*/ 40 h 280"/>
              <a:gd name="T64" fmla="*/ 392 w 392"/>
              <a:gd name="T65" fmla="*/ 40 h 280"/>
              <a:gd name="T66" fmla="*/ 152 w 392"/>
              <a:gd name="T67" fmla="*/ 200 h 280"/>
              <a:gd name="T68" fmla="*/ 152 w 392"/>
              <a:gd name="T69" fmla="*/ 80 h 280"/>
              <a:gd name="T70" fmla="*/ 252 w 392"/>
              <a:gd name="T71" fmla="*/ 140 h 280"/>
              <a:gd name="T72" fmla="*/ 152 w 392"/>
              <a:gd name="T73" fmla="*/ 20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2" h="280">
                <a:moveTo>
                  <a:pt x="392" y="40"/>
                </a:moveTo>
                <a:cubicBezTo>
                  <a:pt x="392" y="16"/>
                  <a:pt x="392" y="16"/>
                  <a:pt x="392" y="16"/>
                </a:cubicBezTo>
                <a:cubicBezTo>
                  <a:pt x="392" y="7"/>
                  <a:pt x="385" y="0"/>
                  <a:pt x="37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80"/>
                  <a:pt x="40" y="80"/>
                  <a:pt x="4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200"/>
                  <a:pt x="0" y="200"/>
                  <a:pt x="0" y="200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40" y="240"/>
                  <a:pt x="40" y="240"/>
                  <a:pt x="4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3"/>
                  <a:pt x="7" y="280"/>
                  <a:pt x="16" y="280"/>
                </a:cubicBezTo>
                <a:cubicBezTo>
                  <a:pt x="376" y="280"/>
                  <a:pt x="376" y="280"/>
                  <a:pt x="376" y="280"/>
                </a:cubicBezTo>
                <a:cubicBezTo>
                  <a:pt x="385" y="280"/>
                  <a:pt x="392" y="273"/>
                  <a:pt x="392" y="264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352" y="240"/>
                  <a:pt x="352" y="240"/>
                  <a:pt x="352" y="240"/>
                </a:cubicBezTo>
                <a:cubicBezTo>
                  <a:pt x="352" y="200"/>
                  <a:pt x="352" y="200"/>
                  <a:pt x="352" y="200"/>
                </a:cubicBezTo>
                <a:cubicBezTo>
                  <a:pt x="392" y="200"/>
                  <a:pt x="392" y="200"/>
                  <a:pt x="392" y="20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352" y="160"/>
                  <a:pt x="352" y="160"/>
                  <a:pt x="352" y="160"/>
                </a:cubicBezTo>
                <a:cubicBezTo>
                  <a:pt x="352" y="120"/>
                  <a:pt x="352" y="120"/>
                  <a:pt x="352" y="120"/>
                </a:cubicBezTo>
                <a:cubicBezTo>
                  <a:pt x="392" y="120"/>
                  <a:pt x="392" y="120"/>
                  <a:pt x="392" y="120"/>
                </a:cubicBezTo>
                <a:cubicBezTo>
                  <a:pt x="392" y="80"/>
                  <a:pt x="392" y="80"/>
                  <a:pt x="39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2" y="40"/>
                  <a:pt x="352" y="40"/>
                  <a:pt x="352" y="40"/>
                </a:cubicBezTo>
                <a:lnTo>
                  <a:pt x="392" y="40"/>
                </a:lnTo>
                <a:close/>
                <a:moveTo>
                  <a:pt x="152" y="200"/>
                </a:moveTo>
                <a:cubicBezTo>
                  <a:pt x="152" y="80"/>
                  <a:pt x="152" y="80"/>
                  <a:pt x="152" y="80"/>
                </a:cubicBezTo>
                <a:cubicBezTo>
                  <a:pt x="252" y="140"/>
                  <a:pt x="252" y="140"/>
                  <a:pt x="252" y="140"/>
                </a:cubicBezTo>
                <a:lnTo>
                  <a:pt x="152" y="200"/>
                </a:ln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Freeform 62"/>
          <p:cNvSpPr>
            <a:spLocks noEditPoints="1"/>
          </p:cNvSpPr>
          <p:nvPr/>
        </p:nvSpPr>
        <p:spPr bwMode="auto">
          <a:xfrm>
            <a:off x="1584448" y="1417337"/>
            <a:ext cx="511637" cy="456145"/>
          </a:xfrm>
          <a:custGeom>
            <a:avLst/>
            <a:gdLst>
              <a:gd name="T0" fmla="*/ 384 w 387"/>
              <a:gd name="T1" fmla="*/ 320 h 345"/>
              <a:gd name="T2" fmla="*/ 347 w 387"/>
              <a:gd name="T3" fmla="*/ 241 h 345"/>
              <a:gd name="T4" fmla="*/ 326 w 387"/>
              <a:gd name="T5" fmla="*/ 226 h 345"/>
              <a:gd name="T6" fmla="*/ 284 w 387"/>
              <a:gd name="T7" fmla="*/ 226 h 345"/>
              <a:gd name="T8" fmla="*/ 284 w 387"/>
              <a:gd name="T9" fmla="*/ 214 h 345"/>
              <a:gd name="T10" fmla="*/ 319 w 387"/>
              <a:gd name="T11" fmla="*/ 214 h 345"/>
              <a:gd name="T12" fmla="*/ 345 w 387"/>
              <a:gd name="T13" fmla="*/ 187 h 345"/>
              <a:gd name="T14" fmla="*/ 345 w 387"/>
              <a:gd name="T15" fmla="*/ 27 h 345"/>
              <a:gd name="T16" fmla="*/ 319 w 387"/>
              <a:gd name="T17" fmla="*/ 0 h 345"/>
              <a:gd name="T18" fmla="*/ 68 w 387"/>
              <a:gd name="T19" fmla="*/ 0 h 345"/>
              <a:gd name="T20" fmla="*/ 42 w 387"/>
              <a:gd name="T21" fmla="*/ 27 h 345"/>
              <a:gd name="T22" fmla="*/ 42 w 387"/>
              <a:gd name="T23" fmla="*/ 187 h 345"/>
              <a:gd name="T24" fmla="*/ 68 w 387"/>
              <a:gd name="T25" fmla="*/ 214 h 345"/>
              <a:gd name="T26" fmla="*/ 102 w 387"/>
              <a:gd name="T27" fmla="*/ 214 h 345"/>
              <a:gd name="T28" fmla="*/ 102 w 387"/>
              <a:gd name="T29" fmla="*/ 226 h 345"/>
              <a:gd name="T30" fmla="*/ 60 w 387"/>
              <a:gd name="T31" fmla="*/ 226 h 345"/>
              <a:gd name="T32" fmla="*/ 39 w 387"/>
              <a:gd name="T33" fmla="*/ 241 h 345"/>
              <a:gd name="T34" fmla="*/ 3 w 387"/>
              <a:gd name="T35" fmla="*/ 320 h 345"/>
              <a:gd name="T36" fmla="*/ 3 w 387"/>
              <a:gd name="T37" fmla="*/ 338 h 345"/>
              <a:gd name="T38" fmla="*/ 16 w 387"/>
              <a:gd name="T39" fmla="*/ 345 h 345"/>
              <a:gd name="T40" fmla="*/ 116 w 387"/>
              <a:gd name="T41" fmla="*/ 345 h 345"/>
              <a:gd name="T42" fmla="*/ 116 w 387"/>
              <a:gd name="T43" fmla="*/ 345 h 345"/>
              <a:gd name="T44" fmla="*/ 193 w 387"/>
              <a:gd name="T45" fmla="*/ 345 h 345"/>
              <a:gd name="T46" fmla="*/ 270 w 387"/>
              <a:gd name="T47" fmla="*/ 345 h 345"/>
              <a:gd name="T48" fmla="*/ 271 w 387"/>
              <a:gd name="T49" fmla="*/ 345 h 345"/>
              <a:gd name="T50" fmla="*/ 370 w 387"/>
              <a:gd name="T51" fmla="*/ 345 h 345"/>
              <a:gd name="T52" fmla="*/ 384 w 387"/>
              <a:gd name="T53" fmla="*/ 338 h 345"/>
              <a:gd name="T54" fmla="*/ 384 w 387"/>
              <a:gd name="T55" fmla="*/ 320 h 345"/>
              <a:gd name="T56" fmla="*/ 64 w 387"/>
              <a:gd name="T57" fmla="*/ 187 h 345"/>
              <a:gd name="T58" fmla="*/ 64 w 387"/>
              <a:gd name="T59" fmla="*/ 27 h 345"/>
              <a:gd name="T60" fmla="*/ 68 w 387"/>
              <a:gd name="T61" fmla="*/ 23 h 345"/>
              <a:gd name="T62" fmla="*/ 319 w 387"/>
              <a:gd name="T63" fmla="*/ 23 h 345"/>
              <a:gd name="T64" fmla="*/ 323 w 387"/>
              <a:gd name="T65" fmla="*/ 27 h 345"/>
              <a:gd name="T66" fmla="*/ 323 w 387"/>
              <a:gd name="T67" fmla="*/ 187 h 345"/>
              <a:gd name="T68" fmla="*/ 319 w 387"/>
              <a:gd name="T69" fmla="*/ 191 h 345"/>
              <a:gd name="T70" fmla="*/ 68 w 387"/>
              <a:gd name="T71" fmla="*/ 191 h 345"/>
              <a:gd name="T72" fmla="*/ 64 w 387"/>
              <a:gd name="T73" fmla="*/ 187 h 345"/>
              <a:gd name="T74" fmla="*/ 256 w 387"/>
              <a:gd name="T75" fmla="*/ 316 h 345"/>
              <a:gd name="T76" fmla="*/ 252 w 387"/>
              <a:gd name="T77" fmla="*/ 318 h 345"/>
              <a:gd name="T78" fmla="*/ 222 w 387"/>
              <a:gd name="T79" fmla="*/ 319 h 345"/>
              <a:gd name="T80" fmla="*/ 210 w 387"/>
              <a:gd name="T81" fmla="*/ 319 h 345"/>
              <a:gd name="T82" fmla="*/ 176 w 387"/>
              <a:gd name="T83" fmla="*/ 319 h 345"/>
              <a:gd name="T84" fmla="*/ 164 w 387"/>
              <a:gd name="T85" fmla="*/ 319 h 345"/>
              <a:gd name="T86" fmla="*/ 135 w 387"/>
              <a:gd name="T87" fmla="*/ 318 h 345"/>
              <a:gd name="T88" fmla="*/ 130 w 387"/>
              <a:gd name="T89" fmla="*/ 316 h 345"/>
              <a:gd name="T90" fmla="*/ 129 w 387"/>
              <a:gd name="T91" fmla="*/ 311 h 345"/>
              <a:gd name="T92" fmla="*/ 134 w 387"/>
              <a:gd name="T93" fmla="*/ 288 h 345"/>
              <a:gd name="T94" fmla="*/ 140 w 387"/>
              <a:gd name="T95" fmla="*/ 283 h 345"/>
              <a:gd name="T96" fmla="*/ 168 w 387"/>
              <a:gd name="T97" fmla="*/ 283 h 345"/>
              <a:gd name="T98" fmla="*/ 218 w 387"/>
              <a:gd name="T99" fmla="*/ 283 h 345"/>
              <a:gd name="T100" fmla="*/ 247 w 387"/>
              <a:gd name="T101" fmla="*/ 283 h 345"/>
              <a:gd name="T102" fmla="*/ 252 w 387"/>
              <a:gd name="T103" fmla="*/ 288 h 345"/>
              <a:gd name="T104" fmla="*/ 257 w 387"/>
              <a:gd name="T105" fmla="*/ 311 h 345"/>
              <a:gd name="T106" fmla="*/ 256 w 387"/>
              <a:gd name="T107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7" h="345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63184" y="1929809"/>
            <a:ext cx="1154165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056266" y="1929809"/>
            <a:ext cx="1154165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842838" y="1929809"/>
            <a:ext cx="1154165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16" name="Rectangle 4"/>
          <p:cNvSpPr/>
          <p:nvPr/>
        </p:nvSpPr>
        <p:spPr>
          <a:xfrm flipH="1">
            <a:off x="1075885" y="2379925"/>
            <a:ext cx="1528763" cy="2306375"/>
          </a:xfrm>
          <a:prstGeom prst="rect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4"/>
          <p:cNvSpPr/>
          <p:nvPr/>
        </p:nvSpPr>
        <p:spPr>
          <a:xfrm flipH="1">
            <a:off x="2864626" y="2379925"/>
            <a:ext cx="1528763" cy="2306375"/>
          </a:xfrm>
          <a:prstGeom prst="rect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4"/>
          <p:cNvSpPr/>
          <p:nvPr/>
        </p:nvSpPr>
        <p:spPr>
          <a:xfrm flipH="1">
            <a:off x="4653368" y="2379925"/>
            <a:ext cx="1528763" cy="2306375"/>
          </a:xfrm>
          <a:prstGeom prst="rect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4"/>
          <p:cNvSpPr/>
          <p:nvPr/>
        </p:nvSpPr>
        <p:spPr>
          <a:xfrm flipH="1">
            <a:off x="6442110" y="2379925"/>
            <a:ext cx="1528763" cy="2306375"/>
          </a:xfrm>
          <a:prstGeom prst="rect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629410" y="1929809"/>
            <a:ext cx="1154165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3" t="10868" r="26612" b="3996"/>
          <a:stretch>
            <a:fillRect/>
          </a:stretch>
        </p:blipFill>
        <p:spPr>
          <a:xfrm>
            <a:off x="1075885" y="2557463"/>
            <a:ext cx="1528763" cy="1978818"/>
          </a:xfrm>
          <a:custGeom>
            <a:avLst/>
            <a:gdLst>
              <a:gd name="connsiteX0" fmla="*/ 0 w 2038350"/>
              <a:gd name="connsiteY0" fmla="*/ 0 h 2638424"/>
              <a:gd name="connsiteX1" fmla="*/ 2038350 w 2038350"/>
              <a:gd name="connsiteY1" fmla="*/ 0 h 2638424"/>
              <a:gd name="connsiteX2" fmla="*/ 2038350 w 2038350"/>
              <a:gd name="connsiteY2" fmla="*/ 2638424 h 2638424"/>
              <a:gd name="connsiteX3" fmla="*/ 0 w 2038350"/>
              <a:gd name="connsiteY3" fmla="*/ 2638424 h 2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24">
                <a:moveTo>
                  <a:pt x="0" y="0"/>
                </a:moveTo>
                <a:lnTo>
                  <a:pt x="2038350" y="0"/>
                </a:lnTo>
                <a:lnTo>
                  <a:pt x="2038350" y="2638424"/>
                </a:lnTo>
                <a:lnTo>
                  <a:pt x="0" y="2638424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7" t="1669" r="23870"/>
          <a:stretch>
            <a:fillRect/>
          </a:stretch>
        </p:blipFill>
        <p:spPr>
          <a:xfrm>
            <a:off x="2864626" y="2557465"/>
            <a:ext cx="1528763" cy="1978802"/>
          </a:xfrm>
          <a:custGeom>
            <a:avLst/>
            <a:gdLst>
              <a:gd name="connsiteX0" fmla="*/ 0 w 2038350"/>
              <a:gd name="connsiteY0" fmla="*/ 0 h 2638403"/>
              <a:gd name="connsiteX1" fmla="*/ 2038350 w 2038350"/>
              <a:gd name="connsiteY1" fmla="*/ 0 h 2638403"/>
              <a:gd name="connsiteX2" fmla="*/ 2038350 w 2038350"/>
              <a:gd name="connsiteY2" fmla="*/ 2638403 h 2638403"/>
              <a:gd name="connsiteX3" fmla="*/ 0 w 2038350"/>
              <a:gd name="connsiteY3" fmla="*/ 2638403 h 263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3">
                <a:moveTo>
                  <a:pt x="0" y="0"/>
                </a:moveTo>
                <a:lnTo>
                  <a:pt x="2038350" y="0"/>
                </a:lnTo>
                <a:lnTo>
                  <a:pt x="2038350" y="2638403"/>
                </a:lnTo>
                <a:lnTo>
                  <a:pt x="0" y="2638403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3" t="2052" r="4286"/>
          <a:stretch>
            <a:fillRect/>
          </a:stretch>
        </p:blipFill>
        <p:spPr>
          <a:xfrm>
            <a:off x="4653368" y="2557463"/>
            <a:ext cx="1528763" cy="1978803"/>
          </a:xfrm>
          <a:custGeom>
            <a:avLst/>
            <a:gdLst>
              <a:gd name="connsiteX0" fmla="*/ 0 w 2038350"/>
              <a:gd name="connsiteY0" fmla="*/ 0 h 2638404"/>
              <a:gd name="connsiteX1" fmla="*/ 2038350 w 2038350"/>
              <a:gd name="connsiteY1" fmla="*/ 0 h 2638404"/>
              <a:gd name="connsiteX2" fmla="*/ 2038350 w 2038350"/>
              <a:gd name="connsiteY2" fmla="*/ 2638404 h 2638404"/>
              <a:gd name="connsiteX3" fmla="*/ 0 w 2038350"/>
              <a:gd name="connsiteY3" fmla="*/ 2638404 h 263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4">
                <a:moveTo>
                  <a:pt x="0" y="0"/>
                </a:moveTo>
                <a:lnTo>
                  <a:pt x="2038350" y="0"/>
                </a:lnTo>
                <a:lnTo>
                  <a:pt x="2038350" y="2638404"/>
                </a:lnTo>
                <a:lnTo>
                  <a:pt x="0" y="2638404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1773" r="45561"/>
          <a:stretch>
            <a:fillRect/>
          </a:stretch>
        </p:blipFill>
        <p:spPr>
          <a:xfrm>
            <a:off x="6442110" y="2557464"/>
            <a:ext cx="1528763" cy="1978804"/>
          </a:xfrm>
          <a:custGeom>
            <a:avLst/>
            <a:gdLst>
              <a:gd name="connsiteX0" fmla="*/ 0 w 2038350"/>
              <a:gd name="connsiteY0" fmla="*/ 0 h 2638405"/>
              <a:gd name="connsiteX1" fmla="*/ 2038350 w 2038350"/>
              <a:gd name="connsiteY1" fmla="*/ 0 h 2638405"/>
              <a:gd name="connsiteX2" fmla="*/ 2038350 w 2038350"/>
              <a:gd name="connsiteY2" fmla="*/ 2638405 h 2638405"/>
              <a:gd name="connsiteX3" fmla="*/ 0 w 2038350"/>
              <a:gd name="connsiteY3" fmla="*/ 2638405 h 263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5">
                <a:moveTo>
                  <a:pt x="0" y="0"/>
                </a:moveTo>
                <a:lnTo>
                  <a:pt x="2038350" y="0"/>
                </a:lnTo>
                <a:lnTo>
                  <a:pt x="2038350" y="2638405"/>
                </a:lnTo>
                <a:lnTo>
                  <a:pt x="0" y="2638405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r>
              <a:rPr lang="en-US" altLang="zh-CN" sz="3000" b="1" dirty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03</a:t>
            </a:r>
            <a:endParaRPr lang="zh-CN" altLang="en-US" sz="3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8" y="367903"/>
            <a:ext cx="2051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3000" dirty="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</a:p>
        </p:txBody>
      </p:sp>
      <p:sp>
        <p:nvSpPr>
          <p:cNvPr id="29" name="圆角矩形 28"/>
          <p:cNvSpPr>
            <a:spLocks noChangeArrowheads="1"/>
          </p:cNvSpPr>
          <p:nvPr/>
        </p:nvSpPr>
        <p:spPr bwMode="auto">
          <a:xfrm>
            <a:off x="1780956" y="1634515"/>
            <a:ext cx="2065849" cy="485522"/>
          </a:xfrm>
          <a:prstGeom prst="roundRect">
            <a:avLst>
              <a:gd name="adj" fmla="val 50000"/>
            </a:avLst>
          </a:prstGeom>
          <a:solidFill>
            <a:srgbClr val="41858E"/>
          </a:solidFill>
          <a:ln>
            <a:noFill/>
          </a:ln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5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0" name="文本框 12"/>
          <p:cNvSpPr>
            <a:spLocks noChangeArrowheads="1"/>
          </p:cNvSpPr>
          <p:nvPr/>
        </p:nvSpPr>
        <p:spPr bwMode="auto">
          <a:xfrm>
            <a:off x="2164137" y="1701156"/>
            <a:ext cx="1396536" cy="3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7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点击输入标题</a:t>
            </a:r>
            <a:endParaRPr lang="en-US" sz="157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Freeform 12"/>
          <p:cNvSpPr>
            <a:spLocks noEditPoints="1" noChangeArrowheads="1"/>
          </p:cNvSpPr>
          <p:nvPr/>
        </p:nvSpPr>
        <p:spPr bwMode="auto">
          <a:xfrm>
            <a:off x="1191903" y="1634515"/>
            <a:ext cx="418882" cy="421262"/>
          </a:xfrm>
          <a:custGeom>
            <a:avLst/>
            <a:gdLst>
              <a:gd name="T0" fmla="*/ 2147483647 w 85"/>
              <a:gd name="T1" fmla="*/ 2147483647 h 85"/>
              <a:gd name="T2" fmla="*/ 2147483647 w 85"/>
              <a:gd name="T3" fmla="*/ 2147483647 h 85"/>
              <a:gd name="T4" fmla="*/ 2147483647 w 85"/>
              <a:gd name="T5" fmla="*/ 2147483647 h 85"/>
              <a:gd name="T6" fmla="*/ 2147483647 w 85"/>
              <a:gd name="T7" fmla="*/ 2147483647 h 85"/>
              <a:gd name="T8" fmla="*/ 2147483647 w 85"/>
              <a:gd name="T9" fmla="*/ 2147483647 h 85"/>
              <a:gd name="T10" fmla="*/ 2147483647 w 85"/>
              <a:gd name="T11" fmla="*/ 2147483647 h 85"/>
              <a:gd name="T12" fmla="*/ 2147483647 w 85"/>
              <a:gd name="T13" fmla="*/ 2147483647 h 85"/>
              <a:gd name="T14" fmla="*/ 2147483647 w 85"/>
              <a:gd name="T15" fmla="*/ 2147483647 h 85"/>
              <a:gd name="T16" fmla="*/ 2147483647 w 85"/>
              <a:gd name="T17" fmla="*/ 2147483647 h 85"/>
              <a:gd name="T18" fmla="*/ 2147483647 w 85"/>
              <a:gd name="T19" fmla="*/ 2147483647 h 85"/>
              <a:gd name="T20" fmla="*/ 2147483647 w 85"/>
              <a:gd name="T21" fmla="*/ 2147483647 h 85"/>
              <a:gd name="T22" fmla="*/ 2147483647 w 85"/>
              <a:gd name="T23" fmla="*/ 2147483647 h 85"/>
              <a:gd name="T24" fmla="*/ 2147483647 w 85"/>
              <a:gd name="T25" fmla="*/ 2147483647 h 85"/>
              <a:gd name="T26" fmla="*/ 2147483647 w 85"/>
              <a:gd name="T27" fmla="*/ 2147483647 h 85"/>
              <a:gd name="T28" fmla="*/ 2147483647 w 85"/>
              <a:gd name="T29" fmla="*/ 2147483647 h 85"/>
              <a:gd name="T30" fmla="*/ 2147483647 w 85"/>
              <a:gd name="T31" fmla="*/ 2147483647 h 85"/>
              <a:gd name="T32" fmla="*/ 2147483647 w 85"/>
              <a:gd name="T33" fmla="*/ 2147483647 h 85"/>
              <a:gd name="T34" fmla="*/ 2147483647 w 85"/>
              <a:gd name="T35" fmla="*/ 2147483647 h 85"/>
              <a:gd name="T36" fmla="*/ 2147483647 w 85"/>
              <a:gd name="T37" fmla="*/ 2147483647 h 85"/>
              <a:gd name="T38" fmla="*/ 2147483647 w 85"/>
              <a:gd name="T39" fmla="*/ 2147483647 h 85"/>
              <a:gd name="T40" fmla="*/ 2147483647 w 85"/>
              <a:gd name="T41" fmla="*/ 2147483647 h 85"/>
              <a:gd name="T42" fmla="*/ 2147483647 w 85"/>
              <a:gd name="T43" fmla="*/ 2147483647 h 85"/>
              <a:gd name="T44" fmla="*/ 2147483647 w 85"/>
              <a:gd name="T45" fmla="*/ 2147483647 h 85"/>
              <a:gd name="T46" fmla="*/ 2147483647 w 85"/>
              <a:gd name="T47" fmla="*/ 0 h 85"/>
              <a:gd name="T48" fmla="*/ 2147483647 w 85"/>
              <a:gd name="T49" fmla="*/ 0 h 85"/>
              <a:gd name="T50" fmla="*/ 2147483647 w 85"/>
              <a:gd name="T51" fmla="*/ 2147483647 h 85"/>
              <a:gd name="T52" fmla="*/ 2147483647 w 85"/>
              <a:gd name="T53" fmla="*/ 2147483647 h 85"/>
              <a:gd name="T54" fmla="*/ 2147483647 w 85"/>
              <a:gd name="T55" fmla="*/ 2147483647 h 85"/>
              <a:gd name="T56" fmla="*/ 2147483647 w 85"/>
              <a:gd name="T57" fmla="*/ 2147483647 h 85"/>
              <a:gd name="T58" fmla="*/ 2147483647 w 85"/>
              <a:gd name="T59" fmla="*/ 2147483647 h 85"/>
              <a:gd name="T60" fmla="*/ 2147483647 w 85"/>
              <a:gd name="T61" fmla="*/ 2147483647 h 85"/>
              <a:gd name="T62" fmla="*/ 2147483647 w 85"/>
              <a:gd name="T63" fmla="*/ 2147483647 h 85"/>
              <a:gd name="T64" fmla="*/ 2147483647 w 85"/>
              <a:gd name="T65" fmla="*/ 2147483647 h 85"/>
              <a:gd name="T66" fmla="*/ 2147483647 w 85"/>
              <a:gd name="T67" fmla="*/ 0 h 85"/>
              <a:gd name="T68" fmla="*/ 0 w 85"/>
              <a:gd name="T69" fmla="*/ 2147483647 h 85"/>
              <a:gd name="T70" fmla="*/ 0 w 85"/>
              <a:gd name="T71" fmla="*/ 2147483647 h 85"/>
              <a:gd name="T72" fmla="*/ 2147483647 w 85"/>
              <a:gd name="T73" fmla="*/ 2147483647 h 85"/>
              <a:gd name="T74" fmla="*/ 2147483647 w 85"/>
              <a:gd name="T75" fmla="*/ 2147483647 h 85"/>
              <a:gd name="T76" fmla="*/ 0 w 85"/>
              <a:gd name="T77" fmla="*/ 2147483647 h 8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5"/>
              <a:gd name="T118" fmla="*/ 0 h 85"/>
              <a:gd name="T119" fmla="*/ 85 w 85"/>
              <a:gd name="T120" fmla="*/ 85 h 8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5" h="85">
                <a:moveTo>
                  <a:pt x="80" y="53"/>
                </a:moveTo>
                <a:cubicBezTo>
                  <a:pt x="80" y="80"/>
                  <a:pt x="80" y="80"/>
                  <a:pt x="80" y="80"/>
                </a:cubicBezTo>
                <a:cubicBezTo>
                  <a:pt x="80" y="83"/>
                  <a:pt x="78" y="85"/>
                  <a:pt x="74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7" y="85"/>
                  <a:pt x="5" y="83"/>
                  <a:pt x="5" y="80"/>
                </a:cubicBezTo>
                <a:cubicBezTo>
                  <a:pt x="5" y="53"/>
                  <a:pt x="5" y="53"/>
                  <a:pt x="5" y="53"/>
                </a:cubicBezTo>
                <a:cubicBezTo>
                  <a:pt x="9" y="54"/>
                  <a:pt x="13" y="55"/>
                  <a:pt x="17" y="56"/>
                </a:cubicBezTo>
                <a:cubicBezTo>
                  <a:pt x="17" y="60"/>
                  <a:pt x="17" y="60"/>
                  <a:pt x="17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68"/>
                  <a:pt x="20" y="68"/>
                  <a:pt x="20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0"/>
                  <a:pt x="27" y="60"/>
                  <a:pt x="27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7"/>
                  <a:pt x="30" y="57"/>
                  <a:pt x="30" y="57"/>
                </a:cubicBezTo>
                <a:cubicBezTo>
                  <a:pt x="38" y="58"/>
                  <a:pt x="46" y="58"/>
                  <a:pt x="54" y="57"/>
                </a:cubicBezTo>
                <a:cubicBezTo>
                  <a:pt x="54" y="60"/>
                  <a:pt x="54" y="60"/>
                  <a:pt x="54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8"/>
                  <a:pt x="57" y="68"/>
                  <a:pt x="57" y="68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0"/>
                  <a:pt x="63" y="60"/>
                  <a:pt x="63" y="60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56"/>
                  <a:pt x="66" y="56"/>
                  <a:pt x="66" y="56"/>
                </a:cubicBezTo>
                <a:cubicBezTo>
                  <a:pt x="71" y="55"/>
                  <a:pt x="75" y="54"/>
                  <a:pt x="80" y="53"/>
                </a:cubicBezTo>
                <a:close/>
                <a:moveTo>
                  <a:pt x="31" y="0"/>
                </a:moveTo>
                <a:cubicBezTo>
                  <a:pt x="54" y="0"/>
                  <a:pt x="54" y="0"/>
                  <a:pt x="54" y="0"/>
                </a:cubicBezTo>
                <a:cubicBezTo>
                  <a:pt x="58" y="0"/>
                  <a:pt x="61" y="3"/>
                  <a:pt x="61" y="7"/>
                </a:cubicBezTo>
                <a:cubicBezTo>
                  <a:pt x="61" y="16"/>
                  <a:pt x="61" y="16"/>
                  <a:pt x="61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8"/>
                  <a:pt x="53" y="8"/>
                  <a:pt x="53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6"/>
                  <a:pt x="32" y="16"/>
                  <a:pt x="32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7" y="0"/>
                  <a:pt x="31" y="0"/>
                </a:cubicBezTo>
                <a:close/>
                <a:moveTo>
                  <a:pt x="0" y="20"/>
                </a:moveTo>
                <a:cubicBezTo>
                  <a:pt x="0" y="48"/>
                  <a:pt x="0" y="48"/>
                  <a:pt x="0" y="48"/>
                </a:cubicBezTo>
                <a:cubicBezTo>
                  <a:pt x="27" y="55"/>
                  <a:pt x="56" y="55"/>
                  <a:pt x="85" y="48"/>
                </a:cubicBezTo>
                <a:cubicBezTo>
                  <a:pt x="85" y="20"/>
                  <a:pt x="85" y="20"/>
                  <a:pt x="85" y="20"/>
                </a:cubicBezTo>
                <a:lnTo>
                  <a:pt x="0" y="20"/>
                </a:ln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 anchor="ctr"/>
          <a:lstStyle/>
          <a:p>
            <a:endParaRPr lang="zh-CN" altLang="en-US" sz="118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2" name="圆角矩形 13"/>
          <p:cNvSpPr>
            <a:spLocks noChangeArrowheads="1"/>
          </p:cNvSpPr>
          <p:nvPr/>
        </p:nvSpPr>
        <p:spPr bwMode="auto">
          <a:xfrm>
            <a:off x="1815466" y="2484179"/>
            <a:ext cx="2065849" cy="483142"/>
          </a:xfrm>
          <a:prstGeom prst="roundRect">
            <a:avLst>
              <a:gd name="adj" fmla="val 50000"/>
            </a:avLst>
          </a:prstGeom>
          <a:solidFill>
            <a:srgbClr val="41858E"/>
          </a:solidFill>
          <a:ln>
            <a:noFill/>
          </a:ln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5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3" name="Freeform 5"/>
          <p:cNvSpPr>
            <a:spLocks noEditPoints="1" noChangeArrowheads="1"/>
          </p:cNvSpPr>
          <p:nvPr/>
        </p:nvSpPr>
        <p:spPr bwMode="auto">
          <a:xfrm>
            <a:off x="1178813" y="2477039"/>
            <a:ext cx="443872" cy="446252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0 h 104"/>
              <a:gd name="T8" fmla="*/ 0 w 104"/>
              <a:gd name="T9" fmla="*/ 2147483647 h 104"/>
              <a:gd name="T10" fmla="*/ 2147483647 w 104"/>
              <a:gd name="T11" fmla="*/ 2147483647 h 104"/>
              <a:gd name="T12" fmla="*/ 2147483647 w 104"/>
              <a:gd name="T13" fmla="*/ 2147483647 h 104"/>
              <a:gd name="T14" fmla="*/ 2147483647 w 104"/>
              <a:gd name="T15" fmla="*/ 0 h 104"/>
              <a:gd name="T16" fmla="*/ 2147483647 w 104"/>
              <a:gd name="T17" fmla="*/ 2147483647 h 104"/>
              <a:gd name="T18" fmla="*/ 2147483647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2147483647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2147483647 w 104"/>
              <a:gd name="T33" fmla="*/ 2147483647 h 104"/>
              <a:gd name="T34" fmla="*/ 2147483647 w 104"/>
              <a:gd name="T35" fmla="*/ 2147483647 h 104"/>
              <a:gd name="T36" fmla="*/ 2147483647 w 104"/>
              <a:gd name="T37" fmla="*/ 2147483647 h 104"/>
              <a:gd name="T38" fmla="*/ 2147483647 w 104"/>
              <a:gd name="T39" fmla="*/ 2147483647 h 104"/>
              <a:gd name="T40" fmla="*/ 2147483647 w 104"/>
              <a:gd name="T41" fmla="*/ 2147483647 h 104"/>
              <a:gd name="T42" fmla="*/ 2147483647 w 104"/>
              <a:gd name="T43" fmla="*/ 2147483647 h 104"/>
              <a:gd name="T44" fmla="*/ 2147483647 w 104"/>
              <a:gd name="T45" fmla="*/ 2147483647 h 104"/>
              <a:gd name="T46" fmla="*/ 2147483647 w 104"/>
              <a:gd name="T47" fmla="*/ 2147483647 h 104"/>
              <a:gd name="T48" fmla="*/ 2147483647 w 104"/>
              <a:gd name="T49" fmla="*/ 2147483647 h 104"/>
              <a:gd name="T50" fmla="*/ 2147483647 w 104"/>
              <a:gd name="T51" fmla="*/ 2147483647 h 104"/>
              <a:gd name="T52" fmla="*/ 2147483647 w 104"/>
              <a:gd name="T53" fmla="*/ 2147483647 h 104"/>
              <a:gd name="T54" fmla="*/ 2147483647 w 104"/>
              <a:gd name="T55" fmla="*/ 2147483647 h 104"/>
              <a:gd name="T56" fmla="*/ 2147483647 w 104"/>
              <a:gd name="T57" fmla="*/ 2147483647 h 104"/>
              <a:gd name="T58" fmla="*/ 2147483647 w 104"/>
              <a:gd name="T59" fmla="*/ 2147483647 h 104"/>
              <a:gd name="T60" fmla="*/ 2147483647 w 104"/>
              <a:gd name="T61" fmla="*/ 2147483647 h 104"/>
              <a:gd name="T62" fmla="*/ 2147483647 w 104"/>
              <a:gd name="T63" fmla="*/ 2147483647 h 104"/>
              <a:gd name="T64" fmla="*/ 2147483647 w 104"/>
              <a:gd name="T65" fmla="*/ 2147483647 h 104"/>
              <a:gd name="T66" fmla="*/ 2147483647 w 104"/>
              <a:gd name="T67" fmla="*/ 2147483647 h 104"/>
              <a:gd name="T68" fmla="*/ 2147483647 w 104"/>
              <a:gd name="T69" fmla="*/ 2147483647 h 104"/>
              <a:gd name="T70" fmla="*/ 2147483647 w 104"/>
              <a:gd name="T71" fmla="*/ 2147483647 h 104"/>
              <a:gd name="T72" fmla="*/ 2147483647 w 104"/>
              <a:gd name="T73" fmla="*/ 2147483647 h 104"/>
              <a:gd name="T74" fmla="*/ 2147483647 w 104"/>
              <a:gd name="T75" fmla="*/ 2147483647 h 10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4"/>
              <a:gd name="T115" fmla="*/ 0 h 104"/>
              <a:gd name="T116" fmla="*/ 104 w 104"/>
              <a:gd name="T117" fmla="*/ 104 h 10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4" h="104">
                <a:moveTo>
                  <a:pt x="45" y="50"/>
                </a:moveTo>
                <a:cubicBezTo>
                  <a:pt x="43" y="27"/>
                  <a:pt x="43" y="27"/>
                  <a:pt x="43" y="27"/>
                </a:cubicBezTo>
                <a:cubicBezTo>
                  <a:pt x="55" y="46"/>
                  <a:pt x="55" y="46"/>
                  <a:pt x="55" y="46"/>
                </a:cubicBezTo>
                <a:cubicBezTo>
                  <a:pt x="60" y="47"/>
                  <a:pt x="63" y="51"/>
                  <a:pt x="63" y="56"/>
                </a:cubicBezTo>
                <a:cubicBezTo>
                  <a:pt x="63" y="62"/>
                  <a:pt x="59" y="67"/>
                  <a:pt x="53" y="67"/>
                </a:cubicBezTo>
                <a:cubicBezTo>
                  <a:pt x="48" y="67"/>
                  <a:pt x="43" y="62"/>
                  <a:pt x="43" y="56"/>
                </a:cubicBezTo>
                <a:cubicBezTo>
                  <a:pt x="43" y="54"/>
                  <a:pt x="44" y="52"/>
                  <a:pt x="45" y="50"/>
                </a:cubicBezTo>
                <a:close/>
                <a:moveTo>
                  <a:pt x="52" y="0"/>
                </a:moveTo>
                <a:cubicBezTo>
                  <a:pt x="38" y="0"/>
                  <a:pt x="25" y="6"/>
                  <a:pt x="15" y="15"/>
                </a:cubicBezTo>
                <a:cubicBezTo>
                  <a:pt x="6" y="25"/>
                  <a:pt x="0" y="38"/>
                  <a:pt x="0" y="52"/>
                </a:cubicBezTo>
                <a:cubicBezTo>
                  <a:pt x="0" y="66"/>
                  <a:pt x="6" y="79"/>
                  <a:pt x="15" y="89"/>
                </a:cubicBezTo>
                <a:cubicBezTo>
                  <a:pt x="25" y="98"/>
                  <a:pt x="38" y="104"/>
                  <a:pt x="52" y="104"/>
                </a:cubicBezTo>
                <a:cubicBezTo>
                  <a:pt x="67" y="104"/>
                  <a:pt x="80" y="98"/>
                  <a:pt x="89" y="89"/>
                </a:cubicBezTo>
                <a:cubicBezTo>
                  <a:pt x="98" y="79"/>
                  <a:pt x="104" y="66"/>
                  <a:pt x="104" y="52"/>
                </a:cubicBezTo>
                <a:cubicBezTo>
                  <a:pt x="104" y="38"/>
                  <a:pt x="98" y="25"/>
                  <a:pt x="89" y="15"/>
                </a:cubicBezTo>
                <a:cubicBezTo>
                  <a:pt x="80" y="6"/>
                  <a:pt x="67" y="0"/>
                  <a:pt x="52" y="0"/>
                </a:cubicBezTo>
                <a:close/>
                <a:moveTo>
                  <a:pt x="83" y="22"/>
                </a:moveTo>
                <a:cubicBezTo>
                  <a:pt x="75" y="14"/>
                  <a:pt x="64" y="9"/>
                  <a:pt x="52" y="9"/>
                </a:cubicBezTo>
                <a:cubicBezTo>
                  <a:pt x="40" y="9"/>
                  <a:pt x="30" y="14"/>
                  <a:pt x="22" y="22"/>
                </a:cubicBezTo>
                <a:cubicBezTo>
                  <a:pt x="14" y="30"/>
                  <a:pt x="9" y="40"/>
                  <a:pt x="9" y="52"/>
                </a:cubicBezTo>
                <a:cubicBezTo>
                  <a:pt x="9" y="64"/>
                  <a:pt x="14" y="75"/>
                  <a:pt x="22" y="82"/>
                </a:cubicBezTo>
                <a:cubicBezTo>
                  <a:pt x="30" y="90"/>
                  <a:pt x="40" y="95"/>
                  <a:pt x="52" y="95"/>
                </a:cubicBezTo>
                <a:cubicBezTo>
                  <a:pt x="64" y="95"/>
                  <a:pt x="75" y="90"/>
                  <a:pt x="83" y="82"/>
                </a:cubicBezTo>
                <a:cubicBezTo>
                  <a:pt x="90" y="75"/>
                  <a:pt x="95" y="64"/>
                  <a:pt x="95" y="52"/>
                </a:cubicBezTo>
                <a:cubicBezTo>
                  <a:pt x="95" y="40"/>
                  <a:pt x="90" y="30"/>
                  <a:pt x="83" y="22"/>
                </a:cubicBezTo>
                <a:close/>
                <a:moveTo>
                  <a:pt x="24" y="64"/>
                </a:moveTo>
                <a:cubicBezTo>
                  <a:pt x="23" y="62"/>
                  <a:pt x="22" y="58"/>
                  <a:pt x="22" y="55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49"/>
                  <a:pt x="28" y="49"/>
                  <a:pt x="28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2" y="46"/>
                  <a:pt x="23" y="43"/>
                  <a:pt x="24" y="40"/>
                </a:cubicBezTo>
                <a:cubicBezTo>
                  <a:pt x="28" y="43"/>
                  <a:pt x="28" y="43"/>
                  <a:pt x="28" y="43"/>
                </a:cubicBezTo>
                <a:cubicBezTo>
                  <a:pt x="32" y="37"/>
                  <a:pt x="32" y="37"/>
                  <a:pt x="32" y="37"/>
                </a:cubicBezTo>
                <a:cubicBezTo>
                  <a:pt x="27" y="34"/>
                  <a:pt x="27" y="34"/>
                  <a:pt x="27" y="34"/>
                </a:cubicBezTo>
                <a:cubicBezTo>
                  <a:pt x="28" y="33"/>
                  <a:pt x="29" y="32"/>
                  <a:pt x="31" y="30"/>
                </a:cubicBezTo>
                <a:cubicBezTo>
                  <a:pt x="31" y="30"/>
                  <a:pt x="32" y="29"/>
                  <a:pt x="33" y="28"/>
                </a:cubicBezTo>
                <a:cubicBezTo>
                  <a:pt x="35" y="32"/>
                  <a:pt x="35" y="32"/>
                  <a:pt x="35" y="32"/>
                </a:cubicBezTo>
                <a:cubicBezTo>
                  <a:pt x="41" y="29"/>
                  <a:pt x="41" y="29"/>
                  <a:pt x="41" y="29"/>
                </a:cubicBezTo>
                <a:cubicBezTo>
                  <a:pt x="39" y="24"/>
                  <a:pt x="39" y="24"/>
                  <a:pt x="39" y="24"/>
                </a:cubicBezTo>
                <a:cubicBezTo>
                  <a:pt x="42" y="23"/>
                  <a:pt x="44" y="22"/>
                  <a:pt x="47" y="22"/>
                </a:cubicBezTo>
                <a:cubicBezTo>
                  <a:pt x="47" y="26"/>
                  <a:pt x="47" y="26"/>
                  <a:pt x="47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21"/>
                  <a:pt x="54" y="21"/>
                  <a:pt x="54" y="21"/>
                </a:cubicBezTo>
                <a:cubicBezTo>
                  <a:pt x="57" y="22"/>
                  <a:pt x="59" y="22"/>
                  <a:pt x="62" y="23"/>
                </a:cubicBezTo>
                <a:cubicBezTo>
                  <a:pt x="60" y="27"/>
                  <a:pt x="60" y="27"/>
                  <a:pt x="60" y="27"/>
                </a:cubicBezTo>
                <a:cubicBezTo>
                  <a:pt x="66" y="30"/>
                  <a:pt x="66" y="30"/>
                  <a:pt x="66" y="30"/>
                </a:cubicBezTo>
                <a:cubicBezTo>
                  <a:pt x="68" y="26"/>
                  <a:pt x="68" y="26"/>
                  <a:pt x="68" y="26"/>
                </a:cubicBezTo>
                <a:cubicBezTo>
                  <a:pt x="70" y="27"/>
                  <a:pt x="72" y="29"/>
                  <a:pt x="74" y="30"/>
                </a:cubicBezTo>
                <a:cubicBezTo>
                  <a:pt x="74" y="31"/>
                  <a:pt x="75" y="31"/>
                  <a:pt x="75" y="32"/>
                </a:cubicBezTo>
                <a:cubicBezTo>
                  <a:pt x="70" y="34"/>
                  <a:pt x="70" y="34"/>
                  <a:pt x="70" y="34"/>
                </a:cubicBezTo>
                <a:cubicBezTo>
                  <a:pt x="74" y="40"/>
                  <a:pt x="74" y="40"/>
                  <a:pt x="74" y="40"/>
                </a:cubicBezTo>
                <a:cubicBezTo>
                  <a:pt x="79" y="37"/>
                  <a:pt x="79" y="37"/>
                  <a:pt x="79" y="37"/>
                </a:cubicBezTo>
                <a:cubicBezTo>
                  <a:pt x="80" y="40"/>
                  <a:pt x="82" y="43"/>
                  <a:pt x="82" y="46"/>
                </a:cubicBezTo>
                <a:cubicBezTo>
                  <a:pt x="76" y="46"/>
                  <a:pt x="76" y="46"/>
                  <a:pt x="76" y="46"/>
                </a:cubicBezTo>
                <a:cubicBezTo>
                  <a:pt x="76" y="52"/>
                  <a:pt x="76" y="52"/>
                  <a:pt x="76" y="52"/>
                </a:cubicBezTo>
                <a:cubicBezTo>
                  <a:pt x="83" y="52"/>
                  <a:pt x="83" y="52"/>
                  <a:pt x="83" y="52"/>
                </a:cubicBezTo>
                <a:cubicBezTo>
                  <a:pt x="83" y="55"/>
                  <a:pt x="82" y="59"/>
                  <a:pt x="81" y="62"/>
                </a:cubicBezTo>
                <a:cubicBezTo>
                  <a:pt x="75" y="58"/>
                  <a:pt x="75" y="58"/>
                  <a:pt x="75" y="58"/>
                </a:cubicBezTo>
                <a:cubicBezTo>
                  <a:pt x="72" y="64"/>
                  <a:pt x="72" y="64"/>
                  <a:pt x="72" y="64"/>
                </a:cubicBezTo>
                <a:cubicBezTo>
                  <a:pt x="78" y="68"/>
                  <a:pt x="78" y="68"/>
                  <a:pt x="78" y="68"/>
                </a:cubicBezTo>
                <a:cubicBezTo>
                  <a:pt x="84" y="71"/>
                  <a:pt x="84" y="71"/>
                  <a:pt x="84" y="71"/>
                </a:cubicBezTo>
                <a:cubicBezTo>
                  <a:pt x="87" y="66"/>
                  <a:pt x="90" y="58"/>
                  <a:pt x="90" y="52"/>
                </a:cubicBezTo>
                <a:cubicBezTo>
                  <a:pt x="90" y="42"/>
                  <a:pt x="85" y="32"/>
                  <a:pt x="79" y="26"/>
                </a:cubicBezTo>
                <a:cubicBezTo>
                  <a:pt x="72" y="19"/>
                  <a:pt x="63" y="15"/>
                  <a:pt x="52" y="15"/>
                </a:cubicBezTo>
                <a:cubicBezTo>
                  <a:pt x="42" y="15"/>
                  <a:pt x="33" y="19"/>
                  <a:pt x="26" y="26"/>
                </a:cubicBezTo>
                <a:cubicBezTo>
                  <a:pt x="19" y="32"/>
                  <a:pt x="15" y="42"/>
                  <a:pt x="15" y="52"/>
                </a:cubicBezTo>
                <a:cubicBezTo>
                  <a:pt x="15" y="60"/>
                  <a:pt x="18" y="68"/>
                  <a:pt x="22" y="74"/>
                </a:cubicBezTo>
                <a:cubicBezTo>
                  <a:pt x="27" y="70"/>
                  <a:pt x="27" y="70"/>
                  <a:pt x="27" y="70"/>
                </a:cubicBezTo>
                <a:cubicBezTo>
                  <a:pt x="27" y="70"/>
                  <a:pt x="27" y="70"/>
                  <a:pt x="27" y="70"/>
                </a:cubicBezTo>
                <a:cubicBezTo>
                  <a:pt x="33" y="67"/>
                  <a:pt x="33" y="67"/>
                  <a:pt x="33" y="67"/>
                </a:cubicBezTo>
                <a:cubicBezTo>
                  <a:pt x="30" y="61"/>
                  <a:pt x="30" y="61"/>
                  <a:pt x="30" y="61"/>
                </a:cubicBezTo>
                <a:cubicBezTo>
                  <a:pt x="24" y="64"/>
                  <a:pt x="24" y="64"/>
                  <a:pt x="24" y="64"/>
                </a:cubicBezTo>
                <a:close/>
                <a:moveTo>
                  <a:pt x="53" y="51"/>
                </a:moveTo>
                <a:cubicBezTo>
                  <a:pt x="50" y="51"/>
                  <a:pt x="48" y="53"/>
                  <a:pt x="48" y="56"/>
                </a:cubicBezTo>
                <a:cubicBezTo>
                  <a:pt x="48" y="59"/>
                  <a:pt x="50" y="61"/>
                  <a:pt x="53" y="61"/>
                </a:cubicBezTo>
                <a:cubicBezTo>
                  <a:pt x="56" y="61"/>
                  <a:pt x="58" y="59"/>
                  <a:pt x="58" y="56"/>
                </a:cubicBezTo>
                <a:cubicBezTo>
                  <a:pt x="58" y="53"/>
                  <a:pt x="56" y="51"/>
                  <a:pt x="53" y="51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 anchor="ctr"/>
          <a:lstStyle/>
          <a:p>
            <a:endParaRPr lang="zh-CN" altLang="en-US" sz="118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4" name="圆角矩形 18"/>
          <p:cNvSpPr>
            <a:spLocks noChangeArrowheads="1"/>
          </p:cNvSpPr>
          <p:nvPr/>
        </p:nvSpPr>
        <p:spPr bwMode="auto">
          <a:xfrm>
            <a:off x="1823796" y="3326703"/>
            <a:ext cx="2064659" cy="483142"/>
          </a:xfrm>
          <a:prstGeom prst="roundRect">
            <a:avLst>
              <a:gd name="adj" fmla="val 50000"/>
            </a:avLst>
          </a:prstGeom>
          <a:solidFill>
            <a:srgbClr val="41858E"/>
          </a:solidFill>
          <a:ln>
            <a:noFill/>
          </a:ln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5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5" name="Freeform 22"/>
          <p:cNvSpPr>
            <a:spLocks noEditPoints="1" noChangeArrowheads="1"/>
          </p:cNvSpPr>
          <p:nvPr/>
        </p:nvSpPr>
        <p:spPr bwMode="auto">
          <a:xfrm>
            <a:off x="1170483" y="3367163"/>
            <a:ext cx="483142" cy="390322"/>
          </a:xfrm>
          <a:custGeom>
            <a:avLst/>
            <a:gdLst>
              <a:gd name="T0" fmla="*/ 2147483647 w 109"/>
              <a:gd name="T1" fmla="*/ 2147483647 h 88"/>
              <a:gd name="T2" fmla="*/ 2147483647 w 109"/>
              <a:gd name="T3" fmla="*/ 2147483647 h 88"/>
              <a:gd name="T4" fmla="*/ 2147483647 w 109"/>
              <a:gd name="T5" fmla="*/ 2147483647 h 88"/>
              <a:gd name="T6" fmla="*/ 2147483647 w 109"/>
              <a:gd name="T7" fmla="*/ 0 h 88"/>
              <a:gd name="T8" fmla="*/ 2147483647 w 109"/>
              <a:gd name="T9" fmla="*/ 2147483647 h 88"/>
              <a:gd name="T10" fmla="*/ 2147483647 w 109"/>
              <a:gd name="T11" fmla="*/ 2147483647 h 88"/>
              <a:gd name="T12" fmla="*/ 2147483647 w 109"/>
              <a:gd name="T13" fmla="*/ 2147483647 h 88"/>
              <a:gd name="T14" fmla="*/ 2147483647 w 109"/>
              <a:gd name="T15" fmla="*/ 2147483647 h 88"/>
              <a:gd name="T16" fmla="*/ 2147483647 w 109"/>
              <a:gd name="T17" fmla="*/ 2147483647 h 88"/>
              <a:gd name="T18" fmla="*/ 0 w 109"/>
              <a:gd name="T19" fmla="*/ 2147483647 h 88"/>
              <a:gd name="T20" fmla="*/ 2147483647 w 109"/>
              <a:gd name="T21" fmla="*/ 2147483647 h 88"/>
              <a:gd name="T22" fmla="*/ 2147483647 w 109"/>
              <a:gd name="T23" fmla="*/ 2147483647 h 88"/>
              <a:gd name="T24" fmla="*/ 2147483647 w 109"/>
              <a:gd name="T25" fmla="*/ 2147483647 h 88"/>
              <a:gd name="T26" fmla="*/ 2147483647 w 109"/>
              <a:gd name="T27" fmla="*/ 2147483647 h 88"/>
              <a:gd name="T28" fmla="*/ 2147483647 w 109"/>
              <a:gd name="T29" fmla="*/ 2147483647 h 88"/>
              <a:gd name="T30" fmla="*/ 2147483647 w 109"/>
              <a:gd name="T31" fmla="*/ 2147483647 h 88"/>
              <a:gd name="T32" fmla="*/ 2147483647 w 109"/>
              <a:gd name="T33" fmla="*/ 2147483647 h 88"/>
              <a:gd name="T34" fmla="*/ 2147483647 w 109"/>
              <a:gd name="T35" fmla="*/ 2147483647 h 88"/>
              <a:gd name="T36" fmla="*/ 2147483647 w 109"/>
              <a:gd name="T37" fmla="*/ 2147483647 h 88"/>
              <a:gd name="T38" fmla="*/ 2147483647 w 109"/>
              <a:gd name="T39" fmla="*/ 2147483647 h 88"/>
              <a:gd name="T40" fmla="*/ 2147483647 w 109"/>
              <a:gd name="T41" fmla="*/ 2147483647 h 88"/>
              <a:gd name="T42" fmla="*/ 2147483647 w 109"/>
              <a:gd name="T43" fmla="*/ 2147483647 h 88"/>
              <a:gd name="T44" fmla="*/ 2147483647 w 109"/>
              <a:gd name="T45" fmla="*/ 2147483647 h 88"/>
              <a:gd name="T46" fmla="*/ 2147483647 w 109"/>
              <a:gd name="T47" fmla="*/ 2147483647 h 88"/>
              <a:gd name="T48" fmla="*/ 2147483647 w 109"/>
              <a:gd name="T49" fmla="*/ 2147483647 h 88"/>
              <a:gd name="T50" fmla="*/ 2147483647 w 109"/>
              <a:gd name="T51" fmla="*/ 2147483647 h 88"/>
              <a:gd name="T52" fmla="*/ 2147483647 w 109"/>
              <a:gd name="T53" fmla="*/ 2147483647 h 88"/>
              <a:gd name="T54" fmla="*/ 2147483647 w 109"/>
              <a:gd name="T55" fmla="*/ 2147483647 h 88"/>
              <a:gd name="T56" fmla="*/ 2147483647 w 109"/>
              <a:gd name="T57" fmla="*/ 2147483647 h 88"/>
              <a:gd name="T58" fmla="*/ 2147483647 w 109"/>
              <a:gd name="T59" fmla="*/ 2147483647 h 88"/>
              <a:gd name="T60" fmla="*/ 2147483647 w 109"/>
              <a:gd name="T61" fmla="*/ 2147483647 h 88"/>
              <a:gd name="T62" fmla="*/ 2147483647 w 109"/>
              <a:gd name="T63" fmla="*/ 2147483647 h 88"/>
              <a:gd name="T64" fmla="*/ 2147483647 w 109"/>
              <a:gd name="T65" fmla="*/ 2147483647 h 88"/>
              <a:gd name="T66" fmla="*/ 2147483647 w 109"/>
              <a:gd name="T67" fmla="*/ 2147483647 h 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9"/>
              <a:gd name="T103" fmla="*/ 0 h 88"/>
              <a:gd name="T104" fmla="*/ 109 w 109"/>
              <a:gd name="T105" fmla="*/ 88 h 8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 anchor="ctr"/>
          <a:lstStyle/>
          <a:p>
            <a:endParaRPr lang="zh-CN" altLang="en-US" sz="118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6" name="圆角矩形 23"/>
          <p:cNvSpPr>
            <a:spLocks noChangeArrowheads="1"/>
          </p:cNvSpPr>
          <p:nvPr/>
        </p:nvSpPr>
        <p:spPr bwMode="auto">
          <a:xfrm>
            <a:off x="1797616" y="4168036"/>
            <a:ext cx="2065849" cy="484332"/>
          </a:xfrm>
          <a:prstGeom prst="roundRect">
            <a:avLst>
              <a:gd name="adj" fmla="val 50000"/>
            </a:avLst>
          </a:prstGeom>
          <a:solidFill>
            <a:srgbClr val="41858E"/>
          </a:solidFill>
          <a:ln>
            <a:noFill/>
          </a:ln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5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7" name="Freeform 24"/>
          <p:cNvSpPr>
            <a:spLocks noEditPoints="1" noChangeArrowheads="1"/>
          </p:cNvSpPr>
          <p:nvPr/>
        </p:nvSpPr>
        <p:spPr bwMode="auto">
          <a:xfrm>
            <a:off x="1165723" y="4169227"/>
            <a:ext cx="471242" cy="487902"/>
          </a:xfrm>
          <a:custGeom>
            <a:avLst/>
            <a:gdLst>
              <a:gd name="T0" fmla="*/ 2147483647 w 89"/>
              <a:gd name="T1" fmla="*/ 2147483647 h 92"/>
              <a:gd name="T2" fmla="*/ 2147483647 w 89"/>
              <a:gd name="T3" fmla="*/ 2147483647 h 92"/>
              <a:gd name="T4" fmla="*/ 2147483647 w 89"/>
              <a:gd name="T5" fmla="*/ 2147483647 h 92"/>
              <a:gd name="T6" fmla="*/ 2147483647 w 89"/>
              <a:gd name="T7" fmla="*/ 2147483647 h 92"/>
              <a:gd name="T8" fmla="*/ 2147483647 w 89"/>
              <a:gd name="T9" fmla="*/ 2147483647 h 92"/>
              <a:gd name="T10" fmla="*/ 2147483647 w 89"/>
              <a:gd name="T11" fmla="*/ 2147483647 h 92"/>
              <a:gd name="T12" fmla="*/ 2147483647 w 89"/>
              <a:gd name="T13" fmla="*/ 2147483647 h 92"/>
              <a:gd name="T14" fmla="*/ 2147483647 w 89"/>
              <a:gd name="T15" fmla="*/ 2147483647 h 92"/>
              <a:gd name="T16" fmla="*/ 2147483647 w 89"/>
              <a:gd name="T17" fmla="*/ 2147483647 h 92"/>
              <a:gd name="T18" fmla="*/ 2147483647 w 89"/>
              <a:gd name="T19" fmla="*/ 2147483647 h 92"/>
              <a:gd name="T20" fmla="*/ 2147483647 w 89"/>
              <a:gd name="T21" fmla="*/ 2147483647 h 92"/>
              <a:gd name="T22" fmla="*/ 2147483647 w 89"/>
              <a:gd name="T23" fmla="*/ 2147483647 h 92"/>
              <a:gd name="T24" fmla="*/ 2147483647 w 89"/>
              <a:gd name="T25" fmla="*/ 2147483647 h 92"/>
              <a:gd name="T26" fmla="*/ 2147483647 w 89"/>
              <a:gd name="T27" fmla="*/ 2147483647 h 92"/>
              <a:gd name="T28" fmla="*/ 2147483647 w 89"/>
              <a:gd name="T29" fmla="*/ 2147483647 h 92"/>
              <a:gd name="T30" fmla="*/ 2147483647 w 89"/>
              <a:gd name="T31" fmla="*/ 2147483647 h 92"/>
              <a:gd name="T32" fmla="*/ 2147483647 w 89"/>
              <a:gd name="T33" fmla="*/ 2147483647 h 92"/>
              <a:gd name="T34" fmla="*/ 2147483647 w 89"/>
              <a:gd name="T35" fmla="*/ 2147483647 h 92"/>
              <a:gd name="T36" fmla="*/ 2147483647 w 89"/>
              <a:gd name="T37" fmla="*/ 2147483647 h 92"/>
              <a:gd name="T38" fmla="*/ 2147483647 w 89"/>
              <a:gd name="T39" fmla="*/ 2147483647 h 92"/>
              <a:gd name="T40" fmla="*/ 2147483647 w 89"/>
              <a:gd name="T41" fmla="*/ 2147483647 h 92"/>
              <a:gd name="T42" fmla="*/ 2147483647 w 89"/>
              <a:gd name="T43" fmla="*/ 2147483647 h 92"/>
              <a:gd name="T44" fmla="*/ 2147483647 w 89"/>
              <a:gd name="T45" fmla="*/ 2147483647 h 92"/>
              <a:gd name="T46" fmla="*/ 2147483647 w 89"/>
              <a:gd name="T47" fmla="*/ 2147483647 h 92"/>
              <a:gd name="T48" fmla="*/ 2147483647 w 89"/>
              <a:gd name="T49" fmla="*/ 2147483647 h 92"/>
              <a:gd name="T50" fmla="*/ 2147483647 w 89"/>
              <a:gd name="T51" fmla="*/ 2147483647 h 92"/>
              <a:gd name="T52" fmla="*/ 2147483647 w 89"/>
              <a:gd name="T53" fmla="*/ 2147483647 h 92"/>
              <a:gd name="T54" fmla="*/ 2147483647 w 89"/>
              <a:gd name="T55" fmla="*/ 2147483647 h 92"/>
              <a:gd name="T56" fmla="*/ 2147483647 w 89"/>
              <a:gd name="T57" fmla="*/ 2147483647 h 92"/>
              <a:gd name="T58" fmla="*/ 2147483647 w 89"/>
              <a:gd name="T59" fmla="*/ 2147483647 h 92"/>
              <a:gd name="T60" fmla="*/ 2147483647 w 89"/>
              <a:gd name="T61" fmla="*/ 2147483647 h 92"/>
              <a:gd name="T62" fmla="*/ 2147483647 w 89"/>
              <a:gd name="T63" fmla="*/ 2147483647 h 92"/>
              <a:gd name="T64" fmla="*/ 2147483647 w 89"/>
              <a:gd name="T65" fmla="*/ 2147483647 h 92"/>
              <a:gd name="T66" fmla="*/ 2147483647 w 89"/>
              <a:gd name="T67" fmla="*/ 2147483647 h 92"/>
              <a:gd name="T68" fmla="*/ 2147483647 w 89"/>
              <a:gd name="T69" fmla="*/ 2147483647 h 92"/>
              <a:gd name="T70" fmla="*/ 2147483647 w 89"/>
              <a:gd name="T71" fmla="*/ 2147483647 h 92"/>
              <a:gd name="T72" fmla="*/ 2147483647 w 89"/>
              <a:gd name="T73" fmla="*/ 2147483647 h 9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9"/>
              <a:gd name="T112" fmla="*/ 0 h 92"/>
              <a:gd name="T113" fmla="*/ 89 w 89"/>
              <a:gd name="T114" fmla="*/ 92 h 9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9" h="92">
                <a:moveTo>
                  <a:pt x="45" y="0"/>
                </a:moveTo>
                <a:cubicBezTo>
                  <a:pt x="40" y="0"/>
                  <a:pt x="35" y="5"/>
                  <a:pt x="35" y="11"/>
                </a:cubicBezTo>
                <a:cubicBezTo>
                  <a:pt x="35" y="16"/>
                  <a:pt x="40" y="21"/>
                  <a:pt x="45" y="21"/>
                </a:cubicBezTo>
                <a:cubicBezTo>
                  <a:pt x="51" y="21"/>
                  <a:pt x="56" y="16"/>
                  <a:pt x="56" y="11"/>
                </a:cubicBezTo>
                <a:cubicBezTo>
                  <a:pt x="56" y="5"/>
                  <a:pt x="51" y="0"/>
                  <a:pt x="45" y="0"/>
                </a:cubicBezTo>
                <a:close/>
                <a:moveTo>
                  <a:pt x="70" y="10"/>
                </a:moveTo>
                <a:cubicBezTo>
                  <a:pt x="65" y="10"/>
                  <a:pt x="61" y="14"/>
                  <a:pt x="61" y="18"/>
                </a:cubicBezTo>
                <a:cubicBezTo>
                  <a:pt x="61" y="23"/>
                  <a:pt x="65" y="27"/>
                  <a:pt x="70" y="27"/>
                </a:cubicBezTo>
                <a:cubicBezTo>
                  <a:pt x="74" y="27"/>
                  <a:pt x="78" y="23"/>
                  <a:pt x="78" y="18"/>
                </a:cubicBezTo>
                <a:cubicBezTo>
                  <a:pt x="78" y="14"/>
                  <a:pt x="74" y="10"/>
                  <a:pt x="70" y="10"/>
                </a:cubicBezTo>
                <a:close/>
                <a:moveTo>
                  <a:pt x="30" y="52"/>
                </a:move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2" y="85"/>
                  <a:pt x="32" y="85"/>
                  <a:pt x="32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2" y="59"/>
                  <a:pt x="22" y="59"/>
                  <a:pt x="22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7" y="85"/>
                  <a:pt x="17" y="85"/>
                  <a:pt x="17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1" y="55"/>
                  <a:pt x="11" y="55"/>
                  <a:pt x="11" y="55"/>
                </a:cubicBezTo>
                <a:cubicBezTo>
                  <a:pt x="10" y="43"/>
                  <a:pt x="10" y="43"/>
                  <a:pt x="10" y="43"/>
                </a:cubicBezTo>
                <a:cubicBezTo>
                  <a:pt x="4" y="53"/>
                  <a:pt x="4" y="53"/>
                  <a:pt x="4" y="53"/>
                </a:cubicBezTo>
                <a:cubicBezTo>
                  <a:pt x="0" y="50"/>
                  <a:pt x="0" y="50"/>
                  <a:pt x="0" y="50"/>
                </a:cubicBezTo>
                <a:cubicBezTo>
                  <a:pt x="10" y="28"/>
                  <a:pt x="10" y="28"/>
                  <a:pt x="10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21" y="35"/>
                  <a:pt x="21" y="35"/>
                  <a:pt x="21" y="35"/>
                </a:cubicBezTo>
                <a:cubicBezTo>
                  <a:pt x="26" y="28"/>
                  <a:pt x="26" y="28"/>
                  <a:pt x="26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3" y="24"/>
                  <a:pt x="33" y="24"/>
                  <a:pt x="33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3" y="25"/>
                  <a:pt x="43" y="25"/>
                  <a:pt x="43" y="25"/>
                </a:cubicBezTo>
                <a:cubicBezTo>
                  <a:pt x="44" y="27"/>
                  <a:pt x="44" y="27"/>
                  <a:pt x="44" y="27"/>
                </a:cubicBezTo>
                <a:cubicBezTo>
                  <a:pt x="41" y="44"/>
                  <a:pt x="41" y="44"/>
                  <a:pt x="41" y="44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9" y="44"/>
                  <a:pt x="49" y="44"/>
                  <a:pt x="49" y="44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5"/>
                  <a:pt x="48" y="25"/>
                  <a:pt x="48" y="25"/>
                </a:cubicBezTo>
                <a:cubicBezTo>
                  <a:pt x="47" y="24"/>
                  <a:pt x="47" y="24"/>
                  <a:pt x="47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9" y="28"/>
                  <a:pt x="59" y="28"/>
                  <a:pt x="59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70" y="35"/>
                  <a:pt x="70" y="35"/>
                  <a:pt x="70" y="35"/>
                </a:cubicBezTo>
                <a:cubicBezTo>
                  <a:pt x="75" y="28"/>
                  <a:pt x="75" y="28"/>
                  <a:pt x="75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9" y="48"/>
                  <a:pt x="89" y="48"/>
                  <a:pt x="89" y="48"/>
                </a:cubicBezTo>
                <a:cubicBezTo>
                  <a:pt x="85" y="51"/>
                  <a:pt x="85" y="51"/>
                  <a:pt x="85" y="51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55"/>
                  <a:pt x="79" y="55"/>
                  <a:pt x="79" y="55"/>
                </a:cubicBezTo>
                <a:cubicBezTo>
                  <a:pt x="79" y="55"/>
                  <a:pt x="79" y="55"/>
                  <a:pt x="79" y="55"/>
                </a:cubicBezTo>
                <a:cubicBezTo>
                  <a:pt x="80" y="85"/>
                  <a:pt x="80" y="85"/>
                  <a:pt x="80" y="85"/>
                </a:cubicBezTo>
                <a:cubicBezTo>
                  <a:pt x="72" y="85"/>
                  <a:pt x="72" y="85"/>
                  <a:pt x="72" y="85"/>
                </a:cubicBezTo>
                <a:cubicBezTo>
                  <a:pt x="71" y="59"/>
                  <a:pt x="71" y="59"/>
                  <a:pt x="71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85"/>
                  <a:pt x="66" y="85"/>
                  <a:pt x="66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0" y="53"/>
                  <a:pt x="60" y="53"/>
                </a:cubicBezTo>
                <a:cubicBezTo>
                  <a:pt x="57" y="55"/>
                  <a:pt x="57" y="55"/>
                  <a:pt x="57" y="55"/>
                </a:cubicBezTo>
                <a:cubicBezTo>
                  <a:pt x="58" y="92"/>
                  <a:pt x="58" y="92"/>
                  <a:pt x="58" y="92"/>
                </a:cubicBezTo>
                <a:cubicBezTo>
                  <a:pt x="49" y="92"/>
                  <a:pt x="49" y="92"/>
                  <a:pt x="49" y="92"/>
                </a:cubicBezTo>
                <a:cubicBezTo>
                  <a:pt x="47" y="61"/>
                  <a:pt x="47" y="61"/>
                  <a:pt x="47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2" y="92"/>
                  <a:pt x="42" y="92"/>
                  <a:pt x="4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4" y="55"/>
                  <a:pt x="34" y="55"/>
                  <a:pt x="34" y="55"/>
                </a:cubicBezTo>
                <a:cubicBezTo>
                  <a:pt x="30" y="52"/>
                  <a:pt x="30" y="52"/>
                  <a:pt x="30" y="52"/>
                </a:cubicBezTo>
                <a:close/>
                <a:moveTo>
                  <a:pt x="21" y="10"/>
                </a:moveTo>
                <a:cubicBezTo>
                  <a:pt x="16" y="10"/>
                  <a:pt x="13" y="14"/>
                  <a:pt x="13" y="18"/>
                </a:cubicBezTo>
                <a:cubicBezTo>
                  <a:pt x="13" y="23"/>
                  <a:pt x="16" y="27"/>
                  <a:pt x="21" y="27"/>
                </a:cubicBezTo>
                <a:cubicBezTo>
                  <a:pt x="25" y="27"/>
                  <a:pt x="29" y="23"/>
                  <a:pt x="29" y="18"/>
                </a:cubicBezTo>
                <a:cubicBezTo>
                  <a:pt x="29" y="14"/>
                  <a:pt x="25" y="10"/>
                  <a:pt x="21" y="1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 anchor="ctr"/>
          <a:lstStyle/>
          <a:p>
            <a:endParaRPr lang="zh-CN" altLang="en-US" sz="118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TextBox 47"/>
          <p:cNvSpPr>
            <a:spLocks noChangeArrowheads="1"/>
          </p:cNvSpPr>
          <p:nvPr/>
        </p:nvSpPr>
        <p:spPr bwMode="auto">
          <a:xfrm>
            <a:off x="4026495" y="2473469"/>
            <a:ext cx="4318529" cy="5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7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点击输入工作内容或复制你的文本内容</a:t>
            </a:r>
            <a:endParaRPr lang="en-US" sz="157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eaLnBrk="1" hangingPunct="1"/>
            <a:r>
              <a:rPr lang="zh-CN" altLang="en-US" sz="157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点击输入工作内容或复制你的文本内容</a:t>
            </a:r>
          </a:p>
        </p:txBody>
      </p:sp>
      <p:sp>
        <p:nvSpPr>
          <p:cNvPr id="39" name="TextBox 48"/>
          <p:cNvSpPr>
            <a:spLocks noChangeArrowheads="1"/>
          </p:cNvSpPr>
          <p:nvPr/>
        </p:nvSpPr>
        <p:spPr bwMode="auto">
          <a:xfrm>
            <a:off x="4026495" y="3315993"/>
            <a:ext cx="4318529" cy="5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7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点击输入工作内容或复制你的文本内容</a:t>
            </a:r>
            <a:endParaRPr lang="en-US" sz="157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eaLnBrk="1" hangingPunct="1"/>
            <a:r>
              <a:rPr lang="zh-CN" altLang="en-US" sz="157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点击输入工作内容或复制你的文本内容</a:t>
            </a:r>
            <a:endParaRPr lang="zh-CN" altLang="en-US" sz="157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50"/>
          <p:cNvSpPr>
            <a:spLocks noChangeArrowheads="1"/>
          </p:cNvSpPr>
          <p:nvPr/>
        </p:nvSpPr>
        <p:spPr bwMode="auto">
          <a:xfrm>
            <a:off x="4026495" y="4157326"/>
            <a:ext cx="4318529" cy="5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7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点击输入工作内容或复制你的文本内容</a:t>
            </a:r>
            <a:endParaRPr lang="en-US" sz="157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eaLnBrk="1" hangingPunct="1"/>
            <a:r>
              <a:rPr lang="zh-CN" altLang="en-US" sz="157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点击输入工作内容或复制你的文本内容</a:t>
            </a:r>
            <a:endParaRPr lang="zh-CN" altLang="en-US" sz="157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51"/>
          <p:cNvSpPr>
            <a:spLocks noChangeArrowheads="1"/>
          </p:cNvSpPr>
          <p:nvPr/>
        </p:nvSpPr>
        <p:spPr bwMode="auto">
          <a:xfrm>
            <a:off x="4026495" y="1623806"/>
            <a:ext cx="4318529" cy="5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点击输入工作内容或复制你的文本内容</a:t>
            </a:r>
            <a:endParaRPr lang="en-US" sz="157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eaLnBrk="1" hangingPunct="1"/>
            <a:r>
              <a:rPr lang="zh-CN" altLang="en-US" sz="15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点击输入工作内容或复制你的文本内容</a:t>
            </a:r>
          </a:p>
        </p:txBody>
      </p:sp>
      <p:sp>
        <p:nvSpPr>
          <p:cNvPr id="42" name="文本框 12"/>
          <p:cNvSpPr>
            <a:spLocks noChangeArrowheads="1"/>
          </p:cNvSpPr>
          <p:nvPr/>
        </p:nvSpPr>
        <p:spPr bwMode="auto">
          <a:xfrm>
            <a:off x="2164137" y="2569859"/>
            <a:ext cx="1396536" cy="3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7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点击输入标题</a:t>
            </a:r>
            <a:endParaRPr lang="en-US" sz="1575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3" name="文本框 12"/>
          <p:cNvSpPr>
            <a:spLocks noChangeArrowheads="1"/>
          </p:cNvSpPr>
          <p:nvPr/>
        </p:nvSpPr>
        <p:spPr bwMode="auto">
          <a:xfrm>
            <a:off x="2136767" y="3407623"/>
            <a:ext cx="1396536" cy="3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7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点击输入标题</a:t>
            </a:r>
            <a:endParaRPr lang="en-US" sz="1575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文本框 12"/>
          <p:cNvSpPr>
            <a:spLocks noChangeArrowheads="1"/>
          </p:cNvSpPr>
          <p:nvPr/>
        </p:nvSpPr>
        <p:spPr bwMode="auto">
          <a:xfrm>
            <a:off x="2164137" y="4254907"/>
            <a:ext cx="1396536" cy="3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7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点击输入标题</a:t>
            </a:r>
            <a:endParaRPr lang="en-US" sz="1575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8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50"/>
                            </p:stCondLst>
                            <p:childTnLst>
                              <p:par>
                                <p:cTn id="8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2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6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25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250"/>
                            </p:stCondLst>
                            <p:childTnLst>
                              <p:par>
                                <p:cTn id="1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20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29" grpId="0" bldLvl="0" animBg="1" autoUpdateAnimBg="0"/>
      <p:bldP spid="30" grpId="0" bldLvl="0" autoUpdateAnimBg="0"/>
      <p:bldP spid="31" grpId="0" animBg="1"/>
      <p:bldP spid="32" grpId="0" bldLvl="0" animBg="1" autoUpdateAnimBg="0"/>
      <p:bldP spid="33" grpId="0" animBg="1"/>
      <p:bldP spid="34" grpId="0" bldLvl="0" animBg="1" autoUpdateAnimBg="0"/>
      <p:bldP spid="35" grpId="0" animBg="1"/>
      <p:bldP spid="36" grpId="0" bldLvl="0" animBg="1" autoUpdateAnimBg="0"/>
      <p:bldP spid="37" grpId="0" animBg="1"/>
      <p:bldP spid="38" grpId="0" bldLvl="0" autoUpdateAnimBg="0"/>
      <p:bldP spid="39" grpId="0" bldLvl="0" autoUpdateAnimBg="0"/>
      <p:bldP spid="40" grpId="0" bldLvl="0" autoUpdateAnimBg="0"/>
      <p:bldP spid="41" grpId="0" bldLvl="0" autoUpdateAnimBg="0"/>
      <p:bldP spid="42" grpId="0" bldLvl="0" autoUpdateAnimBg="0"/>
      <p:bldP spid="43" grpId="0" bldLvl="0" autoUpdateAnimBg="0"/>
      <p:bldP spid="44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1208485"/>
          </a:xfrm>
          <a:prstGeom prst="rect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5" name="组合 78"/>
          <p:cNvGrpSpPr/>
          <p:nvPr/>
        </p:nvGrpSpPr>
        <p:grpSpPr bwMode="auto">
          <a:xfrm>
            <a:off x="2914650" y="365523"/>
            <a:ext cx="3314700" cy="553998"/>
            <a:chOff x="3211207" y="686943"/>
            <a:chExt cx="4419466" cy="738519"/>
          </a:xfrm>
        </p:grpSpPr>
        <p:sp>
          <p:nvSpPr>
            <p:cNvPr id="6" name="文本框 79"/>
            <p:cNvSpPr txBox="1">
              <a:spLocks noChangeArrowheads="1"/>
            </p:cNvSpPr>
            <p:nvPr/>
          </p:nvSpPr>
          <p:spPr bwMode="auto">
            <a:xfrm>
              <a:off x="3211207" y="686943"/>
              <a:ext cx="1390401" cy="738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9pPr>
            </a:lstStyle>
            <a:p>
              <a:r>
                <a:rPr lang="zh-CN" altLang="en-US" sz="3000" dirty="0">
                  <a:solidFill>
                    <a:srgbClr val="F5F5EB"/>
                  </a:solidFill>
                  <a:latin typeface="华康俪金黑W8(P)"/>
                  <a:ea typeface="华康俪金黑W8(P)"/>
                  <a:cs typeface="华康俪金黑W8(P)"/>
                </a:rPr>
                <a:t>目录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4441483" y="793284"/>
              <a:ext cx="0" cy="504726"/>
            </a:xfrm>
            <a:prstGeom prst="line">
              <a:avLst/>
            </a:prstGeom>
            <a:ln>
              <a:solidFill>
                <a:srgbClr val="F5F5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4608165" y="812330"/>
              <a:ext cx="3022508" cy="499965"/>
            </a:xfrm>
            <a:prstGeom prst="rect">
              <a:avLst/>
            </a:prstGeom>
            <a:solidFill>
              <a:srgbClr val="418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2"/>
            <p:cNvSpPr txBox="1">
              <a:spLocks noChangeArrowheads="1"/>
            </p:cNvSpPr>
            <p:nvPr/>
          </p:nvSpPr>
          <p:spPr bwMode="auto">
            <a:xfrm>
              <a:off x="4709410" y="835988"/>
              <a:ext cx="2820752" cy="492346"/>
            </a:xfrm>
            <a:prstGeom prst="rect">
              <a:avLst/>
            </a:prstGeom>
            <a:solidFill>
              <a:srgbClr val="F5F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9pPr>
            </a:lstStyle>
            <a:p>
              <a:pPr algn="dist"/>
              <a:r>
                <a:rPr lang="en-US" altLang="zh-CN" sz="1800" b="1" dirty="0">
                  <a:solidFill>
                    <a:srgbClr val="41858E"/>
                  </a:solidFill>
                  <a:latin typeface="Broadway" panose="04040905080B02020502" pitchFamily="82" charset="0"/>
                </a:rPr>
                <a:t>CONTENTS</a:t>
              </a:r>
              <a:endParaRPr lang="zh-CN" altLang="en-US" sz="1800" b="1" dirty="0">
                <a:solidFill>
                  <a:srgbClr val="41858E"/>
                </a:solidFill>
                <a:latin typeface="Broadway" panose="04040905080B02020502" pitchFamily="82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91792" y="2089549"/>
            <a:ext cx="1447800" cy="1447800"/>
            <a:chOff x="991792" y="2089549"/>
            <a:chExt cx="1447800" cy="1447800"/>
          </a:xfrm>
        </p:grpSpPr>
        <p:sp>
          <p:nvSpPr>
            <p:cNvPr id="11" name="椭圆 10"/>
            <p:cNvSpPr/>
            <p:nvPr/>
          </p:nvSpPr>
          <p:spPr bwMode="auto">
            <a:xfrm>
              <a:off x="991792" y="2089549"/>
              <a:ext cx="1447800" cy="1447800"/>
            </a:xfrm>
            <a:prstGeom prst="ellipse">
              <a:avLst/>
            </a:prstGeom>
            <a:solidFill>
              <a:srgbClr val="418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" name="KSO_Shape"/>
            <p:cNvSpPr/>
            <p:nvPr/>
          </p:nvSpPr>
          <p:spPr bwMode="auto">
            <a:xfrm>
              <a:off x="1321595" y="2446735"/>
              <a:ext cx="788194" cy="788194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rgbClr val="F5F5EB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49"/>
          <p:cNvSpPr txBox="1">
            <a:spLocks noChangeArrowheads="1"/>
          </p:cNvSpPr>
          <p:nvPr/>
        </p:nvSpPr>
        <p:spPr bwMode="auto">
          <a:xfrm>
            <a:off x="972742" y="3679955"/>
            <a:ext cx="15156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869408" y="2089547"/>
            <a:ext cx="1447800" cy="1447800"/>
            <a:chOff x="2869408" y="2089547"/>
            <a:chExt cx="1447800" cy="1447800"/>
          </a:xfrm>
        </p:grpSpPr>
        <p:sp>
          <p:nvSpPr>
            <p:cNvPr id="15" name="椭圆 14"/>
            <p:cNvSpPr/>
            <p:nvPr/>
          </p:nvSpPr>
          <p:spPr bwMode="auto">
            <a:xfrm>
              <a:off x="2869408" y="2089547"/>
              <a:ext cx="1447800" cy="1447800"/>
            </a:xfrm>
            <a:prstGeom prst="ellipse">
              <a:avLst/>
            </a:prstGeom>
            <a:solidFill>
              <a:srgbClr val="418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3259935" y="2491977"/>
              <a:ext cx="727472" cy="745332"/>
            </a:xfrm>
            <a:custGeom>
              <a:avLst/>
              <a:gdLst>
                <a:gd name="T0" fmla="*/ 1018488 w 2254250"/>
                <a:gd name="T1" fmla="*/ 1217529 h 2312988"/>
                <a:gd name="T2" fmla="*/ 951021 w 2254250"/>
                <a:gd name="T3" fmla="*/ 1495703 h 2312988"/>
                <a:gd name="T4" fmla="*/ 813587 w 2254250"/>
                <a:gd name="T5" fmla="*/ 1552468 h 2312988"/>
                <a:gd name="T6" fmla="*/ 630721 w 2254250"/>
                <a:gd name="T7" fmla="*/ 1584356 h 2312988"/>
                <a:gd name="T8" fmla="*/ 616637 w 2254250"/>
                <a:gd name="T9" fmla="*/ 1217529 h 2312988"/>
                <a:gd name="T10" fmla="*/ 360535 w 2254250"/>
                <a:gd name="T11" fmla="*/ 1187450 h 2312988"/>
                <a:gd name="T12" fmla="*/ 408440 w 2254250"/>
                <a:gd name="T13" fmla="*/ 1226575 h 2312988"/>
                <a:gd name="T14" fmla="*/ 383920 w 2254250"/>
                <a:gd name="T15" fmla="*/ 1589558 h 2312988"/>
                <a:gd name="T16" fmla="*/ 17028 w 2254250"/>
                <a:gd name="T17" fmla="*/ 1583452 h 2312988"/>
                <a:gd name="T18" fmla="*/ 1816 w 2254250"/>
                <a:gd name="T19" fmla="*/ 1223861 h 2312988"/>
                <a:gd name="T20" fmla="*/ 44272 w 2254250"/>
                <a:gd name="T21" fmla="*/ 1187676 h 2312988"/>
                <a:gd name="T22" fmla="*/ 1501412 w 2254250"/>
                <a:gd name="T23" fmla="*/ 810536 h 2312988"/>
                <a:gd name="T24" fmla="*/ 1551555 w 2254250"/>
                <a:gd name="T25" fmla="*/ 878128 h 2312988"/>
                <a:gd name="T26" fmla="*/ 2150105 w 2254250"/>
                <a:gd name="T27" fmla="*/ 1434290 h 2312988"/>
                <a:gd name="T28" fmla="*/ 2226569 w 2254250"/>
                <a:gd name="T29" fmla="*/ 1485778 h 2312988"/>
                <a:gd name="T30" fmla="*/ 2254250 w 2254250"/>
                <a:gd name="T31" fmla="*/ 2174175 h 2312988"/>
                <a:gd name="T32" fmla="*/ 2222485 w 2254250"/>
                <a:gd name="T33" fmla="*/ 2262407 h 2312988"/>
                <a:gd name="T34" fmla="*/ 2143298 w 2254250"/>
                <a:gd name="T35" fmla="*/ 2310040 h 2312988"/>
                <a:gd name="T36" fmla="*/ 1409065 w 2254250"/>
                <a:gd name="T37" fmla="*/ 2308452 h 2312988"/>
                <a:gd name="T38" fmla="*/ 867013 w 2254250"/>
                <a:gd name="T39" fmla="*/ 1785633 h 2312988"/>
                <a:gd name="T40" fmla="*/ 844550 w 2254250"/>
                <a:gd name="T41" fmla="*/ 1711463 h 2312988"/>
                <a:gd name="T42" fmla="*/ 874500 w 2254250"/>
                <a:gd name="T43" fmla="*/ 1638881 h 2312988"/>
                <a:gd name="T44" fmla="*/ 943703 w 2254250"/>
                <a:gd name="T45" fmla="*/ 1601682 h 2312988"/>
                <a:gd name="T46" fmla="*/ 1020848 w 2254250"/>
                <a:gd name="T47" fmla="*/ 1616879 h 2312988"/>
                <a:gd name="T48" fmla="*/ 1311273 w 2254250"/>
                <a:gd name="T49" fmla="*/ 872231 h 2312988"/>
                <a:gd name="T50" fmla="*/ 1364821 w 2254250"/>
                <a:gd name="T51" fmla="*/ 807134 h 2312988"/>
                <a:gd name="T52" fmla="*/ 1589493 w 2254250"/>
                <a:gd name="T53" fmla="*/ 586241 h 2312988"/>
                <a:gd name="T54" fmla="*/ 1630132 w 2254250"/>
                <a:gd name="T55" fmla="*/ 617084 h 2312988"/>
                <a:gd name="T56" fmla="*/ 1597666 w 2254250"/>
                <a:gd name="T57" fmla="*/ 756104 h 2312988"/>
                <a:gd name="T58" fmla="*/ 1508213 w 2254250"/>
                <a:gd name="T59" fmla="*/ 698274 h 2312988"/>
                <a:gd name="T60" fmla="*/ 1397419 w 2254250"/>
                <a:gd name="T61" fmla="*/ 687161 h 2312988"/>
                <a:gd name="T62" fmla="*/ 1295026 w 2254250"/>
                <a:gd name="T63" fmla="*/ 728663 h 2312988"/>
                <a:gd name="T64" fmla="*/ 1223963 w 2254250"/>
                <a:gd name="T65" fmla="*/ 811213 h 2312988"/>
                <a:gd name="T66" fmla="*/ 1244850 w 2254250"/>
                <a:gd name="T67" fmla="*/ 594859 h 2312988"/>
                <a:gd name="T68" fmla="*/ 995772 w 2254250"/>
                <a:gd name="T69" fmla="*/ 591216 h 2312988"/>
                <a:gd name="T70" fmla="*/ 1022350 w 2254250"/>
                <a:gd name="T71" fmla="*/ 631246 h 2312988"/>
                <a:gd name="T72" fmla="*/ 998725 w 2254250"/>
                <a:gd name="T73" fmla="*/ 986539 h 2312988"/>
                <a:gd name="T74" fmla="*/ 632992 w 2254250"/>
                <a:gd name="T75" fmla="*/ 984278 h 2312988"/>
                <a:gd name="T76" fmla="*/ 613229 w 2254250"/>
                <a:gd name="T77" fmla="*/ 627175 h 2312988"/>
                <a:gd name="T78" fmla="*/ 642760 w 2254250"/>
                <a:gd name="T79" fmla="*/ 589633 h 2312988"/>
                <a:gd name="T80" fmla="*/ 391866 w 2254250"/>
                <a:gd name="T81" fmla="*/ 597096 h 2312988"/>
                <a:gd name="T82" fmla="*/ 409348 w 2254250"/>
                <a:gd name="T83" fmla="*/ 949223 h 2312988"/>
                <a:gd name="T84" fmla="*/ 374611 w 2254250"/>
                <a:gd name="T85" fmla="*/ 991741 h 2312988"/>
                <a:gd name="T86" fmla="*/ 11352 w 2254250"/>
                <a:gd name="T87" fmla="*/ 975910 h 2312988"/>
                <a:gd name="T88" fmla="*/ 3632 w 2254250"/>
                <a:gd name="T89" fmla="*/ 616998 h 2312988"/>
                <a:gd name="T90" fmla="*/ 44272 w 2254250"/>
                <a:gd name="T91" fmla="*/ 586240 h 2312988"/>
                <a:gd name="T92" fmla="*/ 1627408 w 2254250"/>
                <a:gd name="T93" fmla="*/ 25796 h 2312988"/>
                <a:gd name="T94" fmla="*/ 1619235 w 2254250"/>
                <a:gd name="T95" fmla="*/ 393732 h 2312988"/>
                <a:gd name="T96" fmla="*/ 1249845 w 2254250"/>
                <a:gd name="T97" fmla="*/ 402105 h 2312988"/>
                <a:gd name="T98" fmla="*/ 1224871 w 2254250"/>
                <a:gd name="T99" fmla="*/ 39147 h 2312988"/>
                <a:gd name="T100" fmla="*/ 1273230 w 2254250"/>
                <a:gd name="T101" fmla="*/ 0 h 2312988"/>
                <a:gd name="T102" fmla="*/ 1018488 w 2254250"/>
                <a:gd name="T103" fmla="*/ 29869 h 2312988"/>
                <a:gd name="T104" fmla="*/ 1004404 w 2254250"/>
                <a:gd name="T105" fmla="*/ 396900 h 2312988"/>
                <a:gd name="T106" fmla="*/ 634355 w 2254250"/>
                <a:gd name="T107" fmla="*/ 399615 h 2312988"/>
                <a:gd name="T108" fmla="*/ 614819 w 2254250"/>
                <a:gd name="T109" fmla="*/ 34395 h 2312988"/>
                <a:gd name="T110" fmla="*/ 49267 w 2254250"/>
                <a:gd name="T111" fmla="*/ 0 h 2312988"/>
                <a:gd name="T112" fmla="*/ 407531 w 2254250"/>
                <a:gd name="T113" fmla="*/ 34395 h 2312988"/>
                <a:gd name="T114" fmla="*/ 388233 w 2254250"/>
                <a:gd name="T115" fmla="*/ 399615 h 2312988"/>
                <a:gd name="T116" fmla="*/ 20433 w 2254250"/>
                <a:gd name="T117" fmla="*/ 398710 h 2312988"/>
                <a:gd name="T118" fmla="*/ 908 w 2254250"/>
                <a:gd name="T119" fmla="*/ 40278 h 2312988"/>
                <a:gd name="T120" fmla="*/ 39277 w 2254250"/>
                <a:gd name="T121" fmla="*/ 905 h 2312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54250" h="2312988">
                  <a:moveTo>
                    <a:pt x="661842" y="1187450"/>
                  </a:moveTo>
                  <a:lnTo>
                    <a:pt x="973283" y="1187450"/>
                  </a:lnTo>
                  <a:lnTo>
                    <a:pt x="978280" y="1187676"/>
                  </a:lnTo>
                  <a:lnTo>
                    <a:pt x="983278" y="1188581"/>
                  </a:lnTo>
                  <a:lnTo>
                    <a:pt x="988048" y="1189938"/>
                  </a:lnTo>
                  <a:lnTo>
                    <a:pt x="992364" y="1191295"/>
                  </a:lnTo>
                  <a:lnTo>
                    <a:pt x="996681" y="1193330"/>
                  </a:lnTo>
                  <a:lnTo>
                    <a:pt x="1000769" y="1196044"/>
                  </a:lnTo>
                  <a:lnTo>
                    <a:pt x="1004404" y="1198758"/>
                  </a:lnTo>
                  <a:lnTo>
                    <a:pt x="1008039" y="1201924"/>
                  </a:lnTo>
                  <a:lnTo>
                    <a:pt x="1011219" y="1205543"/>
                  </a:lnTo>
                  <a:lnTo>
                    <a:pt x="1013945" y="1209161"/>
                  </a:lnTo>
                  <a:lnTo>
                    <a:pt x="1016444" y="1213232"/>
                  </a:lnTo>
                  <a:lnTo>
                    <a:pt x="1018488" y="1217529"/>
                  </a:lnTo>
                  <a:lnTo>
                    <a:pt x="1020306" y="1222052"/>
                  </a:lnTo>
                  <a:lnTo>
                    <a:pt x="1021214" y="1226575"/>
                  </a:lnTo>
                  <a:lnTo>
                    <a:pt x="1022123" y="1231551"/>
                  </a:lnTo>
                  <a:lnTo>
                    <a:pt x="1022350" y="1236526"/>
                  </a:lnTo>
                  <a:lnTo>
                    <a:pt x="1022350" y="1503618"/>
                  </a:lnTo>
                  <a:lnTo>
                    <a:pt x="1015081" y="1501809"/>
                  </a:lnTo>
                  <a:lnTo>
                    <a:pt x="1007584" y="1500226"/>
                  </a:lnTo>
                  <a:lnTo>
                    <a:pt x="1000315" y="1498643"/>
                  </a:lnTo>
                  <a:lnTo>
                    <a:pt x="992819" y="1497286"/>
                  </a:lnTo>
                  <a:lnTo>
                    <a:pt x="985095" y="1496607"/>
                  </a:lnTo>
                  <a:lnTo>
                    <a:pt x="977599" y="1495929"/>
                  </a:lnTo>
                  <a:lnTo>
                    <a:pt x="969875" y="1495250"/>
                  </a:lnTo>
                  <a:lnTo>
                    <a:pt x="962152" y="1495250"/>
                  </a:lnTo>
                  <a:lnTo>
                    <a:pt x="951021" y="1495703"/>
                  </a:lnTo>
                  <a:lnTo>
                    <a:pt x="940117" y="1496381"/>
                  </a:lnTo>
                  <a:lnTo>
                    <a:pt x="929213" y="1497738"/>
                  </a:lnTo>
                  <a:lnTo>
                    <a:pt x="918764" y="1499547"/>
                  </a:lnTo>
                  <a:lnTo>
                    <a:pt x="908087" y="1502035"/>
                  </a:lnTo>
                  <a:lnTo>
                    <a:pt x="897637" y="1504749"/>
                  </a:lnTo>
                  <a:lnTo>
                    <a:pt x="887415" y="1508141"/>
                  </a:lnTo>
                  <a:lnTo>
                    <a:pt x="877420" y="1511986"/>
                  </a:lnTo>
                  <a:lnTo>
                    <a:pt x="867652" y="1516509"/>
                  </a:lnTo>
                  <a:lnTo>
                    <a:pt x="858111" y="1521032"/>
                  </a:lnTo>
                  <a:lnTo>
                    <a:pt x="848343" y="1526460"/>
                  </a:lnTo>
                  <a:lnTo>
                    <a:pt x="839483" y="1532114"/>
                  </a:lnTo>
                  <a:lnTo>
                    <a:pt x="830397" y="1538446"/>
                  </a:lnTo>
                  <a:lnTo>
                    <a:pt x="821765" y="1545231"/>
                  </a:lnTo>
                  <a:lnTo>
                    <a:pt x="813587" y="1552468"/>
                  </a:lnTo>
                  <a:lnTo>
                    <a:pt x="805636" y="1559931"/>
                  </a:lnTo>
                  <a:lnTo>
                    <a:pt x="801320" y="1564002"/>
                  </a:lnTo>
                  <a:lnTo>
                    <a:pt x="797458" y="1568299"/>
                  </a:lnTo>
                  <a:lnTo>
                    <a:pt x="789962" y="1577119"/>
                  </a:lnTo>
                  <a:lnTo>
                    <a:pt x="783147" y="1586166"/>
                  </a:lnTo>
                  <a:lnTo>
                    <a:pt x="776559" y="1595438"/>
                  </a:lnTo>
                  <a:lnTo>
                    <a:pt x="661842" y="1595438"/>
                  </a:lnTo>
                  <a:lnTo>
                    <a:pt x="656844" y="1595212"/>
                  </a:lnTo>
                  <a:lnTo>
                    <a:pt x="651847" y="1594307"/>
                  </a:lnTo>
                  <a:lnTo>
                    <a:pt x="647076" y="1593403"/>
                  </a:lnTo>
                  <a:lnTo>
                    <a:pt x="642760" y="1591593"/>
                  </a:lnTo>
                  <a:lnTo>
                    <a:pt x="638444" y="1589558"/>
                  </a:lnTo>
                  <a:lnTo>
                    <a:pt x="634355" y="1587070"/>
                  </a:lnTo>
                  <a:lnTo>
                    <a:pt x="630721" y="1584356"/>
                  </a:lnTo>
                  <a:lnTo>
                    <a:pt x="627086" y="1580964"/>
                  </a:lnTo>
                  <a:lnTo>
                    <a:pt x="623906" y="1577572"/>
                  </a:lnTo>
                  <a:lnTo>
                    <a:pt x="621180" y="1573727"/>
                  </a:lnTo>
                  <a:lnTo>
                    <a:pt x="618681" y="1569882"/>
                  </a:lnTo>
                  <a:lnTo>
                    <a:pt x="616637" y="1565585"/>
                  </a:lnTo>
                  <a:lnTo>
                    <a:pt x="614819" y="1560836"/>
                  </a:lnTo>
                  <a:lnTo>
                    <a:pt x="613683" y="1556313"/>
                  </a:lnTo>
                  <a:lnTo>
                    <a:pt x="613002" y="1551337"/>
                  </a:lnTo>
                  <a:lnTo>
                    <a:pt x="612775" y="1546588"/>
                  </a:lnTo>
                  <a:lnTo>
                    <a:pt x="612775" y="1236526"/>
                  </a:lnTo>
                  <a:lnTo>
                    <a:pt x="613002" y="1231551"/>
                  </a:lnTo>
                  <a:lnTo>
                    <a:pt x="613683" y="1226575"/>
                  </a:lnTo>
                  <a:lnTo>
                    <a:pt x="614819" y="1222052"/>
                  </a:lnTo>
                  <a:lnTo>
                    <a:pt x="616637" y="1217529"/>
                  </a:lnTo>
                  <a:lnTo>
                    <a:pt x="618681" y="1213232"/>
                  </a:lnTo>
                  <a:lnTo>
                    <a:pt x="621180" y="1209161"/>
                  </a:lnTo>
                  <a:lnTo>
                    <a:pt x="623906" y="1205543"/>
                  </a:lnTo>
                  <a:lnTo>
                    <a:pt x="627086" y="1201924"/>
                  </a:lnTo>
                  <a:lnTo>
                    <a:pt x="630721" y="1198758"/>
                  </a:lnTo>
                  <a:lnTo>
                    <a:pt x="634355" y="1196044"/>
                  </a:lnTo>
                  <a:lnTo>
                    <a:pt x="638444" y="1193330"/>
                  </a:lnTo>
                  <a:lnTo>
                    <a:pt x="642760" y="1191295"/>
                  </a:lnTo>
                  <a:lnTo>
                    <a:pt x="647076" y="1189938"/>
                  </a:lnTo>
                  <a:lnTo>
                    <a:pt x="651847" y="1188581"/>
                  </a:lnTo>
                  <a:lnTo>
                    <a:pt x="656844" y="1187676"/>
                  </a:lnTo>
                  <a:lnTo>
                    <a:pt x="661842" y="1187450"/>
                  </a:lnTo>
                  <a:close/>
                  <a:moveTo>
                    <a:pt x="49267" y="1187450"/>
                  </a:moveTo>
                  <a:lnTo>
                    <a:pt x="360535" y="1187450"/>
                  </a:lnTo>
                  <a:lnTo>
                    <a:pt x="365757" y="1187676"/>
                  </a:lnTo>
                  <a:lnTo>
                    <a:pt x="370524" y="1188581"/>
                  </a:lnTo>
                  <a:lnTo>
                    <a:pt x="375292" y="1189938"/>
                  </a:lnTo>
                  <a:lnTo>
                    <a:pt x="379606" y="1191295"/>
                  </a:lnTo>
                  <a:lnTo>
                    <a:pt x="383920" y="1193330"/>
                  </a:lnTo>
                  <a:lnTo>
                    <a:pt x="388233" y="1196044"/>
                  </a:lnTo>
                  <a:lnTo>
                    <a:pt x="391866" y="1198758"/>
                  </a:lnTo>
                  <a:lnTo>
                    <a:pt x="395271" y="1201924"/>
                  </a:lnTo>
                  <a:lnTo>
                    <a:pt x="398450" y="1205543"/>
                  </a:lnTo>
                  <a:lnTo>
                    <a:pt x="401401" y="1209161"/>
                  </a:lnTo>
                  <a:lnTo>
                    <a:pt x="403672" y="1213232"/>
                  </a:lnTo>
                  <a:lnTo>
                    <a:pt x="405715" y="1217529"/>
                  </a:lnTo>
                  <a:lnTo>
                    <a:pt x="407531" y="1222052"/>
                  </a:lnTo>
                  <a:lnTo>
                    <a:pt x="408440" y="1226575"/>
                  </a:lnTo>
                  <a:lnTo>
                    <a:pt x="409348" y="1231551"/>
                  </a:lnTo>
                  <a:lnTo>
                    <a:pt x="409575" y="1236526"/>
                  </a:lnTo>
                  <a:lnTo>
                    <a:pt x="409575" y="1546588"/>
                  </a:lnTo>
                  <a:lnTo>
                    <a:pt x="409348" y="1551337"/>
                  </a:lnTo>
                  <a:lnTo>
                    <a:pt x="408440" y="1556313"/>
                  </a:lnTo>
                  <a:lnTo>
                    <a:pt x="407531" y="1560836"/>
                  </a:lnTo>
                  <a:lnTo>
                    <a:pt x="405715" y="1565585"/>
                  </a:lnTo>
                  <a:lnTo>
                    <a:pt x="403672" y="1569882"/>
                  </a:lnTo>
                  <a:lnTo>
                    <a:pt x="401401" y="1573727"/>
                  </a:lnTo>
                  <a:lnTo>
                    <a:pt x="398450" y="1577572"/>
                  </a:lnTo>
                  <a:lnTo>
                    <a:pt x="395271" y="1580964"/>
                  </a:lnTo>
                  <a:lnTo>
                    <a:pt x="391866" y="1584356"/>
                  </a:lnTo>
                  <a:lnTo>
                    <a:pt x="388233" y="1587070"/>
                  </a:lnTo>
                  <a:lnTo>
                    <a:pt x="383920" y="1589558"/>
                  </a:lnTo>
                  <a:lnTo>
                    <a:pt x="379606" y="1591593"/>
                  </a:lnTo>
                  <a:lnTo>
                    <a:pt x="375292" y="1593403"/>
                  </a:lnTo>
                  <a:lnTo>
                    <a:pt x="370524" y="1594307"/>
                  </a:lnTo>
                  <a:lnTo>
                    <a:pt x="365757" y="1595212"/>
                  </a:lnTo>
                  <a:lnTo>
                    <a:pt x="360535" y="1595438"/>
                  </a:lnTo>
                  <a:lnTo>
                    <a:pt x="49267" y="1595438"/>
                  </a:lnTo>
                  <a:lnTo>
                    <a:pt x="44272" y="1595212"/>
                  </a:lnTo>
                  <a:lnTo>
                    <a:pt x="39277" y="1594307"/>
                  </a:lnTo>
                  <a:lnTo>
                    <a:pt x="35191" y="1593403"/>
                  </a:lnTo>
                  <a:lnTo>
                    <a:pt x="31331" y="1592046"/>
                  </a:lnTo>
                  <a:lnTo>
                    <a:pt x="27471" y="1590237"/>
                  </a:lnTo>
                  <a:lnTo>
                    <a:pt x="23839" y="1588427"/>
                  </a:lnTo>
                  <a:lnTo>
                    <a:pt x="20433" y="1586166"/>
                  </a:lnTo>
                  <a:lnTo>
                    <a:pt x="17028" y="1583452"/>
                  </a:lnTo>
                  <a:lnTo>
                    <a:pt x="14303" y="1580738"/>
                  </a:lnTo>
                  <a:lnTo>
                    <a:pt x="11352" y="1577572"/>
                  </a:lnTo>
                  <a:lnTo>
                    <a:pt x="8854" y="1574179"/>
                  </a:lnTo>
                  <a:lnTo>
                    <a:pt x="6811" y="1570787"/>
                  </a:lnTo>
                  <a:lnTo>
                    <a:pt x="4768" y="1567168"/>
                  </a:lnTo>
                  <a:lnTo>
                    <a:pt x="3178" y="1563324"/>
                  </a:lnTo>
                  <a:lnTo>
                    <a:pt x="1816" y="1559479"/>
                  </a:lnTo>
                  <a:lnTo>
                    <a:pt x="908" y="1555182"/>
                  </a:lnTo>
                  <a:lnTo>
                    <a:pt x="227" y="1550885"/>
                  </a:lnTo>
                  <a:lnTo>
                    <a:pt x="0" y="1546588"/>
                  </a:lnTo>
                  <a:lnTo>
                    <a:pt x="0" y="1236526"/>
                  </a:lnTo>
                  <a:lnTo>
                    <a:pt x="227" y="1232003"/>
                  </a:lnTo>
                  <a:lnTo>
                    <a:pt x="908" y="1227932"/>
                  </a:lnTo>
                  <a:lnTo>
                    <a:pt x="1816" y="1223861"/>
                  </a:lnTo>
                  <a:lnTo>
                    <a:pt x="3178" y="1219564"/>
                  </a:lnTo>
                  <a:lnTo>
                    <a:pt x="4768" y="1215720"/>
                  </a:lnTo>
                  <a:lnTo>
                    <a:pt x="6811" y="1212101"/>
                  </a:lnTo>
                  <a:lnTo>
                    <a:pt x="8854" y="1208709"/>
                  </a:lnTo>
                  <a:lnTo>
                    <a:pt x="11352" y="1205543"/>
                  </a:lnTo>
                  <a:lnTo>
                    <a:pt x="14303" y="1202377"/>
                  </a:lnTo>
                  <a:lnTo>
                    <a:pt x="17028" y="1199663"/>
                  </a:lnTo>
                  <a:lnTo>
                    <a:pt x="20433" y="1196949"/>
                  </a:lnTo>
                  <a:lnTo>
                    <a:pt x="23839" y="1194687"/>
                  </a:lnTo>
                  <a:lnTo>
                    <a:pt x="27471" y="1192652"/>
                  </a:lnTo>
                  <a:lnTo>
                    <a:pt x="31331" y="1191069"/>
                  </a:lnTo>
                  <a:lnTo>
                    <a:pt x="35191" y="1189486"/>
                  </a:lnTo>
                  <a:lnTo>
                    <a:pt x="39277" y="1188581"/>
                  </a:lnTo>
                  <a:lnTo>
                    <a:pt x="44272" y="1187676"/>
                  </a:lnTo>
                  <a:lnTo>
                    <a:pt x="49267" y="1187450"/>
                  </a:lnTo>
                  <a:close/>
                  <a:moveTo>
                    <a:pt x="1430620" y="788988"/>
                  </a:moveTo>
                  <a:lnTo>
                    <a:pt x="1436973" y="789215"/>
                  </a:lnTo>
                  <a:lnTo>
                    <a:pt x="1443553" y="789669"/>
                  </a:lnTo>
                  <a:lnTo>
                    <a:pt x="1449906" y="790349"/>
                  </a:lnTo>
                  <a:lnTo>
                    <a:pt x="1456033" y="791483"/>
                  </a:lnTo>
                  <a:lnTo>
                    <a:pt x="1462386" y="793071"/>
                  </a:lnTo>
                  <a:lnTo>
                    <a:pt x="1468285" y="794659"/>
                  </a:lnTo>
                  <a:lnTo>
                    <a:pt x="1474184" y="796700"/>
                  </a:lnTo>
                  <a:lnTo>
                    <a:pt x="1479857" y="798968"/>
                  </a:lnTo>
                  <a:lnTo>
                    <a:pt x="1485529" y="801463"/>
                  </a:lnTo>
                  <a:lnTo>
                    <a:pt x="1490975" y="804185"/>
                  </a:lnTo>
                  <a:lnTo>
                    <a:pt x="1496420" y="807134"/>
                  </a:lnTo>
                  <a:lnTo>
                    <a:pt x="1501412" y="810536"/>
                  </a:lnTo>
                  <a:lnTo>
                    <a:pt x="1506403" y="814165"/>
                  </a:lnTo>
                  <a:lnTo>
                    <a:pt x="1511168" y="817794"/>
                  </a:lnTo>
                  <a:lnTo>
                    <a:pt x="1515706" y="821877"/>
                  </a:lnTo>
                  <a:lnTo>
                    <a:pt x="1520017" y="825960"/>
                  </a:lnTo>
                  <a:lnTo>
                    <a:pt x="1524555" y="830496"/>
                  </a:lnTo>
                  <a:lnTo>
                    <a:pt x="1528412" y="835032"/>
                  </a:lnTo>
                  <a:lnTo>
                    <a:pt x="1532269" y="840023"/>
                  </a:lnTo>
                  <a:lnTo>
                    <a:pt x="1535673" y="844786"/>
                  </a:lnTo>
                  <a:lnTo>
                    <a:pt x="1538849" y="850003"/>
                  </a:lnTo>
                  <a:lnTo>
                    <a:pt x="1542026" y="855219"/>
                  </a:lnTo>
                  <a:lnTo>
                    <a:pt x="1544976" y="860890"/>
                  </a:lnTo>
                  <a:lnTo>
                    <a:pt x="1547471" y="866334"/>
                  </a:lnTo>
                  <a:lnTo>
                    <a:pt x="1549740" y="872231"/>
                  </a:lnTo>
                  <a:lnTo>
                    <a:pt x="1551555" y="878128"/>
                  </a:lnTo>
                  <a:lnTo>
                    <a:pt x="1553371" y="884025"/>
                  </a:lnTo>
                  <a:lnTo>
                    <a:pt x="1554732" y="890150"/>
                  </a:lnTo>
                  <a:lnTo>
                    <a:pt x="1555867" y="896501"/>
                  </a:lnTo>
                  <a:lnTo>
                    <a:pt x="1556774" y="902625"/>
                  </a:lnTo>
                  <a:lnTo>
                    <a:pt x="1557228" y="908976"/>
                  </a:lnTo>
                  <a:lnTo>
                    <a:pt x="1557455" y="915780"/>
                  </a:lnTo>
                  <a:lnTo>
                    <a:pt x="1557455" y="1366471"/>
                  </a:lnTo>
                  <a:lnTo>
                    <a:pt x="2109264" y="1429526"/>
                  </a:lnTo>
                  <a:lnTo>
                    <a:pt x="2115163" y="1429753"/>
                  </a:lnTo>
                  <a:lnTo>
                    <a:pt x="2122424" y="1429980"/>
                  </a:lnTo>
                  <a:lnTo>
                    <a:pt x="2129458" y="1430660"/>
                  </a:lnTo>
                  <a:lnTo>
                    <a:pt x="2136265" y="1431341"/>
                  </a:lnTo>
                  <a:lnTo>
                    <a:pt x="2143298" y="1432702"/>
                  </a:lnTo>
                  <a:lnTo>
                    <a:pt x="2150105" y="1434290"/>
                  </a:lnTo>
                  <a:lnTo>
                    <a:pt x="2156458" y="1436104"/>
                  </a:lnTo>
                  <a:lnTo>
                    <a:pt x="2162811" y="1438372"/>
                  </a:lnTo>
                  <a:lnTo>
                    <a:pt x="2169391" y="1440867"/>
                  </a:lnTo>
                  <a:lnTo>
                    <a:pt x="2175291" y="1443589"/>
                  </a:lnTo>
                  <a:lnTo>
                    <a:pt x="2181417" y="1446538"/>
                  </a:lnTo>
                  <a:lnTo>
                    <a:pt x="2187089" y="1449940"/>
                  </a:lnTo>
                  <a:lnTo>
                    <a:pt x="2192761" y="1453569"/>
                  </a:lnTo>
                  <a:lnTo>
                    <a:pt x="2198207" y="1457425"/>
                  </a:lnTo>
                  <a:lnTo>
                    <a:pt x="2203652" y="1461508"/>
                  </a:lnTo>
                  <a:lnTo>
                    <a:pt x="2208644" y="1465817"/>
                  </a:lnTo>
                  <a:lnTo>
                    <a:pt x="2213409" y="1470581"/>
                  </a:lnTo>
                  <a:lnTo>
                    <a:pt x="2218174" y="1475571"/>
                  </a:lnTo>
                  <a:lnTo>
                    <a:pt x="2222485" y="1480334"/>
                  </a:lnTo>
                  <a:lnTo>
                    <a:pt x="2226569" y="1485778"/>
                  </a:lnTo>
                  <a:lnTo>
                    <a:pt x="2230426" y="1491221"/>
                  </a:lnTo>
                  <a:lnTo>
                    <a:pt x="2234056" y="1496892"/>
                  </a:lnTo>
                  <a:lnTo>
                    <a:pt x="2237460" y="1502562"/>
                  </a:lnTo>
                  <a:lnTo>
                    <a:pt x="2240409" y="1508686"/>
                  </a:lnTo>
                  <a:lnTo>
                    <a:pt x="2243132" y="1514584"/>
                  </a:lnTo>
                  <a:lnTo>
                    <a:pt x="2245628" y="1521161"/>
                  </a:lnTo>
                  <a:lnTo>
                    <a:pt x="2247897" y="1527512"/>
                  </a:lnTo>
                  <a:lnTo>
                    <a:pt x="2249939" y="1534090"/>
                  </a:lnTo>
                  <a:lnTo>
                    <a:pt x="2251300" y="1540668"/>
                  </a:lnTo>
                  <a:lnTo>
                    <a:pt x="2252435" y="1547699"/>
                  </a:lnTo>
                  <a:lnTo>
                    <a:pt x="2253569" y="1554731"/>
                  </a:lnTo>
                  <a:lnTo>
                    <a:pt x="2254023" y="1561535"/>
                  </a:lnTo>
                  <a:lnTo>
                    <a:pt x="2254250" y="1568793"/>
                  </a:lnTo>
                  <a:lnTo>
                    <a:pt x="2254250" y="2174175"/>
                  </a:lnTo>
                  <a:lnTo>
                    <a:pt x="2254023" y="2181206"/>
                  </a:lnTo>
                  <a:lnTo>
                    <a:pt x="2253569" y="2188237"/>
                  </a:lnTo>
                  <a:lnTo>
                    <a:pt x="2252435" y="2195269"/>
                  </a:lnTo>
                  <a:lnTo>
                    <a:pt x="2251300" y="2202073"/>
                  </a:lnTo>
                  <a:lnTo>
                    <a:pt x="2249939" y="2208651"/>
                  </a:lnTo>
                  <a:lnTo>
                    <a:pt x="2247897" y="2215456"/>
                  </a:lnTo>
                  <a:lnTo>
                    <a:pt x="2245628" y="2221807"/>
                  </a:lnTo>
                  <a:lnTo>
                    <a:pt x="2243132" y="2228158"/>
                  </a:lnTo>
                  <a:lnTo>
                    <a:pt x="2240409" y="2234282"/>
                  </a:lnTo>
                  <a:lnTo>
                    <a:pt x="2237460" y="2240179"/>
                  </a:lnTo>
                  <a:lnTo>
                    <a:pt x="2234056" y="2246076"/>
                  </a:lnTo>
                  <a:lnTo>
                    <a:pt x="2230426" y="2251747"/>
                  </a:lnTo>
                  <a:lnTo>
                    <a:pt x="2226569" y="2257191"/>
                  </a:lnTo>
                  <a:lnTo>
                    <a:pt x="2222485" y="2262407"/>
                  </a:lnTo>
                  <a:lnTo>
                    <a:pt x="2218174" y="2267624"/>
                  </a:lnTo>
                  <a:lnTo>
                    <a:pt x="2213409" y="2272161"/>
                  </a:lnTo>
                  <a:lnTo>
                    <a:pt x="2208644" y="2276924"/>
                  </a:lnTo>
                  <a:lnTo>
                    <a:pt x="2203652" y="2281233"/>
                  </a:lnTo>
                  <a:lnTo>
                    <a:pt x="2198207" y="2285316"/>
                  </a:lnTo>
                  <a:lnTo>
                    <a:pt x="2192761" y="2289172"/>
                  </a:lnTo>
                  <a:lnTo>
                    <a:pt x="2187089" y="2292801"/>
                  </a:lnTo>
                  <a:lnTo>
                    <a:pt x="2181417" y="2296204"/>
                  </a:lnTo>
                  <a:lnTo>
                    <a:pt x="2175291" y="2299152"/>
                  </a:lnTo>
                  <a:lnTo>
                    <a:pt x="2169391" y="2302101"/>
                  </a:lnTo>
                  <a:lnTo>
                    <a:pt x="2162811" y="2304596"/>
                  </a:lnTo>
                  <a:lnTo>
                    <a:pt x="2156458" y="2306637"/>
                  </a:lnTo>
                  <a:lnTo>
                    <a:pt x="2150105" y="2308452"/>
                  </a:lnTo>
                  <a:lnTo>
                    <a:pt x="2143298" y="2310040"/>
                  </a:lnTo>
                  <a:lnTo>
                    <a:pt x="2136265" y="2311400"/>
                  </a:lnTo>
                  <a:lnTo>
                    <a:pt x="2129458" y="2312308"/>
                  </a:lnTo>
                  <a:lnTo>
                    <a:pt x="2122424" y="2312988"/>
                  </a:lnTo>
                  <a:lnTo>
                    <a:pt x="2115163" y="2312988"/>
                  </a:lnTo>
                  <a:lnTo>
                    <a:pt x="1452175" y="2312988"/>
                  </a:lnTo>
                  <a:lnTo>
                    <a:pt x="1448091" y="2312761"/>
                  </a:lnTo>
                  <a:lnTo>
                    <a:pt x="1446276" y="2312761"/>
                  </a:lnTo>
                  <a:lnTo>
                    <a:pt x="1444688" y="2312761"/>
                  </a:lnTo>
                  <a:lnTo>
                    <a:pt x="1438562" y="2312988"/>
                  </a:lnTo>
                  <a:lnTo>
                    <a:pt x="1432662" y="2312761"/>
                  </a:lnTo>
                  <a:lnTo>
                    <a:pt x="1426536" y="2311854"/>
                  </a:lnTo>
                  <a:lnTo>
                    <a:pt x="1420864" y="2311174"/>
                  </a:lnTo>
                  <a:lnTo>
                    <a:pt x="1414738" y="2310040"/>
                  </a:lnTo>
                  <a:lnTo>
                    <a:pt x="1409065" y="2308452"/>
                  </a:lnTo>
                  <a:lnTo>
                    <a:pt x="1403393" y="2306637"/>
                  </a:lnTo>
                  <a:lnTo>
                    <a:pt x="1397721" y="2304823"/>
                  </a:lnTo>
                  <a:lnTo>
                    <a:pt x="1392275" y="2302554"/>
                  </a:lnTo>
                  <a:lnTo>
                    <a:pt x="1387057" y="2300059"/>
                  </a:lnTo>
                  <a:lnTo>
                    <a:pt x="1381838" y="2297111"/>
                  </a:lnTo>
                  <a:lnTo>
                    <a:pt x="1376846" y="2293935"/>
                  </a:lnTo>
                  <a:lnTo>
                    <a:pt x="1372081" y="2290533"/>
                  </a:lnTo>
                  <a:lnTo>
                    <a:pt x="1367317" y="2286904"/>
                  </a:lnTo>
                  <a:lnTo>
                    <a:pt x="1362779" y="2283048"/>
                  </a:lnTo>
                  <a:lnTo>
                    <a:pt x="1358241" y="2278965"/>
                  </a:lnTo>
                  <a:lnTo>
                    <a:pt x="878584" y="1799469"/>
                  </a:lnTo>
                  <a:lnTo>
                    <a:pt x="874500" y="1794933"/>
                  </a:lnTo>
                  <a:lnTo>
                    <a:pt x="870643" y="1790396"/>
                  </a:lnTo>
                  <a:lnTo>
                    <a:pt x="867013" y="1785633"/>
                  </a:lnTo>
                  <a:lnTo>
                    <a:pt x="863609" y="1781097"/>
                  </a:lnTo>
                  <a:lnTo>
                    <a:pt x="860433" y="1776107"/>
                  </a:lnTo>
                  <a:lnTo>
                    <a:pt x="857710" y="1771117"/>
                  </a:lnTo>
                  <a:lnTo>
                    <a:pt x="855214" y="1766126"/>
                  </a:lnTo>
                  <a:lnTo>
                    <a:pt x="852945" y="1760683"/>
                  </a:lnTo>
                  <a:lnTo>
                    <a:pt x="850903" y="1755466"/>
                  </a:lnTo>
                  <a:lnTo>
                    <a:pt x="849088" y="1750249"/>
                  </a:lnTo>
                  <a:lnTo>
                    <a:pt x="847727" y="1744805"/>
                  </a:lnTo>
                  <a:lnTo>
                    <a:pt x="846592" y="1739362"/>
                  </a:lnTo>
                  <a:lnTo>
                    <a:pt x="845458" y="1733691"/>
                  </a:lnTo>
                  <a:lnTo>
                    <a:pt x="845004" y="1728248"/>
                  </a:lnTo>
                  <a:lnTo>
                    <a:pt x="844550" y="1722577"/>
                  </a:lnTo>
                  <a:lnTo>
                    <a:pt x="844550" y="1716907"/>
                  </a:lnTo>
                  <a:lnTo>
                    <a:pt x="844550" y="1711463"/>
                  </a:lnTo>
                  <a:lnTo>
                    <a:pt x="845004" y="1705793"/>
                  </a:lnTo>
                  <a:lnTo>
                    <a:pt x="845458" y="1700122"/>
                  </a:lnTo>
                  <a:lnTo>
                    <a:pt x="846592" y="1694678"/>
                  </a:lnTo>
                  <a:lnTo>
                    <a:pt x="847727" y="1689235"/>
                  </a:lnTo>
                  <a:lnTo>
                    <a:pt x="849088" y="1683564"/>
                  </a:lnTo>
                  <a:lnTo>
                    <a:pt x="850903" y="1678347"/>
                  </a:lnTo>
                  <a:lnTo>
                    <a:pt x="852945" y="1673131"/>
                  </a:lnTo>
                  <a:lnTo>
                    <a:pt x="855214" y="1667914"/>
                  </a:lnTo>
                  <a:lnTo>
                    <a:pt x="857710" y="1662697"/>
                  </a:lnTo>
                  <a:lnTo>
                    <a:pt x="860433" y="1657707"/>
                  </a:lnTo>
                  <a:lnTo>
                    <a:pt x="863609" y="1652717"/>
                  </a:lnTo>
                  <a:lnTo>
                    <a:pt x="867013" y="1647954"/>
                  </a:lnTo>
                  <a:lnTo>
                    <a:pt x="870643" y="1643417"/>
                  </a:lnTo>
                  <a:lnTo>
                    <a:pt x="874500" y="1638881"/>
                  </a:lnTo>
                  <a:lnTo>
                    <a:pt x="878584" y="1634571"/>
                  </a:lnTo>
                  <a:lnTo>
                    <a:pt x="882668" y="1630488"/>
                  </a:lnTo>
                  <a:lnTo>
                    <a:pt x="887206" y="1626632"/>
                  </a:lnTo>
                  <a:lnTo>
                    <a:pt x="891744" y="1623230"/>
                  </a:lnTo>
                  <a:lnTo>
                    <a:pt x="896509" y="1619828"/>
                  </a:lnTo>
                  <a:lnTo>
                    <a:pt x="901047" y="1616879"/>
                  </a:lnTo>
                  <a:lnTo>
                    <a:pt x="906039" y="1613931"/>
                  </a:lnTo>
                  <a:lnTo>
                    <a:pt x="911030" y="1611436"/>
                  </a:lnTo>
                  <a:lnTo>
                    <a:pt x="916249" y="1609167"/>
                  </a:lnTo>
                  <a:lnTo>
                    <a:pt x="921694" y="1607353"/>
                  </a:lnTo>
                  <a:lnTo>
                    <a:pt x="927140" y="1605538"/>
                  </a:lnTo>
                  <a:lnTo>
                    <a:pt x="932585" y="1603951"/>
                  </a:lnTo>
                  <a:lnTo>
                    <a:pt x="938031" y="1602590"/>
                  </a:lnTo>
                  <a:lnTo>
                    <a:pt x="943703" y="1601682"/>
                  </a:lnTo>
                  <a:lnTo>
                    <a:pt x="949376" y="1600775"/>
                  </a:lnTo>
                  <a:lnTo>
                    <a:pt x="955275" y="1600548"/>
                  </a:lnTo>
                  <a:lnTo>
                    <a:pt x="960947" y="1600321"/>
                  </a:lnTo>
                  <a:lnTo>
                    <a:pt x="966847" y="1600548"/>
                  </a:lnTo>
                  <a:lnTo>
                    <a:pt x="972519" y="1600775"/>
                  </a:lnTo>
                  <a:lnTo>
                    <a:pt x="978191" y="1601682"/>
                  </a:lnTo>
                  <a:lnTo>
                    <a:pt x="983864" y="1602590"/>
                  </a:lnTo>
                  <a:lnTo>
                    <a:pt x="989536" y="1603951"/>
                  </a:lnTo>
                  <a:lnTo>
                    <a:pt x="994982" y="1605538"/>
                  </a:lnTo>
                  <a:lnTo>
                    <a:pt x="1000427" y="1607353"/>
                  </a:lnTo>
                  <a:lnTo>
                    <a:pt x="1005646" y="1609167"/>
                  </a:lnTo>
                  <a:lnTo>
                    <a:pt x="1010637" y="1611436"/>
                  </a:lnTo>
                  <a:lnTo>
                    <a:pt x="1015856" y="1613931"/>
                  </a:lnTo>
                  <a:lnTo>
                    <a:pt x="1020848" y="1616879"/>
                  </a:lnTo>
                  <a:lnTo>
                    <a:pt x="1025612" y="1619828"/>
                  </a:lnTo>
                  <a:lnTo>
                    <a:pt x="1030377" y="1623230"/>
                  </a:lnTo>
                  <a:lnTo>
                    <a:pt x="1034688" y="1626632"/>
                  </a:lnTo>
                  <a:lnTo>
                    <a:pt x="1038999" y="1630488"/>
                  </a:lnTo>
                  <a:lnTo>
                    <a:pt x="1043537" y="1634571"/>
                  </a:lnTo>
                  <a:lnTo>
                    <a:pt x="1303559" y="1894506"/>
                  </a:lnTo>
                  <a:lnTo>
                    <a:pt x="1303559" y="915780"/>
                  </a:lnTo>
                  <a:lnTo>
                    <a:pt x="1303786" y="908976"/>
                  </a:lnTo>
                  <a:lnTo>
                    <a:pt x="1304467" y="902625"/>
                  </a:lnTo>
                  <a:lnTo>
                    <a:pt x="1305147" y="896501"/>
                  </a:lnTo>
                  <a:lnTo>
                    <a:pt x="1306282" y="890150"/>
                  </a:lnTo>
                  <a:lnTo>
                    <a:pt x="1307643" y="884025"/>
                  </a:lnTo>
                  <a:lnTo>
                    <a:pt x="1309231" y="878128"/>
                  </a:lnTo>
                  <a:lnTo>
                    <a:pt x="1311273" y="872231"/>
                  </a:lnTo>
                  <a:lnTo>
                    <a:pt x="1313769" y="866334"/>
                  </a:lnTo>
                  <a:lnTo>
                    <a:pt x="1316265" y="860890"/>
                  </a:lnTo>
                  <a:lnTo>
                    <a:pt x="1318988" y="855219"/>
                  </a:lnTo>
                  <a:lnTo>
                    <a:pt x="1322164" y="850003"/>
                  </a:lnTo>
                  <a:lnTo>
                    <a:pt x="1325341" y="844786"/>
                  </a:lnTo>
                  <a:lnTo>
                    <a:pt x="1328971" y="840023"/>
                  </a:lnTo>
                  <a:lnTo>
                    <a:pt x="1332829" y="835032"/>
                  </a:lnTo>
                  <a:lnTo>
                    <a:pt x="1336686" y="830496"/>
                  </a:lnTo>
                  <a:lnTo>
                    <a:pt x="1340770" y="825960"/>
                  </a:lnTo>
                  <a:lnTo>
                    <a:pt x="1345081" y="821877"/>
                  </a:lnTo>
                  <a:lnTo>
                    <a:pt x="1349846" y="817794"/>
                  </a:lnTo>
                  <a:lnTo>
                    <a:pt x="1354610" y="814165"/>
                  </a:lnTo>
                  <a:lnTo>
                    <a:pt x="1359602" y="810536"/>
                  </a:lnTo>
                  <a:lnTo>
                    <a:pt x="1364821" y="807134"/>
                  </a:lnTo>
                  <a:lnTo>
                    <a:pt x="1370266" y="804185"/>
                  </a:lnTo>
                  <a:lnTo>
                    <a:pt x="1375485" y="801463"/>
                  </a:lnTo>
                  <a:lnTo>
                    <a:pt x="1381384" y="798968"/>
                  </a:lnTo>
                  <a:lnTo>
                    <a:pt x="1387057" y="796700"/>
                  </a:lnTo>
                  <a:lnTo>
                    <a:pt x="1392956" y="794659"/>
                  </a:lnTo>
                  <a:lnTo>
                    <a:pt x="1398855" y="793071"/>
                  </a:lnTo>
                  <a:lnTo>
                    <a:pt x="1404981" y="791483"/>
                  </a:lnTo>
                  <a:lnTo>
                    <a:pt x="1411107" y="790349"/>
                  </a:lnTo>
                  <a:lnTo>
                    <a:pt x="1417687" y="789669"/>
                  </a:lnTo>
                  <a:lnTo>
                    <a:pt x="1424040" y="789215"/>
                  </a:lnTo>
                  <a:lnTo>
                    <a:pt x="1430620" y="788988"/>
                  </a:lnTo>
                  <a:close/>
                  <a:moveTo>
                    <a:pt x="1273230" y="585788"/>
                  </a:moveTo>
                  <a:lnTo>
                    <a:pt x="1584498" y="585788"/>
                  </a:lnTo>
                  <a:lnTo>
                    <a:pt x="1589493" y="586241"/>
                  </a:lnTo>
                  <a:lnTo>
                    <a:pt x="1594488" y="586922"/>
                  </a:lnTo>
                  <a:lnTo>
                    <a:pt x="1599028" y="588283"/>
                  </a:lnTo>
                  <a:lnTo>
                    <a:pt x="1603569" y="589643"/>
                  </a:lnTo>
                  <a:lnTo>
                    <a:pt x="1606975" y="591231"/>
                  </a:lnTo>
                  <a:lnTo>
                    <a:pt x="1609926" y="593045"/>
                  </a:lnTo>
                  <a:lnTo>
                    <a:pt x="1612878" y="594859"/>
                  </a:lnTo>
                  <a:lnTo>
                    <a:pt x="1615602" y="597127"/>
                  </a:lnTo>
                  <a:lnTo>
                    <a:pt x="1618327" y="599622"/>
                  </a:lnTo>
                  <a:lnTo>
                    <a:pt x="1620824" y="601890"/>
                  </a:lnTo>
                  <a:lnTo>
                    <a:pt x="1623094" y="604611"/>
                  </a:lnTo>
                  <a:lnTo>
                    <a:pt x="1625138" y="607559"/>
                  </a:lnTo>
                  <a:lnTo>
                    <a:pt x="1626954" y="610734"/>
                  </a:lnTo>
                  <a:lnTo>
                    <a:pt x="1628543" y="613683"/>
                  </a:lnTo>
                  <a:lnTo>
                    <a:pt x="1630132" y="617084"/>
                  </a:lnTo>
                  <a:lnTo>
                    <a:pt x="1631495" y="620486"/>
                  </a:lnTo>
                  <a:lnTo>
                    <a:pt x="1632176" y="623888"/>
                  </a:lnTo>
                  <a:lnTo>
                    <a:pt x="1632857" y="627290"/>
                  </a:lnTo>
                  <a:lnTo>
                    <a:pt x="1633538" y="631372"/>
                  </a:lnTo>
                  <a:lnTo>
                    <a:pt x="1633538" y="634774"/>
                  </a:lnTo>
                  <a:lnTo>
                    <a:pt x="1633538" y="805090"/>
                  </a:lnTo>
                  <a:lnTo>
                    <a:pt x="1629678" y="798286"/>
                  </a:lnTo>
                  <a:lnTo>
                    <a:pt x="1625819" y="791936"/>
                  </a:lnTo>
                  <a:lnTo>
                    <a:pt x="1621505" y="785586"/>
                  </a:lnTo>
                  <a:lnTo>
                    <a:pt x="1616964" y="779236"/>
                  </a:lnTo>
                  <a:lnTo>
                    <a:pt x="1612651" y="773113"/>
                  </a:lnTo>
                  <a:lnTo>
                    <a:pt x="1607656" y="767443"/>
                  </a:lnTo>
                  <a:lnTo>
                    <a:pt x="1602661" y="761547"/>
                  </a:lnTo>
                  <a:lnTo>
                    <a:pt x="1597666" y="756104"/>
                  </a:lnTo>
                  <a:lnTo>
                    <a:pt x="1592217" y="750661"/>
                  </a:lnTo>
                  <a:lnTo>
                    <a:pt x="1586541" y="745445"/>
                  </a:lnTo>
                  <a:lnTo>
                    <a:pt x="1580865" y="740456"/>
                  </a:lnTo>
                  <a:lnTo>
                    <a:pt x="1575189" y="735466"/>
                  </a:lnTo>
                  <a:lnTo>
                    <a:pt x="1568832" y="730704"/>
                  </a:lnTo>
                  <a:lnTo>
                    <a:pt x="1562702" y="726395"/>
                  </a:lnTo>
                  <a:lnTo>
                    <a:pt x="1556572" y="722086"/>
                  </a:lnTo>
                  <a:lnTo>
                    <a:pt x="1549988" y="718231"/>
                  </a:lnTo>
                  <a:lnTo>
                    <a:pt x="1543404" y="714375"/>
                  </a:lnTo>
                  <a:lnTo>
                    <a:pt x="1536593" y="710747"/>
                  </a:lnTo>
                  <a:lnTo>
                    <a:pt x="1529555" y="707118"/>
                  </a:lnTo>
                  <a:lnTo>
                    <a:pt x="1522744" y="703943"/>
                  </a:lnTo>
                  <a:lnTo>
                    <a:pt x="1515706" y="701222"/>
                  </a:lnTo>
                  <a:lnTo>
                    <a:pt x="1508213" y="698274"/>
                  </a:lnTo>
                  <a:lnTo>
                    <a:pt x="1500948" y="695779"/>
                  </a:lnTo>
                  <a:lnTo>
                    <a:pt x="1493456" y="693738"/>
                  </a:lnTo>
                  <a:lnTo>
                    <a:pt x="1485964" y="691697"/>
                  </a:lnTo>
                  <a:lnTo>
                    <a:pt x="1478245" y="689883"/>
                  </a:lnTo>
                  <a:lnTo>
                    <a:pt x="1470525" y="688295"/>
                  </a:lnTo>
                  <a:lnTo>
                    <a:pt x="1462806" y="686934"/>
                  </a:lnTo>
                  <a:lnTo>
                    <a:pt x="1454860" y="686254"/>
                  </a:lnTo>
                  <a:lnTo>
                    <a:pt x="1446686" y="685347"/>
                  </a:lnTo>
                  <a:lnTo>
                    <a:pt x="1438513" y="684893"/>
                  </a:lnTo>
                  <a:lnTo>
                    <a:pt x="1430567" y="684893"/>
                  </a:lnTo>
                  <a:lnTo>
                    <a:pt x="1421939" y="684893"/>
                  </a:lnTo>
                  <a:lnTo>
                    <a:pt x="1413766" y="685347"/>
                  </a:lnTo>
                  <a:lnTo>
                    <a:pt x="1405366" y="686254"/>
                  </a:lnTo>
                  <a:lnTo>
                    <a:pt x="1397419" y="687161"/>
                  </a:lnTo>
                  <a:lnTo>
                    <a:pt x="1389246" y="688522"/>
                  </a:lnTo>
                  <a:lnTo>
                    <a:pt x="1381300" y="690109"/>
                  </a:lnTo>
                  <a:lnTo>
                    <a:pt x="1373353" y="691924"/>
                  </a:lnTo>
                  <a:lnTo>
                    <a:pt x="1365634" y="693965"/>
                  </a:lnTo>
                  <a:lnTo>
                    <a:pt x="1357915" y="696459"/>
                  </a:lnTo>
                  <a:lnTo>
                    <a:pt x="1350423" y="699181"/>
                  </a:lnTo>
                  <a:lnTo>
                    <a:pt x="1342930" y="701902"/>
                  </a:lnTo>
                  <a:lnTo>
                    <a:pt x="1335665" y="705077"/>
                  </a:lnTo>
                  <a:lnTo>
                    <a:pt x="1328400" y="708479"/>
                  </a:lnTo>
                  <a:lnTo>
                    <a:pt x="1321589" y="711881"/>
                  </a:lnTo>
                  <a:lnTo>
                    <a:pt x="1314551" y="715963"/>
                  </a:lnTo>
                  <a:lnTo>
                    <a:pt x="1307967" y="720045"/>
                  </a:lnTo>
                  <a:lnTo>
                    <a:pt x="1301383" y="724354"/>
                  </a:lnTo>
                  <a:lnTo>
                    <a:pt x="1295026" y="728663"/>
                  </a:lnTo>
                  <a:lnTo>
                    <a:pt x="1288442" y="733425"/>
                  </a:lnTo>
                  <a:lnTo>
                    <a:pt x="1282539" y="738188"/>
                  </a:lnTo>
                  <a:lnTo>
                    <a:pt x="1276636" y="743404"/>
                  </a:lnTo>
                  <a:lnTo>
                    <a:pt x="1270960" y="748847"/>
                  </a:lnTo>
                  <a:lnTo>
                    <a:pt x="1265284" y="754290"/>
                  </a:lnTo>
                  <a:lnTo>
                    <a:pt x="1259835" y="759959"/>
                  </a:lnTo>
                  <a:lnTo>
                    <a:pt x="1254613" y="765856"/>
                  </a:lnTo>
                  <a:lnTo>
                    <a:pt x="1249845" y="771752"/>
                  </a:lnTo>
                  <a:lnTo>
                    <a:pt x="1244850" y="778102"/>
                  </a:lnTo>
                  <a:lnTo>
                    <a:pt x="1240310" y="784452"/>
                  </a:lnTo>
                  <a:lnTo>
                    <a:pt x="1235769" y="790802"/>
                  </a:lnTo>
                  <a:lnTo>
                    <a:pt x="1231682" y="797606"/>
                  </a:lnTo>
                  <a:lnTo>
                    <a:pt x="1227823" y="804410"/>
                  </a:lnTo>
                  <a:lnTo>
                    <a:pt x="1223963" y="811213"/>
                  </a:lnTo>
                  <a:lnTo>
                    <a:pt x="1223963" y="634774"/>
                  </a:lnTo>
                  <a:lnTo>
                    <a:pt x="1224190" y="631372"/>
                  </a:lnTo>
                  <a:lnTo>
                    <a:pt x="1224644" y="627290"/>
                  </a:lnTo>
                  <a:lnTo>
                    <a:pt x="1225325" y="623888"/>
                  </a:lnTo>
                  <a:lnTo>
                    <a:pt x="1226233" y="620486"/>
                  </a:lnTo>
                  <a:lnTo>
                    <a:pt x="1227596" y="617084"/>
                  </a:lnTo>
                  <a:lnTo>
                    <a:pt x="1228731" y="613683"/>
                  </a:lnTo>
                  <a:lnTo>
                    <a:pt x="1230547" y="610734"/>
                  </a:lnTo>
                  <a:lnTo>
                    <a:pt x="1232363" y="607559"/>
                  </a:lnTo>
                  <a:lnTo>
                    <a:pt x="1234634" y="604611"/>
                  </a:lnTo>
                  <a:lnTo>
                    <a:pt x="1236904" y="601890"/>
                  </a:lnTo>
                  <a:lnTo>
                    <a:pt x="1239402" y="599622"/>
                  </a:lnTo>
                  <a:lnTo>
                    <a:pt x="1241899" y="597127"/>
                  </a:lnTo>
                  <a:lnTo>
                    <a:pt x="1244850" y="594859"/>
                  </a:lnTo>
                  <a:lnTo>
                    <a:pt x="1247802" y="593045"/>
                  </a:lnTo>
                  <a:lnTo>
                    <a:pt x="1250753" y="591231"/>
                  </a:lnTo>
                  <a:lnTo>
                    <a:pt x="1254159" y="589643"/>
                  </a:lnTo>
                  <a:lnTo>
                    <a:pt x="1258473" y="588283"/>
                  </a:lnTo>
                  <a:lnTo>
                    <a:pt x="1263240" y="586922"/>
                  </a:lnTo>
                  <a:lnTo>
                    <a:pt x="1268008" y="586241"/>
                  </a:lnTo>
                  <a:lnTo>
                    <a:pt x="1273230" y="585788"/>
                  </a:lnTo>
                  <a:close/>
                  <a:moveTo>
                    <a:pt x="661842" y="585788"/>
                  </a:moveTo>
                  <a:lnTo>
                    <a:pt x="973283" y="585788"/>
                  </a:lnTo>
                  <a:lnTo>
                    <a:pt x="978280" y="586240"/>
                  </a:lnTo>
                  <a:lnTo>
                    <a:pt x="983051" y="586919"/>
                  </a:lnTo>
                  <a:lnTo>
                    <a:pt x="988048" y="588276"/>
                  </a:lnTo>
                  <a:lnTo>
                    <a:pt x="992364" y="589633"/>
                  </a:lnTo>
                  <a:lnTo>
                    <a:pt x="995772" y="591216"/>
                  </a:lnTo>
                  <a:lnTo>
                    <a:pt x="998725" y="593025"/>
                  </a:lnTo>
                  <a:lnTo>
                    <a:pt x="1001678" y="594834"/>
                  </a:lnTo>
                  <a:lnTo>
                    <a:pt x="1004404" y="597096"/>
                  </a:lnTo>
                  <a:lnTo>
                    <a:pt x="1007130" y="599583"/>
                  </a:lnTo>
                  <a:lnTo>
                    <a:pt x="1009629" y="601845"/>
                  </a:lnTo>
                  <a:lnTo>
                    <a:pt x="1011901" y="604559"/>
                  </a:lnTo>
                  <a:lnTo>
                    <a:pt x="1013945" y="607499"/>
                  </a:lnTo>
                  <a:lnTo>
                    <a:pt x="1015762" y="610665"/>
                  </a:lnTo>
                  <a:lnTo>
                    <a:pt x="1017580" y="613605"/>
                  </a:lnTo>
                  <a:lnTo>
                    <a:pt x="1018943" y="616998"/>
                  </a:lnTo>
                  <a:lnTo>
                    <a:pt x="1020306" y="620390"/>
                  </a:lnTo>
                  <a:lnTo>
                    <a:pt x="1020987" y="623782"/>
                  </a:lnTo>
                  <a:lnTo>
                    <a:pt x="1021896" y="627175"/>
                  </a:lnTo>
                  <a:lnTo>
                    <a:pt x="1022350" y="631246"/>
                  </a:lnTo>
                  <a:lnTo>
                    <a:pt x="1022350" y="634638"/>
                  </a:lnTo>
                  <a:lnTo>
                    <a:pt x="1022350" y="944926"/>
                  </a:lnTo>
                  <a:lnTo>
                    <a:pt x="1022350" y="949223"/>
                  </a:lnTo>
                  <a:lnTo>
                    <a:pt x="1021441" y="953294"/>
                  </a:lnTo>
                  <a:lnTo>
                    <a:pt x="1020760" y="957817"/>
                  </a:lnTo>
                  <a:lnTo>
                    <a:pt x="1019397" y="961662"/>
                  </a:lnTo>
                  <a:lnTo>
                    <a:pt x="1017807" y="965506"/>
                  </a:lnTo>
                  <a:lnTo>
                    <a:pt x="1015762" y="969125"/>
                  </a:lnTo>
                  <a:lnTo>
                    <a:pt x="1013718" y="972743"/>
                  </a:lnTo>
                  <a:lnTo>
                    <a:pt x="1011219" y="975910"/>
                  </a:lnTo>
                  <a:lnTo>
                    <a:pt x="1008266" y="979076"/>
                  </a:lnTo>
                  <a:lnTo>
                    <a:pt x="1005540" y="981564"/>
                  </a:lnTo>
                  <a:lnTo>
                    <a:pt x="1002133" y="984278"/>
                  </a:lnTo>
                  <a:lnTo>
                    <a:pt x="998725" y="986539"/>
                  </a:lnTo>
                  <a:lnTo>
                    <a:pt x="995090" y="988575"/>
                  </a:lnTo>
                  <a:lnTo>
                    <a:pt x="991229" y="990384"/>
                  </a:lnTo>
                  <a:lnTo>
                    <a:pt x="987367" y="991741"/>
                  </a:lnTo>
                  <a:lnTo>
                    <a:pt x="983278" y="992645"/>
                  </a:lnTo>
                  <a:lnTo>
                    <a:pt x="978280" y="993550"/>
                  </a:lnTo>
                  <a:lnTo>
                    <a:pt x="973283" y="993776"/>
                  </a:lnTo>
                  <a:lnTo>
                    <a:pt x="661842" y="993776"/>
                  </a:lnTo>
                  <a:lnTo>
                    <a:pt x="656844" y="993550"/>
                  </a:lnTo>
                  <a:lnTo>
                    <a:pt x="652074" y="992645"/>
                  </a:lnTo>
                  <a:lnTo>
                    <a:pt x="647985" y="991741"/>
                  </a:lnTo>
                  <a:lnTo>
                    <a:pt x="643896" y="990384"/>
                  </a:lnTo>
                  <a:lnTo>
                    <a:pt x="640034" y="988575"/>
                  </a:lnTo>
                  <a:lnTo>
                    <a:pt x="636400" y="986539"/>
                  </a:lnTo>
                  <a:lnTo>
                    <a:pt x="632992" y="984278"/>
                  </a:lnTo>
                  <a:lnTo>
                    <a:pt x="629585" y="981564"/>
                  </a:lnTo>
                  <a:lnTo>
                    <a:pt x="626859" y="979076"/>
                  </a:lnTo>
                  <a:lnTo>
                    <a:pt x="623906" y="975910"/>
                  </a:lnTo>
                  <a:lnTo>
                    <a:pt x="621407" y="972743"/>
                  </a:lnTo>
                  <a:lnTo>
                    <a:pt x="619362" y="969125"/>
                  </a:lnTo>
                  <a:lnTo>
                    <a:pt x="617318" y="965506"/>
                  </a:lnTo>
                  <a:lnTo>
                    <a:pt x="615728" y="961662"/>
                  </a:lnTo>
                  <a:lnTo>
                    <a:pt x="614365" y="957817"/>
                  </a:lnTo>
                  <a:lnTo>
                    <a:pt x="613683" y="953294"/>
                  </a:lnTo>
                  <a:lnTo>
                    <a:pt x="612775" y="949223"/>
                  </a:lnTo>
                  <a:lnTo>
                    <a:pt x="612775" y="944926"/>
                  </a:lnTo>
                  <a:lnTo>
                    <a:pt x="612775" y="634638"/>
                  </a:lnTo>
                  <a:lnTo>
                    <a:pt x="612775" y="631246"/>
                  </a:lnTo>
                  <a:lnTo>
                    <a:pt x="613229" y="627175"/>
                  </a:lnTo>
                  <a:lnTo>
                    <a:pt x="613911" y="623782"/>
                  </a:lnTo>
                  <a:lnTo>
                    <a:pt x="614819" y="620390"/>
                  </a:lnTo>
                  <a:lnTo>
                    <a:pt x="616182" y="616998"/>
                  </a:lnTo>
                  <a:lnTo>
                    <a:pt x="617545" y="613605"/>
                  </a:lnTo>
                  <a:lnTo>
                    <a:pt x="619362" y="610665"/>
                  </a:lnTo>
                  <a:lnTo>
                    <a:pt x="621180" y="607499"/>
                  </a:lnTo>
                  <a:lnTo>
                    <a:pt x="623224" y="604559"/>
                  </a:lnTo>
                  <a:lnTo>
                    <a:pt x="625496" y="601845"/>
                  </a:lnTo>
                  <a:lnTo>
                    <a:pt x="627995" y="599583"/>
                  </a:lnTo>
                  <a:lnTo>
                    <a:pt x="630721" y="597096"/>
                  </a:lnTo>
                  <a:lnTo>
                    <a:pt x="633447" y="594834"/>
                  </a:lnTo>
                  <a:lnTo>
                    <a:pt x="636400" y="593025"/>
                  </a:lnTo>
                  <a:lnTo>
                    <a:pt x="639353" y="591216"/>
                  </a:lnTo>
                  <a:lnTo>
                    <a:pt x="642760" y="589633"/>
                  </a:lnTo>
                  <a:lnTo>
                    <a:pt x="647076" y="588276"/>
                  </a:lnTo>
                  <a:lnTo>
                    <a:pt x="651847" y="586919"/>
                  </a:lnTo>
                  <a:lnTo>
                    <a:pt x="656844" y="586240"/>
                  </a:lnTo>
                  <a:lnTo>
                    <a:pt x="661842" y="585788"/>
                  </a:lnTo>
                  <a:close/>
                  <a:moveTo>
                    <a:pt x="49267" y="585788"/>
                  </a:moveTo>
                  <a:lnTo>
                    <a:pt x="360535" y="585788"/>
                  </a:lnTo>
                  <a:lnTo>
                    <a:pt x="365757" y="586240"/>
                  </a:lnTo>
                  <a:lnTo>
                    <a:pt x="370524" y="586919"/>
                  </a:lnTo>
                  <a:lnTo>
                    <a:pt x="375292" y="588276"/>
                  </a:lnTo>
                  <a:lnTo>
                    <a:pt x="379606" y="589633"/>
                  </a:lnTo>
                  <a:lnTo>
                    <a:pt x="383011" y="591216"/>
                  </a:lnTo>
                  <a:lnTo>
                    <a:pt x="386190" y="593025"/>
                  </a:lnTo>
                  <a:lnTo>
                    <a:pt x="388914" y="594834"/>
                  </a:lnTo>
                  <a:lnTo>
                    <a:pt x="391866" y="597096"/>
                  </a:lnTo>
                  <a:lnTo>
                    <a:pt x="394363" y="599583"/>
                  </a:lnTo>
                  <a:lnTo>
                    <a:pt x="396861" y="601845"/>
                  </a:lnTo>
                  <a:lnTo>
                    <a:pt x="399358" y="604559"/>
                  </a:lnTo>
                  <a:lnTo>
                    <a:pt x="401401" y="607499"/>
                  </a:lnTo>
                  <a:lnTo>
                    <a:pt x="403218" y="610665"/>
                  </a:lnTo>
                  <a:lnTo>
                    <a:pt x="404580" y="613605"/>
                  </a:lnTo>
                  <a:lnTo>
                    <a:pt x="406169" y="616998"/>
                  </a:lnTo>
                  <a:lnTo>
                    <a:pt x="407531" y="620390"/>
                  </a:lnTo>
                  <a:lnTo>
                    <a:pt x="408213" y="623782"/>
                  </a:lnTo>
                  <a:lnTo>
                    <a:pt x="409121" y="627175"/>
                  </a:lnTo>
                  <a:lnTo>
                    <a:pt x="409575" y="631246"/>
                  </a:lnTo>
                  <a:lnTo>
                    <a:pt x="409575" y="634638"/>
                  </a:lnTo>
                  <a:lnTo>
                    <a:pt x="409575" y="944926"/>
                  </a:lnTo>
                  <a:lnTo>
                    <a:pt x="409348" y="949223"/>
                  </a:lnTo>
                  <a:lnTo>
                    <a:pt x="408894" y="953294"/>
                  </a:lnTo>
                  <a:lnTo>
                    <a:pt x="407986" y="957817"/>
                  </a:lnTo>
                  <a:lnTo>
                    <a:pt x="406623" y="961662"/>
                  </a:lnTo>
                  <a:lnTo>
                    <a:pt x="405034" y="965506"/>
                  </a:lnTo>
                  <a:lnTo>
                    <a:pt x="403218" y="969125"/>
                  </a:lnTo>
                  <a:lnTo>
                    <a:pt x="400720" y="972743"/>
                  </a:lnTo>
                  <a:lnTo>
                    <a:pt x="398450" y="975910"/>
                  </a:lnTo>
                  <a:lnTo>
                    <a:pt x="395726" y="979076"/>
                  </a:lnTo>
                  <a:lnTo>
                    <a:pt x="392774" y="981564"/>
                  </a:lnTo>
                  <a:lnTo>
                    <a:pt x="389368" y="984278"/>
                  </a:lnTo>
                  <a:lnTo>
                    <a:pt x="386190" y="986539"/>
                  </a:lnTo>
                  <a:lnTo>
                    <a:pt x="382557" y="988575"/>
                  </a:lnTo>
                  <a:lnTo>
                    <a:pt x="378698" y="990384"/>
                  </a:lnTo>
                  <a:lnTo>
                    <a:pt x="374611" y="991741"/>
                  </a:lnTo>
                  <a:lnTo>
                    <a:pt x="370524" y="992645"/>
                  </a:lnTo>
                  <a:lnTo>
                    <a:pt x="365757" y="993550"/>
                  </a:lnTo>
                  <a:lnTo>
                    <a:pt x="360535" y="993776"/>
                  </a:lnTo>
                  <a:lnTo>
                    <a:pt x="49267" y="993776"/>
                  </a:lnTo>
                  <a:lnTo>
                    <a:pt x="44272" y="993550"/>
                  </a:lnTo>
                  <a:lnTo>
                    <a:pt x="39277" y="992645"/>
                  </a:lnTo>
                  <a:lnTo>
                    <a:pt x="35191" y="991741"/>
                  </a:lnTo>
                  <a:lnTo>
                    <a:pt x="31331" y="990384"/>
                  </a:lnTo>
                  <a:lnTo>
                    <a:pt x="27471" y="988575"/>
                  </a:lnTo>
                  <a:lnTo>
                    <a:pt x="23839" y="986539"/>
                  </a:lnTo>
                  <a:lnTo>
                    <a:pt x="20433" y="984278"/>
                  </a:lnTo>
                  <a:lnTo>
                    <a:pt x="17028" y="981564"/>
                  </a:lnTo>
                  <a:lnTo>
                    <a:pt x="14303" y="979076"/>
                  </a:lnTo>
                  <a:lnTo>
                    <a:pt x="11352" y="975910"/>
                  </a:lnTo>
                  <a:lnTo>
                    <a:pt x="8854" y="972743"/>
                  </a:lnTo>
                  <a:lnTo>
                    <a:pt x="6811" y="969125"/>
                  </a:lnTo>
                  <a:lnTo>
                    <a:pt x="4768" y="965506"/>
                  </a:lnTo>
                  <a:lnTo>
                    <a:pt x="3178" y="961662"/>
                  </a:lnTo>
                  <a:lnTo>
                    <a:pt x="1816" y="957817"/>
                  </a:lnTo>
                  <a:lnTo>
                    <a:pt x="908" y="953294"/>
                  </a:lnTo>
                  <a:lnTo>
                    <a:pt x="227" y="949223"/>
                  </a:lnTo>
                  <a:lnTo>
                    <a:pt x="0" y="944926"/>
                  </a:lnTo>
                  <a:lnTo>
                    <a:pt x="0" y="634638"/>
                  </a:lnTo>
                  <a:lnTo>
                    <a:pt x="227" y="631246"/>
                  </a:lnTo>
                  <a:lnTo>
                    <a:pt x="908" y="627175"/>
                  </a:lnTo>
                  <a:lnTo>
                    <a:pt x="1362" y="623782"/>
                  </a:lnTo>
                  <a:lnTo>
                    <a:pt x="2270" y="620390"/>
                  </a:lnTo>
                  <a:lnTo>
                    <a:pt x="3632" y="616998"/>
                  </a:lnTo>
                  <a:lnTo>
                    <a:pt x="4995" y="613605"/>
                  </a:lnTo>
                  <a:lnTo>
                    <a:pt x="6811" y="610665"/>
                  </a:lnTo>
                  <a:lnTo>
                    <a:pt x="8627" y="607499"/>
                  </a:lnTo>
                  <a:lnTo>
                    <a:pt x="10670" y="604559"/>
                  </a:lnTo>
                  <a:lnTo>
                    <a:pt x="12941" y="601845"/>
                  </a:lnTo>
                  <a:lnTo>
                    <a:pt x="15438" y="599583"/>
                  </a:lnTo>
                  <a:lnTo>
                    <a:pt x="18163" y="597096"/>
                  </a:lnTo>
                  <a:lnTo>
                    <a:pt x="20887" y="594834"/>
                  </a:lnTo>
                  <a:lnTo>
                    <a:pt x="23839" y="593025"/>
                  </a:lnTo>
                  <a:lnTo>
                    <a:pt x="27017" y="591216"/>
                  </a:lnTo>
                  <a:lnTo>
                    <a:pt x="30196" y="589633"/>
                  </a:lnTo>
                  <a:lnTo>
                    <a:pt x="34736" y="588276"/>
                  </a:lnTo>
                  <a:lnTo>
                    <a:pt x="39277" y="586919"/>
                  </a:lnTo>
                  <a:lnTo>
                    <a:pt x="44272" y="586240"/>
                  </a:lnTo>
                  <a:lnTo>
                    <a:pt x="49267" y="585788"/>
                  </a:lnTo>
                  <a:close/>
                  <a:moveTo>
                    <a:pt x="1273230" y="0"/>
                  </a:moveTo>
                  <a:lnTo>
                    <a:pt x="1584498" y="0"/>
                  </a:lnTo>
                  <a:lnTo>
                    <a:pt x="1589493" y="226"/>
                  </a:lnTo>
                  <a:lnTo>
                    <a:pt x="1594488" y="905"/>
                  </a:lnTo>
                  <a:lnTo>
                    <a:pt x="1599028" y="2263"/>
                  </a:lnTo>
                  <a:lnTo>
                    <a:pt x="1603569" y="3847"/>
                  </a:lnTo>
                  <a:lnTo>
                    <a:pt x="1607883" y="5883"/>
                  </a:lnTo>
                  <a:lnTo>
                    <a:pt x="1611969" y="8372"/>
                  </a:lnTo>
                  <a:lnTo>
                    <a:pt x="1615602" y="11314"/>
                  </a:lnTo>
                  <a:lnTo>
                    <a:pt x="1619235" y="14256"/>
                  </a:lnTo>
                  <a:lnTo>
                    <a:pt x="1622413" y="17650"/>
                  </a:lnTo>
                  <a:lnTo>
                    <a:pt x="1625138" y="21497"/>
                  </a:lnTo>
                  <a:lnTo>
                    <a:pt x="1627408" y="25796"/>
                  </a:lnTo>
                  <a:lnTo>
                    <a:pt x="1629678" y="29869"/>
                  </a:lnTo>
                  <a:lnTo>
                    <a:pt x="1631495" y="34395"/>
                  </a:lnTo>
                  <a:lnTo>
                    <a:pt x="1632403" y="39147"/>
                  </a:lnTo>
                  <a:lnTo>
                    <a:pt x="1633311" y="43899"/>
                  </a:lnTo>
                  <a:lnTo>
                    <a:pt x="1633538" y="48877"/>
                  </a:lnTo>
                  <a:lnTo>
                    <a:pt x="1633538" y="359111"/>
                  </a:lnTo>
                  <a:lnTo>
                    <a:pt x="1633311" y="364089"/>
                  </a:lnTo>
                  <a:lnTo>
                    <a:pt x="1632403" y="368841"/>
                  </a:lnTo>
                  <a:lnTo>
                    <a:pt x="1631495" y="373593"/>
                  </a:lnTo>
                  <a:lnTo>
                    <a:pt x="1629678" y="378119"/>
                  </a:lnTo>
                  <a:lnTo>
                    <a:pt x="1627408" y="382418"/>
                  </a:lnTo>
                  <a:lnTo>
                    <a:pt x="1625138" y="386491"/>
                  </a:lnTo>
                  <a:lnTo>
                    <a:pt x="1622413" y="390338"/>
                  </a:lnTo>
                  <a:lnTo>
                    <a:pt x="1619235" y="393732"/>
                  </a:lnTo>
                  <a:lnTo>
                    <a:pt x="1615602" y="396900"/>
                  </a:lnTo>
                  <a:lnTo>
                    <a:pt x="1611969" y="399615"/>
                  </a:lnTo>
                  <a:lnTo>
                    <a:pt x="1607883" y="402105"/>
                  </a:lnTo>
                  <a:lnTo>
                    <a:pt x="1603569" y="404141"/>
                  </a:lnTo>
                  <a:lnTo>
                    <a:pt x="1599028" y="405725"/>
                  </a:lnTo>
                  <a:lnTo>
                    <a:pt x="1594488" y="407083"/>
                  </a:lnTo>
                  <a:lnTo>
                    <a:pt x="1589493" y="407762"/>
                  </a:lnTo>
                  <a:lnTo>
                    <a:pt x="1584498" y="407988"/>
                  </a:lnTo>
                  <a:lnTo>
                    <a:pt x="1273230" y="407988"/>
                  </a:lnTo>
                  <a:lnTo>
                    <a:pt x="1268008" y="407762"/>
                  </a:lnTo>
                  <a:lnTo>
                    <a:pt x="1263240" y="407083"/>
                  </a:lnTo>
                  <a:lnTo>
                    <a:pt x="1258473" y="405725"/>
                  </a:lnTo>
                  <a:lnTo>
                    <a:pt x="1254159" y="404141"/>
                  </a:lnTo>
                  <a:lnTo>
                    <a:pt x="1249845" y="402105"/>
                  </a:lnTo>
                  <a:lnTo>
                    <a:pt x="1245532" y="399615"/>
                  </a:lnTo>
                  <a:lnTo>
                    <a:pt x="1241899" y="396900"/>
                  </a:lnTo>
                  <a:lnTo>
                    <a:pt x="1238493" y="393732"/>
                  </a:lnTo>
                  <a:lnTo>
                    <a:pt x="1235315" y="390338"/>
                  </a:lnTo>
                  <a:lnTo>
                    <a:pt x="1232363" y="386491"/>
                  </a:lnTo>
                  <a:lnTo>
                    <a:pt x="1229866" y="382418"/>
                  </a:lnTo>
                  <a:lnTo>
                    <a:pt x="1227823" y="378119"/>
                  </a:lnTo>
                  <a:lnTo>
                    <a:pt x="1226233" y="373593"/>
                  </a:lnTo>
                  <a:lnTo>
                    <a:pt x="1224871" y="368841"/>
                  </a:lnTo>
                  <a:lnTo>
                    <a:pt x="1224190" y="364089"/>
                  </a:lnTo>
                  <a:lnTo>
                    <a:pt x="1223963" y="359111"/>
                  </a:lnTo>
                  <a:lnTo>
                    <a:pt x="1223963" y="48877"/>
                  </a:lnTo>
                  <a:lnTo>
                    <a:pt x="1224190" y="43899"/>
                  </a:lnTo>
                  <a:lnTo>
                    <a:pt x="1224871" y="39147"/>
                  </a:lnTo>
                  <a:lnTo>
                    <a:pt x="1226233" y="34395"/>
                  </a:lnTo>
                  <a:lnTo>
                    <a:pt x="1227823" y="29869"/>
                  </a:lnTo>
                  <a:lnTo>
                    <a:pt x="1229866" y="25796"/>
                  </a:lnTo>
                  <a:lnTo>
                    <a:pt x="1232363" y="21497"/>
                  </a:lnTo>
                  <a:lnTo>
                    <a:pt x="1235315" y="17650"/>
                  </a:lnTo>
                  <a:lnTo>
                    <a:pt x="1238493" y="14256"/>
                  </a:lnTo>
                  <a:lnTo>
                    <a:pt x="1241899" y="11314"/>
                  </a:lnTo>
                  <a:lnTo>
                    <a:pt x="1245532" y="8372"/>
                  </a:lnTo>
                  <a:lnTo>
                    <a:pt x="1249845" y="5883"/>
                  </a:lnTo>
                  <a:lnTo>
                    <a:pt x="1254159" y="3847"/>
                  </a:lnTo>
                  <a:lnTo>
                    <a:pt x="1258473" y="2263"/>
                  </a:lnTo>
                  <a:lnTo>
                    <a:pt x="1263240" y="905"/>
                  </a:lnTo>
                  <a:lnTo>
                    <a:pt x="1268008" y="226"/>
                  </a:lnTo>
                  <a:lnTo>
                    <a:pt x="1273230" y="0"/>
                  </a:lnTo>
                  <a:close/>
                  <a:moveTo>
                    <a:pt x="661842" y="0"/>
                  </a:moveTo>
                  <a:lnTo>
                    <a:pt x="973283" y="0"/>
                  </a:lnTo>
                  <a:lnTo>
                    <a:pt x="978280" y="226"/>
                  </a:lnTo>
                  <a:lnTo>
                    <a:pt x="983278" y="905"/>
                  </a:lnTo>
                  <a:lnTo>
                    <a:pt x="988048" y="2263"/>
                  </a:lnTo>
                  <a:lnTo>
                    <a:pt x="992364" y="3847"/>
                  </a:lnTo>
                  <a:lnTo>
                    <a:pt x="996681" y="5883"/>
                  </a:lnTo>
                  <a:lnTo>
                    <a:pt x="1000769" y="8372"/>
                  </a:lnTo>
                  <a:lnTo>
                    <a:pt x="1004404" y="11314"/>
                  </a:lnTo>
                  <a:lnTo>
                    <a:pt x="1008039" y="14256"/>
                  </a:lnTo>
                  <a:lnTo>
                    <a:pt x="1011219" y="17650"/>
                  </a:lnTo>
                  <a:lnTo>
                    <a:pt x="1013945" y="21497"/>
                  </a:lnTo>
                  <a:lnTo>
                    <a:pt x="1016444" y="25796"/>
                  </a:lnTo>
                  <a:lnTo>
                    <a:pt x="1018488" y="29869"/>
                  </a:lnTo>
                  <a:lnTo>
                    <a:pt x="1020306" y="34395"/>
                  </a:lnTo>
                  <a:lnTo>
                    <a:pt x="1021214" y="39147"/>
                  </a:lnTo>
                  <a:lnTo>
                    <a:pt x="1022123" y="43899"/>
                  </a:lnTo>
                  <a:lnTo>
                    <a:pt x="1022350" y="48877"/>
                  </a:lnTo>
                  <a:lnTo>
                    <a:pt x="1022350" y="359111"/>
                  </a:lnTo>
                  <a:lnTo>
                    <a:pt x="1022123" y="364089"/>
                  </a:lnTo>
                  <a:lnTo>
                    <a:pt x="1021214" y="368841"/>
                  </a:lnTo>
                  <a:lnTo>
                    <a:pt x="1020306" y="373593"/>
                  </a:lnTo>
                  <a:lnTo>
                    <a:pt x="1018488" y="378119"/>
                  </a:lnTo>
                  <a:lnTo>
                    <a:pt x="1016444" y="382418"/>
                  </a:lnTo>
                  <a:lnTo>
                    <a:pt x="1013945" y="386491"/>
                  </a:lnTo>
                  <a:lnTo>
                    <a:pt x="1011219" y="390338"/>
                  </a:lnTo>
                  <a:lnTo>
                    <a:pt x="1008039" y="393732"/>
                  </a:lnTo>
                  <a:lnTo>
                    <a:pt x="1004404" y="396900"/>
                  </a:lnTo>
                  <a:lnTo>
                    <a:pt x="1000769" y="399615"/>
                  </a:lnTo>
                  <a:lnTo>
                    <a:pt x="996681" y="402105"/>
                  </a:lnTo>
                  <a:lnTo>
                    <a:pt x="992364" y="404141"/>
                  </a:lnTo>
                  <a:lnTo>
                    <a:pt x="988048" y="405725"/>
                  </a:lnTo>
                  <a:lnTo>
                    <a:pt x="983278" y="407083"/>
                  </a:lnTo>
                  <a:lnTo>
                    <a:pt x="978280" y="407762"/>
                  </a:lnTo>
                  <a:lnTo>
                    <a:pt x="973283" y="407988"/>
                  </a:lnTo>
                  <a:lnTo>
                    <a:pt x="661842" y="407988"/>
                  </a:lnTo>
                  <a:lnTo>
                    <a:pt x="656844" y="407762"/>
                  </a:lnTo>
                  <a:lnTo>
                    <a:pt x="651847" y="407083"/>
                  </a:lnTo>
                  <a:lnTo>
                    <a:pt x="647076" y="405725"/>
                  </a:lnTo>
                  <a:lnTo>
                    <a:pt x="642760" y="404141"/>
                  </a:lnTo>
                  <a:lnTo>
                    <a:pt x="638444" y="402105"/>
                  </a:lnTo>
                  <a:lnTo>
                    <a:pt x="634355" y="399615"/>
                  </a:lnTo>
                  <a:lnTo>
                    <a:pt x="630721" y="396900"/>
                  </a:lnTo>
                  <a:lnTo>
                    <a:pt x="627086" y="393732"/>
                  </a:lnTo>
                  <a:lnTo>
                    <a:pt x="623906" y="390338"/>
                  </a:lnTo>
                  <a:lnTo>
                    <a:pt x="621180" y="386491"/>
                  </a:lnTo>
                  <a:lnTo>
                    <a:pt x="618681" y="382418"/>
                  </a:lnTo>
                  <a:lnTo>
                    <a:pt x="616637" y="378119"/>
                  </a:lnTo>
                  <a:lnTo>
                    <a:pt x="614819" y="373593"/>
                  </a:lnTo>
                  <a:lnTo>
                    <a:pt x="613683" y="368841"/>
                  </a:lnTo>
                  <a:lnTo>
                    <a:pt x="613002" y="364089"/>
                  </a:lnTo>
                  <a:lnTo>
                    <a:pt x="612775" y="359111"/>
                  </a:lnTo>
                  <a:lnTo>
                    <a:pt x="612775" y="48877"/>
                  </a:lnTo>
                  <a:lnTo>
                    <a:pt x="613002" y="43899"/>
                  </a:lnTo>
                  <a:lnTo>
                    <a:pt x="613683" y="39147"/>
                  </a:lnTo>
                  <a:lnTo>
                    <a:pt x="614819" y="34395"/>
                  </a:lnTo>
                  <a:lnTo>
                    <a:pt x="616637" y="29869"/>
                  </a:lnTo>
                  <a:lnTo>
                    <a:pt x="618681" y="25796"/>
                  </a:lnTo>
                  <a:lnTo>
                    <a:pt x="621180" y="21497"/>
                  </a:lnTo>
                  <a:lnTo>
                    <a:pt x="623906" y="17650"/>
                  </a:lnTo>
                  <a:lnTo>
                    <a:pt x="627086" y="14256"/>
                  </a:lnTo>
                  <a:lnTo>
                    <a:pt x="630721" y="11314"/>
                  </a:lnTo>
                  <a:lnTo>
                    <a:pt x="634355" y="8372"/>
                  </a:lnTo>
                  <a:lnTo>
                    <a:pt x="638444" y="5883"/>
                  </a:lnTo>
                  <a:lnTo>
                    <a:pt x="642760" y="3847"/>
                  </a:lnTo>
                  <a:lnTo>
                    <a:pt x="647076" y="2263"/>
                  </a:lnTo>
                  <a:lnTo>
                    <a:pt x="651847" y="905"/>
                  </a:lnTo>
                  <a:lnTo>
                    <a:pt x="656844" y="226"/>
                  </a:lnTo>
                  <a:lnTo>
                    <a:pt x="661842" y="0"/>
                  </a:lnTo>
                  <a:close/>
                  <a:moveTo>
                    <a:pt x="49267" y="0"/>
                  </a:moveTo>
                  <a:lnTo>
                    <a:pt x="360535" y="0"/>
                  </a:lnTo>
                  <a:lnTo>
                    <a:pt x="365757" y="226"/>
                  </a:lnTo>
                  <a:lnTo>
                    <a:pt x="370524" y="905"/>
                  </a:lnTo>
                  <a:lnTo>
                    <a:pt x="375292" y="2263"/>
                  </a:lnTo>
                  <a:lnTo>
                    <a:pt x="379606" y="3847"/>
                  </a:lnTo>
                  <a:lnTo>
                    <a:pt x="383920" y="5883"/>
                  </a:lnTo>
                  <a:lnTo>
                    <a:pt x="388233" y="8372"/>
                  </a:lnTo>
                  <a:lnTo>
                    <a:pt x="391866" y="11314"/>
                  </a:lnTo>
                  <a:lnTo>
                    <a:pt x="395271" y="14256"/>
                  </a:lnTo>
                  <a:lnTo>
                    <a:pt x="398450" y="17650"/>
                  </a:lnTo>
                  <a:lnTo>
                    <a:pt x="401401" y="21497"/>
                  </a:lnTo>
                  <a:lnTo>
                    <a:pt x="403672" y="25796"/>
                  </a:lnTo>
                  <a:lnTo>
                    <a:pt x="405715" y="29869"/>
                  </a:lnTo>
                  <a:lnTo>
                    <a:pt x="407531" y="34395"/>
                  </a:lnTo>
                  <a:lnTo>
                    <a:pt x="408440" y="39147"/>
                  </a:lnTo>
                  <a:lnTo>
                    <a:pt x="409348" y="43899"/>
                  </a:lnTo>
                  <a:lnTo>
                    <a:pt x="409575" y="48877"/>
                  </a:lnTo>
                  <a:lnTo>
                    <a:pt x="409575" y="359111"/>
                  </a:lnTo>
                  <a:lnTo>
                    <a:pt x="409348" y="364089"/>
                  </a:lnTo>
                  <a:lnTo>
                    <a:pt x="408440" y="368841"/>
                  </a:lnTo>
                  <a:lnTo>
                    <a:pt x="407531" y="373593"/>
                  </a:lnTo>
                  <a:lnTo>
                    <a:pt x="405715" y="378119"/>
                  </a:lnTo>
                  <a:lnTo>
                    <a:pt x="403672" y="382418"/>
                  </a:lnTo>
                  <a:lnTo>
                    <a:pt x="401401" y="386491"/>
                  </a:lnTo>
                  <a:lnTo>
                    <a:pt x="398450" y="390338"/>
                  </a:lnTo>
                  <a:lnTo>
                    <a:pt x="395271" y="393732"/>
                  </a:lnTo>
                  <a:lnTo>
                    <a:pt x="391866" y="396900"/>
                  </a:lnTo>
                  <a:lnTo>
                    <a:pt x="388233" y="399615"/>
                  </a:lnTo>
                  <a:lnTo>
                    <a:pt x="383920" y="402105"/>
                  </a:lnTo>
                  <a:lnTo>
                    <a:pt x="379606" y="404141"/>
                  </a:lnTo>
                  <a:lnTo>
                    <a:pt x="375292" y="405725"/>
                  </a:lnTo>
                  <a:lnTo>
                    <a:pt x="370524" y="407083"/>
                  </a:lnTo>
                  <a:lnTo>
                    <a:pt x="365757" y="407762"/>
                  </a:lnTo>
                  <a:lnTo>
                    <a:pt x="360535" y="407988"/>
                  </a:lnTo>
                  <a:lnTo>
                    <a:pt x="49267" y="407988"/>
                  </a:lnTo>
                  <a:lnTo>
                    <a:pt x="44272" y="407762"/>
                  </a:lnTo>
                  <a:lnTo>
                    <a:pt x="39277" y="407083"/>
                  </a:lnTo>
                  <a:lnTo>
                    <a:pt x="35191" y="405951"/>
                  </a:lnTo>
                  <a:lnTo>
                    <a:pt x="31331" y="404594"/>
                  </a:lnTo>
                  <a:lnTo>
                    <a:pt x="27471" y="402783"/>
                  </a:lnTo>
                  <a:lnTo>
                    <a:pt x="23839" y="400747"/>
                  </a:lnTo>
                  <a:lnTo>
                    <a:pt x="20433" y="398710"/>
                  </a:lnTo>
                  <a:lnTo>
                    <a:pt x="17028" y="396221"/>
                  </a:lnTo>
                  <a:lnTo>
                    <a:pt x="14303" y="393279"/>
                  </a:lnTo>
                  <a:lnTo>
                    <a:pt x="11352" y="390338"/>
                  </a:lnTo>
                  <a:lnTo>
                    <a:pt x="8854" y="386944"/>
                  </a:lnTo>
                  <a:lnTo>
                    <a:pt x="6811" y="383323"/>
                  </a:lnTo>
                  <a:lnTo>
                    <a:pt x="4768" y="379703"/>
                  </a:lnTo>
                  <a:lnTo>
                    <a:pt x="3178" y="375856"/>
                  </a:lnTo>
                  <a:lnTo>
                    <a:pt x="1816" y="371783"/>
                  </a:lnTo>
                  <a:lnTo>
                    <a:pt x="908" y="367710"/>
                  </a:lnTo>
                  <a:lnTo>
                    <a:pt x="227" y="363636"/>
                  </a:lnTo>
                  <a:lnTo>
                    <a:pt x="0" y="359111"/>
                  </a:lnTo>
                  <a:lnTo>
                    <a:pt x="0" y="48877"/>
                  </a:lnTo>
                  <a:lnTo>
                    <a:pt x="227" y="44578"/>
                  </a:lnTo>
                  <a:lnTo>
                    <a:pt x="908" y="40278"/>
                  </a:lnTo>
                  <a:lnTo>
                    <a:pt x="1816" y="36205"/>
                  </a:lnTo>
                  <a:lnTo>
                    <a:pt x="3178" y="32132"/>
                  </a:lnTo>
                  <a:lnTo>
                    <a:pt x="4768" y="28285"/>
                  </a:lnTo>
                  <a:lnTo>
                    <a:pt x="6811" y="24665"/>
                  </a:lnTo>
                  <a:lnTo>
                    <a:pt x="8854" y="21044"/>
                  </a:lnTo>
                  <a:lnTo>
                    <a:pt x="11352" y="17650"/>
                  </a:lnTo>
                  <a:lnTo>
                    <a:pt x="14303" y="14708"/>
                  </a:lnTo>
                  <a:lnTo>
                    <a:pt x="17028" y="11993"/>
                  </a:lnTo>
                  <a:lnTo>
                    <a:pt x="20433" y="9504"/>
                  </a:lnTo>
                  <a:lnTo>
                    <a:pt x="23839" y="7241"/>
                  </a:lnTo>
                  <a:lnTo>
                    <a:pt x="27471" y="5204"/>
                  </a:lnTo>
                  <a:lnTo>
                    <a:pt x="31331" y="3394"/>
                  </a:lnTo>
                  <a:lnTo>
                    <a:pt x="35191" y="2036"/>
                  </a:lnTo>
                  <a:lnTo>
                    <a:pt x="39277" y="905"/>
                  </a:lnTo>
                  <a:lnTo>
                    <a:pt x="44272" y="226"/>
                  </a:lnTo>
                  <a:lnTo>
                    <a:pt x="49267" y="0"/>
                  </a:lnTo>
                  <a:close/>
                </a:path>
              </a:pathLst>
            </a:custGeom>
            <a:solidFill>
              <a:srgbClr val="F5F5EB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文本框 50"/>
          <p:cNvSpPr txBox="1">
            <a:spLocks noChangeArrowheads="1"/>
          </p:cNvSpPr>
          <p:nvPr/>
        </p:nvSpPr>
        <p:spPr bwMode="auto">
          <a:xfrm>
            <a:off x="2909887" y="3680223"/>
            <a:ext cx="14728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4768455" y="2089548"/>
            <a:ext cx="1446609" cy="1447800"/>
            <a:chOff x="4768455" y="2089548"/>
            <a:chExt cx="1446609" cy="1447800"/>
          </a:xfrm>
        </p:grpSpPr>
        <p:sp>
          <p:nvSpPr>
            <p:cNvPr id="19" name="椭圆 18"/>
            <p:cNvSpPr/>
            <p:nvPr/>
          </p:nvSpPr>
          <p:spPr bwMode="auto">
            <a:xfrm>
              <a:off x="4768455" y="2089548"/>
              <a:ext cx="1446609" cy="1447800"/>
            </a:xfrm>
            <a:prstGeom prst="ellipse">
              <a:avLst/>
            </a:prstGeom>
            <a:solidFill>
              <a:srgbClr val="418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" name="KSO_Shape"/>
            <p:cNvSpPr/>
            <p:nvPr/>
          </p:nvSpPr>
          <p:spPr bwMode="auto">
            <a:xfrm>
              <a:off x="5051671" y="2547176"/>
              <a:ext cx="855649" cy="587614"/>
            </a:xfrm>
            <a:custGeom>
              <a:avLst/>
              <a:gdLst>
                <a:gd name="T0" fmla="*/ 2147483647 w 112"/>
                <a:gd name="T1" fmla="*/ 2147483647 h 77"/>
                <a:gd name="T2" fmla="*/ 2147483647 w 112"/>
                <a:gd name="T3" fmla="*/ 2147483647 h 77"/>
                <a:gd name="T4" fmla="*/ 2147483647 w 112"/>
                <a:gd name="T5" fmla="*/ 2147483647 h 77"/>
                <a:gd name="T6" fmla="*/ 2147483647 w 112"/>
                <a:gd name="T7" fmla="*/ 2147483647 h 77"/>
                <a:gd name="T8" fmla="*/ 2147483647 w 112"/>
                <a:gd name="T9" fmla="*/ 2147483647 h 77"/>
                <a:gd name="T10" fmla="*/ 0 w 112"/>
                <a:gd name="T11" fmla="*/ 2147483647 h 77"/>
                <a:gd name="T12" fmla="*/ 2147483647 w 112"/>
                <a:gd name="T13" fmla="*/ 2147483647 h 77"/>
                <a:gd name="T14" fmla="*/ 2147483647 w 112"/>
                <a:gd name="T15" fmla="*/ 2147483647 h 77"/>
                <a:gd name="T16" fmla="*/ 2147483647 w 112"/>
                <a:gd name="T17" fmla="*/ 2147483647 h 77"/>
                <a:gd name="T18" fmla="*/ 2147483647 w 112"/>
                <a:gd name="T19" fmla="*/ 2147483647 h 77"/>
                <a:gd name="T20" fmla="*/ 2147483647 w 112"/>
                <a:gd name="T21" fmla="*/ 2147483647 h 77"/>
                <a:gd name="T22" fmla="*/ 2147483647 w 112"/>
                <a:gd name="T23" fmla="*/ 2147483647 h 77"/>
                <a:gd name="T24" fmla="*/ 2147483647 w 112"/>
                <a:gd name="T25" fmla="*/ 2147483647 h 77"/>
                <a:gd name="T26" fmla="*/ 2147483647 w 112"/>
                <a:gd name="T27" fmla="*/ 2147483647 h 77"/>
                <a:gd name="T28" fmla="*/ 2147483647 w 112"/>
                <a:gd name="T29" fmla="*/ 2147483647 h 77"/>
                <a:gd name="T30" fmla="*/ 2147483647 w 112"/>
                <a:gd name="T31" fmla="*/ 2147483647 h 77"/>
                <a:gd name="T32" fmla="*/ 2147483647 w 112"/>
                <a:gd name="T33" fmla="*/ 2147483647 h 77"/>
                <a:gd name="T34" fmla="*/ 2147483647 w 112"/>
                <a:gd name="T35" fmla="*/ 2147483647 h 77"/>
                <a:gd name="T36" fmla="*/ 2147483647 w 112"/>
                <a:gd name="T37" fmla="*/ 2147483647 h 77"/>
                <a:gd name="T38" fmla="*/ 2147483647 w 112"/>
                <a:gd name="T39" fmla="*/ 2147483647 h 77"/>
                <a:gd name="T40" fmla="*/ 2147483647 w 112"/>
                <a:gd name="T41" fmla="*/ 2147483647 h 77"/>
                <a:gd name="T42" fmla="*/ 2147483647 w 112"/>
                <a:gd name="T43" fmla="*/ 2147483647 h 77"/>
                <a:gd name="T44" fmla="*/ 2147483647 w 112"/>
                <a:gd name="T45" fmla="*/ 2147483647 h 77"/>
                <a:gd name="T46" fmla="*/ 2147483647 w 112"/>
                <a:gd name="T47" fmla="*/ 2147483647 h 77"/>
                <a:gd name="T48" fmla="*/ 2147483647 w 112"/>
                <a:gd name="T49" fmla="*/ 2147483647 h 77"/>
                <a:gd name="T50" fmla="*/ 2147483647 w 112"/>
                <a:gd name="T51" fmla="*/ 2147483647 h 77"/>
                <a:gd name="T52" fmla="*/ 2147483647 w 112"/>
                <a:gd name="T53" fmla="*/ 2147483647 h 77"/>
                <a:gd name="T54" fmla="*/ 2147483647 w 112"/>
                <a:gd name="T55" fmla="*/ 2147483647 h 77"/>
                <a:gd name="T56" fmla="*/ 2147483647 w 112"/>
                <a:gd name="T57" fmla="*/ 2147483647 h 77"/>
                <a:gd name="T58" fmla="*/ 2147483647 w 112"/>
                <a:gd name="T59" fmla="*/ 2147483647 h 77"/>
                <a:gd name="T60" fmla="*/ 2147483647 w 112"/>
                <a:gd name="T61" fmla="*/ 2147483647 h 77"/>
                <a:gd name="T62" fmla="*/ 2147483647 w 112"/>
                <a:gd name="T63" fmla="*/ 2147483647 h 77"/>
                <a:gd name="T64" fmla="*/ 2147483647 w 112"/>
                <a:gd name="T65" fmla="*/ 2147483647 h 77"/>
                <a:gd name="T66" fmla="*/ 2147483647 w 112"/>
                <a:gd name="T67" fmla="*/ 2147483647 h 77"/>
                <a:gd name="T68" fmla="*/ 2147483647 w 112"/>
                <a:gd name="T69" fmla="*/ 2147483647 h 77"/>
                <a:gd name="T70" fmla="*/ 2147483647 w 112"/>
                <a:gd name="T71" fmla="*/ 2147483647 h 77"/>
                <a:gd name="T72" fmla="*/ 2147483647 w 112"/>
                <a:gd name="T73" fmla="*/ 2147483647 h 77"/>
                <a:gd name="T74" fmla="*/ 2147483647 w 112"/>
                <a:gd name="T75" fmla="*/ 2147483647 h 77"/>
                <a:gd name="T76" fmla="*/ 2147483647 w 112"/>
                <a:gd name="T77" fmla="*/ 2147483647 h 77"/>
                <a:gd name="T78" fmla="*/ 2147483647 w 112"/>
                <a:gd name="T79" fmla="*/ 2147483647 h 77"/>
                <a:gd name="T80" fmla="*/ 2147483647 w 112"/>
                <a:gd name="T81" fmla="*/ 2147483647 h 77"/>
                <a:gd name="T82" fmla="*/ 2147483647 w 112"/>
                <a:gd name="T83" fmla="*/ 2147483647 h 77"/>
                <a:gd name="T84" fmla="*/ 2147483647 w 112"/>
                <a:gd name="T85" fmla="*/ 2147483647 h 77"/>
                <a:gd name="T86" fmla="*/ 2147483647 w 112"/>
                <a:gd name="T87" fmla="*/ 2147483647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77"/>
                <a:gd name="T134" fmla="*/ 112 w 112"/>
                <a:gd name="T135" fmla="*/ 77 h 7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F5F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文本框 51"/>
          <p:cNvSpPr txBox="1">
            <a:spLocks noChangeArrowheads="1"/>
          </p:cNvSpPr>
          <p:nvPr/>
        </p:nvSpPr>
        <p:spPr bwMode="auto">
          <a:xfrm>
            <a:off x="4763691" y="3680223"/>
            <a:ext cx="1520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6665117" y="2089549"/>
            <a:ext cx="1446609" cy="1447800"/>
            <a:chOff x="6665117" y="2089549"/>
            <a:chExt cx="1446609" cy="1447800"/>
          </a:xfrm>
        </p:grpSpPr>
        <p:sp>
          <p:nvSpPr>
            <p:cNvPr id="23" name="椭圆 22"/>
            <p:cNvSpPr/>
            <p:nvPr/>
          </p:nvSpPr>
          <p:spPr bwMode="auto">
            <a:xfrm>
              <a:off x="6665117" y="2089549"/>
              <a:ext cx="1446609" cy="1447800"/>
            </a:xfrm>
            <a:prstGeom prst="ellipse">
              <a:avLst/>
            </a:prstGeom>
            <a:solidFill>
              <a:srgbClr val="418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4" name="KSO_Shape"/>
            <p:cNvSpPr/>
            <p:nvPr/>
          </p:nvSpPr>
          <p:spPr bwMode="auto">
            <a:xfrm>
              <a:off x="7058020" y="2421732"/>
              <a:ext cx="660797" cy="838200"/>
            </a:xfrm>
            <a:custGeom>
              <a:avLst/>
              <a:gdLst>
                <a:gd name="T0" fmla="*/ 259322 w 2665412"/>
                <a:gd name="T1" fmla="*/ 2895285 h 3382963"/>
                <a:gd name="T2" fmla="*/ 511017 w 2665412"/>
                <a:gd name="T3" fmla="*/ 3155147 h 3382963"/>
                <a:gd name="T4" fmla="*/ 770965 w 2665412"/>
                <a:gd name="T5" fmla="*/ 2903852 h 3382963"/>
                <a:gd name="T6" fmla="*/ 519587 w 2665412"/>
                <a:gd name="T7" fmla="*/ 2643989 h 3382963"/>
                <a:gd name="T8" fmla="*/ 875071 w 2665412"/>
                <a:gd name="T9" fmla="*/ 2732514 h 3382963"/>
                <a:gd name="T10" fmla="*/ 732560 w 2665412"/>
                <a:gd name="T11" fmla="*/ 3231615 h 3382963"/>
                <a:gd name="T12" fmla="*/ 265987 w 2665412"/>
                <a:gd name="T13" fmla="*/ 3315697 h 3382963"/>
                <a:gd name="T14" fmla="*/ 147598 w 2665412"/>
                <a:gd name="T15" fmla="*/ 2750917 h 3382963"/>
                <a:gd name="T16" fmla="*/ 1831415 w 2665412"/>
                <a:gd name="T17" fmla="*/ 2257426 h 3382963"/>
                <a:gd name="T18" fmla="*/ 1993961 w 2665412"/>
                <a:gd name="T19" fmla="*/ 2438401 h 3382963"/>
                <a:gd name="T20" fmla="*/ 1847258 w 2665412"/>
                <a:gd name="T21" fmla="*/ 2409508 h 3382963"/>
                <a:gd name="T22" fmla="*/ 1685662 w 2665412"/>
                <a:gd name="T23" fmla="*/ 2468563 h 3382963"/>
                <a:gd name="T24" fmla="*/ 1995229 w 2665412"/>
                <a:gd name="T25" fmla="*/ 2640966 h 3382963"/>
                <a:gd name="T26" fmla="*/ 1952137 w 2665412"/>
                <a:gd name="T27" fmla="*/ 2838768 h 3382963"/>
                <a:gd name="T28" fmla="*/ 1735409 w 2665412"/>
                <a:gd name="T29" fmla="*/ 2918143 h 3382963"/>
                <a:gd name="T30" fmla="*/ 1580784 w 2665412"/>
                <a:gd name="T31" fmla="*/ 2728596 h 3382963"/>
                <a:gd name="T32" fmla="*/ 1742380 w 2665412"/>
                <a:gd name="T33" fmla="*/ 2773998 h 3382963"/>
                <a:gd name="T34" fmla="*/ 1881478 w 2665412"/>
                <a:gd name="T35" fmla="*/ 2691766 h 3382963"/>
                <a:gd name="T36" fmla="*/ 1563357 w 2665412"/>
                <a:gd name="T37" fmla="*/ 2467293 h 3382963"/>
                <a:gd name="T38" fmla="*/ 1692634 w 2665412"/>
                <a:gd name="T39" fmla="*/ 2322831 h 3382963"/>
                <a:gd name="T40" fmla="*/ 1625723 w 2665412"/>
                <a:gd name="T41" fmla="*/ 2198771 h 3382963"/>
                <a:gd name="T42" fmla="*/ 1410098 w 2665412"/>
                <a:gd name="T43" fmla="*/ 2430592 h 3382963"/>
                <a:gd name="T44" fmla="*/ 1421847 w 2665412"/>
                <a:gd name="T45" fmla="*/ 2757048 h 3382963"/>
                <a:gd name="T46" fmla="*/ 1653351 w 2665412"/>
                <a:gd name="T47" fmla="*/ 2972991 h 3382963"/>
                <a:gd name="T48" fmla="*/ 1980125 w 2665412"/>
                <a:gd name="T49" fmla="*/ 2960924 h 3382963"/>
                <a:gd name="T50" fmla="*/ 2195433 w 2665412"/>
                <a:gd name="T51" fmla="*/ 2729420 h 3382963"/>
                <a:gd name="T52" fmla="*/ 2184001 w 2665412"/>
                <a:gd name="T53" fmla="*/ 2402964 h 3382963"/>
                <a:gd name="T54" fmla="*/ 1952179 w 2665412"/>
                <a:gd name="T55" fmla="*/ 2187021 h 3382963"/>
                <a:gd name="T56" fmla="*/ 2156055 w 2665412"/>
                <a:gd name="T57" fmla="*/ 2032367 h 3382963"/>
                <a:gd name="T58" fmla="*/ 2395816 w 2665412"/>
                <a:gd name="T59" fmla="*/ 2850094 h 3382963"/>
                <a:gd name="T60" fmla="*/ 1619054 w 2665412"/>
                <a:gd name="T61" fmla="*/ 3205130 h 3382963"/>
                <a:gd name="T62" fmla="*/ 1161763 w 2665412"/>
                <a:gd name="T63" fmla="*/ 2697981 h 3382963"/>
                <a:gd name="T64" fmla="*/ 1590474 w 2665412"/>
                <a:gd name="T65" fmla="*/ 1963774 h 3382963"/>
                <a:gd name="T66" fmla="*/ 247746 w 2665412"/>
                <a:gd name="T67" fmla="*/ 2374875 h 3382963"/>
                <a:gd name="T68" fmla="*/ 90506 w 2665412"/>
                <a:gd name="T69" fmla="*/ 2382501 h 3382963"/>
                <a:gd name="T70" fmla="*/ 82882 w 2665412"/>
                <a:gd name="T71" fmla="*/ 2224911 h 3382963"/>
                <a:gd name="T72" fmla="*/ 1925231 w 2665412"/>
                <a:gd name="T73" fmla="*/ 1275421 h 3382963"/>
                <a:gd name="T74" fmla="*/ 2142932 w 2665412"/>
                <a:gd name="T75" fmla="*/ 1565745 h 3382963"/>
                <a:gd name="T76" fmla="*/ 2433411 w 2665412"/>
                <a:gd name="T77" fmla="*/ 1348081 h 3382963"/>
                <a:gd name="T78" fmla="*/ 2215710 w 2665412"/>
                <a:gd name="T79" fmla="*/ 1057758 h 3382963"/>
                <a:gd name="T80" fmla="*/ 2557039 w 2665412"/>
                <a:gd name="T81" fmla="*/ 1184676 h 3382963"/>
                <a:gd name="T82" fmla="*/ 2359043 w 2665412"/>
                <a:gd name="T83" fmla="*/ 1666644 h 3382963"/>
                <a:gd name="T84" fmla="*/ 1943029 w 2665412"/>
                <a:gd name="T85" fmla="*/ 1631742 h 3382963"/>
                <a:gd name="T86" fmla="*/ 1831795 w 2665412"/>
                <a:gd name="T87" fmla="*/ 1117727 h 3382963"/>
                <a:gd name="T88" fmla="*/ 1543971 w 2665412"/>
                <a:gd name="T89" fmla="*/ 596250 h 3382963"/>
                <a:gd name="T90" fmla="*/ 1297460 w 2665412"/>
                <a:gd name="T91" fmla="*/ 948099 h 3382963"/>
                <a:gd name="T92" fmla="*/ 1031888 w 2665412"/>
                <a:gd name="T93" fmla="*/ 755548 h 3382963"/>
                <a:gd name="T94" fmla="*/ 814631 w 2665412"/>
                <a:gd name="T95" fmla="*/ 602286 h 3382963"/>
                <a:gd name="T96" fmla="*/ 863801 w 2665412"/>
                <a:gd name="T97" fmla="*/ 640380 h 3382963"/>
                <a:gd name="T98" fmla="*/ 958650 w 2665412"/>
                <a:gd name="T99" fmla="*/ 731486 h 3382963"/>
                <a:gd name="T100" fmla="*/ 915825 w 2665412"/>
                <a:gd name="T101" fmla="*/ 1047026 h 3382963"/>
                <a:gd name="T102" fmla="*/ 1093788 w 2665412"/>
                <a:gd name="T103" fmla="*/ 1742545 h 3382963"/>
                <a:gd name="T104" fmla="*/ 941203 w 2665412"/>
                <a:gd name="T105" fmla="*/ 2331086 h 3382963"/>
                <a:gd name="T106" fmla="*/ 804162 w 2665412"/>
                <a:gd name="T107" fmla="*/ 2246646 h 3382963"/>
                <a:gd name="T108" fmla="*/ 518978 w 2665412"/>
                <a:gd name="T109" fmla="*/ 1458116 h 3382963"/>
                <a:gd name="T110" fmla="*/ 425714 w 2665412"/>
                <a:gd name="T111" fmla="*/ 1302568 h 3382963"/>
                <a:gd name="T112" fmla="*/ 154488 w 2665412"/>
                <a:gd name="T113" fmla="*/ 951475 h 3382963"/>
                <a:gd name="T114" fmla="*/ 4758 w 2665412"/>
                <a:gd name="T115" fmla="*/ 912429 h 3382963"/>
                <a:gd name="T116" fmla="*/ 912333 w 2665412"/>
                <a:gd name="T117" fmla="*/ 0 h 3382963"/>
                <a:gd name="T118" fmla="*/ 1112519 w 2665412"/>
                <a:gd name="T119" fmla="*/ 199433 h 3382963"/>
                <a:gd name="T120" fmla="*/ 953005 w 2665412"/>
                <a:gd name="T121" fmla="*/ 526732 h 3382963"/>
                <a:gd name="T122" fmla="*/ 719772 w 2665412"/>
                <a:gd name="T123" fmla="*/ 209293 h 3382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5412" h="3382963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rgbClr val="F5F5EB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文本框 52"/>
          <p:cNvSpPr txBox="1">
            <a:spLocks noChangeArrowheads="1"/>
          </p:cNvSpPr>
          <p:nvPr/>
        </p:nvSpPr>
        <p:spPr bwMode="auto">
          <a:xfrm>
            <a:off x="6691313" y="3680223"/>
            <a:ext cx="14799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grpSp>
        <p:nvGrpSpPr>
          <p:cNvPr id="26" name="组合 26"/>
          <p:cNvGrpSpPr/>
          <p:nvPr/>
        </p:nvGrpSpPr>
        <p:grpSpPr bwMode="auto">
          <a:xfrm>
            <a:off x="3824289" y="2009775"/>
            <a:ext cx="543980" cy="482203"/>
            <a:chOff x="2571691" y="2639961"/>
            <a:chExt cx="675938" cy="599459"/>
          </a:xfrm>
        </p:grpSpPr>
        <p:sp>
          <p:nvSpPr>
            <p:cNvPr id="27" name="椭圆 26"/>
            <p:cNvSpPr/>
            <p:nvPr/>
          </p:nvSpPr>
          <p:spPr>
            <a:xfrm>
              <a:off x="2571691" y="2639961"/>
              <a:ext cx="599176" cy="599459"/>
            </a:xfrm>
            <a:prstGeom prst="ellipse">
              <a:avLst/>
            </a:prstGeom>
            <a:solidFill>
              <a:srgbClr val="CF4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CF4D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8"/>
            <p:cNvSpPr txBox="1">
              <a:spLocks noChangeArrowheads="1"/>
            </p:cNvSpPr>
            <p:nvPr/>
          </p:nvSpPr>
          <p:spPr bwMode="auto">
            <a:xfrm>
              <a:off x="2636273" y="2734407"/>
              <a:ext cx="611356" cy="401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1475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9pPr>
            </a:lstStyle>
            <a:p>
              <a:r>
                <a:rPr lang="en-US" altLang="zh-CN" sz="1500" b="1" dirty="0">
                  <a:solidFill>
                    <a:srgbClr val="F5F5EB"/>
                  </a:solidFill>
                  <a:latin typeface="Broadway" panose="04040905080B02020502" pitchFamily="82" charset="0"/>
                  <a:ea typeface="微软雅黑" panose="020B0503020204020204" pitchFamily="34" charset="-122"/>
                </a:rPr>
                <a:t>02</a:t>
              </a:r>
              <a:endParaRPr lang="zh-CN" altLang="en-US" sz="1500" b="1" dirty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31"/>
          <p:cNvGrpSpPr/>
          <p:nvPr/>
        </p:nvGrpSpPr>
        <p:grpSpPr bwMode="auto">
          <a:xfrm>
            <a:off x="5723337" y="2009776"/>
            <a:ext cx="533297" cy="482203"/>
            <a:chOff x="2572390" y="2639961"/>
            <a:chExt cx="663053" cy="599459"/>
          </a:xfrm>
        </p:grpSpPr>
        <p:sp>
          <p:nvSpPr>
            <p:cNvPr id="30" name="椭圆 29"/>
            <p:cNvSpPr/>
            <p:nvPr/>
          </p:nvSpPr>
          <p:spPr>
            <a:xfrm>
              <a:off x="2572390" y="2639961"/>
              <a:ext cx="599528" cy="599459"/>
            </a:xfrm>
            <a:prstGeom prst="ellipse">
              <a:avLst/>
            </a:prstGeom>
            <a:solidFill>
              <a:srgbClr val="CF4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CF4D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33"/>
            <p:cNvSpPr txBox="1">
              <a:spLocks noChangeArrowheads="1"/>
            </p:cNvSpPr>
            <p:nvPr/>
          </p:nvSpPr>
          <p:spPr bwMode="auto">
            <a:xfrm>
              <a:off x="2635873" y="2739683"/>
              <a:ext cx="599570" cy="401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1475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9pPr>
            </a:lstStyle>
            <a:p>
              <a:r>
                <a:rPr lang="en-US" altLang="zh-CN" sz="1500" b="1" dirty="0">
                  <a:solidFill>
                    <a:srgbClr val="F5F5EB"/>
                  </a:solidFill>
                  <a:latin typeface="Broadway" panose="04040905080B02020502" pitchFamily="82" charset="0"/>
                  <a:ea typeface="微软雅黑" panose="020B0503020204020204" pitchFamily="34" charset="-122"/>
                </a:rPr>
                <a:t>03</a:t>
              </a:r>
              <a:endParaRPr lang="zh-CN" altLang="en-US" sz="1500" b="1" dirty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6"/>
          <p:cNvGrpSpPr/>
          <p:nvPr/>
        </p:nvGrpSpPr>
        <p:grpSpPr bwMode="auto">
          <a:xfrm>
            <a:off x="7620000" y="2009776"/>
            <a:ext cx="551257" cy="482203"/>
            <a:chOff x="2572486" y="2639960"/>
            <a:chExt cx="685438" cy="599458"/>
          </a:xfrm>
        </p:grpSpPr>
        <p:sp>
          <p:nvSpPr>
            <p:cNvPr id="33" name="椭圆 32"/>
            <p:cNvSpPr/>
            <p:nvPr/>
          </p:nvSpPr>
          <p:spPr>
            <a:xfrm>
              <a:off x="2572486" y="2639960"/>
              <a:ext cx="599576" cy="599458"/>
            </a:xfrm>
            <a:prstGeom prst="ellipse">
              <a:avLst/>
            </a:prstGeom>
            <a:solidFill>
              <a:srgbClr val="CF4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CF4D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38"/>
            <p:cNvSpPr txBox="1">
              <a:spLocks noChangeArrowheads="1"/>
            </p:cNvSpPr>
            <p:nvPr/>
          </p:nvSpPr>
          <p:spPr bwMode="auto">
            <a:xfrm>
              <a:off x="2624174" y="2739682"/>
              <a:ext cx="633750" cy="40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1475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9pPr>
            </a:lstStyle>
            <a:p>
              <a:r>
                <a:rPr lang="en-US" altLang="zh-CN" sz="1500" b="1" dirty="0">
                  <a:solidFill>
                    <a:srgbClr val="F5F5EB"/>
                  </a:solidFill>
                  <a:latin typeface="Broadway" panose="04040905080B02020502" pitchFamily="82" charset="0"/>
                  <a:ea typeface="微软雅黑" panose="020B0503020204020204" pitchFamily="34" charset="-122"/>
                </a:rPr>
                <a:t>04</a:t>
              </a:r>
              <a:endParaRPr lang="zh-CN" altLang="en-US" sz="1500" b="1" dirty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14"/>
          <p:cNvGrpSpPr/>
          <p:nvPr/>
        </p:nvGrpSpPr>
        <p:grpSpPr bwMode="auto">
          <a:xfrm>
            <a:off x="1946673" y="2009776"/>
            <a:ext cx="541734" cy="482204"/>
            <a:chOff x="2571500" y="2639961"/>
            <a:chExt cx="673240" cy="599686"/>
          </a:xfrm>
        </p:grpSpPr>
        <p:sp>
          <p:nvSpPr>
            <p:cNvPr id="36" name="椭圆 35"/>
            <p:cNvSpPr/>
            <p:nvPr/>
          </p:nvSpPr>
          <p:spPr>
            <a:xfrm>
              <a:off x="2571500" y="2639961"/>
              <a:ext cx="599257" cy="599686"/>
            </a:xfrm>
            <a:prstGeom prst="ellipse">
              <a:avLst/>
            </a:prstGeom>
            <a:solidFill>
              <a:srgbClr val="CF4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CF4D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16"/>
            <p:cNvSpPr txBox="1">
              <a:spLocks noChangeArrowheads="1"/>
            </p:cNvSpPr>
            <p:nvPr/>
          </p:nvSpPr>
          <p:spPr bwMode="auto">
            <a:xfrm>
              <a:off x="2656886" y="2737465"/>
              <a:ext cx="587854" cy="40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1475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9pPr>
            </a:lstStyle>
            <a:p>
              <a:r>
                <a:rPr lang="en-US" altLang="zh-CN" sz="1500" b="1">
                  <a:solidFill>
                    <a:srgbClr val="F5F5EB"/>
                  </a:solidFill>
                  <a:latin typeface="Broadway" panose="04040905080B02020502" pitchFamily="82" charset="0"/>
                  <a:ea typeface="微软雅黑" panose="020B0503020204020204" pitchFamily="34" charset="-122"/>
                </a:rPr>
                <a:t>01</a:t>
              </a:r>
              <a:endParaRPr lang="zh-CN" altLang="en-US" sz="1500" b="1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1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r>
              <a:rPr lang="en-US" altLang="zh-CN" sz="3000" b="1" dirty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03</a:t>
            </a:r>
            <a:endParaRPr lang="zh-CN" altLang="en-US" sz="3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8" y="367903"/>
            <a:ext cx="2051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3000" dirty="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</a:p>
        </p:txBody>
      </p:sp>
      <p:sp>
        <p:nvSpPr>
          <p:cNvPr id="9" name="Rectangle 37"/>
          <p:cNvSpPr/>
          <p:nvPr/>
        </p:nvSpPr>
        <p:spPr>
          <a:xfrm>
            <a:off x="642910" y="4214824"/>
            <a:ext cx="7772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200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字以内，据统计每页幻灯片的最好控制在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5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200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字以内，据统计每页幻灯片的最好控制在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5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分钟之内。</a:t>
            </a:r>
          </a:p>
        </p:txBody>
      </p:sp>
      <p:grpSp>
        <p:nvGrpSpPr>
          <p:cNvPr id="10" name="Group 48"/>
          <p:cNvGrpSpPr/>
          <p:nvPr/>
        </p:nvGrpSpPr>
        <p:grpSpPr>
          <a:xfrm>
            <a:off x="6250794" y="1357304"/>
            <a:ext cx="1821669" cy="1163187"/>
            <a:chOff x="6250794" y="1357304"/>
            <a:chExt cx="1821669" cy="1163187"/>
          </a:xfrm>
        </p:grpSpPr>
        <p:sp>
          <p:nvSpPr>
            <p:cNvPr id="11" name="Bent Arrow 21"/>
            <p:cNvSpPr/>
            <p:nvPr/>
          </p:nvSpPr>
          <p:spPr>
            <a:xfrm>
              <a:off x="6250794" y="1357304"/>
              <a:ext cx="1821669" cy="1163187"/>
            </a:xfrm>
            <a:prstGeom prst="bentArrow">
              <a:avLst/>
            </a:prstGeom>
            <a:solidFill>
              <a:srgbClr val="41858E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17"/>
            <p:cNvSpPr/>
            <p:nvPr/>
          </p:nvSpPr>
          <p:spPr>
            <a:xfrm>
              <a:off x="6715140" y="2214560"/>
              <a:ext cx="92869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添加标题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  <p:grpSp>
          <p:nvGrpSpPr>
            <p:cNvPr id="13" name="Group 30"/>
            <p:cNvGrpSpPr/>
            <p:nvPr/>
          </p:nvGrpSpPr>
          <p:grpSpPr>
            <a:xfrm>
              <a:off x="7000892" y="1857370"/>
              <a:ext cx="366676" cy="320373"/>
              <a:chOff x="4800505" y="2786674"/>
              <a:chExt cx="366676" cy="320373"/>
            </a:xfrm>
            <a:solidFill>
              <a:schemeClr val="accent5"/>
            </a:solidFill>
          </p:grpSpPr>
          <p:sp>
            <p:nvSpPr>
              <p:cNvPr id="14" name="AutoShape 43"/>
              <p:cNvSpPr/>
              <p:nvPr/>
            </p:nvSpPr>
            <p:spPr bwMode="auto">
              <a:xfrm>
                <a:off x="4800505" y="2786674"/>
                <a:ext cx="366676" cy="26343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51" y="9367"/>
                    </a:moveTo>
                    <a:cubicBezTo>
                      <a:pt x="10901" y="9383"/>
                      <a:pt x="10851" y="9391"/>
                      <a:pt x="10800" y="9391"/>
                    </a:cubicBezTo>
                    <a:cubicBezTo>
                      <a:pt x="10748" y="9391"/>
                      <a:pt x="10698" y="9383"/>
                      <a:pt x="10648" y="9367"/>
                    </a:cubicBezTo>
                    <a:lnTo>
                      <a:pt x="1873" y="6550"/>
                    </a:lnTo>
                    <a:cubicBezTo>
                      <a:pt x="1566" y="6452"/>
                      <a:pt x="1349" y="6072"/>
                      <a:pt x="1349" y="5634"/>
                    </a:cubicBezTo>
                    <a:cubicBezTo>
                      <a:pt x="1349" y="5197"/>
                      <a:pt x="1566" y="4817"/>
                      <a:pt x="1873" y="4719"/>
                    </a:cubicBezTo>
                    <a:lnTo>
                      <a:pt x="10648" y="1902"/>
                    </a:lnTo>
                    <a:cubicBezTo>
                      <a:pt x="10698" y="1886"/>
                      <a:pt x="10748" y="1878"/>
                      <a:pt x="10800" y="1878"/>
                    </a:cubicBezTo>
                    <a:cubicBezTo>
                      <a:pt x="10851" y="1878"/>
                      <a:pt x="10901" y="1886"/>
                      <a:pt x="10951" y="1902"/>
                    </a:cubicBezTo>
                    <a:lnTo>
                      <a:pt x="19726" y="4719"/>
                    </a:lnTo>
                    <a:cubicBezTo>
                      <a:pt x="20033" y="4817"/>
                      <a:pt x="20249" y="5197"/>
                      <a:pt x="20249" y="5634"/>
                    </a:cubicBezTo>
                    <a:cubicBezTo>
                      <a:pt x="20249" y="6072"/>
                      <a:pt x="20033" y="6452"/>
                      <a:pt x="19726" y="6550"/>
                    </a:cubicBezTo>
                    <a:cubicBezTo>
                      <a:pt x="19726" y="6550"/>
                      <a:pt x="10951" y="9367"/>
                      <a:pt x="10951" y="9367"/>
                    </a:cubicBezTo>
                    <a:close/>
                    <a:moveTo>
                      <a:pt x="16874" y="16904"/>
                    </a:moveTo>
                    <a:cubicBezTo>
                      <a:pt x="16874" y="17942"/>
                      <a:pt x="14849" y="19721"/>
                      <a:pt x="10800" y="19721"/>
                    </a:cubicBezTo>
                    <a:cubicBezTo>
                      <a:pt x="6749" y="19721"/>
                      <a:pt x="4724" y="17942"/>
                      <a:pt x="4724" y="16904"/>
                    </a:cubicBezTo>
                    <a:lnTo>
                      <a:pt x="4724" y="9394"/>
                    </a:lnTo>
                    <a:lnTo>
                      <a:pt x="10353" y="11200"/>
                    </a:lnTo>
                    <a:cubicBezTo>
                      <a:pt x="10501" y="11246"/>
                      <a:pt x="10651" y="11269"/>
                      <a:pt x="10800" y="11269"/>
                    </a:cubicBezTo>
                    <a:cubicBezTo>
                      <a:pt x="10949" y="11269"/>
                      <a:pt x="11098" y="11246"/>
                      <a:pt x="11255" y="11198"/>
                    </a:cubicBezTo>
                    <a:lnTo>
                      <a:pt x="16874" y="9394"/>
                    </a:lnTo>
                    <a:cubicBezTo>
                      <a:pt x="16874" y="9394"/>
                      <a:pt x="16874" y="16904"/>
                      <a:pt x="16874" y="16904"/>
                    </a:cubicBezTo>
                    <a:close/>
                    <a:moveTo>
                      <a:pt x="21600" y="5634"/>
                    </a:moveTo>
                    <a:cubicBezTo>
                      <a:pt x="21600" y="4314"/>
                      <a:pt x="20954" y="3185"/>
                      <a:pt x="20030" y="2888"/>
                    </a:cubicBezTo>
                    <a:lnTo>
                      <a:pt x="11246" y="68"/>
                    </a:lnTo>
                    <a:cubicBezTo>
                      <a:pt x="11098" y="22"/>
                      <a:pt x="10949" y="0"/>
                      <a:pt x="10800" y="0"/>
                    </a:cubicBezTo>
                    <a:cubicBezTo>
                      <a:pt x="10651" y="0"/>
                      <a:pt x="10501" y="22"/>
                      <a:pt x="10344" y="71"/>
                    </a:cubicBezTo>
                    <a:lnTo>
                      <a:pt x="1570" y="2888"/>
                    </a:lnTo>
                    <a:cubicBezTo>
                      <a:pt x="645" y="3185"/>
                      <a:pt x="0" y="4314"/>
                      <a:pt x="0" y="5634"/>
                    </a:cubicBezTo>
                    <a:cubicBezTo>
                      <a:pt x="0" y="6955"/>
                      <a:pt x="645" y="8084"/>
                      <a:pt x="1569" y="8380"/>
                    </a:cubicBezTo>
                    <a:lnTo>
                      <a:pt x="3374" y="8960"/>
                    </a:lnTo>
                    <a:lnTo>
                      <a:pt x="3374" y="16904"/>
                    </a:lnTo>
                    <a:cubicBezTo>
                      <a:pt x="3374" y="19397"/>
                      <a:pt x="5425" y="21600"/>
                      <a:pt x="10800" y="21600"/>
                    </a:cubicBezTo>
                    <a:cubicBezTo>
                      <a:pt x="16174" y="21600"/>
                      <a:pt x="18224" y="19397"/>
                      <a:pt x="18224" y="16904"/>
                    </a:cubicBezTo>
                    <a:lnTo>
                      <a:pt x="18224" y="8960"/>
                    </a:lnTo>
                    <a:lnTo>
                      <a:pt x="20030" y="8380"/>
                    </a:lnTo>
                    <a:cubicBezTo>
                      <a:pt x="20954" y="8084"/>
                      <a:pt x="21600" y="6955"/>
                      <a:pt x="21600" y="5634"/>
                    </a:cubicBezTo>
                  </a:path>
                </a:pathLst>
              </a:custGeom>
              <a:solidFill>
                <a:srgbClr val="4185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AutoShape 44"/>
              <p:cNvSpPr/>
              <p:nvPr/>
            </p:nvSpPr>
            <p:spPr bwMode="auto">
              <a:xfrm>
                <a:off x="5132766" y="2901184"/>
                <a:ext cx="22526" cy="12577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963"/>
                    </a:moveTo>
                    <a:lnTo>
                      <a:pt x="0" y="19636"/>
                    </a:lnTo>
                    <a:cubicBezTo>
                      <a:pt x="0" y="20721"/>
                      <a:pt x="4841" y="21599"/>
                      <a:pt x="10800" y="21599"/>
                    </a:cubicBezTo>
                    <a:cubicBezTo>
                      <a:pt x="16758" y="21599"/>
                      <a:pt x="21600" y="20721"/>
                      <a:pt x="21600" y="19636"/>
                    </a:cubicBezTo>
                    <a:lnTo>
                      <a:pt x="21600" y="1963"/>
                    </a:lnTo>
                    <a:cubicBezTo>
                      <a:pt x="21600" y="878"/>
                      <a:pt x="16758" y="0"/>
                      <a:pt x="10800" y="0"/>
                    </a:cubicBezTo>
                    <a:cubicBezTo>
                      <a:pt x="4841" y="0"/>
                      <a:pt x="0" y="878"/>
                      <a:pt x="0" y="1963"/>
                    </a:cubicBezTo>
                  </a:path>
                </a:pathLst>
              </a:custGeom>
              <a:solidFill>
                <a:srgbClr val="4185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AutoShape 45"/>
              <p:cNvSpPr/>
              <p:nvPr/>
            </p:nvSpPr>
            <p:spPr bwMode="auto">
              <a:xfrm>
                <a:off x="5120877" y="3038217"/>
                <a:ext cx="46304" cy="68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10427"/>
                      <a:pt x="0" y="14400"/>
                    </a:cubicBezTo>
                    <a:cubicBezTo>
                      <a:pt x="0" y="18372"/>
                      <a:pt x="4838" y="21599"/>
                      <a:pt x="10800" y="21599"/>
                    </a:cubicBezTo>
                    <a:cubicBezTo>
                      <a:pt x="16761" y="21599"/>
                      <a:pt x="21600" y="18372"/>
                      <a:pt x="21600" y="14400"/>
                    </a:cubicBezTo>
                    <a:cubicBezTo>
                      <a:pt x="21600" y="10427"/>
                      <a:pt x="16761" y="0"/>
                      <a:pt x="10800" y="0"/>
                    </a:cubicBezTo>
                  </a:path>
                </a:pathLst>
              </a:custGeom>
              <a:solidFill>
                <a:srgbClr val="4185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7" name="Group 36"/>
          <p:cNvGrpSpPr/>
          <p:nvPr/>
        </p:nvGrpSpPr>
        <p:grpSpPr>
          <a:xfrm>
            <a:off x="785787" y="2520491"/>
            <a:ext cx="1821669" cy="1256952"/>
            <a:chOff x="785787" y="2520491"/>
            <a:chExt cx="1821669" cy="1256952"/>
          </a:xfrm>
        </p:grpSpPr>
        <p:sp>
          <p:nvSpPr>
            <p:cNvPr id="18" name="Bent Arrow 18"/>
            <p:cNvSpPr/>
            <p:nvPr/>
          </p:nvSpPr>
          <p:spPr>
            <a:xfrm>
              <a:off x="785787" y="2520491"/>
              <a:ext cx="1821669" cy="1163187"/>
            </a:xfrm>
            <a:prstGeom prst="bentArrow">
              <a:avLst/>
            </a:prstGeom>
            <a:solidFill>
              <a:srgbClr val="41858E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Rectangle 14"/>
            <p:cNvSpPr/>
            <p:nvPr/>
          </p:nvSpPr>
          <p:spPr>
            <a:xfrm>
              <a:off x="1142976" y="3500444"/>
              <a:ext cx="92869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添加标题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  <p:sp>
          <p:nvSpPr>
            <p:cNvPr id="20" name="AutoShape 112"/>
            <p:cNvSpPr/>
            <p:nvPr/>
          </p:nvSpPr>
          <p:spPr bwMode="auto">
            <a:xfrm>
              <a:off x="1500166" y="3071816"/>
              <a:ext cx="366050" cy="366676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rgbClr val="4185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Group 47"/>
          <p:cNvGrpSpPr/>
          <p:nvPr/>
        </p:nvGrpSpPr>
        <p:grpSpPr>
          <a:xfrm>
            <a:off x="4429124" y="1809654"/>
            <a:ext cx="1821669" cy="1181971"/>
            <a:chOff x="4429124" y="1809654"/>
            <a:chExt cx="1821669" cy="1181971"/>
          </a:xfrm>
        </p:grpSpPr>
        <p:sp>
          <p:nvSpPr>
            <p:cNvPr id="22" name="Bent Arrow 20"/>
            <p:cNvSpPr/>
            <p:nvPr/>
          </p:nvSpPr>
          <p:spPr>
            <a:xfrm>
              <a:off x="4429124" y="1809654"/>
              <a:ext cx="1821669" cy="1163187"/>
            </a:xfrm>
            <a:prstGeom prst="bentArrow">
              <a:avLst/>
            </a:prstGeom>
            <a:solidFill>
              <a:srgbClr val="41858E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16"/>
            <p:cNvSpPr/>
            <p:nvPr/>
          </p:nvSpPr>
          <p:spPr>
            <a:xfrm>
              <a:off x="4857752" y="2714626"/>
              <a:ext cx="92869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添加标题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  <p:grpSp>
          <p:nvGrpSpPr>
            <p:cNvPr id="24" name="Group 29"/>
            <p:cNvGrpSpPr/>
            <p:nvPr/>
          </p:nvGrpSpPr>
          <p:grpSpPr>
            <a:xfrm>
              <a:off x="5214942" y="2285998"/>
              <a:ext cx="251543" cy="366676"/>
              <a:chOff x="2612963" y="2767277"/>
              <a:chExt cx="251543" cy="366676"/>
            </a:xfrm>
            <a:solidFill>
              <a:schemeClr val="accent4"/>
            </a:solidFill>
          </p:grpSpPr>
          <p:sp>
            <p:nvSpPr>
              <p:cNvPr id="25" name="AutoShape 113"/>
              <p:cNvSpPr/>
              <p:nvPr/>
            </p:nvSpPr>
            <p:spPr bwMode="auto">
              <a:xfrm>
                <a:off x="2612963" y="2767277"/>
                <a:ext cx="251543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rgbClr val="4185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AutoShape 114"/>
              <p:cNvSpPr/>
              <p:nvPr/>
            </p:nvSpPr>
            <p:spPr bwMode="auto">
              <a:xfrm>
                <a:off x="2669904" y="2824844"/>
                <a:ext cx="74461" cy="744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rgbClr val="4185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7" name="Group 46"/>
          <p:cNvGrpSpPr/>
          <p:nvPr/>
        </p:nvGrpSpPr>
        <p:grpSpPr>
          <a:xfrm>
            <a:off x="2607455" y="1428742"/>
            <a:ext cx="1821669" cy="1920073"/>
            <a:chOff x="2607455" y="1428742"/>
            <a:chExt cx="1821669" cy="1920073"/>
          </a:xfrm>
        </p:grpSpPr>
        <p:sp>
          <p:nvSpPr>
            <p:cNvPr id="28" name="Bent Arrow 19"/>
            <p:cNvSpPr/>
            <p:nvPr/>
          </p:nvSpPr>
          <p:spPr>
            <a:xfrm>
              <a:off x="2607455" y="2132762"/>
              <a:ext cx="1821669" cy="1163187"/>
            </a:xfrm>
            <a:prstGeom prst="bentArrow">
              <a:avLst/>
            </a:prstGeom>
            <a:solidFill>
              <a:srgbClr val="41858E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Rectangle 15"/>
            <p:cNvSpPr/>
            <p:nvPr/>
          </p:nvSpPr>
          <p:spPr>
            <a:xfrm>
              <a:off x="3000364" y="3071816"/>
              <a:ext cx="92869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添加标题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  <p:sp>
          <p:nvSpPr>
            <p:cNvPr id="30" name="AutoShape 29"/>
            <p:cNvSpPr/>
            <p:nvPr/>
          </p:nvSpPr>
          <p:spPr bwMode="auto">
            <a:xfrm>
              <a:off x="3286116" y="2643188"/>
              <a:ext cx="366051" cy="331636"/>
            </a:xfrm>
            <a:custGeom>
              <a:avLst/>
              <a:gdLst>
                <a:gd name="T0" fmla="+- 0 10736 439"/>
                <a:gd name="T1" fmla="*/ T0 w 20595"/>
                <a:gd name="T2" fmla="+- 0 10869 621"/>
                <a:gd name="T3" fmla="*/ 10869 h 20497"/>
                <a:gd name="T4" fmla="+- 0 10736 439"/>
                <a:gd name="T5" fmla="*/ T4 w 20595"/>
                <a:gd name="T6" fmla="+- 0 10869 621"/>
                <a:gd name="T7" fmla="*/ 10869 h 20497"/>
                <a:gd name="T8" fmla="+- 0 10736 439"/>
                <a:gd name="T9" fmla="*/ T8 w 20595"/>
                <a:gd name="T10" fmla="+- 0 10869 621"/>
                <a:gd name="T11" fmla="*/ 10869 h 20497"/>
                <a:gd name="T12" fmla="+- 0 10736 439"/>
                <a:gd name="T13" fmla="*/ T12 w 20595"/>
                <a:gd name="T14" fmla="+- 0 10869 621"/>
                <a:gd name="T15" fmla="*/ 10869 h 204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595" h="20497">
                  <a:moveTo>
                    <a:pt x="18898" y="1863"/>
                  </a:moveTo>
                  <a:cubicBezTo>
                    <a:pt x="16636" y="-621"/>
                    <a:pt x="12968" y="-621"/>
                    <a:pt x="10707" y="1863"/>
                  </a:cubicBezTo>
                  <a:lnTo>
                    <a:pt x="1317" y="12053"/>
                  </a:lnTo>
                  <a:cubicBezTo>
                    <a:pt x="-439" y="13982"/>
                    <a:pt x="-439" y="17121"/>
                    <a:pt x="1317" y="19050"/>
                  </a:cubicBezTo>
                  <a:cubicBezTo>
                    <a:pt x="3073" y="20979"/>
                    <a:pt x="5931" y="20979"/>
                    <a:pt x="7687" y="19050"/>
                  </a:cubicBezTo>
                  <a:lnTo>
                    <a:pt x="17078" y="8860"/>
                  </a:lnTo>
                  <a:cubicBezTo>
                    <a:pt x="18335" y="7479"/>
                    <a:pt x="18335" y="5242"/>
                    <a:pt x="17078" y="3862"/>
                  </a:cubicBezTo>
                  <a:cubicBezTo>
                    <a:pt x="15821" y="2482"/>
                    <a:pt x="13783" y="2482"/>
                    <a:pt x="12527" y="3862"/>
                  </a:cubicBezTo>
                  <a:lnTo>
                    <a:pt x="5467" y="11614"/>
                  </a:lnTo>
                  <a:cubicBezTo>
                    <a:pt x="5216" y="11891"/>
                    <a:pt x="5216" y="12337"/>
                    <a:pt x="5467" y="12614"/>
                  </a:cubicBezTo>
                  <a:cubicBezTo>
                    <a:pt x="5719" y="12890"/>
                    <a:pt x="6126" y="12890"/>
                    <a:pt x="6378" y="12614"/>
                  </a:cubicBezTo>
                  <a:lnTo>
                    <a:pt x="13437" y="4861"/>
                  </a:lnTo>
                  <a:cubicBezTo>
                    <a:pt x="14190" y="4035"/>
                    <a:pt x="15414" y="4035"/>
                    <a:pt x="16167" y="4861"/>
                  </a:cubicBezTo>
                  <a:cubicBezTo>
                    <a:pt x="16920" y="5688"/>
                    <a:pt x="16920" y="7034"/>
                    <a:pt x="16167" y="7860"/>
                  </a:cubicBezTo>
                  <a:lnTo>
                    <a:pt x="6777" y="18050"/>
                  </a:lnTo>
                  <a:cubicBezTo>
                    <a:pt x="5520" y="19430"/>
                    <a:pt x="3484" y="19430"/>
                    <a:pt x="2227" y="18050"/>
                  </a:cubicBezTo>
                  <a:cubicBezTo>
                    <a:pt x="970" y="16670"/>
                    <a:pt x="970" y="14433"/>
                    <a:pt x="2227" y="13053"/>
                  </a:cubicBezTo>
                  <a:lnTo>
                    <a:pt x="11525" y="2963"/>
                  </a:lnTo>
                  <a:cubicBezTo>
                    <a:pt x="13285" y="1030"/>
                    <a:pt x="16139" y="1030"/>
                    <a:pt x="17896" y="2963"/>
                  </a:cubicBezTo>
                  <a:cubicBezTo>
                    <a:pt x="19657" y="4896"/>
                    <a:pt x="19657" y="8027"/>
                    <a:pt x="17897" y="9959"/>
                  </a:cubicBezTo>
                  <a:lnTo>
                    <a:pt x="10929" y="17611"/>
                  </a:lnTo>
                  <a:cubicBezTo>
                    <a:pt x="10677" y="17888"/>
                    <a:pt x="10677" y="18334"/>
                    <a:pt x="10929" y="18610"/>
                  </a:cubicBezTo>
                  <a:cubicBezTo>
                    <a:pt x="11181" y="18887"/>
                    <a:pt x="11588" y="18887"/>
                    <a:pt x="11839" y="18610"/>
                  </a:cubicBezTo>
                  <a:lnTo>
                    <a:pt x="18898" y="10859"/>
                  </a:lnTo>
                  <a:cubicBezTo>
                    <a:pt x="21160" y="8375"/>
                    <a:pt x="21160" y="4347"/>
                    <a:pt x="18898" y="1863"/>
                  </a:cubicBezTo>
                </a:path>
              </a:pathLst>
            </a:custGeom>
            <a:solidFill>
              <a:srgbClr val="4185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" name="Group 39"/>
            <p:cNvGrpSpPr/>
            <p:nvPr/>
          </p:nvGrpSpPr>
          <p:grpSpPr>
            <a:xfrm>
              <a:off x="3291608" y="1428742"/>
              <a:ext cx="423296" cy="764990"/>
              <a:chOff x="3386647" y="802411"/>
              <a:chExt cx="172336" cy="311450"/>
            </a:xfrm>
            <a:solidFill>
              <a:schemeClr val="accent1"/>
            </a:solidFill>
          </p:grpSpPr>
          <p:sp>
            <p:nvSpPr>
              <p:cNvPr id="32" name="Freeform 71"/>
              <p:cNvSpPr/>
              <p:nvPr/>
            </p:nvSpPr>
            <p:spPr bwMode="auto">
              <a:xfrm>
                <a:off x="3459319" y="802411"/>
                <a:ext cx="51909" cy="51909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34" y="2"/>
                  </a:cxn>
                  <a:cxn ang="0">
                    <a:pos x="43" y="7"/>
                  </a:cxn>
                  <a:cxn ang="0">
                    <a:pos x="49" y="16"/>
                  </a:cxn>
                  <a:cxn ang="0">
                    <a:pos x="50" y="25"/>
                  </a:cxn>
                  <a:cxn ang="0">
                    <a:pos x="50" y="25"/>
                  </a:cxn>
                  <a:cxn ang="0">
                    <a:pos x="49" y="36"/>
                  </a:cxn>
                  <a:cxn ang="0">
                    <a:pos x="43" y="43"/>
                  </a:cxn>
                  <a:cxn ang="0">
                    <a:pos x="34" y="49"/>
                  </a:cxn>
                  <a:cxn ang="0">
                    <a:pos x="25" y="51"/>
                  </a:cxn>
                  <a:cxn ang="0">
                    <a:pos x="25" y="51"/>
                  </a:cxn>
                  <a:cxn ang="0">
                    <a:pos x="16" y="49"/>
                  </a:cxn>
                  <a:cxn ang="0">
                    <a:pos x="7" y="43"/>
                  </a:cxn>
                  <a:cxn ang="0">
                    <a:pos x="1" y="36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1" y="16"/>
                  </a:cxn>
                  <a:cxn ang="0">
                    <a:pos x="7" y="7"/>
                  </a:cxn>
                  <a:cxn ang="0">
                    <a:pos x="16" y="2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50" h="51">
                    <a:moveTo>
                      <a:pt x="25" y="0"/>
                    </a:moveTo>
                    <a:lnTo>
                      <a:pt x="25" y="0"/>
                    </a:lnTo>
                    <a:lnTo>
                      <a:pt x="34" y="2"/>
                    </a:lnTo>
                    <a:lnTo>
                      <a:pt x="43" y="7"/>
                    </a:lnTo>
                    <a:lnTo>
                      <a:pt x="49" y="16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49" y="36"/>
                    </a:lnTo>
                    <a:lnTo>
                      <a:pt x="43" y="43"/>
                    </a:lnTo>
                    <a:lnTo>
                      <a:pt x="34" y="49"/>
                    </a:lnTo>
                    <a:lnTo>
                      <a:pt x="25" y="51"/>
                    </a:lnTo>
                    <a:lnTo>
                      <a:pt x="25" y="51"/>
                    </a:lnTo>
                    <a:lnTo>
                      <a:pt x="16" y="49"/>
                    </a:lnTo>
                    <a:lnTo>
                      <a:pt x="7" y="43"/>
                    </a:lnTo>
                    <a:lnTo>
                      <a:pt x="1" y="36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1" y="16"/>
                    </a:lnTo>
                    <a:lnTo>
                      <a:pt x="7" y="7"/>
                    </a:lnTo>
                    <a:lnTo>
                      <a:pt x="16" y="2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41858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72"/>
              <p:cNvSpPr>
                <a:spLocks noEditPoints="1"/>
              </p:cNvSpPr>
              <p:nvPr/>
            </p:nvSpPr>
            <p:spPr bwMode="auto">
              <a:xfrm>
                <a:off x="3386647" y="802411"/>
                <a:ext cx="172336" cy="311450"/>
              </a:xfrm>
              <a:custGeom>
                <a:avLst/>
                <a:gdLst/>
                <a:ahLst/>
                <a:cxnLst>
                  <a:cxn ang="0">
                    <a:pos x="158" y="94"/>
                  </a:cxn>
                  <a:cxn ang="0">
                    <a:pos x="141" y="69"/>
                  </a:cxn>
                  <a:cxn ang="0">
                    <a:pos x="134" y="63"/>
                  </a:cxn>
                  <a:cxn ang="0">
                    <a:pos x="130" y="60"/>
                  </a:cxn>
                  <a:cxn ang="0">
                    <a:pos x="123" y="58"/>
                  </a:cxn>
                  <a:cxn ang="0">
                    <a:pos x="100" y="54"/>
                  </a:cxn>
                  <a:cxn ang="0">
                    <a:pos x="67" y="58"/>
                  </a:cxn>
                  <a:cxn ang="0">
                    <a:pos x="63" y="58"/>
                  </a:cxn>
                  <a:cxn ang="0">
                    <a:pos x="61" y="58"/>
                  </a:cxn>
                  <a:cxn ang="0">
                    <a:pos x="61" y="58"/>
                  </a:cxn>
                  <a:cxn ang="0">
                    <a:pos x="34" y="56"/>
                  </a:cxn>
                  <a:cxn ang="0">
                    <a:pos x="27" y="40"/>
                  </a:cxn>
                  <a:cxn ang="0">
                    <a:pos x="23" y="23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12" y="2"/>
                  </a:cxn>
                  <a:cxn ang="0">
                    <a:pos x="14" y="14"/>
                  </a:cxn>
                  <a:cxn ang="0">
                    <a:pos x="9" y="14"/>
                  </a:cxn>
                  <a:cxn ang="0">
                    <a:pos x="2" y="22"/>
                  </a:cxn>
                  <a:cxn ang="0">
                    <a:pos x="0" y="29"/>
                  </a:cxn>
                  <a:cxn ang="0">
                    <a:pos x="11" y="60"/>
                  </a:cxn>
                  <a:cxn ang="0">
                    <a:pos x="14" y="70"/>
                  </a:cxn>
                  <a:cxn ang="0">
                    <a:pos x="22" y="76"/>
                  </a:cxn>
                  <a:cxn ang="0">
                    <a:pos x="40" y="81"/>
                  </a:cxn>
                  <a:cxn ang="0">
                    <a:pos x="60" y="83"/>
                  </a:cxn>
                  <a:cxn ang="0">
                    <a:pos x="60" y="92"/>
                  </a:cxn>
                  <a:cxn ang="0">
                    <a:pos x="60" y="286"/>
                  </a:cxn>
                  <a:cxn ang="0">
                    <a:pos x="61" y="292"/>
                  </a:cxn>
                  <a:cxn ang="0">
                    <a:pos x="69" y="299"/>
                  </a:cxn>
                  <a:cxn ang="0">
                    <a:pos x="74" y="301"/>
                  </a:cxn>
                  <a:cxn ang="0">
                    <a:pos x="85" y="295"/>
                  </a:cxn>
                  <a:cxn ang="0">
                    <a:pos x="89" y="286"/>
                  </a:cxn>
                  <a:cxn ang="0">
                    <a:pos x="89" y="185"/>
                  </a:cxn>
                  <a:cxn ang="0">
                    <a:pos x="90" y="179"/>
                  </a:cxn>
                  <a:cxn ang="0">
                    <a:pos x="94" y="179"/>
                  </a:cxn>
                  <a:cxn ang="0">
                    <a:pos x="100" y="181"/>
                  </a:cxn>
                  <a:cxn ang="0">
                    <a:pos x="100" y="286"/>
                  </a:cxn>
                  <a:cxn ang="0">
                    <a:pos x="101" y="292"/>
                  </a:cxn>
                  <a:cxn ang="0">
                    <a:pos x="109" y="299"/>
                  </a:cxn>
                  <a:cxn ang="0">
                    <a:pos x="114" y="301"/>
                  </a:cxn>
                  <a:cxn ang="0">
                    <a:pos x="125" y="295"/>
                  </a:cxn>
                  <a:cxn ang="0">
                    <a:pos x="129" y="286"/>
                  </a:cxn>
                  <a:cxn ang="0">
                    <a:pos x="129" y="174"/>
                  </a:cxn>
                  <a:cxn ang="0">
                    <a:pos x="136" y="167"/>
                  </a:cxn>
                  <a:cxn ang="0">
                    <a:pos x="150" y="152"/>
                  </a:cxn>
                  <a:cxn ang="0">
                    <a:pos x="156" y="143"/>
                  </a:cxn>
                  <a:cxn ang="0">
                    <a:pos x="163" y="125"/>
                  </a:cxn>
                  <a:cxn ang="0">
                    <a:pos x="165" y="119"/>
                  </a:cxn>
                  <a:cxn ang="0">
                    <a:pos x="161" y="107"/>
                  </a:cxn>
                  <a:cxn ang="0">
                    <a:pos x="158" y="94"/>
                  </a:cxn>
                  <a:cxn ang="0">
                    <a:pos x="139" y="119"/>
                  </a:cxn>
                  <a:cxn ang="0">
                    <a:pos x="134" y="130"/>
                  </a:cxn>
                  <a:cxn ang="0">
                    <a:pos x="129" y="92"/>
                  </a:cxn>
                  <a:cxn ang="0">
                    <a:pos x="136" y="105"/>
                  </a:cxn>
                  <a:cxn ang="0">
                    <a:pos x="141" y="118"/>
                  </a:cxn>
                  <a:cxn ang="0">
                    <a:pos x="139" y="119"/>
                  </a:cxn>
                  <a:cxn ang="0">
                    <a:pos x="141" y="118"/>
                  </a:cxn>
                </a:cxnLst>
                <a:rect l="0" t="0" r="r" b="b"/>
                <a:pathLst>
                  <a:path w="165" h="301">
                    <a:moveTo>
                      <a:pt x="158" y="94"/>
                    </a:moveTo>
                    <a:lnTo>
                      <a:pt x="158" y="94"/>
                    </a:lnTo>
                    <a:lnTo>
                      <a:pt x="147" y="78"/>
                    </a:lnTo>
                    <a:lnTo>
                      <a:pt x="141" y="69"/>
                    </a:lnTo>
                    <a:lnTo>
                      <a:pt x="134" y="63"/>
                    </a:lnTo>
                    <a:lnTo>
                      <a:pt x="134" y="63"/>
                    </a:lnTo>
                    <a:lnTo>
                      <a:pt x="130" y="61"/>
                    </a:lnTo>
                    <a:lnTo>
                      <a:pt x="130" y="60"/>
                    </a:lnTo>
                    <a:lnTo>
                      <a:pt x="130" y="60"/>
                    </a:lnTo>
                    <a:lnTo>
                      <a:pt x="123" y="58"/>
                    </a:lnTo>
                    <a:lnTo>
                      <a:pt x="116" y="56"/>
                    </a:lnTo>
                    <a:lnTo>
                      <a:pt x="100" y="54"/>
                    </a:lnTo>
                    <a:lnTo>
                      <a:pt x="81" y="56"/>
                    </a:lnTo>
                    <a:lnTo>
                      <a:pt x="67" y="58"/>
                    </a:lnTo>
                    <a:lnTo>
                      <a:pt x="67" y="58"/>
                    </a:lnTo>
                    <a:lnTo>
                      <a:pt x="63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47" y="58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27" y="40"/>
                    </a:lnTo>
                    <a:lnTo>
                      <a:pt x="23" y="25"/>
                    </a:lnTo>
                    <a:lnTo>
                      <a:pt x="23" y="23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9" y="14"/>
                    </a:lnTo>
                    <a:lnTo>
                      <a:pt x="3" y="18"/>
                    </a:lnTo>
                    <a:lnTo>
                      <a:pt x="2" y="22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3" y="45"/>
                    </a:lnTo>
                    <a:lnTo>
                      <a:pt x="11" y="60"/>
                    </a:lnTo>
                    <a:lnTo>
                      <a:pt x="11" y="60"/>
                    </a:lnTo>
                    <a:lnTo>
                      <a:pt x="14" y="70"/>
                    </a:lnTo>
                    <a:lnTo>
                      <a:pt x="16" y="74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40" y="81"/>
                    </a:lnTo>
                    <a:lnTo>
                      <a:pt x="49" y="83"/>
                    </a:lnTo>
                    <a:lnTo>
                      <a:pt x="60" y="83"/>
                    </a:lnTo>
                    <a:lnTo>
                      <a:pt x="60" y="92"/>
                    </a:lnTo>
                    <a:lnTo>
                      <a:pt x="60" y="92"/>
                    </a:lnTo>
                    <a:lnTo>
                      <a:pt x="60" y="181"/>
                    </a:lnTo>
                    <a:lnTo>
                      <a:pt x="60" y="286"/>
                    </a:lnTo>
                    <a:lnTo>
                      <a:pt x="60" y="286"/>
                    </a:lnTo>
                    <a:lnTo>
                      <a:pt x="61" y="292"/>
                    </a:lnTo>
                    <a:lnTo>
                      <a:pt x="63" y="295"/>
                    </a:lnTo>
                    <a:lnTo>
                      <a:pt x="69" y="299"/>
                    </a:lnTo>
                    <a:lnTo>
                      <a:pt x="74" y="301"/>
                    </a:lnTo>
                    <a:lnTo>
                      <a:pt x="74" y="301"/>
                    </a:lnTo>
                    <a:lnTo>
                      <a:pt x="80" y="299"/>
                    </a:lnTo>
                    <a:lnTo>
                      <a:pt x="85" y="295"/>
                    </a:lnTo>
                    <a:lnTo>
                      <a:pt x="89" y="292"/>
                    </a:lnTo>
                    <a:lnTo>
                      <a:pt x="89" y="286"/>
                    </a:lnTo>
                    <a:lnTo>
                      <a:pt x="89" y="185"/>
                    </a:lnTo>
                    <a:lnTo>
                      <a:pt x="89" y="185"/>
                    </a:lnTo>
                    <a:lnTo>
                      <a:pt x="90" y="181"/>
                    </a:lnTo>
                    <a:lnTo>
                      <a:pt x="90" y="179"/>
                    </a:lnTo>
                    <a:lnTo>
                      <a:pt x="94" y="179"/>
                    </a:lnTo>
                    <a:lnTo>
                      <a:pt x="94" y="179"/>
                    </a:lnTo>
                    <a:lnTo>
                      <a:pt x="98" y="179"/>
                    </a:lnTo>
                    <a:lnTo>
                      <a:pt x="100" y="181"/>
                    </a:lnTo>
                    <a:lnTo>
                      <a:pt x="100" y="185"/>
                    </a:lnTo>
                    <a:lnTo>
                      <a:pt x="100" y="286"/>
                    </a:lnTo>
                    <a:lnTo>
                      <a:pt x="100" y="286"/>
                    </a:lnTo>
                    <a:lnTo>
                      <a:pt x="101" y="292"/>
                    </a:lnTo>
                    <a:lnTo>
                      <a:pt x="103" y="295"/>
                    </a:lnTo>
                    <a:lnTo>
                      <a:pt x="109" y="299"/>
                    </a:lnTo>
                    <a:lnTo>
                      <a:pt x="114" y="301"/>
                    </a:lnTo>
                    <a:lnTo>
                      <a:pt x="114" y="301"/>
                    </a:lnTo>
                    <a:lnTo>
                      <a:pt x="119" y="299"/>
                    </a:lnTo>
                    <a:lnTo>
                      <a:pt x="125" y="295"/>
                    </a:lnTo>
                    <a:lnTo>
                      <a:pt x="127" y="292"/>
                    </a:lnTo>
                    <a:lnTo>
                      <a:pt x="129" y="286"/>
                    </a:lnTo>
                    <a:lnTo>
                      <a:pt x="129" y="188"/>
                    </a:lnTo>
                    <a:lnTo>
                      <a:pt x="129" y="174"/>
                    </a:lnTo>
                    <a:lnTo>
                      <a:pt x="129" y="174"/>
                    </a:lnTo>
                    <a:lnTo>
                      <a:pt x="136" y="167"/>
                    </a:lnTo>
                    <a:lnTo>
                      <a:pt x="143" y="159"/>
                    </a:lnTo>
                    <a:lnTo>
                      <a:pt x="150" y="152"/>
                    </a:lnTo>
                    <a:lnTo>
                      <a:pt x="156" y="143"/>
                    </a:lnTo>
                    <a:lnTo>
                      <a:pt x="156" y="143"/>
                    </a:lnTo>
                    <a:lnTo>
                      <a:pt x="161" y="130"/>
                    </a:lnTo>
                    <a:lnTo>
                      <a:pt x="163" y="125"/>
                    </a:lnTo>
                    <a:lnTo>
                      <a:pt x="165" y="119"/>
                    </a:lnTo>
                    <a:lnTo>
                      <a:pt x="165" y="119"/>
                    </a:lnTo>
                    <a:lnTo>
                      <a:pt x="165" y="112"/>
                    </a:lnTo>
                    <a:lnTo>
                      <a:pt x="161" y="107"/>
                    </a:lnTo>
                    <a:lnTo>
                      <a:pt x="158" y="94"/>
                    </a:lnTo>
                    <a:lnTo>
                      <a:pt x="158" y="94"/>
                    </a:lnTo>
                    <a:close/>
                    <a:moveTo>
                      <a:pt x="139" y="119"/>
                    </a:moveTo>
                    <a:lnTo>
                      <a:pt x="139" y="119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29" y="141"/>
                    </a:lnTo>
                    <a:lnTo>
                      <a:pt x="129" y="92"/>
                    </a:lnTo>
                    <a:lnTo>
                      <a:pt x="129" y="92"/>
                    </a:lnTo>
                    <a:lnTo>
                      <a:pt x="136" y="105"/>
                    </a:lnTo>
                    <a:lnTo>
                      <a:pt x="141" y="118"/>
                    </a:lnTo>
                    <a:lnTo>
                      <a:pt x="141" y="118"/>
                    </a:lnTo>
                    <a:lnTo>
                      <a:pt x="139" y="119"/>
                    </a:lnTo>
                    <a:lnTo>
                      <a:pt x="139" y="119"/>
                    </a:lnTo>
                    <a:close/>
                    <a:moveTo>
                      <a:pt x="141" y="118"/>
                    </a:moveTo>
                    <a:lnTo>
                      <a:pt x="141" y="1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 73"/>
              <p:cNvSpPr/>
              <p:nvPr/>
            </p:nvSpPr>
            <p:spPr bwMode="auto">
              <a:xfrm>
                <a:off x="3386647" y="802411"/>
                <a:ext cx="172336" cy="311450"/>
              </a:xfrm>
              <a:custGeom>
                <a:avLst/>
                <a:gdLst/>
                <a:ahLst/>
                <a:cxnLst>
                  <a:cxn ang="0">
                    <a:pos x="158" y="94"/>
                  </a:cxn>
                  <a:cxn ang="0">
                    <a:pos x="141" y="69"/>
                  </a:cxn>
                  <a:cxn ang="0">
                    <a:pos x="134" y="63"/>
                  </a:cxn>
                  <a:cxn ang="0">
                    <a:pos x="130" y="60"/>
                  </a:cxn>
                  <a:cxn ang="0">
                    <a:pos x="123" y="58"/>
                  </a:cxn>
                  <a:cxn ang="0">
                    <a:pos x="100" y="54"/>
                  </a:cxn>
                  <a:cxn ang="0">
                    <a:pos x="67" y="58"/>
                  </a:cxn>
                  <a:cxn ang="0">
                    <a:pos x="63" y="58"/>
                  </a:cxn>
                  <a:cxn ang="0">
                    <a:pos x="61" y="58"/>
                  </a:cxn>
                  <a:cxn ang="0">
                    <a:pos x="61" y="58"/>
                  </a:cxn>
                  <a:cxn ang="0">
                    <a:pos x="34" y="56"/>
                  </a:cxn>
                  <a:cxn ang="0">
                    <a:pos x="27" y="40"/>
                  </a:cxn>
                  <a:cxn ang="0">
                    <a:pos x="23" y="23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12" y="2"/>
                  </a:cxn>
                  <a:cxn ang="0">
                    <a:pos x="14" y="14"/>
                  </a:cxn>
                  <a:cxn ang="0">
                    <a:pos x="9" y="14"/>
                  </a:cxn>
                  <a:cxn ang="0">
                    <a:pos x="2" y="22"/>
                  </a:cxn>
                  <a:cxn ang="0">
                    <a:pos x="0" y="29"/>
                  </a:cxn>
                  <a:cxn ang="0">
                    <a:pos x="11" y="60"/>
                  </a:cxn>
                  <a:cxn ang="0">
                    <a:pos x="14" y="70"/>
                  </a:cxn>
                  <a:cxn ang="0">
                    <a:pos x="22" y="76"/>
                  </a:cxn>
                  <a:cxn ang="0">
                    <a:pos x="40" y="81"/>
                  </a:cxn>
                  <a:cxn ang="0">
                    <a:pos x="60" y="83"/>
                  </a:cxn>
                  <a:cxn ang="0">
                    <a:pos x="60" y="92"/>
                  </a:cxn>
                  <a:cxn ang="0">
                    <a:pos x="60" y="286"/>
                  </a:cxn>
                  <a:cxn ang="0">
                    <a:pos x="61" y="292"/>
                  </a:cxn>
                  <a:cxn ang="0">
                    <a:pos x="69" y="299"/>
                  </a:cxn>
                  <a:cxn ang="0">
                    <a:pos x="74" y="301"/>
                  </a:cxn>
                  <a:cxn ang="0">
                    <a:pos x="85" y="295"/>
                  </a:cxn>
                  <a:cxn ang="0">
                    <a:pos x="89" y="286"/>
                  </a:cxn>
                  <a:cxn ang="0">
                    <a:pos x="89" y="185"/>
                  </a:cxn>
                  <a:cxn ang="0">
                    <a:pos x="90" y="179"/>
                  </a:cxn>
                  <a:cxn ang="0">
                    <a:pos x="94" y="179"/>
                  </a:cxn>
                  <a:cxn ang="0">
                    <a:pos x="100" y="181"/>
                  </a:cxn>
                  <a:cxn ang="0">
                    <a:pos x="100" y="286"/>
                  </a:cxn>
                  <a:cxn ang="0">
                    <a:pos x="101" y="292"/>
                  </a:cxn>
                  <a:cxn ang="0">
                    <a:pos x="109" y="299"/>
                  </a:cxn>
                  <a:cxn ang="0">
                    <a:pos x="114" y="301"/>
                  </a:cxn>
                  <a:cxn ang="0">
                    <a:pos x="125" y="295"/>
                  </a:cxn>
                  <a:cxn ang="0">
                    <a:pos x="129" y="286"/>
                  </a:cxn>
                  <a:cxn ang="0">
                    <a:pos x="129" y="174"/>
                  </a:cxn>
                  <a:cxn ang="0">
                    <a:pos x="136" y="167"/>
                  </a:cxn>
                  <a:cxn ang="0">
                    <a:pos x="150" y="152"/>
                  </a:cxn>
                  <a:cxn ang="0">
                    <a:pos x="156" y="143"/>
                  </a:cxn>
                  <a:cxn ang="0">
                    <a:pos x="163" y="125"/>
                  </a:cxn>
                  <a:cxn ang="0">
                    <a:pos x="165" y="119"/>
                  </a:cxn>
                  <a:cxn ang="0">
                    <a:pos x="161" y="107"/>
                  </a:cxn>
                  <a:cxn ang="0">
                    <a:pos x="158" y="94"/>
                  </a:cxn>
                </a:cxnLst>
                <a:rect l="0" t="0" r="r" b="b"/>
                <a:pathLst>
                  <a:path w="165" h="301">
                    <a:moveTo>
                      <a:pt x="158" y="94"/>
                    </a:moveTo>
                    <a:lnTo>
                      <a:pt x="158" y="94"/>
                    </a:lnTo>
                    <a:lnTo>
                      <a:pt x="147" y="78"/>
                    </a:lnTo>
                    <a:lnTo>
                      <a:pt x="141" y="69"/>
                    </a:lnTo>
                    <a:lnTo>
                      <a:pt x="134" y="63"/>
                    </a:lnTo>
                    <a:lnTo>
                      <a:pt x="134" y="63"/>
                    </a:lnTo>
                    <a:lnTo>
                      <a:pt x="130" y="61"/>
                    </a:lnTo>
                    <a:lnTo>
                      <a:pt x="130" y="60"/>
                    </a:lnTo>
                    <a:lnTo>
                      <a:pt x="130" y="60"/>
                    </a:lnTo>
                    <a:lnTo>
                      <a:pt x="123" y="58"/>
                    </a:lnTo>
                    <a:lnTo>
                      <a:pt x="116" y="56"/>
                    </a:lnTo>
                    <a:lnTo>
                      <a:pt x="100" y="54"/>
                    </a:lnTo>
                    <a:lnTo>
                      <a:pt x="81" y="56"/>
                    </a:lnTo>
                    <a:lnTo>
                      <a:pt x="67" y="58"/>
                    </a:lnTo>
                    <a:lnTo>
                      <a:pt x="67" y="58"/>
                    </a:lnTo>
                    <a:lnTo>
                      <a:pt x="63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47" y="58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27" y="40"/>
                    </a:lnTo>
                    <a:lnTo>
                      <a:pt x="23" y="25"/>
                    </a:lnTo>
                    <a:lnTo>
                      <a:pt x="23" y="23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9" y="14"/>
                    </a:lnTo>
                    <a:lnTo>
                      <a:pt x="3" y="18"/>
                    </a:lnTo>
                    <a:lnTo>
                      <a:pt x="2" y="22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3" y="45"/>
                    </a:lnTo>
                    <a:lnTo>
                      <a:pt x="11" y="60"/>
                    </a:lnTo>
                    <a:lnTo>
                      <a:pt x="11" y="60"/>
                    </a:lnTo>
                    <a:lnTo>
                      <a:pt x="14" y="70"/>
                    </a:lnTo>
                    <a:lnTo>
                      <a:pt x="16" y="74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40" y="81"/>
                    </a:lnTo>
                    <a:lnTo>
                      <a:pt x="49" y="83"/>
                    </a:lnTo>
                    <a:lnTo>
                      <a:pt x="60" y="83"/>
                    </a:lnTo>
                    <a:lnTo>
                      <a:pt x="60" y="92"/>
                    </a:lnTo>
                    <a:lnTo>
                      <a:pt x="60" y="92"/>
                    </a:lnTo>
                    <a:lnTo>
                      <a:pt x="60" y="181"/>
                    </a:lnTo>
                    <a:lnTo>
                      <a:pt x="60" y="286"/>
                    </a:lnTo>
                    <a:lnTo>
                      <a:pt x="60" y="286"/>
                    </a:lnTo>
                    <a:lnTo>
                      <a:pt x="61" y="292"/>
                    </a:lnTo>
                    <a:lnTo>
                      <a:pt x="63" y="295"/>
                    </a:lnTo>
                    <a:lnTo>
                      <a:pt x="69" y="299"/>
                    </a:lnTo>
                    <a:lnTo>
                      <a:pt x="74" y="301"/>
                    </a:lnTo>
                    <a:lnTo>
                      <a:pt x="74" y="301"/>
                    </a:lnTo>
                    <a:lnTo>
                      <a:pt x="80" y="299"/>
                    </a:lnTo>
                    <a:lnTo>
                      <a:pt x="85" y="295"/>
                    </a:lnTo>
                    <a:lnTo>
                      <a:pt x="89" y="292"/>
                    </a:lnTo>
                    <a:lnTo>
                      <a:pt x="89" y="286"/>
                    </a:lnTo>
                    <a:lnTo>
                      <a:pt x="89" y="185"/>
                    </a:lnTo>
                    <a:lnTo>
                      <a:pt x="89" y="185"/>
                    </a:lnTo>
                    <a:lnTo>
                      <a:pt x="90" y="181"/>
                    </a:lnTo>
                    <a:lnTo>
                      <a:pt x="90" y="179"/>
                    </a:lnTo>
                    <a:lnTo>
                      <a:pt x="94" y="179"/>
                    </a:lnTo>
                    <a:lnTo>
                      <a:pt x="94" y="179"/>
                    </a:lnTo>
                    <a:lnTo>
                      <a:pt x="98" y="179"/>
                    </a:lnTo>
                    <a:lnTo>
                      <a:pt x="100" y="181"/>
                    </a:lnTo>
                    <a:lnTo>
                      <a:pt x="100" y="185"/>
                    </a:lnTo>
                    <a:lnTo>
                      <a:pt x="100" y="286"/>
                    </a:lnTo>
                    <a:lnTo>
                      <a:pt x="100" y="286"/>
                    </a:lnTo>
                    <a:lnTo>
                      <a:pt x="101" y="292"/>
                    </a:lnTo>
                    <a:lnTo>
                      <a:pt x="103" y="295"/>
                    </a:lnTo>
                    <a:lnTo>
                      <a:pt x="109" y="299"/>
                    </a:lnTo>
                    <a:lnTo>
                      <a:pt x="114" y="301"/>
                    </a:lnTo>
                    <a:lnTo>
                      <a:pt x="114" y="301"/>
                    </a:lnTo>
                    <a:lnTo>
                      <a:pt x="119" y="299"/>
                    </a:lnTo>
                    <a:lnTo>
                      <a:pt x="125" y="295"/>
                    </a:lnTo>
                    <a:lnTo>
                      <a:pt x="127" y="292"/>
                    </a:lnTo>
                    <a:lnTo>
                      <a:pt x="129" y="286"/>
                    </a:lnTo>
                    <a:lnTo>
                      <a:pt x="129" y="188"/>
                    </a:lnTo>
                    <a:lnTo>
                      <a:pt x="129" y="174"/>
                    </a:lnTo>
                    <a:lnTo>
                      <a:pt x="129" y="174"/>
                    </a:lnTo>
                    <a:lnTo>
                      <a:pt x="136" y="167"/>
                    </a:lnTo>
                    <a:lnTo>
                      <a:pt x="143" y="159"/>
                    </a:lnTo>
                    <a:lnTo>
                      <a:pt x="150" y="152"/>
                    </a:lnTo>
                    <a:lnTo>
                      <a:pt x="156" y="143"/>
                    </a:lnTo>
                    <a:lnTo>
                      <a:pt x="156" y="143"/>
                    </a:lnTo>
                    <a:lnTo>
                      <a:pt x="161" y="130"/>
                    </a:lnTo>
                    <a:lnTo>
                      <a:pt x="163" y="125"/>
                    </a:lnTo>
                    <a:lnTo>
                      <a:pt x="165" y="119"/>
                    </a:lnTo>
                    <a:lnTo>
                      <a:pt x="165" y="119"/>
                    </a:lnTo>
                    <a:lnTo>
                      <a:pt x="165" y="112"/>
                    </a:lnTo>
                    <a:lnTo>
                      <a:pt x="161" y="107"/>
                    </a:lnTo>
                    <a:lnTo>
                      <a:pt x="158" y="94"/>
                    </a:lnTo>
                    <a:lnTo>
                      <a:pt x="158" y="94"/>
                    </a:lnTo>
                  </a:path>
                </a:pathLst>
              </a:custGeom>
              <a:solidFill>
                <a:srgbClr val="41858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74"/>
              <p:cNvSpPr/>
              <p:nvPr/>
            </p:nvSpPr>
            <p:spPr bwMode="auto">
              <a:xfrm>
                <a:off x="3521609" y="897922"/>
                <a:ext cx="12458" cy="51909"/>
              </a:xfrm>
              <a:custGeom>
                <a:avLst/>
                <a:gdLst/>
                <a:ahLst/>
                <a:cxnLst>
                  <a:cxn ang="0">
                    <a:pos x="10" y="27"/>
                  </a:cxn>
                  <a:cxn ang="0">
                    <a:pos x="10" y="27"/>
                  </a:cxn>
                  <a:cxn ang="0">
                    <a:pos x="5" y="38"/>
                  </a:cxn>
                  <a:cxn ang="0">
                    <a:pos x="5" y="38"/>
                  </a:cxn>
                  <a:cxn ang="0">
                    <a:pos x="0" y="4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12" y="26"/>
                  </a:cxn>
                  <a:cxn ang="0">
                    <a:pos x="12" y="26"/>
                  </a:cxn>
                  <a:cxn ang="0">
                    <a:pos x="10" y="27"/>
                  </a:cxn>
                  <a:cxn ang="0">
                    <a:pos x="10" y="27"/>
                  </a:cxn>
                </a:cxnLst>
                <a:rect l="0" t="0" r="r" b="b"/>
                <a:pathLst>
                  <a:path w="12" h="49">
                    <a:moveTo>
                      <a:pt x="10" y="27"/>
                    </a:moveTo>
                    <a:lnTo>
                      <a:pt x="10" y="27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0" y="4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0" y="27"/>
                    </a:lnTo>
                    <a:lnTo>
                      <a:pt x="10" y="27"/>
                    </a:ln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Line 75"/>
              <p:cNvSpPr>
                <a:spLocks noChangeShapeType="1"/>
              </p:cNvSpPr>
              <p:nvPr/>
            </p:nvSpPr>
            <p:spPr bwMode="auto">
              <a:xfrm>
                <a:off x="3534067" y="924914"/>
                <a:ext cx="2077" cy="2077"/>
              </a:xfrm>
              <a:prstGeom prst="lin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143664" y="1565453"/>
            <a:ext cx="1446609" cy="1447800"/>
            <a:chOff x="6665117" y="2089549"/>
            <a:chExt cx="1446609" cy="1447800"/>
          </a:xfrm>
        </p:grpSpPr>
        <p:sp>
          <p:nvSpPr>
            <p:cNvPr id="25" name="椭圆 24"/>
            <p:cNvSpPr/>
            <p:nvPr/>
          </p:nvSpPr>
          <p:spPr bwMode="auto">
            <a:xfrm>
              <a:off x="6665117" y="2089549"/>
              <a:ext cx="1446609" cy="1447800"/>
            </a:xfrm>
            <a:prstGeom prst="ellipse">
              <a:avLst/>
            </a:prstGeom>
            <a:solidFill>
              <a:srgbClr val="418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6" name="KSO_Shape"/>
            <p:cNvSpPr/>
            <p:nvPr/>
          </p:nvSpPr>
          <p:spPr bwMode="auto">
            <a:xfrm>
              <a:off x="7058020" y="2421732"/>
              <a:ext cx="660797" cy="838200"/>
            </a:xfrm>
            <a:custGeom>
              <a:avLst/>
              <a:gdLst>
                <a:gd name="T0" fmla="*/ 259322 w 2665412"/>
                <a:gd name="T1" fmla="*/ 2895285 h 3382963"/>
                <a:gd name="T2" fmla="*/ 511017 w 2665412"/>
                <a:gd name="T3" fmla="*/ 3155147 h 3382963"/>
                <a:gd name="T4" fmla="*/ 770965 w 2665412"/>
                <a:gd name="T5" fmla="*/ 2903852 h 3382963"/>
                <a:gd name="T6" fmla="*/ 519587 w 2665412"/>
                <a:gd name="T7" fmla="*/ 2643989 h 3382963"/>
                <a:gd name="T8" fmla="*/ 875071 w 2665412"/>
                <a:gd name="T9" fmla="*/ 2732514 h 3382963"/>
                <a:gd name="T10" fmla="*/ 732560 w 2665412"/>
                <a:gd name="T11" fmla="*/ 3231615 h 3382963"/>
                <a:gd name="T12" fmla="*/ 265987 w 2665412"/>
                <a:gd name="T13" fmla="*/ 3315697 h 3382963"/>
                <a:gd name="T14" fmla="*/ 147598 w 2665412"/>
                <a:gd name="T15" fmla="*/ 2750917 h 3382963"/>
                <a:gd name="T16" fmla="*/ 1831415 w 2665412"/>
                <a:gd name="T17" fmla="*/ 2257426 h 3382963"/>
                <a:gd name="T18" fmla="*/ 1993961 w 2665412"/>
                <a:gd name="T19" fmla="*/ 2438401 h 3382963"/>
                <a:gd name="T20" fmla="*/ 1847258 w 2665412"/>
                <a:gd name="T21" fmla="*/ 2409508 h 3382963"/>
                <a:gd name="T22" fmla="*/ 1685662 w 2665412"/>
                <a:gd name="T23" fmla="*/ 2468563 h 3382963"/>
                <a:gd name="T24" fmla="*/ 1995229 w 2665412"/>
                <a:gd name="T25" fmla="*/ 2640966 h 3382963"/>
                <a:gd name="T26" fmla="*/ 1952137 w 2665412"/>
                <a:gd name="T27" fmla="*/ 2838768 h 3382963"/>
                <a:gd name="T28" fmla="*/ 1735409 w 2665412"/>
                <a:gd name="T29" fmla="*/ 2918143 h 3382963"/>
                <a:gd name="T30" fmla="*/ 1580784 w 2665412"/>
                <a:gd name="T31" fmla="*/ 2728596 h 3382963"/>
                <a:gd name="T32" fmla="*/ 1742380 w 2665412"/>
                <a:gd name="T33" fmla="*/ 2773998 h 3382963"/>
                <a:gd name="T34" fmla="*/ 1881478 w 2665412"/>
                <a:gd name="T35" fmla="*/ 2691766 h 3382963"/>
                <a:gd name="T36" fmla="*/ 1563357 w 2665412"/>
                <a:gd name="T37" fmla="*/ 2467293 h 3382963"/>
                <a:gd name="T38" fmla="*/ 1692634 w 2665412"/>
                <a:gd name="T39" fmla="*/ 2322831 h 3382963"/>
                <a:gd name="T40" fmla="*/ 1625723 w 2665412"/>
                <a:gd name="T41" fmla="*/ 2198771 h 3382963"/>
                <a:gd name="T42" fmla="*/ 1410098 w 2665412"/>
                <a:gd name="T43" fmla="*/ 2430592 h 3382963"/>
                <a:gd name="T44" fmla="*/ 1421847 w 2665412"/>
                <a:gd name="T45" fmla="*/ 2757048 h 3382963"/>
                <a:gd name="T46" fmla="*/ 1653351 w 2665412"/>
                <a:gd name="T47" fmla="*/ 2972991 h 3382963"/>
                <a:gd name="T48" fmla="*/ 1980125 w 2665412"/>
                <a:gd name="T49" fmla="*/ 2960924 h 3382963"/>
                <a:gd name="T50" fmla="*/ 2195433 w 2665412"/>
                <a:gd name="T51" fmla="*/ 2729420 h 3382963"/>
                <a:gd name="T52" fmla="*/ 2184001 w 2665412"/>
                <a:gd name="T53" fmla="*/ 2402964 h 3382963"/>
                <a:gd name="T54" fmla="*/ 1952179 w 2665412"/>
                <a:gd name="T55" fmla="*/ 2187021 h 3382963"/>
                <a:gd name="T56" fmla="*/ 2156055 w 2665412"/>
                <a:gd name="T57" fmla="*/ 2032367 h 3382963"/>
                <a:gd name="T58" fmla="*/ 2395816 w 2665412"/>
                <a:gd name="T59" fmla="*/ 2850094 h 3382963"/>
                <a:gd name="T60" fmla="*/ 1619054 w 2665412"/>
                <a:gd name="T61" fmla="*/ 3205130 h 3382963"/>
                <a:gd name="T62" fmla="*/ 1161763 w 2665412"/>
                <a:gd name="T63" fmla="*/ 2697981 h 3382963"/>
                <a:gd name="T64" fmla="*/ 1590474 w 2665412"/>
                <a:gd name="T65" fmla="*/ 1963774 h 3382963"/>
                <a:gd name="T66" fmla="*/ 247746 w 2665412"/>
                <a:gd name="T67" fmla="*/ 2374875 h 3382963"/>
                <a:gd name="T68" fmla="*/ 90506 w 2665412"/>
                <a:gd name="T69" fmla="*/ 2382501 h 3382963"/>
                <a:gd name="T70" fmla="*/ 82882 w 2665412"/>
                <a:gd name="T71" fmla="*/ 2224911 h 3382963"/>
                <a:gd name="T72" fmla="*/ 1925231 w 2665412"/>
                <a:gd name="T73" fmla="*/ 1275421 h 3382963"/>
                <a:gd name="T74" fmla="*/ 2142932 w 2665412"/>
                <a:gd name="T75" fmla="*/ 1565745 h 3382963"/>
                <a:gd name="T76" fmla="*/ 2433411 w 2665412"/>
                <a:gd name="T77" fmla="*/ 1348081 h 3382963"/>
                <a:gd name="T78" fmla="*/ 2215710 w 2665412"/>
                <a:gd name="T79" fmla="*/ 1057758 h 3382963"/>
                <a:gd name="T80" fmla="*/ 2557039 w 2665412"/>
                <a:gd name="T81" fmla="*/ 1184676 h 3382963"/>
                <a:gd name="T82" fmla="*/ 2359043 w 2665412"/>
                <a:gd name="T83" fmla="*/ 1666644 h 3382963"/>
                <a:gd name="T84" fmla="*/ 1943029 w 2665412"/>
                <a:gd name="T85" fmla="*/ 1631742 h 3382963"/>
                <a:gd name="T86" fmla="*/ 1831795 w 2665412"/>
                <a:gd name="T87" fmla="*/ 1117727 h 3382963"/>
                <a:gd name="T88" fmla="*/ 1543971 w 2665412"/>
                <a:gd name="T89" fmla="*/ 596250 h 3382963"/>
                <a:gd name="T90" fmla="*/ 1297460 w 2665412"/>
                <a:gd name="T91" fmla="*/ 948099 h 3382963"/>
                <a:gd name="T92" fmla="*/ 1031888 w 2665412"/>
                <a:gd name="T93" fmla="*/ 755548 h 3382963"/>
                <a:gd name="T94" fmla="*/ 814631 w 2665412"/>
                <a:gd name="T95" fmla="*/ 602286 h 3382963"/>
                <a:gd name="T96" fmla="*/ 863801 w 2665412"/>
                <a:gd name="T97" fmla="*/ 640380 h 3382963"/>
                <a:gd name="T98" fmla="*/ 958650 w 2665412"/>
                <a:gd name="T99" fmla="*/ 731486 h 3382963"/>
                <a:gd name="T100" fmla="*/ 915825 w 2665412"/>
                <a:gd name="T101" fmla="*/ 1047026 h 3382963"/>
                <a:gd name="T102" fmla="*/ 1093788 w 2665412"/>
                <a:gd name="T103" fmla="*/ 1742545 h 3382963"/>
                <a:gd name="T104" fmla="*/ 941203 w 2665412"/>
                <a:gd name="T105" fmla="*/ 2331086 h 3382963"/>
                <a:gd name="T106" fmla="*/ 804162 w 2665412"/>
                <a:gd name="T107" fmla="*/ 2246646 h 3382963"/>
                <a:gd name="T108" fmla="*/ 518978 w 2665412"/>
                <a:gd name="T109" fmla="*/ 1458116 h 3382963"/>
                <a:gd name="T110" fmla="*/ 425714 w 2665412"/>
                <a:gd name="T111" fmla="*/ 1302568 h 3382963"/>
                <a:gd name="T112" fmla="*/ 154488 w 2665412"/>
                <a:gd name="T113" fmla="*/ 951475 h 3382963"/>
                <a:gd name="T114" fmla="*/ 4758 w 2665412"/>
                <a:gd name="T115" fmla="*/ 912429 h 3382963"/>
                <a:gd name="T116" fmla="*/ 912333 w 2665412"/>
                <a:gd name="T117" fmla="*/ 0 h 3382963"/>
                <a:gd name="T118" fmla="*/ 1112519 w 2665412"/>
                <a:gd name="T119" fmla="*/ 199433 h 3382963"/>
                <a:gd name="T120" fmla="*/ 953005 w 2665412"/>
                <a:gd name="T121" fmla="*/ 526732 h 3382963"/>
                <a:gd name="T122" fmla="*/ 719772 w 2665412"/>
                <a:gd name="T123" fmla="*/ 209293 h 3382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5412" h="3382963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rgbClr val="F5F5EB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文本框 52"/>
          <p:cNvSpPr txBox="1">
            <a:spLocks noChangeArrowheads="1"/>
          </p:cNvSpPr>
          <p:nvPr/>
        </p:nvSpPr>
        <p:spPr bwMode="auto">
          <a:xfrm>
            <a:off x="1169860" y="3156127"/>
            <a:ext cx="14799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grpSp>
        <p:nvGrpSpPr>
          <p:cNvPr id="28" name="组合 36"/>
          <p:cNvGrpSpPr/>
          <p:nvPr/>
        </p:nvGrpSpPr>
        <p:grpSpPr bwMode="auto">
          <a:xfrm>
            <a:off x="2098549" y="1485680"/>
            <a:ext cx="514346" cy="482203"/>
            <a:chOff x="2572486" y="2639960"/>
            <a:chExt cx="639542" cy="599458"/>
          </a:xfrm>
        </p:grpSpPr>
        <p:sp>
          <p:nvSpPr>
            <p:cNvPr id="29" name="椭圆 28"/>
            <p:cNvSpPr/>
            <p:nvPr/>
          </p:nvSpPr>
          <p:spPr>
            <a:xfrm>
              <a:off x="2572486" y="2639960"/>
              <a:ext cx="599576" cy="599458"/>
            </a:xfrm>
            <a:prstGeom prst="ellipse">
              <a:avLst/>
            </a:prstGeom>
            <a:solidFill>
              <a:srgbClr val="CF4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CF4D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38"/>
            <p:cNvSpPr txBox="1">
              <a:spLocks noChangeArrowheads="1"/>
            </p:cNvSpPr>
            <p:nvPr/>
          </p:nvSpPr>
          <p:spPr bwMode="auto">
            <a:xfrm>
              <a:off x="2624174" y="2739682"/>
              <a:ext cx="587854" cy="401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9pPr>
            </a:lstStyle>
            <a:p>
              <a:r>
                <a:rPr lang="en-US" altLang="zh-CN" sz="1500" b="1">
                  <a:solidFill>
                    <a:srgbClr val="F5F5EB"/>
                  </a:solidFill>
                  <a:latin typeface="Broadway" panose="04040905080B02020502" pitchFamily="82" charset="0"/>
                  <a:ea typeface="微软雅黑" panose="020B0503020204020204" pitchFamily="34" charset="-122"/>
                </a:rPr>
                <a:t>04</a:t>
              </a:r>
              <a:endParaRPr lang="zh-CN" altLang="en-US" sz="1500" b="1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 bwMode="auto">
          <a:xfrm>
            <a:off x="2327455" y="2363632"/>
            <a:ext cx="5792391" cy="0"/>
          </a:xfrm>
          <a:prstGeom prst="line">
            <a:avLst/>
          </a:prstGeom>
          <a:ln w="41275">
            <a:solidFill>
              <a:srgbClr val="41858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7"/>
          <p:cNvGrpSpPr/>
          <p:nvPr/>
        </p:nvGrpSpPr>
        <p:grpSpPr bwMode="auto">
          <a:xfrm>
            <a:off x="3731893" y="2228990"/>
            <a:ext cx="269793" cy="269876"/>
            <a:chOff x="4581350" y="3500947"/>
            <a:chExt cx="359765" cy="359765"/>
          </a:xfrm>
        </p:grpSpPr>
        <p:sp>
          <p:nvSpPr>
            <p:cNvPr id="33" name="椭圆 32"/>
            <p:cNvSpPr/>
            <p:nvPr/>
          </p:nvSpPr>
          <p:spPr>
            <a:xfrm>
              <a:off x="4582016" y="3501083"/>
              <a:ext cx="358817" cy="360293"/>
            </a:xfrm>
            <a:prstGeom prst="ellipse">
              <a:avLst/>
            </a:prstGeom>
            <a:solidFill>
              <a:srgbClr val="F5F5EB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647111" y="3566157"/>
              <a:ext cx="228627" cy="230144"/>
            </a:xfrm>
            <a:prstGeom prst="ellipse">
              <a:avLst/>
            </a:prstGeom>
            <a:solidFill>
              <a:srgbClr val="F5F5EB"/>
            </a:solidFill>
            <a:ln w="47625">
              <a:solidFill>
                <a:srgbClr val="41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66"/>
          <p:cNvGrpSpPr/>
          <p:nvPr/>
        </p:nvGrpSpPr>
        <p:grpSpPr bwMode="auto">
          <a:xfrm>
            <a:off x="5285093" y="2228990"/>
            <a:ext cx="269793" cy="269876"/>
            <a:chOff x="4581350" y="3500947"/>
            <a:chExt cx="359765" cy="359765"/>
          </a:xfrm>
        </p:grpSpPr>
        <p:sp>
          <p:nvSpPr>
            <p:cNvPr id="36" name="椭圆 35"/>
            <p:cNvSpPr/>
            <p:nvPr/>
          </p:nvSpPr>
          <p:spPr>
            <a:xfrm>
              <a:off x="4581184" y="3501083"/>
              <a:ext cx="360404" cy="360293"/>
            </a:xfrm>
            <a:prstGeom prst="ellipse">
              <a:avLst/>
            </a:prstGeom>
            <a:solidFill>
              <a:srgbClr val="F5F5EB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646279" y="3566157"/>
              <a:ext cx="230215" cy="230144"/>
            </a:xfrm>
            <a:prstGeom prst="ellipse">
              <a:avLst/>
            </a:prstGeom>
            <a:solidFill>
              <a:srgbClr val="F5F5EB"/>
            </a:solidFill>
            <a:ln w="47625">
              <a:solidFill>
                <a:srgbClr val="41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69"/>
          <p:cNvGrpSpPr/>
          <p:nvPr/>
        </p:nvGrpSpPr>
        <p:grpSpPr bwMode="auto">
          <a:xfrm>
            <a:off x="6838291" y="2228990"/>
            <a:ext cx="269793" cy="269876"/>
            <a:chOff x="4581350" y="3500947"/>
            <a:chExt cx="359765" cy="359765"/>
          </a:xfrm>
        </p:grpSpPr>
        <p:sp>
          <p:nvSpPr>
            <p:cNvPr id="39" name="椭圆 38"/>
            <p:cNvSpPr/>
            <p:nvPr/>
          </p:nvSpPr>
          <p:spPr>
            <a:xfrm>
              <a:off x="4581940" y="3501083"/>
              <a:ext cx="358817" cy="360293"/>
            </a:xfrm>
            <a:prstGeom prst="ellipse">
              <a:avLst/>
            </a:prstGeom>
            <a:solidFill>
              <a:srgbClr val="F5F5EB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647036" y="3566157"/>
              <a:ext cx="228627" cy="230144"/>
            </a:xfrm>
            <a:prstGeom prst="ellipse">
              <a:avLst/>
            </a:prstGeom>
            <a:solidFill>
              <a:srgbClr val="F5F5EB"/>
            </a:solidFill>
            <a:ln w="47625">
              <a:solidFill>
                <a:srgbClr val="41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41" name="文本框 83"/>
          <p:cNvSpPr txBox="1">
            <a:spLocks noChangeArrowheads="1"/>
          </p:cNvSpPr>
          <p:nvPr/>
        </p:nvSpPr>
        <p:spPr bwMode="auto">
          <a:xfrm>
            <a:off x="3302577" y="2531510"/>
            <a:ext cx="11287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2" name="文本框 84"/>
          <p:cNvSpPr txBox="1">
            <a:spLocks noChangeArrowheads="1"/>
          </p:cNvSpPr>
          <p:nvPr/>
        </p:nvSpPr>
        <p:spPr bwMode="auto">
          <a:xfrm>
            <a:off x="4836103" y="2531510"/>
            <a:ext cx="11644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3" name="文本框 85"/>
          <p:cNvSpPr txBox="1">
            <a:spLocks noChangeArrowheads="1"/>
          </p:cNvSpPr>
          <p:nvPr/>
        </p:nvSpPr>
        <p:spPr bwMode="auto">
          <a:xfrm>
            <a:off x="6406537" y="2531510"/>
            <a:ext cx="11334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1" grpId="0"/>
      <p:bldP spid="42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r>
              <a:rPr lang="en-US" altLang="zh-CN" sz="3000" b="1" dirty="0">
                <a:solidFill>
                  <a:schemeClr val="bg1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04</a:t>
            </a:r>
            <a:endParaRPr lang="zh-CN" altLang="en-US" sz="3000" b="1" dirty="0">
              <a:solidFill>
                <a:schemeClr val="bg1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8" y="367903"/>
            <a:ext cx="2051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3000" dirty="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</a:p>
        </p:txBody>
      </p:sp>
      <p:sp>
        <p:nvSpPr>
          <p:cNvPr id="9" name="Freeform 11"/>
          <p:cNvSpPr/>
          <p:nvPr/>
        </p:nvSpPr>
        <p:spPr bwMode="auto">
          <a:xfrm>
            <a:off x="3740018" y="2202239"/>
            <a:ext cx="1456247" cy="1500317"/>
          </a:xfrm>
          <a:custGeom>
            <a:avLst/>
            <a:gdLst>
              <a:gd name="T0" fmla="*/ 276 w 322"/>
              <a:gd name="T1" fmla="*/ 284 h 332"/>
              <a:gd name="T2" fmla="*/ 162 w 322"/>
              <a:gd name="T3" fmla="*/ 332 h 332"/>
              <a:gd name="T4" fmla="*/ 0 w 322"/>
              <a:gd name="T5" fmla="*/ 170 h 332"/>
              <a:gd name="T6" fmla="*/ 47 w 322"/>
              <a:gd name="T7" fmla="*/ 51 h 332"/>
              <a:gd name="T8" fmla="*/ 162 w 322"/>
              <a:gd name="T9" fmla="*/ 0 h 332"/>
              <a:gd name="T10" fmla="*/ 322 w 322"/>
              <a:gd name="T11" fmla="*/ 0 h 332"/>
              <a:gd name="T12" fmla="*/ 322 w 322"/>
              <a:gd name="T13" fmla="*/ 170 h 332"/>
              <a:gd name="T14" fmla="*/ 276 w 322"/>
              <a:gd name="T15" fmla="*/ 284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2" h="332">
                <a:moveTo>
                  <a:pt x="276" y="284"/>
                </a:moveTo>
                <a:cubicBezTo>
                  <a:pt x="246" y="314"/>
                  <a:pt x="206" y="332"/>
                  <a:pt x="162" y="332"/>
                </a:cubicBezTo>
                <a:cubicBezTo>
                  <a:pt x="72" y="332"/>
                  <a:pt x="0" y="259"/>
                  <a:pt x="0" y="170"/>
                </a:cubicBezTo>
                <a:cubicBezTo>
                  <a:pt x="0" y="125"/>
                  <a:pt x="18" y="81"/>
                  <a:pt x="47" y="51"/>
                </a:cubicBezTo>
                <a:cubicBezTo>
                  <a:pt x="77" y="22"/>
                  <a:pt x="117" y="0"/>
                  <a:pt x="16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22" y="170"/>
                  <a:pt x="322" y="170"/>
                  <a:pt x="322" y="170"/>
                </a:cubicBezTo>
                <a:cubicBezTo>
                  <a:pt x="322" y="214"/>
                  <a:pt x="305" y="255"/>
                  <a:pt x="276" y="284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  <a:effectLst>
            <a:outerShdw blurRad="254000" algn="tl" rotWithShape="0">
              <a:schemeClr val="bg1">
                <a:alpha val="80000"/>
              </a:schemeClr>
            </a:outerShdw>
          </a:effectLst>
        </p:spPr>
        <p:txBody>
          <a:bodyPr vert="horz" wrap="square" lIns="68580" tIns="486000" rIns="68580" bIns="34290" numCol="1" anchor="t" anchorCtr="0" compatLnSpc="1"/>
          <a:lstStyle/>
          <a:p>
            <a:pPr algn="ctr"/>
            <a:r>
              <a:rPr lang="en-US" altLang="zh-CN"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43</a:t>
            </a:r>
            <a:r>
              <a:rPr lang="en-US" altLang="zh-CN" sz="3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%</a:t>
            </a:r>
            <a:endParaRPr lang="zh-CN" altLang="en-US" sz="3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10" name="Freeform 6"/>
          <p:cNvSpPr/>
          <p:nvPr/>
        </p:nvSpPr>
        <p:spPr bwMode="auto">
          <a:xfrm>
            <a:off x="1514379" y="2202239"/>
            <a:ext cx="1456247" cy="1500317"/>
          </a:xfrm>
          <a:custGeom>
            <a:avLst/>
            <a:gdLst>
              <a:gd name="T0" fmla="*/ 276 w 322"/>
              <a:gd name="T1" fmla="*/ 284 h 332"/>
              <a:gd name="T2" fmla="*/ 161 w 322"/>
              <a:gd name="T3" fmla="*/ 332 h 332"/>
              <a:gd name="T4" fmla="*/ 0 w 322"/>
              <a:gd name="T5" fmla="*/ 170 h 332"/>
              <a:gd name="T6" fmla="*/ 47 w 322"/>
              <a:gd name="T7" fmla="*/ 51 h 332"/>
              <a:gd name="T8" fmla="*/ 162 w 322"/>
              <a:gd name="T9" fmla="*/ 0 h 332"/>
              <a:gd name="T10" fmla="*/ 322 w 322"/>
              <a:gd name="T11" fmla="*/ 0 h 332"/>
              <a:gd name="T12" fmla="*/ 322 w 322"/>
              <a:gd name="T13" fmla="*/ 170 h 332"/>
              <a:gd name="T14" fmla="*/ 276 w 322"/>
              <a:gd name="T15" fmla="*/ 284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2" h="332">
                <a:moveTo>
                  <a:pt x="276" y="284"/>
                </a:moveTo>
                <a:cubicBezTo>
                  <a:pt x="246" y="314"/>
                  <a:pt x="206" y="332"/>
                  <a:pt x="161" y="332"/>
                </a:cubicBezTo>
                <a:cubicBezTo>
                  <a:pt x="72" y="332"/>
                  <a:pt x="0" y="259"/>
                  <a:pt x="0" y="170"/>
                </a:cubicBezTo>
                <a:cubicBezTo>
                  <a:pt x="0" y="125"/>
                  <a:pt x="18" y="81"/>
                  <a:pt x="47" y="51"/>
                </a:cubicBezTo>
                <a:cubicBezTo>
                  <a:pt x="76" y="22"/>
                  <a:pt x="117" y="0"/>
                  <a:pt x="16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22" y="170"/>
                  <a:pt x="322" y="170"/>
                  <a:pt x="322" y="170"/>
                </a:cubicBezTo>
                <a:cubicBezTo>
                  <a:pt x="322" y="214"/>
                  <a:pt x="305" y="255"/>
                  <a:pt x="276" y="284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  <a:effectLst>
            <a:outerShdw blurRad="254000" algn="tl" rotWithShape="0">
              <a:schemeClr val="bg1">
                <a:alpha val="80000"/>
              </a:schemeClr>
            </a:outerShdw>
          </a:effectLst>
        </p:spPr>
        <p:txBody>
          <a:bodyPr vert="horz" wrap="square" lIns="68580" tIns="486000" rIns="68580" bIns="34290" numCol="1" anchor="t" anchorCtr="0" compatLnSpc="1"/>
          <a:lstStyle/>
          <a:p>
            <a:pPr algn="ctr"/>
            <a:r>
              <a:rPr lang="en-US" altLang="zh-CN"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31</a:t>
            </a:r>
            <a:r>
              <a:rPr lang="en-US" altLang="zh-CN" sz="3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%</a:t>
            </a:r>
            <a:endParaRPr lang="zh-CN" altLang="en-US" sz="3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11" name="Freeform 16"/>
          <p:cNvSpPr/>
          <p:nvPr/>
        </p:nvSpPr>
        <p:spPr bwMode="auto">
          <a:xfrm>
            <a:off x="5965657" y="2202239"/>
            <a:ext cx="1458162" cy="1500317"/>
          </a:xfrm>
          <a:custGeom>
            <a:avLst/>
            <a:gdLst>
              <a:gd name="T0" fmla="*/ 276 w 322"/>
              <a:gd name="T1" fmla="*/ 284 h 332"/>
              <a:gd name="T2" fmla="*/ 162 w 322"/>
              <a:gd name="T3" fmla="*/ 332 h 332"/>
              <a:gd name="T4" fmla="*/ 0 w 322"/>
              <a:gd name="T5" fmla="*/ 170 h 332"/>
              <a:gd name="T6" fmla="*/ 48 w 322"/>
              <a:gd name="T7" fmla="*/ 51 h 332"/>
              <a:gd name="T8" fmla="*/ 162 w 322"/>
              <a:gd name="T9" fmla="*/ 0 h 332"/>
              <a:gd name="T10" fmla="*/ 322 w 322"/>
              <a:gd name="T11" fmla="*/ 0 h 332"/>
              <a:gd name="T12" fmla="*/ 322 w 322"/>
              <a:gd name="T13" fmla="*/ 170 h 332"/>
              <a:gd name="T14" fmla="*/ 276 w 322"/>
              <a:gd name="T15" fmla="*/ 284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2" h="332">
                <a:moveTo>
                  <a:pt x="276" y="284"/>
                </a:moveTo>
                <a:cubicBezTo>
                  <a:pt x="246" y="314"/>
                  <a:pt x="207" y="332"/>
                  <a:pt x="162" y="332"/>
                </a:cubicBezTo>
                <a:cubicBezTo>
                  <a:pt x="72" y="332"/>
                  <a:pt x="0" y="259"/>
                  <a:pt x="0" y="170"/>
                </a:cubicBezTo>
                <a:cubicBezTo>
                  <a:pt x="0" y="125"/>
                  <a:pt x="18" y="81"/>
                  <a:pt x="48" y="51"/>
                </a:cubicBezTo>
                <a:cubicBezTo>
                  <a:pt x="77" y="22"/>
                  <a:pt x="118" y="0"/>
                  <a:pt x="16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22" y="170"/>
                  <a:pt x="322" y="170"/>
                  <a:pt x="322" y="170"/>
                </a:cubicBezTo>
                <a:cubicBezTo>
                  <a:pt x="322" y="214"/>
                  <a:pt x="305" y="255"/>
                  <a:pt x="276" y="284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  <a:effectLst>
            <a:outerShdw blurRad="254000" algn="tl" rotWithShape="0">
              <a:schemeClr val="bg1">
                <a:alpha val="80000"/>
              </a:schemeClr>
            </a:outerShdw>
          </a:effectLst>
        </p:spPr>
        <p:txBody>
          <a:bodyPr vert="horz" wrap="square" lIns="68580" tIns="486000" rIns="68580" bIns="34290" numCol="1" anchor="t" anchorCtr="0" compatLnSpc="1"/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82</a:t>
            </a:r>
            <a:r>
              <a:rPr lang="en-US" altLang="zh-CN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%</a:t>
            </a:r>
            <a:endParaRPr lang="zh-CN" altLang="en-US" sz="3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12" name="TextBox 31"/>
          <p:cNvSpPr txBox="1"/>
          <p:nvPr/>
        </p:nvSpPr>
        <p:spPr>
          <a:xfrm>
            <a:off x="1515454" y="3714407"/>
            <a:ext cx="1531188" cy="9233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45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单击添加文本单击添加</a:t>
            </a:r>
            <a:endParaRPr lang="en-US" altLang="zh-CN" sz="105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文本单击添加文本单击</a:t>
            </a:r>
            <a:endParaRPr lang="en-US" altLang="zh-CN" sz="105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添加文本单击添加文本</a:t>
            </a:r>
          </a:p>
        </p:txBody>
      </p:sp>
      <p:sp>
        <p:nvSpPr>
          <p:cNvPr id="13" name="TextBox 32"/>
          <p:cNvSpPr txBox="1"/>
          <p:nvPr/>
        </p:nvSpPr>
        <p:spPr>
          <a:xfrm>
            <a:off x="3672908" y="3714407"/>
            <a:ext cx="1531188" cy="9233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45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单击添加文本单击添加</a:t>
            </a:r>
            <a:endParaRPr lang="en-US" altLang="zh-CN" sz="105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文本单击添加文本单击</a:t>
            </a:r>
            <a:endParaRPr lang="en-US" altLang="zh-CN" sz="105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添加文本单击添加文本</a:t>
            </a:r>
          </a:p>
        </p:txBody>
      </p:sp>
      <p:sp>
        <p:nvSpPr>
          <p:cNvPr id="14" name="TextBox 33"/>
          <p:cNvSpPr txBox="1"/>
          <p:nvPr/>
        </p:nvSpPr>
        <p:spPr>
          <a:xfrm>
            <a:off x="5941160" y="3714407"/>
            <a:ext cx="1531188" cy="9233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45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单击添加文本单击添加</a:t>
            </a:r>
            <a:endParaRPr lang="en-US" altLang="zh-CN" sz="105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文本单击添加文本单击</a:t>
            </a:r>
            <a:endParaRPr lang="en-US" altLang="zh-CN" sz="105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添加文本单击添加文本</a:t>
            </a:r>
          </a:p>
        </p:txBody>
      </p:sp>
      <p:sp>
        <p:nvSpPr>
          <p:cNvPr id="15" name="TextBox 34"/>
          <p:cNvSpPr txBox="1"/>
          <p:nvPr/>
        </p:nvSpPr>
        <p:spPr>
          <a:xfrm>
            <a:off x="1803995" y="1715355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zh-CN" altLang="en-US" sz="105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6" name="TextBox 35"/>
          <p:cNvSpPr txBox="1"/>
          <p:nvPr/>
        </p:nvSpPr>
        <p:spPr>
          <a:xfrm>
            <a:off x="4139663" y="1715355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zh-CN" altLang="en-US" sz="105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7" name="TextBox 36"/>
          <p:cNvSpPr txBox="1"/>
          <p:nvPr/>
        </p:nvSpPr>
        <p:spPr>
          <a:xfrm>
            <a:off x="6390308" y="1715355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zh-CN" altLang="en-US" sz="105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r>
              <a:rPr lang="en-US" altLang="zh-CN" sz="3000" b="1" dirty="0">
                <a:solidFill>
                  <a:schemeClr val="bg1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04</a:t>
            </a:r>
            <a:endParaRPr lang="zh-CN" altLang="en-US" sz="3000" b="1" dirty="0">
              <a:solidFill>
                <a:schemeClr val="bg1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8" y="367903"/>
            <a:ext cx="2051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3000" dirty="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</a:p>
        </p:txBody>
      </p:sp>
      <p:sp>
        <p:nvSpPr>
          <p:cNvPr id="9" name="Freeform 5"/>
          <p:cNvSpPr/>
          <p:nvPr/>
        </p:nvSpPr>
        <p:spPr bwMode="auto">
          <a:xfrm>
            <a:off x="1151620" y="1311610"/>
            <a:ext cx="1584176" cy="3119608"/>
          </a:xfrm>
          <a:custGeom>
            <a:avLst/>
            <a:gdLst>
              <a:gd name="T0" fmla="*/ 594 w 4434"/>
              <a:gd name="T1" fmla="*/ 57 h 8717"/>
              <a:gd name="T2" fmla="*/ 4102 w 4434"/>
              <a:gd name="T3" fmla="*/ 715 h 8717"/>
              <a:gd name="T4" fmla="*/ 4434 w 4434"/>
              <a:gd name="T5" fmla="*/ 1130 h 8717"/>
              <a:gd name="T6" fmla="*/ 4434 w 4434"/>
              <a:gd name="T7" fmla="*/ 6880 h 8717"/>
              <a:gd name="T8" fmla="*/ 4158 w 4434"/>
              <a:gd name="T9" fmla="*/ 7287 h 8717"/>
              <a:gd name="T10" fmla="*/ 685 w 4434"/>
              <a:gd name="T11" fmla="*/ 8590 h 8717"/>
              <a:gd name="T12" fmla="*/ 0 w 4434"/>
              <a:gd name="T13" fmla="*/ 8135 h 8717"/>
              <a:gd name="T14" fmla="*/ 0 w 4434"/>
              <a:gd name="T15" fmla="*/ 555 h 8717"/>
              <a:gd name="T16" fmla="*/ 594 w 4434"/>
              <a:gd name="T17" fmla="*/ 57 h 8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34" h="8717">
                <a:moveTo>
                  <a:pt x="594" y="57"/>
                </a:moveTo>
                <a:lnTo>
                  <a:pt x="4102" y="715"/>
                </a:lnTo>
                <a:cubicBezTo>
                  <a:pt x="4287" y="749"/>
                  <a:pt x="4434" y="926"/>
                  <a:pt x="4434" y="1130"/>
                </a:cubicBezTo>
                <a:lnTo>
                  <a:pt x="4434" y="6880"/>
                </a:lnTo>
                <a:cubicBezTo>
                  <a:pt x="4434" y="7095"/>
                  <a:pt x="4301" y="7234"/>
                  <a:pt x="4158" y="7287"/>
                </a:cubicBezTo>
                <a:lnTo>
                  <a:pt x="685" y="8590"/>
                </a:lnTo>
                <a:cubicBezTo>
                  <a:pt x="346" y="8717"/>
                  <a:pt x="0" y="8476"/>
                  <a:pt x="0" y="8135"/>
                </a:cubicBezTo>
                <a:lnTo>
                  <a:pt x="0" y="555"/>
                </a:lnTo>
                <a:cubicBezTo>
                  <a:pt x="0" y="223"/>
                  <a:pt x="288" y="0"/>
                  <a:pt x="594" y="57"/>
                </a:cubicBezTo>
                <a:close/>
              </a:path>
            </a:pathLst>
          </a:custGeom>
          <a:solidFill>
            <a:srgbClr val="41858E"/>
          </a:solidFill>
          <a:ln w="127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25"/>
          <p:cNvSpPr/>
          <p:nvPr/>
        </p:nvSpPr>
        <p:spPr bwMode="auto">
          <a:xfrm>
            <a:off x="1151620" y="1786977"/>
            <a:ext cx="325976" cy="487440"/>
          </a:xfrm>
          <a:custGeom>
            <a:avLst/>
            <a:gdLst>
              <a:gd name="T0" fmla="*/ 232 w 913"/>
              <a:gd name="T1" fmla="*/ 1362 h 1362"/>
              <a:gd name="T2" fmla="*/ 0 w 913"/>
              <a:gd name="T3" fmla="*/ 1322 h 1362"/>
              <a:gd name="T4" fmla="*/ 0 w 913"/>
              <a:gd name="T5" fmla="*/ 40 h 1362"/>
              <a:gd name="T6" fmla="*/ 232 w 913"/>
              <a:gd name="T7" fmla="*/ 0 h 1362"/>
              <a:gd name="T8" fmla="*/ 913 w 913"/>
              <a:gd name="T9" fmla="*/ 681 h 1362"/>
              <a:gd name="T10" fmla="*/ 232 w 913"/>
              <a:gd name="T11" fmla="*/ 1362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3" h="1362">
                <a:moveTo>
                  <a:pt x="232" y="1362"/>
                </a:moveTo>
                <a:cubicBezTo>
                  <a:pt x="150" y="1362"/>
                  <a:pt x="72" y="1348"/>
                  <a:pt x="0" y="1322"/>
                </a:cubicBezTo>
                <a:lnTo>
                  <a:pt x="0" y="40"/>
                </a:lnTo>
                <a:cubicBezTo>
                  <a:pt x="72" y="14"/>
                  <a:pt x="150" y="0"/>
                  <a:pt x="232" y="0"/>
                </a:cubicBezTo>
                <a:cubicBezTo>
                  <a:pt x="608" y="0"/>
                  <a:pt x="913" y="305"/>
                  <a:pt x="913" y="681"/>
                </a:cubicBezTo>
                <a:cubicBezTo>
                  <a:pt x="913" y="1057"/>
                  <a:pt x="608" y="1362"/>
                  <a:pt x="232" y="13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43608" y="1858731"/>
            <a:ext cx="43503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5"/>
          <p:cNvSpPr txBox="1"/>
          <p:nvPr/>
        </p:nvSpPr>
        <p:spPr>
          <a:xfrm>
            <a:off x="1390560" y="2509140"/>
            <a:ext cx="112921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点击输入简要文字内容，文字内容需概括精炼，不用多余的文字修饰，言简意赅的说明该项内容。</a:t>
            </a:r>
            <a:endParaRPr kumimoji="0" lang="en-US" altLang="zh-CN" sz="9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1434450" y="186142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4" name="Freeform 5"/>
          <p:cNvSpPr/>
          <p:nvPr/>
        </p:nvSpPr>
        <p:spPr bwMode="auto">
          <a:xfrm>
            <a:off x="2951820" y="1311610"/>
            <a:ext cx="1584176" cy="3119608"/>
          </a:xfrm>
          <a:custGeom>
            <a:avLst/>
            <a:gdLst>
              <a:gd name="T0" fmla="*/ 594 w 4434"/>
              <a:gd name="T1" fmla="*/ 57 h 8717"/>
              <a:gd name="T2" fmla="*/ 4102 w 4434"/>
              <a:gd name="T3" fmla="*/ 715 h 8717"/>
              <a:gd name="T4" fmla="*/ 4434 w 4434"/>
              <a:gd name="T5" fmla="*/ 1130 h 8717"/>
              <a:gd name="T6" fmla="*/ 4434 w 4434"/>
              <a:gd name="T7" fmla="*/ 6880 h 8717"/>
              <a:gd name="T8" fmla="*/ 4158 w 4434"/>
              <a:gd name="T9" fmla="*/ 7287 h 8717"/>
              <a:gd name="T10" fmla="*/ 685 w 4434"/>
              <a:gd name="T11" fmla="*/ 8590 h 8717"/>
              <a:gd name="T12" fmla="*/ 0 w 4434"/>
              <a:gd name="T13" fmla="*/ 8135 h 8717"/>
              <a:gd name="T14" fmla="*/ 0 w 4434"/>
              <a:gd name="T15" fmla="*/ 555 h 8717"/>
              <a:gd name="T16" fmla="*/ 594 w 4434"/>
              <a:gd name="T17" fmla="*/ 57 h 8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34" h="8717">
                <a:moveTo>
                  <a:pt x="594" y="57"/>
                </a:moveTo>
                <a:lnTo>
                  <a:pt x="4102" y="715"/>
                </a:lnTo>
                <a:cubicBezTo>
                  <a:pt x="4287" y="749"/>
                  <a:pt x="4434" y="926"/>
                  <a:pt x="4434" y="1130"/>
                </a:cubicBezTo>
                <a:lnTo>
                  <a:pt x="4434" y="6880"/>
                </a:lnTo>
                <a:cubicBezTo>
                  <a:pt x="4434" y="7095"/>
                  <a:pt x="4301" y="7234"/>
                  <a:pt x="4158" y="7287"/>
                </a:cubicBezTo>
                <a:lnTo>
                  <a:pt x="685" y="8590"/>
                </a:lnTo>
                <a:cubicBezTo>
                  <a:pt x="346" y="8717"/>
                  <a:pt x="0" y="8476"/>
                  <a:pt x="0" y="8135"/>
                </a:cubicBezTo>
                <a:lnTo>
                  <a:pt x="0" y="555"/>
                </a:lnTo>
                <a:cubicBezTo>
                  <a:pt x="0" y="223"/>
                  <a:pt x="288" y="0"/>
                  <a:pt x="594" y="57"/>
                </a:cubicBezTo>
                <a:close/>
              </a:path>
            </a:pathLst>
          </a:custGeom>
          <a:solidFill>
            <a:srgbClr val="41858E"/>
          </a:solidFill>
          <a:ln w="127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25"/>
          <p:cNvSpPr/>
          <p:nvPr/>
        </p:nvSpPr>
        <p:spPr bwMode="auto">
          <a:xfrm>
            <a:off x="2951820" y="1786977"/>
            <a:ext cx="325976" cy="487440"/>
          </a:xfrm>
          <a:custGeom>
            <a:avLst/>
            <a:gdLst>
              <a:gd name="T0" fmla="*/ 232 w 913"/>
              <a:gd name="T1" fmla="*/ 1362 h 1362"/>
              <a:gd name="T2" fmla="*/ 0 w 913"/>
              <a:gd name="T3" fmla="*/ 1322 h 1362"/>
              <a:gd name="T4" fmla="*/ 0 w 913"/>
              <a:gd name="T5" fmla="*/ 40 h 1362"/>
              <a:gd name="T6" fmla="*/ 232 w 913"/>
              <a:gd name="T7" fmla="*/ 0 h 1362"/>
              <a:gd name="T8" fmla="*/ 913 w 913"/>
              <a:gd name="T9" fmla="*/ 681 h 1362"/>
              <a:gd name="T10" fmla="*/ 232 w 913"/>
              <a:gd name="T11" fmla="*/ 1362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3" h="1362">
                <a:moveTo>
                  <a:pt x="232" y="1362"/>
                </a:moveTo>
                <a:cubicBezTo>
                  <a:pt x="150" y="1362"/>
                  <a:pt x="72" y="1348"/>
                  <a:pt x="0" y="1322"/>
                </a:cubicBezTo>
                <a:lnTo>
                  <a:pt x="0" y="40"/>
                </a:lnTo>
                <a:cubicBezTo>
                  <a:pt x="72" y="14"/>
                  <a:pt x="150" y="0"/>
                  <a:pt x="232" y="0"/>
                </a:cubicBezTo>
                <a:cubicBezTo>
                  <a:pt x="608" y="0"/>
                  <a:pt x="913" y="305"/>
                  <a:pt x="913" y="681"/>
                </a:cubicBezTo>
                <a:cubicBezTo>
                  <a:pt x="913" y="1057"/>
                  <a:pt x="608" y="1362"/>
                  <a:pt x="232" y="13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43808" y="1858731"/>
            <a:ext cx="38371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3190760" y="2509140"/>
            <a:ext cx="112921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点击输入简要文字内容，文字内容需概括精炼，不用多余的文字修饰，言简意赅的说明该项内容。</a:t>
            </a:r>
            <a:endParaRPr kumimoji="0" lang="en-US" altLang="zh-CN" sz="9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2"/>
          <p:cNvSpPr txBox="1"/>
          <p:nvPr/>
        </p:nvSpPr>
        <p:spPr>
          <a:xfrm>
            <a:off x="3234650" y="186142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9" name="Freeform 5"/>
          <p:cNvSpPr/>
          <p:nvPr/>
        </p:nvSpPr>
        <p:spPr bwMode="auto">
          <a:xfrm>
            <a:off x="4752020" y="1311610"/>
            <a:ext cx="1584176" cy="3119608"/>
          </a:xfrm>
          <a:custGeom>
            <a:avLst/>
            <a:gdLst>
              <a:gd name="T0" fmla="*/ 594 w 4434"/>
              <a:gd name="T1" fmla="*/ 57 h 8717"/>
              <a:gd name="T2" fmla="*/ 4102 w 4434"/>
              <a:gd name="T3" fmla="*/ 715 h 8717"/>
              <a:gd name="T4" fmla="*/ 4434 w 4434"/>
              <a:gd name="T5" fmla="*/ 1130 h 8717"/>
              <a:gd name="T6" fmla="*/ 4434 w 4434"/>
              <a:gd name="T7" fmla="*/ 6880 h 8717"/>
              <a:gd name="T8" fmla="*/ 4158 w 4434"/>
              <a:gd name="T9" fmla="*/ 7287 h 8717"/>
              <a:gd name="T10" fmla="*/ 685 w 4434"/>
              <a:gd name="T11" fmla="*/ 8590 h 8717"/>
              <a:gd name="T12" fmla="*/ 0 w 4434"/>
              <a:gd name="T13" fmla="*/ 8135 h 8717"/>
              <a:gd name="T14" fmla="*/ 0 w 4434"/>
              <a:gd name="T15" fmla="*/ 555 h 8717"/>
              <a:gd name="T16" fmla="*/ 594 w 4434"/>
              <a:gd name="T17" fmla="*/ 57 h 8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34" h="8717">
                <a:moveTo>
                  <a:pt x="594" y="57"/>
                </a:moveTo>
                <a:lnTo>
                  <a:pt x="4102" y="715"/>
                </a:lnTo>
                <a:cubicBezTo>
                  <a:pt x="4287" y="749"/>
                  <a:pt x="4434" y="926"/>
                  <a:pt x="4434" y="1130"/>
                </a:cubicBezTo>
                <a:lnTo>
                  <a:pt x="4434" y="6880"/>
                </a:lnTo>
                <a:cubicBezTo>
                  <a:pt x="4434" y="7095"/>
                  <a:pt x="4301" y="7234"/>
                  <a:pt x="4158" y="7287"/>
                </a:cubicBezTo>
                <a:lnTo>
                  <a:pt x="685" y="8590"/>
                </a:lnTo>
                <a:cubicBezTo>
                  <a:pt x="346" y="8717"/>
                  <a:pt x="0" y="8476"/>
                  <a:pt x="0" y="8135"/>
                </a:cubicBezTo>
                <a:lnTo>
                  <a:pt x="0" y="555"/>
                </a:lnTo>
                <a:cubicBezTo>
                  <a:pt x="0" y="223"/>
                  <a:pt x="288" y="0"/>
                  <a:pt x="594" y="57"/>
                </a:cubicBezTo>
                <a:close/>
              </a:path>
            </a:pathLst>
          </a:custGeom>
          <a:solidFill>
            <a:srgbClr val="41858E"/>
          </a:solidFill>
          <a:ln w="127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Freeform 25"/>
          <p:cNvSpPr/>
          <p:nvPr/>
        </p:nvSpPr>
        <p:spPr bwMode="auto">
          <a:xfrm>
            <a:off x="4752020" y="1786977"/>
            <a:ext cx="325976" cy="487440"/>
          </a:xfrm>
          <a:custGeom>
            <a:avLst/>
            <a:gdLst>
              <a:gd name="T0" fmla="*/ 232 w 913"/>
              <a:gd name="T1" fmla="*/ 1362 h 1362"/>
              <a:gd name="T2" fmla="*/ 0 w 913"/>
              <a:gd name="T3" fmla="*/ 1322 h 1362"/>
              <a:gd name="T4" fmla="*/ 0 w 913"/>
              <a:gd name="T5" fmla="*/ 40 h 1362"/>
              <a:gd name="T6" fmla="*/ 232 w 913"/>
              <a:gd name="T7" fmla="*/ 0 h 1362"/>
              <a:gd name="T8" fmla="*/ 913 w 913"/>
              <a:gd name="T9" fmla="*/ 681 h 1362"/>
              <a:gd name="T10" fmla="*/ 232 w 913"/>
              <a:gd name="T11" fmla="*/ 1362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3" h="1362">
                <a:moveTo>
                  <a:pt x="232" y="1362"/>
                </a:moveTo>
                <a:cubicBezTo>
                  <a:pt x="150" y="1362"/>
                  <a:pt x="72" y="1348"/>
                  <a:pt x="0" y="1322"/>
                </a:cubicBezTo>
                <a:lnTo>
                  <a:pt x="0" y="40"/>
                </a:lnTo>
                <a:cubicBezTo>
                  <a:pt x="72" y="14"/>
                  <a:pt x="150" y="0"/>
                  <a:pt x="232" y="0"/>
                </a:cubicBezTo>
                <a:cubicBezTo>
                  <a:pt x="608" y="0"/>
                  <a:pt x="913" y="305"/>
                  <a:pt x="913" y="681"/>
                </a:cubicBezTo>
                <a:cubicBezTo>
                  <a:pt x="913" y="1057"/>
                  <a:pt x="608" y="1362"/>
                  <a:pt x="232" y="13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644008" y="1858731"/>
            <a:ext cx="43503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4990960" y="2509140"/>
            <a:ext cx="112921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点击输入简要文字内容，文字内容需概括精炼，不用多余的文字修饰，言简意赅的说明该项内容。</a:t>
            </a:r>
            <a:endParaRPr kumimoji="0" lang="en-US" altLang="zh-CN" sz="9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17"/>
          <p:cNvSpPr txBox="1"/>
          <p:nvPr/>
        </p:nvSpPr>
        <p:spPr>
          <a:xfrm>
            <a:off x="5034850" y="186142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24" name="Freeform 5"/>
          <p:cNvSpPr/>
          <p:nvPr/>
        </p:nvSpPr>
        <p:spPr bwMode="auto">
          <a:xfrm>
            <a:off x="6552220" y="1311610"/>
            <a:ext cx="1584176" cy="3119608"/>
          </a:xfrm>
          <a:custGeom>
            <a:avLst/>
            <a:gdLst>
              <a:gd name="T0" fmla="*/ 594 w 4434"/>
              <a:gd name="T1" fmla="*/ 57 h 8717"/>
              <a:gd name="T2" fmla="*/ 4102 w 4434"/>
              <a:gd name="T3" fmla="*/ 715 h 8717"/>
              <a:gd name="T4" fmla="*/ 4434 w 4434"/>
              <a:gd name="T5" fmla="*/ 1130 h 8717"/>
              <a:gd name="T6" fmla="*/ 4434 w 4434"/>
              <a:gd name="T7" fmla="*/ 6880 h 8717"/>
              <a:gd name="T8" fmla="*/ 4158 w 4434"/>
              <a:gd name="T9" fmla="*/ 7287 h 8717"/>
              <a:gd name="T10" fmla="*/ 685 w 4434"/>
              <a:gd name="T11" fmla="*/ 8590 h 8717"/>
              <a:gd name="T12" fmla="*/ 0 w 4434"/>
              <a:gd name="T13" fmla="*/ 8135 h 8717"/>
              <a:gd name="T14" fmla="*/ 0 w 4434"/>
              <a:gd name="T15" fmla="*/ 555 h 8717"/>
              <a:gd name="T16" fmla="*/ 594 w 4434"/>
              <a:gd name="T17" fmla="*/ 57 h 8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34" h="8717">
                <a:moveTo>
                  <a:pt x="594" y="57"/>
                </a:moveTo>
                <a:lnTo>
                  <a:pt x="4102" y="715"/>
                </a:lnTo>
                <a:cubicBezTo>
                  <a:pt x="4287" y="749"/>
                  <a:pt x="4434" y="926"/>
                  <a:pt x="4434" y="1130"/>
                </a:cubicBezTo>
                <a:lnTo>
                  <a:pt x="4434" y="6880"/>
                </a:lnTo>
                <a:cubicBezTo>
                  <a:pt x="4434" y="7095"/>
                  <a:pt x="4301" y="7234"/>
                  <a:pt x="4158" y="7287"/>
                </a:cubicBezTo>
                <a:lnTo>
                  <a:pt x="685" y="8590"/>
                </a:lnTo>
                <a:cubicBezTo>
                  <a:pt x="346" y="8717"/>
                  <a:pt x="0" y="8476"/>
                  <a:pt x="0" y="8135"/>
                </a:cubicBezTo>
                <a:lnTo>
                  <a:pt x="0" y="555"/>
                </a:lnTo>
                <a:cubicBezTo>
                  <a:pt x="0" y="223"/>
                  <a:pt x="288" y="0"/>
                  <a:pt x="594" y="57"/>
                </a:cubicBezTo>
                <a:close/>
              </a:path>
            </a:pathLst>
          </a:custGeom>
          <a:solidFill>
            <a:srgbClr val="41858E"/>
          </a:solidFill>
          <a:ln w="127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25"/>
          <p:cNvSpPr/>
          <p:nvPr/>
        </p:nvSpPr>
        <p:spPr bwMode="auto">
          <a:xfrm>
            <a:off x="6552220" y="1786977"/>
            <a:ext cx="325976" cy="487440"/>
          </a:xfrm>
          <a:custGeom>
            <a:avLst/>
            <a:gdLst>
              <a:gd name="T0" fmla="*/ 232 w 913"/>
              <a:gd name="T1" fmla="*/ 1362 h 1362"/>
              <a:gd name="T2" fmla="*/ 0 w 913"/>
              <a:gd name="T3" fmla="*/ 1322 h 1362"/>
              <a:gd name="T4" fmla="*/ 0 w 913"/>
              <a:gd name="T5" fmla="*/ 40 h 1362"/>
              <a:gd name="T6" fmla="*/ 232 w 913"/>
              <a:gd name="T7" fmla="*/ 0 h 1362"/>
              <a:gd name="T8" fmla="*/ 913 w 913"/>
              <a:gd name="T9" fmla="*/ 681 h 1362"/>
              <a:gd name="T10" fmla="*/ 232 w 913"/>
              <a:gd name="T11" fmla="*/ 1362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3" h="1362">
                <a:moveTo>
                  <a:pt x="232" y="1362"/>
                </a:moveTo>
                <a:cubicBezTo>
                  <a:pt x="150" y="1362"/>
                  <a:pt x="72" y="1348"/>
                  <a:pt x="0" y="1322"/>
                </a:cubicBezTo>
                <a:lnTo>
                  <a:pt x="0" y="40"/>
                </a:lnTo>
                <a:cubicBezTo>
                  <a:pt x="72" y="14"/>
                  <a:pt x="150" y="0"/>
                  <a:pt x="232" y="0"/>
                </a:cubicBezTo>
                <a:cubicBezTo>
                  <a:pt x="608" y="0"/>
                  <a:pt x="913" y="305"/>
                  <a:pt x="913" y="681"/>
                </a:cubicBezTo>
                <a:cubicBezTo>
                  <a:pt x="913" y="1057"/>
                  <a:pt x="608" y="1362"/>
                  <a:pt x="232" y="13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444208" y="1858731"/>
            <a:ext cx="43503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1"/>
          <p:cNvSpPr txBox="1"/>
          <p:nvPr/>
        </p:nvSpPr>
        <p:spPr>
          <a:xfrm>
            <a:off x="6791160" y="2509140"/>
            <a:ext cx="112921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点击输入简要文字内容，文字内容需概括精炼，不用多余的文字修饰，言简意赅的说明该项内容</a:t>
            </a: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0" lang="en-US" altLang="zh-CN" sz="9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2"/>
          <p:cNvSpPr txBox="1"/>
          <p:nvPr/>
        </p:nvSpPr>
        <p:spPr>
          <a:xfrm>
            <a:off x="6835050" y="186142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/>
      <p:bldP spid="17" grpId="0"/>
      <p:bldP spid="18" grpId="0"/>
      <p:bldP spid="19" grpId="0" animBg="1"/>
      <p:bldP spid="20" grpId="0" animBg="1"/>
      <p:bldP spid="21" grpId="0"/>
      <p:bldP spid="22" grpId="0"/>
      <p:bldP spid="23" grpId="0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r>
              <a:rPr lang="en-US" altLang="zh-CN" sz="3000" b="1" dirty="0">
                <a:solidFill>
                  <a:schemeClr val="bg1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04</a:t>
            </a:r>
            <a:endParaRPr lang="zh-CN" altLang="en-US" sz="3000" b="1" dirty="0">
              <a:solidFill>
                <a:schemeClr val="bg1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8" y="367903"/>
            <a:ext cx="2051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3000" dirty="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</a:p>
        </p:txBody>
      </p:sp>
      <p:sp>
        <p:nvSpPr>
          <p:cNvPr id="9" name="Freeform 125"/>
          <p:cNvSpPr/>
          <p:nvPr/>
        </p:nvSpPr>
        <p:spPr bwMode="auto">
          <a:xfrm>
            <a:off x="4531214" y="1932754"/>
            <a:ext cx="1135332" cy="895344"/>
          </a:xfrm>
          <a:custGeom>
            <a:avLst/>
            <a:gdLst>
              <a:gd name="T0" fmla="*/ 37 w 52"/>
              <a:gd name="T1" fmla="*/ 12 h 41"/>
              <a:gd name="T2" fmla="*/ 35 w 52"/>
              <a:gd name="T3" fmla="*/ 0 h 41"/>
              <a:gd name="T4" fmla="*/ 24 w 52"/>
              <a:gd name="T5" fmla="*/ 6 h 41"/>
              <a:gd name="T6" fmla="*/ 6 w 52"/>
              <a:gd name="T7" fmla="*/ 3 h 41"/>
              <a:gd name="T8" fmla="*/ 0 w 52"/>
              <a:gd name="T9" fmla="*/ 3 h 41"/>
              <a:gd name="T10" fmla="*/ 2 w 52"/>
              <a:gd name="T11" fmla="*/ 28 h 41"/>
              <a:gd name="T12" fmla="*/ 6 w 52"/>
              <a:gd name="T13" fmla="*/ 28 h 41"/>
              <a:gd name="T14" fmla="*/ 32 w 52"/>
              <a:gd name="T15" fmla="*/ 41 h 41"/>
              <a:gd name="T16" fmla="*/ 52 w 52"/>
              <a:gd name="T17" fmla="*/ 25 h 41"/>
              <a:gd name="T18" fmla="*/ 37 w 52"/>
              <a:gd name="T19" fmla="*/ 1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41">
                <a:moveTo>
                  <a:pt x="37" y="12"/>
                </a:moveTo>
                <a:cubicBezTo>
                  <a:pt x="35" y="0"/>
                  <a:pt x="35" y="0"/>
                  <a:pt x="35" y="0"/>
                </a:cubicBezTo>
                <a:cubicBezTo>
                  <a:pt x="24" y="6"/>
                  <a:pt x="24" y="6"/>
                  <a:pt x="24" y="6"/>
                </a:cubicBezTo>
                <a:cubicBezTo>
                  <a:pt x="18" y="4"/>
                  <a:pt x="12" y="3"/>
                  <a:pt x="6" y="3"/>
                </a:cubicBezTo>
                <a:cubicBezTo>
                  <a:pt x="4" y="3"/>
                  <a:pt x="2" y="3"/>
                  <a:pt x="0" y="3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4" y="28"/>
                  <a:pt x="6" y="28"/>
                </a:cubicBezTo>
                <a:cubicBezTo>
                  <a:pt x="16" y="28"/>
                  <a:pt x="26" y="33"/>
                  <a:pt x="32" y="41"/>
                </a:cubicBezTo>
                <a:cubicBezTo>
                  <a:pt x="52" y="25"/>
                  <a:pt x="52" y="25"/>
                  <a:pt x="52" y="25"/>
                </a:cubicBezTo>
                <a:cubicBezTo>
                  <a:pt x="47" y="20"/>
                  <a:pt x="43" y="16"/>
                  <a:pt x="37" y="12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 dirty="0">
              <a:ea typeface="微软雅黑" panose="020B0503020204020204" pitchFamily="34" charset="-122"/>
            </a:endParaRPr>
          </a:p>
        </p:txBody>
      </p:sp>
      <p:sp>
        <p:nvSpPr>
          <p:cNvPr id="10" name="Freeform 126"/>
          <p:cNvSpPr/>
          <p:nvPr/>
        </p:nvSpPr>
        <p:spPr bwMode="auto">
          <a:xfrm>
            <a:off x="3627650" y="1958213"/>
            <a:ext cx="941492" cy="849189"/>
          </a:xfrm>
          <a:custGeom>
            <a:avLst/>
            <a:gdLst>
              <a:gd name="T0" fmla="*/ 41 w 43"/>
              <a:gd name="T1" fmla="*/ 2 h 39"/>
              <a:gd name="T2" fmla="*/ 25 w 43"/>
              <a:gd name="T3" fmla="*/ 6 h 39"/>
              <a:gd name="T4" fmla="*/ 14 w 43"/>
              <a:gd name="T5" fmla="*/ 0 h 39"/>
              <a:gd name="T6" fmla="*/ 12 w 43"/>
              <a:gd name="T7" fmla="*/ 13 h 39"/>
              <a:gd name="T8" fmla="*/ 0 w 43"/>
              <a:gd name="T9" fmla="*/ 24 h 39"/>
              <a:gd name="T10" fmla="*/ 20 w 43"/>
              <a:gd name="T11" fmla="*/ 39 h 39"/>
              <a:gd name="T12" fmla="*/ 43 w 43"/>
              <a:gd name="T13" fmla="*/ 27 h 39"/>
              <a:gd name="T14" fmla="*/ 41 w 43"/>
              <a:gd name="T15" fmla="*/ 2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" h="39">
                <a:moveTo>
                  <a:pt x="41" y="2"/>
                </a:moveTo>
                <a:cubicBezTo>
                  <a:pt x="35" y="2"/>
                  <a:pt x="30" y="4"/>
                  <a:pt x="25" y="6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13"/>
                  <a:pt x="12" y="13"/>
                  <a:pt x="12" y="13"/>
                </a:cubicBezTo>
                <a:cubicBezTo>
                  <a:pt x="8" y="16"/>
                  <a:pt x="4" y="20"/>
                  <a:pt x="0" y="24"/>
                </a:cubicBezTo>
                <a:cubicBezTo>
                  <a:pt x="20" y="39"/>
                  <a:pt x="20" y="39"/>
                  <a:pt x="20" y="39"/>
                </a:cubicBezTo>
                <a:cubicBezTo>
                  <a:pt x="25" y="32"/>
                  <a:pt x="34" y="28"/>
                  <a:pt x="43" y="27"/>
                </a:cubicBezTo>
                <a:lnTo>
                  <a:pt x="41" y="2"/>
                </a:ln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 dirty="0">
              <a:ea typeface="微软雅黑" panose="020B0503020204020204" pitchFamily="34" charset="-122"/>
            </a:endParaRPr>
          </a:p>
        </p:txBody>
      </p:sp>
      <p:sp>
        <p:nvSpPr>
          <p:cNvPr id="11" name="Freeform 127"/>
          <p:cNvSpPr/>
          <p:nvPr/>
        </p:nvSpPr>
        <p:spPr bwMode="auto">
          <a:xfrm>
            <a:off x="3166134" y="2484344"/>
            <a:ext cx="895344" cy="1043029"/>
          </a:xfrm>
          <a:custGeom>
            <a:avLst/>
            <a:gdLst>
              <a:gd name="T0" fmla="*/ 41 w 41"/>
              <a:gd name="T1" fmla="*/ 15 h 48"/>
              <a:gd name="T2" fmla="*/ 21 w 41"/>
              <a:gd name="T3" fmla="*/ 0 h 48"/>
              <a:gd name="T4" fmla="*/ 12 w 41"/>
              <a:gd name="T5" fmla="*/ 16 h 48"/>
              <a:gd name="T6" fmla="*/ 0 w 41"/>
              <a:gd name="T7" fmla="*/ 21 h 48"/>
              <a:gd name="T8" fmla="*/ 9 w 41"/>
              <a:gd name="T9" fmla="*/ 30 h 48"/>
              <a:gd name="T10" fmla="*/ 9 w 41"/>
              <a:gd name="T11" fmla="*/ 37 h 48"/>
              <a:gd name="T12" fmla="*/ 10 w 41"/>
              <a:gd name="T13" fmla="*/ 48 h 48"/>
              <a:gd name="T14" fmla="*/ 34 w 41"/>
              <a:gd name="T15" fmla="*/ 43 h 48"/>
              <a:gd name="T16" fmla="*/ 33 w 41"/>
              <a:gd name="T17" fmla="*/ 37 h 48"/>
              <a:gd name="T18" fmla="*/ 41 w 41"/>
              <a:gd name="T19" fmla="*/ 15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" h="48">
                <a:moveTo>
                  <a:pt x="41" y="15"/>
                </a:moveTo>
                <a:cubicBezTo>
                  <a:pt x="21" y="0"/>
                  <a:pt x="21" y="0"/>
                  <a:pt x="21" y="0"/>
                </a:cubicBezTo>
                <a:cubicBezTo>
                  <a:pt x="18" y="5"/>
                  <a:pt x="15" y="10"/>
                  <a:pt x="12" y="16"/>
                </a:cubicBezTo>
                <a:cubicBezTo>
                  <a:pt x="0" y="21"/>
                  <a:pt x="0" y="21"/>
                  <a:pt x="0" y="21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2"/>
                  <a:pt x="9" y="34"/>
                  <a:pt x="9" y="37"/>
                </a:cubicBezTo>
                <a:cubicBezTo>
                  <a:pt x="9" y="40"/>
                  <a:pt x="9" y="44"/>
                  <a:pt x="10" y="48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41"/>
                  <a:pt x="33" y="39"/>
                  <a:pt x="33" y="37"/>
                </a:cubicBezTo>
                <a:cubicBezTo>
                  <a:pt x="33" y="29"/>
                  <a:pt x="36" y="21"/>
                  <a:pt x="41" y="15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 dirty="0">
              <a:ea typeface="微软雅黑" panose="020B0503020204020204" pitchFamily="34" charset="-122"/>
            </a:endParaRPr>
          </a:p>
        </p:txBody>
      </p:sp>
      <p:sp>
        <p:nvSpPr>
          <p:cNvPr id="12" name="Freeform 128"/>
          <p:cNvSpPr/>
          <p:nvPr/>
        </p:nvSpPr>
        <p:spPr bwMode="auto">
          <a:xfrm>
            <a:off x="3323053" y="3416604"/>
            <a:ext cx="803041" cy="784580"/>
          </a:xfrm>
          <a:custGeom>
            <a:avLst/>
            <a:gdLst>
              <a:gd name="T0" fmla="*/ 37 w 37"/>
              <a:gd name="T1" fmla="*/ 18 h 36"/>
              <a:gd name="T2" fmla="*/ 27 w 37"/>
              <a:gd name="T3" fmla="*/ 0 h 36"/>
              <a:gd name="T4" fmla="*/ 3 w 37"/>
              <a:gd name="T5" fmla="*/ 5 h 36"/>
              <a:gd name="T6" fmla="*/ 5 w 37"/>
              <a:gd name="T7" fmla="*/ 15 h 36"/>
              <a:gd name="T8" fmla="*/ 0 w 37"/>
              <a:gd name="T9" fmla="*/ 26 h 36"/>
              <a:gd name="T10" fmla="*/ 12 w 37"/>
              <a:gd name="T11" fmla="*/ 28 h 36"/>
              <a:gd name="T12" fmla="*/ 19 w 37"/>
              <a:gd name="T13" fmla="*/ 36 h 36"/>
              <a:gd name="T14" fmla="*/ 37 w 37"/>
              <a:gd name="T15" fmla="*/ 1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36">
                <a:moveTo>
                  <a:pt x="37" y="18"/>
                </a:moveTo>
                <a:cubicBezTo>
                  <a:pt x="32" y="13"/>
                  <a:pt x="28" y="7"/>
                  <a:pt x="27" y="0"/>
                </a:cubicBezTo>
                <a:cubicBezTo>
                  <a:pt x="3" y="5"/>
                  <a:pt x="3" y="5"/>
                  <a:pt x="3" y="5"/>
                </a:cubicBezTo>
                <a:cubicBezTo>
                  <a:pt x="3" y="8"/>
                  <a:pt x="4" y="11"/>
                  <a:pt x="5" y="15"/>
                </a:cubicBezTo>
                <a:cubicBezTo>
                  <a:pt x="0" y="26"/>
                  <a:pt x="0" y="26"/>
                  <a:pt x="0" y="26"/>
                </a:cubicBezTo>
                <a:cubicBezTo>
                  <a:pt x="12" y="28"/>
                  <a:pt x="12" y="28"/>
                  <a:pt x="12" y="28"/>
                </a:cubicBezTo>
                <a:cubicBezTo>
                  <a:pt x="14" y="31"/>
                  <a:pt x="17" y="33"/>
                  <a:pt x="19" y="36"/>
                </a:cubicBezTo>
                <a:lnTo>
                  <a:pt x="37" y="18"/>
                </a:ln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 dirty="0">
              <a:ea typeface="微软雅黑" panose="020B0503020204020204" pitchFamily="34" charset="-122"/>
            </a:endParaRPr>
          </a:p>
        </p:txBody>
      </p:sp>
      <p:sp>
        <p:nvSpPr>
          <p:cNvPr id="13" name="Freeform 129"/>
          <p:cNvSpPr/>
          <p:nvPr/>
        </p:nvSpPr>
        <p:spPr bwMode="auto">
          <a:xfrm>
            <a:off x="3755083" y="2481405"/>
            <a:ext cx="2178355" cy="2105661"/>
          </a:xfrm>
          <a:custGeom>
            <a:avLst/>
            <a:gdLst>
              <a:gd name="T0" fmla="*/ 87 w 100"/>
              <a:gd name="T1" fmla="*/ 74 h 96"/>
              <a:gd name="T2" fmla="*/ 100 w 100"/>
              <a:gd name="T3" fmla="*/ 37 h 96"/>
              <a:gd name="T4" fmla="*/ 88 w 100"/>
              <a:gd name="T5" fmla="*/ 0 h 96"/>
              <a:gd name="T6" fmla="*/ 68 w 100"/>
              <a:gd name="T7" fmla="*/ 15 h 96"/>
              <a:gd name="T8" fmla="*/ 76 w 100"/>
              <a:gd name="T9" fmla="*/ 37 h 96"/>
              <a:gd name="T10" fmla="*/ 42 w 100"/>
              <a:gd name="T11" fmla="*/ 71 h 96"/>
              <a:gd name="T12" fmla="*/ 18 w 100"/>
              <a:gd name="T13" fmla="*/ 61 h 96"/>
              <a:gd name="T14" fmla="*/ 0 w 100"/>
              <a:gd name="T15" fmla="*/ 79 h 96"/>
              <a:gd name="T16" fmla="*/ 42 w 100"/>
              <a:gd name="T17" fmla="*/ 96 h 96"/>
              <a:gd name="T18" fmla="*/ 76 w 100"/>
              <a:gd name="T19" fmla="*/ 84 h 96"/>
              <a:gd name="T20" fmla="*/ 89 w 100"/>
              <a:gd name="T21" fmla="*/ 87 h 96"/>
              <a:gd name="T22" fmla="*/ 87 w 100"/>
              <a:gd name="T23" fmla="*/ 74 h 96"/>
              <a:gd name="connsiteX0" fmla="*/ 8700 w 10000"/>
              <a:gd name="connsiteY0" fmla="*/ 7708 h 10000"/>
              <a:gd name="connsiteX1" fmla="*/ 10000 w 10000"/>
              <a:gd name="connsiteY1" fmla="*/ 3854 h 10000"/>
              <a:gd name="connsiteX2" fmla="*/ 8800 w 10000"/>
              <a:gd name="connsiteY2" fmla="*/ 0 h 10000"/>
              <a:gd name="connsiteX3" fmla="*/ 6800 w 10000"/>
              <a:gd name="connsiteY3" fmla="*/ 1563 h 10000"/>
              <a:gd name="connsiteX4" fmla="*/ 7600 w 10000"/>
              <a:gd name="connsiteY4" fmla="*/ 3854 h 10000"/>
              <a:gd name="connsiteX5" fmla="*/ 4200 w 10000"/>
              <a:gd name="connsiteY5" fmla="*/ 7396 h 10000"/>
              <a:gd name="connsiteX6" fmla="*/ 1800 w 10000"/>
              <a:gd name="connsiteY6" fmla="*/ 6354 h 10000"/>
              <a:gd name="connsiteX7" fmla="*/ 0 w 10000"/>
              <a:gd name="connsiteY7" fmla="*/ 8229 h 10000"/>
              <a:gd name="connsiteX8" fmla="*/ 4200 w 10000"/>
              <a:gd name="connsiteY8" fmla="*/ 10000 h 10000"/>
              <a:gd name="connsiteX9" fmla="*/ 7600 w 10000"/>
              <a:gd name="connsiteY9" fmla="*/ 8750 h 10000"/>
              <a:gd name="connsiteX10" fmla="*/ 8900 w 10000"/>
              <a:gd name="connsiteY10" fmla="*/ 9063 h 10000"/>
              <a:gd name="connsiteX11" fmla="*/ 8700 w 10000"/>
              <a:gd name="connsiteY11" fmla="*/ 7708 h 10000"/>
              <a:gd name="connsiteX0-1" fmla="*/ 8700 w 10000"/>
              <a:gd name="connsiteY0-2" fmla="*/ 7802 h 10094"/>
              <a:gd name="connsiteX1-3" fmla="*/ 10000 w 10000"/>
              <a:gd name="connsiteY1-4" fmla="*/ 3948 h 10094"/>
              <a:gd name="connsiteX2-5" fmla="*/ 8800 w 10000"/>
              <a:gd name="connsiteY2-6" fmla="*/ 0 h 10094"/>
              <a:gd name="connsiteX3-7" fmla="*/ 6800 w 10000"/>
              <a:gd name="connsiteY3-8" fmla="*/ 1657 h 10094"/>
              <a:gd name="connsiteX4-9" fmla="*/ 7600 w 10000"/>
              <a:gd name="connsiteY4-10" fmla="*/ 3948 h 10094"/>
              <a:gd name="connsiteX5-11" fmla="*/ 4200 w 10000"/>
              <a:gd name="connsiteY5-12" fmla="*/ 7490 h 10094"/>
              <a:gd name="connsiteX6-13" fmla="*/ 1800 w 10000"/>
              <a:gd name="connsiteY6-14" fmla="*/ 6448 h 10094"/>
              <a:gd name="connsiteX7-15" fmla="*/ 0 w 10000"/>
              <a:gd name="connsiteY7-16" fmla="*/ 8323 h 10094"/>
              <a:gd name="connsiteX8-17" fmla="*/ 4200 w 10000"/>
              <a:gd name="connsiteY8-18" fmla="*/ 10094 h 10094"/>
              <a:gd name="connsiteX9-19" fmla="*/ 7600 w 10000"/>
              <a:gd name="connsiteY9-20" fmla="*/ 8844 h 10094"/>
              <a:gd name="connsiteX10-21" fmla="*/ 8900 w 10000"/>
              <a:gd name="connsiteY10-22" fmla="*/ 9157 h 10094"/>
              <a:gd name="connsiteX11-23" fmla="*/ 8700 w 10000"/>
              <a:gd name="connsiteY11-24" fmla="*/ 7802 h 100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10000" h="10094">
                <a:moveTo>
                  <a:pt x="8700" y="7802"/>
                </a:moveTo>
                <a:cubicBezTo>
                  <a:pt x="9500" y="6761"/>
                  <a:pt x="9983" y="5248"/>
                  <a:pt x="10000" y="3948"/>
                </a:cubicBezTo>
                <a:cubicBezTo>
                  <a:pt x="10017" y="2648"/>
                  <a:pt x="9600" y="1042"/>
                  <a:pt x="8800" y="0"/>
                </a:cubicBezTo>
                <a:lnTo>
                  <a:pt x="6800" y="1657"/>
                </a:lnTo>
                <a:cubicBezTo>
                  <a:pt x="7300" y="2282"/>
                  <a:pt x="7600" y="3011"/>
                  <a:pt x="7600" y="3948"/>
                </a:cubicBezTo>
                <a:cubicBezTo>
                  <a:pt x="7600" y="5823"/>
                  <a:pt x="6000" y="7490"/>
                  <a:pt x="4200" y="7490"/>
                </a:cubicBezTo>
                <a:cubicBezTo>
                  <a:pt x="3200" y="7490"/>
                  <a:pt x="2400" y="7073"/>
                  <a:pt x="1800" y="6448"/>
                </a:cubicBezTo>
                <a:lnTo>
                  <a:pt x="0" y="8323"/>
                </a:lnTo>
                <a:cubicBezTo>
                  <a:pt x="1100" y="9365"/>
                  <a:pt x="2500" y="10094"/>
                  <a:pt x="4200" y="10094"/>
                </a:cubicBezTo>
                <a:cubicBezTo>
                  <a:pt x="5400" y="10094"/>
                  <a:pt x="6600" y="9573"/>
                  <a:pt x="7600" y="8844"/>
                </a:cubicBezTo>
                <a:lnTo>
                  <a:pt x="8900" y="9157"/>
                </a:lnTo>
                <a:cubicBezTo>
                  <a:pt x="8833" y="8705"/>
                  <a:pt x="8767" y="8254"/>
                  <a:pt x="8700" y="7802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 dirty="0">
              <a:ea typeface="微软雅黑" panose="020B0503020204020204" pitchFamily="34" charset="-122"/>
            </a:endParaRPr>
          </a:p>
        </p:txBody>
      </p:sp>
      <p:sp>
        <p:nvSpPr>
          <p:cNvPr id="14" name="TextBox 247"/>
          <p:cNvSpPr txBox="1"/>
          <p:nvPr/>
        </p:nvSpPr>
        <p:spPr>
          <a:xfrm>
            <a:off x="4198610" y="2872987"/>
            <a:ext cx="93080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400" dirty="0">
                <a:solidFill>
                  <a:srgbClr val="0C2841"/>
                </a:solidFill>
                <a:effectLst>
                  <a:outerShdw sx="1000" sy="1000" algn="tl" rotWithShape="0">
                    <a:schemeClr val="bg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TextBox 248"/>
          <p:cNvSpPr txBox="1"/>
          <p:nvPr/>
        </p:nvSpPr>
        <p:spPr>
          <a:xfrm>
            <a:off x="6118523" y="4002370"/>
            <a:ext cx="1620179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单击添加文本单击添加</a:t>
            </a:r>
          </a:p>
          <a:p>
            <a:pPr>
              <a:lnSpc>
                <a:spcPct val="13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文本单击添加文本</a:t>
            </a:r>
          </a:p>
        </p:txBody>
      </p:sp>
      <p:sp>
        <p:nvSpPr>
          <p:cNvPr id="16" name="TextBox 249"/>
          <p:cNvSpPr txBox="1"/>
          <p:nvPr/>
        </p:nvSpPr>
        <p:spPr>
          <a:xfrm>
            <a:off x="5755840" y="1631475"/>
            <a:ext cx="2376264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单击添加文本单击添加</a:t>
            </a:r>
          </a:p>
          <a:p>
            <a:pPr>
              <a:lnSpc>
                <a:spcPct val="13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文本单击添加文本</a:t>
            </a:r>
          </a:p>
        </p:txBody>
      </p:sp>
      <p:sp>
        <p:nvSpPr>
          <p:cNvPr id="17" name="TextBox 250"/>
          <p:cNvSpPr txBox="1"/>
          <p:nvPr/>
        </p:nvSpPr>
        <p:spPr>
          <a:xfrm>
            <a:off x="2017720" y="1631475"/>
            <a:ext cx="1964264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单击添加文本单击添加</a:t>
            </a:r>
          </a:p>
          <a:p>
            <a:pPr>
              <a:lnSpc>
                <a:spcPct val="13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文本单击添加文本</a:t>
            </a:r>
          </a:p>
        </p:txBody>
      </p:sp>
      <p:sp>
        <p:nvSpPr>
          <p:cNvPr id="18" name="TextBox 251"/>
          <p:cNvSpPr txBox="1"/>
          <p:nvPr/>
        </p:nvSpPr>
        <p:spPr>
          <a:xfrm>
            <a:off x="1216647" y="2602007"/>
            <a:ext cx="1964264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单击添加文本单击添加</a:t>
            </a:r>
          </a:p>
          <a:p>
            <a:pPr>
              <a:lnSpc>
                <a:spcPct val="13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文本单击添加文本</a:t>
            </a:r>
          </a:p>
        </p:txBody>
      </p:sp>
      <p:sp>
        <p:nvSpPr>
          <p:cNvPr id="19" name="TextBox 252"/>
          <p:cNvSpPr txBox="1"/>
          <p:nvPr/>
        </p:nvSpPr>
        <p:spPr>
          <a:xfrm>
            <a:off x="1369648" y="4391603"/>
            <a:ext cx="1964264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单击添加文本单击添加</a:t>
            </a:r>
          </a:p>
          <a:p>
            <a:pPr>
              <a:lnSpc>
                <a:spcPct val="13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文本单击添加文本</a:t>
            </a:r>
          </a:p>
        </p:txBody>
      </p:sp>
      <p:sp>
        <p:nvSpPr>
          <p:cNvPr id="20" name="TextBox 5207"/>
          <p:cNvSpPr txBox="1"/>
          <p:nvPr/>
        </p:nvSpPr>
        <p:spPr>
          <a:xfrm>
            <a:off x="5015615" y="3979022"/>
            <a:ext cx="614271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500">
                <a:solidFill>
                  <a:schemeClr val="bg1"/>
                </a:solidFill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1500</a:t>
            </a:r>
            <a:endParaRPr lang="zh-CN" altLang="en-US" sz="1500">
              <a:solidFill>
                <a:schemeClr val="bg1"/>
              </a:solidFill>
              <a:latin typeface="UKIJ Qolyazma" pitchFamily="18" charset="0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21" name="TextBox 254"/>
          <p:cNvSpPr txBox="1"/>
          <p:nvPr/>
        </p:nvSpPr>
        <p:spPr>
          <a:xfrm>
            <a:off x="4818888" y="2246209"/>
            <a:ext cx="506870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500">
                <a:solidFill>
                  <a:schemeClr val="bg1"/>
                </a:solidFill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623</a:t>
            </a:r>
            <a:endParaRPr lang="zh-CN" altLang="en-US" sz="1500">
              <a:solidFill>
                <a:schemeClr val="bg1"/>
              </a:solidFill>
              <a:latin typeface="UKIJ Qolyazma" pitchFamily="18" charset="0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22" name="TextBox 255"/>
          <p:cNvSpPr txBox="1"/>
          <p:nvPr/>
        </p:nvSpPr>
        <p:spPr>
          <a:xfrm>
            <a:off x="3927339" y="2274784"/>
            <a:ext cx="506870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500">
                <a:solidFill>
                  <a:schemeClr val="bg1"/>
                </a:solidFill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505</a:t>
            </a:r>
            <a:endParaRPr lang="zh-CN" altLang="en-US" sz="1500">
              <a:solidFill>
                <a:schemeClr val="bg1"/>
              </a:solidFill>
              <a:latin typeface="UKIJ Qolyazma" pitchFamily="18" charset="0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23" name="TextBox 256"/>
          <p:cNvSpPr txBox="1"/>
          <p:nvPr/>
        </p:nvSpPr>
        <p:spPr>
          <a:xfrm>
            <a:off x="3412187" y="2908570"/>
            <a:ext cx="506870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500">
                <a:solidFill>
                  <a:schemeClr val="bg1"/>
                </a:solidFill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512</a:t>
            </a:r>
            <a:endParaRPr lang="zh-CN" altLang="en-US" sz="1500">
              <a:solidFill>
                <a:schemeClr val="bg1"/>
              </a:solidFill>
              <a:latin typeface="UKIJ Qolyazma" pitchFamily="18" charset="0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24" name="TextBox 257"/>
          <p:cNvSpPr txBox="1"/>
          <p:nvPr/>
        </p:nvSpPr>
        <p:spPr>
          <a:xfrm>
            <a:off x="3518188" y="3661599"/>
            <a:ext cx="506870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500">
                <a:solidFill>
                  <a:schemeClr val="bg1"/>
                </a:solidFill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389</a:t>
            </a:r>
            <a:endParaRPr lang="zh-CN" altLang="en-US" sz="1500">
              <a:solidFill>
                <a:schemeClr val="bg1"/>
              </a:solidFill>
              <a:latin typeface="UKIJ Qolyazma" pitchFamily="18" charset="0"/>
              <a:ea typeface="微软雅黑" panose="020B0503020204020204" pitchFamily="34" charset="-122"/>
              <a:cs typeface="UKIJ Qolyazma" pitchFamily="18" charset="0"/>
            </a:endParaRPr>
          </a:p>
        </p:txBody>
      </p:sp>
      <p:cxnSp>
        <p:nvCxnSpPr>
          <p:cNvPr id="25" name="直接连接符 24"/>
          <p:cNvCxnSpPr>
            <a:stCxn id="13" idx="10"/>
          </p:cNvCxnSpPr>
          <p:nvPr/>
        </p:nvCxnSpPr>
        <p:spPr>
          <a:xfrm>
            <a:off x="5693818" y="4391603"/>
            <a:ext cx="451771" cy="159292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145589" y="4550895"/>
            <a:ext cx="1596767" cy="0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5295380" y="1556389"/>
            <a:ext cx="425105" cy="376366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720485" y="1556389"/>
            <a:ext cx="1668595" cy="0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10" idx="2"/>
          </p:cNvCxnSpPr>
          <p:nvPr/>
        </p:nvCxnSpPr>
        <p:spPr>
          <a:xfrm flipH="1" flipV="1">
            <a:off x="3613806" y="1556390"/>
            <a:ext cx="320377" cy="401824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2055978" y="1556389"/>
            <a:ext cx="1557828" cy="0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11" idx="3"/>
          </p:cNvCxnSpPr>
          <p:nvPr/>
        </p:nvCxnSpPr>
        <p:spPr>
          <a:xfrm flipH="1" flipV="1">
            <a:off x="2792875" y="2518288"/>
            <a:ext cx="373259" cy="422381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235046" y="2518286"/>
            <a:ext cx="1557829" cy="0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stCxn id="12" idx="4"/>
          </p:cNvCxnSpPr>
          <p:nvPr/>
        </p:nvCxnSpPr>
        <p:spPr>
          <a:xfrm flipH="1">
            <a:off x="2979504" y="3983246"/>
            <a:ext cx="343549" cy="307400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1419865" y="4290646"/>
            <a:ext cx="1557829" cy="0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r>
              <a:rPr lang="en-US" altLang="zh-CN" sz="3000" b="1" dirty="0">
                <a:solidFill>
                  <a:schemeClr val="bg1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04</a:t>
            </a:r>
            <a:endParaRPr lang="zh-CN" altLang="en-US" sz="3000" b="1" dirty="0">
              <a:solidFill>
                <a:schemeClr val="bg1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8" y="367903"/>
            <a:ext cx="2051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3000" dirty="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118608" y="1415045"/>
            <a:ext cx="3240360" cy="108012"/>
            <a:chOff x="1507396" y="1628800"/>
            <a:chExt cx="4320480" cy="144016"/>
          </a:xfrm>
          <a:solidFill>
            <a:srgbClr val="41858E"/>
          </a:solidFill>
        </p:grpSpPr>
        <p:cxnSp>
          <p:nvCxnSpPr>
            <p:cNvPr id="10" name="直接连接符 9"/>
            <p:cNvCxnSpPr/>
            <p:nvPr/>
          </p:nvCxnSpPr>
          <p:spPr>
            <a:xfrm>
              <a:off x="1507396" y="1700808"/>
              <a:ext cx="4320480" cy="0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1507396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1987449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2467502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2947555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3427608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3907661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4387714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4867767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5347820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5827876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4775490" y="1415045"/>
            <a:ext cx="3240360" cy="108012"/>
            <a:chOff x="1507396" y="1628800"/>
            <a:chExt cx="4320480" cy="144016"/>
          </a:xfrm>
          <a:solidFill>
            <a:srgbClr val="41858E"/>
          </a:solidFill>
        </p:grpSpPr>
        <p:cxnSp>
          <p:nvCxnSpPr>
            <p:cNvPr id="22" name="直接连接符 21"/>
            <p:cNvCxnSpPr/>
            <p:nvPr/>
          </p:nvCxnSpPr>
          <p:spPr>
            <a:xfrm>
              <a:off x="1507396" y="1700808"/>
              <a:ext cx="4320480" cy="0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1507396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1987449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2467502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2947555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3427608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3907661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4387714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4867767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5347820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5827876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132"/>
          <p:cNvSpPr txBox="1"/>
          <p:nvPr/>
        </p:nvSpPr>
        <p:spPr>
          <a:xfrm>
            <a:off x="4216677" y="1207295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9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133"/>
          <p:cNvSpPr txBox="1"/>
          <p:nvPr/>
        </p:nvSpPr>
        <p:spPr>
          <a:xfrm>
            <a:off x="3862350" y="1207295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endParaRPr lang="zh-CN" altLang="en-US" sz="9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134"/>
          <p:cNvSpPr txBox="1"/>
          <p:nvPr/>
        </p:nvSpPr>
        <p:spPr>
          <a:xfrm>
            <a:off x="3502311" y="1207295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endParaRPr lang="zh-CN" altLang="en-US" sz="9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135"/>
          <p:cNvSpPr txBox="1"/>
          <p:nvPr/>
        </p:nvSpPr>
        <p:spPr>
          <a:xfrm>
            <a:off x="3142271" y="1207295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endParaRPr lang="zh-CN" altLang="en-US" sz="9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136"/>
          <p:cNvSpPr txBox="1"/>
          <p:nvPr/>
        </p:nvSpPr>
        <p:spPr>
          <a:xfrm>
            <a:off x="2782231" y="1207295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endParaRPr lang="zh-CN" altLang="en-US" sz="9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137"/>
          <p:cNvSpPr txBox="1"/>
          <p:nvPr/>
        </p:nvSpPr>
        <p:spPr>
          <a:xfrm>
            <a:off x="2422191" y="1207295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endParaRPr lang="zh-CN" altLang="en-US" sz="9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138"/>
          <p:cNvSpPr txBox="1"/>
          <p:nvPr/>
        </p:nvSpPr>
        <p:spPr>
          <a:xfrm>
            <a:off x="2062152" y="1207295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endParaRPr lang="zh-CN" altLang="en-US" sz="9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139"/>
          <p:cNvSpPr txBox="1"/>
          <p:nvPr/>
        </p:nvSpPr>
        <p:spPr>
          <a:xfrm>
            <a:off x="1702112" y="1207295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endParaRPr lang="zh-CN" altLang="en-US" sz="9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140"/>
          <p:cNvSpPr txBox="1"/>
          <p:nvPr/>
        </p:nvSpPr>
        <p:spPr>
          <a:xfrm>
            <a:off x="1342072" y="1207295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endParaRPr lang="zh-CN" altLang="en-US" sz="9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141"/>
          <p:cNvSpPr txBox="1"/>
          <p:nvPr/>
        </p:nvSpPr>
        <p:spPr>
          <a:xfrm>
            <a:off x="948370" y="1207295"/>
            <a:ext cx="3866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endParaRPr lang="zh-CN" altLang="en-US" sz="9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142"/>
          <p:cNvSpPr txBox="1"/>
          <p:nvPr/>
        </p:nvSpPr>
        <p:spPr>
          <a:xfrm>
            <a:off x="4640510" y="1207295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9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143"/>
          <p:cNvSpPr txBox="1"/>
          <p:nvPr/>
        </p:nvSpPr>
        <p:spPr>
          <a:xfrm>
            <a:off x="4998954" y="1207295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endParaRPr lang="zh-CN" altLang="en-US" sz="9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144"/>
          <p:cNvSpPr txBox="1"/>
          <p:nvPr/>
        </p:nvSpPr>
        <p:spPr>
          <a:xfrm>
            <a:off x="5358993" y="1207295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endParaRPr lang="zh-CN" altLang="en-US" sz="9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145"/>
          <p:cNvSpPr txBox="1"/>
          <p:nvPr/>
        </p:nvSpPr>
        <p:spPr>
          <a:xfrm>
            <a:off x="5719033" y="1207295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endParaRPr lang="zh-CN" altLang="en-US" sz="9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146"/>
          <p:cNvSpPr txBox="1"/>
          <p:nvPr/>
        </p:nvSpPr>
        <p:spPr>
          <a:xfrm>
            <a:off x="6079073" y="1207295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endParaRPr lang="zh-CN" altLang="en-US" sz="9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147"/>
          <p:cNvSpPr txBox="1"/>
          <p:nvPr/>
        </p:nvSpPr>
        <p:spPr>
          <a:xfrm>
            <a:off x="6439113" y="1207295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endParaRPr lang="zh-CN" altLang="en-US" sz="9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148"/>
          <p:cNvSpPr txBox="1"/>
          <p:nvPr/>
        </p:nvSpPr>
        <p:spPr>
          <a:xfrm>
            <a:off x="6799152" y="1207295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endParaRPr lang="zh-CN" altLang="en-US" sz="9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149"/>
          <p:cNvSpPr txBox="1"/>
          <p:nvPr/>
        </p:nvSpPr>
        <p:spPr>
          <a:xfrm>
            <a:off x="7159192" y="1207295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endParaRPr lang="zh-CN" altLang="en-US" sz="9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150"/>
          <p:cNvSpPr txBox="1"/>
          <p:nvPr/>
        </p:nvSpPr>
        <p:spPr>
          <a:xfrm>
            <a:off x="7519232" y="1207295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endParaRPr lang="zh-CN" altLang="en-US" sz="9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151"/>
          <p:cNvSpPr txBox="1"/>
          <p:nvPr/>
        </p:nvSpPr>
        <p:spPr>
          <a:xfrm>
            <a:off x="7845611" y="1207295"/>
            <a:ext cx="3866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endParaRPr lang="zh-CN" altLang="en-US" sz="9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五边形 52"/>
          <p:cNvSpPr/>
          <p:nvPr/>
        </p:nvSpPr>
        <p:spPr>
          <a:xfrm flipH="1">
            <a:off x="1975263" y="1743668"/>
            <a:ext cx="2383705" cy="243000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srgbClr val="0C2841"/>
              </a:solidFill>
              <a:ea typeface="微软雅黑" panose="020B0503020204020204" pitchFamily="34" charset="-122"/>
            </a:endParaRPr>
          </a:p>
        </p:txBody>
      </p:sp>
      <p:sp>
        <p:nvSpPr>
          <p:cNvPr id="54" name="五边形 53"/>
          <p:cNvSpPr/>
          <p:nvPr/>
        </p:nvSpPr>
        <p:spPr>
          <a:xfrm flipH="1">
            <a:off x="2892993" y="2157714"/>
            <a:ext cx="1465975" cy="243000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srgbClr val="0C2841"/>
              </a:solidFill>
              <a:ea typeface="微软雅黑" panose="020B0503020204020204" pitchFamily="34" charset="-122"/>
            </a:endParaRPr>
          </a:p>
        </p:txBody>
      </p:sp>
      <p:sp>
        <p:nvSpPr>
          <p:cNvPr id="55" name="五边形 54"/>
          <p:cNvSpPr/>
          <p:nvPr/>
        </p:nvSpPr>
        <p:spPr>
          <a:xfrm flipH="1">
            <a:off x="2335303" y="2571760"/>
            <a:ext cx="2023665" cy="243000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srgbClr val="0C2841"/>
              </a:solidFill>
              <a:ea typeface="微软雅黑" panose="020B0503020204020204" pitchFamily="34" charset="-122"/>
            </a:endParaRPr>
          </a:p>
        </p:txBody>
      </p:sp>
      <p:sp>
        <p:nvSpPr>
          <p:cNvPr id="56" name="五边形 55"/>
          <p:cNvSpPr/>
          <p:nvPr/>
        </p:nvSpPr>
        <p:spPr>
          <a:xfrm flipH="1">
            <a:off x="1141899" y="2985806"/>
            <a:ext cx="3217070" cy="243000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srgbClr val="0C2841"/>
              </a:solidFill>
              <a:ea typeface="微软雅黑" panose="020B0503020204020204" pitchFamily="34" charset="-122"/>
            </a:endParaRPr>
          </a:p>
        </p:txBody>
      </p:sp>
      <p:sp>
        <p:nvSpPr>
          <p:cNvPr id="57" name="五边形 56"/>
          <p:cNvSpPr/>
          <p:nvPr/>
        </p:nvSpPr>
        <p:spPr>
          <a:xfrm flipH="1">
            <a:off x="1702113" y="3399851"/>
            <a:ext cx="2656856" cy="243000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srgbClr val="0C2841"/>
              </a:solidFill>
              <a:ea typeface="微软雅黑" panose="020B0503020204020204" pitchFamily="34" charset="-122"/>
            </a:endParaRPr>
          </a:p>
        </p:txBody>
      </p:sp>
      <p:sp>
        <p:nvSpPr>
          <p:cNvPr id="58" name="五边形 57"/>
          <p:cNvSpPr/>
          <p:nvPr/>
        </p:nvSpPr>
        <p:spPr>
          <a:xfrm flipH="1">
            <a:off x="2558767" y="3813897"/>
            <a:ext cx="1800201" cy="243000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srgbClr val="0C2841"/>
              </a:solidFill>
              <a:ea typeface="微软雅黑" panose="020B0503020204020204" pitchFamily="34" charset="-122"/>
            </a:endParaRPr>
          </a:p>
        </p:txBody>
      </p:sp>
      <p:sp>
        <p:nvSpPr>
          <p:cNvPr id="59" name="五边形 58"/>
          <p:cNvSpPr/>
          <p:nvPr/>
        </p:nvSpPr>
        <p:spPr>
          <a:xfrm flipH="1">
            <a:off x="3278847" y="4228298"/>
            <a:ext cx="1080122" cy="243000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srgbClr val="0C2841"/>
              </a:solidFill>
              <a:ea typeface="微软雅黑" panose="020B0503020204020204" pitchFamily="34" charset="-122"/>
            </a:endParaRPr>
          </a:p>
        </p:txBody>
      </p:sp>
      <p:sp>
        <p:nvSpPr>
          <p:cNvPr id="60" name="TextBox 159"/>
          <p:cNvSpPr txBox="1"/>
          <p:nvPr/>
        </p:nvSpPr>
        <p:spPr>
          <a:xfrm>
            <a:off x="1498209" y="1749752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61" name="TextBox 160"/>
          <p:cNvSpPr txBox="1"/>
          <p:nvPr/>
        </p:nvSpPr>
        <p:spPr>
          <a:xfrm>
            <a:off x="2398015" y="2164266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62" name="TextBox 161"/>
          <p:cNvSpPr txBox="1"/>
          <p:nvPr/>
        </p:nvSpPr>
        <p:spPr>
          <a:xfrm>
            <a:off x="1861276" y="2578020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63" name="TextBox 162"/>
          <p:cNvSpPr txBox="1"/>
          <p:nvPr/>
        </p:nvSpPr>
        <p:spPr>
          <a:xfrm>
            <a:off x="710804" y="2985806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64" name="TextBox 163"/>
          <p:cNvSpPr txBox="1"/>
          <p:nvPr/>
        </p:nvSpPr>
        <p:spPr>
          <a:xfrm>
            <a:off x="1274574" y="3405935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65" name="TextBox 164"/>
          <p:cNvSpPr txBox="1"/>
          <p:nvPr/>
        </p:nvSpPr>
        <p:spPr>
          <a:xfrm>
            <a:off x="2062152" y="3820449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66" name="TextBox 165"/>
          <p:cNvSpPr txBox="1"/>
          <p:nvPr/>
        </p:nvSpPr>
        <p:spPr>
          <a:xfrm>
            <a:off x="2776184" y="4234203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67" name="五边形 66"/>
          <p:cNvSpPr/>
          <p:nvPr/>
        </p:nvSpPr>
        <p:spPr>
          <a:xfrm>
            <a:off x="4775490" y="1743668"/>
            <a:ext cx="1216695" cy="243000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srgbClr val="0C2841"/>
              </a:solidFill>
              <a:ea typeface="微软雅黑" panose="020B0503020204020204" pitchFamily="34" charset="-122"/>
            </a:endParaRPr>
          </a:p>
        </p:txBody>
      </p:sp>
      <p:sp>
        <p:nvSpPr>
          <p:cNvPr id="68" name="五边形 67"/>
          <p:cNvSpPr/>
          <p:nvPr/>
        </p:nvSpPr>
        <p:spPr>
          <a:xfrm>
            <a:off x="4775490" y="2157714"/>
            <a:ext cx="2296814" cy="243000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srgbClr val="0C2841"/>
              </a:solidFill>
              <a:ea typeface="微软雅黑" panose="020B0503020204020204" pitchFamily="34" charset="-122"/>
            </a:endParaRPr>
          </a:p>
        </p:txBody>
      </p:sp>
      <p:sp>
        <p:nvSpPr>
          <p:cNvPr id="69" name="五边形 68"/>
          <p:cNvSpPr/>
          <p:nvPr/>
        </p:nvSpPr>
        <p:spPr>
          <a:xfrm>
            <a:off x="4775490" y="2571760"/>
            <a:ext cx="1440159" cy="243000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srgbClr val="0C2841"/>
              </a:solidFill>
              <a:ea typeface="微软雅黑" panose="020B0503020204020204" pitchFamily="34" charset="-122"/>
            </a:endParaRPr>
          </a:p>
        </p:txBody>
      </p:sp>
      <p:sp>
        <p:nvSpPr>
          <p:cNvPr id="70" name="五边形 69"/>
          <p:cNvSpPr/>
          <p:nvPr/>
        </p:nvSpPr>
        <p:spPr>
          <a:xfrm>
            <a:off x="4775490" y="2985806"/>
            <a:ext cx="3070121" cy="243000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srgbClr val="0C2841"/>
              </a:solidFill>
              <a:ea typeface="微软雅黑" panose="020B0503020204020204" pitchFamily="34" charset="-122"/>
            </a:endParaRPr>
          </a:p>
        </p:txBody>
      </p:sp>
      <p:sp>
        <p:nvSpPr>
          <p:cNvPr id="71" name="五边形 70"/>
          <p:cNvSpPr/>
          <p:nvPr/>
        </p:nvSpPr>
        <p:spPr>
          <a:xfrm>
            <a:off x="4775490" y="3399851"/>
            <a:ext cx="2222009" cy="243000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srgbClr val="0C2841"/>
              </a:solidFill>
              <a:ea typeface="微软雅黑" panose="020B0503020204020204" pitchFamily="34" charset="-122"/>
            </a:endParaRPr>
          </a:p>
        </p:txBody>
      </p:sp>
      <p:sp>
        <p:nvSpPr>
          <p:cNvPr id="72" name="五边形 71"/>
          <p:cNvSpPr/>
          <p:nvPr/>
        </p:nvSpPr>
        <p:spPr>
          <a:xfrm>
            <a:off x="4775490" y="3813897"/>
            <a:ext cx="2575405" cy="243000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srgbClr val="0C2841"/>
              </a:solidFill>
              <a:ea typeface="微软雅黑" panose="020B0503020204020204" pitchFamily="34" charset="-122"/>
            </a:endParaRPr>
          </a:p>
        </p:txBody>
      </p:sp>
      <p:sp>
        <p:nvSpPr>
          <p:cNvPr id="73" name="五边形 72"/>
          <p:cNvSpPr/>
          <p:nvPr/>
        </p:nvSpPr>
        <p:spPr>
          <a:xfrm>
            <a:off x="4775490" y="4228298"/>
            <a:ext cx="1897973" cy="236738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srgbClr val="0C2841"/>
              </a:solidFill>
              <a:ea typeface="微软雅黑" panose="020B0503020204020204" pitchFamily="34" charset="-122"/>
            </a:endParaRPr>
          </a:p>
        </p:txBody>
      </p:sp>
      <p:sp>
        <p:nvSpPr>
          <p:cNvPr id="74" name="TextBox 173"/>
          <p:cNvSpPr txBox="1"/>
          <p:nvPr/>
        </p:nvSpPr>
        <p:spPr>
          <a:xfrm>
            <a:off x="6055484" y="1749752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75" name="TextBox 174"/>
          <p:cNvSpPr txBox="1"/>
          <p:nvPr/>
        </p:nvSpPr>
        <p:spPr>
          <a:xfrm>
            <a:off x="7129755" y="2164266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76" name="TextBox 175"/>
          <p:cNvSpPr txBox="1"/>
          <p:nvPr/>
        </p:nvSpPr>
        <p:spPr>
          <a:xfrm>
            <a:off x="6265659" y="2578020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77" name="TextBox 176"/>
          <p:cNvSpPr txBox="1"/>
          <p:nvPr/>
        </p:nvSpPr>
        <p:spPr>
          <a:xfrm>
            <a:off x="7845611" y="2985806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78" name="TextBox 177"/>
          <p:cNvSpPr txBox="1"/>
          <p:nvPr/>
        </p:nvSpPr>
        <p:spPr>
          <a:xfrm>
            <a:off x="7091865" y="3405935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79" name="TextBox 178"/>
          <p:cNvSpPr txBox="1"/>
          <p:nvPr/>
        </p:nvSpPr>
        <p:spPr>
          <a:xfrm>
            <a:off x="7397671" y="3820449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80" name="TextBox 179"/>
          <p:cNvSpPr txBox="1"/>
          <p:nvPr/>
        </p:nvSpPr>
        <p:spPr>
          <a:xfrm>
            <a:off x="6736131" y="4234203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81" name="TextBox 180"/>
          <p:cNvSpPr txBox="1"/>
          <p:nvPr/>
        </p:nvSpPr>
        <p:spPr>
          <a:xfrm>
            <a:off x="4430052" y="1715127"/>
            <a:ext cx="3193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1500" dirty="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TextBox 181"/>
          <p:cNvSpPr txBox="1"/>
          <p:nvPr/>
        </p:nvSpPr>
        <p:spPr>
          <a:xfrm>
            <a:off x="4430052" y="2129173"/>
            <a:ext cx="3048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15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TextBox 182"/>
          <p:cNvSpPr txBox="1"/>
          <p:nvPr/>
        </p:nvSpPr>
        <p:spPr>
          <a:xfrm>
            <a:off x="4430052" y="2543219"/>
            <a:ext cx="3129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15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TextBox 183"/>
          <p:cNvSpPr txBox="1"/>
          <p:nvPr/>
        </p:nvSpPr>
        <p:spPr>
          <a:xfrm>
            <a:off x="4430052" y="2957265"/>
            <a:ext cx="3305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15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TextBox 184"/>
          <p:cNvSpPr txBox="1"/>
          <p:nvPr/>
        </p:nvSpPr>
        <p:spPr>
          <a:xfrm>
            <a:off x="4430052" y="3371310"/>
            <a:ext cx="2904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endParaRPr lang="zh-CN" altLang="en-US" sz="15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TextBox 185"/>
          <p:cNvSpPr txBox="1"/>
          <p:nvPr/>
        </p:nvSpPr>
        <p:spPr>
          <a:xfrm>
            <a:off x="4430052" y="3785356"/>
            <a:ext cx="28725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endParaRPr lang="zh-CN" altLang="en-US" sz="15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TextBox 186"/>
          <p:cNvSpPr txBox="1"/>
          <p:nvPr/>
        </p:nvSpPr>
        <p:spPr>
          <a:xfrm>
            <a:off x="4430052" y="4199403"/>
            <a:ext cx="3273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>
                <a:solidFill>
                  <a:srgbClr val="0C28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endParaRPr lang="zh-CN" altLang="en-US" sz="1500">
              <a:solidFill>
                <a:srgbClr val="0C28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8" name="Picture 3" descr="D:\360data\重要数据\桌面\未标题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32" y="2347441"/>
            <a:ext cx="2221706" cy="298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D:\360data\重要数据\桌面\未标题2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648" y="2318866"/>
            <a:ext cx="2293144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93827E-6 L 0.25 -4.93827E-6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3951E-6 L -0.25 2.83951E-6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000"/>
                            </p:stCondLst>
                            <p:childTnLst>
                              <p:par>
                                <p:cTn id="1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r>
              <a:rPr lang="en-US" altLang="zh-CN" sz="3000" b="1" dirty="0">
                <a:solidFill>
                  <a:schemeClr val="bg1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04</a:t>
            </a:r>
            <a:endParaRPr lang="zh-CN" altLang="en-US" sz="3000" b="1" dirty="0">
              <a:solidFill>
                <a:schemeClr val="bg1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8" y="367903"/>
            <a:ext cx="2051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3000" dirty="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984670" y="1869377"/>
            <a:ext cx="1515461" cy="1519148"/>
            <a:chOff x="1312099" y="2614471"/>
            <a:chExt cx="2020615" cy="2025531"/>
          </a:xfrm>
          <a:solidFill>
            <a:srgbClr val="41858E"/>
          </a:solidFill>
        </p:grpSpPr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1312099" y="2614471"/>
              <a:ext cx="2020615" cy="2025531"/>
            </a:xfrm>
            <a:custGeom>
              <a:avLst/>
              <a:gdLst>
                <a:gd name="T0" fmla="*/ 174 w 348"/>
                <a:gd name="T1" fmla="*/ 349 h 349"/>
                <a:gd name="T2" fmla="*/ 0 w 348"/>
                <a:gd name="T3" fmla="*/ 175 h 349"/>
                <a:gd name="T4" fmla="*/ 174 w 348"/>
                <a:gd name="T5" fmla="*/ 0 h 349"/>
                <a:gd name="T6" fmla="*/ 348 w 348"/>
                <a:gd name="T7" fmla="*/ 175 h 349"/>
                <a:gd name="T8" fmla="*/ 174 w 348"/>
                <a:gd name="T9" fmla="*/ 349 h 349"/>
                <a:gd name="T10" fmla="*/ 174 w 348"/>
                <a:gd name="T11" fmla="*/ 10 h 349"/>
                <a:gd name="T12" fmla="*/ 9 w 348"/>
                <a:gd name="T13" fmla="*/ 175 h 349"/>
                <a:gd name="T14" fmla="*/ 174 w 348"/>
                <a:gd name="T15" fmla="*/ 339 h 349"/>
                <a:gd name="T16" fmla="*/ 339 w 348"/>
                <a:gd name="T17" fmla="*/ 175 h 349"/>
                <a:gd name="T18" fmla="*/ 174 w 348"/>
                <a:gd name="T19" fmla="*/ 1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349">
                  <a:moveTo>
                    <a:pt x="174" y="349"/>
                  </a:moveTo>
                  <a:cubicBezTo>
                    <a:pt x="78" y="349"/>
                    <a:pt x="0" y="270"/>
                    <a:pt x="0" y="175"/>
                  </a:cubicBezTo>
                  <a:cubicBezTo>
                    <a:pt x="0" y="79"/>
                    <a:pt x="78" y="0"/>
                    <a:pt x="174" y="0"/>
                  </a:cubicBezTo>
                  <a:cubicBezTo>
                    <a:pt x="270" y="0"/>
                    <a:pt x="348" y="79"/>
                    <a:pt x="348" y="175"/>
                  </a:cubicBezTo>
                  <a:cubicBezTo>
                    <a:pt x="348" y="270"/>
                    <a:pt x="270" y="349"/>
                    <a:pt x="174" y="349"/>
                  </a:cubicBezTo>
                  <a:close/>
                  <a:moveTo>
                    <a:pt x="174" y="10"/>
                  </a:moveTo>
                  <a:cubicBezTo>
                    <a:pt x="83" y="10"/>
                    <a:pt x="9" y="84"/>
                    <a:pt x="9" y="175"/>
                  </a:cubicBezTo>
                  <a:cubicBezTo>
                    <a:pt x="9" y="265"/>
                    <a:pt x="83" y="339"/>
                    <a:pt x="174" y="339"/>
                  </a:cubicBezTo>
                  <a:cubicBezTo>
                    <a:pt x="265" y="339"/>
                    <a:pt x="339" y="265"/>
                    <a:pt x="339" y="175"/>
                  </a:cubicBezTo>
                  <a:cubicBezTo>
                    <a:pt x="339" y="84"/>
                    <a:pt x="265" y="10"/>
                    <a:pt x="174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322407" y="2816041"/>
              <a:ext cx="12292" cy="23352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322407" y="4187699"/>
              <a:ext cx="12292" cy="23844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525960" y="3612487"/>
              <a:ext cx="238443" cy="1229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2637053" y="2914368"/>
              <a:ext cx="98327" cy="157323"/>
            </a:xfrm>
            <a:custGeom>
              <a:avLst/>
              <a:gdLst>
                <a:gd name="T0" fmla="*/ 4 w 40"/>
                <a:gd name="T1" fmla="*/ 64 h 64"/>
                <a:gd name="T2" fmla="*/ 0 w 40"/>
                <a:gd name="T3" fmla="*/ 60 h 64"/>
                <a:gd name="T4" fmla="*/ 35 w 40"/>
                <a:gd name="T5" fmla="*/ 0 h 64"/>
                <a:gd name="T6" fmla="*/ 40 w 40"/>
                <a:gd name="T7" fmla="*/ 3 h 64"/>
                <a:gd name="T8" fmla="*/ 4 w 40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4">
                  <a:moveTo>
                    <a:pt x="4" y="64"/>
                  </a:moveTo>
                  <a:lnTo>
                    <a:pt x="0" y="60"/>
                  </a:lnTo>
                  <a:lnTo>
                    <a:pt x="35" y="0"/>
                  </a:lnTo>
                  <a:lnTo>
                    <a:pt x="40" y="3"/>
                  </a:lnTo>
                  <a:lnTo>
                    <a:pt x="4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2880411" y="3211807"/>
              <a:ext cx="149949" cy="93410"/>
            </a:xfrm>
            <a:custGeom>
              <a:avLst/>
              <a:gdLst>
                <a:gd name="T0" fmla="*/ 2 w 61"/>
                <a:gd name="T1" fmla="*/ 38 h 38"/>
                <a:gd name="T2" fmla="*/ 0 w 61"/>
                <a:gd name="T3" fmla="*/ 33 h 38"/>
                <a:gd name="T4" fmla="*/ 56 w 61"/>
                <a:gd name="T5" fmla="*/ 0 h 38"/>
                <a:gd name="T6" fmla="*/ 61 w 61"/>
                <a:gd name="T7" fmla="*/ 5 h 38"/>
                <a:gd name="T8" fmla="*/ 2 w 61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2" y="38"/>
                  </a:moveTo>
                  <a:lnTo>
                    <a:pt x="0" y="33"/>
                  </a:lnTo>
                  <a:lnTo>
                    <a:pt x="56" y="0"/>
                  </a:lnTo>
                  <a:lnTo>
                    <a:pt x="61" y="5"/>
                  </a:lnTo>
                  <a:lnTo>
                    <a:pt x="2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1916809" y="4170493"/>
              <a:ext cx="98327" cy="149949"/>
            </a:xfrm>
            <a:custGeom>
              <a:avLst/>
              <a:gdLst>
                <a:gd name="T0" fmla="*/ 4 w 40"/>
                <a:gd name="T1" fmla="*/ 61 h 61"/>
                <a:gd name="T2" fmla="*/ 0 w 40"/>
                <a:gd name="T3" fmla="*/ 56 h 61"/>
                <a:gd name="T4" fmla="*/ 35 w 40"/>
                <a:gd name="T5" fmla="*/ 0 h 61"/>
                <a:gd name="T6" fmla="*/ 40 w 40"/>
                <a:gd name="T7" fmla="*/ 2 h 61"/>
                <a:gd name="T8" fmla="*/ 4 w 4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1">
                  <a:moveTo>
                    <a:pt x="4" y="61"/>
                  </a:moveTo>
                  <a:lnTo>
                    <a:pt x="0" y="56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" y="6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1631661" y="3932049"/>
              <a:ext cx="149949" cy="93410"/>
            </a:xfrm>
            <a:custGeom>
              <a:avLst/>
              <a:gdLst>
                <a:gd name="T0" fmla="*/ 2 w 61"/>
                <a:gd name="T1" fmla="*/ 38 h 38"/>
                <a:gd name="T2" fmla="*/ 0 w 61"/>
                <a:gd name="T3" fmla="*/ 35 h 38"/>
                <a:gd name="T4" fmla="*/ 59 w 61"/>
                <a:gd name="T5" fmla="*/ 0 h 38"/>
                <a:gd name="T6" fmla="*/ 61 w 61"/>
                <a:gd name="T7" fmla="*/ 5 h 38"/>
                <a:gd name="T8" fmla="*/ 2 w 61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2" y="38"/>
                  </a:moveTo>
                  <a:lnTo>
                    <a:pt x="0" y="35"/>
                  </a:lnTo>
                  <a:lnTo>
                    <a:pt x="59" y="0"/>
                  </a:lnTo>
                  <a:lnTo>
                    <a:pt x="61" y="5"/>
                  </a:lnTo>
                  <a:lnTo>
                    <a:pt x="2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1631661" y="3211807"/>
              <a:ext cx="149949" cy="98327"/>
            </a:xfrm>
            <a:custGeom>
              <a:avLst/>
              <a:gdLst>
                <a:gd name="T0" fmla="*/ 59 w 61"/>
                <a:gd name="T1" fmla="*/ 40 h 40"/>
                <a:gd name="T2" fmla="*/ 0 w 61"/>
                <a:gd name="T3" fmla="*/ 5 h 40"/>
                <a:gd name="T4" fmla="*/ 2 w 61"/>
                <a:gd name="T5" fmla="*/ 0 h 40"/>
                <a:gd name="T6" fmla="*/ 61 w 61"/>
                <a:gd name="T7" fmla="*/ 35 h 40"/>
                <a:gd name="T8" fmla="*/ 59 w 61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0">
                  <a:moveTo>
                    <a:pt x="59" y="40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61" y="35"/>
                  </a:lnTo>
                  <a:lnTo>
                    <a:pt x="59" y="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2880411" y="3932049"/>
              <a:ext cx="145033" cy="93410"/>
            </a:xfrm>
            <a:custGeom>
              <a:avLst/>
              <a:gdLst>
                <a:gd name="T0" fmla="*/ 56 w 59"/>
                <a:gd name="T1" fmla="*/ 38 h 38"/>
                <a:gd name="T2" fmla="*/ 0 w 59"/>
                <a:gd name="T3" fmla="*/ 5 h 38"/>
                <a:gd name="T4" fmla="*/ 2 w 59"/>
                <a:gd name="T5" fmla="*/ 0 h 38"/>
                <a:gd name="T6" fmla="*/ 59 w 59"/>
                <a:gd name="T7" fmla="*/ 35 h 38"/>
                <a:gd name="T8" fmla="*/ 56 w 59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8">
                  <a:moveTo>
                    <a:pt x="56" y="38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59" y="35"/>
                  </a:lnTo>
                  <a:lnTo>
                    <a:pt x="56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2624761" y="4180325"/>
              <a:ext cx="93410" cy="152406"/>
            </a:xfrm>
            <a:custGeom>
              <a:avLst/>
              <a:gdLst>
                <a:gd name="T0" fmla="*/ 33 w 38"/>
                <a:gd name="T1" fmla="*/ 62 h 62"/>
                <a:gd name="T2" fmla="*/ 0 w 38"/>
                <a:gd name="T3" fmla="*/ 3 h 62"/>
                <a:gd name="T4" fmla="*/ 5 w 38"/>
                <a:gd name="T5" fmla="*/ 0 h 62"/>
                <a:gd name="T6" fmla="*/ 38 w 38"/>
                <a:gd name="T7" fmla="*/ 59 h 62"/>
                <a:gd name="T8" fmla="*/ 33 w 38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2">
                  <a:moveTo>
                    <a:pt x="33" y="62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38" y="59"/>
                  </a:lnTo>
                  <a:lnTo>
                    <a:pt x="33" y="6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1899602" y="2934033"/>
              <a:ext cx="98327" cy="149949"/>
            </a:xfrm>
            <a:custGeom>
              <a:avLst/>
              <a:gdLst>
                <a:gd name="T0" fmla="*/ 35 w 40"/>
                <a:gd name="T1" fmla="*/ 61 h 61"/>
                <a:gd name="T2" fmla="*/ 0 w 40"/>
                <a:gd name="T3" fmla="*/ 2 h 61"/>
                <a:gd name="T4" fmla="*/ 4 w 40"/>
                <a:gd name="T5" fmla="*/ 0 h 61"/>
                <a:gd name="T6" fmla="*/ 40 w 40"/>
                <a:gd name="T7" fmla="*/ 59 h 61"/>
                <a:gd name="T8" fmla="*/ 35 w 4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1">
                  <a:moveTo>
                    <a:pt x="35" y="61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0" y="59"/>
                  </a:lnTo>
                  <a:lnTo>
                    <a:pt x="35" y="6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2935710" y="3612487"/>
              <a:ext cx="238443" cy="1229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rot="16200000">
            <a:off x="1416077" y="2295808"/>
            <a:ext cx="652646" cy="79277"/>
            <a:chOff x="2275701" y="3565783"/>
            <a:chExt cx="870194" cy="105702"/>
          </a:xfrm>
          <a:solidFill>
            <a:srgbClr val="41858E"/>
          </a:solidFill>
        </p:grpSpPr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2897619" y="3612487"/>
              <a:ext cx="238443" cy="1229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2327324" y="3612487"/>
              <a:ext cx="818571" cy="2212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26" name="Oval 21"/>
            <p:cNvSpPr>
              <a:spLocks noChangeArrowheads="1"/>
            </p:cNvSpPr>
            <p:nvPr/>
          </p:nvSpPr>
          <p:spPr bwMode="auto">
            <a:xfrm>
              <a:off x="2275701" y="3565783"/>
              <a:ext cx="105702" cy="10570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701995" y="2582860"/>
            <a:ext cx="652646" cy="79277"/>
            <a:chOff x="2275701" y="3565783"/>
            <a:chExt cx="870194" cy="105702"/>
          </a:xfrm>
          <a:solidFill>
            <a:srgbClr val="41858E"/>
          </a:solidFill>
        </p:grpSpPr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2897619" y="3612487"/>
              <a:ext cx="238443" cy="1229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2327324" y="3612487"/>
              <a:ext cx="818571" cy="2212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30" name="Oval 21"/>
            <p:cNvSpPr>
              <a:spLocks noChangeArrowheads="1"/>
            </p:cNvSpPr>
            <p:nvPr/>
          </p:nvSpPr>
          <p:spPr bwMode="auto">
            <a:xfrm>
              <a:off x="2275701" y="3565783"/>
              <a:ext cx="105702" cy="10570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 rot="18000000">
            <a:off x="1560992" y="2332467"/>
            <a:ext cx="652646" cy="79277"/>
            <a:chOff x="2275701" y="3565783"/>
            <a:chExt cx="870194" cy="105702"/>
          </a:xfrm>
          <a:solidFill>
            <a:srgbClr val="41858E"/>
          </a:solidFill>
        </p:grpSpPr>
        <p:sp>
          <p:nvSpPr>
            <p:cNvPr id="32" name="Rectangle 11"/>
            <p:cNvSpPr>
              <a:spLocks noChangeArrowheads="1"/>
            </p:cNvSpPr>
            <p:nvPr/>
          </p:nvSpPr>
          <p:spPr bwMode="auto">
            <a:xfrm>
              <a:off x="2897619" y="3612487"/>
              <a:ext cx="238443" cy="1229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33" name="Rectangle 20"/>
            <p:cNvSpPr>
              <a:spLocks noChangeArrowheads="1"/>
            </p:cNvSpPr>
            <p:nvPr/>
          </p:nvSpPr>
          <p:spPr bwMode="auto">
            <a:xfrm>
              <a:off x="2327324" y="3612487"/>
              <a:ext cx="818571" cy="2212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34" name="Oval 21"/>
            <p:cNvSpPr>
              <a:spLocks noChangeArrowheads="1"/>
            </p:cNvSpPr>
            <p:nvPr/>
          </p:nvSpPr>
          <p:spPr bwMode="auto">
            <a:xfrm>
              <a:off x="2275701" y="3565783"/>
              <a:ext cx="105702" cy="10570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 rot="19800000">
            <a:off x="1666231" y="2436934"/>
            <a:ext cx="652646" cy="79277"/>
            <a:chOff x="2275701" y="3565783"/>
            <a:chExt cx="870194" cy="105702"/>
          </a:xfrm>
          <a:solidFill>
            <a:srgbClr val="41858E"/>
          </a:solidFill>
        </p:grpSpPr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2897619" y="3612487"/>
              <a:ext cx="238443" cy="1229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327324" y="3612487"/>
              <a:ext cx="818571" cy="2212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  <p:sp>
          <p:nvSpPr>
            <p:cNvPr id="38" name="Oval 21"/>
            <p:cNvSpPr>
              <a:spLocks noChangeArrowheads="1"/>
            </p:cNvSpPr>
            <p:nvPr/>
          </p:nvSpPr>
          <p:spPr bwMode="auto">
            <a:xfrm>
              <a:off x="2275701" y="3565783"/>
              <a:ext cx="105702" cy="10570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989873" y="3532317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1800" dirty="0"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40" name="直接连接符 39"/>
          <p:cNvCxnSpPr>
            <a:stCxn id="10" idx="2"/>
          </p:cNvCxnSpPr>
          <p:nvPr/>
        </p:nvCxnSpPr>
        <p:spPr>
          <a:xfrm flipV="1">
            <a:off x="1742401" y="1275606"/>
            <a:ext cx="638810" cy="593771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2381211" y="1275606"/>
            <a:ext cx="1002658" cy="0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4"/>
          <p:cNvSpPr txBox="1"/>
          <p:nvPr/>
        </p:nvSpPr>
        <p:spPr>
          <a:xfrm>
            <a:off x="4372139" y="1015664"/>
            <a:ext cx="2894929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选择粘贴，并选择只保留文字。</a:t>
            </a:r>
          </a:p>
        </p:txBody>
      </p:sp>
      <p:sp>
        <p:nvSpPr>
          <p:cNvPr id="43" name="TextBox 45"/>
          <p:cNvSpPr txBox="1"/>
          <p:nvPr/>
        </p:nvSpPr>
        <p:spPr>
          <a:xfrm>
            <a:off x="3479215" y="1131290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44" name="直接连接符 43"/>
          <p:cNvCxnSpPr/>
          <p:nvPr/>
        </p:nvCxnSpPr>
        <p:spPr>
          <a:xfrm flipV="1">
            <a:off x="2110183" y="1780075"/>
            <a:ext cx="237083" cy="206297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2347266" y="1780075"/>
            <a:ext cx="1084980" cy="0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51"/>
          <p:cNvSpPr txBox="1"/>
          <p:nvPr/>
        </p:nvSpPr>
        <p:spPr>
          <a:xfrm>
            <a:off x="4372139" y="1545636"/>
            <a:ext cx="2894929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选择粘贴，并选择只保留文字。</a:t>
            </a:r>
          </a:p>
        </p:txBody>
      </p:sp>
      <p:sp>
        <p:nvSpPr>
          <p:cNvPr id="47" name="TextBox 52"/>
          <p:cNvSpPr txBox="1"/>
          <p:nvPr/>
        </p:nvSpPr>
        <p:spPr>
          <a:xfrm>
            <a:off x="3479215" y="1661262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2411760" y="2323023"/>
            <a:ext cx="1020486" cy="0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57"/>
          <p:cNvSpPr txBox="1"/>
          <p:nvPr/>
        </p:nvSpPr>
        <p:spPr>
          <a:xfrm>
            <a:off x="4372139" y="2088584"/>
            <a:ext cx="2894929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选择粘贴，并选择只保留文字。</a:t>
            </a:r>
          </a:p>
        </p:txBody>
      </p:sp>
      <p:sp>
        <p:nvSpPr>
          <p:cNvPr id="50" name="TextBox 58"/>
          <p:cNvSpPr txBox="1"/>
          <p:nvPr/>
        </p:nvSpPr>
        <p:spPr>
          <a:xfrm>
            <a:off x="3479215" y="2204210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2496310" y="2630495"/>
            <a:ext cx="386229" cy="262094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2889756" y="2892420"/>
            <a:ext cx="542490" cy="0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67"/>
          <p:cNvSpPr txBox="1"/>
          <p:nvPr/>
        </p:nvSpPr>
        <p:spPr>
          <a:xfrm>
            <a:off x="4372139" y="2657981"/>
            <a:ext cx="2894929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选择粘贴，并选择只保留文字。</a:t>
            </a:r>
          </a:p>
        </p:txBody>
      </p:sp>
      <p:sp>
        <p:nvSpPr>
          <p:cNvPr id="54" name="TextBox 68"/>
          <p:cNvSpPr txBox="1"/>
          <p:nvPr/>
        </p:nvSpPr>
        <p:spPr>
          <a:xfrm>
            <a:off x="3479215" y="2742379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pic>
        <p:nvPicPr>
          <p:cNvPr id="55" name="Picture 3" descr="D:\360data\重要数据\桌面\0f43302d2502d46b6f15993027f3a4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80" y="3543859"/>
            <a:ext cx="1625752" cy="103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D:\360data\重要数据\桌面\14d327c6323300494f4e453e209dd8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605" y="3542923"/>
            <a:ext cx="1750318" cy="103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9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29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29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29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39" grpId="0"/>
      <p:bldP spid="42" grpId="0"/>
      <p:bldP spid="43" grpId="0"/>
      <p:bldP spid="46" grpId="0"/>
      <p:bldP spid="47" grpId="0"/>
      <p:bldP spid="49" grpId="0"/>
      <p:bldP spid="50" grpId="0"/>
      <p:bldP spid="5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09458" y="1573058"/>
            <a:ext cx="1446610" cy="1447798"/>
            <a:chOff x="1209458" y="1573058"/>
            <a:chExt cx="1446610" cy="1447798"/>
          </a:xfrm>
        </p:grpSpPr>
        <p:sp>
          <p:nvSpPr>
            <p:cNvPr id="5" name="椭圆 4"/>
            <p:cNvSpPr/>
            <p:nvPr/>
          </p:nvSpPr>
          <p:spPr bwMode="auto">
            <a:xfrm>
              <a:off x="1209458" y="1573058"/>
              <a:ext cx="1446610" cy="1447798"/>
            </a:xfrm>
            <a:prstGeom prst="ellipse">
              <a:avLst/>
            </a:prstGeom>
            <a:solidFill>
              <a:srgbClr val="418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" name="KSO_Shape"/>
            <p:cNvSpPr/>
            <p:nvPr/>
          </p:nvSpPr>
          <p:spPr bwMode="auto">
            <a:xfrm>
              <a:off x="1539262" y="1930244"/>
              <a:ext cx="787003" cy="788193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rgbClr val="F5F5EB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57"/>
          <p:cNvSpPr txBox="1">
            <a:spLocks noChangeArrowheads="1"/>
          </p:cNvSpPr>
          <p:nvPr/>
        </p:nvSpPr>
        <p:spPr bwMode="auto">
          <a:xfrm>
            <a:off x="1190408" y="3164407"/>
            <a:ext cx="15149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2327455" y="2363632"/>
            <a:ext cx="5792391" cy="0"/>
          </a:xfrm>
          <a:prstGeom prst="line">
            <a:avLst/>
          </a:prstGeom>
          <a:ln w="41275">
            <a:solidFill>
              <a:srgbClr val="41858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7"/>
          <p:cNvGrpSpPr/>
          <p:nvPr/>
        </p:nvGrpSpPr>
        <p:grpSpPr bwMode="auto">
          <a:xfrm>
            <a:off x="3731893" y="2228990"/>
            <a:ext cx="269793" cy="269876"/>
            <a:chOff x="4581350" y="3500947"/>
            <a:chExt cx="359765" cy="359765"/>
          </a:xfrm>
        </p:grpSpPr>
        <p:sp>
          <p:nvSpPr>
            <p:cNvPr id="10" name="椭圆 9"/>
            <p:cNvSpPr/>
            <p:nvPr/>
          </p:nvSpPr>
          <p:spPr>
            <a:xfrm>
              <a:off x="4582016" y="3501083"/>
              <a:ext cx="358817" cy="360293"/>
            </a:xfrm>
            <a:prstGeom prst="ellipse">
              <a:avLst/>
            </a:prstGeom>
            <a:solidFill>
              <a:srgbClr val="F5F5EB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647111" y="3566157"/>
              <a:ext cx="228627" cy="230144"/>
            </a:xfrm>
            <a:prstGeom prst="ellipse">
              <a:avLst/>
            </a:prstGeom>
            <a:solidFill>
              <a:srgbClr val="F5F5EB"/>
            </a:solidFill>
            <a:ln w="47625">
              <a:solidFill>
                <a:srgbClr val="41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66"/>
          <p:cNvGrpSpPr/>
          <p:nvPr/>
        </p:nvGrpSpPr>
        <p:grpSpPr bwMode="auto">
          <a:xfrm>
            <a:off x="5285093" y="2228990"/>
            <a:ext cx="269793" cy="269876"/>
            <a:chOff x="4581350" y="3500947"/>
            <a:chExt cx="359765" cy="359765"/>
          </a:xfrm>
        </p:grpSpPr>
        <p:sp>
          <p:nvSpPr>
            <p:cNvPr id="13" name="椭圆 12"/>
            <p:cNvSpPr/>
            <p:nvPr/>
          </p:nvSpPr>
          <p:spPr>
            <a:xfrm>
              <a:off x="4581184" y="3501083"/>
              <a:ext cx="360404" cy="360293"/>
            </a:xfrm>
            <a:prstGeom prst="ellipse">
              <a:avLst/>
            </a:prstGeom>
            <a:solidFill>
              <a:srgbClr val="F5F5EB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646279" y="3566157"/>
              <a:ext cx="230215" cy="230144"/>
            </a:xfrm>
            <a:prstGeom prst="ellipse">
              <a:avLst/>
            </a:prstGeom>
            <a:solidFill>
              <a:srgbClr val="F5F5EB"/>
            </a:solidFill>
            <a:ln w="47625">
              <a:solidFill>
                <a:srgbClr val="41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69"/>
          <p:cNvGrpSpPr/>
          <p:nvPr/>
        </p:nvGrpSpPr>
        <p:grpSpPr bwMode="auto">
          <a:xfrm>
            <a:off x="6838291" y="2228990"/>
            <a:ext cx="269793" cy="269876"/>
            <a:chOff x="4581350" y="3500947"/>
            <a:chExt cx="359765" cy="359765"/>
          </a:xfrm>
        </p:grpSpPr>
        <p:sp>
          <p:nvSpPr>
            <p:cNvPr id="16" name="椭圆 15"/>
            <p:cNvSpPr/>
            <p:nvPr/>
          </p:nvSpPr>
          <p:spPr>
            <a:xfrm>
              <a:off x="4581940" y="3501083"/>
              <a:ext cx="358817" cy="360293"/>
            </a:xfrm>
            <a:prstGeom prst="ellipse">
              <a:avLst/>
            </a:prstGeom>
            <a:solidFill>
              <a:srgbClr val="F5F5EB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647036" y="3566157"/>
              <a:ext cx="228627" cy="230144"/>
            </a:xfrm>
            <a:prstGeom prst="ellipse">
              <a:avLst/>
            </a:prstGeom>
            <a:solidFill>
              <a:srgbClr val="F5F5EB"/>
            </a:solidFill>
            <a:ln w="47625">
              <a:solidFill>
                <a:srgbClr val="41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文本框 83"/>
          <p:cNvSpPr txBox="1">
            <a:spLocks noChangeArrowheads="1"/>
          </p:cNvSpPr>
          <p:nvPr/>
        </p:nvSpPr>
        <p:spPr bwMode="auto">
          <a:xfrm>
            <a:off x="3302577" y="2531510"/>
            <a:ext cx="11287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9" name="文本框 84"/>
          <p:cNvSpPr txBox="1">
            <a:spLocks noChangeArrowheads="1"/>
          </p:cNvSpPr>
          <p:nvPr/>
        </p:nvSpPr>
        <p:spPr bwMode="auto">
          <a:xfrm>
            <a:off x="4836103" y="2531510"/>
            <a:ext cx="11644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0" name="文本框 85"/>
          <p:cNvSpPr txBox="1">
            <a:spLocks noChangeArrowheads="1"/>
          </p:cNvSpPr>
          <p:nvPr/>
        </p:nvSpPr>
        <p:spPr bwMode="auto">
          <a:xfrm>
            <a:off x="6406537" y="2531510"/>
            <a:ext cx="11334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grpSp>
        <p:nvGrpSpPr>
          <p:cNvPr id="21" name="组合 62"/>
          <p:cNvGrpSpPr/>
          <p:nvPr/>
        </p:nvGrpSpPr>
        <p:grpSpPr bwMode="auto">
          <a:xfrm>
            <a:off x="2163149" y="1493286"/>
            <a:ext cx="542232" cy="482202"/>
            <a:chOff x="2570573" y="2639961"/>
            <a:chExt cx="674167" cy="599346"/>
          </a:xfrm>
        </p:grpSpPr>
        <p:sp>
          <p:nvSpPr>
            <p:cNvPr id="22" name="椭圆 21"/>
            <p:cNvSpPr/>
            <p:nvPr/>
          </p:nvSpPr>
          <p:spPr>
            <a:xfrm>
              <a:off x="2570573" y="2639961"/>
              <a:ext cx="599531" cy="599346"/>
            </a:xfrm>
            <a:prstGeom prst="ellipse">
              <a:avLst/>
            </a:prstGeom>
            <a:solidFill>
              <a:srgbClr val="CF4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CF4D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64"/>
            <p:cNvSpPr txBox="1">
              <a:spLocks noChangeArrowheads="1"/>
            </p:cNvSpPr>
            <p:nvPr/>
          </p:nvSpPr>
          <p:spPr bwMode="auto">
            <a:xfrm>
              <a:off x="2656885" y="2737466"/>
              <a:ext cx="587855" cy="401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F4D5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9pPr>
            </a:lstStyle>
            <a:p>
              <a:r>
                <a:rPr lang="en-US" altLang="zh-CN" sz="1500" b="1">
                  <a:solidFill>
                    <a:srgbClr val="F5F5EB"/>
                  </a:solidFill>
                  <a:latin typeface="Broadway" panose="04040905080B02020502" pitchFamily="82" charset="0"/>
                  <a:ea typeface="微软雅黑" panose="020B0503020204020204" pitchFamily="34" charset="-122"/>
                </a:rPr>
                <a:t>01</a:t>
              </a:r>
              <a:endParaRPr lang="zh-CN" altLang="en-US" sz="1500" b="1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44"/>
          <p:cNvSpPr txBox="1">
            <a:spLocks noChangeArrowheads="1"/>
          </p:cNvSpPr>
          <p:nvPr/>
        </p:nvSpPr>
        <p:spPr bwMode="auto">
          <a:xfrm>
            <a:off x="26194" y="353616"/>
            <a:ext cx="6846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r>
              <a:rPr lang="en-US" altLang="zh-CN" sz="3000" b="1" dirty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01</a:t>
            </a:r>
            <a:endParaRPr lang="zh-CN" altLang="en-US" sz="3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20" name="文本框 93"/>
          <p:cNvSpPr txBox="1">
            <a:spLocks noChangeArrowheads="1"/>
          </p:cNvSpPr>
          <p:nvPr/>
        </p:nvSpPr>
        <p:spPr bwMode="auto">
          <a:xfrm>
            <a:off x="6778228" y="367903"/>
            <a:ext cx="2051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3000" dirty="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1196114" y="1214610"/>
            <a:ext cx="3767556" cy="3769936"/>
          </a:xfrm>
          <a:prstGeom prst="ellipse">
            <a:avLst/>
          </a:prstGeom>
          <a:noFill/>
          <a:ln w="9">
            <a:solidFill>
              <a:srgbClr val="41858E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b="1" dirty="0">
              <a:ea typeface="微软雅黑" panose="020B0503020204020204" pitchFamily="34" charset="-122"/>
            </a:endParaRPr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4019996" y="1385971"/>
            <a:ext cx="439112" cy="440302"/>
          </a:xfrm>
          <a:prstGeom prst="ellipse">
            <a:avLst/>
          </a:prstGeom>
          <a:solidFill>
            <a:srgbClr val="41858E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Oval 11"/>
          <p:cNvSpPr>
            <a:spLocks noChangeArrowheads="1"/>
          </p:cNvSpPr>
          <p:nvPr/>
        </p:nvSpPr>
        <p:spPr bwMode="auto">
          <a:xfrm>
            <a:off x="4019996" y="4372884"/>
            <a:ext cx="439112" cy="440302"/>
          </a:xfrm>
          <a:prstGeom prst="ellipse">
            <a:avLst/>
          </a:prstGeom>
          <a:solidFill>
            <a:srgbClr val="41858E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4548359" y="3680301"/>
            <a:ext cx="440302" cy="437922"/>
          </a:xfrm>
          <a:prstGeom prst="ellipse">
            <a:avLst/>
          </a:prstGeom>
          <a:solidFill>
            <a:srgbClr val="41858E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4548359" y="2080934"/>
            <a:ext cx="440302" cy="437922"/>
          </a:xfrm>
          <a:prstGeom prst="ellipse">
            <a:avLst/>
          </a:prstGeom>
          <a:solidFill>
            <a:srgbClr val="41858E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4719719" y="2880617"/>
            <a:ext cx="439112" cy="437922"/>
          </a:xfrm>
          <a:prstGeom prst="ellipse">
            <a:avLst/>
          </a:prstGeom>
          <a:solidFill>
            <a:srgbClr val="41858E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TextBox 19"/>
          <p:cNvSpPr>
            <a:spLocks noChangeArrowheads="1"/>
          </p:cNvSpPr>
          <p:nvPr/>
        </p:nvSpPr>
        <p:spPr bwMode="auto">
          <a:xfrm>
            <a:off x="4719720" y="1214610"/>
            <a:ext cx="2709641" cy="5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这里可以添加主要内容这里可以添加主要内容</a:t>
            </a:r>
            <a:endParaRPr lang="zh-CN" altLang="en-US" sz="1575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TextBox 20"/>
          <p:cNvSpPr>
            <a:spLocks noChangeArrowheads="1"/>
          </p:cNvSpPr>
          <p:nvPr/>
        </p:nvSpPr>
        <p:spPr bwMode="auto">
          <a:xfrm>
            <a:off x="5098141" y="2002394"/>
            <a:ext cx="2710832" cy="5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这里可以添加主要内容这里可以添加主要内容</a:t>
            </a:r>
            <a:endParaRPr lang="zh-CN" altLang="en-US" sz="1575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TextBox 21"/>
          <p:cNvSpPr>
            <a:spLocks noChangeArrowheads="1"/>
          </p:cNvSpPr>
          <p:nvPr/>
        </p:nvSpPr>
        <p:spPr bwMode="auto">
          <a:xfrm>
            <a:off x="5231422" y="2852058"/>
            <a:ext cx="2709641" cy="5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这里可以添加主要内容这里可以添加主要内容</a:t>
            </a:r>
            <a:endParaRPr lang="zh-CN" altLang="en-US" sz="1575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TextBox 22"/>
          <p:cNvSpPr>
            <a:spLocks noChangeArrowheads="1"/>
          </p:cNvSpPr>
          <p:nvPr/>
        </p:nvSpPr>
        <p:spPr bwMode="auto">
          <a:xfrm>
            <a:off x="5037450" y="3711241"/>
            <a:ext cx="2708452" cy="5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这里可以添加主要内容这里可以添加主要内容</a:t>
            </a:r>
            <a:endParaRPr lang="zh-CN" altLang="en-US" sz="1575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TextBox 23"/>
          <p:cNvSpPr>
            <a:spLocks noChangeArrowheads="1"/>
          </p:cNvSpPr>
          <p:nvPr/>
        </p:nvSpPr>
        <p:spPr bwMode="auto">
          <a:xfrm>
            <a:off x="4668548" y="4418104"/>
            <a:ext cx="2708452" cy="5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这里可以添加主要内容这里可以添加主要内容</a:t>
            </a:r>
            <a:endParaRPr lang="zh-CN" altLang="en-US" sz="1575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114004" y="1419291"/>
            <a:ext cx="3337964" cy="33367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b="1" dirty="0">
              <a:ea typeface="微软雅黑" panose="020B0503020204020204" pitchFamily="34" charset="-122"/>
            </a:endParaRP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1342485" y="1647772"/>
            <a:ext cx="2881002" cy="2879813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b="1" dirty="0">
              <a:ea typeface="微软雅黑" panose="020B0503020204020204" pitchFamily="34" charset="-122"/>
            </a:endParaRPr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186593" y="3689821"/>
            <a:ext cx="813964" cy="813964"/>
          </a:xfrm>
          <a:prstGeom prst="ellipse">
            <a:avLst/>
          </a:prstGeom>
          <a:solidFill>
            <a:srgbClr val="41858E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b="1" dirty="0">
              <a:ea typeface="微软雅黑" panose="020B0503020204020204" pitchFamily="34" charset="-122"/>
            </a:endParaRPr>
          </a:p>
        </p:txBody>
      </p:sp>
      <p:sp>
        <p:nvSpPr>
          <p:cNvPr id="35" name="TextBox 18"/>
          <p:cNvSpPr>
            <a:spLocks noChangeArrowheads="1"/>
          </p:cNvSpPr>
          <p:nvPr/>
        </p:nvSpPr>
        <p:spPr bwMode="auto">
          <a:xfrm>
            <a:off x="1303214" y="3827862"/>
            <a:ext cx="580723" cy="55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</a:t>
            </a:r>
            <a:endParaRPr lang="en-US" sz="15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en-US" sz="15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17361 0.29043 " pathEditMode="relative" rAng="0" ptsTypes="AA">
                                      <p:cBhvr>
                                        <p:cTn id="75" dur="500" spd="-99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14506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23142 0.15556 " pathEditMode="relative" rAng="0" ptsTypes="AA">
                                      <p:cBhvr>
                                        <p:cTn id="77" dur="500" spd="-99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777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8.64198E-7 L -0.25 8.64198E-7 " pathEditMode="relative" rAng="0" ptsTypes="AA">
                                      <p:cBhvr>
                                        <p:cTn id="79" dur="500" spd="-99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69136E-6 L -0.23142 -0.15555 " pathEditMode="relative" rAng="0" ptsTypes="AA">
                                      <p:cBhvr>
                                        <p:cTn id="81" dur="500" spd="-99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-7778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23457E-6 L -0.17361 -0.29043 " pathEditMode="relative" rAng="0" ptsTypes="AA">
                                      <p:cBhvr>
                                        <p:cTn id="83" dur="500" spd="-999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  <p:bldP spid="21" grpId="0" bldLvl="0" animBg="1" autoUpdateAnimBg="0"/>
      <p:bldP spid="22" grpId="0" bldLvl="0" animBg="1" autoUpdateAnimBg="0"/>
      <p:bldP spid="22" grpId="1" bldLvl="0" animBg="1" autoUpdateAnimBg="0"/>
      <p:bldP spid="23" grpId="0" bldLvl="0" animBg="1" autoUpdateAnimBg="0"/>
      <p:bldP spid="23" grpId="1" bldLvl="0" animBg="1" autoUpdateAnimBg="0"/>
      <p:bldP spid="24" grpId="0" bldLvl="0" animBg="1" autoUpdateAnimBg="0"/>
      <p:bldP spid="24" grpId="1" bldLvl="0" animBg="1" autoUpdateAnimBg="0"/>
      <p:bldP spid="25" grpId="0" bldLvl="0" animBg="1" autoUpdateAnimBg="0"/>
      <p:bldP spid="25" grpId="1" bldLvl="0" animBg="1" autoUpdateAnimBg="0"/>
      <p:bldP spid="26" grpId="0" bldLvl="0" animBg="1" autoUpdateAnimBg="0"/>
      <p:bldP spid="26" grpId="1" bldLvl="0" animBg="1" autoUpdateAnimBg="0"/>
      <p:bldP spid="27" grpId="0" bldLvl="0" autoUpdateAnimBg="0"/>
      <p:bldP spid="28" grpId="0" bldLvl="0" autoUpdateAnimBg="0"/>
      <p:bldP spid="29" grpId="0" bldLvl="0" autoUpdateAnimBg="0"/>
      <p:bldP spid="30" grpId="0" bldLvl="0" autoUpdateAnimBg="0"/>
      <p:bldP spid="31" grpId="0" bldLvl="0" autoUpdateAnimBg="0"/>
      <p:bldP spid="32" grpId="0" bldLvl="0" animBg="1" autoUpdateAnimBg="0"/>
      <p:bldP spid="33" grpId="0" bldLvl="0" animBg="1" autoUpdateAnimBg="0"/>
      <p:bldP spid="34" grpId="0" bldLvl="0" animBg="1" autoUpdateAnimBg="0"/>
      <p:bldP spid="35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26194" y="353616"/>
            <a:ext cx="6596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r>
              <a:rPr lang="en-US" altLang="zh-CN" sz="3000" b="1" dirty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01</a:t>
            </a:r>
            <a:endParaRPr lang="zh-CN" altLang="en-US" sz="3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8" y="367903"/>
            <a:ext cx="2051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3000" dirty="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</a:p>
        </p:txBody>
      </p: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1033951" y="1198545"/>
            <a:ext cx="7795724" cy="214914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10" name="单圆角矩形 4"/>
          <p:cNvSpPr>
            <a:spLocks noChangeArrowheads="1"/>
          </p:cNvSpPr>
          <p:nvPr/>
        </p:nvSpPr>
        <p:spPr bwMode="auto">
          <a:xfrm>
            <a:off x="1033950" y="3432185"/>
            <a:ext cx="2543041" cy="1545816"/>
          </a:xfrm>
          <a:custGeom>
            <a:avLst/>
            <a:gdLst>
              <a:gd name="T0" fmla="*/ 0 w 3486972"/>
              <a:gd name="T1" fmla="*/ 0 h 2329590"/>
              <a:gd name="T2" fmla="*/ 3072476 w 3486972"/>
              <a:gd name="T3" fmla="*/ 0 h 2329590"/>
              <a:gd name="T4" fmla="*/ 3299786 w 3486972"/>
              <a:gd name="T5" fmla="*/ 188290 h 2329590"/>
              <a:gd name="T6" fmla="*/ 3299786 w 3486972"/>
              <a:gd name="T7" fmla="*/ 1826107 h 2329590"/>
              <a:gd name="T8" fmla="*/ 0 w 3486972"/>
              <a:gd name="T9" fmla="*/ 1826107 h 2329590"/>
              <a:gd name="T10" fmla="*/ 0 w 3486972"/>
              <a:gd name="T11" fmla="*/ 0 h 23295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86972"/>
              <a:gd name="T19" fmla="*/ 0 h 2329590"/>
              <a:gd name="T20" fmla="*/ 3486972 w 3486972"/>
              <a:gd name="T21" fmla="*/ 2329590 h 23295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86972" h="2329590">
                <a:moveTo>
                  <a:pt x="0" y="0"/>
                </a:moveTo>
                <a:lnTo>
                  <a:pt x="3246768" y="0"/>
                </a:lnTo>
                <a:cubicBezTo>
                  <a:pt x="3379429" y="0"/>
                  <a:pt x="3486972" y="107543"/>
                  <a:pt x="3486972" y="240204"/>
                </a:cubicBezTo>
                <a:lnTo>
                  <a:pt x="3486972" y="2329590"/>
                </a:lnTo>
                <a:lnTo>
                  <a:pt x="0" y="232959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11" name="单圆角矩形 5"/>
          <p:cNvSpPr>
            <a:spLocks noChangeArrowheads="1"/>
          </p:cNvSpPr>
          <p:nvPr/>
        </p:nvSpPr>
        <p:spPr bwMode="auto">
          <a:xfrm>
            <a:off x="3655532" y="3432185"/>
            <a:ext cx="2543041" cy="1545816"/>
          </a:xfrm>
          <a:custGeom>
            <a:avLst/>
            <a:gdLst>
              <a:gd name="T0" fmla="*/ 0 w 3486972"/>
              <a:gd name="T1" fmla="*/ 0 h 2329590"/>
              <a:gd name="T2" fmla="*/ 3072475 w 3486972"/>
              <a:gd name="T3" fmla="*/ 0 h 2329590"/>
              <a:gd name="T4" fmla="*/ 3299784 w 3486972"/>
              <a:gd name="T5" fmla="*/ 188290 h 2329590"/>
              <a:gd name="T6" fmla="*/ 3299784 w 3486972"/>
              <a:gd name="T7" fmla="*/ 1826107 h 2329590"/>
              <a:gd name="T8" fmla="*/ 0 w 3486972"/>
              <a:gd name="T9" fmla="*/ 1826107 h 2329590"/>
              <a:gd name="T10" fmla="*/ 0 w 3486972"/>
              <a:gd name="T11" fmla="*/ 0 h 23295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86972"/>
              <a:gd name="T19" fmla="*/ 0 h 2329590"/>
              <a:gd name="T20" fmla="*/ 3486972 w 3486972"/>
              <a:gd name="T21" fmla="*/ 2329590 h 23295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86972" h="2329590">
                <a:moveTo>
                  <a:pt x="0" y="0"/>
                </a:moveTo>
                <a:lnTo>
                  <a:pt x="3246768" y="0"/>
                </a:lnTo>
                <a:cubicBezTo>
                  <a:pt x="3379429" y="0"/>
                  <a:pt x="3486972" y="107543"/>
                  <a:pt x="3486972" y="240204"/>
                </a:cubicBezTo>
                <a:lnTo>
                  <a:pt x="3486972" y="2329590"/>
                </a:lnTo>
                <a:lnTo>
                  <a:pt x="0" y="232959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12" name="单圆角矩形 6"/>
          <p:cNvSpPr>
            <a:spLocks noChangeArrowheads="1"/>
          </p:cNvSpPr>
          <p:nvPr/>
        </p:nvSpPr>
        <p:spPr bwMode="auto">
          <a:xfrm>
            <a:off x="6277113" y="3432185"/>
            <a:ext cx="2544231" cy="1545816"/>
          </a:xfrm>
          <a:custGeom>
            <a:avLst/>
            <a:gdLst>
              <a:gd name="T0" fmla="*/ 0 w 3486972"/>
              <a:gd name="T1" fmla="*/ 0 h 2329590"/>
              <a:gd name="T2" fmla="*/ 3076751 w 3486972"/>
              <a:gd name="T3" fmla="*/ 0 h 2329590"/>
              <a:gd name="T4" fmla="*/ 3304379 w 3486972"/>
              <a:gd name="T5" fmla="*/ 188290 h 2329590"/>
              <a:gd name="T6" fmla="*/ 3304379 w 3486972"/>
              <a:gd name="T7" fmla="*/ 1826107 h 2329590"/>
              <a:gd name="T8" fmla="*/ 0 w 3486972"/>
              <a:gd name="T9" fmla="*/ 1826107 h 2329590"/>
              <a:gd name="T10" fmla="*/ 0 w 3486972"/>
              <a:gd name="T11" fmla="*/ 0 h 23295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86972"/>
              <a:gd name="T19" fmla="*/ 0 h 2329590"/>
              <a:gd name="T20" fmla="*/ 3486972 w 3486972"/>
              <a:gd name="T21" fmla="*/ 2329590 h 23295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86972" h="2329590">
                <a:moveTo>
                  <a:pt x="0" y="0"/>
                </a:moveTo>
                <a:lnTo>
                  <a:pt x="3246768" y="0"/>
                </a:lnTo>
                <a:cubicBezTo>
                  <a:pt x="3379429" y="0"/>
                  <a:pt x="3486972" y="107543"/>
                  <a:pt x="3486972" y="240204"/>
                </a:cubicBezTo>
                <a:lnTo>
                  <a:pt x="3486972" y="2329590"/>
                </a:lnTo>
                <a:lnTo>
                  <a:pt x="0" y="232959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13" name="TextBox 14"/>
          <p:cNvSpPr>
            <a:spLocks noChangeArrowheads="1"/>
          </p:cNvSpPr>
          <p:nvPr/>
        </p:nvSpPr>
        <p:spPr bwMode="auto">
          <a:xfrm>
            <a:off x="1181511" y="3783236"/>
            <a:ext cx="2289570" cy="11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上面的图片可自行更换，动画效果不变，方法是对图片点右键</a:t>
            </a: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-&gt;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设置对象格式</a:t>
            </a: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-&gt;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填充</a:t>
            </a: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-&gt;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填充效果</a:t>
            </a: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-&gt;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图片，选择事先准备好的图片即可。</a:t>
            </a:r>
            <a:endParaRPr lang="zh-CN" altLang="en-US" sz="1575" dirty="0">
              <a:ea typeface="微软雅黑" panose="020B0503020204020204" pitchFamily="34" charset="-122"/>
            </a:endParaRPr>
          </a:p>
        </p:txBody>
      </p:sp>
      <p:sp>
        <p:nvSpPr>
          <p:cNvPr id="14" name="TextBox 15"/>
          <p:cNvSpPr>
            <a:spLocks noChangeArrowheads="1"/>
          </p:cNvSpPr>
          <p:nvPr/>
        </p:nvSpPr>
        <p:spPr bwMode="auto">
          <a:xfrm>
            <a:off x="3780482" y="3783236"/>
            <a:ext cx="2291950" cy="11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上面的图片可自行更换，动画效果不变，方法是对图片点右键</a:t>
            </a: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-&gt;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设置对象格式</a:t>
            </a: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-&gt;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填充</a:t>
            </a: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-&gt;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填充效果</a:t>
            </a: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-&gt;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图片，选择事先准备好的图片即可。</a:t>
            </a:r>
            <a:endParaRPr lang="zh-CN" altLang="en-US" sz="1575" dirty="0">
              <a:ea typeface="微软雅黑" panose="020B0503020204020204" pitchFamily="34" charset="-122"/>
            </a:endParaRPr>
          </a:p>
        </p:txBody>
      </p:sp>
      <p:sp>
        <p:nvSpPr>
          <p:cNvPr id="15" name="TextBox 16"/>
          <p:cNvSpPr>
            <a:spLocks noChangeArrowheads="1"/>
          </p:cNvSpPr>
          <p:nvPr/>
        </p:nvSpPr>
        <p:spPr bwMode="auto">
          <a:xfrm>
            <a:off x="6412774" y="3783236"/>
            <a:ext cx="2291950" cy="11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上面的图片可自行更换，动画效果不变，方法是对图片点右键</a:t>
            </a: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-&gt;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设置对象格式</a:t>
            </a: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-&gt;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填充</a:t>
            </a: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-&gt;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填充效果</a:t>
            </a: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-&gt;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图片，选择事先准备好的图片即可。</a:t>
            </a:r>
            <a:endParaRPr lang="zh-CN" altLang="en-US" sz="1575" dirty="0">
              <a:ea typeface="微软雅黑" panose="020B0503020204020204" pitchFamily="34" charset="-122"/>
            </a:endParaRPr>
          </a:p>
        </p:txBody>
      </p:sp>
      <p:grpSp>
        <p:nvGrpSpPr>
          <p:cNvPr id="16" name="组合 48"/>
          <p:cNvGrpSpPr/>
          <p:nvPr/>
        </p:nvGrpSpPr>
        <p:grpSpPr bwMode="auto">
          <a:xfrm>
            <a:off x="2021654" y="3166813"/>
            <a:ext cx="567633" cy="566442"/>
            <a:chOff x="0" y="0"/>
            <a:chExt cx="755970" cy="755970"/>
          </a:xfrm>
        </p:grpSpPr>
        <p:grpSp>
          <p:nvGrpSpPr>
            <p:cNvPr id="17" name="组合 49"/>
            <p:cNvGrpSpPr/>
            <p:nvPr/>
          </p:nvGrpSpPr>
          <p:grpSpPr bwMode="auto">
            <a:xfrm>
              <a:off x="0" y="0"/>
              <a:ext cx="755970" cy="755970"/>
              <a:chOff x="0" y="0"/>
              <a:chExt cx="2360814" cy="2360814"/>
            </a:xfrm>
          </p:grpSpPr>
          <p:sp>
            <p:nvSpPr>
              <p:cNvPr id="19" name="椭圆 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59771" cy="2360814"/>
              </a:xfrm>
              <a:prstGeom prst="ellipse">
                <a:avLst/>
              </a:prstGeom>
              <a:solidFill>
                <a:srgbClr val="418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0" name="椭圆 22"/>
              <p:cNvSpPr>
                <a:spLocks noChangeArrowheads="1"/>
              </p:cNvSpPr>
              <p:nvPr/>
            </p:nvSpPr>
            <p:spPr bwMode="auto">
              <a:xfrm>
                <a:off x="138810" y="138871"/>
                <a:ext cx="2082151" cy="2083071"/>
              </a:xfrm>
              <a:prstGeom prst="ellipse">
                <a:avLst/>
              </a:prstGeom>
              <a:gradFill rotWithShape="1">
                <a:gsLst>
                  <a:gs pos="0">
                    <a:srgbClr val="FEFFFF"/>
                  </a:gs>
                  <a:gs pos="100000">
                    <a:srgbClr val="D0D0D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1" name="椭圆 23"/>
              <p:cNvSpPr>
                <a:spLocks noChangeArrowheads="1"/>
              </p:cNvSpPr>
              <p:nvPr/>
            </p:nvSpPr>
            <p:spPr bwMode="auto">
              <a:xfrm>
                <a:off x="366855" y="367017"/>
                <a:ext cx="1626061" cy="1626779"/>
              </a:xfrm>
              <a:prstGeom prst="ellipse">
                <a:avLst/>
              </a:prstGeom>
              <a:gradFill rotWithShape="1">
                <a:gsLst>
                  <a:gs pos="0">
                    <a:srgbClr val="DCDCDC"/>
                  </a:gs>
                  <a:gs pos="100000">
                    <a:srgbClr val="FBFBF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" name="文本框 50"/>
            <p:cNvSpPr>
              <a:spLocks noChangeArrowheads="1"/>
            </p:cNvSpPr>
            <p:nvPr/>
          </p:nvSpPr>
          <p:spPr bwMode="auto">
            <a:xfrm>
              <a:off x="144588" y="147154"/>
              <a:ext cx="527739" cy="49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800" dirty="0">
                  <a:solidFill>
                    <a:srgbClr val="29AEC9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01</a:t>
              </a:r>
              <a:endParaRPr lang="zh-CN" altLang="en-US" sz="1800" dirty="0">
                <a:solidFill>
                  <a:srgbClr val="29AEC9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22" name="组合 54"/>
          <p:cNvGrpSpPr/>
          <p:nvPr/>
        </p:nvGrpSpPr>
        <p:grpSpPr bwMode="auto">
          <a:xfrm>
            <a:off x="4642046" y="3154913"/>
            <a:ext cx="567633" cy="566442"/>
            <a:chOff x="0" y="0"/>
            <a:chExt cx="755970" cy="755970"/>
          </a:xfrm>
        </p:grpSpPr>
        <p:grpSp>
          <p:nvGrpSpPr>
            <p:cNvPr id="23" name="组合 55"/>
            <p:cNvGrpSpPr/>
            <p:nvPr/>
          </p:nvGrpSpPr>
          <p:grpSpPr bwMode="auto">
            <a:xfrm>
              <a:off x="0" y="0"/>
              <a:ext cx="755970" cy="755970"/>
              <a:chOff x="0" y="0"/>
              <a:chExt cx="2360814" cy="2360814"/>
            </a:xfrm>
          </p:grpSpPr>
          <p:sp>
            <p:nvSpPr>
              <p:cNvPr id="25" name="椭圆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59771" cy="2360814"/>
              </a:xfrm>
              <a:prstGeom prst="ellipse">
                <a:avLst/>
              </a:prstGeom>
              <a:solidFill>
                <a:srgbClr val="418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" name="椭圆 28"/>
              <p:cNvSpPr>
                <a:spLocks noChangeArrowheads="1"/>
              </p:cNvSpPr>
              <p:nvPr/>
            </p:nvSpPr>
            <p:spPr bwMode="auto">
              <a:xfrm>
                <a:off x="138810" y="138871"/>
                <a:ext cx="2082151" cy="2083071"/>
              </a:xfrm>
              <a:prstGeom prst="ellipse">
                <a:avLst/>
              </a:prstGeom>
              <a:gradFill rotWithShape="1">
                <a:gsLst>
                  <a:gs pos="0">
                    <a:srgbClr val="FEFFFF"/>
                  </a:gs>
                  <a:gs pos="100000">
                    <a:srgbClr val="D0D0D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7" name="椭圆 29"/>
              <p:cNvSpPr>
                <a:spLocks noChangeArrowheads="1"/>
              </p:cNvSpPr>
              <p:nvPr/>
            </p:nvSpPr>
            <p:spPr bwMode="auto">
              <a:xfrm>
                <a:off x="366855" y="367017"/>
                <a:ext cx="1626061" cy="1626779"/>
              </a:xfrm>
              <a:prstGeom prst="ellipse">
                <a:avLst/>
              </a:prstGeom>
              <a:gradFill rotWithShape="1">
                <a:gsLst>
                  <a:gs pos="0">
                    <a:srgbClr val="DCDCDC"/>
                  </a:gs>
                  <a:gs pos="100000">
                    <a:srgbClr val="FBFBF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4" name="文本框 56"/>
            <p:cNvSpPr>
              <a:spLocks noChangeArrowheads="1"/>
            </p:cNvSpPr>
            <p:nvPr/>
          </p:nvSpPr>
          <p:spPr bwMode="auto">
            <a:xfrm>
              <a:off x="144588" y="147154"/>
              <a:ext cx="564033" cy="49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800" dirty="0">
                  <a:solidFill>
                    <a:srgbClr val="29AEC9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02</a:t>
              </a:r>
              <a:endParaRPr lang="zh-CN" altLang="en-US" sz="1800" dirty="0">
                <a:solidFill>
                  <a:srgbClr val="29AEC9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28" name="组合 60"/>
          <p:cNvGrpSpPr/>
          <p:nvPr/>
        </p:nvGrpSpPr>
        <p:grpSpPr bwMode="auto">
          <a:xfrm>
            <a:off x="7275528" y="3157293"/>
            <a:ext cx="567632" cy="566442"/>
            <a:chOff x="0" y="0"/>
            <a:chExt cx="755970" cy="755970"/>
          </a:xfrm>
        </p:grpSpPr>
        <p:grpSp>
          <p:nvGrpSpPr>
            <p:cNvPr id="29" name="组合 61"/>
            <p:cNvGrpSpPr/>
            <p:nvPr/>
          </p:nvGrpSpPr>
          <p:grpSpPr bwMode="auto">
            <a:xfrm>
              <a:off x="0" y="0"/>
              <a:ext cx="755970" cy="755970"/>
              <a:chOff x="0" y="0"/>
              <a:chExt cx="2360814" cy="2360814"/>
            </a:xfrm>
          </p:grpSpPr>
          <p:sp>
            <p:nvSpPr>
              <p:cNvPr id="31" name="椭圆 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59771" cy="2360814"/>
              </a:xfrm>
              <a:prstGeom prst="ellipse">
                <a:avLst/>
              </a:prstGeom>
              <a:solidFill>
                <a:srgbClr val="418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2" name="椭圆 34"/>
              <p:cNvSpPr>
                <a:spLocks noChangeArrowheads="1"/>
              </p:cNvSpPr>
              <p:nvPr/>
            </p:nvSpPr>
            <p:spPr bwMode="auto">
              <a:xfrm>
                <a:off x="138810" y="138871"/>
                <a:ext cx="2082151" cy="2083071"/>
              </a:xfrm>
              <a:prstGeom prst="ellipse">
                <a:avLst/>
              </a:prstGeom>
              <a:gradFill rotWithShape="1">
                <a:gsLst>
                  <a:gs pos="0">
                    <a:srgbClr val="FEFFFF"/>
                  </a:gs>
                  <a:gs pos="100000">
                    <a:srgbClr val="D0D0D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3" name="椭圆 35"/>
              <p:cNvSpPr>
                <a:spLocks noChangeArrowheads="1"/>
              </p:cNvSpPr>
              <p:nvPr/>
            </p:nvSpPr>
            <p:spPr bwMode="auto">
              <a:xfrm>
                <a:off x="366855" y="367017"/>
                <a:ext cx="1626061" cy="1626779"/>
              </a:xfrm>
              <a:prstGeom prst="ellipse">
                <a:avLst/>
              </a:prstGeom>
              <a:gradFill rotWithShape="1">
                <a:gsLst>
                  <a:gs pos="0">
                    <a:srgbClr val="DCDCDC"/>
                  </a:gs>
                  <a:gs pos="100000">
                    <a:srgbClr val="FBFBF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30" name="文本框 62"/>
            <p:cNvSpPr>
              <a:spLocks noChangeArrowheads="1"/>
            </p:cNvSpPr>
            <p:nvPr/>
          </p:nvSpPr>
          <p:spPr bwMode="auto">
            <a:xfrm>
              <a:off x="144588" y="147154"/>
              <a:ext cx="572574" cy="49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800" dirty="0">
                  <a:solidFill>
                    <a:srgbClr val="29AEC9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03</a:t>
              </a:r>
              <a:endParaRPr lang="zh-CN" altLang="en-US" sz="1800" dirty="0">
                <a:solidFill>
                  <a:srgbClr val="29AEC9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 bldLvl="0" animBg="1" autoUpdateAnimBg="0"/>
      <p:bldP spid="10" grpId="0" animBg="1"/>
      <p:bldP spid="11" grpId="0" animBg="1"/>
      <p:bldP spid="12" grpId="0" animBg="1"/>
      <p:bldP spid="13" grpId="0" bldLvl="0" autoUpdateAnimBg="0"/>
      <p:bldP spid="14" grpId="0" bldLvl="0" autoUpdateAnimBg="0"/>
      <p:bldP spid="15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26194" y="353616"/>
            <a:ext cx="6846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r>
              <a:rPr lang="en-US" altLang="zh-CN" sz="3000" b="1" dirty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01</a:t>
            </a:r>
            <a:endParaRPr lang="zh-CN" altLang="en-US" sz="3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8" y="367903"/>
            <a:ext cx="2051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3000" dirty="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</a:p>
        </p:txBody>
      </p:sp>
      <p:sp>
        <p:nvSpPr>
          <p:cNvPr id="9" name="Freeform 8"/>
          <p:cNvSpPr>
            <a:spLocks noChangeArrowheads="1"/>
          </p:cNvSpPr>
          <p:nvPr/>
        </p:nvSpPr>
        <p:spPr bwMode="auto">
          <a:xfrm>
            <a:off x="2346690" y="1281189"/>
            <a:ext cx="1248316" cy="1422057"/>
          </a:xfrm>
          <a:custGeom>
            <a:avLst/>
            <a:gdLst>
              <a:gd name="T0" fmla="*/ 2147483647 w 2201"/>
              <a:gd name="T1" fmla="*/ 2147483647 h 2508"/>
              <a:gd name="T2" fmla="*/ 2147483647 w 2201"/>
              <a:gd name="T3" fmla="*/ 2147483647 h 2508"/>
              <a:gd name="T4" fmla="*/ 2147483647 w 2201"/>
              <a:gd name="T5" fmla="*/ 0 h 2508"/>
              <a:gd name="T6" fmla="*/ 0 w 2201"/>
              <a:gd name="T7" fmla="*/ 2147483647 h 2508"/>
              <a:gd name="T8" fmla="*/ 2147483647 w 2201"/>
              <a:gd name="T9" fmla="*/ 2147483647 h 2508"/>
              <a:gd name="T10" fmla="*/ 2147483647 w 2201"/>
              <a:gd name="T11" fmla="*/ 2147483647 h 2508"/>
              <a:gd name="T12" fmla="*/ 2147483647 w 2201"/>
              <a:gd name="T13" fmla="*/ 2147483647 h 2508"/>
              <a:gd name="T14" fmla="*/ 2147483647 w 2201"/>
              <a:gd name="T15" fmla="*/ 2147483647 h 2508"/>
              <a:gd name="T16" fmla="*/ 2147483647 w 2201"/>
              <a:gd name="T17" fmla="*/ 2147483647 h 25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1"/>
              <a:gd name="T28" fmla="*/ 0 h 2508"/>
              <a:gd name="T29" fmla="*/ 2201 w 2201"/>
              <a:gd name="T30" fmla="*/ 2508 h 25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1" h="2508">
                <a:moveTo>
                  <a:pt x="1374" y="2167"/>
                </a:moveTo>
                <a:cubicBezTo>
                  <a:pt x="1849" y="2045"/>
                  <a:pt x="2201" y="1614"/>
                  <a:pt x="2201" y="1100"/>
                </a:cubicBezTo>
                <a:cubicBezTo>
                  <a:pt x="2201" y="493"/>
                  <a:pt x="1708" y="0"/>
                  <a:pt x="1100" y="0"/>
                </a:cubicBezTo>
                <a:cubicBezTo>
                  <a:pt x="493" y="0"/>
                  <a:pt x="0" y="493"/>
                  <a:pt x="0" y="1100"/>
                </a:cubicBezTo>
                <a:cubicBezTo>
                  <a:pt x="0" y="1614"/>
                  <a:pt x="351" y="2045"/>
                  <a:pt x="826" y="2167"/>
                </a:cubicBezTo>
                <a:lnTo>
                  <a:pt x="954" y="2325"/>
                </a:lnTo>
                <a:lnTo>
                  <a:pt x="1100" y="2508"/>
                </a:lnTo>
                <a:lnTo>
                  <a:pt x="1247" y="2325"/>
                </a:lnTo>
                <a:lnTo>
                  <a:pt x="1374" y="2167"/>
                </a:lnTo>
                <a:close/>
              </a:path>
            </a:pathLst>
          </a:custGeom>
          <a:solidFill>
            <a:srgbClr val="41858E"/>
          </a:solidFill>
          <a:ln w="10" cap="flat" cmpd="sng">
            <a:solidFill>
              <a:schemeClr val="bg2"/>
            </a:solidFill>
            <a:bevel/>
          </a:ln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420471" y="1354969"/>
            <a:ext cx="1100755" cy="109956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11" name="Freeform 10"/>
          <p:cNvSpPr>
            <a:spLocks noChangeArrowheads="1"/>
          </p:cNvSpPr>
          <p:nvPr/>
        </p:nvSpPr>
        <p:spPr bwMode="auto">
          <a:xfrm>
            <a:off x="3894888" y="3051917"/>
            <a:ext cx="1247125" cy="1422057"/>
          </a:xfrm>
          <a:custGeom>
            <a:avLst/>
            <a:gdLst>
              <a:gd name="T0" fmla="*/ 2147483647 w 2201"/>
              <a:gd name="T1" fmla="*/ 2147483647 h 2508"/>
              <a:gd name="T2" fmla="*/ 2147483647 w 2201"/>
              <a:gd name="T3" fmla="*/ 2147483647 h 2508"/>
              <a:gd name="T4" fmla="*/ 2147483647 w 2201"/>
              <a:gd name="T5" fmla="*/ 2147483647 h 2508"/>
              <a:gd name="T6" fmla="*/ 0 w 2201"/>
              <a:gd name="T7" fmla="*/ 2147483647 h 2508"/>
              <a:gd name="T8" fmla="*/ 2147483647 w 2201"/>
              <a:gd name="T9" fmla="*/ 2147483647 h 2508"/>
              <a:gd name="T10" fmla="*/ 2147483647 w 2201"/>
              <a:gd name="T11" fmla="*/ 2147483647 h 2508"/>
              <a:gd name="T12" fmla="*/ 2147483647 w 2201"/>
              <a:gd name="T13" fmla="*/ 0 h 2508"/>
              <a:gd name="T14" fmla="*/ 2147483647 w 2201"/>
              <a:gd name="T15" fmla="*/ 2147483647 h 2508"/>
              <a:gd name="T16" fmla="*/ 2147483647 w 2201"/>
              <a:gd name="T17" fmla="*/ 2147483647 h 25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1"/>
              <a:gd name="T28" fmla="*/ 0 h 2508"/>
              <a:gd name="T29" fmla="*/ 2201 w 2201"/>
              <a:gd name="T30" fmla="*/ 2508 h 25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1" h="2508">
                <a:moveTo>
                  <a:pt x="1375" y="342"/>
                </a:moveTo>
                <a:cubicBezTo>
                  <a:pt x="1850" y="464"/>
                  <a:pt x="2201" y="895"/>
                  <a:pt x="2201" y="1408"/>
                </a:cubicBezTo>
                <a:cubicBezTo>
                  <a:pt x="2201" y="2015"/>
                  <a:pt x="1709" y="2508"/>
                  <a:pt x="1101" y="2508"/>
                </a:cubicBezTo>
                <a:cubicBezTo>
                  <a:pt x="493" y="2508"/>
                  <a:pt x="0" y="2015"/>
                  <a:pt x="0" y="1408"/>
                </a:cubicBezTo>
                <a:cubicBezTo>
                  <a:pt x="0" y="895"/>
                  <a:pt x="352" y="464"/>
                  <a:pt x="827" y="342"/>
                </a:cubicBezTo>
                <a:lnTo>
                  <a:pt x="954" y="183"/>
                </a:lnTo>
                <a:lnTo>
                  <a:pt x="1101" y="0"/>
                </a:lnTo>
                <a:lnTo>
                  <a:pt x="1248" y="183"/>
                </a:lnTo>
                <a:lnTo>
                  <a:pt x="1375" y="342"/>
                </a:lnTo>
                <a:close/>
              </a:path>
            </a:pathLst>
          </a:custGeom>
          <a:solidFill>
            <a:srgbClr val="41858E"/>
          </a:solidFill>
          <a:ln w="10" cap="flat" cmpd="sng">
            <a:solidFill>
              <a:schemeClr val="bg2"/>
            </a:solidFill>
            <a:bevel/>
          </a:ln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968668" y="3300628"/>
            <a:ext cx="1099565" cy="109956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13" name="Freeform 12"/>
          <p:cNvSpPr>
            <a:spLocks noChangeArrowheads="1"/>
          </p:cNvSpPr>
          <p:nvPr/>
        </p:nvSpPr>
        <p:spPr bwMode="auto">
          <a:xfrm>
            <a:off x="6972241" y="3051917"/>
            <a:ext cx="1248315" cy="1422057"/>
          </a:xfrm>
          <a:custGeom>
            <a:avLst/>
            <a:gdLst>
              <a:gd name="T0" fmla="*/ 2147483647 w 2201"/>
              <a:gd name="T1" fmla="*/ 2147483647 h 2508"/>
              <a:gd name="T2" fmla="*/ 2147483647 w 2201"/>
              <a:gd name="T3" fmla="*/ 2147483647 h 2508"/>
              <a:gd name="T4" fmla="*/ 2147483647 w 2201"/>
              <a:gd name="T5" fmla="*/ 2147483647 h 2508"/>
              <a:gd name="T6" fmla="*/ 0 w 2201"/>
              <a:gd name="T7" fmla="*/ 2147483647 h 2508"/>
              <a:gd name="T8" fmla="*/ 2147483647 w 2201"/>
              <a:gd name="T9" fmla="*/ 2147483647 h 2508"/>
              <a:gd name="T10" fmla="*/ 2147483647 w 2201"/>
              <a:gd name="T11" fmla="*/ 2147483647 h 2508"/>
              <a:gd name="T12" fmla="*/ 2147483647 w 2201"/>
              <a:gd name="T13" fmla="*/ 0 h 2508"/>
              <a:gd name="T14" fmla="*/ 2147483647 w 2201"/>
              <a:gd name="T15" fmla="*/ 2147483647 h 2508"/>
              <a:gd name="T16" fmla="*/ 2147483647 w 2201"/>
              <a:gd name="T17" fmla="*/ 2147483647 h 25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1"/>
              <a:gd name="T28" fmla="*/ 0 h 2508"/>
              <a:gd name="T29" fmla="*/ 2201 w 2201"/>
              <a:gd name="T30" fmla="*/ 2508 h 25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1" h="2508">
                <a:moveTo>
                  <a:pt x="1375" y="342"/>
                </a:moveTo>
                <a:cubicBezTo>
                  <a:pt x="1850" y="464"/>
                  <a:pt x="2201" y="895"/>
                  <a:pt x="2201" y="1408"/>
                </a:cubicBezTo>
                <a:cubicBezTo>
                  <a:pt x="2201" y="2015"/>
                  <a:pt x="1709" y="2508"/>
                  <a:pt x="1101" y="2508"/>
                </a:cubicBezTo>
                <a:cubicBezTo>
                  <a:pt x="493" y="2508"/>
                  <a:pt x="0" y="2015"/>
                  <a:pt x="0" y="1408"/>
                </a:cubicBezTo>
                <a:cubicBezTo>
                  <a:pt x="0" y="895"/>
                  <a:pt x="352" y="464"/>
                  <a:pt x="827" y="342"/>
                </a:cubicBezTo>
                <a:lnTo>
                  <a:pt x="954" y="183"/>
                </a:lnTo>
                <a:lnTo>
                  <a:pt x="1101" y="0"/>
                </a:lnTo>
                <a:lnTo>
                  <a:pt x="1248" y="183"/>
                </a:lnTo>
                <a:lnTo>
                  <a:pt x="1375" y="342"/>
                </a:lnTo>
                <a:close/>
              </a:path>
            </a:pathLst>
          </a:custGeom>
          <a:solidFill>
            <a:srgbClr val="41858E"/>
          </a:solidFill>
          <a:ln w="10" cap="flat" cmpd="sng">
            <a:solidFill>
              <a:schemeClr val="bg2"/>
            </a:solidFill>
            <a:bevel/>
          </a:ln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047211" y="3300628"/>
            <a:ext cx="1099565" cy="109956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510117" y="2843667"/>
            <a:ext cx="1379216" cy="1190"/>
          </a:xfrm>
          <a:prstGeom prst="line">
            <a:avLst/>
          </a:prstGeom>
          <a:noFill/>
          <a:ln w="38100">
            <a:solidFill>
              <a:srgbClr val="41858E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350656" y="2769886"/>
            <a:ext cx="157081" cy="157081"/>
          </a:xfrm>
          <a:prstGeom prst="ellipse">
            <a:avLst/>
          </a:prstGeom>
          <a:solidFill>
            <a:srgbClr val="41858E"/>
          </a:solidFill>
          <a:ln w="10">
            <a:noFill/>
            <a:beve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385167" y="2804396"/>
            <a:ext cx="88060" cy="8806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895283" y="2769886"/>
            <a:ext cx="155890" cy="157081"/>
          </a:xfrm>
          <a:prstGeom prst="ellipse">
            <a:avLst/>
          </a:prstGeom>
          <a:solidFill>
            <a:srgbClr val="41858E"/>
          </a:solidFill>
          <a:ln w="10">
            <a:noFill/>
            <a:beve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929793" y="2804396"/>
            <a:ext cx="88060" cy="8806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3048794" y="2843667"/>
            <a:ext cx="1379216" cy="1190"/>
          </a:xfrm>
          <a:prstGeom prst="line">
            <a:avLst/>
          </a:prstGeom>
          <a:noFill/>
          <a:ln w="38100">
            <a:solidFill>
              <a:srgbClr val="41858E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4428010" y="2769886"/>
            <a:ext cx="155890" cy="157081"/>
          </a:xfrm>
          <a:prstGeom prst="ellipse">
            <a:avLst/>
          </a:prstGeom>
          <a:solidFill>
            <a:srgbClr val="41858E"/>
          </a:solidFill>
          <a:ln w="10">
            <a:noFill/>
            <a:beve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462519" y="2804396"/>
            <a:ext cx="86871" cy="8806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4582710" y="2843667"/>
            <a:ext cx="1379216" cy="1190"/>
          </a:xfrm>
          <a:prstGeom prst="line">
            <a:avLst/>
          </a:prstGeom>
          <a:noFill/>
          <a:ln w="38100">
            <a:solidFill>
              <a:srgbClr val="41858E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961926" y="2769886"/>
            <a:ext cx="155891" cy="157081"/>
          </a:xfrm>
          <a:prstGeom prst="ellipse">
            <a:avLst/>
          </a:prstGeom>
          <a:solidFill>
            <a:srgbClr val="41858E"/>
          </a:solidFill>
          <a:ln w="10">
            <a:noFill/>
            <a:beve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996437" y="2804396"/>
            <a:ext cx="86870" cy="8806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6122577" y="2843667"/>
            <a:ext cx="1379216" cy="1190"/>
          </a:xfrm>
          <a:prstGeom prst="line">
            <a:avLst/>
          </a:prstGeom>
          <a:noFill/>
          <a:ln w="38100">
            <a:solidFill>
              <a:srgbClr val="41858E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501793" y="2769886"/>
            <a:ext cx="155891" cy="157081"/>
          </a:xfrm>
          <a:prstGeom prst="ellipse">
            <a:avLst/>
          </a:prstGeom>
          <a:solidFill>
            <a:srgbClr val="41858E"/>
          </a:solidFill>
          <a:ln w="10">
            <a:noFill/>
            <a:beve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536304" y="2804396"/>
            <a:ext cx="86870" cy="8806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29" name="Freeform 28"/>
          <p:cNvSpPr>
            <a:spLocks noChangeArrowheads="1"/>
          </p:cNvSpPr>
          <p:nvPr/>
        </p:nvSpPr>
        <p:spPr bwMode="auto">
          <a:xfrm>
            <a:off x="5405004" y="1281189"/>
            <a:ext cx="1247125" cy="1422057"/>
          </a:xfrm>
          <a:custGeom>
            <a:avLst/>
            <a:gdLst>
              <a:gd name="T0" fmla="*/ 2147483647 w 2201"/>
              <a:gd name="T1" fmla="*/ 2147483647 h 2508"/>
              <a:gd name="T2" fmla="*/ 2147483647 w 2201"/>
              <a:gd name="T3" fmla="*/ 2147483647 h 2508"/>
              <a:gd name="T4" fmla="*/ 2147483647 w 2201"/>
              <a:gd name="T5" fmla="*/ 0 h 2508"/>
              <a:gd name="T6" fmla="*/ 0 w 2201"/>
              <a:gd name="T7" fmla="*/ 2147483647 h 2508"/>
              <a:gd name="T8" fmla="*/ 2147483647 w 2201"/>
              <a:gd name="T9" fmla="*/ 2147483647 h 2508"/>
              <a:gd name="T10" fmla="*/ 2147483647 w 2201"/>
              <a:gd name="T11" fmla="*/ 2147483647 h 2508"/>
              <a:gd name="T12" fmla="*/ 2147483647 w 2201"/>
              <a:gd name="T13" fmla="*/ 2147483647 h 2508"/>
              <a:gd name="T14" fmla="*/ 2147483647 w 2201"/>
              <a:gd name="T15" fmla="*/ 2147483647 h 2508"/>
              <a:gd name="T16" fmla="*/ 2147483647 w 2201"/>
              <a:gd name="T17" fmla="*/ 2147483647 h 25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1"/>
              <a:gd name="T28" fmla="*/ 0 h 2508"/>
              <a:gd name="T29" fmla="*/ 2201 w 2201"/>
              <a:gd name="T30" fmla="*/ 2508 h 25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1" h="2508">
                <a:moveTo>
                  <a:pt x="1375" y="2167"/>
                </a:moveTo>
                <a:cubicBezTo>
                  <a:pt x="1850" y="2045"/>
                  <a:pt x="2201" y="1614"/>
                  <a:pt x="2201" y="1100"/>
                </a:cubicBezTo>
                <a:cubicBezTo>
                  <a:pt x="2201" y="493"/>
                  <a:pt x="1708" y="0"/>
                  <a:pt x="1101" y="0"/>
                </a:cubicBezTo>
                <a:cubicBezTo>
                  <a:pt x="493" y="0"/>
                  <a:pt x="0" y="493"/>
                  <a:pt x="0" y="1100"/>
                </a:cubicBezTo>
                <a:cubicBezTo>
                  <a:pt x="0" y="1614"/>
                  <a:pt x="352" y="2045"/>
                  <a:pt x="827" y="2167"/>
                </a:cubicBezTo>
                <a:lnTo>
                  <a:pt x="954" y="2325"/>
                </a:lnTo>
                <a:lnTo>
                  <a:pt x="1101" y="2508"/>
                </a:lnTo>
                <a:lnTo>
                  <a:pt x="1247" y="2325"/>
                </a:lnTo>
                <a:lnTo>
                  <a:pt x="1375" y="2167"/>
                </a:lnTo>
                <a:close/>
              </a:path>
            </a:pathLst>
          </a:custGeom>
          <a:solidFill>
            <a:srgbClr val="41858E"/>
          </a:solidFill>
          <a:ln w="10" cap="flat" cmpd="sng">
            <a:solidFill>
              <a:schemeClr val="bg2"/>
            </a:solidFill>
            <a:bevel/>
          </a:ln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5478784" y="1354969"/>
            <a:ext cx="1099565" cy="109956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50" dirty="0">
              <a:ea typeface="微软雅黑" panose="020B0503020204020204" pitchFamily="34" charset="-122"/>
            </a:endParaRP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460533" y="2843667"/>
            <a:ext cx="879413" cy="1190"/>
          </a:xfrm>
          <a:prstGeom prst="line">
            <a:avLst/>
          </a:prstGeom>
          <a:noFill/>
          <a:ln w="38100">
            <a:solidFill>
              <a:srgbClr val="41858E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7657684" y="2843667"/>
            <a:ext cx="880604" cy="1190"/>
          </a:xfrm>
          <a:prstGeom prst="line">
            <a:avLst/>
          </a:prstGeom>
          <a:noFill/>
          <a:ln w="38100">
            <a:solidFill>
              <a:srgbClr val="41858E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33" name="TextBox 31"/>
          <p:cNvSpPr>
            <a:spLocks noChangeArrowheads="1"/>
          </p:cNvSpPr>
          <p:nvPr/>
        </p:nvSpPr>
        <p:spPr bwMode="auto">
          <a:xfrm>
            <a:off x="3962718" y="3688570"/>
            <a:ext cx="1112655" cy="3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添加文本</a:t>
            </a:r>
            <a:endParaRPr lang="zh-CN" altLang="en-US" sz="1575" dirty="0">
              <a:ea typeface="微软雅黑" panose="020B0503020204020204" pitchFamily="34" charset="-122"/>
            </a:endParaRPr>
          </a:p>
        </p:txBody>
      </p:sp>
      <p:sp>
        <p:nvSpPr>
          <p:cNvPr id="34" name="TextBox 32"/>
          <p:cNvSpPr>
            <a:spLocks noChangeArrowheads="1"/>
          </p:cNvSpPr>
          <p:nvPr/>
        </p:nvSpPr>
        <p:spPr bwMode="auto">
          <a:xfrm>
            <a:off x="7051971" y="3688570"/>
            <a:ext cx="1112655" cy="3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添加文本</a:t>
            </a:r>
            <a:endParaRPr lang="zh-CN" altLang="en-US" sz="1575" dirty="0">
              <a:ea typeface="微软雅黑" panose="020B0503020204020204" pitchFamily="34" charset="-122"/>
            </a:endParaRPr>
          </a:p>
        </p:txBody>
      </p:sp>
      <p:sp>
        <p:nvSpPr>
          <p:cNvPr id="35" name="TextBox 33"/>
          <p:cNvSpPr>
            <a:spLocks noChangeArrowheads="1"/>
          </p:cNvSpPr>
          <p:nvPr/>
        </p:nvSpPr>
        <p:spPr bwMode="auto">
          <a:xfrm>
            <a:off x="5476404" y="1754811"/>
            <a:ext cx="1112655" cy="3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添加文本</a:t>
            </a:r>
            <a:endParaRPr lang="zh-CN" altLang="en-US" sz="1575" dirty="0">
              <a:ea typeface="微软雅黑" panose="020B0503020204020204" pitchFamily="34" charset="-122"/>
            </a:endParaRPr>
          </a:p>
        </p:txBody>
      </p:sp>
      <p:sp>
        <p:nvSpPr>
          <p:cNvPr id="36" name="TextBox 34"/>
          <p:cNvSpPr>
            <a:spLocks noChangeArrowheads="1"/>
          </p:cNvSpPr>
          <p:nvPr/>
        </p:nvSpPr>
        <p:spPr bwMode="auto">
          <a:xfrm>
            <a:off x="2418091" y="1754811"/>
            <a:ext cx="1112655" cy="3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添加文本</a:t>
            </a:r>
            <a:endParaRPr lang="zh-CN" altLang="en-US" sz="1575" dirty="0">
              <a:ea typeface="微软雅黑" panose="020B0503020204020204" pitchFamily="34" charset="-122"/>
            </a:endParaRPr>
          </a:p>
        </p:txBody>
      </p:sp>
      <p:sp>
        <p:nvSpPr>
          <p:cNvPr id="37" name="TextBox 35"/>
          <p:cNvSpPr>
            <a:spLocks noChangeArrowheads="1"/>
          </p:cNvSpPr>
          <p:nvPr/>
        </p:nvSpPr>
        <p:spPr bwMode="auto">
          <a:xfrm>
            <a:off x="872274" y="2430734"/>
            <a:ext cx="1113845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800" b="1" dirty="0">
                <a:solidFill>
                  <a:srgbClr val="41858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20XX</a:t>
            </a:r>
            <a:r>
              <a:rPr lang="zh-CN" altLang="en-US" sz="1800" b="1" dirty="0">
                <a:solidFill>
                  <a:srgbClr val="41858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endParaRPr lang="zh-CN" altLang="en-US" sz="1575" dirty="0">
              <a:solidFill>
                <a:srgbClr val="41858E"/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TextBox 36"/>
          <p:cNvSpPr>
            <a:spLocks noChangeArrowheads="1"/>
          </p:cNvSpPr>
          <p:nvPr/>
        </p:nvSpPr>
        <p:spPr bwMode="auto">
          <a:xfrm>
            <a:off x="2407381" y="3003127"/>
            <a:ext cx="1112654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800" b="1" dirty="0">
                <a:solidFill>
                  <a:srgbClr val="41858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20XX</a:t>
            </a:r>
            <a:r>
              <a:rPr lang="zh-CN" altLang="en-US" sz="1800" b="1" dirty="0">
                <a:solidFill>
                  <a:srgbClr val="41858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endParaRPr lang="zh-CN" altLang="en-US" sz="1575" dirty="0">
              <a:solidFill>
                <a:srgbClr val="41858E"/>
              </a:solidFill>
              <a:ea typeface="微软雅黑" panose="020B0503020204020204" pitchFamily="34" charset="-122"/>
            </a:endParaRPr>
          </a:p>
        </p:txBody>
      </p:sp>
      <p:sp>
        <p:nvSpPr>
          <p:cNvPr id="39" name="TextBox 37"/>
          <p:cNvSpPr>
            <a:spLocks noChangeArrowheads="1"/>
          </p:cNvSpPr>
          <p:nvPr/>
        </p:nvSpPr>
        <p:spPr bwMode="auto">
          <a:xfrm>
            <a:off x="3952008" y="2430734"/>
            <a:ext cx="1112654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800" b="1" dirty="0">
                <a:solidFill>
                  <a:srgbClr val="41858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20XX</a:t>
            </a:r>
            <a:r>
              <a:rPr lang="zh-CN" altLang="en-US" sz="1800" b="1" dirty="0">
                <a:solidFill>
                  <a:srgbClr val="41858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endParaRPr lang="zh-CN" altLang="en-US" sz="1575" dirty="0">
              <a:solidFill>
                <a:srgbClr val="41858E"/>
              </a:solidFill>
              <a:ea typeface="微软雅黑" panose="020B0503020204020204" pitchFamily="34" charset="-122"/>
            </a:endParaRPr>
          </a:p>
        </p:txBody>
      </p:sp>
      <p:sp>
        <p:nvSpPr>
          <p:cNvPr id="40" name="TextBox 38"/>
          <p:cNvSpPr>
            <a:spLocks noChangeArrowheads="1"/>
          </p:cNvSpPr>
          <p:nvPr/>
        </p:nvSpPr>
        <p:spPr bwMode="auto">
          <a:xfrm>
            <a:off x="5547805" y="3003127"/>
            <a:ext cx="1112655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800" b="1" dirty="0">
                <a:solidFill>
                  <a:srgbClr val="41858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20XX</a:t>
            </a:r>
            <a:r>
              <a:rPr lang="zh-CN" altLang="en-US" sz="1800" b="1" dirty="0">
                <a:solidFill>
                  <a:srgbClr val="41858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</a:p>
        </p:txBody>
      </p:sp>
      <p:sp>
        <p:nvSpPr>
          <p:cNvPr id="41" name="TextBox 39"/>
          <p:cNvSpPr>
            <a:spLocks noChangeArrowheads="1"/>
          </p:cNvSpPr>
          <p:nvPr/>
        </p:nvSpPr>
        <p:spPr bwMode="auto">
          <a:xfrm>
            <a:off x="7000801" y="2430734"/>
            <a:ext cx="1112654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800" b="1" dirty="0">
                <a:solidFill>
                  <a:srgbClr val="41858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20XX</a:t>
            </a:r>
            <a:r>
              <a:rPr lang="zh-CN" altLang="en-US" sz="1800" b="1" dirty="0">
                <a:solidFill>
                  <a:srgbClr val="41858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798494" y="3051917"/>
            <a:ext cx="1247125" cy="1422057"/>
            <a:chOff x="798494" y="3051917"/>
            <a:chExt cx="1247125" cy="1422057"/>
          </a:xfrm>
        </p:grpSpPr>
        <p:grpSp>
          <p:nvGrpSpPr>
            <p:cNvPr id="43" name="组合 42"/>
            <p:cNvGrpSpPr/>
            <p:nvPr/>
          </p:nvGrpSpPr>
          <p:grpSpPr>
            <a:xfrm>
              <a:off x="798494" y="3051917"/>
              <a:ext cx="1247125" cy="1422057"/>
              <a:chOff x="798494" y="3051917"/>
              <a:chExt cx="1247125" cy="1422057"/>
            </a:xfrm>
          </p:grpSpPr>
          <p:sp>
            <p:nvSpPr>
              <p:cNvPr id="45" name="Freeform 6"/>
              <p:cNvSpPr>
                <a:spLocks noChangeArrowheads="1"/>
              </p:cNvSpPr>
              <p:nvPr/>
            </p:nvSpPr>
            <p:spPr bwMode="auto">
              <a:xfrm>
                <a:off x="798494" y="3051917"/>
                <a:ext cx="1247125" cy="1422057"/>
              </a:xfrm>
              <a:custGeom>
                <a:avLst/>
                <a:gdLst>
                  <a:gd name="T0" fmla="*/ 2147483647 w 2201"/>
                  <a:gd name="T1" fmla="*/ 2147483647 h 2508"/>
                  <a:gd name="T2" fmla="*/ 2147483647 w 2201"/>
                  <a:gd name="T3" fmla="*/ 2147483647 h 2508"/>
                  <a:gd name="T4" fmla="*/ 2147483647 w 2201"/>
                  <a:gd name="T5" fmla="*/ 2147483647 h 2508"/>
                  <a:gd name="T6" fmla="*/ 0 w 2201"/>
                  <a:gd name="T7" fmla="*/ 2147483647 h 2508"/>
                  <a:gd name="T8" fmla="*/ 2147483647 w 2201"/>
                  <a:gd name="T9" fmla="*/ 2147483647 h 2508"/>
                  <a:gd name="T10" fmla="*/ 2147483647 w 2201"/>
                  <a:gd name="T11" fmla="*/ 2147483647 h 2508"/>
                  <a:gd name="T12" fmla="*/ 2147483647 w 2201"/>
                  <a:gd name="T13" fmla="*/ 0 h 2508"/>
                  <a:gd name="T14" fmla="*/ 2147483647 w 2201"/>
                  <a:gd name="T15" fmla="*/ 2147483647 h 2508"/>
                  <a:gd name="T16" fmla="*/ 2147483647 w 2201"/>
                  <a:gd name="T17" fmla="*/ 2147483647 h 25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01"/>
                  <a:gd name="T28" fmla="*/ 0 h 2508"/>
                  <a:gd name="T29" fmla="*/ 2201 w 2201"/>
                  <a:gd name="T30" fmla="*/ 2508 h 25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01" h="2508">
                    <a:moveTo>
                      <a:pt x="1375" y="342"/>
                    </a:moveTo>
                    <a:cubicBezTo>
                      <a:pt x="1850" y="464"/>
                      <a:pt x="2201" y="895"/>
                      <a:pt x="2201" y="1408"/>
                    </a:cubicBezTo>
                    <a:cubicBezTo>
                      <a:pt x="2201" y="2015"/>
                      <a:pt x="1708" y="2508"/>
                      <a:pt x="1100" y="2508"/>
                    </a:cubicBezTo>
                    <a:cubicBezTo>
                      <a:pt x="493" y="2508"/>
                      <a:pt x="0" y="2015"/>
                      <a:pt x="0" y="1408"/>
                    </a:cubicBezTo>
                    <a:cubicBezTo>
                      <a:pt x="0" y="895"/>
                      <a:pt x="351" y="464"/>
                      <a:pt x="826" y="342"/>
                    </a:cubicBezTo>
                    <a:lnTo>
                      <a:pt x="954" y="183"/>
                    </a:lnTo>
                    <a:lnTo>
                      <a:pt x="1100" y="0"/>
                    </a:lnTo>
                    <a:lnTo>
                      <a:pt x="1247" y="183"/>
                    </a:lnTo>
                    <a:lnTo>
                      <a:pt x="1375" y="342"/>
                    </a:lnTo>
                    <a:close/>
                  </a:path>
                </a:pathLst>
              </a:custGeom>
              <a:solidFill>
                <a:srgbClr val="41858E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sz="118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Oval 11"/>
              <p:cNvSpPr>
                <a:spLocks noChangeArrowheads="1"/>
              </p:cNvSpPr>
              <p:nvPr/>
            </p:nvSpPr>
            <p:spPr bwMode="auto">
              <a:xfrm>
                <a:off x="872273" y="3300628"/>
                <a:ext cx="1099565" cy="10995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1350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4" name="TextBox 30"/>
            <p:cNvSpPr>
              <a:spLocks noChangeArrowheads="1"/>
            </p:cNvSpPr>
            <p:nvPr/>
          </p:nvSpPr>
          <p:spPr bwMode="auto">
            <a:xfrm>
              <a:off x="872274" y="3688570"/>
              <a:ext cx="1113845" cy="323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添加文本</a:t>
              </a:r>
              <a:endParaRPr lang="zh-CN" altLang="en-US" sz="1575" dirty="0"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5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0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7000"/>
                            </p:stCondLst>
                            <p:childTnLst>
                              <p:par>
                                <p:cTn id="1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 animBg="1"/>
      <p:bldP spid="10" grpId="0" bldLvl="0" animBg="1" autoUpdateAnimBg="0"/>
      <p:bldP spid="11" grpId="0" animBg="1"/>
      <p:bldP spid="12" grpId="0" bldLvl="0" animBg="1" autoUpdateAnimBg="0"/>
      <p:bldP spid="13" grpId="0" animBg="1"/>
      <p:bldP spid="14" grpId="0" bldLvl="0" animBg="1" autoUpdateAnimBg="0"/>
      <p:bldP spid="15" grpId="0" animBg="1"/>
      <p:bldP spid="16" grpId="0" bldLvl="0" animBg="1" autoUpdateAnimBg="0"/>
      <p:bldP spid="17" grpId="0" bldLvl="0" animBg="1" autoUpdateAnimBg="0"/>
      <p:bldP spid="18" grpId="0" bldLvl="0" animBg="1" autoUpdateAnimBg="0"/>
      <p:bldP spid="19" grpId="0" bldLvl="0" animBg="1" autoUpdateAnimBg="0"/>
      <p:bldP spid="20" grpId="0" animBg="1"/>
      <p:bldP spid="21" grpId="0" bldLvl="0" animBg="1" autoUpdateAnimBg="0"/>
      <p:bldP spid="22" grpId="0" bldLvl="0" animBg="1" autoUpdateAnimBg="0"/>
      <p:bldP spid="23" grpId="0" animBg="1"/>
      <p:bldP spid="24" grpId="0" bldLvl="0" animBg="1" autoUpdateAnimBg="0"/>
      <p:bldP spid="25" grpId="0" bldLvl="0" animBg="1" autoUpdateAnimBg="0"/>
      <p:bldP spid="26" grpId="0" animBg="1"/>
      <p:bldP spid="27" grpId="0" bldLvl="0" animBg="1" autoUpdateAnimBg="0"/>
      <p:bldP spid="28" grpId="0" bldLvl="0" animBg="1" autoUpdateAnimBg="0"/>
      <p:bldP spid="29" grpId="0" animBg="1"/>
      <p:bldP spid="30" grpId="0" bldLvl="0" animBg="1" autoUpdateAnimBg="0"/>
      <p:bldP spid="31" grpId="0" animBg="1"/>
      <p:bldP spid="32" grpId="0" animBg="1"/>
      <p:bldP spid="33" grpId="0" bldLvl="0" autoUpdateAnimBg="0"/>
      <p:bldP spid="34" grpId="0" bldLvl="0" autoUpdateAnimBg="0"/>
      <p:bldP spid="35" grpId="0" bldLvl="0" autoUpdateAnimBg="0"/>
      <p:bldP spid="36" grpId="0" bldLvl="0" autoUpdateAnimBg="0"/>
      <p:bldP spid="37" grpId="0" bldLvl="0" autoUpdateAnimBg="0"/>
      <p:bldP spid="38" grpId="0" bldLvl="0" autoUpdateAnimBg="0"/>
      <p:bldP spid="39" grpId="0" bldLvl="0" autoUpdateAnimBg="0"/>
      <p:bldP spid="40" grpId="0" bldLvl="0" autoUpdateAnimBg="0"/>
      <p:bldP spid="41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26193" y="353616"/>
            <a:ext cx="7524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r>
              <a:rPr lang="en-US" altLang="zh-CN" sz="3000" b="1" dirty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01</a:t>
            </a:r>
            <a:endParaRPr lang="zh-CN" altLang="en-US" sz="3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8" y="367903"/>
            <a:ext cx="2051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3000" dirty="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</a:p>
        </p:txBody>
      </p:sp>
      <p:sp>
        <p:nvSpPr>
          <p:cNvPr id="9" name="Freeform 6"/>
          <p:cNvSpPr>
            <a:spLocks noChangeArrowheads="1"/>
          </p:cNvSpPr>
          <p:nvPr/>
        </p:nvSpPr>
        <p:spPr bwMode="auto">
          <a:xfrm>
            <a:off x="1241191" y="3918693"/>
            <a:ext cx="2043239" cy="953195"/>
          </a:xfrm>
          <a:custGeom>
            <a:avLst/>
            <a:gdLst>
              <a:gd name="T0" fmla="*/ 2147483647 w 4367"/>
              <a:gd name="T1" fmla="*/ 2147483647 h 2224"/>
              <a:gd name="T2" fmla="*/ 2147483647 w 4367"/>
              <a:gd name="T3" fmla="*/ 2147483647 h 2224"/>
              <a:gd name="T4" fmla="*/ 2147483647 w 4367"/>
              <a:gd name="T5" fmla="*/ 2147483647 h 2224"/>
              <a:gd name="T6" fmla="*/ 2147483647 w 4367"/>
              <a:gd name="T7" fmla="*/ 0 h 2224"/>
              <a:gd name="T8" fmla="*/ 2147483647 w 4367"/>
              <a:gd name="T9" fmla="*/ 2147483647 h 2224"/>
              <a:gd name="T10" fmla="*/ 2147483647 w 4367"/>
              <a:gd name="T11" fmla="*/ 2147483647 h 2224"/>
              <a:gd name="T12" fmla="*/ 2147483647 w 4367"/>
              <a:gd name="T13" fmla="*/ 2147483647 h 2224"/>
              <a:gd name="T14" fmla="*/ 2147483647 w 4367"/>
              <a:gd name="T15" fmla="*/ 2147483647 h 2224"/>
              <a:gd name="T16" fmla="*/ 2147483647 w 4367"/>
              <a:gd name="T17" fmla="*/ 2147483647 h 2224"/>
              <a:gd name="T18" fmla="*/ 2147483647 w 4367"/>
              <a:gd name="T19" fmla="*/ 2147483647 h 2224"/>
              <a:gd name="T20" fmla="*/ 2147483647 w 4367"/>
              <a:gd name="T21" fmla="*/ 2147483647 h 2224"/>
              <a:gd name="T22" fmla="*/ 0 w 4367"/>
              <a:gd name="T23" fmla="*/ 2147483647 h 2224"/>
              <a:gd name="T24" fmla="*/ 0 w 4367"/>
              <a:gd name="T25" fmla="*/ 2147483647 h 2224"/>
              <a:gd name="T26" fmla="*/ 2147483647 w 4367"/>
              <a:gd name="T27" fmla="*/ 2147483647 h 2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67"/>
              <a:gd name="T43" fmla="*/ 0 h 2224"/>
              <a:gd name="T44" fmla="*/ 4367 w 4367"/>
              <a:gd name="T45" fmla="*/ 2224 h 2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67" h="2224">
                <a:moveTo>
                  <a:pt x="222" y="230"/>
                </a:moveTo>
                <a:lnTo>
                  <a:pt x="3400" y="230"/>
                </a:lnTo>
                <a:lnTo>
                  <a:pt x="3433" y="174"/>
                </a:lnTo>
                <a:lnTo>
                  <a:pt x="3533" y="0"/>
                </a:lnTo>
                <a:lnTo>
                  <a:pt x="3634" y="174"/>
                </a:lnTo>
                <a:lnTo>
                  <a:pt x="3667" y="230"/>
                </a:lnTo>
                <a:lnTo>
                  <a:pt x="4146" y="230"/>
                </a:lnTo>
                <a:cubicBezTo>
                  <a:pt x="4267" y="230"/>
                  <a:pt x="4367" y="330"/>
                  <a:pt x="4367" y="452"/>
                </a:cubicBezTo>
                <a:lnTo>
                  <a:pt x="4367" y="2003"/>
                </a:lnTo>
                <a:cubicBezTo>
                  <a:pt x="4367" y="2124"/>
                  <a:pt x="4267" y="2224"/>
                  <a:pt x="4146" y="2224"/>
                </a:cubicBezTo>
                <a:lnTo>
                  <a:pt x="222" y="2224"/>
                </a:lnTo>
                <a:cubicBezTo>
                  <a:pt x="100" y="2224"/>
                  <a:pt x="0" y="2124"/>
                  <a:pt x="0" y="2003"/>
                </a:cubicBezTo>
                <a:lnTo>
                  <a:pt x="0" y="452"/>
                </a:lnTo>
                <a:cubicBezTo>
                  <a:pt x="0" y="330"/>
                  <a:pt x="100" y="230"/>
                  <a:pt x="222" y="23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10" name="Freeform 7"/>
          <p:cNvSpPr>
            <a:spLocks noChangeArrowheads="1"/>
          </p:cNvSpPr>
          <p:nvPr/>
        </p:nvSpPr>
        <p:spPr bwMode="auto">
          <a:xfrm>
            <a:off x="1241191" y="1413733"/>
            <a:ext cx="2043239" cy="2578741"/>
          </a:xfrm>
          <a:custGeom>
            <a:avLst/>
            <a:gdLst>
              <a:gd name="T0" fmla="*/ 2147483647 w 4367"/>
              <a:gd name="T1" fmla="*/ 0 h 6013"/>
              <a:gd name="T2" fmla="*/ 2147483647 w 4367"/>
              <a:gd name="T3" fmla="*/ 0 h 6013"/>
              <a:gd name="T4" fmla="*/ 2147483647 w 4367"/>
              <a:gd name="T5" fmla="*/ 2147483647 h 6013"/>
              <a:gd name="T6" fmla="*/ 2147483647 w 4367"/>
              <a:gd name="T7" fmla="*/ 2147483647 h 6013"/>
              <a:gd name="T8" fmla="*/ 2147483647 w 4367"/>
              <a:gd name="T9" fmla="*/ 2147483647 h 6013"/>
              <a:gd name="T10" fmla="*/ 2147483647 w 4367"/>
              <a:gd name="T11" fmla="*/ 2147483647 h 6013"/>
              <a:gd name="T12" fmla="*/ 2147483647 w 4367"/>
              <a:gd name="T13" fmla="*/ 2147483647 h 6013"/>
              <a:gd name="T14" fmla="*/ 2147483647 w 4367"/>
              <a:gd name="T15" fmla="*/ 2147483647 h 6013"/>
              <a:gd name="T16" fmla="*/ 2147483647 w 4367"/>
              <a:gd name="T17" fmla="*/ 2147483647 h 6013"/>
              <a:gd name="T18" fmla="*/ 0 w 4367"/>
              <a:gd name="T19" fmla="*/ 2147483647 h 6013"/>
              <a:gd name="T20" fmla="*/ 0 w 4367"/>
              <a:gd name="T21" fmla="*/ 2147483647 h 6013"/>
              <a:gd name="T22" fmla="*/ 2147483647 w 4367"/>
              <a:gd name="T23" fmla="*/ 0 h 60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367"/>
              <a:gd name="T37" fmla="*/ 0 h 6013"/>
              <a:gd name="T38" fmla="*/ 4367 w 4367"/>
              <a:gd name="T39" fmla="*/ 6013 h 60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367" h="6013">
                <a:moveTo>
                  <a:pt x="222" y="0"/>
                </a:moveTo>
                <a:lnTo>
                  <a:pt x="4146" y="0"/>
                </a:lnTo>
                <a:cubicBezTo>
                  <a:pt x="4267" y="0"/>
                  <a:pt x="4367" y="100"/>
                  <a:pt x="4367" y="222"/>
                </a:cubicBezTo>
                <a:lnTo>
                  <a:pt x="4367" y="5791"/>
                </a:lnTo>
                <a:cubicBezTo>
                  <a:pt x="4367" y="5913"/>
                  <a:pt x="4267" y="6013"/>
                  <a:pt x="4146" y="6013"/>
                </a:cubicBezTo>
                <a:lnTo>
                  <a:pt x="3730" y="6013"/>
                </a:lnTo>
                <a:lnTo>
                  <a:pt x="3533" y="5672"/>
                </a:lnTo>
                <a:lnTo>
                  <a:pt x="3337" y="6013"/>
                </a:lnTo>
                <a:lnTo>
                  <a:pt x="222" y="6013"/>
                </a:lnTo>
                <a:cubicBezTo>
                  <a:pt x="100" y="6013"/>
                  <a:pt x="0" y="5913"/>
                  <a:pt x="0" y="5791"/>
                </a:cubicBezTo>
                <a:lnTo>
                  <a:pt x="0" y="222"/>
                </a:lnTo>
                <a:cubicBezTo>
                  <a:pt x="0" y="100"/>
                  <a:pt x="100" y="0"/>
                  <a:pt x="222" y="0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11" name="Freeform 6"/>
          <p:cNvSpPr>
            <a:spLocks noChangeArrowheads="1"/>
          </p:cNvSpPr>
          <p:nvPr/>
        </p:nvSpPr>
        <p:spPr bwMode="auto">
          <a:xfrm>
            <a:off x="3509341" y="3918693"/>
            <a:ext cx="2043239" cy="953195"/>
          </a:xfrm>
          <a:custGeom>
            <a:avLst/>
            <a:gdLst>
              <a:gd name="T0" fmla="*/ 2147483647 w 4367"/>
              <a:gd name="T1" fmla="*/ 2147483647 h 2224"/>
              <a:gd name="T2" fmla="*/ 2147483647 w 4367"/>
              <a:gd name="T3" fmla="*/ 2147483647 h 2224"/>
              <a:gd name="T4" fmla="*/ 2147483647 w 4367"/>
              <a:gd name="T5" fmla="*/ 2147483647 h 2224"/>
              <a:gd name="T6" fmla="*/ 2147483647 w 4367"/>
              <a:gd name="T7" fmla="*/ 0 h 2224"/>
              <a:gd name="T8" fmla="*/ 2147483647 w 4367"/>
              <a:gd name="T9" fmla="*/ 2147483647 h 2224"/>
              <a:gd name="T10" fmla="*/ 2147483647 w 4367"/>
              <a:gd name="T11" fmla="*/ 2147483647 h 2224"/>
              <a:gd name="T12" fmla="*/ 2147483647 w 4367"/>
              <a:gd name="T13" fmla="*/ 2147483647 h 2224"/>
              <a:gd name="T14" fmla="*/ 2147483647 w 4367"/>
              <a:gd name="T15" fmla="*/ 2147483647 h 2224"/>
              <a:gd name="T16" fmla="*/ 2147483647 w 4367"/>
              <a:gd name="T17" fmla="*/ 2147483647 h 2224"/>
              <a:gd name="T18" fmla="*/ 2147483647 w 4367"/>
              <a:gd name="T19" fmla="*/ 2147483647 h 2224"/>
              <a:gd name="T20" fmla="*/ 2147483647 w 4367"/>
              <a:gd name="T21" fmla="*/ 2147483647 h 2224"/>
              <a:gd name="T22" fmla="*/ 0 w 4367"/>
              <a:gd name="T23" fmla="*/ 2147483647 h 2224"/>
              <a:gd name="T24" fmla="*/ 0 w 4367"/>
              <a:gd name="T25" fmla="*/ 2147483647 h 2224"/>
              <a:gd name="T26" fmla="*/ 2147483647 w 4367"/>
              <a:gd name="T27" fmla="*/ 2147483647 h 2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67"/>
              <a:gd name="T43" fmla="*/ 0 h 2224"/>
              <a:gd name="T44" fmla="*/ 4367 w 4367"/>
              <a:gd name="T45" fmla="*/ 2224 h 2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67" h="2224">
                <a:moveTo>
                  <a:pt x="222" y="230"/>
                </a:moveTo>
                <a:lnTo>
                  <a:pt x="3400" y="230"/>
                </a:lnTo>
                <a:lnTo>
                  <a:pt x="3433" y="174"/>
                </a:lnTo>
                <a:lnTo>
                  <a:pt x="3533" y="0"/>
                </a:lnTo>
                <a:lnTo>
                  <a:pt x="3634" y="174"/>
                </a:lnTo>
                <a:lnTo>
                  <a:pt x="3667" y="230"/>
                </a:lnTo>
                <a:lnTo>
                  <a:pt x="4146" y="230"/>
                </a:lnTo>
                <a:cubicBezTo>
                  <a:pt x="4267" y="230"/>
                  <a:pt x="4367" y="330"/>
                  <a:pt x="4367" y="452"/>
                </a:cubicBezTo>
                <a:lnTo>
                  <a:pt x="4367" y="2003"/>
                </a:lnTo>
                <a:cubicBezTo>
                  <a:pt x="4367" y="2124"/>
                  <a:pt x="4267" y="2224"/>
                  <a:pt x="4146" y="2224"/>
                </a:cubicBezTo>
                <a:lnTo>
                  <a:pt x="222" y="2224"/>
                </a:lnTo>
                <a:cubicBezTo>
                  <a:pt x="100" y="2224"/>
                  <a:pt x="0" y="2124"/>
                  <a:pt x="0" y="2003"/>
                </a:cubicBezTo>
                <a:lnTo>
                  <a:pt x="0" y="452"/>
                </a:lnTo>
                <a:cubicBezTo>
                  <a:pt x="0" y="330"/>
                  <a:pt x="100" y="230"/>
                  <a:pt x="222" y="23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12" name="Freeform 7"/>
          <p:cNvSpPr>
            <a:spLocks noChangeArrowheads="1"/>
          </p:cNvSpPr>
          <p:nvPr/>
        </p:nvSpPr>
        <p:spPr bwMode="auto">
          <a:xfrm>
            <a:off x="3509341" y="1413733"/>
            <a:ext cx="2043239" cy="2578741"/>
          </a:xfrm>
          <a:custGeom>
            <a:avLst/>
            <a:gdLst>
              <a:gd name="T0" fmla="*/ 2147483647 w 4367"/>
              <a:gd name="T1" fmla="*/ 0 h 6013"/>
              <a:gd name="T2" fmla="*/ 2147483647 w 4367"/>
              <a:gd name="T3" fmla="*/ 0 h 6013"/>
              <a:gd name="T4" fmla="*/ 2147483647 w 4367"/>
              <a:gd name="T5" fmla="*/ 2147483647 h 6013"/>
              <a:gd name="T6" fmla="*/ 2147483647 w 4367"/>
              <a:gd name="T7" fmla="*/ 2147483647 h 6013"/>
              <a:gd name="T8" fmla="*/ 2147483647 w 4367"/>
              <a:gd name="T9" fmla="*/ 2147483647 h 6013"/>
              <a:gd name="T10" fmla="*/ 2147483647 w 4367"/>
              <a:gd name="T11" fmla="*/ 2147483647 h 6013"/>
              <a:gd name="T12" fmla="*/ 2147483647 w 4367"/>
              <a:gd name="T13" fmla="*/ 2147483647 h 6013"/>
              <a:gd name="T14" fmla="*/ 2147483647 w 4367"/>
              <a:gd name="T15" fmla="*/ 2147483647 h 6013"/>
              <a:gd name="T16" fmla="*/ 2147483647 w 4367"/>
              <a:gd name="T17" fmla="*/ 2147483647 h 6013"/>
              <a:gd name="T18" fmla="*/ 0 w 4367"/>
              <a:gd name="T19" fmla="*/ 2147483647 h 6013"/>
              <a:gd name="T20" fmla="*/ 0 w 4367"/>
              <a:gd name="T21" fmla="*/ 2147483647 h 6013"/>
              <a:gd name="T22" fmla="*/ 2147483647 w 4367"/>
              <a:gd name="T23" fmla="*/ 0 h 60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367"/>
              <a:gd name="T37" fmla="*/ 0 h 6013"/>
              <a:gd name="T38" fmla="*/ 4367 w 4367"/>
              <a:gd name="T39" fmla="*/ 6013 h 60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367" h="6013">
                <a:moveTo>
                  <a:pt x="222" y="0"/>
                </a:moveTo>
                <a:lnTo>
                  <a:pt x="4146" y="0"/>
                </a:lnTo>
                <a:cubicBezTo>
                  <a:pt x="4267" y="0"/>
                  <a:pt x="4367" y="100"/>
                  <a:pt x="4367" y="222"/>
                </a:cubicBezTo>
                <a:lnTo>
                  <a:pt x="4367" y="5791"/>
                </a:lnTo>
                <a:cubicBezTo>
                  <a:pt x="4367" y="5913"/>
                  <a:pt x="4267" y="6013"/>
                  <a:pt x="4146" y="6013"/>
                </a:cubicBezTo>
                <a:lnTo>
                  <a:pt x="3730" y="6013"/>
                </a:lnTo>
                <a:lnTo>
                  <a:pt x="3533" y="5672"/>
                </a:lnTo>
                <a:lnTo>
                  <a:pt x="3337" y="6013"/>
                </a:lnTo>
                <a:lnTo>
                  <a:pt x="222" y="6013"/>
                </a:lnTo>
                <a:cubicBezTo>
                  <a:pt x="100" y="6013"/>
                  <a:pt x="0" y="5913"/>
                  <a:pt x="0" y="5791"/>
                </a:cubicBezTo>
                <a:lnTo>
                  <a:pt x="0" y="222"/>
                </a:lnTo>
                <a:cubicBezTo>
                  <a:pt x="0" y="100"/>
                  <a:pt x="100" y="0"/>
                  <a:pt x="222" y="0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13" name="Freeform 6"/>
          <p:cNvSpPr>
            <a:spLocks noChangeArrowheads="1"/>
          </p:cNvSpPr>
          <p:nvPr/>
        </p:nvSpPr>
        <p:spPr bwMode="auto">
          <a:xfrm>
            <a:off x="5815571" y="3918693"/>
            <a:ext cx="2043239" cy="953195"/>
          </a:xfrm>
          <a:custGeom>
            <a:avLst/>
            <a:gdLst>
              <a:gd name="T0" fmla="*/ 2147483647 w 4367"/>
              <a:gd name="T1" fmla="*/ 2147483647 h 2224"/>
              <a:gd name="T2" fmla="*/ 2147483647 w 4367"/>
              <a:gd name="T3" fmla="*/ 2147483647 h 2224"/>
              <a:gd name="T4" fmla="*/ 2147483647 w 4367"/>
              <a:gd name="T5" fmla="*/ 2147483647 h 2224"/>
              <a:gd name="T6" fmla="*/ 2147483647 w 4367"/>
              <a:gd name="T7" fmla="*/ 0 h 2224"/>
              <a:gd name="T8" fmla="*/ 2147483647 w 4367"/>
              <a:gd name="T9" fmla="*/ 2147483647 h 2224"/>
              <a:gd name="T10" fmla="*/ 2147483647 w 4367"/>
              <a:gd name="T11" fmla="*/ 2147483647 h 2224"/>
              <a:gd name="T12" fmla="*/ 2147483647 w 4367"/>
              <a:gd name="T13" fmla="*/ 2147483647 h 2224"/>
              <a:gd name="T14" fmla="*/ 2147483647 w 4367"/>
              <a:gd name="T15" fmla="*/ 2147483647 h 2224"/>
              <a:gd name="T16" fmla="*/ 2147483647 w 4367"/>
              <a:gd name="T17" fmla="*/ 2147483647 h 2224"/>
              <a:gd name="T18" fmla="*/ 2147483647 w 4367"/>
              <a:gd name="T19" fmla="*/ 2147483647 h 2224"/>
              <a:gd name="T20" fmla="*/ 2147483647 w 4367"/>
              <a:gd name="T21" fmla="*/ 2147483647 h 2224"/>
              <a:gd name="T22" fmla="*/ 0 w 4367"/>
              <a:gd name="T23" fmla="*/ 2147483647 h 2224"/>
              <a:gd name="T24" fmla="*/ 0 w 4367"/>
              <a:gd name="T25" fmla="*/ 2147483647 h 2224"/>
              <a:gd name="T26" fmla="*/ 2147483647 w 4367"/>
              <a:gd name="T27" fmla="*/ 2147483647 h 2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67"/>
              <a:gd name="T43" fmla="*/ 0 h 2224"/>
              <a:gd name="T44" fmla="*/ 4367 w 4367"/>
              <a:gd name="T45" fmla="*/ 2224 h 2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67" h="2224">
                <a:moveTo>
                  <a:pt x="222" y="230"/>
                </a:moveTo>
                <a:lnTo>
                  <a:pt x="3400" y="230"/>
                </a:lnTo>
                <a:lnTo>
                  <a:pt x="3433" y="174"/>
                </a:lnTo>
                <a:lnTo>
                  <a:pt x="3533" y="0"/>
                </a:lnTo>
                <a:lnTo>
                  <a:pt x="3634" y="174"/>
                </a:lnTo>
                <a:lnTo>
                  <a:pt x="3667" y="230"/>
                </a:lnTo>
                <a:lnTo>
                  <a:pt x="4146" y="230"/>
                </a:lnTo>
                <a:cubicBezTo>
                  <a:pt x="4267" y="230"/>
                  <a:pt x="4367" y="330"/>
                  <a:pt x="4367" y="452"/>
                </a:cubicBezTo>
                <a:lnTo>
                  <a:pt x="4367" y="2003"/>
                </a:lnTo>
                <a:cubicBezTo>
                  <a:pt x="4367" y="2124"/>
                  <a:pt x="4267" y="2224"/>
                  <a:pt x="4146" y="2224"/>
                </a:cubicBezTo>
                <a:lnTo>
                  <a:pt x="222" y="2224"/>
                </a:lnTo>
                <a:cubicBezTo>
                  <a:pt x="100" y="2224"/>
                  <a:pt x="0" y="2124"/>
                  <a:pt x="0" y="2003"/>
                </a:cubicBezTo>
                <a:lnTo>
                  <a:pt x="0" y="452"/>
                </a:lnTo>
                <a:cubicBezTo>
                  <a:pt x="0" y="330"/>
                  <a:pt x="100" y="230"/>
                  <a:pt x="222" y="23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14" name="Freeform 7"/>
          <p:cNvSpPr>
            <a:spLocks noChangeArrowheads="1"/>
          </p:cNvSpPr>
          <p:nvPr/>
        </p:nvSpPr>
        <p:spPr bwMode="auto">
          <a:xfrm>
            <a:off x="5815571" y="1413733"/>
            <a:ext cx="2043239" cy="2578741"/>
          </a:xfrm>
          <a:custGeom>
            <a:avLst/>
            <a:gdLst>
              <a:gd name="T0" fmla="*/ 2147483647 w 4367"/>
              <a:gd name="T1" fmla="*/ 0 h 6013"/>
              <a:gd name="T2" fmla="*/ 2147483647 w 4367"/>
              <a:gd name="T3" fmla="*/ 0 h 6013"/>
              <a:gd name="T4" fmla="*/ 2147483647 w 4367"/>
              <a:gd name="T5" fmla="*/ 2147483647 h 6013"/>
              <a:gd name="T6" fmla="*/ 2147483647 w 4367"/>
              <a:gd name="T7" fmla="*/ 2147483647 h 6013"/>
              <a:gd name="T8" fmla="*/ 2147483647 w 4367"/>
              <a:gd name="T9" fmla="*/ 2147483647 h 6013"/>
              <a:gd name="T10" fmla="*/ 2147483647 w 4367"/>
              <a:gd name="T11" fmla="*/ 2147483647 h 6013"/>
              <a:gd name="T12" fmla="*/ 2147483647 w 4367"/>
              <a:gd name="T13" fmla="*/ 2147483647 h 6013"/>
              <a:gd name="T14" fmla="*/ 2147483647 w 4367"/>
              <a:gd name="T15" fmla="*/ 2147483647 h 6013"/>
              <a:gd name="T16" fmla="*/ 2147483647 w 4367"/>
              <a:gd name="T17" fmla="*/ 2147483647 h 6013"/>
              <a:gd name="T18" fmla="*/ 0 w 4367"/>
              <a:gd name="T19" fmla="*/ 2147483647 h 6013"/>
              <a:gd name="T20" fmla="*/ 0 w 4367"/>
              <a:gd name="T21" fmla="*/ 2147483647 h 6013"/>
              <a:gd name="T22" fmla="*/ 2147483647 w 4367"/>
              <a:gd name="T23" fmla="*/ 0 h 60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367"/>
              <a:gd name="T37" fmla="*/ 0 h 6013"/>
              <a:gd name="T38" fmla="*/ 4367 w 4367"/>
              <a:gd name="T39" fmla="*/ 6013 h 60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367" h="6013">
                <a:moveTo>
                  <a:pt x="222" y="0"/>
                </a:moveTo>
                <a:lnTo>
                  <a:pt x="4146" y="0"/>
                </a:lnTo>
                <a:cubicBezTo>
                  <a:pt x="4267" y="0"/>
                  <a:pt x="4367" y="100"/>
                  <a:pt x="4367" y="222"/>
                </a:cubicBezTo>
                <a:lnTo>
                  <a:pt x="4367" y="5791"/>
                </a:lnTo>
                <a:cubicBezTo>
                  <a:pt x="4367" y="5913"/>
                  <a:pt x="4267" y="6013"/>
                  <a:pt x="4146" y="6013"/>
                </a:cubicBezTo>
                <a:lnTo>
                  <a:pt x="3730" y="6013"/>
                </a:lnTo>
                <a:lnTo>
                  <a:pt x="3533" y="5672"/>
                </a:lnTo>
                <a:lnTo>
                  <a:pt x="3337" y="6013"/>
                </a:lnTo>
                <a:lnTo>
                  <a:pt x="222" y="6013"/>
                </a:lnTo>
                <a:cubicBezTo>
                  <a:pt x="100" y="6013"/>
                  <a:pt x="0" y="5913"/>
                  <a:pt x="0" y="5791"/>
                </a:cubicBezTo>
                <a:lnTo>
                  <a:pt x="0" y="222"/>
                </a:lnTo>
                <a:cubicBezTo>
                  <a:pt x="0" y="100"/>
                  <a:pt x="100" y="0"/>
                  <a:pt x="222" y="0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15" name="TextBox 9"/>
          <p:cNvSpPr>
            <a:spLocks noChangeArrowheads="1"/>
          </p:cNvSpPr>
          <p:nvPr/>
        </p:nvSpPr>
        <p:spPr bwMode="auto">
          <a:xfrm>
            <a:off x="1288791" y="4082914"/>
            <a:ext cx="1913528" cy="7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点击输入你的亮出内容</a:t>
            </a:r>
            <a:endParaRPr lang="en-US" sz="135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3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或复制文本内容</a:t>
            </a:r>
            <a:endParaRPr lang="en-US" sz="135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3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图片随意更改</a:t>
            </a:r>
          </a:p>
        </p:txBody>
      </p:sp>
      <p:sp>
        <p:nvSpPr>
          <p:cNvPr id="16" name="TextBox 10"/>
          <p:cNvSpPr>
            <a:spLocks noChangeArrowheads="1"/>
          </p:cNvSpPr>
          <p:nvPr/>
        </p:nvSpPr>
        <p:spPr bwMode="auto">
          <a:xfrm>
            <a:off x="3547421" y="4149554"/>
            <a:ext cx="1912339" cy="7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点击输入你的亮出内容</a:t>
            </a:r>
            <a:endParaRPr lang="en-US" sz="135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3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或复制文本内容</a:t>
            </a:r>
            <a:endParaRPr lang="en-US" sz="135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3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图片随意更改</a:t>
            </a:r>
          </a:p>
        </p:txBody>
      </p:sp>
      <p:sp>
        <p:nvSpPr>
          <p:cNvPr id="17" name="TextBox 11"/>
          <p:cNvSpPr>
            <a:spLocks noChangeArrowheads="1"/>
          </p:cNvSpPr>
          <p:nvPr/>
        </p:nvSpPr>
        <p:spPr bwMode="auto">
          <a:xfrm>
            <a:off x="5863171" y="4149554"/>
            <a:ext cx="1913528" cy="7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点击输入你的亮出内容</a:t>
            </a:r>
            <a:endParaRPr lang="en-US" sz="135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3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或复制文本内容</a:t>
            </a:r>
            <a:endParaRPr lang="en-US" sz="135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3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图片随意更改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ldLvl="0" autoUpdateAnimBg="0"/>
      <p:bldP spid="16" grpId="0" bldLvl="0" autoUpdateAnimBg="0"/>
      <p:bldP spid="17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26194" y="353616"/>
            <a:ext cx="6846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r>
              <a:rPr lang="en-US" altLang="zh-CN" sz="3000" b="1" dirty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01</a:t>
            </a:r>
            <a:endParaRPr lang="zh-CN" altLang="en-US" sz="3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8" y="367903"/>
            <a:ext cx="2051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3000" dirty="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302232" y="3511637"/>
            <a:ext cx="6854430" cy="1275686"/>
          </a:xfrm>
          <a:prstGeom prst="rect">
            <a:avLst/>
          </a:prstGeom>
          <a:solidFill>
            <a:srgbClr val="41858E"/>
          </a:solidFill>
          <a:ln>
            <a:noFill/>
          </a:ln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10" name="组合 5"/>
          <p:cNvGrpSpPr/>
          <p:nvPr/>
        </p:nvGrpSpPr>
        <p:grpSpPr bwMode="auto">
          <a:xfrm>
            <a:off x="818694" y="3540198"/>
            <a:ext cx="5860776" cy="230861"/>
            <a:chOff x="0" y="0"/>
            <a:chExt cx="7818284" cy="307122"/>
          </a:xfrm>
        </p:grpSpPr>
        <p:sp>
          <p:nvSpPr>
            <p:cNvPr id="11" name="文本框 260"/>
            <p:cNvSpPr>
              <a:spLocks noChangeArrowheads="1"/>
            </p:cNvSpPr>
            <p:nvPr/>
          </p:nvSpPr>
          <p:spPr bwMode="auto">
            <a:xfrm>
              <a:off x="0" y="0"/>
              <a:ext cx="499390" cy="30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1</a:t>
              </a:r>
              <a:endParaRPr lang="zh-CN" altLang="en-US" sz="12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2" name="文本框 261"/>
            <p:cNvSpPr>
              <a:spLocks noChangeArrowheads="1"/>
            </p:cNvSpPr>
            <p:nvPr/>
          </p:nvSpPr>
          <p:spPr bwMode="auto">
            <a:xfrm>
              <a:off x="665354" y="0"/>
              <a:ext cx="499390" cy="30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2</a:t>
              </a:r>
              <a:endParaRPr lang="zh-CN" altLang="en-US" sz="12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3" name="文本框 262"/>
            <p:cNvSpPr>
              <a:spLocks noChangeArrowheads="1"/>
            </p:cNvSpPr>
            <p:nvPr/>
          </p:nvSpPr>
          <p:spPr bwMode="auto">
            <a:xfrm>
              <a:off x="1330708" y="0"/>
              <a:ext cx="499390" cy="30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3</a:t>
              </a:r>
              <a:endParaRPr lang="zh-CN" altLang="en-US" sz="12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4" name="文本框 263"/>
            <p:cNvSpPr>
              <a:spLocks noChangeArrowheads="1"/>
            </p:cNvSpPr>
            <p:nvPr/>
          </p:nvSpPr>
          <p:spPr bwMode="auto">
            <a:xfrm>
              <a:off x="1996062" y="0"/>
              <a:ext cx="499390" cy="30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4</a:t>
              </a:r>
              <a:endParaRPr lang="zh-CN" altLang="en-US" sz="12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5" name="文本框 264"/>
            <p:cNvSpPr>
              <a:spLocks noChangeArrowheads="1"/>
            </p:cNvSpPr>
            <p:nvPr/>
          </p:nvSpPr>
          <p:spPr bwMode="auto">
            <a:xfrm>
              <a:off x="2661416" y="0"/>
              <a:ext cx="499390" cy="30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5</a:t>
              </a:r>
              <a:endParaRPr lang="zh-CN" altLang="en-US" sz="12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6" name="文本框 265"/>
            <p:cNvSpPr>
              <a:spLocks noChangeArrowheads="1"/>
            </p:cNvSpPr>
            <p:nvPr/>
          </p:nvSpPr>
          <p:spPr bwMode="auto">
            <a:xfrm>
              <a:off x="3326770" y="0"/>
              <a:ext cx="499390" cy="30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6</a:t>
              </a:r>
              <a:endParaRPr lang="zh-CN" altLang="en-US" sz="12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7" name="文本框 266"/>
            <p:cNvSpPr>
              <a:spLocks noChangeArrowheads="1"/>
            </p:cNvSpPr>
            <p:nvPr/>
          </p:nvSpPr>
          <p:spPr bwMode="auto">
            <a:xfrm>
              <a:off x="3992124" y="0"/>
              <a:ext cx="499390" cy="30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7</a:t>
              </a:r>
              <a:endParaRPr lang="zh-CN" altLang="en-US" sz="12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8" name="文本框 267"/>
            <p:cNvSpPr>
              <a:spLocks noChangeArrowheads="1"/>
            </p:cNvSpPr>
            <p:nvPr/>
          </p:nvSpPr>
          <p:spPr bwMode="auto">
            <a:xfrm>
              <a:off x="4657478" y="0"/>
              <a:ext cx="499390" cy="30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8</a:t>
              </a:r>
              <a:endParaRPr lang="zh-CN" altLang="en-US" sz="12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9" name="文本框 268"/>
            <p:cNvSpPr>
              <a:spLocks noChangeArrowheads="1"/>
            </p:cNvSpPr>
            <p:nvPr/>
          </p:nvSpPr>
          <p:spPr bwMode="auto">
            <a:xfrm>
              <a:off x="5322832" y="0"/>
              <a:ext cx="499390" cy="30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9</a:t>
              </a:r>
              <a:endParaRPr lang="zh-CN" altLang="en-US" sz="12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20" name="文本框 269"/>
            <p:cNvSpPr>
              <a:spLocks noChangeArrowheads="1"/>
            </p:cNvSpPr>
            <p:nvPr/>
          </p:nvSpPr>
          <p:spPr bwMode="auto">
            <a:xfrm>
              <a:off x="5988186" y="0"/>
              <a:ext cx="499390" cy="30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10</a:t>
              </a:r>
              <a:endParaRPr lang="zh-CN" altLang="en-US" sz="12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21" name="文本框 270"/>
            <p:cNvSpPr>
              <a:spLocks noChangeArrowheads="1"/>
            </p:cNvSpPr>
            <p:nvPr/>
          </p:nvSpPr>
          <p:spPr bwMode="auto">
            <a:xfrm>
              <a:off x="6653540" y="0"/>
              <a:ext cx="499390" cy="30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11</a:t>
              </a:r>
              <a:endParaRPr lang="zh-CN" altLang="en-US" sz="12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22" name="文本框 271"/>
            <p:cNvSpPr>
              <a:spLocks noChangeArrowheads="1"/>
            </p:cNvSpPr>
            <p:nvPr/>
          </p:nvSpPr>
          <p:spPr bwMode="auto">
            <a:xfrm>
              <a:off x="7318894" y="0"/>
              <a:ext cx="499390" cy="30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12</a:t>
              </a:r>
              <a:endParaRPr lang="zh-CN" altLang="en-US" sz="12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</p:grpSp>
      <p:sp>
        <p:nvSpPr>
          <p:cNvPr id="23" name="文本框 315"/>
          <p:cNvSpPr>
            <a:spLocks noChangeArrowheads="1"/>
          </p:cNvSpPr>
          <p:nvPr/>
        </p:nvSpPr>
        <p:spPr bwMode="auto">
          <a:xfrm>
            <a:off x="-75000" y="3755588"/>
            <a:ext cx="1159066" cy="108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700">
                <a:solidFill>
                  <a:srgbClr val="FFFFFF"/>
                </a:solidFill>
                <a:latin typeface="Impact" panose="020B0806030902050204" pitchFamily="34" charset="0"/>
                <a:ea typeface="黑体" panose="02010609060101010101" charset="-122"/>
                <a:sym typeface="Impact" panose="020B0806030902050204" pitchFamily="34" charset="0"/>
              </a:rPr>
              <a:t>TOTAL</a:t>
            </a:r>
            <a:endParaRPr lang="zh-CN" altLang="en-US" sz="2700">
              <a:solidFill>
                <a:srgbClr val="FFFFFF"/>
              </a:solidFill>
              <a:latin typeface="Impact" panose="020B0806030902050204" pitchFamily="34" charset="0"/>
              <a:ea typeface="黑体" panose="02010609060101010101" charset="-122"/>
              <a:sym typeface="Impact" panose="020B0806030902050204" pitchFamily="34" charset="0"/>
            </a:endParaRPr>
          </a:p>
        </p:txBody>
      </p:sp>
      <p:sp>
        <p:nvSpPr>
          <p:cNvPr id="24" name="文本框 317"/>
          <p:cNvSpPr>
            <a:spLocks noChangeArrowheads="1"/>
          </p:cNvSpPr>
          <p:nvPr/>
        </p:nvSpPr>
        <p:spPr bwMode="auto">
          <a:xfrm>
            <a:off x="696125" y="3979309"/>
            <a:ext cx="2168189" cy="59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rgbClr val="FFFF00"/>
                </a:solidFill>
                <a:latin typeface="Impact" panose="020B0806030902050204" pitchFamily="34" charset="0"/>
                <a:ea typeface="华康新综艺W7(P)" pitchFamily="2" charset="-122"/>
                <a:sym typeface="Impact" panose="020B0806030902050204" pitchFamily="34" charset="0"/>
              </a:rPr>
              <a:t>18,1818,00</a:t>
            </a:r>
            <a:endParaRPr lang="zh-CN" altLang="en-US" sz="3600" dirty="0">
              <a:solidFill>
                <a:srgbClr val="FFFF00"/>
              </a:solidFill>
              <a:latin typeface="Impact" panose="020B0806030902050204" pitchFamily="34" charset="0"/>
              <a:ea typeface="华康新综艺W7(P)" pitchFamily="2" charset="-122"/>
              <a:sym typeface="Impact" panose="020B0806030902050204" pitchFamily="34" charset="0"/>
            </a:endParaRPr>
          </a:p>
        </p:txBody>
      </p:sp>
      <p:sp>
        <p:nvSpPr>
          <p:cNvPr id="25" name="文本框 323"/>
          <p:cNvSpPr>
            <a:spLocks noChangeArrowheads="1"/>
          </p:cNvSpPr>
          <p:nvPr/>
        </p:nvSpPr>
        <p:spPr bwMode="auto">
          <a:xfrm>
            <a:off x="3153484" y="4026909"/>
            <a:ext cx="3555736" cy="76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此处输入您的文本，或者复制您的文本粘贴到此处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.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此处输入您的文本，或者复制您的文本粘贴到此处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.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此处输入您的文本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.</a:t>
            </a: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6" name="直接连接符 21"/>
          <p:cNvSpPr>
            <a:spLocks noChangeShapeType="1"/>
          </p:cNvSpPr>
          <p:nvPr/>
        </p:nvSpPr>
        <p:spPr bwMode="auto">
          <a:xfrm>
            <a:off x="3001164" y="4074510"/>
            <a:ext cx="0" cy="592623"/>
          </a:xfrm>
          <a:prstGeom prst="line">
            <a:avLst/>
          </a:prstGeom>
          <a:noFill/>
          <a:ln w="41275">
            <a:solidFill>
              <a:srgbClr val="FFFFFF">
                <a:alpha val="69019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27" name="KSO_Shape"/>
          <p:cNvSpPr>
            <a:spLocks noChangeArrowheads="1"/>
          </p:cNvSpPr>
          <p:nvPr/>
        </p:nvSpPr>
        <p:spPr bwMode="auto">
          <a:xfrm>
            <a:off x="5326434" y="2346622"/>
            <a:ext cx="423642" cy="334392"/>
          </a:xfrm>
          <a:prstGeom prst="wedgeEllipseCallout">
            <a:avLst>
              <a:gd name="adj1" fmla="val -25046"/>
              <a:gd name="adj2" fmla="val 65694"/>
            </a:avLst>
          </a:prstGeom>
          <a:solidFill>
            <a:srgbClr val="414455"/>
          </a:solidFill>
          <a:ln>
            <a:noFill/>
          </a:ln>
        </p:spPr>
        <p:txBody>
          <a:bodyPr lIns="0" tIns="0" rIns="0" bIns="0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70</a:t>
            </a:r>
            <a:endParaRPr lang="zh-CN" altLang="en-US" sz="1200" b="1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28" name="KSO_Shape"/>
          <p:cNvSpPr>
            <a:spLocks noChangeArrowheads="1"/>
          </p:cNvSpPr>
          <p:nvPr/>
        </p:nvSpPr>
        <p:spPr bwMode="auto">
          <a:xfrm>
            <a:off x="3811558" y="1009056"/>
            <a:ext cx="423642" cy="334392"/>
          </a:xfrm>
          <a:prstGeom prst="wedgeEllipseCallout">
            <a:avLst>
              <a:gd name="adj1" fmla="val -25046"/>
              <a:gd name="adj2" fmla="val 65694"/>
            </a:avLst>
          </a:prstGeom>
          <a:solidFill>
            <a:srgbClr val="41858E"/>
          </a:solidFill>
          <a:ln>
            <a:noFill/>
          </a:ln>
        </p:spPr>
        <p:txBody>
          <a:bodyPr lIns="0" tIns="0" rIns="0" bIns="0"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240</a:t>
            </a:r>
            <a:endParaRPr lang="zh-CN" altLang="en-US" sz="1200" b="1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grpSp>
        <p:nvGrpSpPr>
          <p:cNvPr id="29" name="组合 24"/>
          <p:cNvGrpSpPr/>
          <p:nvPr/>
        </p:nvGrpSpPr>
        <p:grpSpPr bwMode="auto">
          <a:xfrm>
            <a:off x="868674" y="1468398"/>
            <a:ext cx="5760816" cy="2043239"/>
            <a:chOff x="0" y="0"/>
            <a:chExt cx="7684541" cy="2725941"/>
          </a:xfrm>
        </p:grpSpPr>
        <p:sp>
          <p:nvSpPr>
            <p:cNvPr id="30" name="矩形 25"/>
            <p:cNvSpPr>
              <a:spLocks noChangeArrowheads="1"/>
            </p:cNvSpPr>
            <p:nvPr/>
          </p:nvSpPr>
          <p:spPr bwMode="auto">
            <a:xfrm>
              <a:off x="0" y="1121492"/>
              <a:ext cx="364705" cy="155673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57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1" name="矩形 26"/>
            <p:cNvSpPr>
              <a:spLocks noChangeArrowheads="1"/>
            </p:cNvSpPr>
            <p:nvPr/>
          </p:nvSpPr>
          <p:spPr bwMode="auto">
            <a:xfrm>
              <a:off x="665440" y="1452639"/>
              <a:ext cx="364705" cy="1225584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57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2" name="矩形 27"/>
            <p:cNvSpPr>
              <a:spLocks noChangeArrowheads="1"/>
            </p:cNvSpPr>
            <p:nvPr/>
          </p:nvSpPr>
          <p:spPr bwMode="auto">
            <a:xfrm>
              <a:off x="1330880" y="663838"/>
              <a:ext cx="364705" cy="2014385"/>
            </a:xfrm>
            <a:prstGeom prst="rect">
              <a:avLst/>
            </a:prstGeom>
            <a:solidFill>
              <a:srgbClr val="41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57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3" name="矩形 28"/>
            <p:cNvSpPr>
              <a:spLocks noChangeArrowheads="1"/>
            </p:cNvSpPr>
            <p:nvPr/>
          </p:nvSpPr>
          <p:spPr bwMode="auto">
            <a:xfrm>
              <a:off x="1996320" y="1294401"/>
              <a:ext cx="364705" cy="1431540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57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4" name="矩形 29"/>
            <p:cNvSpPr>
              <a:spLocks noChangeArrowheads="1"/>
            </p:cNvSpPr>
            <p:nvPr/>
          </p:nvSpPr>
          <p:spPr bwMode="auto">
            <a:xfrm>
              <a:off x="2661760" y="349676"/>
              <a:ext cx="364705" cy="2328547"/>
            </a:xfrm>
            <a:prstGeom prst="rect">
              <a:avLst/>
            </a:prstGeom>
            <a:solidFill>
              <a:srgbClr val="41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57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5" name="矩形 30"/>
            <p:cNvSpPr>
              <a:spLocks noChangeArrowheads="1"/>
            </p:cNvSpPr>
            <p:nvPr/>
          </p:nvSpPr>
          <p:spPr bwMode="auto">
            <a:xfrm>
              <a:off x="3327200" y="966028"/>
              <a:ext cx="364705" cy="1712195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57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6" name="矩形 31"/>
            <p:cNvSpPr>
              <a:spLocks noChangeArrowheads="1"/>
            </p:cNvSpPr>
            <p:nvPr/>
          </p:nvSpPr>
          <p:spPr bwMode="auto">
            <a:xfrm>
              <a:off x="3992640" y="0"/>
              <a:ext cx="364705" cy="2678223"/>
            </a:xfrm>
            <a:prstGeom prst="rect">
              <a:avLst/>
            </a:prstGeom>
            <a:solidFill>
              <a:srgbClr val="41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57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7" name="矩形 32"/>
            <p:cNvSpPr>
              <a:spLocks noChangeArrowheads="1"/>
            </p:cNvSpPr>
            <p:nvPr/>
          </p:nvSpPr>
          <p:spPr bwMode="auto">
            <a:xfrm>
              <a:off x="4658080" y="866320"/>
              <a:ext cx="364705" cy="1811903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57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8" name="矩形 33"/>
            <p:cNvSpPr>
              <a:spLocks noChangeArrowheads="1"/>
            </p:cNvSpPr>
            <p:nvPr/>
          </p:nvSpPr>
          <p:spPr bwMode="auto">
            <a:xfrm>
              <a:off x="5323520" y="521622"/>
              <a:ext cx="364705" cy="2156602"/>
            </a:xfrm>
            <a:prstGeom prst="rect">
              <a:avLst/>
            </a:prstGeom>
            <a:solidFill>
              <a:srgbClr val="41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57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9" name="矩形 34"/>
            <p:cNvSpPr>
              <a:spLocks noChangeArrowheads="1"/>
            </p:cNvSpPr>
            <p:nvPr/>
          </p:nvSpPr>
          <p:spPr bwMode="auto">
            <a:xfrm>
              <a:off x="5988960" y="1903525"/>
              <a:ext cx="364705" cy="774698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57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40" name="矩形 35"/>
            <p:cNvSpPr>
              <a:spLocks noChangeArrowheads="1"/>
            </p:cNvSpPr>
            <p:nvPr/>
          </p:nvSpPr>
          <p:spPr bwMode="auto">
            <a:xfrm>
              <a:off x="6654400" y="1040346"/>
              <a:ext cx="364705" cy="163787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57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41" name="矩形 36"/>
            <p:cNvSpPr>
              <a:spLocks noChangeArrowheads="1"/>
            </p:cNvSpPr>
            <p:nvPr/>
          </p:nvSpPr>
          <p:spPr bwMode="auto">
            <a:xfrm>
              <a:off x="7319836" y="640434"/>
              <a:ext cx="364705" cy="2037789"/>
            </a:xfrm>
            <a:prstGeom prst="rect">
              <a:avLst/>
            </a:prstGeom>
            <a:solidFill>
              <a:srgbClr val="41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57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2" name="直接连接符 44"/>
          <p:cNvSpPr>
            <a:spLocks noChangeShapeType="1"/>
          </p:cNvSpPr>
          <p:nvPr/>
        </p:nvSpPr>
        <p:spPr bwMode="auto">
          <a:xfrm flipV="1">
            <a:off x="7168562" y="4148290"/>
            <a:ext cx="972235" cy="1190"/>
          </a:xfrm>
          <a:prstGeom prst="line">
            <a:avLst/>
          </a:prstGeom>
          <a:noFill/>
          <a:ln w="38100">
            <a:solidFill>
              <a:srgbClr val="41858E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43" name="直接连接符 49"/>
          <p:cNvSpPr>
            <a:spLocks noChangeShapeType="1"/>
          </p:cNvSpPr>
          <p:nvPr/>
        </p:nvSpPr>
        <p:spPr bwMode="auto">
          <a:xfrm flipV="1">
            <a:off x="8128896" y="3540197"/>
            <a:ext cx="0" cy="609283"/>
          </a:xfrm>
          <a:prstGeom prst="line">
            <a:avLst/>
          </a:prstGeom>
          <a:noFill/>
          <a:ln w="38100">
            <a:solidFill>
              <a:srgbClr val="41858E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44" name="文本框 323"/>
          <p:cNvSpPr>
            <a:spLocks noChangeArrowheads="1"/>
          </p:cNvSpPr>
          <p:nvPr/>
        </p:nvSpPr>
        <p:spPr bwMode="auto">
          <a:xfrm>
            <a:off x="7136433" y="1754000"/>
            <a:ext cx="1909958" cy="172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zh-CN" altLang="en-US" sz="135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rPr>
              <a:t>此处输入您的文本，或者复制您的文本粘贴到此处</a:t>
            </a:r>
            <a:r>
              <a:rPr lang="en-US" altLang="zh-CN" sz="135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rPr>
              <a:t>.</a:t>
            </a:r>
            <a:r>
              <a:rPr lang="zh-CN" altLang="en-US" sz="135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rPr>
              <a:t>此处输入您的文本，或者复制您的文本粘贴到此处</a:t>
            </a:r>
            <a:r>
              <a:rPr lang="en-US" altLang="zh-CN" sz="135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rPr>
              <a:t>.</a:t>
            </a:r>
            <a:r>
              <a:rPr lang="zh-CN" altLang="en-US" sz="135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rPr>
              <a:t>此处输入您的文本</a:t>
            </a:r>
            <a:r>
              <a:rPr lang="en-US" altLang="zh-CN" sz="135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rPr>
              <a:t>.</a:t>
            </a:r>
            <a:endParaRPr lang="zh-CN" altLang="en-US" sz="135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  <a:sym typeface="Adobe 黑体 Std R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 bldLvl="0" animBg="1" autoUpdateAnimBg="0"/>
      <p:bldP spid="23" grpId="0" bldLvl="0" autoUpdateAnimBg="0"/>
      <p:bldP spid="24" grpId="0" bldLvl="0" autoUpdateAnimBg="0"/>
      <p:bldP spid="25" grpId="0" bldLvl="0" autoUpdateAnimBg="0"/>
      <p:bldP spid="25" grpId="1" bldLvl="0" autoUpdateAnimBg="0"/>
      <p:bldP spid="26" grpId="0" animBg="1"/>
      <p:bldP spid="27" grpId="0" bldLvl="0" animBg="1" autoUpdateAnimBg="0"/>
      <p:bldP spid="28" grpId="0" bldLvl="0" animBg="1" autoUpdateAnimBg="0"/>
      <p:bldP spid="42" grpId="0" animBg="1"/>
      <p:bldP spid="43" grpId="0" animBg="1"/>
      <p:bldP spid="44" grpId="0" bldLvl="0" autoUpdateAnimBg="0"/>
      <p:bldP spid="44" grpId="1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 bwMode="auto">
          <a:xfrm>
            <a:off x="2327455" y="2363632"/>
            <a:ext cx="5792391" cy="0"/>
          </a:xfrm>
          <a:prstGeom prst="line">
            <a:avLst/>
          </a:prstGeom>
          <a:ln w="41275">
            <a:solidFill>
              <a:srgbClr val="41858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7"/>
          <p:cNvGrpSpPr/>
          <p:nvPr/>
        </p:nvGrpSpPr>
        <p:grpSpPr bwMode="auto">
          <a:xfrm>
            <a:off x="3731893" y="2228990"/>
            <a:ext cx="269793" cy="269876"/>
            <a:chOff x="4581350" y="3500947"/>
            <a:chExt cx="359765" cy="359765"/>
          </a:xfrm>
        </p:grpSpPr>
        <p:sp>
          <p:nvSpPr>
            <p:cNvPr id="6" name="椭圆 5"/>
            <p:cNvSpPr/>
            <p:nvPr/>
          </p:nvSpPr>
          <p:spPr>
            <a:xfrm>
              <a:off x="4582016" y="3501083"/>
              <a:ext cx="358817" cy="360293"/>
            </a:xfrm>
            <a:prstGeom prst="ellipse">
              <a:avLst/>
            </a:prstGeom>
            <a:solidFill>
              <a:srgbClr val="F5F5EB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647111" y="3566157"/>
              <a:ext cx="228627" cy="230144"/>
            </a:xfrm>
            <a:prstGeom prst="ellipse">
              <a:avLst/>
            </a:prstGeom>
            <a:solidFill>
              <a:srgbClr val="F5F5EB"/>
            </a:solidFill>
            <a:ln w="47625">
              <a:solidFill>
                <a:srgbClr val="41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66"/>
          <p:cNvGrpSpPr/>
          <p:nvPr/>
        </p:nvGrpSpPr>
        <p:grpSpPr bwMode="auto">
          <a:xfrm>
            <a:off x="5285093" y="2228990"/>
            <a:ext cx="269793" cy="269876"/>
            <a:chOff x="4581350" y="3500947"/>
            <a:chExt cx="359765" cy="359765"/>
          </a:xfrm>
        </p:grpSpPr>
        <p:sp>
          <p:nvSpPr>
            <p:cNvPr id="9" name="椭圆 8"/>
            <p:cNvSpPr/>
            <p:nvPr/>
          </p:nvSpPr>
          <p:spPr>
            <a:xfrm>
              <a:off x="4581184" y="3501083"/>
              <a:ext cx="360404" cy="360293"/>
            </a:xfrm>
            <a:prstGeom prst="ellipse">
              <a:avLst/>
            </a:prstGeom>
            <a:solidFill>
              <a:srgbClr val="F5F5EB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4646279" y="3566157"/>
              <a:ext cx="230215" cy="230144"/>
            </a:xfrm>
            <a:prstGeom prst="ellipse">
              <a:avLst/>
            </a:prstGeom>
            <a:solidFill>
              <a:srgbClr val="F5F5EB"/>
            </a:solidFill>
            <a:ln w="47625">
              <a:solidFill>
                <a:srgbClr val="41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69"/>
          <p:cNvGrpSpPr/>
          <p:nvPr/>
        </p:nvGrpSpPr>
        <p:grpSpPr bwMode="auto">
          <a:xfrm>
            <a:off x="6838291" y="2228990"/>
            <a:ext cx="269793" cy="269876"/>
            <a:chOff x="4581350" y="3500947"/>
            <a:chExt cx="359765" cy="359765"/>
          </a:xfrm>
        </p:grpSpPr>
        <p:sp>
          <p:nvSpPr>
            <p:cNvPr id="12" name="椭圆 11"/>
            <p:cNvSpPr/>
            <p:nvPr/>
          </p:nvSpPr>
          <p:spPr>
            <a:xfrm>
              <a:off x="4581940" y="3501083"/>
              <a:ext cx="358817" cy="360293"/>
            </a:xfrm>
            <a:prstGeom prst="ellipse">
              <a:avLst/>
            </a:prstGeom>
            <a:solidFill>
              <a:srgbClr val="F5F5EB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647036" y="3566157"/>
              <a:ext cx="228627" cy="230144"/>
            </a:xfrm>
            <a:prstGeom prst="ellipse">
              <a:avLst/>
            </a:prstGeom>
            <a:solidFill>
              <a:srgbClr val="F5F5EB"/>
            </a:solidFill>
            <a:ln w="47625">
              <a:solidFill>
                <a:srgbClr val="41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文本框 83"/>
          <p:cNvSpPr txBox="1">
            <a:spLocks noChangeArrowheads="1"/>
          </p:cNvSpPr>
          <p:nvPr/>
        </p:nvSpPr>
        <p:spPr bwMode="auto">
          <a:xfrm>
            <a:off x="3302577" y="2531510"/>
            <a:ext cx="11287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文本框 84"/>
          <p:cNvSpPr txBox="1">
            <a:spLocks noChangeArrowheads="1"/>
          </p:cNvSpPr>
          <p:nvPr/>
        </p:nvSpPr>
        <p:spPr bwMode="auto">
          <a:xfrm>
            <a:off x="4836103" y="2531510"/>
            <a:ext cx="11644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6" name="文本框 85"/>
          <p:cNvSpPr txBox="1">
            <a:spLocks noChangeArrowheads="1"/>
          </p:cNvSpPr>
          <p:nvPr/>
        </p:nvSpPr>
        <p:spPr bwMode="auto">
          <a:xfrm>
            <a:off x="6406537" y="2531510"/>
            <a:ext cx="11334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143664" y="1554007"/>
            <a:ext cx="1447800" cy="1447800"/>
            <a:chOff x="2869408" y="2089547"/>
            <a:chExt cx="1447800" cy="1447800"/>
          </a:xfrm>
        </p:grpSpPr>
        <p:sp>
          <p:nvSpPr>
            <p:cNvPr id="18" name="椭圆 17"/>
            <p:cNvSpPr/>
            <p:nvPr/>
          </p:nvSpPr>
          <p:spPr bwMode="auto">
            <a:xfrm>
              <a:off x="2869408" y="2089547"/>
              <a:ext cx="1447800" cy="1447800"/>
            </a:xfrm>
            <a:prstGeom prst="ellipse">
              <a:avLst/>
            </a:prstGeom>
            <a:solidFill>
              <a:srgbClr val="418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KSO_Shape"/>
            <p:cNvSpPr/>
            <p:nvPr/>
          </p:nvSpPr>
          <p:spPr bwMode="auto">
            <a:xfrm>
              <a:off x="3259935" y="2491977"/>
              <a:ext cx="727472" cy="745332"/>
            </a:xfrm>
            <a:custGeom>
              <a:avLst/>
              <a:gdLst>
                <a:gd name="T0" fmla="*/ 1018488 w 2254250"/>
                <a:gd name="T1" fmla="*/ 1217529 h 2312988"/>
                <a:gd name="T2" fmla="*/ 951021 w 2254250"/>
                <a:gd name="T3" fmla="*/ 1495703 h 2312988"/>
                <a:gd name="T4" fmla="*/ 813587 w 2254250"/>
                <a:gd name="T5" fmla="*/ 1552468 h 2312988"/>
                <a:gd name="T6" fmla="*/ 630721 w 2254250"/>
                <a:gd name="T7" fmla="*/ 1584356 h 2312988"/>
                <a:gd name="T8" fmla="*/ 616637 w 2254250"/>
                <a:gd name="T9" fmla="*/ 1217529 h 2312988"/>
                <a:gd name="T10" fmla="*/ 360535 w 2254250"/>
                <a:gd name="T11" fmla="*/ 1187450 h 2312988"/>
                <a:gd name="T12" fmla="*/ 408440 w 2254250"/>
                <a:gd name="T13" fmla="*/ 1226575 h 2312988"/>
                <a:gd name="T14" fmla="*/ 383920 w 2254250"/>
                <a:gd name="T15" fmla="*/ 1589558 h 2312988"/>
                <a:gd name="T16" fmla="*/ 17028 w 2254250"/>
                <a:gd name="T17" fmla="*/ 1583452 h 2312988"/>
                <a:gd name="T18" fmla="*/ 1816 w 2254250"/>
                <a:gd name="T19" fmla="*/ 1223861 h 2312988"/>
                <a:gd name="T20" fmla="*/ 44272 w 2254250"/>
                <a:gd name="T21" fmla="*/ 1187676 h 2312988"/>
                <a:gd name="T22" fmla="*/ 1501412 w 2254250"/>
                <a:gd name="T23" fmla="*/ 810536 h 2312988"/>
                <a:gd name="T24" fmla="*/ 1551555 w 2254250"/>
                <a:gd name="T25" fmla="*/ 878128 h 2312988"/>
                <a:gd name="T26" fmla="*/ 2150105 w 2254250"/>
                <a:gd name="T27" fmla="*/ 1434290 h 2312988"/>
                <a:gd name="T28" fmla="*/ 2226569 w 2254250"/>
                <a:gd name="T29" fmla="*/ 1485778 h 2312988"/>
                <a:gd name="T30" fmla="*/ 2254250 w 2254250"/>
                <a:gd name="T31" fmla="*/ 2174175 h 2312988"/>
                <a:gd name="T32" fmla="*/ 2222485 w 2254250"/>
                <a:gd name="T33" fmla="*/ 2262407 h 2312988"/>
                <a:gd name="T34" fmla="*/ 2143298 w 2254250"/>
                <a:gd name="T35" fmla="*/ 2310040 h 2312988"/>
                <a:gd name="T36" fmla="*/ 1409065 w 2254250"/>
                <a:gd name="T37" fmla="*/ 2308452 h 2312988"/>
                <a:gd name="T38" fmla="*/ 867013 w 2254250"/>
                <a:gd name="T39" fmla="*/ 1785633 h 2312988"/>
                <a:gd name="T40" fmla="*/ 844550 w 2254250"/>
                <a:gd name="T41" fmla="*/ 1711463 h 2312988"/>
                <a:gd name="T42" fmla="*/ 874500 w 2254250"/>
                <a:gd name="T43" fmla="*/ 1638881 h 2312988"/>
                <a:gd name="T44" fmla="*/ 943703 w 2254250"/>
                <a:gd name="T45" fmla="*/ 1601682 h 2312988"/>
                <a:gd name="T46" fmla="*/ 1020848 w 2254250"/>
                <a:gd name="T47" fmla="*/ 1616879 h 2312988"/>
                <a:gd name="T48" fmla="*/ 1311273 w 2254250"/>
                <a:gd name="T49" fmla="*/ 872231 h 2312988"/>
                <a:gd name="T50" fmla="*/ 1364821 w 2254250"/>
                <a:gd name="T51" fmla="*/ 807134 h 2312988"/>
                <a:gd name="T52" fmla="*/ 1589493 w 2254250"/>
                <a:gd name="T53" fmla="*/ 586241 h 2312988"/>
                <a:gd name="T54" fmla="*/ 1630132 w 2254250"/>
                <a:gd name="T55" fmla="*/ 617084 h 2312988"/>
                <a:gd name="T56" fmla="*/ 1597666 w 2254250"/>
                <a:gd name="T57" fmla="*/ 756104 h 2312988"/>
                <a:gd name="T58" fmla="*/ 1508213 w 2254250"/>
                <a:gd name="T59" fmla="*/ 698274 h 2312988"/>
                <a:gd name="T60" fmla="*/ 1397419 w 2254250"/>
                <a:gd name="T61" fmla="*/ 687161 h 2312988"/>
                <a:gd name="T62" fmla="*/ 1295026 w 2254250"/>
                <a:gd name="T63" fmla="*/ 728663 h 2312988"/>
                <a:gd name="T64" fmla="*/ 1223963 w 2254250"/>
                <a:gd name="T65" fmla="*/ 811213 h 2312988"/>
                <a:gd name="T66" fmla="*/ 1244850 w 2254250"/>
                <a:gd name="T67" fmla="*/ 594859 h 2312988"/>
                <a:gd name="T68" fmla="*/ 995772 w 2254250"/>
                <a:gd name="T69" fmla="*/ 591216 h 2312988"/>
                <a:gd name="T70" fmla="*/ 1022350 w 2254250"/>
                <a:gd name="T71" fmla="*/ 631246 h 2312988"/>
                <a:gd name="T72" fmla="*/ 998725 w 2254250"/>
                <a:gd name="T73" fmla="*/ 986539 h 2312988"/>
                <a:gd name="T74" fmla="*/ 632992 w 2254250"/>
                <a:gd name="T75" fmla="*/ 984278 h 2312988"/>
                <a:gd name="T76" fmla="*/ 613229 w 2254250"/>
                <a:gd name="T77" fmla="*/ 627175 h 2312988"/>
                <a:gd name="T78" fmla="*/ 642760 w 2254250"/>
                <a:gd name="T79" fmla="*/ 589633 h 2312988"/>
                <a:gd name="T80" fmla="*/ 391866 w 2254250"/>
                <a:gd name="T81" fmla="*/ 597096 h 2312988"/>
                <a:gd name="T82" fmla="*/ 409348 w 2254250"/>
                <a:gd name="T83" fmla="*/ 949223 h 2312988"/>
                <a:gd name="T84" fmla="*/ 374611 w 2254250"/>
                <a:gd name="T85" fmla="*/ 991741 h 2312988"/>
                <a:gd name="T86" fmla="*/ 11352 w 2254250"/>
                <a:gd name="T87" fmla="*/ 975910 h 2312988"/>
                <a:gd name="T88" fmla="*/ 3632 w 2254250"/>
                <a:gd name="T89" fmla="*/ 616998 h 2312988"/>
                <a:gd name="T90" fmla="*/ 44272 w 2254250"/>
                <a:gd name="T91" fmla="*/ 586240 h 2312988"/>
                <a:gd name="T92" fmla="*/ 1627408 w 2254250"/>
                <a:gd name="T93" fmla="*/ 25796 h 2312988"/>
                <a:gd name="T94" fmla="*/ 1619235 w 2254250"/>
                <a:gd name="T95" fmla="*/ 393732 h 2312988"/>
                <a:gd name="T96" fmla="*/ 1249845 w 2254250"/>
                <a:gd name="T97" fmla="*/ 402105 h 2312988"/>
                <a:gd name="T98" fmla="*/ 1224871 w 2254250"/>
                <a:gd name="T99" fmla="*/ 39147 h 2312988"/>
                <a:gd name="T100" fmla="*/ 1273230 w 2254250"/>
                <a:gd name="T101" fmla="*/ 0 h 2312988"/>
                <a:gd name="T102" fmla="*/ 1018488 w 2254250"/>
                <a:gd name="T103" fmla="*/ 29869 h 2312988"/>
                <a:gd name="T104" fmla="*/ 1004404 w 2254250"/>
                <a:gd name="T105" fmla="*/ 396900 h 2312988"/>
                <a:gd name="T106" fmla="*/ 634355 w 2254250"/>
                <a:gd name="T107" fmla="*/ 399615 h 2312988"/>
                <a:gd name="T108" fmla="*/ 614819 w 2254250"/>
                <a:gd name="T109" fmla="*/ 34395 h 2312988"/>
                <a:gd name="T110" fmla="*/ 49267 w 2254250"/>
                <a:gd name="T111" fmla="*/ 0 h 2312988"/>
                <a:gd name="T112" fmla="*/ 407531 w 2254250"/>
                <a:gd name="T113" fmla="*/ 34395 h 2312988"/>
                <a:gd name="T114" fmla="*/ 388233 w 2254250"/>
                <a:gd name="T115" fmla="*/ 399615 h 2312988"/>
                <a:gd name="T116" fmla="*/ 20433 w 2254250"/>
                <a:gd name="T117" fmla="*/ 398710 h 2312988"/>
                <a:gd name="T118" fmla="*/ 908 w 2254250"/>
                <a:gd name="T119" fmla="*/ 40278 h 2312988"/>
                <a:gd name="T120" fmla="*/ 39277 w 2254250"/>
                <a:gd name="T121" fmla="*/ 905 h 2312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54250" h="2312988">
                  <a:moveTo>
                    <a:pt x="661842" y="1187450"/>
                  </a:moveTo>
                  <a:lnTo>
                    <a:pt x="973283" y="1187450"/>
                  </a:lnTo>
                  <a:lnTo>
                    <a:pt x="978280" y="1187676"/>
                  </a:lnTo>
                  <a:lnTo>
                    <a:pt x="983278" y="1188581"/>
                  </a:lnTo>
                  <a:lnTo>
                    <a:pt x="988048" y="1189938"/>
                  </a:lnTo>
                  <a:lnTo>
                    <a:pt x="992364" y="1191295"/>
                  </a:lnTo>
                  <a:lnTo>
                    <a:pt x="996681" y="1193330"/>
                  </a:lnTo>
                  <a:lnTo>
                    <a:pt x="1000769" y="1196044"/>
                  </a:lnTo>
                  <a:lnTo>
                    <a:pt x="1004404" y="1198758"/>
                  </a:lnTo>
                  <a:lnTo>
                    <a:pt x="1008039" y="1201924"/>
                  </a:lnTo>
                  <a:lnTo>
                    <a:pt x="1011219" y="1205543"/>
                  </a:lnTo>
                  <a:lnTo>
                    <a:pt x="1013945" y="1209161"/>
                  </a:lnTo>
                  <a:lnTo>
                    <a:pt x="1016444" y="1213232"/>
                  </a:lnTo>
                  <a:lnTo>
                    <a:pt x="1018488" y="1217529"/>
                  </a:lnTo>
                  <a:lnTo>
                    <a:pt x="1020306" y="1222052"/>
                  </a:lnTo>
                  <a:lnTo>
                    <a:pt x="1021214" y="1226575"/>
                  </a:lnTo>
                  <a:lnTo>
                    <a:pt x="1022123" y="1231551"/>
                  </a:lnTo>
                  <a:lnTo>
                    <a:pt x="1022350" y="1236526"/>
                  </a:lnTo>
                  <a:lnTo>
                    <a:pt x="1022350" y="1503618"/>
                  </a:lnTo>
                  <a:lnTo>
                    <a:pt x="1015081" y="1501809"/>
                  </a:lnTo>
                  <a:lnTo>
                    <a:pt x="1007584" y="1500226"/>
                  </a:lnTo>
                  <a:lnTo>
                    <a:pt x="1000315" y="1498643"/>
                  </a:lnTo>
                  <a:lnTo>
                    <a:pt x="992819" y="1497286"/>
                  </a:lnTo>
                  <a:lnTo>
                    <a:pt x="985095" y="1496607"/>
                  </a:lnTo>
                  <a:lnTo>
                    <a:pt x="977599" y="1495929"/>
                  </a:lnTo>
                  <a:lnTo>
                    <a:pt x="969875" y="1495250"/>
                  </a:lnTo>
                  <a:lnTo>
                    <a:pt x="962152" y="1495250"/>
                  </a:lnTo>
                  <a:lnTo>
                    <a:pt x="951021" y="1495703"/>
                  </a:lnTo>
                  <a:lnTo>
                    <a:pt x="940117" y="1496381"/>
                  </a:lnTo>
                  <a:lnTo>
                    <a:pt x="929213" y="1497738"/>
                  </a:lnTo>
                  <a:lnTo>
                    <a:pt x="918764" y="1499547"/>
                  </a:lnTo>
                  <a:lnTo>
                    <a:pt x="908087" y="1502035"/>
                  </a:lnTo>
                  <a:lnTo>
                    <a:pt x="897637" y="1504749"/>
                  </a:lnTo>
                  <a:lnTo>
                    <a:pt x="887415" y="1508141"/>
                  </a:lnTo>
                  <a:lnTo>
                    <a:pt x="877420" y="1511986"/>
                  </a:lnTo>
                  <a:lnTo>
                    <a:pt x="867652" y="1516509"/>
                  </a:lnTo>
                  <a:lnTo>
                    <a:pt x="858111" y="1521032"/>
                  </a:lnTo>
                  <a:lnTo>
                    <a:pt x="848343" y="1526460"/>
                  </a:lnTo>
                  <a:lnTo>
                    <a:pt x="839483" y="1532114"/>
                  </a:lnTo>
                  <a:lnTo>
                    <a:pt x="830397" y="1538446"/>
                  </a:lnTo>
                  <a:lnTo>
                    <a:pt x="821765" y="1545231"/>
                  </a:lnTo>
                  <a:lnTo>
                    <a:pt x="813587" y="1552468"/>
                  </a:lnTo>
                  <a:lnTo>
                    <a:pt x="805636" y="1559931"/>
                  </a:lnTo>
                  <a:lnTo>
                    <a:pt x="801320" y="1564002"/>
                  </a:lnTo>
                  <a:lnTo>
                    <a:pt x="797458" y="1568299"/>
                  </a:lnTo>
                  <a:lnTo>
                    <a:pt x="789962" y="1577119"/>
                  </a:lnTo>
                  <a:lnTo>
                    <a:pt x="783147" y="1586166"/>
                  </a:lnTo>
                  <a:lnTo>
                    <a:pt x="776559" y="1595438"/>
                  </a:lnTo>
                  <a:lnTo>
                    <a:pt x="661842" y="1595438"/>
                  </a:lnTo>
                  <a:lnTo>
                    <a:pt x="656844" y="1595212"/>
                  </a:lnTo>
                  <a:lnTo>
                    <a:pt x="651847" y="1594307"/>
                  </a:lnTo>
                  <a:lnTo>
                    <a:pt x="647076" y="1593403"/>
                  </a:lnTo>
                  <a:lnTo>
                    <a:pt x="642760" y="1591593"/>
                  </a:lnTo>
                  <a:lnTo>
                    <a:pt x="638444" y="1589558"/>
                  </a:lnTo>
                  <a:lnTo>
                    <a:pt x="634355" y="1587070"/>
                  </a:lnTo>
                  <a:lnTo>
                    <a:pt x="630721" y="1584356"/>
                  </a:lnTo>
                  <a:lnTo>
                    <a:pt x="627086" y="1580964"/>
                  </a:lnTo>
                  <a:lnTo>
                    <a:pt x="623906" y="1577572"/>
                  </a:lnTo>
                  <a:lnTo>
                    <a:pt x="621180" y="1573727"/>
                  </a:lnTo>
                  <a:lnTo>
                    <a:pt x="618681" y="1569882"/>
                  </a:lnTo>
                  <a:lnTo>
                    <a:pt x="616637" y="1565585"/>
                  </a:lnTo>
                  <a:lnTo>
                    <a:pt x="614819" y="1560836"/>
                  </a:lnTo>
                  <a:lnTo>
                    <a:pt x="613683" y="1556313"/>
                  </a:lnTo>
                  <a:lnTo>
                    <a:pt x="613002" y="1551337"/>
                  </a:lnTo>
                  <a:lnTo>
                    <a:pt x="612775" y="1546588"/>
                  </a:lnTo>
                  <a:lnTo>
                    <a:pt x="612775" y="1236526"/>
                  </a:lnTo>
                  <a:lnTo>
                    <a:pt x="613002" y="1231551"/>
                  </a:lnTo>
                  <a:lnTo>
                    <a:pt x="613683" y="1226575"/>
                  </a:lnTo>
                  <a:lnTo>
                    <a:pt x="614819" y="1222052"/>
                  </a:lnTo>
                  <a:lnTo>
                    <a:pt x="616637" y="1217529"/>
                  </a:lnTo>
                  <a:lnTo>
                    <a:pt x="618681" y="1213232"/>
                  </a:lnTo>
                  <a:lnTo>
                    <a:pt x="621180" y="1209161"/>
                  </a:lnTo>
                  <a:lnTo>
                    <a:pt x="623906" y="1205543"/>
                  </a:lnTo>
                  <a:lnTo>
                    <a:pt x="627086" y="1201924"/>
                  </a:lnTo>
                  <a:lnTo>
                    <a:pt x="630721" y="1198758"/>
                  </a:lnTo>
                  <a:lnTo>
                    <a:pt x="634355" y="1196044"/>
                  </a:lnTo>
                  <a:lnTo>
                    <a:pt x="638444" y="1193330"/>
                  </a:lnTo>
                  <a:lnTo>
                    <a:pt x="642760" y="1191295"/>
                  </a:lnTo>
                  <a:lnTo>
                    <a:pt x="647076" y="1189938"/>
                  </a:lnTo>
                  <a:lnTo>
                    <a:pt x="651847" y="1188581"/>
                  </a:lnTo>
                  <a:lnTo>
                    <a:pt x="656844" y="1187676"/>
                  </a:lnTo>
                  <a:lnTo>
                    <a:pt x="661842" y="1187450"/>
                  </a:lnTo>
                  <a:close/>
                  <a:moveTo>
                    <a:pt x="49267" y="1187450"/>
                  </a:moveTo>
                  <a:lnTo>
                    <a:pt x="360535" y="1187450"/>
                  </a:lnTo>
                  <a:lnTo>
                    <a:pt x="365757" y="1187676"/>
                  </a:lnTo>
                  <a:lnTo>
                    <a:pt x="370524" y="1188581"/>
                  </a:lnTo>
                  <a:lnTo>
                    <a:pt x="375292" y="1189938"/>
                  </a:lnTo>
                  <a:lnTo>
                    <a:pt x="379606" y="1191295"/>
                  </a:lnTo>
                  <a:lnTo>
                    <a:pt x="383920" y="1193330"/>
                  </a:lnTo>
                  <a:lnTo>
                    <a:pt x="388233" y="1196044"/>
                  </a:lnTo>
                  <a:lnTo>
                    <a:pt x="391866" y="1198758"/>
                  </a:lnTo>
                  <a:lnTo>
                    <a:pt x="395271" y="1201924"/>
                  </a:lnTo>
                  <a:lnTo>
                    <a:pt x="398450" y="1205543"/>
                  </a:lnTo>
                  <a:lnTo>
                    <a:pt x="401401" y="1209161"/>
                  </a:lnTo>
                  <a:lnTo>
                    <a:pt x="403672" y="1213232"/>
                  </a:lnTo>
                  <a:lnTo>
                    <a:pt x="405715" y="1217529"/>
                  </a:lnTo>
                  <a:lnTo>
                    <a:pt x="407531" y="1222052"/>
                  </a:lnTo>
                  <a:lnTo>
                    <a:pt x="408440" y="1226575"/>
                  </a:lnTo>
                  <a:lnTo>
                    <a:pt x="409348" y="1231551"/>
                  </a:lnTo>
                  <a:lnTo>
                    <a:pt x="409575" y="1236526"/>
                  </a:lnTo>
                  <a:lnTo>
                    <a:pt x="409575" y="1546588"/>
                  </a:lnTo>
                  <a:lnTo>
                    <a:pt x="409348" y="1551337"/>
                  </a:lnTo>
                  <a:lnTo>
                    <a:pt x="408440" y="1556313"/>
                  </a:lnTo>
                  <a:lnTo>
                    <a:pt x="407531" y="1560836"/>
                  </a:lnTo>
                  <a:lnTo>
                    <a:pt x="405715" y="1565585"/>
                  </a:lnTo>
                  <a:lnTo>
                    <a:pt x="403672" y="1569882"/>
                  </a:lnTo>
                  <a:lnTo>
                    <a:pt x="401401" y="1573727"/>
                  </a:lnTo>
                  <a:lnTo>
                    <a:pt x="398450" y="1577572"/>
                  </a:lnTo>
                  <a:lnTo>
                    <a:pt x="395271" y="1580964"/>
                  </a:lnTo>
                  <a:lnTo>
                    <a:pt x="391866" y="1584356"/>
                  </a:lnTo>
                  <a:lnTo>
                    <a:pt x="388233" y="1587070"/>
                  </a:lnTo>
                  <a:lnTo>
                    <a:pt x="383920" y="1589558"/>
                  </a:lnTo>
                  <a:lnTo>
                    <a:pt x="379606" y="1591593"/>
                  </a:lnTo>
                  <a:lnTo>
                    <a:pt x="375292" y="1593403"/>
                  </a:lnTo>
                  <a:lnTo>
                    <a:pt x="370524" y="1594307"/>
                  </a:lnTo>
                  <a:lnTo>
                    <a:pt x="365757" y="1595212"/>
                  </a:lnTo>
                  <a:lnTo>
                    <a:pt x="360535" y="1595438"/>
                  </a:lnTo>
                  <a:lnTo>
                    <a:pt x="49267" y="1595438"/>
                  </a:lnTo>
                  <a:lnTo>
                    <a:pt x="44272" y="1595212"/>
                  </a:lnTo>
                  <a:lnTo>
                    <a:pt x="39277" y="1594307"/>
                  </a:lnTo>
                  <a:lnTo>
                    <a:pt x="35191" y="1593403"/>
                  </a:lnTo>
                  <a:lnTo>
                    <a:pt x="31331" y="1592046"/>
                  </a:lnTo>
                  <a:lnTo>
                    <a:pt x="27471" y="1590237"/>
                  </a:lnTo>
                  <a:lnTo>
                    <a:pt x="23839" y="1588427"/>
                  </a:lnTo>
                  <a:lnTo>
                    <a:pt x="20433" y="1586166"/>
                  </a:lnTo>
                  <a:lnTo>
                    <a:pt x="17028" y="1583452"/>
                  </a:lnTo>
                  <a:lnTo>
                    <a:pt x="14303" y="1580738"/>
                  </a:lnTo>
                  <a:lnTo>
                    <a:pt x="11352" y="1577572"/>
                  </a:lnTo>
                  <a:lnTo>
                    <a:pt x="8854" y="1574179"/>
                  </a:lnTo>
                  <a:lnTo>
                    <a:pt x="6811" y="1570787"/>
                  </a:lnTo>
                  <a:lnTo>
                    <a:pt x="4768" y="1567168"/>
                  </a:lnTo>
                  <a:lnTo>
                    <a:pt x="3178" y="1563324"/>
                  </a:lnTo>
                  <a:lnTo>
                    <a:pt x="1816" y="1559479"/>
                  </a:lnTo>
                  <a:lnTo>
                    <a:pt x="908" y="1555182"/>
                  </a:lnTo>
                  <a:lnTo>
                    <a:pt x="227" y="1550885"/>
                  </a:lnTo>
                  <a:lnTo>
                    <a:pt x="0" y="1546588"/>
                  </a:lnTo>
                  <a:lnTo>
                    <a:pt x="0" y="1236526"/>
                  </a:lnTo>
                  <a:lnTo>
                    <a:pt x="227" y="1232003"/>
                  </a:lnTo>
                  <a:lnTo>
                    <a:pt x="908" y="1227932"/>
                  </a:lnTo>
                  <a:lnTo>
                    <a:pt x="1816" y="1223861"/>
                  </a:lnTo>
                  <a:lnTo>
                    <a:pt x="3178" y="1219564"/>
                  </a:lnTo>
                  <a:lnTo>
                    <a:pt x="4768" y="1215720"/>
                  </a:lnTo>
                  <a:lnTo>
                    <a:pt x="6811" y="1212101"/>
                  </a:lnTo>
                  <a:lnTo>
                    <a:pt x="8854" y="1208709"/>
                  </a:lnTo>
                  <a:lnTo>
                    <a:pt x="11352" y="1205543"/>
                  </a:lnTo>
                  <a:lnTo>
                    <a:pt x="14303" y="1202377"/>
                  </a:lnTo>
                  <a:lnTo>
                    <a:pt x="17028" y="1199663"/>
                  </a:lnTo>
                  <a:lnTo>
                    <a:pt x="20433" y="1196949"/>
                  </a:lnTo>
                  <a:lnTo>
                    <a:pt x="23839" y="1194687"/>
                  </a:lnTo>
                  <a:lnTo>
                    <a:pt x="27471" y="1192652"/>
                  </a:lnTo>
                  <a:lnTo>
                    <a:pt x="31331" y="1191069"/>
                  </a:lnTo>
                  <a:lnTo>
                    <a:pt x="35191" y="1189486"/>
                  </a:lnTo>
                  <a:lnTo>
                    <a:pt x="39277" y="1188581"/>
                  </a:lnTo>
                  <a:lnTo>
                    <a:pt x="44272" y="1187676"/>
                  </a:lnTo>
                  <a:lnTo>
                    <a:pt x="49267" y="1187450"/>
                  </a:lnTo>
                  <a:close/>
                  <a:moveTo>
                    <a:pt x="1430620" y="788988"/>
                  </a:moveTo>
                  <a:lnTo>
                    <a:pt x="1436973" y="789215"/>
                  </a:lnTo>
                  <a:lnTo>
                    <a:pt x="1443553" y="789669"/>
                  </a:lnTo>
                  <a:lnTo>
                    <a:pt x="1449906" y="790349"/>
                  </a:lnTo>
                  <a:lnTo>
                    <a:pt x="1456033" y="791483"/>
                  </a:lnTo>
                  <a:lnTo>
                    <a:pt x="1462386" y="793071"/>
                  </a:lnTo>
                  <a:lnTo>
                    <a:pt x="1468285" y="794659"/>
                  </a:lnTo>
                  <a:lnTo>
                    <a:pt x="1474184" y="796700"/>
                  </a:lnTo>
                  <a:lnTo>
                    <a:pt x="1479857" y="798968"/>
                  </a:lnTo>
                  <a:lnTo>
                    <a:pt x="1485529" y="801463"/>
                  </a:lnTo>
                  <a:lnTo>
                    <a:pt x="1490975" y="804185"/>
                  </a:lnTo>
                  <a:lnTo>
                    <a:pt x="1496420" y="807134"/>
                  </a:lnTo>
                  <a:lnTo>
                    <a:pt x="1501412" y="810536"/>
                  </a:lnTo>
                  <a:lnTo>
                    <a:pt x="1506403" y="814165"/>
                  </a:lnTo>
                  <a:lnTo>
                    <a:pt x="1511168" y="817794"/>
                  </a:lnTo>
                  <a:lnTo>
                    <a:pt x="1515706" y="821877"/>
                  </a:lnTo>
                  <a:lnTo>
                    <a:pt x="1520017" y="825960"/>
                  </a:lnTo>
                  <a:lnTo>
                    <a:pt x="1524555" y="830496"/>
                  </a:lnTo>
                  <a:lnTo>
                    <a:pt x="1528412" y="835032"/>
                  </a:lnTo>
                  <a:lnTo>
                    <a:pt x="1532269" y="840023"/>
                  </a:lnTo>
                  <a:lnTo>
                    <a:pt x="1535673" y="844786"/>
                  </a:lnTo>
                  <a:lnTo>
                    <a:pt x="1538849" y="850003"/>
                  </a:lnTo>
                  <a:lnTo>
                    <a:pt x="1542026" y="855219"/>
                  </a:lnTo>
                  <a:lnTo>
                    <a:pt x="1544976" y="860890"/>
                  </a:lnTo>
                  <a:lnTo>
                    <a:pt x="1547471" y="866334"/>
                  </a:lnTo>
                  <a:lnTo>
                    <a:pt x="1549740" y="872231"/>
                  </a:lnTo>
                  <a:lnTo>
                    <a:pt x="1551555" y="878128"/>
                  </a:lnTo>
                  <a:lnTo>
                    <a:pt x="1553371" y="884025"/>
                  </a:lnTo>
                  <a:lnTo>
                    <a:pt x="1554732" y="890150"/>
                  </a:lnTo>
                  <a:lnTo>
                    <a:pt x="1555867" y="896501"/>
                  </a:lnTo>
                  <a:lnTo>
                    <a:pt x="1556774" y="902625"/>
                  </a:lnTo>
                  <a:lnTo>
                    <a:pt x="1557228" y="908976"/>
                  </a:lnTo>
                  <a:lnTo>
                    <a:pt x="1557455" y="915780"/>
                  </a:lnTo>
                  <a:lnTo>
                    <a:pt x="1557455" y="1366471"/>
                  </a:lnTo>
                  <a:lnTo>
                    <a:pt x="2109264" y="1429526"/>
                  </a:lnTo>
                  <a:lnTo>
                    <a:pt x="2115163" y="1429753"/>
                  </a:lnTo>
                  <a:lnTo>
                    <a:pt x="2122424" y="1429980"/>
                  </a:lnTo>
                  <a:lnTo>
                    <a:pt x="2129458" y="1430660"/>
                  </a:lnTo>
                  <a:lnTo>
                    <a:pt x="2136265" y="1431341"/>
                  </a:lnTo>
                  <a:lnTo>
                    <a:pt x="2143298" y="1432702"/>
                  </a:lnTo>
                  <a:lnTo>
                    <a:pt x="2150105" y="1434290"/>
                  </a:lnTo>
                  <a:lnTo>
                    <a:pt x="2156458" y="1436104"/>
                  </a:lnTo>
                  <a:lnTo>
                    <a:pt x="2162811" y="1438372"/>
                  </a:lnTo>
                  <a:lnTo>
                    <a:pt x="2169391" y="1440867"/>
                  </a:lnTo>
                  <a:lnTo>
                    <a:pt x="2175291" y="1443589"/>
                  </a:lnTo>
                  <a:lnTo>
                    <a:pt x="2181417" y="1446538"/>
                  </a:lnTo>
                  <a:lnTo>
                    <a:pt x="2187089" y="1449940"/>
                  </a:lnTo>
                  <a:lnTo>
                    <a:pt x="2192761" y="1453569"/>
                  </a:lnTo>
                  <a:lnTo>
                    <a:pt x="2198207" y="1457425"/>
                  </a:lnTo>
                  <a:lnTo>
                    <a:pt x="2203652" y="1461508"/>
                  </a:lnTo>
                  <a:lnTo>
                    <a:pt x="2208644" y="1465817"/>
                  </a:lnTo>
                  <a:lnTo>
                    <a:pt x="2213409" y="1470581"/>
                  </a:lnTo>
                  <a:lnTo>
                    <a:pt x="2218174" y="1475571"/>
                  </a:lnTo>
                  <a:lnTo>
                    <a:pt x="2222485" y="1480334"/>
                  </a:lnTo>
                  <a:lnTo>
                    <a:pt x="2226569" y="1485778"/>
                  </a:lnTo>
                  <a:lnTo>
                    <a:pt x="2230426" y="1491221"/>
                  </a:lnTo>
                  <a:lnTo>
                    <a:pt x="2234056" y="1496892"/>
                  </a:lnTo>
                  <a:lnTo>
                    <a:pt x="2237460" y="1502562"/>
                  </a:lnTo>
                  <a:lnTo>
                    <a:pt x="2240409" y="1508686"/>
                  </a:lnTo>
                  <a:lnTo>
                    <a:pt x="2243132" y="1514584"/>
                  </a:lnTo>
                  <a:lnTo>
                    <a:pt x="2245628" y="1521161"/>
                  </a:lnTo>
                  <a:lnTo>
                    <a:pt x="2247897" y="1527512"/>
                  </a:lnTo>
                  <a:lnTo>
                    <a:pt x="2249939" y="1534090"/>
                  </a:lnTo>
                  <a:lnTo>
                    <a:pt x="2251300" y="1540668"/>
                  </a:lnTo>
                  <a:lnTo>
                    <a:pt x="2252435" y="1547699"/>
                  </a:lnTo>
                  <a:lnTo>
                    <a:pt x="2253569" y="1554731"/>
                  </a:lnTo>
                  <a:lnTo>
                    <a:pt x="2254023" y="1561535"/>
                  </a:lnTo>
                  <a:lnTo>
                    <a:pt x="2254250" y="1568793"/>
                  </a:lnTo>
                  <a:lnTo>
                    <a:pt x="2254250" y="2174175"/>
                  </a:lnTo>
                  <a:lnTo>
                    <a:pt x="2254023" y="2181206"/>
                  </a:lnTo>
                  <a:lnTo>
                    <a:pt x="2253569" y="2188237"/>
                  </a:lnTo>
                  <a:lnTo>
                    <a:pt x="2252435" y="2195269"/>
                  </a:lnTo>
                  <a:lnTo>
                    <a:pt x="2251300" y="2202073"/>
                  </a:lnTo>
                  <a:lnTo>
                    <a:pt x="2249939" y="2208651"/>
                  </a:lnTo>
                  <a:lnTo>
                    <a:pt x="2247897" y="2215456"/>
                  </a:lnTo>
                  <a:lnTo>
                    <a:pt x="2245628" y="2221807"/>
                  </a:lnTo>
                  <a:lnTo>
                    <a:pt x="2243132" y="2228158"/>
                  </a:lnTo>
                  <a:lnTo>
                    <a:pt x="2240409" y="2234282"/>
                  </a:lnTo>
                  <a:lnTo>
                    <a:pt x="2237460" y="2240179"/>
                  </a:lnTo>
                  <a:lnTo>
                    <a:pt x="2234056" y="2246076"/>
                  </a:lnTo>
                  <a:lnTo>
                    <a:pt x="2230426" y="2251747"/>
                  </a:lnTo>
                  <a:lnTo>
                    <a:pt x="2226569" y="2257191"/>
                  </a:lnTo>
                  <a:lnTo>
                    <a:pt x="2222485" y="2262407"/>
                  </a:lnTo>
                  <a:lnTo>
                    <a:pt x="2218174" y="2267624"/>
                  </a:lnTo>
                  <a:lnTo>
                    <a:pt x="2213409" y="2272161"/>
                  </a:lnTo>
                  <a:lnTo>
                    <a:pt x="2208644" y="2276924"/>
                  </a:lnTo>
                  <a:lnTo>
                    <a:pt x="2203652" y="2281233"/>
                  </a:lnTo>
                  <a:lnTo>
                    <a:pt x="2198207" y="2285316"/>
                  </a:lnTo>
                  <a:lnTo>
                    <a:pt x="2192761" y="2289172"/>
                  </a:lnTo>
                  <a:lnTo>
                    <a:pt x="2187089" y="2292801"/>
                  </a:lnTo>
                  <a:lnTo>
                    <a:pt x="2181417" y="2296204"/>
                  </a:lnTo>
                  <a:lnTo>
                    <a:pt x="2175291" y="2299152"/>
                  </a:lnTo>
                  <a:lnTo>
                    <a:pt x="2169391" y="2302101"/>
                  </a:lnTo>
                  <a:lnTo>
                    <a:pt x="2162811" y="2304596"/>
                  </a:lnTo>
                  <a:lnTo>
                    <a:pt x="2156458" y="2306637"/>
                  </a:lnTo>
                  <a:lnTo>
                    <a:pt x="2150105" y="2308452"/>
                  </a:lnTo>
                  <a:lnTo>
                    <a:pt x="2143298" y="2310040"/>
                  </a:lnTo>
                  <a:lnTo>
                    <a:pt x="2136265" y="2311400"/>
                  </a:lnTo>
                  <a:lnTo>
                    <a:pt x="2129458" y="2312308"/>
                  </a:lnTo>
                  <a:lnTo>
                    <a:pt x="2122424" y="2312988"/>
                  </a:lnTo>
                  <a:lnTo>
                    <a:pt x="2115163" y="2312988"/>
                  </a:lnTo>
                  <a:lnTo>
                    <a:pt x="1452175" y="2312988"/>
                  </a:lnTo>
                  <a:lnTo>
                    <a:pt x="1448091" y="2312761"/>
                  </a:lnTo>
                  <a:lnTo>
                    <a:pt x="1446276" y="2312761"/>
                  </a:lnTo>
                  <a:lnTo>
                    <a:pt x="1444688" y="2312761"/>
                  </a:lnTo>
                  <a:lnTo>
                    <a:pt x="1438562" y="2312988"/>
                  </a:lnTo>
                  <a:lnTo>
                    <a:pt x="1432662" y="2312761"/>
                  </a:lnTo>
                  <a:lnTo>
                    <a:pt x="1426536" y="2311854"/>
                  </a:lnTo>
                  <a:lnTo>
                    <a:pt x="1420864" y="2311174"/>
                  </a:lnTo>
                  <a:lnTo>
                    <a:pt x="1414738" y="2310040"/>
                  </a:lnTo>
                  <a:lnTo>
                    <a:pt x="1409065" y="2308452"/>
                  </a:lnTo>
                  <a:lnTo>
                    <a:pt x="1403393" y="2306637"/>
                  </a:lnTo>
                  <a:lnTo>
                    <a:pt x="1397721" y="2304823"/>
                  </a:lnTo>
                  <a:lnTo>
                    <a:pt x="1392275" y="2302554"/>
                  </a:lnTo>
                  <a:lnTo>
                    <a:pt x="1387057" y="2300059"/>
                  </a:lnTo>
                  <a:lnTo>
                    <a:pt x="1381838" y="2297111"/>
                  </a:lnTo>
                  <a:lnTo>
                    <a:pt x="1376846" y="2293935"/>
                  </a:lnTo>
                  <a:lnTo>
                    <a:pt x="1372081" y="2290533"/>
                  </a:lnTo>
                  <a:lnTo>
                    <a:pt x="1367317" y="2286904"/>
                  </a:lnTo>
                  <a:lnTo>
                    <a:pt x="1362779" y="2283048"/>
                  </a:lnTo>
                  <a:lnTo>
                    <a:pt x="1358241" y="2278965"/>
                  </a:lnTo>
                  <a:lnTo>
                    <a:pt x="878584" y="1799469"/>
                  </a:lnTo>
                  <a:lnTo>
                    <a:pt x="874500" y="1794933"/>
                  </a:lnTo>
                  <a:lnTo>
                    <a:pt x="870643" y="1790396"/>
                  </a:lnTo>
                  <a:lnTo>
                    <a:pt x="867013" y="1785633"/>
                  </a:lnTo>
                  <a:lnTo>
                    <a:pt x="863609" y="1781097"/>
                  </a:lnTo>
                  <a:lnTo>
                    <a:pt x="860433" y="1776107"/>
                  </a:lnTo>
                  <a:lnTo>
                    <a:pt x="857710" y="1771117"/>
                  </a:lnTo>
                  <a:lnTo>
                    <a:pt x="855214" y="1766126"/>
                  </a:lnTo>
                  <a:lnTo>
                    <a:pt x="852945" y="1760683"/>
                  </a:lnTo>
                  <a:lnTo>
                    <a:pt x="850903" y="1755466"/>
                  </a:lnTo>
                  <a:lnTo>
                    <a:pt x="849088" y="1750249"/>
                  </a:lnTo>
                  <a:lnTo>
                    <a:pt x="847727" y="1744805"/>
                  </a:lnTo>
                  <a:lnTo>
                    <a:pt x="846592" y="1739362"/>
                  </a:lnTo>
                  <a:lnTo>
                    <a:pt x="845458" y="1733691"/>
                  </a:lnTo>
                  <a:lnTo>
                    <a:pt x="845004" y="1728248"/>
                  </a:lnTo>
                  <a:lnTo>
                    <a:pt x="844550" y="1722577"/>
                  </a:lnTo>
                  <a:lnTo>
                    <a:pt x="844550" y="1716907"/>
                  </a:lnTo>
                  <a:lnTo>
                    <a:pt x="844550" y="1711463"/>
                  </a:lnTo>
                  <a:lnTo>
                    <a:pt x="845004" y="1705793"/>
                  </a:lnTo>
                  <a:lnTo>
                    <a:pt x="845458" y="1700122"/>
                  </a:lnTo>
                  <a:lnTo>
                    <a:pt x="846592" y="1694678"/>
                  </a:lnTo>
                  <a:lnTo>
                    <a:pt x="847727" y="1689235"/>
                  </a:lnTo>
                  <a:lnTo>
                    <a:pt x="849088" y="1683564"/>
                  </a:lnTo>
                  <a:lnTo>
                    <a:pt x="850903" y="1678347"/>
                  </a:lnTo>
                  <a:lnTo>
                    <a:pt x="852945" y="1673131"/>
                  </a:lnTo>
                  <a:lnTo>
                    <a:pt x="855214" y="1667914"/>
                  </a:lnTo>
                  <a:lnTo>
                    <a:pt x="857710" y="1662697"/>
                  </a:lnTo>
                  <a:lnTo>
                    <a:pt x="860433" y="1657707"/>
                  </a:lnTo>
                  <a:lnTo>
                    <a:pt x="863609" y="1652717"/>
                  </a:lnTo>
                  <a:lnTo>
                    <a:pt x="867013" y="1647954"/>
                  </a:lnTo>
                  <a:lnTo>
                    <a:pt x="870643" y="1643417"/>
                  </a:lnTo>
                  <a:lnTo>
                    <a:pt x="874500" y="1638881"/>
                  </a:lnTo>
                  <a:lnTo>
                    <a:pt x="878584" y="1634571"/>
                  </a:lnTo>
                  <a:lnTo>
                    <a:pt x="882668" y="1630488"/>
                  </a:lnTo>
                  <a:lnTo>
                    <a:pt x="887206" y="1626632"/>
                  </a:lnTo>
                  <a:lnTo>
                    <a:pt x="891744" y="1623230"/>
                  </a:lnTo>
                  <a:lnTo>
                    <a:pt x="896509" y="1619828"/>
                  </a:lnTo>
                  <a:lnTo>
                    <a:pt x="901047" y="1616879"/>
                  </a:lnTo>
                  <a:lnTo>
                    <a:pt x="906039" y="1613931"/>
                  </a:lnTo>
                  <a:lnTo>
                    <a:pt x="911030" y="1611436"/>
                  </a:lnTo>
                  <a:lnTo>
                    <a:pt x="916249" y="1609167"/>
                  </a:lnTo>
                  <a:lnTo>
                    <a:pt x="921694" y="1607353"/>
                  </a:lnTo>
                  <a:lnTo>
                    <a:pt x="927140" y="1605538"/>
                  </a:lnTo>
                  <a:lnTo>
                    <a:pt x="932585" y="1603951"/>
                  </a:lnTo>
                  <a:lnTo>
                    <a:pt x="938031" y="1602590"/>
                  </a:lnTo>
                  <a:lnTo>
                    <a:pt x="943703" y="1601682"/>
                  </a:lnTo>
                  <a:lnTo>
                    <a:pt x="949376" y="1600775"/>
                  </a:lnTo>
                  <a:lnTo>
                    <a:pt x="955275" y="1600548"/>
                  </a:lnTo>
                  <a:lnTo>
                    <a:pt x="960947" y="1600321"/>
                  </a:lnTo>
                  <a:lnTo>
                    <a:pt x="966847" y="1600548"/>
                  </a:lnTo>
                  <a:lnTo>
                    <a:pt x="972519" y="1600775"/>
                  </a:lnTo>
                  <a:lnTo>
                    <a:pt x="978191" y="1601682"/>
                  </a:lnTo>
                  <a:lnTo>
                    <a:pt x="983864" y="1602590"/>
                  </a:lnTo>
                  <a:lnTo>
                    <a:pt x="989536" y="1603951"/>
                  </a:lnTo>
                  <a:lnTo>
                    <a:pt x="994982" y="1605538"/>
                  </a:lnTo>
                  <a:lnTo>
                    <a:pt x="1000427" y="1607353"/>
                  </a:lnTo>
                  <a:lnTo>
                    <a:pt x="1005646" y="1609167"/>
                  </a:lnTo>
                  <a:lnTo>
                    <a:pt x="1010637" y="1611436"/>
                  </a:lnTo>
                  <a:lnTo>
                    <a:pt x="1015856" y="1613931"/>
                  </a:lnTo>
                  <a:lnTo>
                    <a:pt x="1020848" y="1616879"/>
                  </a:lnTo>
                  <a:lnTo>
                    <a:pt x="1025612" y="1619828"/>
                  </a:lnTo>
                  <a:lnTo>
                    <a:pt x="1030377" y="1623230"/>
                  </a:lnTo>
                  <a:lnTo>
                    <a:pt x="1034688" y="1626632"/>
                  </a:lnTo>
                  <a:lnTo>
                    <a:pt x="1038999" y="1630488"/>
                  </a:lnTo>
                  <a:lnTo>
                    <a:pt x="1043537" y="1634571"/>
                  </a:lnTo>
                  <a:lnTo>
                    <a:pt x="1303559" y="1894506"/>
                  </a:lnTo>
                  <a:lnTo>
                    <a:pt x="1303559" y="915780"/>
                  </a:lnTo>
                  <a:lnTo>
                    <a:pt x="1303786" y="908976"/>
                  </a:lnTo>
                  <a:lnTo>
                    <a:pt x="1304467" y="902625"/>
                  </a:lnTo>
                  <a:lnTo>
                    <a:pt x="1305147" y="896501"/>
                  </a:lnTo>
                  <a:lnTo>
                    <a:pt x="1306282" y="890150"/>
                  </a:lnTo>
                  <a:lnTo>
                    <a:pt x="1307643" y="884025"/>
                  </a:lnTo>
                  <a:lnTo>
                    <a:pt x="1309231" y="878128"/>
                  </a:lnTo>
                  <a:lnTo>
                    <a:pt x="1311273" y="872231"/>
                  </a:lnTo>
                  <a:lnTo>
                    <a:pt x="1313769" y="866334"/>
                  </a:lnTo>
                  <a:lnTo>
                    <a:pt x="1316265" y="860890"/>
                  </a:lnTo>
                  <a:lnTo>
                    <a:pt x="1318988" y="855219"/>
                  </a:lnTo>
                  <a:lnTo>
                    <a:pt x="1322164" y="850003"/>
                  </a:lnTo>
                  <a:lnTo>
                    <a:pt x="1325341" y="844786"/>
                  </a:lnTo>
                  <a:lnTo>
                    <a:pt x="1328971" y="840023"/>
                  </a:lnTo>
                  <a:lnTo>
                    <a:pt x="1332829" y="835032"/>
                  </a:lnTo>
                  <a:lnTo>
                    <a:pt x="1336686" y="830496"/>
                  </a:lnTo>
                  <a:lnTo>
                    <a:pt x="1340770" y="825960"/>
                  </a:lnTo>
                  <a:lnTo>
                    <a:pt x="1345081" y="821877"/>
                  </a:lnTo>
                  <a:lnTo>
                    <a:pt x="1349846" y="817794"/>
                  </a:lnTo>
                  <a:lnTo>
                    <a:pt x="1354610" y="814165"/>
                  </a:lnTo>
                  <a:lnTo>
                    <a:pt x="1359602" y="810536"/>
                  </a:lnTo>
                  <a:lnTo>
                    <a:pt x="1364821" y="807134"/>
                  </a:lnTo>
                  <a:lnTo>
                    <a:pt x="1370266" y="804185"/>
                  </a:lnTo>
                  <a:lnTo>
                    <a:pt x="1375485" y="801463"/>
                  </a:lnTo>
                  <a:lnTo>
                    <a:pt x="1381384" y="798968"/>
                  </a:lnTo>
                  <a:lnTo>
                    <a:pt x="1387057" y="796700"/>
                  </a:lnTo>
                  <a:lnTo>
                    <a:pt x="1392956" y="794659"/>
                  </a:lnTo>
                  <a:lnTo>
                    <a:pt x="1398855" y="793071"/>
                  </a:lnTo>
                  <a:lnTo>
                    <a:pt x="1404981" y="791483"/>
                  </a:lnTo>
                  <a:lnTo>
                    <a:pt x="1411107" y="790349"/>
                  </a:lnTo>
                  <a:lnTo>
                    <a:pt x="1417687" y="789669"/>
                  </a:lnTo>
                  <a:lnTo>
                    <a:pt x="1424040" y="789215"/>
                  </a:lnTo>
                  <a:lnTo>
                    <a:pt x="1430620" y="788988"/>
                  </a:lnTo>
                  <a:close/>
                  <a:moveTo>
                    <a:pt x="1273230" y="585788"/>
                  </a:moveTo>
                  <a:lnTo>
                    <a:pt x="1584498" y="585788"/>
                  </a:lnTo>
                  <a:lnTo>
                    <a:pt x="1589493" y="586241"/>
                  </a:lnTo>
                  <a:lnTo>
                    <a:pt x="1594488" y="586922"/>
                  </a:lnTo>
                  <a:lnTo>
                    <a:pt x="1599028" y="588283"/>
                  </a:lnTo>
                  <a:lnTo>
                    <a:pt x="1603569" y="589643"/>
                  </a:lnTo>
                  <a:lnTo>
                    <a:pt x="1606975" y="591231"/>
                  </a:lnTo>
                  <a:lnTo>
                    <a:pt x="1609926" y="593045"/>
                  </a:lnTo>
                  <a:lnTo>
                    <a:pt x="1612878" y="594859"/>
                  </a:lnTo>
                  <a:lnTo>
                    <a:pt x="1615602" y="597127"/>
                  </a:lnTo>
                  <a:lnTo>
                    <a:pt x="1618327" y="599622"/>
                  </a:lnTo>
                  <a:lnTo>
                    <a:pt x="1620824" y="601890"/>
                  </a:lnTo>
                  <a:lnTo>
                    <a:pt x="1623094" y="604611"/>
                  </a:lnTo>
                  <a:lnTo>
                    <a:pt x="1625138" y="607559"/>
                  </a:lnTo>
                  <a:lnTo>
                    <a:pt x="1626954" y="610734"/>
                  </a:lnTo>
                  <a:lnTo>
                    <a:pt x="1628543" y="613683"/>
                  </a:lnTo>
                  <a:lnTo>
                    <a:pt x="1630132" y="617084"/>
                  </a:lnTo>
                  <a:lnTo>
                    <a:pt x="1631495" y="620486"/>
                  </a:lnTo>
                  <a:lnTo>
                    <a:pt x="1632176" y="623888"/>
                  </a:lnTo>
                  <a:lnTo>
                    <a:pt x="1632857" y="627290"/>
                  </a:lnTo>
                  <a:lnTo>
                    <a:pt x="1633538" y="631372"/>
                  </a:lnTo>
                  <a:lnTo>
                    <a:pt x="1633538" y="634774"/>
                  </a:lnTo>
                  <a:lnTo>
                    <a:pt x="1633538" y="805090"/>
                  </a:lnTo>
                  <a:lnTo>
                    <a:pt x="1629678" y="798286"/>
                  </a:lnTo>
                  <a:lnTo>
                    <a:pt x="1625819" y="791936"/>
                  </a:lnTo>
                  <a:lnTo>
                    <a:pt x="1621505" y="785586"/>
                  </a:lnTo>
                  <a:lnTo>
                    <a:pt x="1616964" y="779236"/>
                  </a:lnTo>
                  <a:lnTo>
                    <a:pt x="1612651" y="773113"/>
                  </a:lnTo>
                  <a:lnTo>
                    <a:pt x="1607656" y="767443"/>
                  </a:lnTo>
                  <a:lnTo>
                    <a:pt x="1602661" y="761547"/>
                  </a:lnTo>
                  <a:lnTo>
                    <a:pt x="1597666" y="756104"/>
                  </a:lnTo>
                  <a:lnTo>
                    <a:pt x="1592217" y="750661"/>
                  </a:lnTo>
                  <a:lnTo>
                    <a:pt x="1586541" y="745445"/>
                  </a:lnTo>
                  <a:lnTo>
                    <a:pt x="1580865" y="740456"/>
                  </a:lnTo>
                  <a:lnTo>
                    <a:pt x="1575189" y="735466"/>
                  </a:lnTo>
                  <a:lnTo>
                    <a:pt x="1568832" y="730704"/>
                  </a:lnTo>
                  <a:lnTo>
                    <a:pt x="1562702" y="726395"/>
                  </a:lnTo>
                  <a:lnTo>
                    <a:pt x="1556572" y="722086"/>
                  </a:lnTo>
                  <a:lnTo>
                    <a:pt x="1549988" y="718231"/>
                  </a:lnTo>
                  <a:lnTo>
                    <a:pt x="1543404" y="714375"/>
                  </a:lnTo>
                  <a:lnTo>
                    <a:pt x="1536593" y="710747"/>
                  </a:lnTo>
                  <a:lnTo>
                    <a:pt x="1529555" y="707118"/>
                  </a:lnTo>
                  <a:lnTo>
                    <a:pt x="1522744" y="703943"/>
                  </a:lnTo>
                  <a:lnTo>
                    <a:pt x="1515706" y="701222"/>
                  </a:lnTo>
                  <a:lnTo>
                    <a:pt x="1508213" y="698274"/>
                  </a:lnTo>
                  <a:lnTo>
                    <a:pt x="1500948" y="695779"/>
                  </a:lnTo>
                  <a:lnTo>
                    <a:pt x="1493456" y="693738"/>
                  </a:lnTo>
                  <a:lnTo>
                    <a:pt x="1485964" y="691697"/>
                  </a:lnTo>
                  <a:lnTo>
                    <a:pt x="1478245" y="689883"/>
                  </a:lnTo>
                  <a:lnTo>
                    <a:pt x="1470525" y="688295"/>
                  </a:lnTo>
                  <a:lnTo>
                    <a:pt x="1462806" y="686934"/>
                  </a:lnTo>
                  <a:lnTo>
                    <a:pt x="1454860" y="686254"/>
                  </a:lnTo>
                  <a:lnTo>
                    <a:pt x="1446686" y="685347"/>
                  </a:lnTo>
                  <a:lnTo>
                    <a:pt x="1438513" y="684893"/>
                  </a:lnTo>
                  <a:lnTo>
                    <a:pt x="1430567" y="684893"/>
                  </a:lnTo>
                  <a:lnTo>
                    <a:pt x="1421939" y="684893"/>
                  </a:lnTo>
                  <a:lnTo>
                    <a:pt x="1413766" y="685347"/>
                  </a:lnTo>
                  <a:lnTo>
                    <a:pt x="1405366" y="686254"/>
                  </a:lnTo>
                  <a:lnTo>
                    <a:pt x="1397419" y="687161"/>
                  </a:lnTo>
                  <a:lnTo>
                    <a:pt x="1389246" y="688522"/>
                  </a:lnTo>
                  <a:lnTo>
                    <a:pt x="1381300" y="690109"/>
                  </a:lnTo>
                  <a:lnTo>
                    <a:pt x="1373353" y="691924"/>
                  </a:lnTo>
                  <a:lnTo>
                    <a:pt x="1365634" y="693965"/>
                  </a:lnTo>
                  <a:lnTo>
                    <a:pt x="1357915" y="696459"/>
                  </a:lnTo>
                  <a:lnTo>
                    <a:pt x="1350423" y="699181"/>
                  </a:lnTo>
                  <a:lnTo>
                    <a:pt x="1342930" y="701902"/>
                  </a:lnTo>
                  <a:lnTo>
                    <a:pt x="1335665" y="705077"/>
                  </a:lnTo>
                  <a:lnTo>
                    <a:pt x="1328400" y="708479"/>
                  </a:lnTo>
                  <a:lnTo>
                    <a:pt x="1321589" y="711881"/>
                  </a:lnTo>
                  <a:lnTo>
                    <a:pt x="1314551" y="715963"/>
                  </a:lnTo>
                  <a:lnTo>
                    <a:pt x="1307967" y="720045"/>
                  </a:lnTo>
                  <a:lnTo>
                    <a:pt x="1301383" y="724354"/>
                  </a:lnTo>
                  <a:lnTo>
                    <a:pt x="1295026" y="728663"/>
                  </a:lnTo>
                  <a:lnTo>
                    <a:pt x="1288442" y="733425"/>
                  </a:lnTo>
                  <a:lnTo>
                    <a:pt x="1282539" y="738188"/>
                  </a:lnTo>
                  <a:lnTo>
                    <a:pt x="1276636" y="743404"/>
                  </a:lnTo>
                  <a:lnTo>
                    <a:pt x="1270960" y="748847"/>
                  </a:lnTo>
                  <a:lnTo>
                    <a:pt x="1265284" y="754290"/>
                  </a:lnTo>
                  <a:lnTo>
                    <a:pt x="1259835" y="759959"/>
                  </a:lnTo>
                  <a:lnTo>
                    <a:pt x="1254613" y="765856"/>
                  </a:lnTo>
                  <a:lnTo>
                    <a:pt x="1249845" y="771752"/>
                  </a:lnTo>
                  <a:lnTo>
                    <a:pt x="1244850" y="778102"/>
                  </a:lnTo>
                  <a:lnTo>
                    <a:pt x="1240310" y="784452"/>
                  </a:lnTo>
                  <a:lnTo>
                    <a:pt x="1235769" y="790802"/>
                  </a:lnTo>
                  <a:lnTo>
                    <a:pt x="1231682" y="797606"/>
                  </a:lnTo>
                  <a:lnTo>
                    <a:pt x="1227823" y="804410"/>
                  </a:lnTo>
                  <a:lnTo>
                    <a:pt x="1223963" y="811213"/>
                  </a:lnTo>
                  <a:lnTo>
                    <a:pt x="1223963" y="634774"/>
                  </a:lnTo>
                  <a:lnTo>
                    <a:pt x="1224190" y="631372"/>
                  </a:lnTo>
                  <a:lnTo>
                    <a:pt x="1224644" y="627290"/>
                  </a:lnTo>
                  <a:lnTo>
                    <a:pt x="1225325" y="623888"/>
                  </a:lnTo>
                  <a:lnTo>
                    <a:pt x="1226233" y="620486"/>
                  </a:lnTo>
                  <a:lnTo>
                    <a:pt x="1227596" y="617084"/>
                  </a:lnTo>
                  <a:lnTo>
                    <a:pt x="1228731" y="613683"/>
                  </a:lnTo>
                  <a:lnTo>
                    <a:pt x="1230547" y="610734"/>
                  </a:lnTo>
                  <a:lnTo>
                    <a:pt x="1232363" y="607559"/>
                  </a:lnTo>
                  <a:lnTo>
                    <a:pt x="1234634" y="604611"/>
                  </a:lnTo>
                  <a:lnTo>
                    <a:pt x="1236904" y="601890"/>
                  </a:lnTo>
                  <a:lnTo>
                    <a:pt x="1239402" y="599622"/>
                  </a:lnTo>
                  <a:lnTo>
                    <a:pt x="1241899" y="597127"/>
                  </a:lnTo>
                  <a:lnTo>
                    <a:pt x="1244850" y="594859"/>
                  </a:lnTo>
                  <a:lnTo>
                    <a:pt x="1247802" y="593045"/>
                  </a:lnTo>
                  <a:lnTo>
                    <a:pt x="1250753" y="591231"/>
                  </a:lnTo>
                  <a:lnTo>
                    <a:pt x="1254159" y="589643"/>
                  </a:lnTo>
                  <a:lnTo>
                    <a:pt x="1258473" y="588283"/>
                  </a:lnTo>
                  <a:lnTo>
                    <a:pt x="1263240" y="586922"/>
                  </a:lnTo>
                  <a:lnTo>
                    <a:pt x="1268008" y="586241"/>
                  </a:lnTo>
                  <a:lnTo>
                    <a:pt x="1273230" y="585788"/>
                  </a:lnTo>
                  <a:close/>
                  <a:moveTo>
                    <a:pt x="661842" y="585788"/>
                  </a:moveTo>
                  <a:lnTo>
                    <a:pt x="973283" y="585788"/>
                  </a:lnTo>
                  <a:lnTo>
                    <a:pt x="978280" y="586240"/>
                  </a:lnTo>
                  <a:lnTo>
                    <a:pt x="983051" y="586919"/>
                  </a:lnTo>
                  <a:lnTo>
                    <a:pt x="988048" y="588276"/>
                  </a:lnTo>
                  <a:lnTo>
                    <a:pt x="992364" y="589633"/>
                  </a:lnTo>
                  <a:lnTo>
                    <a:pt x="995772" y="591216"/>
                  </a:lnTo>
                  <a:lnTo>
                    <a:pt x="998725" y="593025"/>
                  </a:lnTo>
                  <a:lnTo>
                    <a:pt x="1001678" y="594834"/>
                  </a:lnTo>
                  <a:lnTo>
                    <a:pt x="1004404" y="597096"/>
                  </a:lnTo>
                  <a:lnTo>
                    <a:pt x="1007130" y="599583"/>
                  </a:lnTo>
                  <a:lnTo>
                    <a:pt x="1009629" y="601845"/>
                  </a:lnTo>
                  <a:lnTo>
                    <a:pt x="1011901" y="604559"/>
                  </a:lnTo>
                  <a:lnTo>
                    <a:pt x="1013945" y="607499"/>
                  </a:lnTo>
                  <a:lnTo>
                    <a:pt x="1015762" y="610665"/>
                  </a:lnTo>
                  <a:lnTo>
                    <a:pt x="1017580" y="613605"/>
                  </a:lnTo>
                  <a:lnTo>
                    <a:pt x="1018943" y="616998"/>
                  </a:lnTo>
                  <a:lnTo>
                    <a:pt x="1020306" y="620390"/>
                  </a:lnTo>
                  <a:lnTo>
                    <a:pt x="1020987" y="623782"/>
                  </a:lnTo>
                  <a:lnTo>
                    <a:pt x="1021896" y="627175"/>
                  </a:lnTo>
                  <a:lnTo>
                    <a:pt x="1022350" y="631246"/>
                  </a:lnTo>
                  <a:lnTo>
                    <a:pt x="1022350" y="634638"/>
                  </a:lnTo>
                  <a:lnTo>
                    <a:pt x="1022350" y="944926"/>
                  </a:lnTo>
                  <a:lnTo>
                    <a:pt x="1022350" y="949223"/>
                  </a:lnTo>
                  <a:lnTo>
                    <a:pt x="1021441" y="953294"/>
                  </a:lnTo>
                  <a:lnTo>
                    <a:pt x="1020760" y="957817"/>
                  </a:lnTo>
                  <a:lnTo>
                    <a:pt x="1019397" y="961662"/>
                  </a:lnTo>
                  <a:lnTo>
                    <a:pt x="1017807" y="965506"/>
                  </a:lnTo>
                  <a:lnTo>
                    <a:pt x="1015762" y="969125"/>
                  </a:lnTo>
                  <a:lnTo>
                    <a:pt x="1013718" y="972743"/>
                  </a:lnTo>
                  <a:lnTo>
                    <a:pt x="1011219" y="975910"/>
                  </a:lnTo>
                  <a:lnTo>
                    <a:pt x="1008266" y="979076"/>
                  </a:lnTo>
                  <a:lnTo>
                    <a:pt x="1005540" y="981564"/>
                  </a:lnTo>
                  <a:lnTo>
                    <a:pt x="1002133" y="984278"/>
                  </a:lnTo>
                  <a:lnTo>
                    <a:pt x="998725" y="986539"/>
                  </a:lnTo>
                  <a:lnTo>
                    <a:pt x="995090" y="988575"/>
                  </a:lnTo>
                  <a:lnTo>
                    <a:pt x="991229" y="990384"/>
                  </a:lnTo>
                  <a:lnTo>
                    <a:pt x="987367" y="991741"/>
                  </a:lnTo>
                  <a:lnTo>
                    <a:pt x="983278" y="992645"/>
                  </a:lnTo>
                  <a:lnTo>
                    <a:pt x="978280" y="993550"/>
                  </a:lnTo>
                  <a:lnTo>
                    <a:pt x="973283" y="993776"/>
                  </a:lnTo>
                  <a:lnTo>
                    <a:pt x="661842" y="993776"/>
                  </a:lnTo>
                  <a:lnTo>
                    <a:pt x="656844" y="993550"/>
                  </a:lnTo>
                  <a:lnTo>
                    <a:pt x="652074" y="992645"/>
                  </a:lnTo>
                  <a:lnTo>
                    <a:pt x="647985" y="991741"/>
                  </a:lnTo>
                  <a:lnTo>
                    <a:pt x="643896" y="990384"/>
                  </a:lnTo>
                  <a:lnTo>
                    <a:pt x="640034" y="988575"/>
                  </a:lnTo>
                  <a:lnTo>
                    <a:pt x="636400" y="986539"/>
                  </a:lnTo>
                  <a:lnTo>
                    <a:pt x="632992" y="984278"/>
                  </a:lnTo>
                  <a:lnTo>
                    <a:pt x="629585" y="981564"/>
                  </a:lnTo>
                  <a:lnTo>
                    <a:pt x="626859" y="979076"/>
                  </a:lnTo>
                  <a:lnTo>
                    <a:pt x="623906" y="975910"/>
                  </a:lnTo>
                  <a:lnTo>
                    <a:pt x="621407" y="972743"/>
                  </a:lnTo>
                  <a:lnTo>
                    <a:pt x="619362" y="969125"/>
                  </a:lnTo>
                  <a:lnTo>
                    <a:pt x="617318" y="965506"/>
                  </a:lnTo>
                  <a:lnTo>
                    <a:pt x="615728" y="961662"/>
                  </a:lnTo>
                  <a:lnTo>
                    <a:pt x="614365" y="957817"/>
                  </a:lnTo>
                  <a:lnTo>
                    <a:pt x="613683" y="953294"/>
                  </a:lnTo>
                  <a:lnTo>
                    <a:pt x="612775" y="949223"/>
                  </a:lnTo>
                  <a:lnTo>
                    <a:pt x="612775" y="944926"/>
                  </a:lnTo>
                  <a:lnTo>
                    <a:pt x="612775" y="634638"/>
                  </a:lnTo>
                  <a:lnTo>
                    <a:pt x="612775" y="631246"/>
                  </a:lnTo>
                  <a:lnTo>
                    <a:pt x="613229" y="627175"/>
                  </a:lnTo>
                  <a:lnTo>
                    <a:pt x="613911" y="623782"/>
                  </a:lnTo>
                  <a:lnTo>
                    <a:pt x="614819" y="620390"/>
                  </a:lnTo>
                  <a:lnTo>
                    <a:pt x="616182" y="616998"/>
                  </a:lnTo>
                  <a:lnTo>
                    <a:pt x="617545" y="613605"/>
                  </a:lnTo>
                  <a:lnTo>
                    <a:pt x="619362" y="610665"/>
                  </a:lnTo>
                  <a:lnTo>
                    <a:pt x="621180" y="607499"/>
                  </a:lnTo>
                  <a:lnTo>
                    <a:pt x="623224" y="604559"/>
                  </a:lnTo>
                  <a:lnTo>
                    <a:pt x="625496" y="601845"/>
                  </a:lnTo>
                  <a:lnTo>
                    <a:pt x="627995" y="599583"/>
                  </a:lnTo>
                  <a:lnTo>
                    <a:pt x="630721" y="597096"/>
                  </a:lnTo>
                  <a:lnTo>
                    <a:pt x="633447" y="594834"/>
                  </a:lnTo>
                  <a:lnTo>
                    <a:pt x="636400" y="593025"/>
                  </a:lnTo>
                  <a:lnTo>
                    <a:pt x="639353" y="591216"/>
                  </a:lnTo>
                  <a:lnTo>
                    <a:pt x="642760" y="589633"/>
                  </a:lnTo>
                  <a:lnTo>
                    <a:pt x="647076" y="588276"/>
                  </a:lnTo>
                  <a:lnTo>
                    <a:pt x="651847" y="586919"/>
                  </a:lnTo>
                  <a:lnTo>
                    <a:pt x="656844" y="586240"/>
                  </a:lnTo>
                  <a:lnTo>
                    <a:pt x="661842" y="585788"/>
                  </a:lnTo>
                  <a:close/>
                  <a:moveTo>
                    <a:pt x="49267" y="585788"/>
                  </a:moveTo>
                  <a:lnTo>
                    <a:pt x="360535" y="585788"/>
                  </a:lnTo>
                  <a:lnTo>
                    <a:pt x="365757" y="586240"/>
                  </a:lnTo>
                  <a:lnTo>
                    <a:pt x="370524" y="586919"/>
                  </a:lnTo>
                  <a:lnTo>
                    <a:pt x="375292" y="588276"/>
                  </a:lnTo>
                  <a:lnTo>
                    <a:pt x="379606" y="589633"/>
                  </a:lnTo>
                  <a:lnTo>
                    <a:pt x="383011" y="591216"/>
                  </a:lnTo>
                  <a:lnTo>
                    <a:pt x="386190" y="593025"/>
                  </a:lnTo>
                  <a:lnTo>
                    <a:pt x="388914" y="594834"/>
                  </a:lnTo>
                  <a:lnTo>
                    <a:pt x="391866" y="597096"/>
                  </a:lnTo>
                  <a:lnTo>
                    <a:pt x="394363" y="599583"/>
                  </a:lnTo>
                  <a:lnTo>
                    <a:pt x="396861" y="601845"/>
                  </a:lnTo>
                  <a:lnTo>
                    <a:pt x="399358" y="604559"/>
                  </a:lnTo>
                  <a:lnTo>
                    <a:pt x="401401" y="607499"/>
                  </a:lnTo>
                  <a:lnTo>
                    <a:pt x="403218" y="610665"/>
                  </a:lnTo>
                  <a:lnTo>
                    <a:pt x="404580" y="613605"/>
                  </a:lnTo>
                  <a:lnTo>
                    <a:pt x="406169" y="616998"/>
                  </a:lnTo>
                  <a:lnTo>
                    <a:pt x="407531" y="620390"/>
                  </a:lnTo>
                  <a:lnTo>
                    <a:pt x="408213" y="623782"/>
                  </a:lnTo>
                  <a:lnTo>
                    <a:pt x="409121" y="627175"/>
                  </a:lnTo>
                  <a:lnTo>
                    <a:pt x="409575" y="631246"/>
                  </a:lnTo>
                  <a:lnTo>
                    <a:pt x="409575" y="634638"/>
                  </a:lnTo>
                  <a:lnTo>
                    <a:pt x="409575" y="944926"/>
                  </a:lnTo>
                  <a:lnTo>
                    <a:pt x="409348" y="949223"/>
                  </a:lnTo>
                  <a:lnTo>
                    <a:pt x="408894" y="953294"/>
                  </a:lnTo>
                  <a:lnTo>
                    <a:pt x="407986" y="957817"/>
                  </a:lnTo>
                  <a:lnTo>
                    <a:pt x="406623" y="961662"/>
                  </a:lnTo>
                  <a:lnTo>
                    <a:pt x="405034" y="965506"/>
                  </a:lnTo>
                  <a:lnTo>
                    <a:pt x="403218" y="969125"/>
                  </a:lnTo>
                  <a:lnTo>
                    <a:pt x="400720" y="972743"/>
                  </a:lnTo>
                  <a:lnTo>
                    <a:pt x="398450" y="975910"/>
                  </a:lnTo>
                  <a:lnTo>
                    <a:pt x="395726" y="979076"/>
                  </a:lnTo>
                  <a:lnTo>
                    <a:pt x="392774" y="981564"/>
                  </a:lnTo>
                  <a:lnTo>
                    <a:pt x="389368" y="984278"/>
                  </a:lnTo>
                  <a:lnTo>
                    <a:pt x="386190" y="986539"/>
                  </a:lnTo>
                  <a:lnTo>
                    <a:pt x="382557" y="988575"/>
                  </a:lnTo>
                  <a:lnTo>
                    <a:pt x="378698" y="990384"/>
                  </a:lnTo>
                  <a:lnTo>
                    <a:pt x="374611" y="991741"/>
                  </a:lnTo>
                  <a:lnTo>
                    <a:pt x="370524" y="992645"/>
                  </a:lnTo>
                  <a:lnTo>
                    <a:pt x="365757" y="993550"/>
                  </a:lnTo>
                  <a:lnTo>
                    <a:pt x="360535" y="993776"/>
                  </a:lnTo>
                  <a:lnTo>
                    <a:pt x="49267" y="993776"/>
                  </a:lnTo>
                  <a:lnTo>
                    <a:pt x="44272" y="993550"/>
                  </a:lnTo>
                  <a:lnTo>
                    <a:pt x="39277" y="992645"/>
                  </a:lnTo>
                  <a:lnTo>
                    <a:pt x="35191" y="991741"/>
                  </a:lnTo>
                  <a:lnTo>
                    <a:pt x="31331" y="990384"/>
                  </a:lnTo>
                  <a:lnTo>
                    <a:pt x="27471" y="988575"/>
                  </a:lnTo>
                  <a:lnTo>
                    <a:pt x="23839" y="986539"/>
                  </a:lnTo>
                  <a:lnTo>
                    <a:pt x="20433" y="984278"/>
                  </a:lnTo>
                  <a:lnTo>
                    <a:pt x="17028" y="981564"/>
                  </a:lnTo>
                  <a:lnTo>
                    <a:pt x="14303" y="979076"/>
                  </a:lnTo>
                  <a:lnTo>
                    <a:pt x="11352" y="975910"/>
                  </a:lnTo>
                  <a:lnTo>
                    <a:pt x="8854" y="972743"/>
                  </a:lnTo>
                  <a:lnTo>
                    <a:pt x="6811" y="969125"/>
                  </a:lnTo>
                  <a:lnTo>
                    <a:pt x="4768" y="965506"/>
                  </a:lnTo>
                  <a:lnTo>
                    <a:pt x="3178" y="961662"/>
                  </a:lnTo>
                  <a:lnTo>
                    <a:pt x="1816" y="957817"/>
                  </a:lnTo>
                  <a:lnTo>
                    <a:pt x="908" y="953294"/>
                  </a:lnTo>
                  <a:lnTo>
                    <a:pt x="227" y="949223"/>
                  </a:lnTo>
                  <a:lnTo>
                    <a:pt x="0" y="944926"/>
                  </a:lnTo>
                  <a:lnTo>
                    <a:pt x="0" y="634638"/>
                  </a:lnTo>
                  <a:lnTo>
                    <a:pt x="227" y="631246"/>
                  </a:lnTo>
                  <a:lnTo>
                    <a:pt x="908" y="627175"/>
                  </a:lnTo>
                  <a:lnTo>
                    <a:pt x="1362" y="623782"/>
                  </a:lnTo>
                  <a:lnTo>
                    <a:pt x="2270" y="620390"/>
                  </a:lnTo>
                  <a:lnTo>
                    <a:pt x="3632" y="616998"/>
                  </a:lnTo>
                  <a:lnTo>
                    <a:pt x="4995" y="613605"/>
                  </a:lnTo>
                  <a:lnTo>
                    <a:pt x="6811" y="610665"/>
                  </a:lnTo>
                  <a:lnTo>
                    <a:pt x="8627" y="607499"/>
                  </a:lnTo>
                  <a:lnTo>
                    <a:pt x="10670" y="604559"/>
                  </a:lnTo>
                  <a:lnTo>
                    <a:pt x="12941" y="601845"/>
                  </a:lnTo>
                  <a:lnTo>
                    <a:pt x="15438" y="599583"/>
                  </a:lnTo>
                  <a:lnTo>
                    <a:pt x="18163" y="597096"/>
                  </a:lnTo>
                  <a:lnTo>
                    <a:pt x="20887" y="594834"/>
                  </a:lnTo>
                  <a:lnTo>
                    <a:pt x="23839" y="593025"/>
                  </a:lnTo>
                  <a:lnTo>
                    <a:pt x="27017" y="591216"/>
                  </a:lnTo>
                  <a:lnTo>
                    <a:pt x="30196" y="589633"/>
                  </a:lnTo>
                  <a:lnTo>
                    <a:pt x="34736" y="588276"/>
                  </a:lnTo>
                  <a:lnTo>
                    <a:pt x="39277" y="586919"/>
                  </a:lnTo>
                  <a:lnTo>
                    <a:pt x="44272" y="586240"/>
                  </a:lnTo>
                  <a:lnTo>
                    <a:pt x="49267" y="585788"/>
                  </a:lnTo>
                  <a:close/>
                  <a:moveTo>
                    <a:pt x="1273230" y="0"/>
                  </a:moveTo>
                  <a:lnTo>
                    <a:pt x="1584498" y="0"/>
                  </a:lnTo>
                  <a:lnTo>
                    <a:pt x="1589493" y="226"/>
                  </a:lnTo>
                  <a:lnTo>
                    <a:pt x="1594488" y="905"/>
                  </a:lnTo>
                  <a:lnTo>
                    <a:pt x="1599028" y="2263"/>
                  </a:lnTo>
                  <a:lnTo>
                    <a:pt x="1603569" y="3847"/>
                  </a:lnTo>
                  <a:lnTo>
                    <a:pt x="1607883" y="5883"/>
                  </a:lnTo>
                  <a:lnTo>
                    <a:pt x="1611969" y="8372"/>
                  </a:lnTo>
                  <a:lnTo>
                    <a:pt x="1615602" y="11314"/>
                  </a:lnTo>
                  <a:lnTo>
                    <a:pt x="1619235" y="14256"/>
                  </a:lnTo>
                  <a:lnTo>
                    <a:pt x="1622413" y="17650"/>
                  </a:lnTo>
                  <a:lnTo>
                    <a:pt x="1625138" y="21497"/>
                  </a:lnTo>
                  <a:lnTo>
                    <a:pt x="1627408" y="25796"/>
                  </a:lnTo>
                  <a:lnTo>
                    <a:pt x="1629678" y="29869"/>
                  </a:lnTo>
                  <a:lnTo>
                    <a:pt x="1631495" y="34395"/>
                  </a:lnTo>
                  <a:lnTo>
                    <a:pt x="1632403" y="39147"/>
                  </a:lnTo>
                  <a:lnTo>
                    <a:pt x="1633311" y="43899"/>
                  </a:lnTo>
                  <a:lnTo>
                    <a:pt x="1633538" y="48877"/>
                  </a:lnTo>
                  <a:lnTo>
                    <a:pt x="1633538" y="359111"/>
                  </a:lnTo>
                  <a:lnTo>
                    <a:pt x="1633311" y="364089"/>
                  </a:lnTo>
                  <a:lnTo>
                    <a:pt x="1632403" y="368841"/>
                  </a:lnTo>
                  <a:lnTo>
                    <a:pt x="1631495" y="373593"/>
                  </a:lnTo>
                  <a:lnTo>
                    <a:pt x="1629678" y="378119"/>
                  </a:lnTo>
                  <a:lnTo>
                    <a:pt x="1627408" y="382418"/>
                  </a:lnTo>
                  <a:lnTo>
                    <a:pt x="1625138" y="386491"/>
                  </a:lnTo>
                  <a:lnTo>
                    <a:pt x="1622413" y="390338"/>
                  </a:lnTo>
                  <a:lnTo>
                    <a:pt x="1619235" y="393732"/>
                  </a:lnTo>
                  <a:lnTo>
                    <a:pt x="1615602" y="396900"/>
                  </a:lnTo>
                  <a:lnTo>
                    <a:pt x="1611969" y="399615"/>
                  </a:lnTo>
                  <a:lnTo>
                    <a:pt x="1607883" y="402105"/>
                  </a:lnTo>
                  <a:lnTo>
                    <a:pt x="1603569" y="404141"/>
                  </a:lnTo>
                  <a:lnTo>
                    <a:pt x="1599028" y="405725"/>
                  </a:lnTo>
                  <a:lnTo>
                    <a:pt x="1594488" y="407083"/>
                  </a:lnTo>
                  <a:lnTo>
                    <a:pt x="1589493" y="407762"/>
                  </a:lnTo>
                  <a:lnTo>
                    <a:pt x="1584498" y="407988"/>
                  </a:lnTo>
                  <a:lnTo>
                    <a:pt x="1273230" y="407988"/>
                  </a:lnTo>
                  <a:lnTo>
                    <a:pt x="1268008" y="407762"/>
                  </a:lnTo>
                  <a:lnTo>
                    <a:pt x="1263240" y="407083"/>
                  </a:lnTo>
                  <a:lnTo>
                    <a:pt x="1258473" y="405725"/>
                  </a:lnTo>
                  <a:lnTo>
                    <a:pt x="1254159" y="404141"/>
                  </a:lnTo>
                  <a:lnTo>
                    <a:pt x="1249845" y="402105"/>
                  </a:lnTo>
                  <a:lnTo>
                    <a:pt x="1245532" y="399615"/>
                  </a:lnTo>
                  <a:lnTo>
                    <a:pt x="1241899" y="396900"/>
                  </a:lnTo>
                  <a:lnTo>
                    <a:pt x="1238493" y="393732"/>
                  </a:lnTo>
                  <a:lnTo>
                    <a:pt x="1235315" y="390338"/>
                  </a:lnTo>
                  <a:lnTo>
                    <a:pt x="1232363" y="386491"/>
                  </a:lnTo>
                  <a:lnTo>
                    <a:pt x="1229866" y="382418"/>
                  </a:lnTo>
                  <a:lnTo>
                    <a:pt x="1227823" y="378119"/>
                  </a:lnTo>
                  <a:lnTo>
                    <a:pt x="1226233" y="373593"/>
                  </a:lnTo>
                  <a:lnTo>
                    <a:pt x="1224871" y="368841"/>
                  </a:lnTo>
                  <a:lnTo>
                    <a:pt x="1224190" y="364089"/>
                  </a:lnTo>
                  <a:lnTo>
                    <a:pt x="1223963" y="359111"/>
                  </a:lnTo>
                  <a:lnTo>
                    <a:pt x="1223963" y="48877"/>
                  </a:lnTo>
                  <a:lnTo>
                    <a:pt x="1224190" y="43899"/>
                  </a:lnTo>
                  <a:lnTo>
                    <a:pt x="1224871" y="39147"/>
                  </a:lnTo>
                  <a:lnTo>
                    <a:pt x="1226233" y="34395"/>
                  </a:lnTo>
                  <a:lnTo>
                    <a:pt x="1227823" y="29869"/>
                  </a:lnTo>
                  <a:lnTo>
                    <a:pt x="1229866" y="25796"/>
                  </a:lnTo>
                  <a:lnTo>
                    <a:pt x="1232363" y="21497"/>
                  </a:lnTo>
                  <a:lnTo>
                    <a:pt x="1235315" y="17650"/>
                  </a:lnTo>
                  <a:lnTo>
                    <a:pt x="1238493" y="14256"/>
                  </a:lnTo>
                  <a:lnTo>
                    <a:pt x="1241899" y="11314"/>
                  </a:lnTo>
                  <a:lnTo>
                    <a:pt x="1245532" y="8372"/>
                  </a:lnTo>
                  <a:lnTo>
                    <a:pt x="1249845" y="5883"/>
                  </a:lnTo>
                  <a:lnTo>
                    <a:pt x="1254159" y="3847"/>
                  </a:lnTo>
                  <a:lnTo>
                    <a:pt x="1258473" y="2263"/>
                  </a:lnTo>
                  <a:lnTo>
                    <a:pt x="1263240" y="905"/>
                  </a:lnTo>
                  <a:lnTo>
                    <a:pt x="1268008" y="226"/>
                  </a:lnTo>
                  <a:lnTo>
                    <a:pt x="1273230" y="0"/>
                  </a:lnTo>
                  <a:close/>
                  <a:moveTo>
                    <a:pt x="661842" y="0"/>
                  </a:moveTo>
                  <a:lnTo>
                    <a:pt x="973283" y="0"/>
                  </a:lnTo>
                  <a:lnTo>
                    <a:pt x="978280" y="226"/>
                  </a:lnTo>
                  <a:lnTo>
                    <a:pt x="983278" y="905"/>
                  </a:lnTo>
                  <a:lnTo>
                    <a:pt x="988048" y="2263"/>
                  </a:lnTo>
                  <a:lnTo>
                    <a:pt x="992364" y="3847"/>
                  </a:lnTo>
                  <a:lnTo>
                    <a:pt x="996681" y="5883"/>
                  </a:lnTo>
                  <a:lnTo>
                    <a:pt x="1000769" y="8372"/>
                  </a:lnTo>
                  <a:lnTo>
                    <a:pt x="1004404" y="11314"/>
                  </a:lnTo>
                  <a:lnTo>
                    <a:pt x="1008039" y="14256"/>
                  </a:lnTo>
                  <a:lnTo>
                    <a:pt x="1011219" y="17650"/>
                  </a:lnTo>
                  <a:lnTo>
                    <a:pt x="1013945" y="21497"/>
                  </a:lnTo>
                  <a:lnTo>
                    <a:pt x="1016444" y="25796"/>
                  </a:lnTo>
                  <a:lnTo>
                    <a:pt x="1018488" y="29869"/>
                  </a:lnTo>
                  <a:lnTo>
                    <a:pt x="1020306" y="34395"/>
                  </a:lnTo>
                  <a:lnTo>
                    <a:pt x="1021214" y="39147"/>
                  </a:lnTo>
                  <a:lnTo>
                    <a:pt x="1022123" y="43899"/>
                  </a:lnTo>
                  <a:lnTo>
                    <a:pt x="1022350" y="48877"/>
                  </a:lnTo>
                  <a:lnTo>
                    <a:pt x="1022350" y="359111"/>
                  </a:lnTo>
                  <a:lnTo>
                    <a:pt x="1022123" y="364089"/>
                  </a:lnTo>
                  <a:lnTo>
                    <a:pt x="1021214" y="368841"/>
                  </a:lnTo>
                  <a:lnTo>
                    <a:pt x="1020306" y="373593"/>
                  </a:lnTo>
                  <a:lnTo>
                    <a:pt x="1018488" y="378119"/>
                  </a:lnTo>
                  <a:lnTo>
                    <a:pt x="1016444" y="382418"/>
                  </a:lnTo>
                  <a:lnTo>
                    <a:pt x="1013945" y="386491"/>
                  </a:lnTo>
                  <a:lnTo>
                    <a:pt x="1011219" y="390338"/>
                  </a:lnTo>
                  <a:lnTo>
                    <a:pt x="1008039" y="393732"/>
                  </a:lnTo>
                  <a:lnTo>
                    <a:pt x="1004404" y="396900"/>
                  </a:lnTo>
                  <a:lnTo>
                    <a:pt x="1000769" y="399615"/>
                  </a:lnTo>
                  <a:lnTo>
                    <a:pt x="996681" y="402105"/>
                  </a:lnTo>
                  <a:lnTo>
                    <a:pt x="992364" y="404141"/>
                  </a:lnTo>
                  <a:lnTo>
                    <a:pt x="988048" y="405725"/>
                  </a:lnTo>
                  <a:lnTo>
                    <a:pt x="983278" y="407083"/>
                  </a:lnTo>
                  <a:lnTo>
                    <a:pt x="978280" y="407762"/>
                  </a:lnTo>
                  <a:lnTo>
                    <a:pt x="973283" y="407988"/>
                  </a:lnTo>
                  <a:lnTo>
                    <a:pt x="661842" y="407988"/>
                  </a:lnTo>
                  <a:lnTo>
                    <a:pt x="656844" y="407762"/>
                  </a:lnTo>
                  <a:lnTo>
                    <a:pt x="651847" y="407083"/>
                  </a:lnTo>
                  <a:lnTo>
                    <a:pt x="647076" y="405725"/>
                  </a:lnTo>
                  <a:lnTo>
                    <a:pt x="642760" y="404141"/>
                  </a:lnTo>
                  <a:lnTo>
                    <a:pt x="638444" y="402105"/>
                  </a:lnTo>
                  <a:lnTo>
                    <a:pt x="634355" y="399615"/>
                  </a:lnTo>
                  <a:lnTo>
                    <a:pt x="630721" y="396900"/>
                  </a:lnTo>
                  <a:lnTo>
                    <a:pt x="627086" y="393732"/>
                  </a:lnTo>
                  <a:lnTo>
                    <a:pt x="623906" y="390338"/>
                  </a:lnTo>
                  <a:lnTo>
                    <a:pt x="621180" y="386491"/>
                  </a:lnTo>
                  <a:lnTo>
                    <a:pt x="618681" y="382418"/>
                  </a:lnTo>
                  <a:lnTo>
                    <a:pt x="616637" y="378119"/>
                  </a:lnTo>
                  <a:lnTo>
                    <a:pt x="614819" y="373593"/>
                  </a:lnTo>
                  <a:lnTo>
                    <a:pt x="613683" y="368841"/>
                  </a:lnTo>
                  <a:lnTo>
                    <a:pt x="613002" y="364089"/>
                  </a:lnTo>
                  <a:lnTo>
                    <a:pt x="612775" y="359111"/>
                  </a:lnTo>
                  <a:lnTo>
                    <a:pt x="612775" y="48877"/>
                  </a:lnTo>
                  <a:lnTo>
                    <a:pt x="613002" y="43899"/>
                  </a:lnTo>
                  <a:lnTo>
                    <a:pt x="613683" y="39147"/>
                  </a:lnTo>
                  <a:lnTo>
                    <a:pt x="614819" y="34395"/>
                  </a:lnTo>
                  <a:lnTo>
                    <a:pt x="616637" y="29869"/>
                  </a:lnTo>
                  <a:lnTo>
                    <a:pt x="618681" y="25796"/>
                  </a:lnTo>
                  <a:lnTo>
                    <a:pt x="621180" y="21497"/>
                  </a:lnTo>
                  <a:lnTo>
                    <a:pt x="623906" y="17650"/>
                  </a:lnTo>
                  <a:lnTo>
                    <a:pt x="627086" y="14256"/>
                  </a:lnTo>
                  <a:lnTo>
                    <a:pt x="630721" y="11314"/>
                  </a:lnTo>
                  <a:lnTo>
                    <a:pt x="634355" y="8372"/>
                  </a:lnTo>
                  <a:lnTo>
                    <a:pt x="638444" y="5883"/>
                  </a:lnTo>
                  <a:lnTo>
                    <a:pt x="642760" y="3847"/>
                  </a:lnTo>
                  <a:lnTo>
                    <a:pt x="647076" y="2263"/>
                  </a:lnTo>
                  <a:lnTo>
                    <a:pt x="651847" y="905"/>
                  </a:lnTo>
                  <a:lnTo>
                    <a:pt x="656844" y="226"/>
                  </a:lnTo>
                  <a:lnTo>
                    <a:pt x="661842" y="0"/>
                  </a:lnTo>
                  <a:close/>
                  <a:moveTo>
                    <a:pt x="49267" y="0"/>
                  </a:moveTo>
                  <a:lnTo>
                    <a:pt x="360535" y="0"/>
                  </a:lnTo>
                  <a:lnTo>
                    <a:pt x="365757" y="226"/>
                  </a:lnTo>
                  <a:lnTo>
                    <a:pt x="370524" y="905"/>
                  </a:lnTo>
                  <a:lnTo>
                    <a:pt x="375292" y="2263"/>
                  </a:lnTo>
                  <a:lnTo>
                    <a:pt x="379606" y="3847"/>
                  </a:lnTo>
                  <a:lnTo>
                    <a:pt x="383920" y="5883"/>
                  </a:lnTo>
                  <a:lnTo>
                    <a:pt x="388233" y="8372"/>
                  </a:lnTo>
                  <a:lnTo>
                    <a:pt x="391866" y="11314"/>
                  </a:lnTo>
                  <a:lnTo>
                    <a:pt x="395271" y="14256"/>
                  </a:lnTo>
                  <a:lnTo>
                    <a:pt x="398450" y="17650"/>
                  </a:lnTo>
                  <a:lnTo>
                    <a:pt x="401401" y="21497"/>
                  </a:lnTo>
                  <a:lnTo>
                    <a:pt x="403672" y="25796"/>
                  </a:lnTo>
                  <a:lnTo>
                    <a:pt x="405715" y="29869"/>
                  </a:lnTo>
                  <a:lnTo>
                    <a:pt x="407531" y="34395"/>
                  </a:lnTo>
                  <a:lnTo>
                    <a:pt x="408440" y="39147"/>
                  </a:lnTo>
                  <a:lnTo>
                    <a:pt x="409348" y="43899"/>
                  </a:lnTo>
                  <a:lnTo>
                    <a:pt x="409575" y="48877"/>
                  </a:lnTo>
                  <a:lnTo>
                    <a:pt x="409575" y="359111"/>
                  </a:lnTo>
                  <a:lnTo>
                    <a:pt x="409348" y="364089"/>
                  </a:lnTo>
                  <a:lnTo>
                    <a:pt x="408440" y="368841"/>
                  </a:lnTo>
                  <a:lnTo>
                    <a:pt x="407531" y="373593"/>
                  </a:lnTo>
                  <a:lnTo>
                    <a:pt x="405715" y="378119"/>
                  </a:lnTo>
                  <a:lnTo>
                    <a:pt x="403672" y="382418"/>
                  </a:lnTo>
                  <a:lnTo>
                    <a:pt x="401401" y="386491"/>
                  </a:lnTo>
                  <a:lnTo>
                    <a:pt x="398450" y="390338"/>
                  </a:lnTo>
                  <a:lnTo>
                    <a:pt x="395271" y="393732"/>
                  </a:lnTo>
                  <a:lnTo>
                    <a:pt x="391866" y="396900"/>
                  </a:lnTo>
                  <a:lnTo>
                    <a:pt x="388233" y="399615"/>
                  </a:lnTo>
                  <a:lnTo>
                    <a:pt x="383920" y="402105"/>
                  </a:lnTo>
                  <a:lnTo>
                    <a:pt x="379606" y="404141"/>
                  </a:lnTo>
                  <a:lnTo>
                    <a:pt x="375292" y="405725"/>
                  </a:lnTo>
                  <a:lnTo>
                    <a:pt x="370524" y="407083"/>
                  </a:lnTo>
                  <a:lnTo>
                    <a:pt x="365757" y="407762"/>
                  </a:lnTo>
                  <a:lnTo>
                    <a:pt x="360535" y="407988"/>
                  </a:lnTo>
                  <a:lnTo>
                    <a:pt x="49267" y="407988"/>
                  </a:lnTo>
                  <a:lnTo>
                    <a:pt x="44272" y="407762"/>
                  </a:lnTo>
                  <a:lnTo>
                    <a:pt x="39277" y="407083"/>
                  </a:lnTo>
                  <a:lnTo>
                    <a:pt x="35191" y="405951"/>
                  </a:lnTo>
                  <a:lnTo>
                    <a:pt x="31331" y="404594"/>
                  </a:lnTo>
                  <a:lnTo>
                    <a:pt x="27471" y="402783"/>
                  </a:lnTo>
                  <a:lnTo>
                    <a:pt x="23839" y="400747"/>
                  </a:lnTo>
                  <a:lnTo>
                    <a:pt x="20433" y="398710"/>
                  </a:lnTo>
                  <a:lnTo>
                    <a:pt x="17028" y="396221"/>
                  </a:lnTo>
                  <a:lnTo>
                    <a:pt x="14303" y="393279"/>
                  </a:lnTo>
                  <a:lnTo>
                    <a:pt x="11352" y="390338"/>
                  </a:lnTo>
                  <a:lnTo>
                    <a:pt x="8854" y="386944"/>
                  </a:lnTo>
                  <a:lnTo>
                    <a:pt x="6811" y="383323"/>
                  </a:lnTo>
                  <a:lnTo>
                    <a:pt x="4768" y="379703"/>
                  </a:lnTo>
                  <a:lnTo>
                    <a:pt x="3178" y="375856"/>
                  </a:lnTo>
                  <a:lnTo>
                    <a:pt x="1816" y="371783"/>
                  </a:lnTo>
                  <a:lnTo>
                    <a:pt x="908" y="367710"/>
                  </a:lnTo>
                  <a:lnTo>
                    <a:pt x="227" y="363636"/>
                  </a:lnTo>
                  <a:lnTo>
                    <a:pt x="0" y="359111"/>
                  </a:lnTo>
                  <a:lnTo>
                    <a:pt x="0" y="48877"/>
                  </a:lnTo>
                  <a:lnTo>
                    <a:pt x="227" y="44578"/>
                  </a:lnTo>
                  <a:lnTo>
                    <a:pt x="908" y="40278"/>
                  </a:lnTo>
                  <a:lnTo>
                    <a:pt x="1816" y="36205"/>
                  </a:lnTo>
                  <a:lnTo>
                    <a:pt x="3178" y="32132"/>
                  </a:lnTo>
                  <a:lnTo>
                    <a:pt x="4768" y="28285"/>
                  </a:lnTo>
                  <a:lnTo>
                    <a:pt x="6811" y="24665"/>
                  </a:lnTo>
                  <a:lnTo>
                    <a:pt x="8854" y="21044"/>
                  </a:lnTo>
                  <a:lnTo>
                    <a:pt x="11352" y="17650"/>
                  </a:lnTo>
                  <a:lnTo>
                    <a:pt x="14303" y="14708"/>
                  </a:lnTo>
                  <a:lnTo>
                    <a:pt x="17028" y="11993"/>
                  </a:lnTo>
                  <a:lnTo>
                    <a:pt x="20433" y="9504"/>
                  </a:lnTo>
                  <a:lnTo>
                    <a:pt x="23839" y="7241"/>
                  </a:lnTo>
                  <a:lnTo>
                    <a:pt x="27471" y="5204"/>
                  </a:lnTo>
                  <a:lnTo>
                    <a:pt x="31331" y="3394"/>
                  </a:lnTo>
                  <a:lnTo>
                    <a:pt x="35191" y="2036"/>
                  </a:lnTo>
                  <a:lnTo>
                    <a:pt x="39277" y="905"/>
                  </a:lnTo>
                  <a:lnTo>
                    <a:pt x="44272" y="226"/>
                  </a:lnTo>
                  <a:lnTo>
                    <a:pt x="49267" y="0"/>
                  </a:lnTo>
                  <a:close/>
                </a:path>
              </a:pathLst>
            </a:custGeom>
            <a:solidFill>
              <a:srgbClr val="F5F5EB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文本框 50"/>
          <p:cNvSpPr txBox="1">
            <a:spLocks noChangeArrowheads="1"/>
          </p:cNvSpPr>
          <p:nvPr/>
        </p:nvSpPr>
        <p:spPr bwMode="auto">
          <a:xfrm>
            <a:off x="1161525" y="3119251"/>
            <a:ext cx="14728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grpSp>
        <p:nvGrpSpPr>
          <p:cNvPr id="21" name="组合 26"/>
          <p:cNvGrpSpPr/>
          <p:nvPr/>
        </p:nvGrpSpPr>
        <p:grpSpPr bwMode="auto">
          <a:xfrm>
            <a:off x="1966984" y="1474235"/>
            <a:ext cx="525066" cy="482203"/>
            <a:chOff x="2571691" y="2639961"/>
            <a:chExt cx="652436" cy="599459"/>
          </a:xfrm>
        </p:grpSpPr>
        <p:sp>
          <p:nvSpPr>
            <p:cNvPr id="22" name="椭圆 21"/>
            <p:cNvSpPr/>
            <p:nvPr/>
          </p:nvSpPr>
          <p:spPr>
            <a:xfrm>
              <a:off x="2571691" y="2639961"/>
              <a:ext cx="599176" cy="599459"/>
            </a:xfrm>
            <a:prstGeom prst="ellipse">
              <a:avLst/>
            </a:prstGeom>
            <a:solidFill>
              <a:srgbClr val="CF4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CF4D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8"/>
            <p:cNvSpPr txBox="1">
              <a:spLocks noChangeArrowheads="1"/>
            </p:cNvSpPr>
            <p:nvPr/>
          </p:nvSpPr>
          <p:spPr bwMode="auto">
            <a:xfrm>
              <a:off x="2636273" y="2734407"/>
              <a:ext cx="587854" cy="401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9pPr>
            </a:lstStyle>
            <a:p>
              <a:r>
                <a:rPr lang="en-US" altLang="zh-CN" sz="1500" b="1" dirty="0">
                  <a:solidFill>
                    <a:srgbClr val="F5F5EB"/>
                  </a:solidFill>
                  <a:latin typeface="Broadway" panose="04040905080B02020502" pitchFamily="82" charset="0"/>
                  <a:ea typeface="微软雅黑" panose="020B0503020204020204" pitchFamily="34" charset="-122"/>
                </a:rPr>
                <a:t>02</a:t>
              </a:r>
              <a:endParaRPr lang="zh-CN" altLang="en-US" sz="1500" b="1" dirty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0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1555</Words>
  <Application>Microsoft Office PowerPoint</Application>
  <PresentationFormat>全屏显示(16:9)</PresentationFormat>
  <Paragraphs>329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Adobe 黑体 Std R</vt:lpstr>
      <vt:lpstr>UKIJ Qolyazma</vt:lpstr>
      <vt:lpstr>方正兰亭粗黑简体</vt:lpstr>
      <vt:lpstr>华康俪金黑W8(P)</vt:lpstr>
      <vt:lpstr>华文细黑</vt:lpstr>
      <vt:lpstr>微软雅黑</vt:lpstr>
      <vt:lpstr>Agency FB</vt:lpstr>
      <vt:lpstr>Arial</vt:lpstr>
      <vt:lpstr>Arial Narrow</vt:lpstr>
      <vt:lpstr>Broadway</vt:lpstr>
      <vt:lpstr>Calibri</vt:lpstr>
      <vt:lpstr>Calibri Light</vt:lpstr>
      <vt:lpstr>Impact</vt:lpstr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14</cp:revision>
  <dcterms:created xsi:type="dcterms:W3CDTF">2016-08-02T11:03:00Z</dcterms:created>
  <dcterms:modified xsi:type="dcterms:W3CDTF">2021-01-06T00:36:34Z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