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3" r:id="rId5"/>
    <p:sldId id="273" r:id="rId6"/>
    <p:sldId id="284" r:id="rId7"/>
    <p:sldId id="287" r:id="rId8"/>
    <p:sldId id="286" r:id="rId9"/>
    <p:sldId id="259" r:id="rId10"/>
    <p:sldId id="274" r:id="rId11"/>
    <p:sldId id="276" r:id="rId12"/>
    <p:sldId id="280" r:id="rId13"/>
    <p:sldId id="268" r:id="rId14"/>
    <p:sldId id="288" r:id="rId15"/>
    <p:sldId id="260" r:id="rId16"/>
    <p:sldId id="277" r:id="rId17"/>
    <p:sldId id="285" r:id="rId18"/>
    <p:sldId id="278" r:id="rId19"/>
    <p:sldId id="266" r:id="rId20"/>
    <p:sldId id="269" r:id="rId21"/>
    <p:sldId id="261" r:id="rId22"/>
    <p:sldId id="270" r:id="rId23"/>
    <p:sldId id="271" r:id="rId24"/>
    <p:sldId id="272" r:id="rId25"/>
    <p:sldId id="275" r:id="rId26"/>
    <p:sldId id="281" r:id="rId2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729"/>
    <a:srgbClr val="3C6138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5" autoAdjust="0"/>
    <p:restoredTop sz="94660"/>
  </p:normalViewPr>
  <p:slideViewPr>
    <p:cSldViewPr snapToGrid="0">
      <p:cViewPr>
        <p:scale>
          <a:sx n="50" d="100"/>
          <a:sy n="50" d="100"/>
        </p:scale>
        <p:origin x="-918" y="-18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5568F-E97F-40DE-9183-8538B3AADB6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11805-4557-422F-A637-EAB55A53EB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561F62DF-5B4D-4355-B6E9-CE63482297A0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7852C80A-9F45-462E-87CE-685426BA618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CC336808-C6CB-44B4-BF21-3C39EB82FE4B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156A9249-D617-4CC2-9D80-860C6969B6EC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33FA373F-394D-4945-AF55-FC857FB1A5F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579EEE61-6411-42CC-8D36-97057DBDD0A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EE17EA78-AA5F-4596-931F-3C2566596B9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416C38D1-B2BE-413E-AA30-76D6C8A318AD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DF8838-2596-481A-81BD-BA549497E72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2021/1/6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507C5-9851-4EF6-82C9-5647805156C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260350" y="609600"/>
            <a:ext cx="8623300" cy="435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60349" y="20949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单击此处添加文字标题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6584435" y="3936999"/>
            <a:ext cx="2559566" cy="1183419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A76A6C-E1BF-41A9-90D8-1F55C472F0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2021/1/6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C6EAE7-8652-497A-B0B9-2516C5BD65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6039228" y="40498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A76A6C-E1BF-41A9-90D8-1F55C472F0D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2021/1/6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C6EAE7-8652-497A-B0B9-2516C5BD65F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 advClick="0" advTm="0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28805" y="4630266"/>
            <a:ext cx="343825" cy="309997"/>
            <a:chOff x="4634991" y="2138335"/>
            <a:chExt cx="428348" cy="386204"/>
          </a:xfrm>
        </p:grpSpPr>
        <p:sp>
          <p:nvSpPr>
            <p:cNvPr id="15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88044" y="4630266"/>
            <a:ext cx="343825" cy="309997"/>
            <a:chOff x="5076056" y="2138335"/>
            <a:chExt cx="428348" cy="386204"/>
          </a:xfrm>
        </p:grpSpPr>
        <p:sp>
          <p:nvSpPr>
            <p:cNvPr id="18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47283" y="4630266"/>
            <a:ext cx="343825" cy="309997"/>
            <a:chOff x="5557128" y="2138335"/>
            <a:chExt cx="428348" cy="386204"/>
          </a:xfrm>
        </p:grpSpPr>
        <p:sp>
          <p:nvSpPr>
            <p:cNvPr id="21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06522" y="4630266"/>
            <a:ext cx="343825" cy="309997"/>
            <a:chOff x="6068610" y="2138335"/>
            <a:chExt cx="428348" cy="386204"/>
          </a:xfrm>
        </p:grpSpPr>
        <p:sp>
          <p:nvSpPr>
            <p:cNvPr id="24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765760" y="4630266"/>
            <a:ext cx="343825" cy="309997"/>
            <a:chOff x="6623914" y="2138335"/>
            <a:chExt cx="428348" cy="386204"/>
          </a:xfrm>
        </p:grpSpPr>
        <p:sp>
          <p:nvSpPr>
            <p:cNvPr id="27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78259" y="2408385"/>
            <a:ext cx="5865742" cy="2712034"/>
          </a:xfrm>
          <a:prstGeom prst="rect">
            <a:avLst/>
          </a:prstGeom>
        </p:spPr>
      </p:pic>
      <p:sp>
        <p:nvSpPr>
          <p:cNvPr id="11" name="TextBox 7"/>
          <p:cNvSpPr>
            <a:spLocks noChangeArrowheads="1"/>
          </p:cNvSpPr>
          <p:nvPr/>
        </p:nvSpPr>
        <p:spPr bwMode="auto">
          <a:xfrm>
            <a:off x="800095" y="2936372"/>
            <a:ext cx="4392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这里输入关于什么的创业、商业计划书或公司团队名称</a:t>
            </a:r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767843" y="2265510"/>
            <a:ext cx="532859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投资理财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767843" y="1752886"/>
            <a:ext cx="49685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1"/>
                </a:solidFill>
                <a:latin typeface="LilyUPC" pitchFamily="34" charset="-34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4000" dirty="0">
              <a:solidFill>
                <a:schemeClr val="bg1"/>
              </a:solidFill>
              <a:latin typeface="LilyUPC" pitchFamily="34" charset="-34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409" y="615985"/>
            <a:ext cx="3660335" cy="2378557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81499" y="1275606"/>
            <a:ext cx="1620180" cy="3192123"/>
            <a:chOff x="981499" y="1275606"/>
            <a:chExt cx="1620180" cy="3192123"/>
          </a:xfrm>
        </p:grpSpPr>
        <p:sp>
          <p:nvSpPr>
            <p:cNvPr id="23" name="Freeform 5"/>
            <p:cNvSpPr/>
            <p:nvPr/>
          </p:nvSpPr>
          <p:spPr bwMode="auto">
            <a:xfrm>
              <a:off x="981499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25"/>
            <p:cNvSpPr/>
            <p:nvPr/>
          </p:nvSpPr>
          <p:spPr bwMode="auto">
            <a:xfrm>
              <a:off x="981499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014520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1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9734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点击输入简要文字内容，文字内容需概括精炼，不用多余的文字修饰，言简意赅的说明该项内容。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just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just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… …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4327" y="1750202"/>
              <a:ext cx="1337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标题关键字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86235" y="1275606"/>
            <a:ext cx="1620180" cy="3192123"/>
            <a:chOff x="2886235" y="1275606"/>
            <a:chExt cx="1620180" cy="3192123"/>
          </a:xfrm>
        </p:grpSpPr>
        <p:sp>
          <p:nvSpPr>
            <p:cNvPr id="24" name="Freeform 5"/>
            <p:cNvSpPr/>
            <p:nvPr/>
          </p:nvSpPr>
          <p:spPr bwMode="auto">
            <a:xfrm>
              <a:off x="2886235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2886235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919256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1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3422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点击输入简要文字内容，文字内容需概括精炼，不用多余的文字修饰，言简意赅的说明该项内容。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just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just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… 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9065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标题关键字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90971" y="1275606"/>
            <a:ext cx="1620180" cy="3192123"/>
            <a:chOff x="4790971" y="1275606"/>
            <a:chExt cx="1620180" cy="3192123"/>
          </a:xfrm>
        </p:grpSpPr>
        <p:sp>
          <p:nvSpPr>
            <p:cNvPr id="25" name="Freeform 5"/>
            <p:cNvSpPr/>
            <p:nvPr/>
          </p:nvSpPr>
          <p:spPr bwMode="auto">
            <a:xfrm>
              <a:off x="4790971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4790971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823992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1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5975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点击输入简要文字内容，文字内容需概括精炼，不用多余的文字修饰，言简意赅的说明该项内容。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just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just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… …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3801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标题关键字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95708" y="1275606"/>
            <a:ext cx="1620180" cy="3192123"/>
            <a:chOff x="6695708" y="1275606"/>
            <a:chExt cx="1620180" cy="3192123"/>
          </a:xfrm>
        </p:grpSpPr>
        <p:sp>
          <p:nvSpPr>
            <p:cNvPr id="26" name="Freeform 5"/>
            <p:cNvSpPr/>
            <p:nvPr/>
          </p:nvSpPr>
          <p:spPr bwMode="auto">
            <a:xfrm>
              <a:off x="6695708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6695708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728729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1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86803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点击输入简要文字内容，文字内容需概括精炼，不用多余的文字修饰，言简意赅的说明该项内容。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just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just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… …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78538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标题关键字</a:t>
              </a: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512925" y="1542228"/>
            <a:ext cx="2027143" cy="2020491"/>
            <a:chOff x="1440917" y="1548121"/>
            <a:chExt cx="2027143" cy="2020491"/>
          </a:xfrm>
        </p:grpSpPr>
        <p:sp>
          <p:nvSpPr>
            <p:cNvPr id="24" name="Freeform 6"/>
            <p:cNvSpPr/>
            <p:nvPr/>
          </p:nvSpPr>
          <p:spPr bwMode="auto">
            <a:xfrm rot="2700000">
              <a:off x="1444243" y="1544795"/>
              <a:ext cx="2020491" cy="2027143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9683" y="2173729"/>
              <a:ext cx="130428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管理成本</a:t>
              </a: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970406" y="2491031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%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83676" y="2938934"/>
            <a:ext cx="1640481" cy="1635098"/>
            <a:chOff x="3111668" y="2944827"/>
            <a:chExt cx="1640481" cy="1635098"/>
          </a:xfrm>
        </p:grpSpPr>
        <p:sp>
          <p:nvSpPr>
            <p:cNvPr id="25" name="Freeform 7"/>
            <p:cNvSpPr/>
            <p:nvPr/>
          </p:nvSpPr>
          <p:spPr bwMode="auto">
            <a:xfrm rot="2700000">
              <a:off x="3114360" y="2942135"/>
              <a:ext cx="1635098" cy="1640481"/>
            </a:xfrm>
            <a:custGeom>
              <a:avLst/>
              <a:gdLst>
                <a:gd name="T0" fmla="*/ 4570 w 5609"/>
                <a:gd name="T1" fmla="*/ 4570 h 5609"/>
                <a:gd name="T2" fmla="*/ 807 w 5609"/>
                <a:gd name="T3" fmla="*/ 4570 h 5609"/>
                <a:gd name="T4" fmla="*/ 30 w 5609"/>
                <a:gd name="T5" fmla="*/ 2575 h 5609"/>
                <a:gd name="T6" fmla="*/ 30 w 5609"/>
                <a:gd name="T7" fmla="*/ 30 h 5609"/>
                <a:gd name="T8" fmla="*/ 2574 w 5609"/>
                <a:gd name="T9" fmla="*/ 30 h 5609"/>
                <a:gd name="T10" fmla="*/ 4570 w 5609"/>
                <a:gd name="T11" fmla="*/ 807 h 5609"/>
                <a:gd name="T12" fmla="*/ 4570 w 5609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09" h="5609">
                  <a:moveTo>
                    <a:pt x="4570" y="4570"/>
                  </a:moveTo>
                  <a:cubicBezTo>
                    <a:pt x="3531" y="5609"/>
                    <a:pt x="1846" y="5609"/>
                    <a:pt x="807" y="4570"/>
                  </a:cubicBezTo>
                  <a:cubicBezTo>
                    <a:pt x="258" y="4022"/>
                    <a:pt x="0" y="3293"/>
                    <a:pt x="30" y="2575"/>
                  </a:cubicBezTo>
                  <a:lnTo>
                    <a:pt x="30" y="30"/>
                  </a:lnTo>
                  <a:lnTo>
                    <a:pt x="2574" y="30"/>
                  </a:lnTo>
                  <a:cubicBezTo>
                    <a:pt x="3293" y="0"/>
                    <a:pt x="4022" y="258"/>
                    <a:pt x="4570" y="807"/>
                  </a:cubicBezTo>
                  <a:cubicBezTo>
                    <a:pt x="5609" y="1846"/>
                    <a:pt x="5609" y="3531"/>
                    <a:pt x="4570" y="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1327" y="3347926"/>
              <a:ext cx="10786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营销成本</a:t>
              </a:r>
            </a:p>
          </p:txBody>
        </p:sp>
        <p:sp>
          <p:nvSpPr>
            <p:cNvPr id="30" name="TextBox 9"/>
            <p:cNvSpPr txBox="1">
              <a:spLocks noChangeArrowheads="1"/>
            </p:cNvSpPr>
            <p:nvPr/>
          </p:nvSpPr>
          <p:spPr bwMode="auto">
            <a:xfrm>
              <a:off x="3466877" y="3620484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%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26373" y="1904483"/>
            <a:ext cx="1300156" cy="1295980"/>
            <a:chOff x="4254365" y="1910376"/>
            <a:chExt cx="1300156" cy="1295980"/>
          </a:xfrm>
        </p:grpSpPr>
        <p:sp>
          <p:nvSpPr>
            <p:cNvPr id="31" name="Freeform 5"/>
            <p:cNvSpPr/>
            <p:nvPr/>
          </p:nvSpPr>
          <p:spPr bwMode="auto">
            <a:xfrm rot="2700000" flipH="1">
              <a:off x="4256453" y="1908288"/>
              <a:ext cx="1295980" cy="1300156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34737" y="2241239"/>
              <a:ext cx="9013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办公成本</a:t>
              </a:r>
            </a:p>
          </p:txBody>
        </p:sp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4396940" y="2413757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%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67269" y="1203598"/>
            <a:ext cx="1073298" cy="1069851"/>
            <a:chOff x="3395261" y="1209491"/>
            <a:chExt cx="1073298" cy="1069851"/>
          </a:xfrm>
        </p:grpSpPr>
        <p:sp>
          <p:nvSpPr>
            <p:cNvPr id="23" name="Freeform 5"/>
            <p:cNvSpPr/>
            <p:nvPr/>
          </p:nvSpPr>
          <p:spPr bwMode="auto">
            <a:xfrm rot="2700000">
              <a:off x="3396984" y="1207768"/>
              <a:ext cx="1069851" cy="1073298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2648" y="1516900"/>
              <a:ext cx="69852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其他成本</a:t>
              </a:r>
            </a:p>
          </p:txBody>
        </p: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3555043" y="1654258"/>
              <a:ext cx="7537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10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%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61636" y="1355511"/>
            <a:ext cx="333875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6136" y="2299530"/>
            <a:ext cx="2664296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76451" y="3598808"/>
            <a:ext cx="312394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7241" y="3598808"/>
            <a:ext cx="17592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六边形 98"/>
          <p:cNvSpPr/>
          <p:nvPr/>
        </p:nvSpPr>
        <p:spPr>
          <a:xfrm rot="5400000">
            <a:off x="3512616" y="3032385"/>
            <a:ext cx="794351" cy="685352"/>
          </a:xfrm>
          <a:prstGeom prst="hexagon">
            <a:avLst>
              <a:gd name="adj" fmla="val 30879"/>
              <a:gd name="vf" fmla="val 115470"/>
            </a:avLst>
          </a:prstGeom>
          <a:solidFill>
            <a:srgbClr val="D9AA27"/>
          </a:solidFill>
          <a:ln w="38100" cap="flat" cmpd="sng" algn="ctr">
            <a:noFill/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910590">
              <a:defRPr/>
            </a:pPr>
            <a:endParaRPr lang="zh-CN" altLang="en-US" sz="1270" kern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00" name="六边形 99"/>
          <p:cNvSpPr/>
          <p:nvPr/>
        </p:nvSpPr>
        <p:spPr>
          <a:xfrm rot="5400000">
            <a:off x="1423711" y="1279437"/>
            <a:ext cx="1113884" cy="960090"/>
          </a:xfrm>
          <a:prstGeom prst="hexagon">
            <a:avLst>
              <a:gd name="adj" fmla="val 30879"/>
              <a:gd name="vf" fmla="val 11547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910590">
              <a:defRPr/>
            </a:pPr>
            <a:endParaRPr lang="zh-CN" altLang="en-US" sz="1270" kern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01" name="六边形 100"/>
          <p:cNvSpPr/>
          <p:nvPr/>
        </p:nvSpPr>
        <p:spPr>
          <a:xfrm rot="5400000">
            <a:off x="482286" y="2467231"/>
            <a:ext cx="867515" cy="748064"/>
          </a:xfrm>
          <a:prstGeom prst="hexagon">
            <a:avLst>
              <a:gd name="adj" fmla="val 30879"/>
              <a:gd name="vf" fmla="val 115470"/>
            </a:avLst>
          </a:prstGeom>
          <a:solidFill>
            <a:srgbClr val="D9AA27"/>
          </a:solidFill>
          <a:ln w="38100" cap="flat" cmpd="sng" algn="ctr">
            <a:noFill/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910590">
              <a:defRPr/>
            </a:pPr>
            <a:endParaRPr lang="zh-CN" altLang="en-US" sz="1270" kern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2" name="组合 101"/>
          <p:cNvGrpSpPr/>
          <p:nvPr/>
        </p:nvGrpSpPr>
        <p:grpSpPr bwMode="auto">
          <a:xfrm>
            <a:off x="2636890" y="811337"/>
            <a:ext cx="1167637" cy="1354280"/>
            <a:chOff x="2803653" y="1116161"/>
            <a:chExt cx="1241260" cy="1439861"/>
          </a:xfrm>
        </p:grpSpPr>
        <p:sp>
          <p:nvSpPr>
            <p:cNvPr id="103" name="六边形 102"/>
            <p:cNvSpPr/>
            <p:nvPr/>
          </p:nvSpPr>
          <p:spPr>
            <a:xfrm rot="5400000">
              <a:off x="2704352" y="1215462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 w="19050" cap="flat" cmpd="sng" algn="ctr">
              <a:noFill/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910590">
                <a:defRPr/>
              </a:pPr>
              <a:endParaRPr lang="zh-CN" altLang="en-US" sz="1270" kern="0">
                <a:solidFill>
                  <a:srgbClr val="005A9E"/>
                </a:solidFill>
                <a:latin typeface="Calibri" panose="020F0502020204030204"/>
              </a:endParaRPr>
            </a:p>
          </p:txBody>
        </p:sp>
        <p:sp>
          <p:nvSpPr>
            <p:cNvPr id="104" name="Title 3"/>
            <p:cNvSpPr txBox="1"/>
            <p:nvPr/>
          </p:nvSpPr>
          <p:spPr>
            <a:xfrm>
              <a:off x="3056114" y="1517664"/>
              <a:ext cx="796699" cy="827219"/>
            </a:xfrm>
            <a:prstGeom prst="rect">
              <a:avLst/>
            </a:prstGeom>
          </p:spPr>
          <p:txBody>
            <a:bodyPr/>
            <a:lstStyle>
              <a:lvl1pPr algn="ctr" defTabSz="967740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3385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</a:rPr>
                <a:t>01</a:t>
              </a:r>
              <a:endParaRPr lang="en-US" sz="3385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" name="组合 104"/>
          <p:cNvGrpSpPr/>
          <p:nvPr/>
        </p:nvGrpSpPr>
        <p:grpSpPr bwMode="auto">
          <a:xfrm>
            <a:off x="1979906" y="1967028"/>
            <a:ext cx="1167637" cy="1354280"/>
            <a:chOff x="2105727" y="2344987"/>
            <a:chExt cx="1241260" cy="1439861"/>
          </a:xfrm>
        </p:grpSpPr>
        <p:sp>
          <p:nvSpPr>
            <p:cNvPr id="106" name="六边形 105"/>
            <p:cNvSpPr/>
            <p:nvPr/>
          </p:nvSpPr>
          <p:spPr>
            <a:xfrm rot="5400000">
              <a:off x="2006426" y="2444288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solidFill>
              <a:srgbClr val="D9AA27"/>
            </a:solidFill>
            <a:ln w="19050" cap="flat" cmpd="sng" algn="ctr">
              <a:noFill/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910590">
                <a:defRPr/>
              </a:pPr>
              <a:endParaRPr lang="zh-CN" altLang="en-US" sz="1270" ker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endParaRPr>
            </a:p>
          </p:txBody>
        </p:sp>
        <p:sp>
          <p:nvSpPr>
            <p:cNvPr id="107" name="Title 3"/>
            <p:cNvSpPr txBox="1"/>
            <p:nvPr/>
          </p:nvSpPr>
          <p:spPr>
            <a:xfrm>
              <a:off x="2343729" y="2746341"/>
              <a:ext cx="796699" cy="555114"/>
            </a:xfrm>
            <a:prstGeom prst="rect">
              <a:avLst/>
            </a:prstGeom>
          </p:spPr>
          <p:txBody>
            <a:bodyPr/>
            <a:lstStyle>
              <a:lvl1pPr algn="ctr" defTabSz="967740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3385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</a:rPr>
                <a:t>02</a:t>
              </a:r>
              <a:endParaRPr lang="en-US" sz="3385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" name="组合 107"/>
          <p:cNvGrpSpPr/>
          <p:nvPr/>
        </p:nvGrpSpPr>
        <p:grpSpPr bwMode="auto">
          <a:xfrm>
            <a:off x="2636890" y="3095844"/>
            <a:ext cx="1167637" cy="1354280"/>
            <a:chOff x="2803653" y="3545528"/>
            <a:chExt cx="1241260" cy="1439861"/>
          </a:xfrm>
        </p:grpSpPr>
        <p:sp>
          <p:nvSpPr>
            <p:cNvPr id="109" name="六边形 108"/>
            <p:cNvSpPr/>
            <p:nvPr/>
          </p:nvSpPr>
          <p:spPr>
            <a:xfrm rot="5400000">
              <a:off x="2704352" y="3644829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solidFill>
              <a:srgbClr val="A27802"/>
            </a:solidFill>
            <a:ln w="19050" cap="flat" cmpd="sng" algn="ctr">
              <a:noFill/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910590">
                <a:defRPr/>
              </a:pPr>
              <a:endParaRPr lang="zh-CN" altLang="en-US" sz="1270" ker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endParaRPr>
            </a:p>
          </p:txBody>
        </p:sp>
        <p:sp>
          <p:nvSpPr>
            <p:cNvPr id="110" name="Title 3"/>
            <p:cNvSpPr txBox="1"/>
            <p:nvPr/>
          </p:nvSpPr>
          <p:spPr>
            <a:xfrm>
              <a:off x="3025931" y="3946882"/>
              <a:ext cx="796699" cy="599563"/>
            </a:xfrm>
            <a:prstGeom prst="rect">
              <a:avLst/>
            </a:prstGeom>
          </p:spPr>
          <p:txBody>
            <a:bodyPr/>
            <a:lstStyle>
              <a:lvl1pPr algn="ctr" defTabSz="967740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3385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</a:rPr>
                <a:t>03</a:t>
              </a:r>
              <a:endParaRPr lang="en-US" sz="3385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" name="组合 110"/>
          <p:cNvGrpSpPr/>
          <p:nvPr/>
        </p:nvGrpSpPr>
        <p:grpSpPr bwMode="auto">
          <a:xfrm>
            <a:off x="4798958" y="1044267"/>
            <a:ext cx="2184467" cy="347902"/>
            <a:chOff x="1574602" y="3235045"/>
            <a:chExt cx="2322150" cy="370957"/>
          </a:xfrm>
          <a:solidFill>
            <a:schemeClr val="accent2">
              <a:lumMod val="75000"/>
            </a:schemeClr>
          </a:solidFill>
        </p:grpSpPr>
        <p:sp>
          <p:nvSpPr>
            <p:cNvPr id="112" name="五边形 111"/>
            <p:cNvSpPr/>
            <p:nvPr/>
          </p:nvSpPr>
          <p:spPr>
            <a:xfrm>
              <a:off x="1574602" y="3235045"/>
              <a:ext cx="2322150" cy="370957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590">
                <a:defRPr/>
              </a:pPr>
              <a:endParaRPr lang="zh-CN" altLang="en-US" sz="1270"/>
            </a:p>
          </p:txBody>
        </p:sp>
        <p:sp>
          <p:nvSpPr>
            <p:cNvPr id="13331" name="Title 3"/>
            <p:cNvSpPr txBox="1"/>
            <p:nvPr/>
          </p:nvSpPr>
          <p:spPr bwMode="auto">
            <a:xfrm>
              <a:off x="1805999" y="3245856"/>
              <a:ext cx="1947614" cy="3185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95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01</a:t>
              </a:r>
              <a:r>
                <a:rPr lang="zh-CN" altLang="en-US" sz="1695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单击填加标题</a:t>
              </a:r>
              <a:endParaRPr lang="en-US" sz="1695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4775068" y="1450402"/>
            <a:ext cx="3319255" cy="1111502"/>
          </a:xfrm>
          <a:prstGeom prst="rect">
            <a:avLst/>
          </a:prstGeom>
          <a:noFill/>
        </p:spPr>
        <p:txBody>
          <a:bodyPr lIns="68243" tIns="34121" rIns="68243" bIns="34121">
            <a:spAutoFit/>
          </a:bodyPr>
          <a:lstStyle/>
          <a:p>
            <a:pPr defTabSz="910590">
              <a:lnSpc>
                <a:spcPct val="150000"/>
              </a:lnSpc>
              <a:defRPr/>
            </a:pPr>
            <a:r>
              <a:rPr lang="zh-CN" altLang="en-US" sz="1130" dirty="0">
                <a:solidFill>
                  <a:schemeClr val="accent6"/>
                </a:solidFill>
                <a:latin typeface="+mn-ea"/>
              </a:rPr>
              <a:t>请输入您的文字  请输入您的文字 请输入您的文字</a:t>
            </a:r>
            <a:endParaRPr lang="en-US" altLang="zh-CN" sz="1130" dirty="0">
              <a:solidFill>
                <a:schemeClr val="accent6"/>
              </a:solidFill>
              <a:latin typeface="+mn-ea"/>
            </a:endParaRPr>
          </a:p>
          <a:p>
            <a:pPr defTabSz="910590">
              <a:lnSpc>
                <a:spcPct val="150000"/>
              </a:lnSpc>
              <a:defRPr/>
            </a:pPr>
            <a:r>
              <a:rPr lang="zh-CN" altLang="en-US" sz="1130" dirty="0">
                <a:solidFill>
                  <a:schemeClr val="accent6"/>
                </a:solidFill>
                <a:latin typeface="+mn-ea"/>
              </a:rPr>
              <a:t>请输入您的文字  请输入您的文字 请输入您的文字</a:t>
            </a:r>
            <a:endParaRPr lang="en-US" altLang="zh-CN" sz="1130" dirty="0">
              <a:solidFill>
                <a:schemeClr val="accent6"/>
              </a:solidFill>
              <a:latin typeface="+mn-ea"/>
            </a:endParaRPr>
          </a:p>
        </p:txBody>
      </p:sp>
      <p:grpSp>
        <p:nvGrpSpPr>
          <p:cNvPr id="6" name="组合 114"/>
          <p:cNvGrpSpPr/>
          <p:nvPr/>
        </p:nvGrpSpPr>
        <p:grpSpPr bwMode="auto">
          <a:xfrm>
            <a:off x="4798958" y="2165617"/>
            <a:ext cx="2184467" cy="347902"/>
            <a:chOff x="1574602" y="3235045"/>
            <a:chExt cx="2322150" cy="370957"/>
          </a:xfrm>
          <a:solidFill>
            <a:srgbClr val="D9AA27"/>
          </a:solidFill>
        </p:grpSpPr>
        <p:sp>
          <p:nvSpPr>
            <p:cNvPr id="116" name="五边形 115"/>
            <p:cNvSpPr/>
            <p:nvPr/>
          </p:nvSpPr>
          <p:spPr>
            <a:xfrm>
              <a:off x="1574602" y="3235045"/>
              <a:ext cx="2322150" cy="370957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590">
                <a:defRPr/>
              </a:pPr>
              <a:endParaRPr lang="zh-CN" altLang="en-US" sz="1270"/>
            </a:p>
          </p:txBody>
        </p:sp>
        <p:sp>
          <p:nvSpPr>
            <p:cNvPr id="13329" name="Title 3"/>
            <p:cNvSpPr txBox="1"/>
            <p:nvPr/>
          </p:nvSpPr>
          <p:spPr bwMode="auto">
            <a:xfrm>
              <a:off x="1805999" y="3245856"/>
              <a:ext cx="1947614" cy="3185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95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02</a:t>
              </a:r>
              <a:r>
                <a:rPr lang="zh-CN" altLang="en-US" sz="1695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单击填加标题</a:t>
              </a:r>
              <a:endParaRPr lang="en-US" sz="1695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4775068" y="2571752"/>
            <a:ext cx="3319255" cy="1111502"/>
          </a:xfrm>
          <a:prstGeom prst="rect">
            <a:avLst/>
          </a:prstGeom>
          <a:noFill/>
        </p:spPr>
        <p:txBody>
          <a:bodyPr lIns="68243" tIns="34121" rIns="68243" bIns="34121">
            <a:spAutoFit/>
          </a:bodyPr>
          <a:lstStyle/>
          <a:p>
            <a:pPr defTabSz="910590">
              <a:lnSpc>
                <a:spcPct val="150000"/>
              </a:lnSpc>
              <a:defRPr/>
            </a:pPr>
            <a:r>
              <a:rPr lang="zh-CN" altLang="en-US" sz="1130" dirty="0">
                <a:solidFill>
                  <a:schemeClr val="accent6"/>
                </a:solidFill>
                <a:latin typeface="+mn-ea"/>
              </a:rPr>
              <a:t>请输入您的文字  请输入您的文字 请输入您的文字</a:t>
            </a:r>
            <a:endParaRPr lang="en-US" altLang="zh-CN" sz="1130" dirty="0">
              <a:solidFill>
                <a:schemeClr val="accent6"/>
              </a:solidFill>
              <a:latin typeface="+mn-ea"/>
            </a:endParaRPr>
          </a:p>
          <a:p>
            <a:pPr defTabSz="910590">
              <a:lnSpc>
                <a:spcPct val="150000"/>
              </a:lnSpc>
              <a:defRPr/>
            </a:pPr>
            <a:r>
              <a:rPr lang="zh-CN" altLang="en-US" sz="1130" dirty="0">
                <a:solidFill>
                  <a:schemeClr val="accent6"/>
                </a:solidFill>
                <a:latin typeface="+mn-ea"/>
              </a:rPr>
              <a:t>请输入您的文字  请输入您的文字 请输入您的文字</a:t>
            </a:r>
            <a:endParaRPr lang="en-US" altLang="zh-CN" sz="1130" dirty="0">
              <a:solidFill>
                <a:schemeClr val="accent6"/>
              </a:solidFill>
              <a:latin typeface="+mn-ea"/>
            </a:endParaRPr>
          </a:p>
        </p:txBody>
      </p:sp>
      <p:grpSp>
        <p:nvGrpSpPr>
          <p:cNvPr id="7" name="组合 118"/>
          <p:cNvGrpSpPr/>
          <p:nvPr/>
        </p:nvGrpSpPr>
        <p:grpSpPr bwMode="auto">
          <a:xfrm>
            <a:off x="4798958" y="3336240"/>
            <a:ext cx="2184467" cy="349395"/>
            <a:chOff x="1574602" y="3235045"/>
            <a:chExt cx="2322150" cy="370957"/>
          </a:xfrm>
          <a:solidFill>
            <a:srgbClr val="AE8102"/>
          </a:solidFill>
        </p:grpSpPr>
        <p:sp>
          <p:nvSpPr>
            <p:cNvPr id="120" name="五边形 119"/>
            <p:cNvSpPr/>
            <p:nvPr/>
          </p:nvSpPr>
          <p:spPr>
            <a:xfrm>
              <a:off x="1574602" y="3235045"/>
              <a:ext cx="2322150" cy="370957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590">
                <a:defRPr/>
              </a:pPr>
              <a:endParaRPr lang="zh-CN" altLang="en-US" sz="1270"/>
            </a:p>
          </p:txBody>
        </p:sp>
        <p:sp>
          <p:nvSpPr>
            <p:cNvPr id="13327" name="Title 3"/>
            <p:cNvSpPr txBox="1"/>
            <p:nvPr/>
          </p:nvSpPr>
          <p:spPr bwMode="auto">
            <a:xfrm>
              <a:off x="1805999" y="3245856"/>
              <a:ext cx="1947614" cy="3185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95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03</a:t>
              </a:r>
              <a:r>
                <a:rPr lang="zh-CN" altLang="en-US" sz="1695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单击填加标题</a:t>
              </a:r>
              <a:endParaRPr lang="en-US" sz="1695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4775068" y="3742375"/>
            <a:ext cx="3319255" cy="1111502"/>
          </a:xfrm>
          <a:prstGeom prst="rect">
            <a:avLst/>
          </a:prstGeom>
          <a:noFill/>
        </p:spPr>
        <p:txBody>
          <a:bodyPr lIns="68243" tIns="34121" rIns="68243" bIns="34121">
            <a:spAutoFit/>
          </a:bodyPr>
          <a:lstStyle/>
          <a:p>
            <a:pPr defTabSz="910590">
              <a:lnSpc>
                <a:spcPct val="150000"/>
              </a:lnSpc>
              <a:defRPr/>
            </a:pPr>
            <a:r>
              <a:rPr lang="zh-CN" altLang="en-US" sz="1130" dirty="0">
                <a:solidFill>
                  <a:schemeClr val="accent6"/>
                </a:solidFill>
                <a:latin typeface="+mn-ea"/>
              </a:rPr>
              <a:t>请输入您的文字  请输入您的文字 请输入您的文字</a:t>
            </a:r>
            <a:endParaRPr lang="en-US" altLang="zh-CN" sz="1130" dirty="0">
              <a:solidFill>
                <a:schemeClr val="accent6"/>
              </a:solidFill>
              <a:latin typeface="+mn-ea"/>
            </a:endParaRPr>
          </a:p>
          <a:p>
            <a:pPr defTabSz="910590">
              <a:lnSpc>
                <a:spcPct val="150000"/>
              </a:lnSpc>
              <a:defRPr/>
            </a:pPr>
            <a:r>
              <a:rPr lang="zh-CN" altLang="en-US" sz="1130" dirty="0">
                <a:solidFill>
                  <a:schemeClr val="accent6"/>
                </a:solidFill>
                <a:latin typeface="+mn-ea"/>
              </a:rPr>
              <a:t>请输入您的文字  请输入您的文字 请输入您的文字</a:t>
            </a:r>
            <a:endParaRPr lang="en-US" altLang="zh-CN" sz="1130" dirty="0">
              <a:solidFill>
                <a:schemeClr val="accent6"/>
              </a:solidFill>
              <a:latin typeface="+mn-ea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4" grpId="0"/>
      <p:bldP spid="118" grpId="0"/>
      <p:bldP spid="1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115616" y="987574"/>
            <a:ext cx="2016224" cy="2016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672052" y="987574"/>
            <a:ext cx="2016224" cy="20162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228488" y="987574"/>
            <a:ext cx="2016224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967" y="2087449"/>
            <a:ext cx="10368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线下门店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4505" y="2087449"/>
            <a:ext cx="13313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电脑客户端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3347" y="2087449"/>
            <a:ext cx="11665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手机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APP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4324644" y="1314173"/>
            <a:ext cx="711040" cy="532094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6961479" y="1339588"/>
            <a:ext cx="570670" cy="481264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1800560" y="1268496"/>
            <a:ext cx="536164" cy="623448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46743" y="1840483"/>
            <a:ext cx="310406" cy="310406"/>
            <a:chOff x="3264324" y="1749600"/>
            <a:chExt cx="348156" cy="348156"/>
          </a:xfrm>
        </p:grpSpPr>
        <p:sp>
          <p:nvSpPr>
            <p:cNvPr id="19" name="矩形 18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03179" y="1840483"/>
            <a:ext cx="310406" cy="310406"/>
            <a:chOff x="3264324" y="1749600"/>
            <a:chExt cx="348156" cy="348156"/>
          </a:xfrm>
        </p:grpSpPr>
        <p:sp>
          <p:nvSpPr>
            <p:cNvPr id="23" name="矩形 22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75228" y="3544726"/>
            <a:ext cx="615412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……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……</a:t>
            </a:r>
          </a:p>
        </p:txBody>
      </p:sp>
      <p:sp>
        <p:nvSpPr>
          <p:cNvPr id="26" name="Freeform 5"/>
          <p:cNvSpPr/>
          <p:nvPr/>
        </p:nvSpPr>
        <p:spPr bwMode="auto">
          <a:xfrm>
            <a:off x="1115616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Freeform 5"/>
          <p:cNvSpPr/>
          <p:nvPr/>
        </p:nvSpPr>
        <p:spPr bwMode="auto">
          <a:xfrm flipH="1">
            <a:off x="8008152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65967" y="2417862"/>
            <a:ext cx="10368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点击输入说明文字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96911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点击输入说明文字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3347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点击输入说明文字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0"/>
                            </p:stCondLst>
                            <p:childTnLst>
                              <p:par>
                                <p:cTn id="2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 animBg="1"/>
      <p:bldP spid="11" grpId="0" animBg="1"/>
      <p:bldP spid="13" grpId="0" animBg="1"/>
      <p:bldP spid="25" grpId="0"/>
      <p:bldP spid="26" grpId="0" animBg="1"/>
      <p:bldP spid="27" grpId="0" animBg="1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035873" y="1472545"/>
            <a:ext cx="5460630" cy="2887178"/>
            <a:chOff x="3162454" y="1898153"/>
            <a:chExt cx="5805711" cy="3069632"/>
          </a:xfrm>
          <a:solidFill>
            <a:srgbClr val="D9AA27"/>
          </a:solidFill>
        </p:grpSpPr>
        <p:sp>
          <p:nvSpPr>
            <p:cNvPr id="29" name="Freeform 5"/>
            <p:cNvSpPr/>
            <p:nvPr/>
          </p:nvSpPr>
          <p:spPr bwMode="auto">
            <a:xfrm>
              <a:off x="8438447" y="2388228"/>
              <a:ext cx="46478" cy="21189"/>
            </a:xfrm>
            <a:custGeom>
              <a:avLst/>
              <a:gdLst>
                <a:gd name="T0" fmla="*/ 4 w 29"/>
                <a:gd name="T1" fmla="*/ 8 h 13"/>
                <a:gd name="T2" fmla="*/ 10 w 29"/>
                <a:gd name="T3" fmla="*/ 7 h 13"/>
                <a:gd name="T4" fmla="*/ 23 w 29"/>
                <a:gd name="T5" fmla="*/ 13 h 13"/>
                <a:gd name="T6" fmla="*/ 28 w 29"/>
                <a:gd name="T7" fmla="*/ 10 h 13"/>
                <a:gd name="T8" fmla="*/ 17 w 29"/>
                <a:gd name="T9" fmla="*/ 2 h 13"/>
                <a:gd name="T10" fmla="*/ 10 w 29"/>
                <a:gd name="T11" fmla="*/ 4 h 13"/>
                <a:gd name="T12" fmla="*/ 2 w 29"/>
                <a:gd name="T13" fmla="*/ 2 h 13"/>
                <a:gd name="T14" fmla="*/ 4 w 29"/>
                <a:gd name="T1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3">
                  <a:moveTo>
                    <a:pt x="4" y="8"/>
                  </a:moveTo>
                  <a:cubicBezTo>
                    <a:pt x="7" y="10"/>
                    <a:pt x="8" y="7"/>
                    <a:pt x="10" y="7"/>
                  </a:cubicBezTo>
                  <a:cubicBezTo>
                    <a:pt x="11" y="6"/>
                    <a:pt x="18" y="12"/>
                    <a:pt x="23" y="13"/>
                  </a:cubicBezTo>
                  <a:cubicBezTo>
                    <a:pt x="25" y="13"/>
                    <a:pt x="27" y="11"/>
                    <a:pt x="28" y="10"/>
                  </a:cubicBezTo>
                  <a:cubicBezTo>
                    <a:pt x="29" y="9"/>
                    <a:pt x="20" y="4"/>
                    <a:pt x="17" y="2"/>
                  </a:cubicBezTo>
                  <a:cubicBezTo>
                    <a:pt x="14" y="0"/>
                    <a:pt x="12" y="4"/>
                    <a:pt x="10" y="4"/>
                  </a:cubicBezTo>
                  <a:cubicBezTo>
                    <a:pt x="8" y="4"/>
                    <a:pt x="4" y="3"/>
                    <a:pt x="2" y="2"/>
                  </a:cubicBezTo>
                  <a:cubicBezTo>
                    <a:pt x="0" y="1"/>
                    <a:pt x="2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4425575" y="1988376"/>
              <a:ext cx="49896" cy="42377"/>
            </a:xfrm>
            <a:custGeom>
              <a:avLst/>
              <a:gdLst>
                <a:gd name="T0" fmla="*/ 4 w 31"/>
                <a:gd name="T1" fmla="*/ 6 h 26"/>
                <a:gd name="T2" fmla="*/ 10 w 31"/>
                <a:gd name="T3" fmla="*/ 4 h 26"/>
                <a:gd name="T4" fmla="*/ 15 w 31"/>
                <a:gd name="T5" fmla="*/ 3 h 26"/>
                <a:gd name="T6" fmla="*/ 15 w 31"/>
                <a:gd name="T7" fmla="*/ 5 h 26"/>
                <a:gd name="T8" fmla="*/ 9 w 31"/>
                <a:gd name="T9" fmla="*/ 9 h 26"/>
                <a:gd name="T10" fmla="*/ 5 w 31"/>
                <a:gd name="T11" fmla="*/ 15 h 26"/>
                <a:gd name="T12" fmla="*/ 8 w 31"/>
                <a:gd name="T13" fmla="*/ 16 h 26"/>
                <a:gd name="T14" fmla="*/ 11 w 31"/>
                <a:gd name="T15" fmla="*/ 21 h 26"/>
                <a:gd name="T16" fmla="*/ 18 w 31"/>
                <a:gd name="T17" fmla="*/ 25 h 26"/>
                <a:gd name="T18" fmla="*/ 26 w 31"/>
                <a:gd name="T19" fmla="*/ 25 h 26"/>
                <a:gd name="T20" fmla="*/ 27 w 31"/>
                <a:gd name="T21" fmla="*/ 19 h 26"/>
                <a:gd name="T22" fmla="*/ 29 w 31"/>
                <a:gd name="T23" fmla="*/ 14 h 26"/>
                <a:gd name="T24" fmla="*/ 29 w 31"/>
                <a:gd name="T25" fmla="*/ 7 h 26"/>
                <a:gd name="T26" fmla="*/ 27 w 31"/>
                <a:gd name="T27" fmla="*/ 1 h 26"/>
                <a:gd name="T28" fmla="*/ 17 w 31"/>
                <a:gd name="T29" fmla="*/ 0 h 26"/>
                <a:gd name="T30" fmla="*/ 5 w 31"/>
                <a:gd name="T31" fmla="*/ 0 h 26"/>
                <a:gd name="T32" fmla="*/ 1 w 31"/>
                <a:gd name="T33" fmla="*/ 2 h 26"/>
                <a:gd name="T34" fmla="*/ 4 w 31"/>
                <a:gd name="T3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26">
                  <a:moveTo>
                    <a:pt x="4" y="6"/>
                  </a:moveTo>
                  <a:cubicBezTo>
                    <a:pt x="6" y="8"/>
                    <a:pt x="8" y="5"/>
                    <a:pt x="10" y="4"/>
                  </a:cubicBezTo>
                  <a:cubicBezTo>
                    <a:pt x="11" y="3"/>
                    <a:pt x="13" y="3"/>
                    <a:pt x="15" y="3"/>
                  </a:cubicBezTo>
                  <a:cubicBezTo>
                    <a:pt x="16" y="2"/>
                    <a:pt x="15" y="4"/>
                    <a:pt x="15" y="5"/>
                  </a:cubicBezTo>
                  <a:cubicBezTo>
                    <a:pt x="15" y="7"/>
                    <a:pt x="11" y="8"/>
                    <a:pt x="9" y="9"/>
                  </a:cubicBezTo>
                  <a:cubicBezTo>
                    <a:pt x="7" y="10"/>
                    <a:pt x="5" y="13"/>
                    <a:pt x="5" y="15"/>
                  </a:cubicBezTo>
                  <a:cubicBezTo>
                    <a:pt x="6" y="17"/>
                    <a:pt x="7" y="16"/>
                    <a:pt x="8" y="16"/>
                  </a:cubicBezTo>
                  <a:cubicBezTo>
                    <a:pt x="10" y="16"/>
                    <a:pt x="9" y="20"/>
                    <a:pt x="11" y="21"/>
                  </a:cubicBezTo>
                  <a:cubicBezTo>
                    <a:pt x="13" y="22"/>
                    <a:pt x="16" y="24"/>
                    <a:pt x="18" y="25"/>
                  </a:cubicBezTo>
                  <a:cubicBezTo>
                    <a:pt x="20" y="26"/>
                    <a:pt x="24" y="26"/>
                    <a:pt x="26" y="25"/>
                  </a:cubicBezTo>
                  <a:cubicBezTo>
                    <a:pt x="28" y="24"/>
                    <a:pt x="28" y="20"/>
                    <a:pt x="27" y="19"/>
                  </a:cubicBezTo>
                  <a:cubicBezTo>
                    <a:pt x="27" y="18"/>
                    <a:pt x="29" y="15"/>
                    <a:pt x="29" y="14"/>
                  </a:cubicBezTo>
                  <a:cubicBezTo>
                    <a:pt x="30" y="13"/>
                    <a:pt x="31" y="7"/>
                    <a:pt x="29" y="7"/>
                  </a:cubicBezTo>
                  <a:cubicBezTo>
                    <a:pt x="28" y="6"/>
                    <a:pt x="28" y="1"/>
                    <a:pt x="27" y="1"/>
                  </a:cubicBezTo>
                  <a:cubicBezTo>
                    <a:pt x="25" y="0"/>
                    <a:pt x="20" y="0"/>
                    <a:pt x="17" y="0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2" y="3"/>
                    <a:pt x="3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4060583" y="3608972"/>
              <a:ext cx="21189" cy="19822"/>
            </a:xfrm>
            <a:custGeom>
              <a:avLst/>
              <a:gdLst>
                <a:gd name="T0" fmla="*/ 4 w 13"/>
                <a:gd name="T1" fmla="*/ 12 h 12"/>
                <a:gd name="T2" fmla="*/ 12 w 13"/>
                <a:gd name="T3" fmla="*/ 8 h 12"/>
                <a:gd name="T4" fmla="*/ 7 w 13"/>
                <a:gd name="T5" fmla="*/ 1 h 12"/>
                <a:gd name="T6" fmla="*/ 6 w 13"/>
                <a:gd name="T7" fmla="*/ 6 h 12"/>
                <a:gd name="T8" fmla="*/ 4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cubicBezTo>
                    <a:pt x="6" y="12"/>
                    <a:pt x="10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ubicBezTo>
                    <a:pt x="5" y="0"/>
                    <a:pt x="5" y="4"/>
                    <a:pt x="6" y="6"/>
                  </a:cubicBezTo>
                  <a:cubicBezTo>
                    <a:pt x="6" y="8"/>
                    <a:pt x="0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5381802" y="2320561"/>
              <a:ext cx="161308" cy="88856"/>
            </a:xfrm>
            <a:custGeom>
              <a:avLst/>
              <a:gdLst>
                <a:gd name="T0" fmla="*/ 8 w 100"/>
                <a:gd name="T1" fmla="*/ 20 h 55"/>
                <a:gd name="T2" fmla="*/ 23 w 100"/>
                <a:gd name="T3" fmla="*/ 20 h 55"/>
                <a:gd name="T4" fmla="*/ 21 w 100"/>
                <a:gd name="T5" fmla="*/ 23 h 55"/>
                <a:gd name="T6" fmla="*/ 22 w 100"/>
                <a:gd name="T7" fmla="*/ 25 h 55"/>
                <a:gd name="T8" fmla="*/ 25 w 100"/>
                <a:gd name="T9" fmla="*/ 27 h 55"/>
                <a:gd name="T10" fmla="*/ 6 w 100"/>
                <a:gd name="T11" fmla="*/ 29 h 55"/>
                <a:gd name="T12" fmla="*/ 16 w 100"/>
                <a:gd name="T13" fmla="*/ 31 h 55"/>
                <a:gd name="T14" fmla="*/ 21 w 100"/>
                <a:gd name="T15" fmla="*/ 36 h 55"/>
                <a:gd name="T16" fmla="*/ 23 w 100"/>
                <a:gd name="T17" fmla="*/ 41 h 55"/>
                <a:gd name="T18" fmla="*/ 13 w 100"/>
                <a:gd name="T19" fmla="*/ 45 h 55"/>
                <a:gd name="T20" fmla="*/ 19 w 100"/>
                <a:gd name="T21" fmla="*/ 48 h 55"/>
                <a:gd name="T22" fmla="*/ 32 w 100"/>
                <a:gd name="T23" fmla="*/ 51 h 55"/>
                <a:gd name="T24" fmla="*/ 48 w 100"/>
                <a:gd name="T25" fmla="*/ 55 h 55"/>
                <a:gd name="T26" fmla="*/ 55 w 100"/>
                <a:gd name="T27" fmla="*/ 49 h 55"/>
                <a:gd name="T28" fmla="*/ 64 w 100"/>
                <a:gd name="T29" fmla="*/ 48 h 55"/>
                <a:gd name="T30" fmla="*/ 73 w 100"/>
                <a:gd name="T31" fmla="*/ 42 h 55"/>
                <a:gd name="T32" fmla="*/ 83 w 100"/>
                <a:gd name="T33" fmla="*/ 40 h 55"/>
                <a:gd name="T34" fmla="*/ 88 w 100"/>
                <a:gd name="T35" fmla="*/ 33 h 55"/>
                <a:gd name="T36" fmla="*/ 97 w 100"/>
                <a:gd name="T37" fmla="*/ 26 h 55"/>
                <a:gd name="T38" fmla="*/ 96 w 100"/>
                <a:gd name="T39" fmla="*/ 19 h 55"/>
                <a:gd name="T40" fmla="*/ 90 w 100"/>
                <a:gd name="T41" fmla="*/ 14 h 55"/>
                <a:gd name="T42" fmla="*/ 87 w 100"/>
                <a:gd name="T43" fmla="*/ 9 h 55"/>
                <a:gd name="T44" fmla="*/ 88 w 100"/>
                <a:gd name="T45" fmla="*/ 5 h 55"/>
                <a:gd name="T46" fmla="*/ 87 w 100"/>
                <a:gd name="T47" fmla="*/ 2 h 55"/>
                <a:gd name="T48" fmla="*/ 81 w 100"/>
                <a:gd name="T49" fmla="*/ 6 h 55"/>
                <a:gd name="T50" fmla="*/ 78 w 100"/>
                <a:gd name="T51" fmla="*/ 0 h 55"/>
                <a:gd name="T52" fmla="*/ 74 w 100"/>
                <a:gd name="T53" fmla="*/ 4 h 55"/>
                <a:gd name="T54" fmla="*/ 70 w 100"/>
                <a:gd name="T55" fmla="*/ 7 h 55"/>
                <a:gd name="T56" fmla="*/ 66 w 100"/>
                <a:gd name="T57" fmla="*/ 10 h 55"/>
                <a:gd name="T58" fmla="*/ 61 w 100"/>
                <a:gd name="T59" fmla="*/ 8 h 55"/>
                <a:gd name="T60" fmla="*/ 60 w 100"/>
                <a:gd name="T61" fmla="*/ 14 h 55"/>
                <a:gd name="T62" fmla="*/ 56 w 100"/>
                <a:gd name="T63" fmla="*/ 11 h 55"/>
                <a:gd name="T64" fmla="*/ 51 w 100"/>
                <a:gd name="T65" fmla="*/ 8 h 55"/>
                <a:gd name="T66" fmla="*/ 48 w 100"/>
                <a:gd name="T67" fmla="*/ 14 h 55"/>
                <a:gd name="T68" fmla="*/ 40 w 100"/>
                <a:gd name="T69" fmla="*/ 10 h 55"/>
                <a:gd name="T70" fmla="*/ 39 w 100"/>
                <a:gd name="T71" fmla="*/ 15 h 55"/>
                <a:gd name="T72" fmla="*/ 36 w 100"/>
                <a:gd name="T73" fmla="*/ 16 h 55"/>
                <a:gd name="T74" fmla="*/ 31 w 100"/>
                <a:gd name="T75" fmla="*/ 22 h 55"/>
                <a:gd name="T76" fmla="*/ 30 w 100"/>
                <a:gd name="T77" fmla="*/ 11 h 55"/>
                <a:gd name="T78" fmla="*/ 26 w 100"/>
                <a:gd name="T79" fmla="*/ 7 h 55"/>
                <a:gd name="T80" fmla="*/ 17 w 100"/>
                <a:gd name="T81" fmla="*/ 4 h 55"/>
                <a:gd name="T82" fmla="*/ 21 w 100"/>
                <a:gd name="T83" fmla="*/ 12 h 55"/>
                <a:gd name="T84" fmla="*/ 13 w 100"/>
                <a:gd name="T85" fmla="*/ 9 h 55"/>
                <a:gd name="T86" fmla="*/ 13 w 100"/>
                <a:gd name="T87" fmla="*/ 14 h 55"/>
                <a:gd name="T88" fmla="*/ 6 w 100"/>
                <a:gd name="T89" fmla="*/ 14 h 55"/>
                <a:gd name="T90" fmla="*/ 9 w 100"/>
                <a:gd name="T91" fmla="*/ 16 h 55"/>
                <a:gd name="T92" fmla="*/ 2 w 100"/>
                <a:gd name="T93" fmla="*/ 19 h 55"/>
                <a:gd name="T94" fmla="*/ 8 w 100"/>
                <a:gd name="T95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55">
                  <a:moveTo>
                    <a:pt x="8" y="20"/>
                  </a:moveTo>
                  <a:cubicBezTo>
                    <a:pt x="11" y="20"/>
                    <a:pt x="20" y="19"/>
                    <a:pt x="23" y="20"/>
                  </a:cubicBezTo>
                  <a:cubicBezTo>
                    <a:pt x="26" y="21"/>
                    <a:pt x="25" y="21"/>
                    <a:pt x="21" y="23"/>
                  </a:cubicBezTo>
                  <a:cubicBezTo>
                    <a:pt x="18" y="25"/>
                    <a:pt x="20" y="25"/>
                    <a:pt x="22" y="25"/>
                  </a:cubicBezTo>
                  <a:cubicBezTo>
                    <a:pt x="24" y="25"/>
                    <a:pt x="25" y="24"/>
                    <a:pt x="25" y="27"/>
                  </a:cubicBezTo>
                  <a:cubicBezTo>
                    <a:pt x="26" y="30"/>
                    <a:pt x="10" y="27"/>
                    <a:pt x="6" y="29"/>
                  </a:cubicBezTo>
                  <a:cubicBezTo>
                    <a:pt x="2" y="32"/>
                    <a:pt x="13" y="31"/>
                    <a:pt x="16" y="31"/>
                  </a:cubicBezTo>
                  <a:cubicBezTo>
                    <a:pt x="18" y="31"/>
                    <a:pt x="19" y="36"/>
                    <a:pt x="21" y="36"/>
                  </a:cubicBezTo>
                  <a:cubicBezTo>
                    <a:pt x="23" y="36"/>
                    <a:pt x="22" y="36"/>
                    <a:pt x="23" y="41"/>
                  </a:cubicBezTo>
                  <a:cubicBezTo>
                    <a:pt x="24" y="45"/>
                    <a:pt x="17" y="44"/>
                    <a:pt x="13" y="45"/>
                  </a:cubicBezTo>
                  <a:cubicBezTo>
                    <a:pt x="9" y="46"/>
                    <a:pt x="15" y="48"/>
                    <a:pt x="19" y="48"/>
                  </a:cubicBezTo>
                  <a:cubicBezTo>
                    <a:pt x="24" y="49"/>
                    <a:pt x="30" y="50"/>
                    <a:pt x="32" y="51"/>
                  </a:cubicBezTo>
                  <a:cubicBezTo>
                    <a:pt x="34" y="53"/>
                    <a:pt x="42" y="55"/>
                    <a:pt x="48" y="55"/>
                  </a:cubicBezTo>
                  <a:cubicBezTo>
                    <a:pt x="50" y="55"/>
                    <a:pt x="53" y="51"/>
                    <a:pt x="55" y="49"/>
                  </a:cubicBezTo>
                  <a:cubicBezTo>
                    <a:pt x="57" y="48"/>
                    <a:pt x="61" y="48"/>
                    <a:pt x="64" y="48"/>
                  </a:cubicBezTo>
                  <a:cubicBezTo>
                    <a:pt x="67" y="48"/>
                    <a:pt x="71" y="44"/>
                    <a:pt x="73" y="42"/>
                  </a:cubicBezTo>
                  <a:cubicBezTo>
                    <a:pt x="76" y="40"/>
                    <a:pt x="80" y="40"/>
                    <a:pt x="83" y="40"/>
                  </a:cubicBezTo>
                  <a:cubicBezTo>
                    <a:pt x="85" y="40"/>
                    <a:pt x="88" y="35"/>
                    <a:pt x="88" y="33"/>
                  </a:cubicBezTo>
                  <a:cubicBezTo>
                    <a:pt x="89" y="30"/>
                    <a:pt x="93" y="27"/>
                    <a:pt x="97" y="26"/>
                  </a:cubicBezTo>
                  <a:cubicBezTo>
                    <a:pt x="100" y="25"/>
                    <a:pt x="96" y="23"/>
                    <a:pt x="96" y="19"/>
                  </a:cubicBezTo>
                  <a:cubicBezTo>
                    <a:pt x="96" y="16"/>
                    <a:pt x="94" y="15"/>
                    <a:pt x="90" y="14"/>
                  </a:cubicBezTo>
                  <a:cubicBezTo>
                    <a:pt x="87" y="13"/>
                    <a:pt x="89" y="10"/>
                    <a:pt x="87" y="9"/>
                  </a:cubicBezTo>
                  <a:cubicBezTo>
                    <a:pt x="85" y="8"/>
                    <a:pt x="86" y="6"/>
                    <a:pt x="88" y="5"/>
                  </a:cubicBezTo>
                  <a:cubicBezTo>
                    <a:pt x="90" y="3"/>
                    <a:pt x="90" y="2"/>
                    <a:pt x="87" y="2"/>
                  </a:cubicBezTo>
                  <a:cubicBezTo>
                    <a:pt x="84" y="3"/>
                    <a:pt x="84" y="5"/>
                    <a:pt x="81" y="6"/>
                  </a:cubicBezTo>
                  <a:cubicBezTo>
                    <a:pt x="79" y="6"/>
                    <a:pt x="80" y="0"/>
                    <a:pt x="78" y="0"/>
                  </a:cubicBezTo>
                  <a:cubicBezTo>
                    <a:pt x="76" y="0"/>
                    <a:pt x="73" y="3"/>
                    <a:pt x="74" y="4"/>
                  </a:cubicBezTo>
                  <a:cubicBezTo>
                    <a:pt x="75" y="6"/>
                    <a:pt x="73" y="7"/>
                    <a:pt x="70" y="7"/>
                  </a:cubicBezTo>
                  <a:cubicBezTo>
                    <a:pt x="67" y="7"/>
                    <a:pt x="68" y="9"/>
                    <a:pt x="66" y="10"/>
                  </a:cubicBezTo>
                  <a:cubicBezTo>
                    <a:pt x="64" y="12"/>
                    <a:pt x="63" y="8"/>
                    <a:pt x="61" y="8"/>
                  </a:cubicBezTo>
                  <a:cubicBezTo>
                    <a:pt x="58" y="9"/>
                    <a:pt x="60" y="12"/>
                    <a:pt x="60" y="14"/>
                  </a:cubicBezTo>
                  <a:cubicBezTo>
                    <a:pt x="61" y="16"/>
                    <a:pt x="57" y="14"/>
                    <a:pt x="56" y="11"/>
                  </a:cubicBezTo>
                  <a:cubicBezTo>
                    <a:pt x="54" y="8"/>
                    <a:pt x="54" y="7"/>
                    <a:pt x="51" y="8"/>
                  </a:cubicBezTo>
                  <a:cubicBezTo>
                    <a:pt x="47" y="9"/>
                    <a:pt x="50" y="12"/>
                    <a:pt x="48" y="14"/>
                  </a:cubicBezTo>
                  <a:cubicBezTo>
                    <a:pt x="46" y="17"/>
                    <a:pt x="43" y="9"/>
                    <a:pt x="40" y="10"/>
                  </a:cubicBezTo>
                  <a:cubicBezTo>
                    <a:pt x="38" y="10"/>
                    <a:pt x="40" y="13"/>
                    <a:pt x="39" y="15"/>
                  </a:cubicBezTo>
                  <a:cubicBezTo>
                    <a:pt x="38" y="17"/>
                    <a:pt x="37" y="14"/>
                    <a:pt x="36" y="16"/>
                  </a:cubicBezTo>
                  <a:cubicBezTo>
                    <a:pt x="34" y="17"/>
                    <a:pt x="33" y="22"/>
                    <a:pt x="31" y="22"/>
                  </a:cubicBezTo>
                  <a:cubicBezTo>
                    <a:pt x="29" y="23"/>
                    <a:pt x="31" y="12"/>
                    <a:pt x="30" y="11"/>
                  </a:cubicBezTo>
                  <a:cubicBezTo>
                    <a:pt x="28" y="11"/>
                    <a:pt x="28" y="10"/>
                    <a:pt x="26" y="7"/>
                  </a:cubicBezTo>
                  <a:cubicBezTo>
                    <a:pt x="25" y="5"/>
                    <a:pt x="20" y="3"/>
                    <a:pt x="17" y="4"/>
                  </a:cubicBezTo>
                  <a:cubicBezTo>
                    <a:pt x="13" y="6"/>
                    <a:pt x="21" y="9"/>
                    <a:pt x="21" y="12"/>
                  </a:cubicBezTo>
                  <a:cubicBezTo>
                    <a:pt x="21" y="14"/>
                    <a:pt x="15" y="7"/>
                    <a:pt x="13" y="9"/>
                  </a:cubicBezTo>
                  <a:cubicBezTo>
                    <a:pt x="11" y="10"/>
                    <a:pt x="14" y="12"/>
                    <a:pt x="13" y="14"/>
                  </a:cubicBezTo>
                  <a:cubicBezTo>
                    <a:pt x="13" y="16"/>
                    <a:pt x="10" y="13"/>
                    <a:pt x="6" y="14"/>
                  </a:cubicBezTo>
                  <a:cubicBezTo>
                    <a:pt x="3" y="14"/>
                    <a:pt x="8" y="15"/>
                    <a:pt x="9" y="16"/>
                  </a:cubicBezTo>
                  <a:cubicBezTo>
                    <a:pt x="9" y="17"/>
                    <a:pt x="5" y="17"/>
                    <a:pt x="2" y="19"/>
                  </a:cubicBezTo>
                  <a:cubicBezTo>
                    <a:pt x="0" y="20"/>
                    <a:pt x="5" y="20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5621030" y="2526980"/>
              <a:ext cx="124398" cy="197534"/>
            </a:xfrm>
            <a:custGeom>
              <a:avLst/>
              <a:gdLst>
                <a:gd name="T0" fmla="*/ 4 w 77"/>
                <a:gd name="T1" fmla="*/ 20 h 122"/>
                <a:gd name="T2" fmla="*/ 0 w 77"/>
                <a:gd name="T3" fmla="*/ 24 h 122"/>
                <a:gd name="T4" fmla="*/ 6 w 77"/>
                <a:gd name="T5" fmla="*/ 29 h 122"/>
                <a:gd name="T6" fmla="*/ 10 w 77"/>
                <a:gd name="T7" fmla="*/ 28 h 122"/>
                <a:gd name="T8" fmla="*/ 8 w 77"/>
                <a:gd name="T9" fmla="*/ 32 h 122"/>
                <a:gd name="T10" fmla="*/ 5 w 77"/>
                <a:gd name="T11" fmla="*/ 36 h 122"/>
                <a:gd name="T12" fmla="*/ 12 w 77"/>
                <a:gd name="T13" fmla="*/ 34 h 122"/>
                <a:gd name="T14" fmla="*/ 14 w 77"/>
                <a:gd name="T15" fmla="*/ 39 h 122"/>
                <a:gd name="T16" fmla="*/ 15 w 77"/>
                <a:gd name="T17" fmla="*/ 45 h 122"/>
                <a:gd name="T18" fmla="*/ 13 w 77"/>
                <a:gd name="T19" fmla="*/ 53 h 122"/>
                <a:gd name="T20" fmla="*/ 16 w 77"/>
                <a:gd name="T21" fmla="*/ 58 h 122"/>
                <a:gd name="T22" fmla="*/ 26 w 77"/>
                <a:gd name="T23" fmla="*/ 57 h 122"/>
                <a:gd name="T24" fmla="*/ 28 w 77"/>
                <a:gd name="T25" fmla="*/ 66 h 122"/>
                <a:gd name="T26" fmla="*/ 30 w 77"/>
                <a:gd name="T27" fmla="*/ 72 h 122"/>
                <a:gd name="T28" fmla="*/ 22 w 77"/>
                <a:gd name="T29" fmla="*/ 78 h 122"/>
                <a:gd name="T30" fmla="*/ 15 w 77"/>
                <a:gd name="T31" fmla="*/ 80 h 122"/>
                <a:gd name="T32" fmla="*/ 17 w 77"/>
                <a:gd name="T33" fmla="*/ 86 h 122"/>
                <a:gd name="T34" fmla="*/ 18 w 77"/>
                <a:gd name="T35" fmla="*/ 89 h 122"/>
                <a:gd name="T36" fmla="*/ 8 w 77"/>
                <a:gd name="T37" fmla="*/ 97 h 122"/>
                <a:gd name="T38" fmla="*/ 18 w 77"/>
                <a:gd name="T39" fmla="*/ 101 h 122"/>
                <a:gd name="T40" fmla="*/ 26 w 77"/>
                <a:gd name="T41" fmla="*/ 104 h 122"/>
                <a:gd name="T42" fmla="*/ 16 w 77"/>
                <a:gd name="T43" fmla="*/ 108 h 122"/>
                <a:gd name="T44" fmla="*/ 11 w 77"/>
                <a:gd name="T45" fmla="*/ 115 h 122"/>
                <a:gd name="T46" fmla="*/ 5 w 77"/>
                <a:gd name="T47" fmla="*/ 121 h 122"/>
                <a:gd name="T48" fmla="*/ 16 w 77"/>
                <a:gd name="T49" fmla="*/ 118 h 122"/>
                <a:gd name="T50" fmla="*/ 24 w 77"/>
                <a:gd name="T51" fmla="*/ 117 h 122"/>
                <a:gd name="T52" fmla="*/ 31 w 77"/>
                <a:gd name="T53" fmla="*/ 112 h 122"/>
                <a:gd name="T54" fmla="*/ 41 w 77"/>
                <a:gd name="T55" fmla="*/ 113 h 122"/>
                <a:gd name="T56" fmla="*/ 55 w 77"/>
                <a:gd name="T57" fmla="*/ 110 h 122"/>
                <a:gd name="T58" fmla="*/ 69 w 77"/>
                <a:gd name="T59" fmla="*/ 106 h 122"/>
                <a:gd name="T60" fmla="*/ 65 w 77"/>
                <a:gd name="T61" fmla="*/ 100 h 122"/>
                <a:gd name="T62" fmla="*/ 74 w 77"/>
                <a:gd name="T63" fmla="*/ 87 h 122"/>
                <a:gd name="T64" fmla="*/ 62 w 77"/>
                <a:gd name="T65" fmla="*/ 84 h 122"/>
                <a:gd name="T66" fmla="*/ 61 w 77"/>
                <a:gd name="T67" fmla="*/ 80 h 122"/>
                <a:gd name="T68" fmla="*/ 59 w 77"/>
                <a:gd name="T69" fmla="*/ 73 h 122"/>
                <a:gd name="T70" fmla="*/ 53 w 77"/>
                <a:gd name="T71" fmla="*/ 63 h 122"/>
                <a:gd name="T72" fmla="*/ 44 w 77"/>
                <a:gd name="T73" fmla="*/ 53 h 122"/>
                <a:gd name="T74" fmla="*/ 40 w 77"/>
                <a:gd name="T75" fmla="*/ 41 h 122"/>
                <a:gd name="T76" fmla="*/ 35 w 77"/>
                <a:gd name="T77" fmla="*/ 35 h 122"/>
                <a:gd name="T78" fmla="*/ 43 w 77"/>
                <a:gd name="T79" fmla="*/ 25 h 122"/>
                <a:gd name="T80" fmla="*/ 44 w 77"/>
                <a:gd name="T81" fmla="*/ 17 h 122"/>
                <a:gd name="T82" fmla="*/ 35 w 77"/>
                <a:gd name="T83" fmla="*/ 15 h 122"/>
                <a:gd name="T84" fmla="*/ 22 w 77"/>
                <a:gd name="T85" fmla="*/ 19 h 122"/>
                <a:gd name="T86" fmla="*/ 29 w 77"/>
                <a:gd name="T87" fmla="*/ 10 h 122"/>
                <a:gd name="T88" fmla="*/ 35 w 77"/>
                <a:gd name="T89" fmla="*/ 2 h 122"/>
                <a:gd name="T90" fmla="*/ 27 w 77"/>
                <a:gd name="T91" fmla="*/ 2 h 122"/>
                <a:gd name="T92" fmla="*/ 14 w 77"/>
                <a:gd name="T93" fmla="*/ 2 h 122"/>
                <a:gd name="T94" fmla="*/ 11 w 77"/>
                <a:gd name="T95" fmla="*/ 8 h 122"/>
                <a:gd name="T96" fmla="*/ 14 w 77"/>
                <a:gd name="T97" fmla="*/ 13 h 122"/>
                <a:gd name="T98" fmla="*/ 8 w 77"/>
                <a:gd name="T99" fmla="*/ 18 h 122"/>
                <a:gd name="T100" fmla="*/ 7 w 77"/>
                <a:gd name="T101" fmla="*/ 23 h 122"/>
                <a:gd name="T102" fmla="*/ 4 w 77"/>
                <a:gd name="T103" fmla="*/ 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122">
                  <a:moveTo>
                    <a:pt x="4" y="20"/>
                  </a:moveTo>
                  <a:cubicBezTo>
                    <a:pt x="3" y="21"/>
                    <a:pt x="0" y="23"/>
                    <a:pt x="0" y="24"/>
                  </a:cubicBezTo>
                  <a:cubicBezTo>
                    <a:pt x="1" y="26"/>
                    <a:pt x="3" y="29"/>
                    <a:pt x="6" y="29"/>
                  </a:cubicBezTo>
                  <a:cubicBezTo>
                    <a:pt x="8" y="28"/>
                    <a:pt x="11" y="27"/>
                    <a:pt x="10" y="28"/>
                  </a:cubicBezTo>
                  <a:cubicBezTo>
                    <a:pt x="10" y="30"/>
                    <a:pt x="10" y="31"/>
                    <a:pt x="8" y="32"/>
                  </a:cubicBezTo>
                  <a:cubicBezTo>
                    <a:pt x="6" y="33"/>
                    <a:pt x="3" y="36"/>
                    <a:pt x="5" y="36"/>
                  </a:cubicBezTo>
                  <a:cubicBezTo>
                    <a:pt x="6" y="37"/>
                    <a:pt x="13" y="33"/>
                    <a:pt x="12" y="34"/>
                  </a:cubicBezTo>
                  <a:cubicBezTo>
                    <a:pt x="12" y="36"/>
                    <a:pt x="13" y="38"/>
                    <a:pt x="14" y="39"/>
                  </a:cubicBezTo>
                  <a:cubicBezTo>
                    <a:pt x="15" y="40"/>
                    <a:pt x="15" y="43"/>
                    <a:pt x="15" y="45"/>
                  </a:cubicBezTo>
                  <a:cubicBezTo>
                    <a:pt x="14" y="47"/>
                    <a:pt x="14" y="51"/>
                    <a:pt x="13" y="53"/>
                  </a:cubicBezTo>
                  <a:cubicBezTo>
                    <a:pt x="12" y="54"/>
                    <a:pt x="13" y="58"/>
                    <a:pt x="16" y="58"/>
                  </a:cubicBezTo>
                  <a:cubicBezTo>
                    <a:pt x="20" y="58"/>
                    <a:pt x="25" y="55"/>
                    <a:pt x="26" y="57"/>
                  </a:cubicBezTo>
                  <a:cubicBezTo>
                    <a:pt x="26" y="58"/>
                    <a:pt x="25" y="64"/>
                    <a:pt x="28" y="66"/>
                  </a:cubicBezTo>
                  <a:cubicBezTo>
                    <a:pt x="30" y="68"/>
                    <a:pt x="32" y="70"/>
                    <a:pt x="30" y="72"/>
                  </a:cubicBezTo>
                  <a:cubicBezTo>
                    <a:pt x="29" y="74"/>
                    <a:pt x="23" y="78"/>
                    <a:pt x="22" y="78"/>
                  </a:cubicBezTo>
                  <a:cubicBezTo>
                    <a:pt x="20" y="78"/>
                    <a:pt x="15" y="78"/>
                    <a:pt x="15" y="80"/>
                  </a:cubicBezTo>
                  <a:cubicBezTo>
                    <a:pt x="14" y="83"/>
                    <a:pt x="15" y="86"/>
                    <a:pt x="17" y="86"/>
                  </a:cubicBezTo>
                  <a:cubicBezTo>
                    <a:pt x="19" y="85"/>
                    <a:pt x="22" y="86"/>
                    <a:pt x="18" y="89"/>
                  </a:cubicBezTo>
                  <a:cubicBezTo>
                    <a:pt x="15" y="93"/>
                    <a:pt x="8" y="96"/>
                    <a:pt x="8" y="97"/>
                  </a:cubicBezTo>
                  <a:cubicBezTo>
                    <a:pt x="8" y="99"/>
                    <a:pt x="14" y="100"/>
                    <a:pt x="18" y="101"/>
                  </a:cubicBezTo>
                  <a:cubicBezTo>
                    <a:pt x="21" y="102"/>
                    <a:pt x="27" y="103"/>
                    <a:pt x="26" y="104"/>
                  </a:cubicBezTo>
                  <a:cubicBezTo>
                    <a:pt x="26" y="105"/>
                    <a:pt x="17" y="106"/>
                    <a:pt x="16" y="108"/>
                  </a:cubicBezTo>
                  <a:cubicBezTo>
                    <a:pt x="14" y="109"/>
                    <a:pt x="12" y="114"/>
                    <a:pt x="11" y="115"/>
                  </a:cubicBezTo>
                  <a:cubicBezTo>
                    <a:pt x="9" y="117"/>
                    <a:pt x="2" y="121"/>
                    <a:pt x="5" y="121"/>
                  </a:cubicBezTo>
                  <a:cubicBezTo>
                    <a:pt x="8" y="122"/>
                    <a:pt x="14" y="118"/>
                    <a:pt x="16" y="118"/>
                  </a:cubicBezTo>
                  <a:cubicBezTo>
                    <a:pt x="19" y="118"/>
                    <a:pt x="21" y="120"/>
                    <a:pt x="24" y="117"/>
                  </a:cubicBezTo>
                  <a:cubicBezTo>
                    <a:pt x="27" y="114"/>
                    <a:pt x="29" y="111"/>
                    <a:pt x="31" y="112"/>
                  </a:cubicBezTo>
                  <a:cubicBezTo>
                    <a:pt x="33" y="113"/>
                    <a:pt x="35" y="116"/>
                    <a:pt x="41" y="113"/>
                  </a:cubicBezTo>
                  <a:cubicBezTo>
                    <a:pt x="46" y="110"/>
                    <a:pt x="51" y="110"/>
                    <a:pt x="55" y="110"/>
                  </a:cubicBezTo>
                  <a:cubicBezTo>
                    <a:pt x="60" y="109"/>
                    <a:pt x="71" y="107"/>
                    <a:pt x="69" y="106"/>
                  </a:cubicBezTo>
                  <a:cubicBezTo>
                    <a:pt x="67" y="104"/>
                    <a:pt x="62" y="103"/>
                    <a:pt x="65" y="100"/>
                  </a:cubicBezTo>
                  <a:cubicBezTo>
                    <a:pt x="68" y="97"/>
                    <a:pt x="77" y="91"/>
                    <a:pt x="74" y="87"/>
                  </a:cubicBezTo>
                  <a:cubicBezTo>
                    <a:pt x="72" y="84"/>
                    <a:pt x="65" y="83"/>
                    <a:pt x="62" y="84"/>
                  </a:cubicBezTo>
                  <a:cubicBezTo>
                    <a:pt x="58" y="85"/>
                    <a:pt x="61" y="82"/>
                    <a:pt x="61" y="80"/>
                  </a:cubicBezTo>
                  <a:cubicBezTo>
                    <a:pt x="61" y="78"/>
                    <a:pt x="59" y="76"/>
                    <a:pt x="59" y="73"/>
                  </a:cubicBezTo>
                  <a:cubicBezTo>
                    <a:pt x="59" y="70"/>
                    <a:pt x="56" y="64"/>
                    <a:pt x="53" y="63"/>
                  </a:cubicBezTo>
                  <a:cubicBezTo>
                    <a:pt x="50" y="61"/>
                    <a:pt x="45" y="57"/>
                    <a:pt x="44" y="53"/>
                  </a:cubicBezTo>
                  <a:cubicBezTo>
                    <a:pt x="43" y="49"/>
                    <a:pt x="44" y="44"/>
                    <a:pt x="40" y="41"/>
                  </a:cubicBezTo>
                  <a:cubicBezTo>
                    <a:pt x="36" y="39"/>
                    <a:pt x="32" y="39"/>
                    <a:pt x="35" y="35"/>
                  </a:cubicBezTo>
                  <a:cubicBezTo>
                    <a:pt x="39" y="32"/>
                    <a:pt x="41" y="27"/>
                    <a:pt x="43" y="25"/>
                  </a:cubicBezTo>
                  <a:cubicBezTo>
                    <a:pt x="45" y="22"/>
                    <a:pt x="49" y="18"/>
                    <a:pt x="44" y="17"/>
                  </a:cubicBezTo>
                  <a:cubicBezTo>
                    <a:pt x="41" y="16"/>
                    <a:pt x="37" y="15"/>
                    <a:pt x="35" y="15"/>
                  </a:cubicBezTo>
                  <a:cubicBezTo>
                    <a:pt x="33" y="15"/>
                    <a:pt x="22" y="20"/>
                    <a:pt x="22" y="19"/>
                  </a:cubicBezTo>
                  <a:cubicBezTo>
                    <a:pt x="23" y="18"/>
                    <a:pt x="27" y="11"/>
                    <a:pt x="29" y="10"/>
                  </a:cubicBezTo>
                  <a:cubicBezTo>
                    <a:pt x="31" y="8"/>
                    <a:pt x="34" y="5"/>
                    <a:pt x="35" y="2"/>
                  </a:cubicBezTo>
                  <a:cubicBezTo>
                    <a:pt x="35" y="0"/>
                    <a:pt x="30" y="2"/>
                    <a:pt x="27" y="2"/>
                  </a:cubicBezTo>
                  <a:cubicBezTo>
                    <a:pt x="23" y="2"/>
                    <a:pt x="15" y="2"/>
                    <a:pt x="14" y="2"/>
                  </a:cubicBezTo>
                  <a:cubicBezTo>
                    <a:pt x="13" y="3"/>
                    <a:pt x="12" y="7"/>
                    <a:pt x="11" y="8"/>
                  </a:cubicBezTo>
                  <a:cubicBezTo>
                    <a:pt x="10" y="9"/>
                    <a:pt x="15" y="11"/>
                    <a:pt x="14" y="13"/>
                  </a:cubicBezTo>
                  <a:cubicBezTo>
                    <a:pt x="12" y="14"/>
                    <a:pt x="7" y="17"/>
                    <a:pt x="8" y="18"/>
                  </a:cubicBezTo>
                  <a:cubicBezTo>
                    <a:pt x="9" y="19"/>
                    <a:pt x="9" y="23"/>
                    <a:pt x="7" y="23"/>
                  </a:cubicBezTo>
                  <a:cubicBezTo>
                    <a:pt x="5" y="23"/>
                    <a:pt x="4" y="19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5547894" y="2613102"/>
              <a:ext cx="81338" cy="77237"/>
            </a:xfrm>
            <a:custGeom>
              <a:avLst/>
              <a:gdLst>
                <a:gd name="T0" fmla="*/ 15 w 50"/>
                <a:gd name="T1" fmla="*/ 48 h 48"/>
                <a:gd name="T2" fmla="*/ 30 w 50"/>
                <a:gd name="T3" fmla="*/ 42 h 48"/>
                <a:gd name="T4" fmla="*/ 42 w 50"/>
                <a:gd name="T5" fmla="*/ 39 h 48"/>
                <a:gd name="T6" fmla="*/ 48 w 50"/>
                <a:gd name="T7" fmla="*/ 25 h 48"/>
                <a:gd name="T8" fmla="*/ 47 w 50"/>
                <a:gd name="T9" fmla="*/ 15 h 48"/>
                <a:gd name="T10" fmla="*/ 48 w 50"/>
                <a:gd name="T11" fmla="*/ 14 h 48"/>
                <a:gd name="T12" fmla="*/ 48 w 50"/>
                <a:gd name="T13" fmla="*/ 14 h 48"/>
                <a:gd name="T14" fmla="*/ 48 w 50"/>
                <a:gd name="T15" fmla="*/ 13 h 48"/>
                <a:gd name="T16" fmla="*/ 49 w 50"/>
                <a:gd name="T17" fmla="*/ 12 h 48"/>
                <a:gd name="T18" fmla="*/ 49 w 50"/>
                <a:gd name="T19" fmla="*/ 11 h 48"/>
                <a:gd name="T20" fmla="*/ 49 w 50"/>
                <a:gd name="T21" fmla="*/ 10 h 48"/>
                <a:gd name="T22" fmla="*/ 49 w 50"/>
                <a:gd name="T23" fmla="*/ 9 h 48"/>
                <a:gd name="T24" fmla="*/ 50 w 50"/>
                <a:gd name="T25" fmla="*/ 8 h 48"/>
                <a:gd name="T26" fmla="*/ 50 w 50"/>
                <a:gd name="T27" fmla="*/ 7 h 48"/>
                <a:gd name="T28" fmla="*/ 50 w 50"/>
                <a:gd name="T29" fmla="*/ 6 h 48"/>
                <a:gd name="T30" fmla="*/ 50 w 50"/>
                <a:gd name="T31" fmla="*/ 6 h 48"/>
                <a:gd name="T32" fmla="*/ 50 w 50"/>
                <a:gd name="T33" fmla="*/ 5 h 48"/>
                <a:gd name="T34" fmla="*/ 50 w 50"/>
                <a:gd name="T35" fmla="*/ 4 h 48"/>
                <a:gd name="T36" fmla="*/ 50 w 50"/>
                <a:gd name="T37" fmla="*/ 4 h 48"/>
                <a:gd name="T38" fmla="*/ 50 w 50"/>
                <a:gd name="T39" fmla="*/ 3 h 48"/>
                <a:gd name="T40" fmla="*/ 49 w 50"/>
                <a:gd name="T41" fmla="*/ 2 h 48"/>
                <a:gd name="T42" fmla="*/ 49 w 50"/>
                <a:gd name="T43" fmla="*/ 2 h 48"/>
                <a:gd name="T44" fmla="*/ 48 w 50"/>
                <a:gd name="T45" fmla="*/ 1 h 48"/>
                <a:gd name="T46" fmla="*/ 47 w 50"/>
                <a:gd name="T47" fmla="*/ 1 h 48"/>
                <a:gd name="T48" fmla="*/ 46 w 50"/>
                <a:gd name="T49" fmla="*/ 1 h 48"/>
                <a:gd name="T50" fmla="*/ 45 w 50"/>
                <a:gd name="T51" fmla="*/ 1 h 48"/>
                <a:gd name="T52" fmla="*/ 44 w 50"/>
                <a:gd name="T53" fmla="*/ 1 h 48"/>
                <a:gd name="T54" fmla="*/ 43 w 50"/>
                <a:gd name="T55" fmla="*/ 0 h 48"/>
                <a:gd name="T56" fmla="*/ 41 w 50"/>
                <a:gd name="T57" fmla="*/ 0 h 48"/>
                <a:gd name="T58" fmla="*/ 40 w 50"/>
                <a:gd name="T59" fmla="*/ 0 h 48"/>
                <a:gd name="T60" fmla="*/ 39 w 50"/>
                <a:gd name="T61" fmla="*/ 0 h 48"/>
                <a:gd name="T62" fmla="*/ 38 w 50"/>
                <a:gd name="T63" fmla="*/ 0 h 48"/>
                <a:gd name="T64" fmla="*/ 36 w 50"/>
                <a:gd name="T65" fmla="*/ 0 h 48"/>
                <a:gd name="T66" fmla="*/ 36 w 50"/>
                <a:gd name="T67" fmla="*/ 0 h 48"/>
                <a:gd name="T68" fmla="*/ 34 w 50"/>
                <a:gd name="T69" fmla="*/ 0 h 48"/>
                <a:gd name="T70" fmla="*/ 24 w 50"/>
                <a:gd name="T71" fmla="*/ 6 h 48"/>
                <a:gd name="T72" fmla="*/ 25 w 50"/>
                <a:gd name="T73" fmla="*/ 12 h 48"/>
                <a:gd name="T74" fmla="*/ 12 w 50"/>
                <a:gd name="T75" fmla="*/ 12 h 48"/>
                <a:gd name="T76" fmla="*/ 15 w 50"/>
                <a:gd name="T77" fmla="*/ 17 h 48"/>
                <a:gd name="T78" fmla="*/ 12 w 50"/>
                <a:gd name="T79" fmla="*/ 22 h 48"/>
                <a:gd name="T80" fmla="*/ 16 w 50"/>
                <a:gd name="T81" fmla="*/ 25 h 48"/>
                <a:gd name="T82" fmla="*/ 18 w 50"/>
                <a:gd name="T83" fmla="*/ 27 h 48"/>
                <a:gd name="T84" fmla="*/ 15 w 50"/>
                <a:gd name="T85" fmla="*/ 34 h 48"/>
                <a:gd name="T86" fmla="*/ 16 w 50"/>
                <a:gd name="T87" fmla="*/ 36 h 48"/>
                <a:gd name="T88" fmla="*/ 6 w 50"/>
                <a:gd name="T89" fmla="*/ 40 h 48"/>
                <a:gd name="T90" fmla="*/ 15 w 50"/>
                <a:gd name="T9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" h="48">
                  <a:moveTo>
                    <a:pt x="15" y="48"/>
                  </a:moveTo>
                  <a:cubicBezTo>
                    <a:pt x="20" y="48"/>
                    <a:pt x="28" y="43"/>
                    <a:pt x="30" y="42"/>
                  </a:cubicBezTo>
                  <a:cubicBezTo>
                    <a:pt x="33" y="40"/>
                    <a:pt x="40" y="39"/>
                    <a:pt x="42" y="39"/>
                  </a:cubicBezTo>
                  <a:cubicBezTo>
                    <a:pt x="44" y="39"/>
                    <a:pt x="48" y="28"/>
                    <a:pt x="48" y="25"/>
                  </a:cubicBezTo>
                  <a:cubicBezTo>
                    <a:pt x="49" y="23"/>
                    <a:pt x="46" y="18"/>
                    <a:pt x="47" y="15"/>
                  </a:cubicBezTo>
                  <a:cubicBezTo>
                    <a:pt x="47" y="15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3"/>
                    <a:pt x="48" y="13"/>
                  </a:cubicBezTo>
                  <a:cubicBezTo>
                    <a:pt x="48" y="12"/>
                    <a:pt x="48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0"/>
                    <a:pt x="49" y="10"/>
                  </a:cubicBezTo>
                  <a:cubicBezTo>
                    <a:pt x="49" y="10"/>
                    <a:pt x="49" y="9"/>
                    <a:pt x="49" y="9"/>
                  </a:cubicBezTo>
                  <a:cubicBezTo>
                    <a:pt x="49" y="9"/>
                    <a:pt x="49" y="9"/>
                    <a:pt x="50" y="8"/>
                  </a:cubicBezTo>
                  <a:cubicBezTo>
                    <a:pt x="50" y="8"/>
                    <a:pt x="50" y="8"/>
                    <a:pt x="50" y="7"/>
                  </a:cubicBezTo>
                  <a:cubicBezTo>
                    <a:pt x="50" y="7"/>
                    <a:pt x="50" y="7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1"/>
                  </a:cubicBezTo>
                  <a:cubicBezTo>
                    <a:pt x="48" y="1"/>
                    <a:pt x="47" y="1"/>
                    <a:pt x="47" y="1"/>
                  </a:cubicBezTo>
                  <a:cubicBezTo>
                    <a:pt x="47" y="1"/>
                    <a:pt x="46" y="1"/>
                    <a:pt x="46" y="1"/>
                  </a:cubicBezTo>
                  <a:cubicBezTo>
                    <a:pt x="46" y="1"/>
                    <a:pt x="45" y="1"/>
                    <a:pt x="45" y="1"/>
                  </a:cubicBezTo>
                  <a:cubicBezTo>
                    <a:pt x="45" y="1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29" y="1"/>
                    <a:pt x="25" y="5"/>
                    <a:pt x="24" y="6"/>
                  </a:cubicBezTo>
                  <a:cubicBezTo>
                    <a:pt x="23" y="7"/>
                    <a:pt x="27" y="11"/>
                    <a:pt x="25" y="12"/>
                  </a:cubicBezTo>
                  <a:cubicBezTo>
                    <a:pt x="24" y="13"/>
                    <a:pt x="18" y="12"/>
                    <a:pt x="12" y="12"/>
                  </a:cubicBezTo>
                  <a:cubicBezTo>
                    <a:pt x="7" y="13"/>
                    <a:pt x="13" y="14"/>
                    <a:pt x="15" y="17"/>
                  </a:cubicBezTo>
                  <a:cubicBezTo>
                    <a:pt x="18" y="20"/>
                    <a:pt x="16" y="19"/>
                    <a:pt x="12" y="22"/>
                  </a:cubicBezTo>
                  <a:cubicBezTo>
                    <a:pt x="8" y="25"/>
                    <a:pt x="11" y="24"/>
                    <a:pt x="16" y="25"/>
                  </a:cubicBezTo>
                  <a:cubicBezTo>
                    <a:pt x="21" y="25"/>
                    <a:pt x="21" y="26"/>
                    <a:pt x="18" y="27"/>
                  </a:cubicBezTo>
                  <a:cubicBezTo>
                    <a:pt x="16" y="29"/>
                    <a:pt x="12" y="34"/>
                    <a:pt x="15" y="34"/>
                  </a:cubicBezTo>
                  <a:cubicBezTo>
                    <a:pt x="18" y="34"/>
                    <a:pt x="19" y="35"/>
                    <a:pt x="16" y="36"/>
                  </a:cubicBezTo>
                  <a:cubicBezTo>
                    <a:pt x="14" y="37"/>
                    <a:pt x="11" y="38"/>
                    <a:pt x="6" y="40"/>
                  </a:cubicBezTo>
                  <a:cubicBezTo>
                    <a:pt x="0" y="43"/>
                    <a:pt x="11" y="48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5614195" y="2533815"/>
              <a:ext cx="21189" cy="21189"/>
            </a:xfrm>
            <a:custGeom>
              <a:avLst/>
              <a:gdLst>
                <a:gd name="T0" fmla="*/ 3 w 13"/>
                <a:gd name="T1" fmla="*/ 12 h 13"/>
                <a:gd name="T2" fmla="*/ 10 w 13"/>
                <a:gd name="T3" fmla="*/ 2 h 13"/>
                <a:gd name="T4" fmla="*/ 1 w 13"/>
                <a:gd name="T5" fmla="*/ 8 h 13"/>
                <a:gd name="T6" fmla="*/ 3 w 13"/>
                <a:gd name="T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3" y="12"/>
                  </a:moveTo>
                  <a:cubicBezTo>
                    <a:pt x="6" y="10"/>
                    <a:pt x="13" y="0"/>
                    <a:pt x="10" y="2"/>
                  </a:cubicBezTo>
                  <a:cubicBezTo>
                    <a:pt x="7" y="4"/>
                    <a:pt x="1" y="6"/>
                    <a:pt x="1" y="8"/>
                  </a:cubicBezTo>
                  <a:cubicBezTo>
                    <a:pt x="0" y="10"/>
                    <a:pt x="1" y="13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5834284" y="2865316"/>
              <a:ext cx="21189" cy="32125"/>
            </a:xfrm>
            <a:custGeom>
              <a:avLst/>
              <a:gdLst>
                <a:gd name="T0" fmla="*/ 11 w 13"/>
                <a:gd name="T1" fmla="*/ 11 h 20"/>
                <a:gd name="T2" fmla="*/ 10 w 13"/>
                <a:gd name="T3" fmla="*/ 1 h 20"/>
                <a:gd name="T4" fmla="*/ 2 w 13"/>
                <a:gd name="T5" fmla="*/ 7 h 20"/>
                <a:gd name="T6" fmla="*/ 5 w 13"/>
                <a:gd name="T7" fmla="*/ 20 h 20"/>
                <a:gd name="T8" fmla="*/ 11 w 13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1" y="11"/>
                  </a:moveTo>
                  <a:cubicBezTo>
                    <a:pt x="11" y="7"/>
                    <a:pt x="13" y="0"/>
                    <a:pt x="10" y="1"/>
                  </a:cubicBezTo>
                  <a:cubicBezTo>
                    <a:pt x="8" y="2"/>
                    <a:pt x="4" y="5"/>
                    <a:pt x="2" y="7"/>
                  </a:cubicBezTo>
                  <a:cubicBezTo>
                    <a:pt x="0" y="10"/>
                    <a:pt x="3" y="20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5829499" y="2894023"/>
              <a:ext cx="28707" cy="50580"/>
            </a:xfrm>
            <a:custGeom>
              <a:avLst/>
              <a:gdLst>
                <a:gd name="T0" fmla="*/ 2 w 18"/>
                <a:gd name="T1" fmla="*/ 29 h 31"/>
                <a:gd name="T2" fmla="*/ 13 w 18"/>
                <a:gd name="T3" fmla="*/ 23 h 31"/>
                <a:gd name="T4" fmla="*/ 10 w 18"/>
                <a:gd name="T5" fmla="*/ 5 h 31"/>
                <a:gd name="T6" fmla="*/ 2 w 18"/>
                <a:gd name="T7" fmla="*/ 16 h 31"/>
                <a:gd name="T8" fmla="*/ 2 w 18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1">
                  <a:moveTo>
                    <a:pt x="2" y="29"/>
                  </a:moveTo>
                  <a:cubicBezTo>
                    <a:pt x="5" y="31"/>
                    <a:pt x="13" y="26"/>
                    <a:pt x="13" y="23"/>
                  </a:cubicBezTo>
                  <a:cubicBezTo>
                    <a:pt x="14" y="20"/>
                    <a:pt x="18" y="0"/>
                    <a:pt x="10" y="5"/>
                  </a:cubicBezTo>
                  <a:cubicBezTo>
                    <a:pt x="7" y="7"/>
                    <a:pt x="2" y="14"/>
                    <a:pt x="2" y="16"/>
                  </a:cubicBezTo>
                  <a:cubicBezTo>
                    <a:pt x="2" y="18"/>
                    <a:pt x="0" y="28"/>
                    <a:pt x="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5892382" y="2958957"/>
              <a:ext cx="49896" cy="27340"/>
            </a:xfrm>
            <a:custGeom>
              <a:avLst/>
              <a:gdLst>
                <a:gd name="T0" fmla="*/ 20 w 31"/>
                <a:gd name="T1" fmla="*/ 3 h 17"/>
                <a:gd name="T2" fmla="*/ 8 w 31"/>
                <a:gd name="T3" fmla="*/ 1 h 17"/>
                <a:gd name="T4" fmla="*/ 1 w 31"/>
                <a:gd name="T5" fmla="*/ 3 h 17"/>
                <a:gd name="T6" fmla="*/ 13 w 31"/>
                <a:gd name="T7" fmla="*/ 9 h 17"/>
                <a:gd name="T8" fmla="*/ 24 w 31"/>
                <a:gd name="T9" fmla="*/ 15 h 17"/>
                <a:gd name="T10" fmla="*/ 28 w 31"/>
                <a:gd name="T11" fmla="*/ 9 h 17"/>
                <a:gd name="T12" fmla="*/ 30 w 31"/>
                <a:gd name="T13" fmla="*/ 2 h 17"/>
                <a:gd name="T14" fmla="*/ 20 w 31"/>
                <a:gd name="T1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7">
                  <a:moveTo>
                    <a:pt x="20" y="3"/>
                  </a:moveTo>
                  <a:cubicBezTo>
                    <a:pt x="17" y="4"/>
                    <a:pt x="11" y="3"/>
                    <a:pt x="8" y="1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4"/>
                    <a:pt x="10" y="8"/>
                    <a:pt x="13" y="9"/>
                  </a:cubicBezTo>
                  <a:cubicBezTo>
                    <a:pt x="15" y="10"/>
                    <a:pt x="19" y="13"/>
                    <a:pt x="24" y="15"/>
                  </a:cubicBezTo>
                  <a:cubicBezTo>
                    <a:pt x="30" y="17"/>
                    <a:pt x="29" y="12"/>
                    <a:pt x="28" y="9"/>
                  </a:cubicBezTo>
                  <a:cubicBezTo>
                    <a:pt x="28" y="6"/>
                    <a:pt x="29" y="3"/>
                    <a:pt x="30" y="2"/>
                  </a:cubicBezTo>
                  <a:cubicBezTo>
                    <a:pt x="31" y="0"/>
                    <a:pt x="23" y="1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6068727" y="3002701"/>
              <a:ext cx="54681" cy="9569"/>
            </a:xfrm>
            <a:custGeom>
              <a:avLst/>
              <a:gdLst>
                <a:gd name="T0" fmla="*/ 27 w 34"/>
                <a:gd name="T1" fmla="*/ 6 h 6"/>
                <a:gd name="T2" fmla="*/ 12 w 34"/>
                <a:gd name="T3" fmla="*/ 1 h 6"/>
                <a:gd name="T4" fmla="*/ 1 w 34"/>
                <a:gd name="T5" fmla="*/ 2 h 6"/>
                <a:gd name="T6" fmla="*/ 11 w 34"/>
                <a:gd name="T7" fmla="*/ 5 h 6"/>
                <a:gd name="T8" fmla="*/ 27 w 3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27" y="6"/>
                  </a:moveTo>
                  <a:cubicBezTo>
                    <a:pt x="34" y="5"/>
                    <a:pt x="16" y="1"/>
                    <a:pt x="12" y="1"/>
                  </a:cubicBezTo>
                  <a:cubicBezTo>
                    <a:pt x="7" y="0"/>
                    <a:pt x="2" y="1"/>
                    <a:pt x="1" y="2"/>
                  </a:cubicBezTo>
                  <a:cubicBezTo>
                    <a:pt x="0" y="3"/>
                    <a:pt x="8" y="4"/>
                    <a:pt x="11" y="5"/>
                  </a:cubicBezTo>
                  <a:cubicBezTo>
                    <a:pt x="15" y="6"/>
                    <a:pt x="21" y="6"/>
                    <a:pt x="2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5378385" y="1898153"/>
              <a:ext cx="3070998" cy="2414148"/>
            </a:xfrm>
            <a:custGeom>
              <a:avLst/>
              <a:gdLst>
                <a:gd name="T0" fmla="*/ 1277 w 1901"/>
                <a:gd name="T1" fmla="*/ 1044 h 1493"/>
                <a:gd name="T2" fmla="*/ 1218 w 1901"/>
                <a:gd name="T3" fmla="*/ 941 h 1493"/>
                <a:gd name="T4" fmla="*/ 1271 w 1901"/>
                <a:gd name="T5" fmla="*/ 865 h 1493"/>
                <a:gd name="T6" fmla="*/ 1395 w 1901"/>
                <a:gd name="T7" fmla="*/ 791 h 1493"/>
                <a:gd name="T8" fmla="*/ 1401 w 1901"/>
                <a:gd name="T9" fmla="*/ 638 h 1493"/>
                <a:gd name="T10" fmla="*/ 1461 w 1901"/>
                <a:gd name="T11" fmla="*/ 693 h 1493"/>
                <a:gd name="T12" fmla="*/ 1516 w 1901"/>
                <a:gd name="T13" fmla="*/ 460 h 1493"/>
                <a:gd name="T14" fmla="*/ 1635 w 1901"/>
                <a:gd name="T15" fmla="*/ 386 h 1493"/>
                <a:gd name="T16" fmla="*/ 1662 w 1901"/>
                <a:gd name="T17" fmla="*/ 470 h 1493"/>
                <a:gd name="T18" fmla="*/ 1725 w 1901"/>
                <a:gd name="T19" fmla="*/ 370 h 1493"/>
                <a:gd name="T20" fmla="*/ 1813 w 1901"/>
                <a:gd name="T21" fmla="*/ 262 h 1493"/>
                <a:gd name="T22" fmla="*/ 1807 w 1901"/>
                <a:gd name="T23" fmla="*/ 223 h 1493"/>
                <a:gd name="T24" fmla="*/ 1567 w 1901"/>
                <a:gd name="T25" fmla="*/ 170 h 1493"/>
                <a:gd name="T26" fmla="*/ 1418 w 1901"/>
                <a:gd name="T27" fmla="*/ 167 h 1493"/>
                <a:gd name="T28" fmla="*/ 1286 w 1901"/>
                <a:gd name="T29" fmla="*/ 108 h 1493"/>
                <a:gd name="T30" fmla="*/ 1183 w 1901"/>
                <a:gd name="T31" fmla="*/ 43 h 1493"/>
                <a:gd name="T32" fmla="*/ 1049 w 1901"/>
                <a:gd name="T33" fmla="*/ 51 h 1493"/>
                <a:gd name="T34" fmla="*/ 899 w 1901"/>
                <a:gd name="T35" fmla="*/ 131 h 1493"/>
                <a:gd name="T36" fmla="*/ 901 w 1901"/>
                <a:gd name="T37" fmla="*/ 226 h 1493"/>
                <a:gd name="T38" fmla="*/ 806 w 1901"/>
                <a:gd name="T39" fmla="*/ 189 h 1493"/>
                <a:gd name="T40" fmla="*/ 703 w 1901"/>
                <a:gd name="T41" fmla="*/ 209 h 1493"/>
                <a:gd name="T42" fmla="*/ 555 w 1901"/>
                <a:gd name="T43" fmla="*/ 284 h 1493"/>
                <a:gd name="T44" fmla="*/ 561 w 1901"/>
                <a:gd name="T45" fmla="*/ 221 h 1493"/>
                <a:gd name="T46" fmla="*/ 472 w 1901"/>
                <a:gd name="T47" fmla="*/ 168 h 1493"/>
                <a:gd name="T48" fmla="*/ 407 w 1901"/>
                <a:gd name="T49" fmla="*/ 191 h 1493"/>
                <a:gd name="T50" fmla="*/ 336 w 1901"/>
                <a:gd name="T51" fmla="*/ 262 h 1493"/>
                <a:gd name="T52" fmla="*/ 260 w 1901"/>
                <a:gd name="T53" fmla="*/ 358 h 1493"/>
                <a:gd name="T54" fmla="*/ 317 w 1901"/>
                <a:gd name="T55" fmla="*/ 397 h 1493"/>
                <a:gd name="T56" fmla="*/ 419 w 1901"/>
                <a:gd name="T57" fmla="*/ 274 h 1493"/>
                <a:gd name="T58" fmla="*/ 469 w 1901"/>
                <a:gd name="T59" fmla="*/ 377 h 1493"/>
                <a:gd name="T60" fmla="*/ 390 w 1901"/>
                <a:gd name="T61" fmla="*/ 451 h 1493"/>
                <a:gd name="T62" fmla="*/ 300 w 1901"/>
                <a:gd name="T63" fmla="*/ 441 h 1493"/>
                <a:gd name="T64" fmla="*/ 271 w 1901"/>
                <a:gd name="T65" fmla="*/ 465 h 1493"/>
                <a:gd name="T66" fmla="*/ 184 w 1901"/>
                <a:gd name="T67" fmla="*/ 552 h 1493"/>
                <a:gd name="T68" fmla="*/ 118 w 1901"/>
                <a:gd name="T69" fmla="*/ 667 h 1493"/>
                <a:gd name="T70" fmla="*/ 270 w 1901"/>
                <a:gd name="T71" fmla="*/ 593 h 1493"/>
                <a:gd name="T72" fmla="*/ 323 w 1901"/>
                <a:gd name="T73" fmla="*/ 575 h 1493"/>
                <a:gd name="T74" fmla="*/ 387 w 1901"/>
                <a:gd name="T75" fmla="*/ 611 h 1493"/>
                <a:gd name="T76" fmla="*/ 433 w 1901"/>
                <a:gd name="T77" fmla="*/ 649 h 1493"/>
                <a:gd name="T78" fmla="*/ 475 w 1901"/>
                <a:gd name="T79" fmla="*/ 591 h 1493"/>
                <a:gd name="T80" fmla="*/ 572 w 1901"/>
                <a:gd name="T81" fmla="*/ 545 h 1493"/>
                <a:gd name="T82" fmla="*/ 506 w 1901"/>
                <a:gd name="T83" fmla="*/ 615 h 1493"/>
                <a:gd name="T84" fmla="*/ 550 w 1901"/>
                <a:gd name="T85" fmla="*/ 677 h 1493"/>
                <a:gd name="T86" fmla="*/ 415 w 1901"/>
                <a:gd name="T87" fmla="*/ 714 h 1493"/>
                <a:gd name="T88" fmla="*/ 205 w 1901"/>
                <a:gd name="T89" fmla="*/ 676 h 1493"/>
                <a:gd name="T90" fmla="*/ 13 w 1901"/>
                <a:gd name="T91" fmla="*/ 831 h 1493"/>
                <a:gd name="T92" fmla="*/ 19 w 1901"/>
                <a:gd name="T93" fmla="*/ 944 h 1493"/>
                <a:gd name="T94" fmla="*/ 129 w 1901"/>
                <a:gd name="T95" fmla="*/ 1004 h 1493"/>
                <a:gd name="T96" fmla="*/ 193 w 1901"/>
                <a:gd name="T97" fmla="*/ 995 h 1493"/>
                <a:gd name="T98" fmla="*/ 277 w 1901"/>
                <a:gd name="T99" fmla="*/ 1036 h 1493"/>
                <a:gd name="T100" fmla="*/ 296 w 1901"/>
                <a:gd name="T101" fmla="*/ 1114 h 1493"/>
                <a:gd name="T102" fmla="*/ 324 w 1901"/>
                <a:gd name="T103" fmla="*/ 1377 h 1493"/>
                <a:gd name="T104" fmla="*/ 498 w 1901"/>
                <a:gd name="T105" fmla="*/ 1427 h 1493"/>
                <a:gd name="T106" fmla="*/ 598 w 1901"/>
                <a:gd name="T107" fmla="*/ 1158 h 1493"/>
                <a:gd name="T108" fmla="*/ 633 w 1901"/>
                <a:gd name="T109" fmla="*/ 935 h 1493"/>
                <a:gd name="T110" fmla="*/ 533 w 1901"/>
                <a:gd name="T111" fmla="*/ 766 h 1493"/>
                <a:gd name="T112" fmla="*/ 725 w 1901"/>
                <a:gd name="T113" fmla="*/ 885 h 1493"/>
                <a:gd name="T114" fmla="*/ 761 w 1901"/>
                <a:gd name="T115" fmla="*/ 803 h 1493"/>
                <a:gd name="T116" fmla="*/ 671 w 1901"/>
                <a:gd name="T117" fmla="*/ 751 h 1493"/>
                <a:gd name="T118" fmla="*/ 820 w 1901"/>
                <a:gd name="T119" fmla="*/ 795 h 1493"/>
                <a:gd name="T120" fmla="*/ 1012 w 1901"/>
                <a:gd name="T121" fmla="*/ 928 h 1493"/>
                <a:gd name="T122" fmla="*/ 1124 w 1901"/>
                <a:gd name="T123" fmla="*/ 839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1" h="1493">
                  <a:moveTo>
                    <a:pt x="1184" y="885"/>
                  </a:moveTo>
                  <a:cubicBezTo>
                    <a:pt x="1186" y="886"/>
                    <a:pt x="1192" y="902"/>
                    <a:pt x="1197" y="910"/>
                  </a:cubicBezTo>
                  <a:cubicBezTo>
                    <a:pt x="1201" y="917"/>
                    <a:pt x="1201" y="921"/>
                    <a:pt x="1204" y="925"/>
                  </a:cubicBezTo>
                  <a:cubicBezTo>
                    <a:pt x="1207" y="929"/>
                    <a:pt x="1204" y="936"/>
                    <a:pt x="1204" y="939"/>
                  </a:cubicBezTo>
                  <a:cubicBezTo>
                    <a:pt x="1205" y="941"/>
                    <a:pt x="1204" y="945"/>
                    <a:pt x="1204" y="948"/>
                  </a:cubicBezTo>
                  <a:cubicBezTo>
                    <a:pt x="1204" y="949"/>
                    <a:pt x="1203" y="950"/>
                    <a:pt x="1203" y="951"/>
                  </a:cubicBezTo>
                  <a:cubicBezTo>
                    <a:pt x="1202" y="952"/>
                    <a:pt x="1202" y="953"/>
                    <a:pt x="1202" y="954"/>
                  </a:cubicBezTo>
                  <a:cubicBezTo>
                    <a:pt x="1202" y="954"/>
                    <a:pt x="1202" y="954"/>
                    <a:pt x="1202" y="954"/>
                  </a:cubicBezTo>
                  <a:cubicBezTo>
                    <a:pt x="1202" y="954"/>
                    <a:pt x="1202" y="954"/>
                    <a:pt x="1202" y="954"/>
                  </a:cubicBezTo>
                  <a:cubicBezTo>
                    <a:pt x="1202" y="955"/>
                    <a:pt x="1202" y="955"/>
                    <a:pt x="1202" y="956"/>
                  </a:cubicBezTo>
                  <a:cubicBezTo>
                    <a:pt x="1203" y="959"/>
                    <a:pt x="1206" y="968"/>
                    <a:pt x="1208" y="971"/>
                  </a:cubicBezTo>
                  <a:cubicBezTo>
                    <a:pt x="1210" y="974"/>
                    <a:pt x="1211" y="973"/>
                    <a:pt x="1213" y="975"/>
                  </a:cubicBezTo>
                  <a:cubicBezTo>
                    <a:pt x="1214" y="975"/>
                    <a:pt x="1214" y="975"/>
                    <a:pt x="1215" y="976"/>
                  </a:cubicBezTo>
                  <a:cubicBezTo>
                    <a:pt x="1215" y="976"/>
                    <a:pt x="1215" y="976"/>
                    <a:pt x="1216" y="977"/>
                  </a:cubicBezTo>
                  <a:cubicBezTo>
                    <a:pt x="1216" y="977"/>
                    <a:pt x="1216" y="977"/>
                    <a:pt x="1217" y="978"/>
                  </a:cubicBezTo>
                  <a:cubicBezTo>
                    <a:pt x="1217" y="978"/>
                    <a:pt x="1218" y="978"/>
                    <a:pt x="1218" y="979"/>
                  </a:cubicBezTo>
                  <a:cubicBezTo>
                    <a:pt x="1219" y="979"/>
                    <a:pt x="1219" y="980"/>
                    <a:pt x="1219" y="980"/>
                  </a:cubicBezTo>
                  <a:cubicBezTo>
                    <a:pt x="1220" y="980"/>
                    <a:pt x="1221" y="981"/>
                    <a:pt x="1221" y="982"/>
                  </a:cubicBezTo>
                  <a:cubicBezTo>
                    <a:pt x="1222" y="982"/>
                    <a:pt x="1222" y="982"/>
                    <a:pt x="1223" y="983"/>
                  </a:cubicBezTo>
                  <a:cubicBezTo>
                    <a:pt x="1223" y="983"/>
                    <a:pt x="1224" y="984"/>
                    <a:pt x="1224" y="984"/>
                  </a:cubicBezTo>
                  <a:cubicBezTo>
                    <a:pt x="1225" y="985"/>
                    <a:pt x="1225" y="985"/>
                    <a:pt x="1226" y="986"/>
                  </a:cubicBezTo>
                  <a:cubicBezTo>
                    <a:pt x="1226" y="986"/>
                    <a:pt x="1227" y="987"/>
                    <a:pt x="1228" y="988"/>
                  </a:cubicBezTo>
                  <a:cubicBezTo>
                    <a:pt x="1228" y="988"/>
                    <a:pt x="1228" y="989"/>
                    <a:pt x="1229" y="989"/>
                  </a:cubicBezTo>
                  <a:cubicBezTo>
                    <a:pt x="1230" y="990"/>
                    <a:pt x="1230" y="991"/>
                    <a:pt x="1231" y="991"/>
                  </a:cubicBezTo>
                  <a:cubicBezTo>
                    <a:pt x="1231" y="992"/>
                    <a:pt x="1232" y="992"/>
                    <a:pt x="1232" y="993"/>
                  </a:cubicBezTo>
                  <a:cubicBezTo>
                    <a:pt x="1233" y="994"/>
                    <a:pt x="1234" y="995"/>
                    <a:pt x="1234" y="995"/>
                  </a:cubicBezTo>
                  <a:cubicBezTo>
                    <a:pt x="1236" y="1000"/>
                    <a:pt x="1233" y="1001"/>
                    <a:pt x="1235" y="1005"/>
                  </a:cubicBezTo>
                  <a:cubicBezTo>
                    <a:pt x="1238" y="1009"/>
                    <a:pt x="1240" y="1016"/>
                    <a:pt x="1243" y="1020"/>
                  </a:cubicBezTo>
                  <a:cubicBezTo>
                    <a:pt x="1245" y="1024"/>
                    <a:pt x="1248" y="1029"/>
                    <a:pt x="1252" y="1031"/>
                  </a:cubicBezTo>
                  <a:cubicBezTo>
                    <a:pt x="1257" y="1034"/>
                    <a:pt x="1268" y="1042"/>
                    <a:pt x="1272" y="1043"/>
                  </a:cubicBezTo>
                  <a:cubicBezTo>
                    <a:pt x="1273" y="1043"/>
                    <a:pt x="1275" y="1044"/>
                    <a:pt x="1276" y="1044"/>
                  </a:cubicBezTo>
                  <a:cubicBezTo>
                    <a:pt x="1276" y="1044"/>
                    <a:pt x="1277" y="1044"/>
                    <a:pt x="1277" y="1044"/>
                  </a:cubicBezTo>
                  <a:cubicBezTo>
                    <a:pt x="1278" y="1044"/>
                    <a:pt x="1278" y="1044"/>
                    <a:pt x="1279" y="1044"/>
                  </a:cubicBezTo>
                  <a:cubicBezTo>
                    <a:pt x="1279" y="1045"/>
                    <a:pt x="1280" y="1045"/>
                    <a:pt x="1280" y="1045"/>
                  </a:cubicBezTo>
                  <a:cubicBezTo>
                    <a:pt x="1280" y="1045"/>
                    <a:pt x="1281" y="1045"/>
                    <a:pt x="1281" y="1045"/>
                  </a:cubicBezTo>
                  <a:cubicBezTo>
                    <a:pt x="1282" y="1045"/>
                    <a:pt x="1282" y="1045"/>
                    <a:pt x="1283" y="1045"/>
                  </a:cubicBezTo>
                  <a:cubicBezTo>
                    <a:pt x="1283" y="1045"/>
                    <a:pt x="1283" y="1045"/>
                    <a:pt x="1283" y="1044"/>
                  </a:cubicBezTo>
                  <a:cubicBezTo>
                    <a:pt x="1283" y="1044"/>
                    <a:pt x="1283" y="1044"/>
                    <a:pt x="1283" y="1044"/>
                  </a:cubicBezTo>
                  <a:cubicBezTo>
                    <a:pt x="1283" y="1043"/>
                    <a:pt x="1283" y="1043"/>
                    <a:pt x="1283" y="1043"/>
                  </a:cubicBezTo>
                  <a:cubicBezTo>
                    <a:pt x="1283" y="1043"/>
                    <a:pt x="1283" y="1042"/>
                    <a:pt x="1283" y="1042"/>
                  </a:cubicBezTo>
                  <a:cubicBezTo>
                    <a:pt x="1282" y="1042"/>
                    <a:pt x="1282" y="1041"/>
                    <a:pt x="1282" y="1040"/>
                  </a:cubicBezTo>
                  <a:cubicBezTo>
                    <a:pt x="1282" y="1040"/>
                    <a:pt x="1282" y="1040"/>
                    <a:pt x="1282" y="1040"/>
                  </a:cubicBezTo>
                  <a:cubicBezTo>
                    <a:pt x="1281" y="1039"/>
                    <a:pt x="1281" y="1038"/>
                    <a:pt x="1281" y="1038"/>
                  </a:cubicBezTo>
                  <a:cubicBezTo>
                    <a:pt x="1281" y="1038"/>
                    <a:pt x="1281" y="1038"/>
                    <a:pt x="1281" y="1038"/>
                  </a:cubicBezTo>
                  <a:cubicBezTo>
                    <a:pt x="1281" y="1037"/>
                    <a:pt x="1280" y="1037"/>
                    <a:pt x="1280" y="1036"/>
                  </a:cubicBezTo>
                  <a:cubicBezTo>
                    <a:pt x="1280" y="1036"/>
                    <a:pt x="1280" y="1036"/>
                    <a:pt x="1280" y="1035"/>
                  </a:cubicBezTo>
                  <a:cubicBezTo>
                    <a:pt x="1279" y="1034"/>
                    <a:pt x="1279" y="1034"/>
                    <a:pt x="1278" y="1033"/>
                  </a:cubicBezTo>
                  <a:cubicBezTo>
                    <a:pt x="1278" y="1033"/>
                    <a:pt x="1278" y="1033"/>
                    <a:pt x="1278" y="1033"/>
                  </a:cubicBezTo>
                  <a:cubicBezTo>
                    <a:pt x="1278" y="1032"/>
                    <a:pt x="1277" y="1031"/>
                    <a:pt x="1277" y="1031"/>
                  </a:cubicBezTo>
                  <a:cubicBezTo>
                    <a:pt x="1277" y="1031"/>
                    <a:pt x="1277" y="1030"/>
                    <a:pt x="1277" y="1030"/>
                  </a:cubicBezTo>
                  <a:cubicBezTo>
                    <a:pt x="1276" y="1030"/>
                    <a:pt x="1276" y="1029"/>
                    <a:pt x="1275" y="1029"/>
                  </a:cubicBezTo>
                  <a:cubicBezTo>
                    <a:pt x="1272" y="1025"/>
                    <a:pt x="1270" y="1012"/>
                    <a:pt x="1270" y="1009"/>
                  </a:cubicBezTo>
                  <a:cubicBezTo>
                    <a:pt x="1269" y="1007"/>
                    <a:pt x="1258" y="999"/>
                    <a:pt x="1252" y="994"/>
                  </a:cubicBezTo>
                  <a:cubicBezTo>
                    <a:pt x="1251" y="993"/>
                    <a:pt x="1250" y="992"/>
                    <a:pt x="1249" y="992"/>
                  </a:cubicBezTo>
                  <a:cubicBezTo>
                    <a:pt x="1249" y="992"/>
                    <a:pt x="1249" y="992"/>
                    <a:pt x="1248" y="992"/>
                  </a:cubicBezTo>
                  <a:cubicBezTo>
                    <a:pt x="1248" y="991"/>
                    <a:pt x="1247" y="991"/>
                    <a:pt x="1247" y="991"/>
                  </a:cubicBezTo>
                  <a:cubicBezTo>
                    <a:pt x="1246" y="990"/>
                    <a:pt x="1246" y="990"/>
                    <a:pt x="1245" y="990"/>
                  </a:cubicBezTo>
                  <a:cubicBezTo>
                    <a:pt x="1245" y="989"/>
                    <a:pt x="1244" y="989"/>
                    <a:pt x="1244" y="989"/>
                  </a:cubicBezTo>
                  <a:cubicBezTo>
                    <a:pt x="1243" y="989"/>
                    <a:pt x="1243" y="989"/>
                    <a:pt x="1243" y="988"/>
                  </a:cubicBezTo>
                  <a:cubicBezTo>
                    <a:pt x="1241" y="988"/>
                    <a:pt x="1240" y="987"/>
                    <a:pt x="1238" y="986"/>
                  </a:cubicBezTo>
                  <a:cubicBezTo>
                    <a:pt x="1233" y="984"/>
                    <a:pt x="1226" y="967"/>
                    <a:pt x="1224" y="964"/>
                  </a:cubicBezTo>
                  <a:cubicBezTo>
                    <a:pt x="1222" y="960"/>
                    <a:pt x="1220" y="962"/>
                    <a:pt x="1219" y="962"/>
                  </a:cubicBezTo>
                  <a:cubicBezTo>
                    <a:pt x="1217" y="963"/>
                    <a:pt x="1214" y="954"/>
                    <a:pt x="1215" y="952"/>
                  </a:cubicBezTo>
                  <a:cubicBezTo>
                    <a:pt x="1216" y="950"/>
                    <a:pt x="1217" y="946"/>
                    <a:pt x="1218" y="941"/>
                  </a:cubicBezTo>
                  <a:cubicBezTo>
                    <a:pt x="1220" y="936"/>
                    <a:pt x="1221" y="921"/>
                    <a:pt x="1222" y="919"/>
                  </a:cubicBezTo>
                  <a:cubicBezTo>
                    <a:pt x="1223" y="917"/>
                    <a:pt x="1226" y="922"/>
                    <a:pt x="1228" y="924"/>
                  </a:cubicBezTo>
                  <a:cubicBezTo>
                    <a:pt x="1230" y="926"/>
                    <a:pt x="1232" y="924"/>
                    <a:pt x="1234" y="924"/>
                  </a:cubicBezTo>
                  <a:cubicBezTo>
                    <a:pt x="1237" y="924"/>
                    <a:pt x="1239" y="929"/>
                    <a:pt x="1241" y="931"/>
                  </a:cubicBezTo>
                  <a:cubicBezTo>
                    <a:pt x="1243" y="934"/>
                    <a:pt x="1244" y="933"/>
                    <a:pt x="1246" y="933"/>
                  </a:cubicBezTo>
                  <a:cubicBezTo>
                    <a:pt x="1246" y="933"/>
                    <a:pt x="1247" y="933"/>
                    <a:pt x="1247" y="933"/>
                  </a:cubicBezTo>
                  <a:cubicBezTo>
                    <a:pt x="1247" y="933"/>
                    <a:pt x="1247" y="933"/>
                    <a:pt x="1248" y="934"/>
                  </a:cubicBezTo>
                  <a:cubicBezTo>
                    <a:pt x="1248" y="934"/>
                    <a:pt x="1248" y="934"/>
                    <a:pt x="1248" y="934"/>
                  </a:cubicBezTo>
                  <a:cubicBezTo>
                    <a:pt x="1249" y="935"/>
                    <a:pt x="1249" y="936"/>
                    <a:pt x="1250" y="936"/>
                  </a:cubicBezTo>
                  <a:cubicBezTo>
                    <a:pt x="1250" y="937"/>
                    <a:pt x="1250" y="937"/>
                    <a:pt x="1250" y="937"/>
                  </a:cubicBezTo>
                  <a:cubicBezTo>
                    <a:pt x="1251" y="938"/>
                    <a:pt x="1251" y="939"/>
                    <a:pt x="1252" y="940"/>
                  </a:cubicBezTo>
                  <a:cubicBezTo>
                    <a:pt x="1252" y="940"/>
                    <a:pt x="1252" y="940"/>
                    <a:pt x="1252" y="940"/>
                  </a:cubicBezTo>
                  <a:cubicBezTo>
                    <a:pt x="1252" y="941"/>
                    <a:pt x="1253" y="942"/>
                    <a:pt x="1254" y="943"/>
                  </a:cubicBezTo>
                  <a:cubicBezTo>
                    <a:pt x="1254" y="944"/>
                    <a:pt x="1255" y="945"/>
                    <a:pt x="1255" y="945"/>
                  </a:cubicBezTo>
                  <a:cubicBezTo>
                    <a:pt x="1257" y="948"/>
                    <a:pt x="1263" y="942"/>
                    <a:pt x="1266" y="946"/>
                  </a:cubicBezTo>
                  <a:cubicBezTo>
                    <a:pt x="1266" y="947"/>
                    <a:pt x="1267" y="948"/>
                    <a:pt x="1268" y="949"/>
                  </a:cubicBezTo>
                  <a:cubicBezTo>
                    <a:pt x="1268" y="949"/>
                    <a:pt x="1269" y="949"/>
                    <a:pt x="1269" y="950"/>
                  </a:cubicBezTo>
                  <a:cubicBezTo>
                    <a:pt x="1269" y="950"/>
                    <a:pt x="1269" y="950"/>
                    <a:pt x="1270" y="950"/>
                  </a:cubicBezTo>
                  <a:cubicBezTo>
                    <a:pt x="1270" y="951"/>
                    <a:pt x="1270" y="951"/>
                    <a:pt x="1270" y="951"/>
                  </a:cubicBezTo>
                  <a:cubicBezTo>
                    <a:pt x="1272" y="952"/>
                    <a:pt x="1273" y="952"/>
                    <a:pt x="1273" y="953"/>
                  </a:cubicBezTo>
                  <a:cubicBezTo>
                    <a:pt x="1275" y="954"/>
                    <a:pt x="1275" y="954"/>
                    <a:pt x="1276" y="955"/>
                  </a:cubicBezTo>
                  <a:cubicBezTo>
                    <a:pt x="1278" y="957"/>
                    <a:pt x="1274" y="968"/>
                    <a:pt x="1276" y="971"/>
                  </a:cubicBezTo>
                  <a:cubicBezTo>
                    <a:pt x="1278" y="973"/>
                    <a:pt x="1282" y="965"/>
                    <a:pt x="1283" y="963"/>
                  </a:cubicBezTo>
                  <a:cubicBezTo>
                    <a:pt x="1284" y="961"/>
                    <a:pt x="1290" y="961"/>
                    <a:pt x="1291" y="960"/>
                  </a:cubicBezTo>
                  <a:cubicBezTo>
                    <a:pt x="1292" y="958"/>
                    <a:pt x="1292" y="954"/>
                    <a:pt x="1293" y="951"/>
                  </a:cubicBezTo>
                  <a:cubicBezTo>
                    <a:pt x="1294" y="948"/>
                    <a:pt x="1298" y="950"/>
                    <a:pt x="1301" y="950"/>
                  </a:cubicBezTo>
                  <a:cubicBezTo>
                    <a:pt x="1304" y="950"/>
                    <a:pt x="1311" y="942"/>
                    <a:pt x="1314" y="939"/>
                  </a:cubicBezTo>
                  <a:cubicBezTo>
                    <a:pt x="1317" y="936"/>
                    <a:pt x="1316" y="922"/>
                    <a:pt x="1314" y="918"/>
                  </a:cubicBezTo>
                  <a:cubicBezTo>
                    <a:pt x="1313" y="913"/>
                    <a:pt x="1309" y="902"/>
                    <a:pt x="1307" y="898"/>
                  </a:cubicBezTo>
                  <a:cubicBezTo>
                    <a:pt x="1304" y="894"/>
                    <a:pt x="1295" y="888"/>
                    <a:pt x="1291" y="886"/>
                  </a:cubicBezTo>
                  <a:cubicBezTo>
                    <a:pt x="1288" y="884"/>
                    <a:pt x="1285" y="881"/>
                    <a:pt x="1281" y="874"/>
                  </a:cubicBezTo>
                  <a:cubicBezTo>
                    <a:pt x="1276" y="868"/>
                    <a:pt x="1275" y="868"/>
                    <a:pt x="1271" y="865"/>
                  </a:cubicBezTo>
                  <a:cubicBezTo>
                    <a:pt x="1267" y="862"/>
                    <a:pt x="1269" y="861"/>
                    <a:pt x="1269" y="857"/>
                  </a:cubicBezTo>
                  <a:cubicBezTo>
                    <a:pt x="1269" y="854"/>
                    <a:pt x="1268" y="853"/>
                    <a:pt x="1270" y="851"/>
                  </a:cubicBezTo>
                  <a:cubicBezTo>
                    <a:pt x="1272" y="849"/>
                    <a:pt x="1272" y="848"/>
                    <a:pt x="1274" y="844"/>
                  </a:cubicBezTo>
                  <a:cubicBezTo>
                    <a:pt x="1274" y="844"/>
                    <a:pt x="1275" y="843"/>
                    <a:pt x="1275" y="843"/>
                  </a:cubicBezTo>
                  <a:cubicBezTo>
                    <a:pt x="1275" y="843"/>
                    <a:pt x="1275" y="842"/>
                    <a:pt x="1276" y="842"/>
                  </a:cubicBezTo>
                  <a:cubicBezTo>
                    <a:pt x="1276" y="842"/>
                    <a:pt x="1276" y="842"/>
                    <a:pt x="1277" y="841"/>
                  </a:cubicBezTo>
                  <a:cubicBezTo>
                    <a:pt x="1277" y="841"/>
                    <a:pt x="1277" y="841"/>
                    <a:pt x="1278" y="841"/>
                  </a:cubicBezTo>
                  <a:cubicBezTo>
                    <a:pt x="1278" y="841"/>
                    <a:pt x="1278" y="840"/>
                    <a:pt x="1279" y="840"/>
                  </a:cubicBezTo>
                  <a:cubicBezTo>
                    <a:pt x="1279" y="840"/>
                    <a:pt x="1280" y="840"/>
                    <a:pt x="1280" y="840"/>
                  </a:cubicBezTo>
                  <a:cubicBezTo>
                    <a:pt x="1280" y="839"/>
                    <a:pt x="1281" y="839"/>
                    <a:pt x="1281" y="839"/>
                  </a:cubicBezTo>
                  <a:cubicBezTo>
                    <a:pt x="1282" y="839"/>
                    <a:pt x="1282" y="839"/>
                    <a:pt x="1282" y="839"/>
                  </a:cubicBezTo>
                  <a:cubicBezTo>
                    <a:pt x="1284" y="838"/>
                    <a:pt x="1286" y="837"/>
                    <a:pt x="1287" y="836"/>
                  </a:cubicBezTo>
                  <a:cubicBezTo>
                    <a:pt x="1288" y="836"/>
                    <a:pt x="1288" y="836"/>
                    <a:pt x="1288" y="836"/>
                  </a:cubicBezTo>
                  <a:cubicBezTo>
                    <a:pt x="1288" y="836"/>
                    <a:pt x="1288" y="836"/>
                    <a:pt x="1288" y="836"/>
                  </a:cubicBezTo>
                  <a:cubicBezTo>
                    <a:pt x="1289" y="836"/>
                    <a:pt x="1289" y="835"/>
                    <a:pt x="1290" y="835"/>
                  </a:cubicBezTo>
                  <a:cubicBezTo>
                    <a:pt x="1292" y="833"/>
                    <a:pt x="1292" y="837"/>
                    <a:pt x="1295" y="838"/>
                  </a:cubicBezTo>
                  <a:cubicBezTo>
                    <a:pt x="1298" y="838"/>
                    <a:pt x="1299" y="835"/>
                    <a:pt x="1302" y="835"/>
                  </a:cubicBezTo>
                  <a:cubicBezTo>
                    <a:pt x="1304" y="835"/>
                    <a:pt x="1303" y="837"/>
                    <a:pt x="1305" y="841"/>
                  </a:cubicBezTo>
                  <a:cubicBezTo>
                    <a:pt x="1306" y="845"/>
                    <a:pt x="1312" y="845"/>
                    <a:pt x="1312" y="843"/>
                  </a:cubicBezTo>
                  <a:cubicBezTo>
                    <a:pt x="1311" y="841"/>
                    <a:pt x="1312" y="840"/>
                    <a:pt x="1314" y="837"/>
                  </a:cubicBezTo>
                  <a:cubicBezTo>
                    <a:pt x="1316" y="835"/>
                    <a:pt x="1322" y="835"/>
                    <a:pt x="1326" y="835"/>
                  </a:cubicBezTo>
                  <a:cubicBezTo>
                    <a:pt x="1330" y="835"/>
                    <a:pt x="1339" y="832"/>
                    <a:pt x="1341" y="831"/>
                  </a:cubicBezTo>
                  <a:cubicBezTo>
                    <a:pt x="1342" y="830"/>
                    <a:pt x="1341" y="826"/>
                    <a:pt x="1341" y="824"/>
                  </a:cubicBezTo>
                  <a:cubicBezTo>
                    <a:pt x="1341" y="823"/>
                    <a:pt x="1345" y="826"/>
                    <a:pt x="1348" y="826"/>
                  </a:cubicBezTo>
                  <a:cubicBezTo>
                    <a:pt x="1351" y="826"/>
                    <a:pt x="1352" y="822"/>
                    <a:pt x="1353" y="820"/>
                  </a:cubicBezTo>
                  <a:cubicBezTo>
                    <a:pt x="1355" y="818"/>
                    <a:pt x="1359" y="821"/>
                    <a:pt x="1362" y="821"/>
                  </a:cubicBezTo>
                  <a:cubicBezTo>
                    <a:pt x="1365" y="821"/>
                    <a:pt x="1367" y="819"/>
                    <a:pt x="1368" y="818"/>
                  </a:cubicBezTo>
                  <a:cubicBezTo>
                    <a:pt x="1369" y="816"/>
                    <a:pt x="1371" y="815"/>
                    <a:pt x="1374" y="815"/>
                  </a:cubicBezTo>
                  <a:cubicBezTo>
                    <a:pt x="1376" y="815"/>
                    <a:pt x="1380" y="810"/>
                    <a:pt x="1382" y="807"/>
                  </a:cubicBezTo>
                  <a:cubicBezTo>
                    <a:pt x="1384" y="804"/>
                    <a:pt x="1382" y="802"/>
                    <a:pt x="1386" y="801"/>
                  </a:cubicBezTo>
                  <a:cubicBezTo>
                    <a:pt x="1389" y="801"/>
                    <a:pt x="1388" y="797"/>
                    <a:pt x="1388" y="796"/>
                  </a:cubicBezTo>
                  <a:cubicBezTo>
                    <a:pt x="1387" y="795"/>
                    <a:pt x="1393" y="794"/>
                    <a:pt x="1395" y="791"/>
                  </a:cubicBezTo>
                  <a:cubicBezTo>
                    <a:pt x="1397" y="789"/>
                    <a:pt x="1394" y="786"/>
                    <a:pt x="1395" y="785"/>
                  </a:cubicBezTo>
                  <a:cubicBezTo>
                    <a:pt x="1396" y="783"/>
                    <a:pt x="1397" y="775"/>
                    <a:pt x="1397" y="772"/>
                  </a:cubicBezTo>
                  <a:cubicBezTo>
                    <a:pt x="1398" y="769"/>
                    <a:pt x="1402" y="766"/>
                    <a:pt x="1405" y="766"/>
                  </a:cubicBezTo>
                  <a:cubicBezTo>
                    <a:pt x="1409" y="765"/>
                    <a:pt x="1410" y="765"/>
                    <a:pt x="1409" y="761"/>
                  </a:cubicBezTo>
                  <a:cubicBezTo>
                    <a:pt x="1409" y="756"/>
                    <a:pt x="1411" y="755"/>
                    <a:pt x="1411" y="754"/>
                  </a:cubicBezTo>
                  <a:cubicBezTo>
                    <a:pt x="1412" y="753"/>
                    <a:pt x="1411" y="749"/>
                    <a:pt x="1410" y="747"/>
                  </a:cubicBezTo>
                  <a:cubicBezTo>
                    <a:pt x="1409" y="744"/>
                    <a:pt x="1402" y="744"/>
                    <a:pt x="1399" y="743"/>
                  </a:cubicBezTo>
                  <a:cubicBezTo>
                    <a:pt x="1397" y="742"/>
                    <a:pt x="1405" y="734"/>
                    <a:pt x="1405" y="733"/>
                  </a:cubicBezTo>
                  <a:cubicBezTo>
                    <a:pt x="1406" y="732"/>
                    <a:pt x="1402" y="728"/>
                    <a:pt x="1401" y="728"/>
                  </a:cubicBezTo>
                  <a:cubicBezTo>
                    <a:pt x="1400" y="727"/>
                    <a:pt x="1401" y="727"/>
                    <a:pt x="1402" y="726"/>
                  </a:cubicBezTo>
                  <a:cubicBezTo>
                    <a:pt x="1403" y="724"/>
                    <a:pt x="1398" y="718"/>
                    <a:pt x="1396" y="717"/>
                  </a:cubicBezTo>
                  <a:cubicBezTo>
                    <a:pt x="1393" y="716"/>
                    <a:pt x="1387" y="711"/>
                    <a:pt x="1385" y="707"/>
                  </a:cubicBezTo>
                  <a:cubicBezTo>
                    <a:pt x="1383" y="703"/>
                    <a:pt x="1377" y="695"/>
                    <a:pt x="1374" y="693"/>
                  </a:cubicBezTo>
                  <a:cubicBezTo>
                    <a:pt x="1371" y="691"/>
                    <a:pt x="1370" y="689"/>
                    <a:pt x="1372" y="687"/>
                  </a:cubicBezTo>
                  <a:cubicBezTo>
                    <a:pt x="1374" y="685"/>
                    <a:pt x="1378" y="680"/>
                    <a:pt x="1378" y="678"/>
                  </a:cubicBezTo>
                  <a:cubicBezTo>
                    <a:pt x="1379" y="676"/>
                    <a:pt x="1381" y="672"/>
                    <a:pt x="1384" y="672"/>
                  </a:cubicBezTo>
                  <a:cubicBezTo>
                    <a:pt x="1388" y="671"/>
                    <a:pt x="1394" y="670"/>
                    <a:pt x="1399" y="669"/>
                  </a:cubicBezTo>
                  <a:cubicBezTo>
                    <a:pt x="1403" y="668"/>
                    <a:pt x="1402" y="665"/>
                    <a:pt x="1397" y="665"/>
                  </a:cubicBezTo>
                  <a:cubicBezTo>
                    <a:pt x="1391" y="665"/>
                    <a:pt x="1385" y="662"/>
                    <a:pt x="1382" y="661"/>
                  </a:cubicBezTo>
                  <a:cubicBezTo>
                    <a:pt x="1378" y="660"/>
                    <a:pt x="1370" y="665"/>
                    <a:pt x="1368" y="666"/>
                  </a:cubicBezTo>
                  <a:cubicBezTo>
                    <a:pt x="1366" y="668"/>
                    <a:pt x="1362" y="664"/>
                    <a:pt x="1359" y="661"/>
                  </a:cubicBezTo>
                  <a:cubicBezTo>
                    <a:pt x="1356" y="657"/>
                    <a:pt x="1350" y="653"/>
                    <a:pt x="1347" y="650"/>
                  </a:cubicBezTo>
                  <a:cubicBezTo>
                    <a:pt x="1344" y="646"/>
                    <a:pt x="1343" y="645"/>
                    <a:pt x="1347" y="644"/>
                  </a:cubicBezTo>
                  <a:cubicBezTo>
                    <a:pt x="1351" y="643"/>
                    <a:pt x="1356" y="643"/>
                    <a:pt x="1360" y="643"/>
                  </a:cubicBezTo>
                  <a:cubicBezTo>
                    <a:pt x="1363" y="642"/>
                    <a:pt x="1360" y="638"/>
                    <a:pt x="1362" y="636"/>
                  </a:cubicBezTo>
                  <a:cubicBezTo>
                    <a:pt x="1364" y="633"/>
                    <a:pt x="1375" y="625"/>
                    <a:pt x="1376" y="624"/>
                  </a:cubicBezTo>
                  <a:cubicBezTo>
                    <a:pt x="1378" y="623"/>
                    <a:pt x="1379" y="623"/>
                    <a:pt x="1381" y="623"/>
                  </a:cubicBezTo>
                  <a:cubicBezTo>
                    <a:pt x="1382" y="623"/>
                    <a:pt x="1384" y="624"/>
                    <a:pt x="1385" y="627"/>
                  </a:cubicBezTo>
                  <a:cubicBezTo>
                    <a:pt x="1386" y="630"/>
                    <a:pt x="1384" y="633"/>
                    <a:pt x="1382" y="635"/>
                  </a:cubicBezTo>
                  <a:cubicBezTo>
                    <a:pt x="1380" y="637"/>
                    <a:pt x="1382" y="638"/>
                    <a:pt x="1383" y="640"/>
                  </a:cubicBezTo>
                  <a:cubicBezTo>
                    <a:pt x="1384" y="643"/>
                    <a:pt x="1383" y="645"/>
                    <a:pt x="1385" y="646"/>
                  </a:cubicBezTo>
                  <a:cubicBezTo>
                    <a:pt x="1386" y="647"/>
                    <a:pt x="1396" y="638"/>
                    <a:pt x="1401" y="638"/>
                  </a:cubicBezTo>
                  <a:cubicBezTo>
                    <a:pt x="1402" y="638"/>
                    <a:pt x="1403" y="638"/>
                    <a:pt x="1404" y="638"/>
                  </a:cubicBezTo>
                  <a:cubicBezTo>
                    <a:pt x="1404" y="638"/>
                    <a:pt x="1404" y="638"/>
                    <a:pt x="1404" y="637"/>
                  </a:cubicBezTo>
                  <a:cubicBezTo>
                    <a:pt x="1405" y="637"/>
                    <a:pt x="1406" y="637"/>
                    <a:pt x="1406" y="637"/>
                  </a:cubicBezTo>
                  <a:cubicBezTo>
                    <a:pt x="1407" y="637"/>
                    <a:pt x="1407" y="637"/>
                    <a:pt x="1407" y="637"/>
                  </a:cubicBezTo>
                  <a:cubicBezTo>
                    <a:pt x="1408" y="637"/>
                    <a:pt x="1408" y="637"/>
                    <a:pt x="1408" y="637"/>
                  </a:cubicBezTo>
                  <a:cubicBezTo>
                    <a:pt x="1408" y="637"/>
                    <a:pt x="1408" y="637"/>
                    <a:pt x="1409" y="637"/>
                  </a:cubicBezTo>
                  <a:cubicBezTo>
                    <a:pt x="1409" y="637"/>
                    <a:pt x="1409" y="637"/>
                    <a:pt x="1409" y="637"/>
                  </a:cubicBezTo>
                  <a:cubicBezTo>
                    <a:pt x="1409" y="637"/>
                    <a:pt x="1409" y="637"/>
                    <a:pt x="1410" y="637"/>
                  </a:cubicBezTo>
                  <a:cubicBezTo>
                    <a:pt x="1410" y="637"/>
                    <a:pt x="1410" y="637"/>
                    <a:pt x="1410" y="637"/>
                  </a:cubicBezTo>
                  <a:cubicBezTo>
                    <a:pt x="1410" y="637"/>
                    <a:pt x="1410" y="637"/>
                    <a:pt x="1411" y="637"/>
                  </a:cubicBezTo>
                  <a:cubicBezTo>
                    <a:pt x="1413" y="640"/>
                    <a:pt x="1416" y="639"/>
                    <a:pt x="1418" y="639"/>
                  </a:cubicBezTo>
                  <a:cubicBezTo>
                    <a:pt x="1419" y="639"/>
                    <a:pt x="1418" y="643"/>
                    <a:pt x="1419" y="646"/>
                  </a:cubicBezTo>
                  <a:cubicBezTo>
                    <a:pt x="1420" y="650"/>
                    <a:pt x="1416" y="654"/>
                    <a:pt x="1416" y="655"/>
                  </a:cubicBezTo>
                  <a:cubicBezTo>
                    <a:pt x="1416" y="656"/>
                    <a:pt x="1416" y="656"/>
                    <a:pt x="1417" y="656"/>
                  </a:cubicBezTo>
                  <a:cubicBezTo>
                    <a:pt x="1417" y="656"/>
                    <a:pt x="1417" y="656"/>
                    <a:pt x="1417" y="656"/>
                  </a:cubicBezTo>
                  <a:cubicBezTo>
                    <a:pt x="1418" y="656"/>
                    <a:pt x="1418" y="657"/>
                    <a:pt x="1419" y="657"/>
                  </a:cubicBezTo>
                  <a:cubicBezTo>
                    <a:pt x="1419" y="657"/>
                    <a:pt x="1419" y="657"/>
                    <a:pt x="1419" y="657"/>
                  </a:cubicBezTo>
                  <a:cubicBezTo>
                    <a:pt x="1420" y="657"/>
                    <a:pt x="1421" y="657"/>
                    <a:pt x="1421" y="658"/>
                  </a:cubicBezTo>
                  <a:cubicBezTo>
                    <a:pt x="1422" y="658"/>
                    <a:pt x="1422" y="658"/>
                    <a:pt x="1422" y="658"/>
                  </a:cubicBezTo>
                  <a:cubicBezTo>
                    <a:pt x="1423" y="658"/>
                    <a:pt x="1424" y="658"/>
                    <a:pt x="1425" y="658"/>
                  </a:cubicBezTo>
                  <a:cubicBezTo>
                    <a:pt x="1425" y="658"/>
                    <a:pt x="1425" y="658"/>
                    <a:pt x="1425" y="658"/>
                  </a:cubicBezTo>
                  <a:cubicBezTo>
                    <a:pt x="1428" y="659"/>
                    <a:pt x="1431" y="660"/>
                    <a:pt x="1433" y="660"/>
                  </a:cubicBezTo>
                  <a:cubicBezTo>
                    <a:pt x="1433" y="660"/>
                    <a:pt x="1433" y="660"/>
                    <a:pt x="1434" y="660"/>
                  </a:cubicBezTo>
                  <a:cubicBezTo>
                    <a:pt x="1434" y="660"/>
                    <a:pt x="1434" y="660"/>
                    <a:pt x="1434" y="660"/>
                  </a:cubicBezTo>
                  <a:cubicBezTo>
                    <a:pt x="1435" y="660"/>
                    <a:pt x="1435" y="661"/>
                    <a:pt x="1436" y="661"/>
                  </a:cubicBezTo>
                  <a:cubicBezTo>
                    <a:pt x="1437" y="661"/>
                    <a:pt x="1440" y="667"/>
                    <a:pt x="1440" y="669"/>
                  </a:cubicBezTo>
                  <a:cubicBezTo>
                    <a:pt x="1440" y="670"/>
                    <a:pt x="1437" y="668"/>
                    <a:pt x="1435" y="669"/>
                  </a:cubicBezTo>
                  <a:cubicBezTo>
                    <a:pt x="1433" y="669"/>
                    <a:pt x="1439" y="678"/>
                    <a:pt x="1441" y="680"/>
                  </a:cubicBezTo>
                  <a:cubicBezTo>
                    <a:pt x="1442" y="682"/>
                    <a:pt x="1439" y="687"/>
                    <a:pt x="1439" y="690"/>
                  </a:cubicBezTo>
                  <a:cubicBezTo>
                    <a:pt x="1438" y="693"/>
                    <a:pt x="1442" y="698"/>
                    <a:pt x="1444" y="699"/>
                  </a:cubicBezTo>
                  <a:cubicBezTo>
                    <a:pt x="1446" y="699"/>
                    <a:pt x="1451" y="694"/>
                    <a:pt x="1453" y="693"/>
                  </a:cubicBezTo>
                  <a:cubicBezTo>
                    <a:pt x="1455" y="692"/>
                    <a:pt x="1459" y="692"/>
                    <a:pt x="1461" y="693"/>
                  </a:cubicBezTo>
                  <a:cubicBezTo>
                    <a:pt x="1463" y="693"/>
                    <a:pt x="1466" y="688"/>
                    <a:pt x="1467" y="685"/>
                  </a:cubicBezTo>
                  <a:cubicBezTo>
                    <a:pt x="1469" y="682"/>
                    <a:pt x="1466" y="678"/>
                    <a:pt x="1464" y="674"/>
                  </a:cubicBezTo>
                  <a:cubicBezTo>
                    <a:pt x="1462" y="671"/>
                    <a:pt x="1460" y="662"/>
                    <a:pt x="1458" y="659"/>
                  </a:cubicBezTo>
                  <a:cubicBezTo>
                    <a:pt x="1458" y="659"/>
                    <a:pt x="1458" y="658"/>
                    <a:pt x="1457" y="657"/>
                  </a:cubicBezTo>
                  <a:cubicBezTo>
                    <a:pt x="1457" y="657"/>
                    <a:pt x="1457" y="657"/>
                    <a:pt x="1457" y="657"/>
                  </a:cubicBezTo>
                  <a:cubicBezTo>
                    <a:pt x="1455" y="654"/>
                    <a:pt x="1452" y="650"/>
                    <a:pt x="1448" y="647"/>
                  </a:cubicBezTo>
                  <a:cubicBezTo>
                    <a:pt x="1448" y="647"/>
                    <a:pt x="1448" y="647"/>
                    <a:pt x="1447" y="647"/>
                  </a:cubicBezTo>
                  <a:cubicBezTo>
                    <a:pt x="1447" y="646"/>
                    <a:pt x="1445" y="645"/>
                    <a:pt x="1444" y="645"/>
                  </a:cubicBezTo>
                  <a:cubicBezTo>
                    <a:pt x="1437" y="641"/>
                    <a:pt x="1440" y="639"/>
                    <a:pt x="1440" y="637"/>
                  </a:cubicBezTo>
                  <a:cubicBezTo>
                    <a:pt x="1441" y="635"/>
                    <a:pt x="1446" y="633"/>
                    <a:pt x="1448" y="632"/>
                  </a:cubicBezTo>
                  <a:cubicBezTo>
                    <a:pt x="1450" y="630"/>
                    <a:pt x="1456" y="620"/>
                    <a:pt x="1457" y="618"/>
                  </a:cubicBezTo>
                  <a:cubicBezTo>
                    <a:pt x="1457" y="616"/>
                    <a:pt x="1460" y="607"/>
                    <a:pt x="1461" y="605"/>
                  </a:cubicBezTo>
                  <a:cubicBezTo>
                    <a:pt x="1461" y="605"/>
                    <a:pt x="1461" y="605"/>
                    <a:pt x="1462" y="604"/>
                  </a:cubicBezTo>
                  <a:cubicBezTo>
                    <a:pt x="1463" y="603"/>
                    <a:pt x="1465" y="602"/>
                    <a:pt x="1467" y="602"/>
                  </a:cubicBezTo>
                  <a:cubicBezTo>
                    <a:pt x="1467" y="602"/>
                    <a:pt x="1467" y="602"/>
                    <a:pt x="1467" y="602"/>
                  </a:cubicBezTo>
                  <a:cubicBezTo>
                    <a:pt x="1467" y="602"/>
                    <a:pt x="1468" y="602"/>
                    <a:pt x="1468" y="602"/>
                  </a:cubicBezTo>
                  <a:cubicBezTo>
                    <a:pt x="1469" y="601"/>
                    <a:pt x="1470" y="596"/>
                    <a:pt x="1471" y="595"/>
                  </a:cubicBezTo>
                  <a:cubicBezTo>
                    <a:pt x="1473" y="594"/>
                    <a:pt x="1477" y="598"/>
                    <a:pt x="1481" y="601"/>
                  </a:cubicBezTo>
                  <a:cubicBezTo>
                    <a:pt x="1484" y="603"/>
                    <a:pt x="1493" y="599"/>
                    <a:pt x="1496" y="598"/>
                  </a:cubicBezTo>
                  <a:cubicBezTo>
                    <a:pt x="1500" y="597"/>
                    <a:pt x="1504" y="589"/>
                    <a:pt x="1505" y="587"/>
                  </a:cubicBezTo>
                  <a:cubicBezTo>
                    <a:pt x="1506" y="585"/>
                    <a:pt x="1509" y="580"/>
                    <a:pt x="1511" y="577"/>
                  </a:cubicBezTo>
                  <a:cubicBezTo>
                    <a:pt x="1513" y="575"/>
                    <a:pt x="1516" y="572"/>
                    <a:pt x="1519" y="570"/>
                  </a:cubicBezTo>
                  <a:cubicBezTo>
                    <a:pt x="1523" y="567"/>
                    <a:pt x="1525" y="560"/>
                    <a:pt x="1525" y="557"/>
                  </a:cubicBezTo>
                  <a:cubicBezTo>
                    <a:pt x="1525" y="554"/>
                    <a:pt x="1529" y="546"/>
                    <a:pt x="1531" y="542"/>
                  </a:cubicBezTo>
                  <a:cubicBezTo>
                    <a:pt x="1533" y="538"/>
                    <a:pt x="1534" y="537"/>
                    <a:pt x="1536" y="535"/>
                  </a:cubicBezTo>
                  <a:cubicBezTo>
                    <a:pt x="1538" y="532"/>
                    <a:pt x="1535" y="519"/>
                    <a:pt x="1535" y="512"/>
                  </a:cubicBezTo>
                  <a:cubicBezTo>
                    <a:pt x="1535" y="504"/>
                    <a:pt x="1532" y="502"/>
                    <a:pt x="1532" y="498"/>
                  </a:cubicBezTo>
                  <a:cubicBezTo>
                    <a:pt x="1532" y="494"/>
                    <a:pt x="1535" y="486"/>
                    <a:pt x="1536" y="483"/>
                  </a:cubicBezTo>
                  <a:cubicBezTo>
                    <a:pt x="1536" y="480"/>
                    <a:pt x="1533" y="478"/>
                    <a:pt x="1531" y="479"/>
                  </a:cubicBezTo>
                  <a:cubicBezTo>
                    <a:pt x="1530" y="480"/>
                    <a:pt x="1526" y="471"/>
                    <a:pt x="1525" y="470"/>
                  </a:cubicBezTo>
                  <a:cubicBezTo>
                    <a:pt x="1523" y="468"/>
                    <a:pt x="1525" y="468"/>
                    <a:pt x="1526" y="467"/>
                  </a:cubicBezTo>
                  <a:cubicBezTo>
                    <a:pt x="1528" y="466"/>
                    <a:pt x="1519" y="461"/>
                    <a:pt x="1516" y="460"/>
                  </a:cubicBezTo>
                  <a:cubicBezTo>
                    <a:pt x="1512" y="460"/>
                    <a:pt x="1513" y="455"/>
                    <a:pt x="1510" y="454"/>
                  </a:cubicBezTo>
                  <a:cubicBezTo>
                    <a:pt x="1506" y="452"/>
                    <a:pt x="1498" y="450"/>
                    <a:pt x="1496" y="450"/>
                  </a:cubicBezTo>
                  <a:cubicBezTo>
                    <a:pt x="1493" y="450"/>
                    <a:pt x="1500" y="456"/>
                    <a:pt x="1498" y="456"/>
                  </a:cubicBezTo>
                  <a:cubicBezTo>
                    <a:pt x="1495" y="456"/>
                    <a:pt x="1495" y="459"/>
                    <a:pt x="1490" y="459"/>
                  </a:cubicBezTo>
                  <a:cubicBezTo>
                    <a:pt x="1485" y="459"/>
                    <a:pt x="1490" y="457"/>
                    <a:pt x="1489" y="456"/>
                  </a:cubicBezTo>
                  <a:cubicBezTo>
                    <a:pt x="1489" y="454"/>
                    <a:pt x="1482" y="457"/>
                    <a:pt x="1480" y="457"/>
                  </a:cubicBezTo>
                  <a:cubicBezTo>
                    <a:pt x="1478" y="458"/>
                    <a:pt x="1481" y="453"/>
                    <a:pt x="1481" y="452"/>
                  </a:cubicBezTo>
                  <a:cubicBezTo>
                    <a:pt x="1480" y="450"/>
                    <a:pt x="1478" y="451"/>
                    <a:pt x="1477" y="451"/>
                  </a:cubicBezTo>
                  <a:cubicBezTo>
                    <a:pt x="1475" y="452"/>
                    <a:pt x="1468" y="448"/>
                    <a:pt x="1466" y="448"/>
                  </a:cubicBezTo>
                  <a:cubicBezTo>
                    <a:pt x="1463" y="449"/>
                    <a:pt x="1460" y="446"/>
                    <a:pt x="1466" y="442"/>
                  </a:cubicBezTo>
                  <a:cubicBezTo>
                    <a:pt x="1471" y="438"/>
                    <a:pt x="1483" y="426"/>
                    <a:pt x="1484" y="423"/>
                  </a:cubicBezTo>
                  <a:cubicBezTo>
                    <a:pt x="1485" y="420"/>
                    <a:pt x="1493" y="415"/>
                    <a:pt x="1496" y="413"/>
                  </a:cubicBezTo>
                  <a:cubicBezTo>
                    <a:pt x="1499" y="411"/>
                    <a:pt x="1502" y="403"/>
                    <a:pt x="1505" y="399"/>
                  </a:cubicBezTo>
                  <a:cubicBezTo>
                    <a:pt x="1508" y="395"/>
                    <a:pt x="1506" y="393"/>
                    <a:pt x="1512" y="386"/>
                  </a:cubicBezTo>
                  <a:cubicBezTo>
                    <a:pt x="1519" y="379"/>
                    <a:pt x="1540" y="382"/>
                    <a:pt x="1545" y="383"/>
                  </a:cubicBezTo>
                  <a:cubicBezTo>
                    <a:pt x="1549" y="384"/>
                    <a:pt x="1556" y="384"/>
                    <a:pt x="1560" y="384"/>
                  </a:cubicBezTo>
                  <a:cubicBezTo>
                    <a:pt x="1563" y="385"/>
                    <a:pt x="1572" y="387"/>
                    <a:pt x="1574" y="385"/>
                  </a:cubicBezTo>
                  <a:cubicBezTo>
                    <a:pt x="1577" y="383"/>
                    <a:pt x="1574" y="383"/>
                    <a:pt x="1569" y="383"/>
                  </a:cubicBezTo>
                  <a:cubicBezTo>
                    <a:pt x="1564" y="382"/>
                    <a:pt x="1573" y="380"/>
                    <a:pt x="1575" y="379"/>
                  </a:cubicBezTo>
                  <a:cubicBezTo>
                    <a:pt x="1577" y="379"/>
                    <a:pt x="1576" y="379"/>
                    <a:pt x="1574" y="378"/>
                  </a:cubicBezTo>
                  <a:cubicBezTo>
                    <a:pt x="1572" y="377"/>
                    <a:pt x="1581" y="377"/>
                    <a:pt x="1584" y="377"/>
                  </a:cubicBezTo>
                  <a:cubicBezTo>
                    <a:pt x="1587" y="377"/>
                    <a:pt x="1586" y="379"/>
                    <a:pt x="1587" y="380"/>
                  </a:cubicBezTo>
                  <a:cubicBezTo>
                    <a:pt x="1587" y="380"/>
                    <a:pt x="1590" y="378"/>
                    <a:pt x="1591" y="377"/>
                  </a:cubicBezTo>
                  <a:cubicBezTo>
                    <a:pt x="1592" y="377"/>
                    <a:pt x="1593" y="380"/>
                    <a:pt x="1593" y="382"/>
                  </a:cubicBezTo>
                  <a:cubicBezTo>
                    <a:pt x="1594" y="383"/>
                    <a:pt x="1597" y="383"/>
                    <a:pt x="1599" y="386"/>
                  </a:cubicBezTo>
                  <a:cubicBezTo>
                    <a:pt x="1602" y="388"/>
                    <a:pt x="1596" y="388"/>
                    <a:pt x="1594" y="388"/>
                  </a:cubicBezTo>
                  <a:cubicBezTo>
                    <a:pt x="1593" y="389"/>
                    <a:pt x="1598" y="393"/>
                    <a:pt x="1600" y="393"/>
                  </a:cubicBezTo>
                  <a:cubicBezTo>
                    <a:pt x="1601" y="393"/>
                    <a:pt x="1609" y="390"/>
                    <a:pt x="1612" y="388"/>
                  </a:cubicBezTo>
                  <a:cubicBezTo>
                    <a:pt x="1614" y="386"/>
                    <a:pt x="1615" y="387"/>
                    <a:pt x="1618" y="387"/>
                  </a:cubicBezTo>
                  <a:cubicBezTo>
                    <a:pt x="1622" y="388"/>
                    <a:pt x="1622" y="388"/>
                    <a:pt x="1623" y="388"/>
                  </a:cubicBezTo>
                  <a:cubicBezTo>
                    <a:pt x="1625" y="387"/>
                    <a:pt x="1627" y="388"/>
                    <a:pt x="1629" y="388"/>
                  </a:cubicBezTo>
                  <a:cubicBezTo>
                    <a:pt x="1631" y="388"/>
                    <a:pt x="1632" y="387"/>
                    <a:pt x="1635" y="386"/>
                  </a:cubicBezTo>
                  <a:cubicBezTo>
                    <a:pt x="1637" y="385"/>
                    <a:pt x="1638" y="385"/>
                    <a:pt x="1637" y="382"/>
                  </a:cubicBezTo>
                  <a:cubicBezTo>
                    <a:pt x="1636" y="380"/>
                    <a:pt x="1629" y="381"/>
                    <a:pt x="1627" y="381"/>
                  </a:cubicBezTo>
                  <a:cubicBezTo>
                    <a:pt x="1624" y="382"/>
                    <a:pt x="1625" y="379"/>
                    <a:pt x="1627" y="378"/>
                  </a:cubicBezTo>
                  <a:cubicBezTo>
                    <a:pt x="1629" y="376"/>
                    <a:pt x="1630" y="372"/>
                    <a:pt x="1631" y="370"/>
                  </a:cubicBezTo>
                  <a:cubicBezTo>
                    <a:pt x="1632" y="368"/>
                    <a:pt x="1635" y="368"/>
                    <a:pt x="1638" y="366"/>
                  </a:cubicBezTo>
                  <a:cubicBezTo>
                    <a:pt x="1641" y="365"/>
                    <a:pt x="1641" y="352"/>
                    <a:pt x="1643" y="348"/>
                  </a:cubicBezTo>
                  <a:cubicBezTo>
                    <a:pt x="1646" y="345"/>
                    <a:pt x="1654" y="344"/>
                    <a:pt x="1655" y="343"/>
                  </a:cubicBezTo>
                  <a:cubicBezTo>
                    <a:pt x="1657" y="342"/>
                    <a:pt x="1658" y="343"/>
                    <a:pt x="1661" y="342"/>
                  </a:cubicBezTo>
                  <a:cubicBezTo>
                    <a:pt x="1664" y="342"/>
                    <a:pt x="1665" y="336"/>
                    <a:pt x="1666" y="335"/>
                  </a:cubicBezTo>
                  <a:cubicBezTo>
                    <a:pt x="1668" y="335"/>
                    <a:pt x="1665" y="342"/>
                    <a:pt x="1665" y="345"/>
                  </a:cubicBezTo>
                  <a:cubicBezTo>
                    <a:pt x="1666" y="348"/>
                    <a:pt x="1663" y="350"/>
                    <a:pt x="1663" y="353"/>
                  </a:cubicBezTo>
                  <a:cubicBezTo>
                    <a:pt x="1664" y="356"/>
                    <a:pt x="1669" y="357"/>
                    <a:pt x="1671" y="358"/>
                  </a:cubicBezTo>
                  <a:cubicBezTo>
                    <a:pt x="1672" y="359"/>
                    <a:pt x="1673" y="357"/>
                    <a:pt x="1674" y="355"/>
                  </a:cubicBezTo>
                  <a:cubicBezTo>
                    <a:pt x="1675" y="353"/>
                    <a:pt x="1681" y="346"/>
                    <a:pt x="1682" y="345"/>
                  </a:cubicBezTo>
                  <a:cubicBezTo>
                    <a:pt x="1683" y="344"/>
                    <a:pt x="1680" y="340"/>
                    <a:pt x="1678" y="337"/>
                  </a:cubicBezTo>
                  <a:cubicBezTo>
                    <a:pt x="1676" y="334"/>
                    <a:pt x="1679" y="332"/>
                    <a:pt x="1681" y="331"/>
                  </a:cubicBezTo>
                  <a:cubicBezTo>
                    <a:pt x="1684" y="331"/>
                    <a:pt x="1685" y="329"/>
                    <a:pt x="1686" y="329"/>
                  </a:cubicBezTo>
                  <a:cubicBezTo>
                    <a:pt x="1688" y="328"/>
                    <a:pt x="1688" y="331"/>
                    <a:pt x="1689" y="333"/>
                  </a:cubicBezTo>
                  <a:cubicBezTo>
                    <a:pt x="1689" y="334"/>
                    <a:pt x="1689" y="334"/>
                    <a:pt x="1688" y="336"/>
                  </a:cubicBezTo>
                  <a:cubicBezTo>
                    <a:pt x="1686" y="338"/>
                    <a:pt x="1687" y="346"/>
                    <a:pt x="1687" y="347"/>
                  </a:cubicBezTo>
                  <a:cubicBezTo>
                    <a:pt x="1688" y="348"/>
                    <a:pt x="1689" y="351"/>
                    <a:pt x="1691" y="352"/>
                  </a:cubicBezTo>
                  <a:cubicBezTo>
                    <a:pt x="1692" y="353"/>
                    <a:pt x="1690" y="354"/>
                    <a:pt x="1689" y="355"/>
                  </a:cubicBezTo>
                  <a:cubicBezTo>
                    <a:pt x="1688" y="356"/>
                    <a:pt x="1691" y="358"/>
                    <a:pt x="1692" y="359"/>
                  </a:cubicBezTo>
                  <a:cubicBezTo>
                    <a:pt x="1693" y="359"/>
                    <a:pt x="1684" y="365"/>
                    <a:pt x="1685" y="367"/>
                  </a:cubicBezTo>
                  <a:cubicBezTo>
                    <a:pt x="1685" y="370"/>
                    <a:pt x="1683" y="371"/>
                    <a:pt x="1680" y="373"/>
                  </a:cubicBezTo>
                  <a:cubicBezTo>
                    <a:pt x="1678" y="375"/>
                    <a:pt x="1671" y="383"/>
                    <a:pt x="1669" y="386"/>
                  </a:cubicBezTo>
                  <a:cubicBezTo>
                    <a:pt x="1666" y="389"/>
                    <a:pt x="1664" y="399"/>
                    <a:pt x="1664" y="402"/>
                  </a:cubicBezTo>
                  <a:cubicBezTo>
                    <a:pt x="1663" y="404"/>
                    <a:pt x="1657" y="404"/>
                    <a:pt x="1655" y="405"/>
                  </a:cubicBezTo>
                  <a:cubicBezTo>
                    <a:pt x="1653" y="406"/>
                    <a:pt x="1654" y="407"/>
                    <a:pt x="1654" y="410"/>
                  </a:cubicBezTo>
                  <a:cubicBezTo>
                    <a:pt x="1655" y="413"/>
                    <a:pt x="1648" y="424"/>
                    <a:pt x="1647" y="426"/>
                  </a:cubicBezTo>
                  <a:cubicBezTo>
                    <a:pt x="1646" y="429"/>
                    <a:pt x="1650" y="444"/>
                    <a:pt x="1654" y="449"/>
                  </a:cubicBezTo>
                  <a:cubicBezTo>
                    <a:pt x="1658" y="455"/>
                    <a:pt x="1661" y="465"/>
                    <a:pt x="1662" y="470"/>
                  </a:cubicBezTo>
                  <a:cubicBezTo>
                    <a:pt x="1664" y="475"/>
                    <a:pt x="1668" y="479"/>
                    <a:pt x="1669" y="480"/>
                  </a:cubicBezTo>
                  <a:cubicBezTo>
                    <a:pt x="1670" y="480"/>
                    <a:pt x="1674" y="484"/>
                    <a:pt x="1676" y="487"/>
                  </a:cubicBezTo>
                  <a:cubicBezTo>
                    <a:pt x="1678" y="490"/>
                    <a:pt x="1679" y="496"/>
                    <a:pt x="1683" y="500"/>
                  </a:cubicBezTo>
                  <a:cubicBezTo>
                    <a:pt x="1687" y="503"/>
                    <a:pt x="1686" y="494"/>
                    <a:pt x="1688" y="493"/>
                  </a:cubicBezTo>
                  <a:cubicBezTo>
                    <a:pt x="1691" y="492"/>
                    <a:pt x="1692" y="486"/>
                    <a:pt x="1693" y="484"/>
                  </a:cubicBezTo>
                  <a:cubicBezTo>
                    <a:pt x="1693" y="481"/>
                    <a:pt x="1689" y="481"/>
                    <a:pt x="1689" y="480"/>
                  </a:cubicBezTo>
                  <a:cubicBezTo>
                    <a:pt x="1690" y="478"/>
                    <a:pt x="1688" y="477"/>
                    <a:pt x="1687" y="475"/>
                  </a:cubicBezTo>
                  <a:cubicBezTo>
                    <a:pt x="1686" y="473"/>
                    <a:pt x="1689" y="469"/>
                    <a:pt x="1690" y="468"/>
                  </a:cubicBezTo>
                  <a:cubicBezTo>
                    <a:pt x="1692" y="467"/>
                    <a:pt x="1697" y="468"/>
                    <a:pt x="1698" y="468"/>
                  </a:cubicBezTo>
                  <a:cubicBezTo>
                    <a:pt x="1699" y="468"/>
                    <a:pt x="1693" y="461"/>
                    <a:pt x="1694" y="458"/>
                  </a:cubicBezTo>
                  <a:cubicBezTo>
                    <a:pt x="1694" y="455"/>
                    <a:pt x="1697" y="454"/>
                    <a:pt x="1698" y="452"/>
                  </a:cubicBezTo>
                  <a:cubicBezTo>
                    <a:pt x="1699" y="449"/>
                    <a:pt x="1705" y="447"/>
                    <a:pt x="1707" y="447"/>
                  </a:cubicBezTo>
                  <a:cubicBezTo>
                    <a:pt x="1709" y="447"/>
                    <a:pt x="1712" y="448"/>
                    <a:pt x="1713" y="446"/>
                  </a:cubicBezTo>
                  <a:cubicBezTo>
                    <a:pt x="1713" y="444"/>
                    <a:pt x="1712" y="441"/>
                    <a:pt x="1710" y="440"/>
                  </a:cubicBezTo>
                  <a:cubicBezTo>
                    <a:pt x="1708" y="439"/>
                    <a:pt x="1707" y="437"/>
                    <a:pt x="1708" y="436"/>
                  </a:cubicBezTo>
                  <a:cubicBezTo>
                    <a:pt x="1709" y="435"/>
                    <a:pt x="1708" y="434"/>
                    <a:pt x="1708" y="432"/>
                  </a:cubicBezTo>
                  <a:cubicBezTo>
                    <a:pt x="1707" y="431"/>
                    <a:pt x="1710" y="427"/>
                    <a:pt x="1712" y="427"/>
                  </a:cubicBezTo>
                  <a:cubicBezTo>
                    <a:pt x="1714" y="426"/>
                    <a:pt x="1715" y="428"/>
                    <a:pt x="1717" y="428"/>
                  </a:cubicBezTo>
                  <a:cubicBezTo>
                    <a:pt x="1719" y="427"/>
                    <a:pt x="1719" y="424"/>
                    <a:pt x="1718" y="422"/>
                  </a:cubicBezTo>
                  <a:cubicBezTo>
                    <a:pt x="1717" y="420"/>
                    <a:pt x="1714" y="419"/>
                    <a:pt x="1712" y="419"/>
                  </a:cubicBezTo>
                  <a:cubicBezTo>
                    <a:pt x="1710" y="420"/>
                    <a:pt x="1708" y="416"/>
                    <a:pt x="1706" y="412"/>
                  </a:cubicBezTo>
                  <a:cubicBezTo>
                    <a:pt x="1705" y="408"/>
                    <a:pt x="1709" y="408"/>
                    <a:pt x="1710" y="407"/>
                  </a:cubicBezTo>
                  <a:cubicBezTo>
                    <a:pt x="1711" y="405"/>
                    <a:pt x="1706" y="401"/>
                    <a:pt x="1704" y="401"/>
                  </a:cubicBezTo>
                  <a:cubicBezTo>
                    <a:pt x="1702" y="402"/>
                    <a:pt x="1701" y="400"/>
                    <a:pt x="1702" y="399"/>
                  </a:cubicBezTo>
                  <a:cubicBezTo>
                    <a:pt x="1702" y="398"/>
                    <a:pt x="1699" y="393"/>
                    <a:pt x="1699" y="391"/>
                  </a:cubicBezTo>
                  <a:cubicBezTo>
                    <a:pt x="1700" y="389"/>
                    <a:pt x="1702" y="382"/>
                    <a:pt x="1704" y="380"/>
                  </a:cubicBezTo>
                  <a:cubicBezTo>
                    <a:pt x="1706" y="379"/>
                    <a:pt x="1706" y="377"/>
                    <a:pt x="1705" y="375"/>
                  </a:cubicBezTo>
                  <a:cubicBezTo>
                    <a:pt x="1705" y="373"/>
                    <a:pt x="1707" y="372"/>
                    <a:pt x="1709" y="371"/>
                  </a:cubicBezTo>
                  <a:cubicBezTo>
                    <a:pt x="1712" y="370"/>
                    <a:pt x="1712" y="372"/>
                    <a:pt x="1714" y="372"/>
                  </a:cubicBezTo>
                  <a:cubicBezTo>
                    <a:pt x="1716" y="372"/>
                    <a:pt x="1715" y="371"/>
                    <a:pt x="1716" y="369"/>
                  </a:cubicBezTo>
                  <a:cubicBezTo>
                    <a:pt x="1717" y="366"/>
                    <a:pt x="1722" y="364"/>
                    <a:pt x="1724" y="364"/>
                  </a:cubicBezTo>
                  <a:cubicBezTo>
                    <a:pt x="1725" y="364"/>
                    <a:pt x="1724" y="369"/>
                    <a:pt x="1725" y="370"/>
                  </a:cubicBezTo>
                  <a:cubicBezTo>
                    <a:pt x="1727" y="371"/>
                    <a:pt x="1731" y="365"/>
                    <a:pt x="1733" y="364"/>
                  </a:cubicBezTo>
                  <a:cubicBezTo>
                    <a:pt x="1735" y="362"/>
                    <a:pt x="1735" y="361"/>
                    <a:pt x="1736" y="360"/>
                  </a:cubicBezTo>
                  <a:cubicBezTo>
                    <a:pt x="1736" y="359"/>
                    <a:pt x="1740" y="358"/>
                    <a:pt x="1743" y="358"/>
                  </a:cubicBezTo>
                  <a:cubicBezTo>
                    <a:pt x="1746" y="359"/>
                    <a:pt x="1749" y="364"/>
                    <a:pt x="1750" y="366"/>
                  </a:cubicBezTo>
                  <a:cubicBezTo>
                    <a:pt x="1752" y="369"/>
                    <a:pt x="1755" y="368"/>
                    <a:pt x="1755" y="366"/>
                  </a:cubicBezTo>
                  <a:cubicBezTo>
                    <a:pt x="1755" y="363"/>
                    <a:pt x="1757" y="360"/>
                    <a:pt x="1757" y="359"/>
                  </a:cubicBezTo>
                  <a:cubicBezTo>
                    <a:pt x="1758" y="358"/>
                    <a:pt x="1762" y="357"/>
                    <a:pt x="1763" y="357"/>
                  </a:cubicBezTo>
                  <a:cubicBezTo>
                    <a:pt x="1764" y="357"/>
                    <a:pt x="1762" y="354"/>
                    <a:pt x="1762" y="352"/>
                  </a:cubicBezTo>
                  <a:cubicBezTo>
                    <a:pt x="1762" y="350"/>
                    <a:pt x="1765" y="353"/>
                    <a:pt x="1767" y="352"/>
                  </a:cubicBezTo>
                  <a:cubicBezTo>
                    <a:pt x="1769" y="352"/>
                    <a:pt x="1764" y="349"/>
                    <a:pt x="1764" y="347"/>
                  </a:cubicBezTo>
                  <a:cubicBezTo>
                    <a:pt x="1764" y="347"/>
                    <a:pt x="1766" y="348"/>
                    <a:pt x="1767" y="348"/>
                  </a:cubicBezTo>
                  <a:cubicBezTo>
                    <a:pt x="1768" y="348"/>
                    <a:pt x="1771" y="345"/>
                    <a:pt x="1771" y="344"/>
                  </a:cubicBezTo>
                  <a:cubicBezTo>
                    <a:pt x="1772" y="344"/>
                    <a:pt x="1773" y="345"/>
                    <a:pt x="1774" y="345"/>
                  </a:cubicBezTo>
                  <a:cubicBezTo>
                    <a:pt x="1776" y="345"/>
                    <a:pt x="1778" y="339"/>
                    <a:pt x="1786" y="332"/>
                  </a:cubicBezTo>
                  <a:cubicBezTo>
                    <a:pt x="1794" y="324"/>
                    <a:pt x="1805" y="324"/>
                    <a:pt x="1808" y="324"/>
                  </a:cubicBezTo>
                  <a:cubicBezTo>
                    <a:pt x="1811" y="324"/>
                    <a:pt x="1812" y="325"/>
                    <a:pt x="1816" y="326"/>
                  </a:cubicBezTo>
                  <a:cubicBezTo>
                    <a:pt x="1821" y="328"/>
                    <a:pt x="1820" y="326"/>
                    <a:pt x="1822" y="325"/>
                  </a:cubicBezTo>
                  <a:cubicBezTo>
                    <a:pt x="1823" y="324"/>
                    <a:pt x="1822" y="321"/>
                    <a:pt x="1822" y="319"/>
                  </a:cubicBezTo>
                  <a:cubicBezTo>
                    <a:pt x="1821" y="318"/>
                    <a:pt x="1819" y="313"/>
                    <a:pt x="1816" y="312"/>
                  </a:cubicBezTo>
                  <a:cubicBezTo>
                    <a:pt x="1813" y="312"/>
                    <a:pt x="1813" y="308"/>
                    <a:pt x="1809" y="307"/>
                  </a:cubicBezTo>
                  <a:cubicBezTo>
                    <a:pt x="1805" y="306"/>
                    <a:pt x="1806" y="304"/>
                    <a:pt x="1805" y="302"/>
                  </a:cubicBezTo>
                  <a:cubicBezTo>
                    <a:pt x="1804" y="300"/>
                    <a:pt x="1804" y="302"/>
                    <a:pt x="1803" y="303"/>
                  </a:cubicBezTo>
                  <a:cubicBezTo>
                    <a:pt x="1802" y="305"/>
                    <a:pt x="1803" y="305"/>
                    <a:pt x="1796" y="304"/>
                  </a:cubicBezTo>
                  <a:cubicBezTo>
                    <a:pt x="1790" y="303"/>
                    <a:pt x="1791" y="295"/>
                    <a:pt x="1791" y="293"/>
                  </a:cubicBezTo>
                  <a:cubicBezTo>
                    <a:pt x="1791" y="291"/>
                    <a:pt x="1791" y="290"/>
                    <a:pt x="1787" y="289"/>
                  </a:cubicBezTo>
                  <a:cubicBezTo>
                    <a:pt x="1782" y="288"/>
                    <a:pt x="1785" y="286"/>
                    <a:pt x="1787" y="286"/>
                  </a:cubicBezTo>
                  <a:cubicBezTo>
                    <a:pt x="1789" y="286"/>
                    <a:pt x="1794" y="288"/>
                    <a:pt x="1796" y="288"/>
                  </a:cubicBezTo>
                  <a:cubicBezTo>
                    <a:pt x="1798" y="288"/>
                    <a:pt x="1801" y="289"/>
                    <a:pt x="1803" y="289"/>
                  </a:cubicBezTo>
                  <a:cubicBezTo>
                    <a:pt x="1806" y="289"/>
                    <a:pt x="1811" y="287"/>
                    <a:pt x="1814" y="285"/>
                  </a:cubicBezTo>
                  <a:cubicBezTo>
                    <a:pt x="1818" y="283"/>
                    <a:pt x="1817" y="277"/>
                    <a:pt x="1817" y="275"/>
                  </a:cubicBezTo>
                  <a:cubicBezTo>
                    <a:pt x="1816" y="274"/>
                    <a:pt x="1815" y="272"/>
                    <a:pt x="1814" y="272"/>
                  </a:cubicBezTo>
                  <a:cubicBezTo>
                    <a:pt x="1813" y="272"/>
                    <a:pt x="1813" y="264"/>
                    <a:pt x="1813" y="262"/>
                  </a:cubicBezTo>
                  <a:cubicBezTo>
                    <a:pt x="1812" y="261"/>
                    <a:pt x="1815" y="263"/>
                    <a:pt x="1817" y="264"/>
                  </a:cubicBezTo>
                  <a:cubicBezTo>
                    <a:pt x="1819" y="265"/>
                    <a:pt x="1820" y="266"/>
                    <a:pt x="1819" y="267"/>
                  </a:cubicBezTo>
                  <a:cubicBezTo>
                    <a:pt x="1818" y="268"/>
                    <a:pt x="1819" y="270"/>
                    <a:pt x="1821" y="271"/>
                  </a:cubicBezTo>
                  <a:cubicBezTo>
                    <a:pt x="1823" y="273"/>
                    <a:pt x="1824" y="274"/>
                    <a:pt x="1827" y="275"/>
                  </a:cubicBezTo>
                  <a:cubicBezTo>
                    <a:pt x="1830" y="277"/>
                    <a:pt x="1843" y="276"/>
                    <a:pt x="1845" y="277"/>
                  </a:cubicBezTo>
                  <a:cubicBezTo>
                    <a:pt x="1847" y="277"/>
                    <a:pt x="1852" y="283"/>
                    <a:pt x="1851" y="284"/>
                  </a:cubicBezTo>
                  <a:cubicBezTo>
                    <a:pt x="1849" y="285"/>
                    <a:pt x="1853" y="288"/>
                    <a:pt x="1855" y="289"/>
                  </a:cubicBezTo>
                  <a:cubicBezTo>
                    <a:pt x="1857" y="290"/>
                    <a:pt x="1865" y="290"/>
                    <a:pt x="1869" y="291"/>
                  </a:cubicBezTo>
                  <a:cubicBezTo>
                    <a:pt x="1873" y="292"/>
                    <a:pt x="1875" y="295"/>
                    <a:pt x="1878" y="296"/>
                  </a:cubicBezTo>
                  <a:cubicBezTo>
                    <a:pt x="1882" y="296"/>
                    <a:pt x="1887" y="294"/>
                    <a:pt x="1886" y="292"/>
                  </a:cubicBezTo>
                  <a:cubicBezTo>
                    <a:pt x="1886" y="290"/>
                    <a:pt x="1883" y="290"/>
                    <a:pt x="1882" y="290"/>
                  </a:cubicBezTo>
                  <a:cubicBezTo>
                    <a:pt x="1880" y="291"/>
                    <a:pt x="1879" y="290"/>
                    <a:pt x="1878" y="288"/>
                  </a:cubicBezTo>
                  <a:cubicBezTo>
                    <a:pt x="1877" y="287"/>
                    <a:pt x="1880" y="287"/>
                    <a:pt x="1882" y="286"/>
                  </a:cubicBezTo>
                  <a:cubicBezTo>
                    <a:pt x="1884" y="285"/>
                    <a:pt x="1881" y="281"/>
                    <a:pt x="1880" y="279"/>
                  </a:cubicBezTo>
                  <a:cubicBezTo>
                    <a:pt x="1879" y="277"/>
                    <a:pt x="1877" y="275"/>
                    <a:pt x="1878" y="275"/>
                  </a:cubicBezTo>
                  <a:cubicBezTo>
                    <a:pt x="1879" y="275"/>
                    <a:pt x="1885" y="275"/>
                    <a:pt x="1887" y="275"/>
                  </a:cubicBezTo>
                  <a:cubicBezTo>
                    <a:pt x="1890" y="275"/>
                    <a:pt x="1887" y="273"/>
                    <a:pt x="1886" y="271"/>
                  </a:cubicBezTo>
                  <a:cubicBezTo>
                    <a:pt x="1885" y="269"/>
                    <a:pt x="1890" y="273"/>
                    <a:pt x="1893" y="274"/>
                  </a:cubicBezTo>
                  <a:cubicBezTo>
                    <a:pt x="1896" y="276"/>
                    <a:pt x="1894" y="274"/>
                    <a:pt x="1895" y="271"/>
                  </a:cubicBezTo>
                  <a:cubicBezTo>
                    <a:pt x="1895" y="268"/>
                    <a:pt x="1896" y="267"/>
                    <a:pt x="1898" y="266"/>
                  </a:cubicBezTo>
                  <a:cubicBezTo>
                    <a:pt x="1901" y="266"/>
                    <a:pt x="1899" y="265"/>
                    <a:pt x="1893" y="263"/>
                  </a:cubicBezTo>
                  <a:cubicBezTo>
                    <a:pt x="1888" y="261"/>
                    <a:pt x="1887" y="257"/>
                    <a:pt x="1885" y="255"/>
                  </a:cubicBezTo>
                  <a:cubicBezTo>
                    <a:pt x="1883" y="253"/>
                    <a:pt x="1883" y="254"/>
                    <a:pt x="1881" y="255"/>
                  </a:cubicBezTo>
                  <a:cubicBezTo>
                    <a:pt x="1879" y="256"/>
                    <a:pt x="1877" y="249"/>
                    <a:pt x="1874" y="249"/>
                  </a:cubicBezTo>
                  <a:cubicBezTo>
                    <a:pt x="1872" y="249"/>
                    <a:pt x="1868" y="247"/>
                    <a:pt x="1867" y="248"/>
                  </a:cubicBezTo>
                  <a:cubicBezTo>
                    <a:pt x="1866" y="248"/>
                    <a:pt x="1859" y="247"/>
                    <a:pt x="1858" y="248"/>
                  </a:cubicBezTo>
                  <a:cubicBezTo>
                    <a:pt x="1856" y="249"/>
                    <a:pt x="1860" y="259"/>
                    <a:pt x="1858" y="259"/>
                  </a:cubicBezTo>
                  <a:cubicBezTo>
                    <a:pt x="1857" y="259"/>
                    <a:pt x="1852" y="244"/>
                    <a:pt x="1851" y="242"/>
                  </a:cubicBezTo>
                  <a:cubicBezTo>
                    <a:pt x="1850" y="240"/>
                    <a:pt x="1848" y="236"/>
                    <a:pt x="1846" y="236"/>
                  </a:cubicBezTo>
                  <a:cubicBezTo>
                    <a:pt x="1845" y="236"/>
                    <a:pt x="1836" y="236"/>
                    <a:pt x="1832" y="235"/>
                  </a:cubicBezTo>
                  <a:cubicBezTo>
                    <a:pt x="1828" y="235"/>
                    <a:pt x="1824" y="228"/>
                    <a:pt x="1821" y="227"/>
                  </a:cubicBezTo>
                  <a:cubicBezTo>
                    <a:pt x="1817" y="226"/>
                    <a:pt x="1811" y="225"/>
                    <a:pt x="1807" y="223"/>
                  </a:cubicBezTo>
                  <a:cubicBezTo>
                    <a:pt x="1803" y="221"/>
                    <a:pt x="1802" y="220"/>
                    <a:pt x="1796" y="217"/>
                  </a:cubicBezTo>
                  <a:cubicBezTo>
                    <a:pt x="1790" y="215"/>
                    <a:pt x="1789" y="213"/>
                    <a:pt x="1786" y="211"/>
                  </a:cubicBezTo>
                  <a:cubicBezTo>
                    <a:pt x="1783" y="209"/>
                    <a:pt x="1781" y="210"/>
                    <a:pt x="1779" y="209"/>
                  </a:cubicBezTo>
                  <a:cubicBezTo>
                    <a:pt x="1776" y="209"/>
                    <a:pt x="1775" y="203"/>
                    <a:pt x="1772" y="203"/>
                  </a:cubicBezTo>
                  <a:cubicBezTo>
                    <a:pt x="1769" y="202"/>
                    <a:pt x="1763" y="200"/>
                    <a:pt x="1759" y="199"/>
                  </a:cubicBezTo>
                  <a:cubicBezTo>
                    <a:pt x="1755" y="198"/>
                    <a:pt x="1755" y="194"/>
                    <a:pt x="1749" y="192"/>
                  </a:cubicBezTo>
                  <a:cubicBezTo>
                    <a:pt x="1742" y="189"/>
                    <a:pt x="1723" y="191"/>
                    <a:pt x="1716" y="191"/>
                  </a:cubicBezTo>
                  <a:cubicBezTo>
                    <a:pt x="1709" y="190"/>
                    <a:pt x="1705" y="186"/>
                    <a:pt x="1703" y="188"/>
                  </a:cubicBezTo>
                  <a:cubicBezTo>
                    <a:pt x="1702" y="190"/>
                    <a:pt x="1704" y="191"/>
                    <a:pt x="1706" y="192"/>
                  </a:cubicBezTo>
                  <a:cubicBezTo>
                    <a:pt x="1708" y="193"/>
                    <a:pt x="1702" y="193"/>
                    <a:pt x="1702" y="195"/>
                  </a:cubicBezTo>
                  <a:cubicBezTo>
                    <a:pt x="1703" y="197"/>
                    <a:pt x="1705" y="199"/>
                    <a:pt x="1708" y="200"/>
                  </a:cubicBezTo>
                  <a:cubicBezTo>
                    <a:pt x="1710" y="200"/>
                    <a:pt x="1710" y="201"/>
                    <a:pt x="1709" y="203"/>
                  </a:cubicBezTo>
                  <a:cubicBezTo>
                    <a:pt x="1709" y="205"/>
                    <a:pt x="1710" y="207"/>
                    <a:pt x="1712" y="208"/>
                  </a:cubicBezTo>
                  <a:cubicBezTo>
                    <a:pt x="1715" y="210"/>
                    <a:pt x="1713" y="211"/>
                    <a:pt x="1711" y="212"/>
                  </a:cubicBezTo>
                  <a:cubicBezTo>
                    <a:pt x="1710" y="212"/>
                    <a:pt x="1711" y="217"/>
                    <a:pt x="1709" y="217"/>
                  </a:cubicBezTo>
                  <a:cubicBezTo>
                    <a:pt x="1707" y="218"/>
                    <a:pt x="1704" y="214"/>
                    <a:pt x="1703" y="213"/>
                  </a:cubicBezTo>
                  <a:cubicBezTo>
                    <a:pt x="1702" y="213"/>
                    <a:pt x="1703" y="217"/>
                    <a:pt x="1703" y="218"/>
                  </a:cubicBezTo>
                  <a:cubicBezTo>
                    <a:pt x="1703" y="219"/>
                    <a:pt x="1698" y="212"/>
                    <a:pt x="1698" y="210"/>
                  </a:cubicBezTo>
                  <a:cubicBezTo>
                    <a:pt x="1697" y="208"/>
                    <a:pt x="1690" y="206"/>
                    <a:pt x="1687" y="203"/>
                  </a:cubicBezTo>
                  <a:cubicBezTo>
                    <a:pt x="1685" y="201"/>
                    <a:pt x="1684" y="195"/>
                    <a:pt x="1682" y="194"/>
                  </a:cubicBezTo>
                  <a:cubicBezTo>
                    <a:pt x="1680" y="193"/>
                    <a:pt x="1680" y="195"/>
                    <a:pt x="1680" y="197"/>
                  </a:cubicBezTo>
                  <a:cubicBezTo>
                    <a:pt x="1681" y="199"/>
                    <a:pt x="1664" y="198"/>
                    <a:pt x="1658" y="196"/>
                  </a:cubicBezTo>
                  <a:cubicBezTo>
                    <a:pt x="1653" y="195"/>
                    <a:pt x="1642" y="193"/>
                    <a:pt x="1638" y="194"/>
                  </a:cubicBezTo>
                  <a:cubicBezTo>
                    <a:pt x="1634" y="196"/>
                    <a:pt x="1632" y="199"/>
                    <a:pt x="1631" y="201"/>
                  </a:cubicBezTo>
                  <a:cubicBezTo>
                    <a:pt x="1631" y="203"/>
                    <a:pt x="1634" y="211"/>
                    <a:pt x="1633" y="212"/>
                  </a:cubicBezTo>
                  <a:cubicBezTo>
                    <a:pt x="1631" y="213"/>
                    <a:pt x="1628" y="205"/>
                    <a:pt x="1628" y="204"/>
                  </a:cubicBezTo>
                  <a:cubicBezTo>
                    <a:pt x="1629" y="202"/>
                    <a:pt x="1625" y="202"/>
                    <a:pt x="1622" y="199"/>
                  </a:cubicBezTo>
                  <a:cubicBezTo>
                    <a:pt x="1618" y="196"/>
                    <a:pt x="1616" y="195"/>
                    <a:pt x="1613" y="193"/>
                  </a:cubicBezTo>
                  <a:cubicBezTo>
                    <a:pt x="1610" y="190"/>
                    <a:pt x="1612" y="192"/>
                    <a:pt x="1612" y="190"/>
                  </a:cubicBezTo>
                  <a:cubicBezTo>
                    <a:pt x="1613" y="187"/>
                    <a:pt x="1610" y="186"/>
                    <a:pt x="1608" y="182"/>
                  </a:cubicBezTo>
                  <a:cubicBezTo>
                    <a:pt x="1606" y="179"/>
                    <a:pt x="1600" y="172"/>
                    <a:pt x="1595" y="170"/>
                  </a:cubicBezTo>
                  <a:cubicBezTo>
                    <a:pt x="1589" y="168"/>
                    <a:pt x="1574" y="170"/>
                    <a:pt x="1567" y="170"/>
                  </a:cubicBezTo>
                  <a:cubicBezTo>
                    <a:pt x="1560" y="171"/>
                    <a:pt x="1550" y="174"/>
                    <a:pt x="1546" y="174"/>
                  </a:cubicBezTo>
                  <a:cubicBezTo>
                    <a:pt x="1542" y="174"/>
                    <a:pt x="1536" y="171"/>
                    <a:pt x="1534" y="169"/>
                  </a:cubicBezTo>
                  <a:cubicBezTo>
                    <a:pt x="1531" y="168"/>
                    <a:pt x="1522" y="159"/>
                    <a:pt x="1520" y="157"/>
                  </a:cubicBezTo>
                  <a:cubicBezTo>
                    <a:pt x="1517" y="155"/>
                    <a:pt x="1513" y="155"/>
                    <a:pt x="1513" y="154"/>
                  </a:cubicBezTo>
                  <a:cubicBezTo>
                    <a:pt x="1513" y="152"/>
                    <a:pt x="1517" y="154"/>
                    <a:pt x="1519" y="154"/>
                  </a:cubicBezTo>
                  <a:cubicBezTo>
                    <a:pt x="1520" y="154"/>
                    <a:pt x="1518" y="149"/>
                    <a:pt x="1516" y="147"/>
                  </a:cubicBezTo>
                  <a:cubicBezTo>
                    <a:pt x="1515" y="145"/>
                    <a:pt x="1509" y="142"/>
                    <a:pt x="1505" y="142"/>
                  </a:cubicBezTo>
                  <a:cubicBezTo>
                    <a:pt x="1500" y="142"/>
                    <a:pt x="1498" y="140"/>
                    <a:pt x="1493" y="140"/>
                  </a:cubicBezTo>
                  <a:cubicBezTo>
                    <a:pt x="1489" y="140"/>
                    <a:pt x="1491" y="141"/>
                    <a:pt x="1490" y="141"/>
                  </a:cubicBezTo>
                  <a:cubicBezTo>
                    <a:pt x="1488" y="142"/>
                    <a:pt x="1485" y="141"/>
                    <a:pt x="1483" y="141"/>
                  </a:cubicBezTo>
                  <a:cubicBezTo>
                    <a:pt x="1481" y="141"/>
                    <a:pt x="1479" y="144"/>
                    <a:pt x="1477" y="144"/>
                  </a:cubicBezTo>
                  <a:cubicBezTo>
                    <a:pt x="1475" y="145"/>
                    <a:pt x="1470" y="145"/>
                    <a:pt x="1467" y="145"/>
                  </a:cubicBezTo>
                  <a:cubicBezTo>
                    <a:pt x="1463" y="145"/>
                    <a:pt x="1466" y="144"/>
                    <a:pt x="1467" y="142"/>
                  </a:cubicBezTo>
                  <a:cubicBezTo>
                    <a:pt x="1469" y="141"/>
                    <a:pt x="1467" y="139"/>
                    <a:pt x="1467" y="139"/>
                  </a:cubicBezTo>
                  <a:cubicBezTo>
                    <a:pt x="1466" y="138"/>
                    <a:pt x="1467" y="137"/>
                    <a:pt x="1470" y="137"/>
                  </a:cubicBezTo>
                  <a:cubicBezTo>
                    <a:pt x="1472" y="137"/>
                    <a:pt x="1485" y="140"/>
                    <a:pt x="1487" y="140"/>
                  </a:cubicBezTo>
                  <a:cubicBezTo>
                    <a:pt x="1490" y="139"/>
                    <a:pt x="1472" y="134"/>
                    <a:pt x="1465" y="134"/>
                  </a:cubicBezTo>
                  <a:cubicBezTo>
                    <a:pt x="1458" y="134"/>
                    <a:pt x="1443" y="132"/>
                    <a:pt x="1440" y="133"/>
                  </a:cubicBezTo>
                  <a:cubicBezTo>
                    <a:pt x="1438" y="134"/>
                    <a:pt x="1427" y="137"/>
                    <a:pt x="1426" y="137"/>
                  </a:cubicBezTo>
                  <a:cubicBezTo>
                    <a:pt x="1424" y="137"/>
                    <a:pt x="1424" y="141"/>
                    <a:pt x="1425" y="144"/>
                  </a:cubicBezTo>
                  <a:cubicBezTo>
                    <a:pt x="1427" y="147"/>
                    <a:pt x="1427" y="144"/>
                    <a:pt x="1428" y="143"/>
                  </a:cubicBezTo>
                  <a:cubicBezTo>
                    <a:pt x="1429" y="142"/>
                    <a:pt x="1430" y="144"/>
                    <a:pt x="1434" y="145"/>
                  </a:cubicBezTo>
                  <a:cubicBezTo>
                    <a:pt x="1437" y="146"/>
                    <a:pt x="1431" y="145"/>
                    <a:pt x="1431" y="146"/>
                  </a:cubicBezTo>
                  <a:cubicBezTo>
                    <a:pt x="1431" y="147"/>
                    <a:pt x="1430" y="146"/>
                    <a:pt x="1429" y="149"/>
                  </a:cubicBezTo>
                  <a:cubicBezTo>
                    <a:pt x="1428" y="151"/>
                    <a:pt x="1436" y="156"/>
                    <a:pt x="1436" y="158"/>
                  </a:cubicBezTo>
                  <a:cubicBezTo>
                    <a:pt x="1437" y="159"/>
                    <a:pt x="1435" y="158"/>
                    <a:pt x="1433" y="158"/>
                  </a:cubicBezTo>
                  <a:cubicBezTo>
                    <a:pt x="1431" y="158"/>
                    <a:pt x="1432" y="159"/>
                    <a:pt x="1430" y="160"/>
                  </a:cubicBezTo>
                  <a:cubicBezTo>
                    <a:pt x="1428" y="161"/>
                    <a:pt x="1425" y="156"/>
                    <a:pt x="1425" y="156"/>
                  </a:cubicBezTo>
                  <a:cubicBezTo>
                    <a:pt x="1426" y="155"/>
                    <a:pt x="1421" y="154"/>
                    <a:pt x="1419" y="155"/>
                  </a:cubicBezTo>
                  <a:cubicBezTo>
                    <a:pt x="1417" y="157"/>
                    <a:pt x="1421" y="160"/>
                    <a:pt x="1422" y="162"/>
                  </a:cubicBezTo>
                  <a:cubicBezTo>
                    <a:pt x="1423" y="164"/>
                    <a:pt x="1421" y="162"/>
                    <a:pt x="1419" y="162"/>
                  </a:cubicBezTo>
                  <a:cubicBezTo>
                    <a:pt x="1418" y="162"/>
                    <a:pt x="1420" y="167"/>
                    <a:pt x="1418" y="167"/>
                  </a:cubicBezTo>
                  <a:cubicBezTo>
                    <a:pt x="1416" y="167"/>
                    <a:pt x="1412" y="161"/>
                    <a:pt x="1409" y="160"/>
                  </a:cubicBezTo>
                  <a:cubicBezTo>
                    <a:pt x="1405" y="159"/>
                    <a:pt x="1404" y="157"/>
                    <a:pt x="1401" y="158"/>
                  </a:cubicBezTo>
                  <a:cubicBezTo>
                    <a:pt x="1399" y="158"/>
                    <a:pt x="1397" y="156"/>
                    <a:pt x="1393" y="155"/>
                  </a:cubicBezTo>
                  <a:cubicBezTo>
                    <a:pt x="1389" y="155"/>
                    <a:pt x="1387" y="157"/>
                    <a:pt x="1386" y="158"/>
                  </a:cubicBezTo>
                  <a:cubicBezTo>
                    <a:pt x="1385" y="159"/>
                    <a:pt x="1383" y="160"/>
                    <a:pt x="1380" y="159"/>
                  </a:cubicBezTo>
                  <a:cubicBezTo>
                    <a:pt x="1378" y="159"/>
                    <a:pt x="1373" y="152"/>
                    <a:pt x="1371" y="150"/>
                  </a:cubicBezTo>
                  <a:cubicBezTo>
                    <a:pt x="1369" y="147"/>
                    <a:pt x="1370" y="150"/>
                    <a:pt x="1368" y="153"/>
                  </a:cubicBezTo>
                  <a:cubicBezTo>
                    <a:pt x="1366" y="157"/>
                    <a:pt x="1366" y="160"/>
                    <a:pt x="1368" y="165"/>
                  </a:cubicBezTo>
                  <a:cubicBezTo>
                    <a:pt x="1369" y="170"/>
                    <a:pt x="1364" y="174"/>
                    <a:pt x="1363" y="175"/>
                  </a:cubicBezTo>
                  <a:cubicBezTo>
                    <a:pt x="1362" y="176"/>
                    <a:pt x="1361" y="173"/>
                    <a:pt x="1360" y="171"/>
                  </a:cubicBezTo>
                  <a:cubicBezTo>
                    <a:pt x="1359" y="170"/>
                    <a:pt x="1356" y="170"/>
                    <a:pt x="1355" y="170"/>
                  </a:cubicBezTo>
                  <a:cubicBezTo>
                    <a:pt x="1354" y="170"/>
                    <a:pt x="1352" y="167"/>
                    <a:pt x="1352" y="165"/>
                  </a:cubicBezTo>
                  <a:cubicBezTo>
                    <a:pt x="1351" y="164"/>
                    <a:pt x="1350" y="162"/>
                    <a:pt x="1348" y="161"/>
                  </a:cubicBezTo>
                  <a:cubicBezTo>
                    <a:pt x="1347" y="159"/>
                    <a:pt x="1347" y="158"/>
                    <a:pt x="1343" y="157"/>
                  </a:cubicBezTo>
                  <a:cubicBezTo>
                    <a:pt x="1339" y="155"/>
                    <a:pt x="1341" y="154"/>
                    <a:pt x="1339" y="152"/>
                  </a:cubicBezTo>
                  <a:cubicBezTo>
                    <a:pt x="1337" y="150"/>
                    <a:pt x="1337" y="151"/>
                    <a:pt x="1336" y="151"/>
                  </a:cubicBezTo>
                  <a:cubicBezTo>
                    <a:pt x="1335" y="152"/>
                    <a:pt x="1334" y="150"/>
                    <a:pt x="1333" y="148"/>
                  </a:cubicBezTo>
                  <a:cubicBezTo>
                    <a:pt x="1333" y="147"/>
                    <a:pt x="1331" y="148"/>
                    <a:pt x="1330" y="148"/>
                  </a:cubicBezTo>
                  <a:cubicBezTo>
                    <a:pt x="1329" y="149"/>
                    <a:pt x="1327" y="143"/>
                    <a:pt x="1325" y="142"/>
                  </a:cubicBezTo>
                  <a:cubicBezTo>
                    <a:pt x="1323" y="141"/>
                    <a:pt x="1319" y="140"/>
                    <a:pt x="1317" y="140"/>
                  </a:cubicBezTo>
                  <a:cubicBezTo>
                    <a:pt x="1314" y="140"/>
                    <a:pt x="1311" y="136"/>
                    <a:pt x="1310" y="135"/>
                  </a:cubicBezTo>
                  <a:cubicBezTo>
                    <a:pt x="1310" y="134"/>
                    <a:pt x="1320" y="137"/>
                    <a:pt x="1324" y="139"/>
                  </a:cubicBezTo>
                  <a:cubicBezTo>
                    <a:pt x="1328" y="140"/>
                    <a:pt x="1328" y="142"/>
                    <a:pt x="1331" y="145"/>
                  </a:cubicBezTo>
                  <a:cubicBezTo>
                    <a:pt x="1335" y="147"/>
                    <a:pt x="1338" y="147"/>
                    <a:pt x="1337" y="146"/>
                  </a:cubicBezTo>
                  <a:cubicBezTo>
                    <a:pt x="1337" y="144"/>
                    <a:pt x="1336" y="131"/>
                    <a:pt x="1335" y="129"/>
                  </a:cubicBezTo>
                  <a:cubicBezTo>
                    <a:pt x="1335" y="127"/>
                    <a:pt x="1331" y="125"/>
                    <a:pt x="1327" y="123"/>
                  </a:cubicBezTo>
                  <a:cubicBezTo>
                    <a:pt x="1323" y="121"/>
                    <a:pt x="1325" y="118"/>
                    <a:pt x="1321" y="117"/>
                  </a:cubicBezTo>
                  <a:cubicBezTo>
                    <a:pt x="1318" y="116"/>
                    <a:pt x="1319" y="115"/>
                    <a:pt x="1316" y="115"/>
                  </a:cubicBezTo>
                  <a:cubicBezTo>
                    <a:pt x="1313" y="115"/>
                    <a:pt x="1310" y="113"/>
                    <a:pt x="1309" y="114"/>
                  </a:cubicBezTo>
                  <a:cubicBezTo>
                    <a:pt x="1307" y="114"/>
                    <a:pt x="1305" y="114"/>
                    <a:pt x="1301" y="114"/>
                  </a:cubicBezTo>
                  <a:cubicBezTo>
                    <a:pt x="1297" y="113"/>
                    <a:pt x="1294" y="113"/>
                    <a:pt x="1292" y="111"/>
                  </a:cubicBezTo>
                  <a:cubicBezTo>
                    <a:pt x="1290" y="109"/>
                    <a:pt x="1290" y="108"/>
                    <a:pt x="1286" y="108"/>
                  </a:cubicBezTo>
                  <a:cubicBezTo>
                    <a:pt x="1283" y="108"/>
                    <a:pt x="1282" y="106"/>
                    <a:pt x="1279" y="106"/>
                  </a:cubicBezTo>
                  <a:cubicBezTo>
                    <a:pt x="1277" y="106"/>
                    <a:pt x="1275" y="108"/>
                    <a:pt x="1275" y="110"/>
                  </a:cubicBezTo>
                  <a:cubicBezTo>
                    <a:pt x="1274" y="112"/>
                    <a:pt x="1278" y="115"/>
                    <a:pt x="1280" y="116"/>
                  </a:cubicBezTo>
                  <a:cubicBezTo>
                    <a:pt x="1283" y="118"/>
                    <a:pt x="1283" y="118"/>
                    <a:pt x="1281" y="119"/>
                  </a:cubicBezTo>
                  <a:cubicBezTo>
                    <a:pt x="1278" y="120"/>
                    <a:pt x="1279" y="120"/>
                    <a:pt x="1282" y="123"/>
                  </a:cubicBezTo>
                  <a:cubicBezTo>
                    <a:pt x="1285" y="126"/>
                    <a:pt x="1278" y="124"/>
                    <a:pt x="1280" y="126"/>
                  </a:cubicBezTo>
                  <a:cubicBezTo>
                    <a:pt x="1282" y="129"/>
                    <a:pt x="1274" y="128"/>
                    <a:pt x="1268" y="126"/>
                  </a:cubicBezTo>
                  <a:cubicBezTo>
                    <a:pt x="1263" y="124"/>
                    <a:pt x="1257" y="126"/>
                    <a:pt x="1255" y="126"/>
                  </a:cubicBezTo>
                  <a:cubicBezTo>
                    <a:pt x="1253" y="127"/>
                    <a:pt x="1250" y="118"/>
                    <a:pt x="1249" y="117"/>
                  </a:cubicBezTo>
                  <a:cubicBezTo>
                    <a:pt x="1249" y="117"/>
                    <a:pt x="1242" y="116"/>
                    <a:pt x="1238" y="116"/>
                  </a:cubicBezTo>
                  <a:cubicBezTo>
                    <a:pt x="1234" y="117"/>
                    <a:pt x="1227" y="113"/>
                    <a:pt x="1225" y="112"/>
                  </a:cubicBezTo>
                  <a:cubicBezTo>
                    <a:pt x="1223" y="111"/>
                    <a:pt x="1223" y="112"/>
                    <a:pt x="1222" y="114"/>
                  </a:cubicBezTo>
                  <a:cubicBezTo>
                    <a:pt x="1221" y="115"/>
                    <a:pt x="1211" y="109"/>
                    <a:pt x="1207" y="109"/>
                  </a:cubicBezTo>
                  <a:cubicBezTo>
                    <a:pt x="1203" y="109"/>
                    <a:pt x="1199" y="108"/>
                    <a:pt x="1198" y="110"/>
                  </a:cubicBezTo>
                  <a:cubicBezTo>
                    <a:pt x="1197" y="113"/>
                    <a:pt x="1203" y="118"/>
                    <a:pt x="1205" y="120"/>
                  </a:cubicBezTo>
                  <a:cubicBezTo>
                    <a:pt x="1207" y="123"/>
                    <a:pt x="1201" y="126"/>
                    <a:pt x="1199" y="127"/>
                  </a:cubicBezTo>
                  <a:cubicBezTo>
                    <a:pt x="1197" y="128"/>
                    <a:pt x="1200" y="123"/>
                    <a:pt x="1199" y="121"/>
                  </a:cubicBezTo>
                  <a:cubicBezTo>
                    <a:pt x="1199" y="119"/>
                    <a:pt x="1192" y="105"/>
                    <a:pt x="1192" y="103"/>
                  </a:cubicBezTo>
                  <a:cubicBezTo>
                    <a:pt x="1191" y="101"/>
                    <a:pt x="1188" y="101"/>
                    <a:pt x="1184" y="102"/>
                  </a:cubicBezTo>
                  <a:cubicBezTo>
                    <a:pt x="1181" y="102"/>
                    <a:pt x="1180" y="95"/>
                    <a:pt x="1180" y="93"/>
                  </a:cubicBezTo>
                  <a:cubicBezTo>
                    <a:pt x="1179" y="92"/>
                    <a:pt x="1178" y="95"/>
                    <a:pt x="1175" y="96"/>
                  </a:cubicBezTo>
                  <a:cubicBezTo>
                    <a:pt x="1172" y="97"/>
                    <a:pt x="1173" y="97"/>
                    <a:pt x="1169" y="100"/>
                  </a:cubicBezTo>
                  <a:cubicBezTo>
                    <a:pt x="1166" y="103"/>
                    <a:pt x="1164" y="103"/>
                    <a:pt x="1160" y="106"/>
                  </a:cubicBezTo>
                  <a:cubicBezTo>
                    <a:pt x="1157" y="108"/>
                    <a:pt x="1149" y="120"/>
                    <a:pt x="1146" y="122"/>
                  </a:cubicBezTo>
                  <a:cubicBezTo>
                    <a:pt x="1142" y="124"/>
                    <a:pt x="1144" y="116"/>
                    <a:pt x="1144" y="110"/>
                  </a:cubicBezTo>
                  <a:cubicBezTo>
                    <a:pt x="1144" y="105"/>
                    <a:pt x="1142" y="103"/>
                    <a:pt x="1142" y="101"/>
                  </a:cubicBezTo>
                  <a:cubicBezTo>
                    <a:pt x="1141" y="99"/>
                    <a:pt x="1147" y="103"/>
                    <a:pt x="1149" y="102"/>
                  </a:cubicBezTo>
                  <a:cubicBezTo>
                    <a:pt x="1152" y="101"/>
                    <a:pt x="1161" y="88"/>
                    <a:pt x="1164" y="86"/>
                  </a:cubicBezTo>
                  <a:cubicBezTo>
                    <a:pt x="1166" y="85"/>
                    <a:pt x="1167" y="84"/>
                    <a:pt x="1171" y="82"/>
                  </a:cubicBezTo>
                  <a:cubicBezTo>
                    <a:pt x="1175" y="79"/>
                    <a:pt x="1178" y="80"/>
                    <a:pt x="1183" y="76"/>
                  </a:cubicBezTo>
                  <a:cubicBezTo>
                    <a:pt x="1188" y="72"/>
                    <a:pt x="1186" y="59"/>
                    <a:pt x="1186" y="54"/>
                  </a:cubicBezTo>
                  <a:cubicBezTo>
                    <a:pt x="1186" y="49"/>
                    <a:pt x="1186" y="45"/>
                    <a:pt x="1183" y="43"/>
                  </a:cubicBezTo>
                  <a:cubicBezTo>
                    <a:pt x="1181" y="41"/>
                    <a:pt x="1182" y="39"/>
                    <a:pt x="1179" y="36"/>
                  </a:cubicBezTo>
                  <a:cubicBezTo>
                    <a:pt x="1177" y="32"/>
                    <a:pt x="1175" y="32"/>
                    <a:pt x="1173" y="32"/>
                  </a:cubicBezTo>
                  <a:cubicBezTo>
                    <a:pt x="1170" y="32"/>
                    <a:pt x="1167" y="30"/>
                    <a:pt x="1167" y="30"/>
                  </a:cubicBezTo>
                  <a:cubicBezTo>
                    <a:pt x="1166" y="30"/>
                    <a:pt x="1163" y="31"/>
                    <a:pt x="1161" y="32"/>
                  </a:cubicBezTo>
                  <a:cubicBezTo>
                    <a:pt x="1159" y="33"/>
                    <a:pt x="1139" y="31"/>
                    <a:pt x="1132" y="31"/>
                  </a:cubicBezTo>
                  <a:cubicBezTo>
                    <a:pt x="1126" y="31"/>
                    <a:pt x="1128" y="34"/>
                    <a:pt x="1125" y="36"/>
                  </a:cubicBezTo>
                  <a:cubicBezTo>
                    <a:pt x="1122" y="37"/>
                    <a:pt x="1119" y="39"/>
                    <a:pt x="1118" y="40"/>
                  </a:cubicBezTo>
                  <a:cubicBezTo>
                    <a:pt x="1116" y="41"/>
                    <a:pt x="1116" y="35"/>
                    <a:pt x="1117" y="33"/>
                  </a:cubicBezTo>
                  <a:cubicBezTo>
                    <a:pt x="1117" y="32"/>
                    <a:pt x="1119" y="25"/>
                    <a:pt x="1120" y="23"/>
                  </a:cubicBezTo>
                  <a:cubicBezTo>
                    <a:pt x="1121" y="21"/>
                    <a:pt x="1114" y="22"/>
                    <a:pt x="1112" y="22"/>
                  </a:cubicBezTo>
                  <a:cubicBezTo>
                    <a:pt x="1110" y="22"/>
                    <a:pt x="1115" y="18"/>
                    <a:pt x="1116" y="17"/>
                  </a:cubicBezTo>
                  <a:cubicBezTo>
                    <a:pt x="1117" y="16"/>
                    <a:pt x="1119" y="15"/>
                    <a:pt x="1118" y="12"/>
                  </a:cubicBezTo>
                  <a:cubicBezTo>
                    <a:pt x="1117" y="9"/>
                    <a:pt x="1118" y="9"/>
                    <a:pt x="1114" y="7"/>
                  </a:cubicBezTo>
                  <a:cubicBezTo>
                    <a:pt x="1109" y="6"/>
                    <a:pt x="1109" y="3"/>
                    <a:pt x="1105" y="2"/>
                  </a:cubicBezTo>
                  <a:cubicBezTo>
                    <a:pt x="1101" y="1"/>
                    <a:pt x="1100" y="0"/>
                    <a:pt x="1098" y="0"/>
                  </a:cubicBezTo>
                  <a:cubicBezTo>
                    <a:pt x="1096" y="0"/>
                    <a:pt x="1096" y="1"/>
                    <a:pt x="1094" y="2"/>
                  </a:cubicBezTo>
                  <a:cubicBezTo>
                    <a:pt x="1091" y="3"/>
                    <a:pt x="1085" y="6"/>
                    <a:pt x="1084" y="8"/>
                  </a:cubicBezTo>
                  <a:cubicBezTo>
                    <a:pt x="1084" y="10"/>
                    <a:pt x="1084" y="13"/>
                    <a:pt x="1081" y="17"/>
                  </a:cubicBezTo>
                  <a:cubicBezTo>
                    <a:pt x="1077" y="21"/>
                    <a:pt x="1080" y="23"/>
                    <a:pt x="1080" y="29"/>
                  </a:cubicBezTo>
                  <a:cubicBezTo>
                    <a:pt x="1080" y="34"/>
                    <a:pt x="1079" y="35"/>
                    <a:pt x="1071" y="37"/>
                  </a:cubicBezTo>
                  <a:cubicBezTo>
                    <a:pt x="1064" y="38"/>
                    <a:pt x="1064" y="34"/>
                    <a:pt x="1061" y="37"/>
                  </a:cubicBezTo>
                  <a:cubicBezTo>
                    <a:pt x="1058" y="41"/>
                    <a:pt x="1063" y="45"/>
                    <a:pt x="1072" y="49"/>
                  </a:cubicBezTo>
                  <a:cubicBezTo>
                    <a:pt x="1081" y="53"/>
                    <a:pt x="1080" y="51"/>
                    <a:pt x="1080" y="53"/>
                  </a:cubicBezTo>
                  <a:cubicBezTo>
                    <a:pt x="1080" y="54"/>
                    <a:pt x="1074" y="53"/>
                    <a:pt x="1071" y="53"/>
                  </a:cubicBezTo>
                  <a:cubicBezTo>
                    <a:pt x="1069" y="54"/>
                    <a:pt x="1073" y="56"/>
                    <a:pt x="1076" y="56"/>
                  </a:cubicBezTo>
                  <a:cubicBezTo>
                    <a:pt x="1078" y="56"/>
                    <a:pt x="1079" y="57"/>
                    <a:pt x="1081" y="60"/>
                  </a:cubicBezTo>
                  <a:cubicBezTo>
                    <a:pt x="1083" y="64"/>
                    <a:pt x="1080" y="67"/>
                    <a:pt x="1079" y="68"/>
                  </a:cubicBezTo>
                  <a:cubicBezTo>
                    <a:pt x="1079" y="69"/>
                    <a:pt x="1079" y="64"/>
                    <a:pt x="1078" y="62"/>
                  </a:cubicBezTo>
                  <a:cubicBezTo>
                    <a:pt x="1077" y="59"/>
                    <a:pt x="1075" y="60"/>
                    <a:pt x="1072" y="61"/>
                  </a:cubicBezTo>
                  <a:cubicBezTo>
                    <a:pt x="1068" y="61"/>
                    <a:pt x="1067" y="59"/>
                    <a:pt x="1065" y="57"/>
                  </a:cubicBezTo>
                  <a:cubicBezTo>
                    <a:pt x="1064" y="54"/>
                    <a:pt x="1061" y="51"/>
                    <a:pt x="1057" y="50"/>
                  </a:cubicBezTo>
                  <a:cubicBezTo>
                    <a:pt x="1053" y="49"/>
                    <a:pt x="1053" y="50"/>
                    <a:pt x="1049" y="51"/>
                  </a:cubicBezTo>
                  <a:cubicBezTo>
                    <a:pt x="1046" y="52"/>
                    <a:pt x="1048" y="48"/>
                    <a:pt x="1045" y="46"/>
                  </a:cubicBezTo>
                  <a:cubicBezTo>
                    <a:pt x="1043" y="44"/>
                    <a:pt x="1043" y="44"/>
                    <a:pt x="1040" y="44"/>
                  </a:cubicBezTo>
                  <a:cubicBezTo>
                    <a:pt x="1037" y="45"/>
                    <a:pt x="1036" y="46"/>
                    <a:pt x="1032" y="45"/>
                  </a:cubicBezTo>
                  <a:cubicBezTo>
                    <a:pt x="1027" y="45"/>
                    <a:pt x="1028" y="47"/>
                    <a:pt x="1024" y="47"/>
                  </a:cubicBezTo>
                  <a:cubicBezTo>
                    <a:pt x="1020" y="47"/>
                    <a:pt x="1022" y="45"/>
                    <a:pt x="1022" y="43"/>
                  </a:cubicBezTo>
                  <a:cubicBezTo>
                    <a:pt x="1022" y="42"/>
                    <a:pt x="1018" y="46"/>
                    <a:pt x="1015" y="47"/>
                  </a:cubicBezTo>
                  <a:cubicBezTo>
                    <a:pt x="1012" y="47"/>
                    <a:pt x="1008" y="50"/>
                    <a:pt x="1006" y="51"/>
                  </a:cubicBezTo>
                  <a:cubicBezTo>
                    <a:pt x="1004" y="53"/>
                    <a:pt x="994" y="55"/>
                    <a:pt x="987" y="58"/>
                  </a:cubicBezTo>
                  <a:cubicBezTo>
                    <a:pt x="981" y="62"/>
                    <a:pt x="980" y="68"/>
                    <a:pt x="976" y="70"/>
                  </a:cubicBezTo>
                  <a:cubicBezTo>
                    <a:pt x="973" y="73"/>
                    <a:pt x="975" y="74"/>
                    <a:pt x="971" y="76"/>
                  </a:cubicBezTo>
                  <a:cubicBezTo>
                    <a:pt x="968" y="77"/>
                    <a:pt x="964" y="79"/>
                    <a:pt x="961" y="81"/>
                  </a:cubicBezTo>
                  <a:cubicBezTo>
                    <a:pt x="958" y="83"/>
                    <a:pt x="959" y="84"/>
                    <a:pt x="956" y="85"/>
                  </a:cubicBezTo>
                  <a:cubicBezTo>
                    <a:pt x="952" y="87"/>
                    <a:pt x="954" y="90"/>
                    <a:pt x="954" y="93"/>
                  </a:cubicBezTo>
                  <a:cubicBezTo>
                    <a:pt x="954" y="95"/>
                    <a:pt x="959" y="96"/>
                    <a:pt x="958" y="97"/>
                  </a:cubicBezTo>
                  <a:cubicBezTo>
                    <a:pt x="956" y="99"/>
                    <a:pt x="957" y="101"/>
                    <a:pt x="952" y="102"/>
                  </a:cubicBezTo>
                  <a:cubicBezTo>
                    <a:pt x="946" y="102"/>
                    <a:pt x="945" y="104"/>
                    <a:pt x="938" y="107"/>
                  </a:cubicBezTo>
                  <a:cubicBezTo>
                    <a:pt x="931" y="109"/>
                    <a:pt x="926" y="107"/>
                    <a:pt x="923" y="109"/>
                  </a:cubicBezTo>
                  <a:cubicBezTo>
                    <a:pt x="920" y="111"/>
                    <a:pt x="923" y="118"/>
                    <a:pt x="922" y="122"/>
                  </a:cubicBezTo>
                  <a:cubicBezTo>
                    <a:pt x="921" y="125"/>
                    <a:pt x="922" y="127"/>
                    <a:pt x="925" y="131"/>
                  </a:cubicBezTo>
                  <a:cubicBezTo>
                    <a:pt x="927" y="135"/>
                    <a:pt x="929" y="137"/>
                    <a:pt x="932" y="138"/>
                  </a:cubicBezTo>
                  <a:cubicBezTo>
                    <a:pt x="935" y="139"/>
                    <a:pt x="939" y="143"/>
                    <a:pt x="942" y="145"/>
                  </a:cubicBezTo>
                  <a:cubicBezTo>
                    <a:pt x="945" y="148"/>
                    <a:pt x="947" y="148"/>
                    <a:pt x="949" y="149"/>
                  </a:cubicBezTo>
                  <a:cubicBezTo>
                    <a:pt x="952" y="151"/>
                    <a:pt x="952" y="158"/>
                    <a:pt x="952" y="160"/>
                  </a:cubicBezTo>
                  <a:cubicBezTo>
                    <a:pt x="951" y="162"/>
                    <a:pt x="951" y="172"/>
                    <a:pt x="950" y="174"/>
                  </a:cubicBezTo>
                  <a:cubicBezTo>
                    <a:pt x="949" y="177"/>
                    <a:pt x="947" y="170"/>
                    <a:pt x="946" y="169"/>
                  </a:cubicBezTo>
                  <a:cubicBezTo>
                    <a:pt x="945" y="168"/>
                    <a:pt x="942" y="168"/>
                    <a:pt x="941" y="169"/>
                  </a:cubicBezTo>
                  <a:cubicBezTo>
                    <a:pt x="939" y="171"/>
                    <a:pt x="942" y="164"/>
                    <a:pt x="944" y="162"/>
                  </a:cubicBezTo>
                  <a:cubicBezTo>
                    <a:pt x="946" y="160"/>
                    <a:pt x="946" y="156"/>
                    <a:pt x="947" y="154"/>
                  </a:cubicBezTo>
                  <a:cubicBezTo>
                    <a:pt x="948" y="152"/>
                    <a:pt x="933" y="151"/>
                    <a:pt x="929" y="149"/>
                  </a:cubicBezTo>
                  <a:cubicBezTo>
                    <a:pt x="925" y="147"/>
                    <a:pt x="917" y="133"/>
                    <a:pt x="915" y="129"/>
                  </a:cubicBezTo>
                  <a:cubicBezTo>
                    <a:pt x="913" y="126"/>
                    <a:pt x="908" y="125"/>
                    <a:pt x="907" y="126"/>
                  </a:cubicBezTo>
                  <a:cubicBezTo>
                    <a:pt x="905" y="127"/>
                    <a:pt x="900" y="130"/>
                    <a:pt x="899" y="131"/>
                  </a:cubicBezTo>
                  <a:cubicBezTo>
                    <a:pt x="898" y="133"/>
                    <a:pt x="902" y="133"/>
                    <a:pt x="905" y="135"/>
                  </a:cubicBezTo>
                  <a:cubicBezTo>
                    <a:pt x="907" y="136"/>
                    <a:pt x="907" y="138"/>
                    <a:pt x="906" y="139"/>
                  </a:cubicBezTo>
                  <a:cubicBezTo>
                    <a:pt x="904" y="141"/>
                    <a:pt x="903" y="136"/>
                    <a:pt x="901" y="137"/>
                  </a:cubicBezTo>
                  <a:cubicBezTo>
                    <a:pt x="899" y="139"/>
                    <a:pt x="896" y="136"/>
                    <a:pt x="893" y="135"/>
                  </a:cubicBezTo>
                  <a:cubicBezTo>
                    <a:pt x="890" y="135"/>
                    <a:pt x="885" y="135"/>
                    <a:pt x="886" y="136"/>
                  </a:cubicBezTo>
                  <a:cubicBezTo>
                    <a:pt x="887" y="138"/>
                    <a:pt x="886" y="140"/>
                    <a:pt x="887" y="143"/>
                  </a:cubicBezTo>
                  <a:cubicBezTo>
                    <a:pt x="888" y="146"/>
                    <a:pt x="893" y="150"/>
                    <a:pt x="895" y="151"/>
                  </a:cubicBezTo>
                  <a:cubicBezTo>
                    <a:pt x="897" y="151"/>
                    <a:pt x="903" y="152"/>
                    <a:pt x="904" y="154"/>
                  </a:cubicBezTo>
                  <a:cubicBezTo>
                    <a:pt x="906" y="156"/>
                    <a:pt x="907" y="160"/>
                    <a:pt x="905" y="162"/>
                  </a:cubicBezTo>
                  <a:cubicBezTo>
                    <a:pt x="904" y="163"/>
                    <a:pt x="899" y="158"/>
                    <a:pt x="896" y="159"/>
                  </a:cubicBezTo>
                  <a:cubicBezTo>
                    <a:pt x="893" y="160"/>
                    <a:pt x="889" y="160"/>
                    <a:pt x="887" y="160"/>
                  </a:cubicBezTo>
                  <a:cubicBezTo>
                    <a:pt x="884" y="161"/>
                    <a:pt x="882" y="158"/>
                    <a:pt x="882" y="155"/>
                  </a:cubicBezTo>
                  <a:cubicBezTo>
                    <a:pt x="882" y="152"/>
                    <a:pt x="882" y="133"/>
                    <a:pt x="880" y="130"/>
                  </a:cubicBezTo>
                  <a:cubicBezTo>
                    <a:pt x="877" y="128"/>
                    <a:pt x="875" y="126"/>
                    <a:pt x="874" y="127"/>
                  </a:cubicBezTo>
                  <a:cubicBezTo>
                    <a:pt x="873" y="127"/>
                    <a:pt x="874" y="137"/>
                    <a:pt x="874" y="140"/>
                  </a:cubicBezTo>
                  <a:cubicBezTo>
                    <a:pt x="874" y="143"/>
                    <a:pt x="865" y="147"/>
                    <a:pt x="865" y="150"/>
                  </a:cubicBezTo>
                  <a:cubicBezTo>
                    <a:pt x="865" y="154"/>
                    <a:pt x="862" y="155"/>
                    <a:pt x="861" y="158"/>
                  </a:cubicBezTo>
                  <a:cubicBezTo>
                    <a:pt x="860" y="162"/>
                    <a:pt x="870" y="169"/>
                    <a:pt x="872" y="170"/>
                  </a:cubicBezTo>
                  <a:cubicBezTo>
                    <a:pt x="874" y="172"/>
                    <a:pt x="871" y="175"/>
                    <a:pt x="871" y="177"/>
                  </a:cubicBezTo>
                  <a:cubicBezTo>
                    <a:pt x="871" y="178"/>
                    <a:pt x="870" y="193"/>
                    <a:pt x="871" y="198"/>
                  </a:cubicBezTo>
                  <a:cubicBezTo>
                    <a:pt x="871" y="203"/>
                    <a:pt x="872" y="207"/>
                    <a:pt x="874" y="208"/>
                  </a:cubicBezTo>
                  <a:cubicBezTo>
                    <a:pt x="876" y="209"/>
                    <a:pt x="877" y="207"/>
                    <a:pt x="879" y="207"/>
                  </a:cubicBezTo>
                  <a:cubicBezTo>
                    <a:pt x="882" y="207"/>
                    <a:pt x="883" y="205"/>
                    <a:pt x="886" y="204"/>
                  </a:cubicBezTo>
                  <a:cubicBezTo>
                    <a:pt x="889" y="204"/>
                    <a:pt x="896" y="203"/>
                    <a:pt x="900" y="205"/>
                  </a:cubicBezTo>
                  <a:cubicBezTo>
                    <a:pt x="905" y="206"/>
                    <a:pt x="905" y="209"/>
                    <a:pt x="907" y="212"/>
                  </a:cubicBezTo>
                  <a:cubicBezTo>
                    <a:pt x="908" y="216"/>
                    <a:pt x="912" y="220"/>
                    <a:pt x="914" y="223"/>
                  </a:cubicBezTo>
                  <a:cubicBezTo>
                    <a:pt x="916" y="227"/>
                    <a:pt x="909" y="226"/>
                    <a:pt x="909" y="233"/>
                  </a:cubicBezTo>
                  <a:cubicBezTo>
                    <a:pt x="909" y="240"/>
                    <a:pt x="913" y="241"/>
                    <a:pt x="918" y="242"/>
                  </a:cubicBezTo>
                  <a:cubicBezTo>
                    <a:pt x="922" y="244"/>
                    <a:pt x="916" y="245"/>
                    <a:pt x="914" y="245"/>
                  </a:cubicBezTo>
                  <a:cubicBezTo>
                    <a:pt x="912" y="245"/>
                    <a:pt x="909" y="247"/>
                    <a:pt x="908" y="248"/>
                  </a:cubicBezTo>
                  <a:cubicBezTo>
                    <a:pt x="907" y="249"/>
                    <a:pt x="906" y="246"/>
                    <a:pt x="904" y="245"/>
                  </a:cubicBezTo>
                  <a:cubicBezTo>
                    <a:pt x="901" y="243"/>
                    <a:pt x="902" y="231"/>
                    <a:pt x="901" y="226"/>
                  </a:cubicBezTo>
                  <a:cubicBezTo>
                    <a:pt x="900" y="221"/>
                    <a:pt x="897" y="214"/>
                    <a:pt x="894" y="213"/>
                  </a:cubicBezTo>
                  <a:cubicBezTo>
                    <a:pt x="891" y="211"/>
                    <a:pt x="877" y="221"/>
                    <a:pt x="877" y="223"/>
                  </a:cubicBezTo>
                  <a:cubicBezTo>
                    <a:pt x="876" y="225"/>
                    <a:pt x="878" y="225"/>
                    <a:pt x="880" y="229"/>
                  </a:cubicBezTo>
                  <a:cubicBezTo>
                    <a:pt x="882" y="232"/>
                    <a:pt x="878" y="238"/>
                    <a:pt x="875" y="245"/>
                  </a:cubicBezTo>
                  <a:cubicBezTo>
                    <a:pt x="873" y="251"/>
                    <a:pt x="868" y="259"/>
                    <a:pt x="865" y="261"/>
                  </a:cubicBezTo>
                  <a:cubicBezTo>
                    <a:pt x="863" y="263"/>
                    <a:pt x="868" y="266"/>
                    <a:pt x="871" y="269"/>
                  </a:cubicBezTo>
                  <a:cubicBezTo>
                    <a:pt x="874" y="273"/>
                    <a:pt x="874" y="276"/>
                    <a:pt x="872" y="279"/>
                  </a:cubicBezTo>
                  <a:cubicBezTo>
                    <a:pt x="870" y="281"/>
                    <a:pt x="865" y="267"/>
                    <a:pt x="862" y="265"/>
                  </a:cubicBezTo>
                  <a:cubicBezTo>
                    <a:pt x="859" y="263"/>
                    <a:pt x="852" y="263"/>
                    <a:pt x="847" y="263"/>
                  </a:cubicBezTo>
                  <a:cubicBezTo>
                    <a:pt x="842" y="263"/>
                    <a:pt x="837" y="259"/>
                    <a:pt x="834" y="257"/>
                  </a:cubicBezTo>
                  <a:cubicBezTo>
                    <a:pt x="831" y="254"/>
                    <a:pt x="830" y="256"/>
                    <a:pt x="828" y="257"/>
                  </a:cubicBezTo>
                  <a:cubicBezTo>
                    <a:pt x="826" y="258"/>
                    <a:pt x="826" y="255"/>
                    <a:pt x="828" y="253"/>
                  </a:cubicBezTo>
                  <a:cubicBezTo>
                    <a:pt x="829" y="251"/>
                    <a:pt x="841" y="253"/>
                    <a:pt x="846" y="253"/>
                  </a:cubicBezTo>
                  <a:cubicBezTo>
                    <a:pt x="851" y="253"/>
                    <a:pt x="853" y="252"/>
                    <a:pt x="857" y="250"/>
                  </a:cubicBezTo>
                  <a:cubicBezTo>
                    <a:pt x="861" y="247"/>
                    <a:pt x="867" y="225"/>
                    <a:pt x="867" y="223"/>
                  </a:cubicBezTo>
                  <a:cubicBezTo>
                    <a:pt x="868" y="221"/>
                    <a:pt x="867" y="217"/>
                    <a:pt x="864" y="215"/>
                  </a:cubicBezTo>
                  <a:cubicBezTo>
                    <a:pt x="861" y="213"/>
                    <a:pt x="858" y="202"/>
                    <a:pt x="857" y="195"/>
                  </a:cubicBezTo>
                  <a:cubicBezTo>
                    <a:pt x="856" y="187"/>
                    <a:pt x="858" y="179"/>
                    <a:pt x="857" y="175"/>
                  </a:cubicBezTo>
                  <a:cubicBezTo>
                    <a:pt x="857" y="172"/>
                    <a:pt x="851" y="165"/>
                    <a:pt x="849" y="162"/>
                  </a:cubicBezTo>
                  <a:cubicBezTo>
                    <a:pt x="847" y="159"/>
                    <a:pt x="850" y="157"/>
                    <a:pt x="851" y="155"/>
                  </a:cubicBezTo>
                  <a:cubicBezTo>
                    <a:pt x="853" y="152"/>
                    <a:pt x="853" y="138"/>
                    <a:pt x="854" y="136"/>
                  </a:cubicBezTo>
                  <a:cubicBezTo>
                    <a:pt x="854" y="133"/>
                    <a:pt x="857" y="132"/>
                    <a:pt x="857" y="130"/>
                  </a:cubicBezTo>
                  <a:cubicBezTo>
                    <a:pt x="856" y="128"/>
                    <a:pt x="853" y="127"/>
                    <a:pt x="850" y="127"/>
                  </a:cubicBezTo>
                  <a:cubicBezTo>
                    <a:pt x="847" y="127"/>
                    <a:pt x="843" y="127"/>
                    <a:pt x="838" y="127"/>
                  </a:cubicBezTo>
                  <a:cubicBezTo>
                    <a:pt x="833" y="127"/>
                    <a:pt x="831" y="126"/>
                    <a:pt x="830" y="125"/>
                  </a:cubicBezTo>
                  <a:cubicBezTo>
                    <a:pt x="829" y="125"/>
                    <a:pt x="827" y="126"/>
                    <a:pt x="825" y="128"/>
                  </a:cubicBezTo>
                  <a:cubicBezTo>
                    <a:pt x="823" y="129"/>
                    <a:pt x="825" y="133"/>
                    <a:pt x="821" y="146"/>
                  </a:cubicBezTo>
                  <a:cubicBezTo>
                    <a:pt x="816" y="160"/>
                    <a:pt x="806" y="161"/>
                    <a:pt x="806" y="163"/>
                  </a:cubicBezTo>
                  <a:cubicBezTo>
                    <a:pt x="806" y="166"/>
                    <a:pt x="804" y="168"/>
                    <a:pt x="803" y="170"/>
                  </a:cubicBezTo>
                  <a:cubicBezTo>
                    <a:pt x="802" y="173"/>
                    <a:pt x="804" y="172"/>
                    <a:pt x="806" y="172"/>
                  </a:cubicBezTo>
                  <a:cubicBezTo>
                    <a:pt x="808" y="172"/>
                    <a:pt x="809" y="186"/>
                    <a:pt x="809" y="188"/>
                  </a:cubicBezTo>
                  <a:cubicBezTo>
                    <a:pt x="809" y="190"/>
                    <a:pt x="806" y="188"/>
                    <a:pt x="806" y="189"/>
                  </a:cubicBezTo>
                  <a:cubicBezTo>
                    <a:pt x="805" y="189"/>
                    <a:pt x="805" y="197"/>
                    <a:pt x="807" y="199"/>
                  </a:cubicBezTo>
                  <a:cubicBezTo>
                    <a:pt x="810" y="202"/>
                    <a:pt x="810" y="198"/>
                    <a:pt x="812" y="198"/>
                  </a:cubicBezTo>
                  <a:cubicBezTo>
                    <a:pt x="813" y="198"/>
                    <a:pt x="814" y="205"/>
                    <a:pt x="817" y="208"/>
                  </a:cubicBezTo>
                  <a:cubicBezTo>
                    <a:pt x="820" y="211"/>
                    <a:pt x="823" y="212"/>
                    <a:pt x="825" y="211"/>
                  </a:cubicBezTo>
                  <a:cubicBezTo>
                    <a:pt x="828" y="210"/>
                    <a:pt x="826" y="223"/>
                    <a:pt x="824" y="226"/>
                  </a:cubicBezTo>
                  <a:cubicBezTo>
                    <a:pt x="822" y="228"/>
                    <a:pt x="821" y="218"/>
                    <a:pt x="815" y="214"/>
                  </a:cubicBezTo>
                  <a:cubicBezTo>
                    <a:pt x="810" y="211"/>
                    <a:pt x="804" y="207"/>
                    <a:pt x="802" y="206"/>
                  </a:cubicBezTo>
                  <a:cubicBezTo>
                    <a:pt x="799" y="205"/>
                    <a:pt x="790" y="197"/>
                    <a:pt x="785" y="197"/>
                  </a:cubicBezTo>
                  <a:cubicBezTo>
                    <a:pt x="779" y="197"/>
                    <a:pt x="774" y="194"/>
                    <a:pt x="768" y="194"/>
                  </a:cubicBezTo>
                  <a:cubicBezTo>
                    <a:pt x="762" y="194"/>
                    <a:pt x="761" y="192"/>
                    <a:pt x="759" y="191"/>
                  </a:cubicBezTo>
                  <a:cubicBezTo>
                    <a:pt x="757" y="190"/>
                    <a:pt x="754" y="192"/>
                    <a:pt x="755" y="193"/>
                  </a:cubicBezTo>
                  <a:cubicBezTo>
                    <a:pt x="755" y="195"/>
                    <a:pt x="751" y="197"/>
                    <a:pt x="753" y="201"/>
                  </a:cubicBezTo>
                  <a:cubicBezTo>
                    <a:pt x="755" y="205"/>
                    <a:pt x="757" y="208"/>
                    <a:pt x="759" y="211"/>
                  </a:cubicBezTo>
                  <a:cubicBezTo>
                    <a:pt x="760" y="214"/>
                    <a:pt x="755" y="215"/>
                    <a:pt x="752" y="215"/>
                  </a:cubicBezTo>
                  <a:cubicBezTo>
                    <a:pt x="749" y="216"/>
                    <a:pt x="751" y="219"/>
                    <a:pt x="751" y="223"/>
                  </a:cubicBezTo>
                  <a:cubicBezTo>
                    <a:pt x="751" y="226"/>
                    <a:pt x="748" y="222"/>
                    <a:pt x="746" y="221"/>
                  </a:cubicBezTo>
                  <a:cubicBezTo>
                    <a:pt x="744" y="221"/>
                    <a:pt x="744" y="220"/>
                    <a:pt x="745" y="219"/>
                  </a:cubicBezTo>
                  <a:cubicBezTo>
                    <a:pt x="747" y="219"/>
                    <a:pt x="746" y="217"/>
                    <a:pt x="747" y="216"/>
                  </a:cubicBezTo>
                  <a:cubicBezTo>
                    <a:pt x="747" y="215"/>
                    <a:pt x="745" y="213"/>
                    <a:pt x="743" y="212"/>
                  </a:cubicBezTo>
                  <a:cubicBezTo>
                    <a:pt x="741" y="211"/>
                    <a:pt x="739" y="212"/>
                    <a:pt x="735" y="214"/>
                  </a:cubicBezTo>
                  <a:cubicBezTo>
                    <a:pt x="732" y="217"/>
                    <a:pt x="731" y="217"/>
                    <a:pt x="725" y="218"/>
                  </a:cubicBezTo>
                  <a:cubicBezTo>
                    <a:pt x="719" y="219"/>
                    <a:pt x="719" y="217"/>
                    <a:pt x="715" y="218"/>
                  </a:cubicBezTo>
                  <a:cubicBezTo>
                    <a:pt x="711" y="220"/>
                    <a:pt x="710" y="220"/>
                    <a:pt x="709" y="222"/>
                  </a:cubicBezTo>
                  <a:cubicBezTo>
                    <a:pt x="707" y="224"/>
                    <a:pt x="710" y="224"/>
                    <a:pt x="707" y="226"/>
                  </a:cubicBezTo>
                  <a:cubicBezTo>
                    <a:pt x="705" y="227"/>
                    <a:pt x="704" y="224"/>
                    <a:pt x="703" y="227"/>
                  </a:cubicBezTo>
                  <a:cubicBezTo>
                    <a:pt x="701" y="230"/>
                    <a:pt x="699" y="230"/>
                    <a:pt x="698" y="231"/>
                  </a:cubicBezTo>
                  <a:cubicBezTo>
                    <a:pt x="696" y="232"/>
                    <a:pt x="696" y="231"/>
                    <a:pt x="694" y="231"/>
                  </a:cubicBezTo>
                  <a:cubicBezTo>
                    <a:pt x="691" y="231"/>
                    <a:pt x="693" y="229"/>
                    <a:pt x="690" y="230"/>
                  </a:cubicBezTo>
                  <a:cubicBezTo>
                    <a:pt x="687" y="231"/>
                    <a:pt x="690" y="228"/>
                    <a:pt x="690" y="227"/>
                  </a:cubicBezTo>
                  <a:cubicBezTo>
                    <a:pt x="691" y="226"/>
                    <a:pt x="697" y="223"/>
                    <a:pt x="698" y="222"/>
                  </a:cubicBezTo>
                  <a:cubicBezTo>
                    <a:pt x="700" y="221"/>
                    <a:pt x="700" y="214"/>
                    <a:pt x="699" y="213"/>
                  </a:cubicBezTo>
                  <a:cubicBezTo>
                    <a:pt x="698" y="212"/>
                    <a:pt x="702" y="210"/>
                    <a:pt x="703" y="209"/>
                  </a:cubicBezTo>
                  <a:cubicBezTo>
                    <a:pt x="704" y="209"/>
                    <a:pt x="698" y="211"/>
                    <a:pt x="695" y="212"/>
                  </a:cubicBezTo>
                  <a:cubicBezTo>
                    <a:pt x="692" y="213"/>
                    <a:pt x="687" y="217"/>
                    <a:pt x="685" y="219"/>
                  </a:cubicBezTo>
                  <a:cubicBezTo>
                    <a:pt x="682" y="220"/>
                    <a:pt x="679" y="221"/>
                    <a:pt x="674" y="222"/>
                  </a:cubicBezTo>
                  <a:cubicBezTo>
                    <a:pt x="668" y="224"/>
                    <a:pt x="665" y="230"/>
                    <a:pt x="664" y="230"/>
                  </a:cubicBezTo>
                  <a:cubicBezTo>
                    <a:pt x="662" y="231"/>
                    <a:pt x="658" y="229"/>
                    <a:pt x="656" y="229"/>
                  </a:cubicBezTo>
                  <a:cubicBezTo>
                    <a:pt x="654" y="229"/>
                    <a:pt x="658" y="232"/>
                    <a:pt x="658" y="234"/>
                  </a:cubicBezTo>
                  <a:cubicBezTo>
                    <a:pt x="659" y="235"/>
                    <a:pt x="652" y="236"/>
                    <a:pt x="650" y="236"/>
                  </a:cubicBezTo>
                  <a:cubicBezTo>
                    <a:pt x="649" y="237"/>
                    <a:pt x="651" y="242"/>
                    <a:pt x="649" y="247"/>
                  </a:cubicBezTo>
                  <a:cubicBezTo>
                    <a:pt x="648" y="252"/>
                    <a:pt x="639" y="250"/>
                    <a:pt x="635" y="250"/>
                  </a:cubicBezTo>
                  <a:cubicBezTo>
                    <a:pt x="630" y="251"/>
                    <a:pt x="631" y="247"/>
                    <a:pt x="629" y="245"/>
                  </a:cubicBezTo>
                  <a:cubicBezTo>
                    <a:pt x="627" y="242"/>
                    <a:pt x="625" y="242"/>
                    <a:pt x="623" y="241"/>
                  </a:cubicBezTo>
                  <a:cubicBezTo>
                    <a:pt x="621" y="240"/>
                    <a:pt x="623" y="237"/>
                    <a:pt x="625" y="235"/>
                  </a:cubicBezTo>
                  <a:cubicBezTo>
                    <a:pt x="627" y="232"/>
                    <a:pt x="634" y="231"/>
                    <a:pt x="635" y="230"/>
                  </a:cubicBezTo>
                  <a:cubicBezTo>
                    <a:pt x="637" y="229"/>
                    <a:pt x="631" y="224"/>
                    <a:pt x="630" y="222"/>
                  </a:cubicBezTo>
                  <a:cubicBezTo>
                    <a:pt x="629" y="220"/>
                    <a:pt x="624" y="218"/>
                    <a:pt x="620" y="218"/>
                  </a:cubicBezTo>
                  <a:cubicBezTo>
                    <a:pt x="616" y="218"/>
                    <a:pt x="613" y="217"/>
                    <a:pt x="609" y="216"/>
                  </a:cubicBezTo>
                  <a:cubicBezTo>
                    <a:pt x="605" y="215"/>
                    <a:pt x="607" y="218"/>
                    <a:pt x="609" y="219"/>
                  </a:cubicBezTo>
                  <a:cubicBezTo>
                    <a:pt x="610" y="221"/>
                    <a:pt x="613" y="224"/>
                    <a:pt x="615" y="227"/>
                  </a:cubicBezTo>
                  <a:cubicBezTo>
                    <a:pt x="616" y="231"/>
                    <a:pt x="609" y="241"/>
                    <a:pt x="609" y="244"/>
                  </a:cubicBezTo>
                  <a:cubicBezTo>
                    <a:pt x="609" y="246"/>
                    <a:pt x="616" y="247"/>
                    <a:pt x="619" y="251"/>
                  </a:cubicBezTo>
                  <a:cubicBezTo>
                    <a:pt x="621" y="255"/>
                    <a:pt x="614" y="263"/>
                    <a:pt x="613" y="264"/>
                  </a:cubicBezTo>
                  <a:cubicBezTo>
                    <a:pt x="611" y="266"/>
                    <a:pt x="608" y="265"/>
                    <a:pt x="608" y="264"/>
                  </a:cubicBezTo>
                  <a:cubicBezTo>
                    <a:pt x="607" y="263"/>
                    <a:pt x="604" y="260"/>
                    <a:pt x="602" y="260"/>
                  </a:cubicBezTo>
                  <a:cubicBezTo>
                    <a:pt x="600" y="261"/>
                    <a:pt x="600" y="259"/>
                    <a:pt x="598" y="258"/>
                  </a:cubicBezTo>
                  <a:cubicBezTo>
                    <a:pt x="598" y="258"/>
                    <a:pt x="594" y="262"/>
                    <a:pt x="592" y="264"/>
                  </a:cubicBezTo>
                  <a:cubicBezTo>
                    <a:pt x="590" y="266"/>
                    <a:pt x="584" y="267"/>
                    <a:pt x="583" y="269"/>
                  </a:cubicBezTo>
                  <a:cubicBezTo>
                    <a:pt x="581" y="271"/>
                    <a:pt x="576" y="275"/>
                    <a:pt x="575" y="277"/>
                  </a:cubicBezTo>
                  <a:cubicBezTo>
                    <a:pt x="573" y="279"/>
                    <a:pt x="581" y="286"/>
                    <a:pt x="582" y="287"/>
                  </a:cubicBezTo>
                  <a:cubicBezTo>
                    <a:pt x="584" y="288"/>
                    <a:pt x="583" y="290"/>
                    <a:pt x="581" y="292"/>
                  </a:cubicBezTo>
                  <a:cubicBezTo>
                    <a:pt x="580" y="294"/>
                    <a:pt x="571" y="290"/>
                    <a:pt x="568" y="289"/>
                  </a:cubicBezTo>
                  <a:cubicBezTo>
                    <a:pt x="566" y="288"/>
                    <a:pt x="565" y="288"/>
                    <a:pt x="563" y="289"/>
                  </a:cubicBezTo>
                  <a:cubicBezTo>
                    <a:pt x="560" y="290"/>
                    <a:pt x="557" y="287"/>
                    <a:pt x="555" y="284"/>
                  </a:cubicBezTo>
                  <a:cubicBezTo>
                    <a:pt x="554" y="281"/>
                    <a:pt x="552" y="283"/>
                    <a:pt x="550" y="282"/>
                  </a:cubicBezTo>
                  <a:cubicBezTo>
                    <a:pt x="548" y="282"/>
                    <a:pt x="549" y="283"/>
                    <a:pt x="548" y="284"/>
                  </a:cubicBezTo>
                  <a:cubicBezTo>
                    <a:pt x="548" y="286"/>
                    <a:pt x="547" y="286"/>
                    <a:pt x="545" y="287"/>
                  </a:cubicBezTo>
                  <a:cubicBezTo>
                    <a:pt x="544" y="287"/>
                    <a:pt x="545" y="291"/>
                    <a:pt x="549" y="296"/>
                  </a:cubicBezTo>
                  <a:cubicBezTo>
                    <a:pt x="553" y="300"/>
                    <a:pt x="553" y="297"/>
                    <a:pt x="556" y="296"/>
                  </a:cubicBezTo>
                  <a:cubicBezTo>
                    <a:pt x="560" y="295"/>
                    <a:pt x="558" y="302"/>
                    <a:pt x="560" y="304"/>
                  </a:cubicBezTo>
                  <a:cubicBezTo>
                    <a:pt x="562" y="306"/>
                    <a:pt x="557" y="306"/>
                    <a:pt x="555" y="307"/>
                  </a:cubicBezTo>
                  <a:cubicBezTo>
                    <a:pt x="553" y="307"/>
                    <a:pt x="547" y="306"/>
                    <a:pt x="544" y="303"/>
                  </a:cubicBezTo>
                  <a:cubicBezTo>
                    <a:pt x="540" y="301"/>
                    <a:pt x="541" y="298"/>
                    <a:pt x="539" y="298"/>
                  </a:cubicBezTo>
                  <a:cubicBezTo>
                    <a:pt x="537" y="298"/>
                    <a:pt x="534" y="297"/>
                    <a:pt x="533" y="295"/>
                  </a:cubicBezTo>
                  <a:cubicBezTo>
                    <a:pt x="531" y="293"/>
                    <a:pt x="529" y="292"/>
                    <a:pt x="530" y="291"/>
                  </a:cubicBezTo>
                  <a:cubicBezTo>
                    <a:pt x="531" y="290"/>
                    <a:pt x="531" y="284"/>
                    <a:pt x="529" y="281"/>
                  </a:cubicBezTo>
                  <a:cubicBezTo>
                    <a:pt x="528" y="277"/>
                    <a:pt x="526" y="278"/>
                    <a:pt x="528" y="278"/>
                  </a:cubicBezTo>
                  <a:cubicBezTo>
                    <a:pt x="530" y="277"/>
                    <a:pt x="530" y="272"/>
                    <a:pt x="529" y="271"/>
                  </a:cubicBezTo>
                  <a:cubicBezTo>
                    <a:pt x="528" y="270"/>
                    <a:pt x="521" y="264"/>
                    <a:pt x="520" y="264"/>
                  </a:cubicBezTo>
                  <a:cubicBezTo>
                    <a:pt x="519" y="264"/>
                    <a:pt x="516" y="260"/>
                    <a:pt x="516" y="259"/>
                  </a:cubicBezTo>
                  <a:cubicBezTo>
                    <a:pt x="516" y="258"/>
                    <a:pt x="513" y="255"/>
                    <a:pt x="512" y="255"/>
                  </a:cubicBezTo>
                  <a:cubicBezTo>
                    <a:pt x="510" y="255"/>
                    <a:pt x="506" y="255"/>
                    <a:pt x="504" y="254"/>
                  </a:cubicBezTo>
                  <a:cubicBezTo>
                    <a:pt x="501" y="252"/>
                    <a:pt x="505" y="251"/>
                    <a:pt x="506" y="251"/>
                  </a:cubicBezTo>
                  <a:cubicBezTo>
                    <a:pt x="507" y="250"/>
                    <a:pt x="508" y="248"/>
                    <a:pt x="509" y="247"/>
                  </a:cubicBezTo>
                  <a:cubicBezTo>
                    <a:pt x="510" y="246"/>
                    <a:pt x="513" y="251"/>
                    <a:pt x="516" y="253"/>
                  </a:cubicBezTo>
                  <a:cubicBezTo>
                    <a:pt x="519" y="255"/>
                    <a:pt x="529" y="258"/>
                    <a:pt x="532" y="260"/>
                  </a:cubicBezTo>
                  <a:cubicBezTo>
                    <a:pt x="534" y="261"/>
                    <a:pt x="544" y="263"/>
                    <a:pt x="549" y="264"/>
                  </a:cubicBezTo>
                  <a:cubicBezTo>
                    <a:pt x="554" y="264"/>
                    <a:pt x="561" y="266"/>
                    <a:pt x="564" y="266"/>
                  </a:cubicBezTo>
                  <a:cubicBezTo>
                    <a:pt x="567" y="266"/>
                    <a:pt x="571" y="264"/>
                    <a:pt x="575" y="264"/>
                  </a:cubicBezTo>
                  <a:cubicBezTo>
                    <a:pt x="578" y="264"/>
                    <a:pt x="581" y="261"/>
                    <a:pt x="584" y="257"/>
                  </a:cubicBezTo>
                  <a:cubicBezTo>
                    <a:pt x="588" y="253"/>
                    <a:pt x="588" y="246"/>
                    <a:pt x="587" y="245"/>
                  </a:cubicBezTo>
                  <a:cubicBezTo>
                    <a:pt x="586" y="244"/>
                    <a:pt x="587" y="234"/>
                    <a:pt x="585" y="233"/>
                  </a:cubicBezTo>
                  <a:cubicBezTo>
                    <a:pt x="582" y="232"/>
                    <a:pt x="582" y="231"/>
                    <a:pt x="579" y="229"/>
                  </a:cubicBezTo>
                  <a:cubicBezTo>
                    <a:pt x="576" y="226"/>
                    <a:pt x="575" y="226"/>
                    <a:pt x="573" y="226"/>
                  </a:cubicBezTo>
                  <a:cubicBezTo>
                    <a:pt x="571" y="227"/>
                    <a:pt x="571" y="225"/>
                    <a:pt x="568" y="223"/>
                  </a:cubicBezTo>
                  <a:cubicBezTo>
                    <a:pt x="565" y="222"/>
                    <a:pt x="565" y="222"/>
                    <a:pt x="561" y="221"/>
                  </a:cubicBezTo>
                  <a:cubicBezTo>
                    <a:pt x="558" y="221"/>
                    <a:pt x="557" y="219"/>
                    <a:pt x="555" y="217"/>
                  </a:cubicBezTo>
                  <a:cubicBezTo>
                    <a:pt x="552" y="214"/>
                    <a:pt x="542" y="209"/>
                    <a:pt x="539" y="207"/>
                  </a:cubicBezTo>
                  <a:cubicBezTo>
                    <a:pt x="536" y="205"/>
                    <a:pt x="532" y="204"/>
                    <a:pt x="528" y="205"/>
                  </a:cubicBezTo>
                  <a:cubicBezTo>
                    <a:pt x="525" y="205"/>
                    <a:pt x="523" y="203"/>
                    <a:pt x="521" y="204"/>
                  </a:cubicBezTo>
                  <a:cubicBezTo>
                    <a:pt x="519" y="204"/>
                    <a:pt x="517" y="203"/>
                    <a:pt x="517" y="202"/>
                  </a:cubicBezTo>
                  <a:cubicBezTo>
                    <a:pt x="517" y="200"/>
                    <a:pt x="514" y="202"/>
                    <a:pt x="511" y="203"/>
                  </a:cubicBezTo>
                  <a:cubicBezTo>
                    <a:pt x="509" y="205"/>
                    <a:pt x="513" y="200"/>
                    <a:pt x="510" y="200"/>
                  </a:cubicBezTo>
                  <a:cubicBezTo>
                    <a:pt x="508" y="200"/>
                    <a:pt x="505" y="198"/>
                    <a:pt x="507" y="198"/>
                  </a:cubicBezTo>
                  <a:cubicBezTo>
                    <a:pt x="509" y="198"/>
                    <a:pt x="516" y="195"/>
                    <a:pt x="512" y="193"/>
                  </a:cubicBezTo>
                  <a:cubicBezTo>
                    <a:pt x="508" y="191"/>
                    <a:pt x="503" y="191"/>
                    <a:pt x="502" y="192"/>
                  </a:cubicBezTo>
                  <a:cubicBezTo>
                    <a:pt x="501" y="193"/>
                    <a:pt x="501" y="193"/>
                    <a:pt x="500" y="194"/>
                  </a:cubicBezTo>
                  <a:cubicBezTo>
                    <a:pt x="500" y="194"/>
                    <a:pt x="500" y="194"/>
                    <a:pt x="500" y="194"/>
                  </a:cubicBezTo>
                  <a:cubicBezTo>
                    <a:pt x="499" y="194"/>
                    <a:pt x="499" y="194"/>
                    <a:pt x="498" y="194"/>
                  </a:cubicBezTo>
                  <a:cubicBezTo>
                    <a:pt x="498" y="194"/>
                    <a:pt x="498" y="194"/>
                    <a:pt x="497" y="194"/>
                  </a:cubicBezTo>
                  <a:cubicBezTo>
                    <a:pt x="497" y="194"/>
                    <a:pt x="496" y="194"/>
                    <a:pt x="496" y="194"/>
                  </a:cubicBezTo>
                  <a:cubicBezTo>
                    <a:pt x="495" y="194"/>
                    <a:pt x="495" y="194"/>
                    <a:pt x="494" y="194"/>
                  </a:cubicBezTo>
                  <a:cubicBezTo>
                    <a:pt x="493" y="194"/>
                    <a:pt x="493" y="194"/>
                    <a:pt x="492" y="194"/>
                  </a:cubicBezTo>
                  <a:cubicBezTo>
                    <a:pt x="487" y="194"/>
                    <a:pt x="483" y="192"/>
                    <a:pt x="483" y="191"/>
                  </a:cubicBezTo>
                  <a:cubicBezTo>
                    <a:pt x="483" y="190"/>
                    <a:pt x="477" y="188"/>
                    <a:pt x="475" y="187"/>
                  </a:cubicBezTo>
                  <a:cubicBezTo>
                    <a:pt x="473" y="186"/>
                    <a:pt x="479" y="186"/>
                    <a:pt x="483" y="187"/>
                  </a:cubicBezTo>
                  <a:cubicBezTo>
                    <a:pt x="487" y="188"/>
                    <a:pt x="487" y="187"/>
                    <a:pt x="489" y="186"/>
                  </a:cubicBezTo>
                  <a:cubicBezTo>
                    <a:pt x="490" y="186"/>
                    <a:pt x="494" y="184"/>
                    <a:pt x="495" y="182"/>
                  </a:cubicBezTo>
                  <a:cubicBezTo>
                    <a:pt x="496" y="181"/>
                    <a:pt x="495" y="179"/>
                    <a:pt x="492" y="179"/>
                  </a:cubicBezTo>
                  <a:cubicBezTo>
                    <a:pt x="490" y="179"/>
                    <a:pt x="490" y="176"/>
                    <a:pt x="486" y="175"/>
                  </a:cubicBezTo>
                  <a:cubicBezTo>
                    <a:pt x="483" y="175"/>
                    <a:pt x="484" y="174"/>
                    <a:pt x="482" y="174"/>
                  </a:cubicBezTo>
                  <a:cubicBezTo>
                    <a:pt x="480" y="175"/>
                    <a:pt x="481" y="172"/>
                    <a:pt x="479" y="170"/>
                  </a:cubicBezTo>
                  <a:cubicBezTo>
                    <a:pt x="477" y="168"/>
                    <a:pt x="475" y="171"/>
                    <a:pt x="474" y="172"/>
                  </a:cubicBezTo>
                  <a:cubicBezTo>
                    <a:pt x="473" y="174"/>
                    <a:pt x="473" y="176"/>
                    <a:pt x="470" y="177"/>
                  </a:cubicBezTo>
                  <a:cubicBezTo>
                    <a:pt x="468" y="178"/>
                    <a:pt x="470" y="176"/>
                    <a:pt x="470" y="175"/>
                  </a:cubicBezTo>
                  <a:cubicBezTo>
                    <a:pt x="471" y="174"/>
                    <a:pt x="470" y="175"/>
                    <a:pt x="468" y="175"/>
                  </a:cubicBezTo>
                  <a:cubicBezTo>
                    <a:pt x="466" y="175"/>
                    <a:pt x="467" y="174"/>
                    <a:pt x="468" y="173"/>
                  </a:cubicBezTo>
                  <a:cubicBezTo>
                    <a:pt x="470" y="172"/>
                    <a:pt x="472" y="169"/>
                    <a:pt x="472" y="168"/>
                  </a:cubicBezTo>
                  <a:cubicBezTo>
                    <a:pt x="472" y="167"/>
                    <a:pt x="471" y="165"/>
                    <a:pt x="469" y="166"/>
                  </a:cubicBezTo>
                  <a:cubicBezTo>
                    <a:pt x="467" y="167"/>
                    <a:pt x="465" y="165"/>
                    <a:pt x="464" y="166"/>
                  </a:cubicBezTo>
                  <a:cubicBezTo>
                    <a:pt x="462" y="167"/>
                    <a:pt x="460" y="173"/>
                    <a:pt x="460" y="175"/>
                  </a:cubicBezTo>
                  <a:cubicBezTo>
                    <a:pt x="460" y="178"/>
                    <a:pt x="458" y="178"/>
                    <a:pt x="457" y="178"/>
                  </a:cubicBezTo>
                  <a:cubicBezTo>
                    <a:pt x="455" y="178"/>
                    <a:pt x="458" y="166"/>
                    <a:pt x="458" y="165"/>
                  </a:cubicBezTo>
                  <a:cubicBezTo>
                    <a:pt x="459" y="164"/>
                    <a:pt x="456" y="166"/>
                    <a:pt x="453" y="168"/>
                  </a:cubicBezTo>
                  <a:cubicBezTo>
                    <a:pt x="451" y="171"/>
                    <a:pt x="449" y="174"/>
                    <a:pt x="448" y="176"/>
                  </a:cubicBezTo>
                  <a:cubicBezTo>
                    <a:pt x="447" y="178"/>
                    <a:pt x="445" y="184"/>
                    <a:pt x="443" y="186"/>
                  </a:cubicBezTo>
                  <a:cubicBezTo>
                    <a:pt x="441" y="189"/>
                    <a:pt x="442" y="182"/>
                    <a:pt x="443" y="180"/>
                  </a:cubicBezTo>
                  <a:cubicBezTo>
                    <a:pt x="445" y="179"/>
                    <a:pt x="445" y="175"/>
                    <a:pt x="447" y="173"/>
                  </a:cubicBezTo>
                  <a:cubicBezTo>
                    <a:pt x="448" y="172"/>
                    <a:pt x="451" y="169"/>
                    <a:pt x="449" y="169"/>
                  </a:cubicBezTo>
                  <a:cubicBezTo>
                    <a:pt x="446" y="169"/>
                    <a:pt x="445" y="166"/>
                    <a:pt x="443" y="167"/>
                  </a:cubicBezTo>
                  <a:cubicBezTo>
                    <a:pt x="441" y="168"/>
                    <a:pt x="441" y="167"/>
                    <a:pt x="439" y="166"/>
                  </a:cubicBezTo>
                  <a:cubicBezTo>
                    <a:pt x="437" y="165"/>
                    <a:pt x="437" y="169"/>
                    <a:pt x="438" y="170"/>
                  </a:cubicBezTo>
                  <a:cubicBezTo>
                    <a:pt x="439" y="171"/>
                    <a:pt x="436" y="173"/>
                    <a:pt x="436" y="174"/>
                  </a:cubicBezTo>
                  <a:cubicBezTo>
                    <a:pt x="436" y="175"/>
                    <a:pt x="435" y="174"/>
                    <a:pt x="434" y="173"/>
                  </a:cubicBezTo>
                  <a:cubicBezTo>
                    <a:pt x="433" y="173"/>
                    <a:pt x="433" y="176"/>
                    <a:pt x="434" y="178"/>
                  </a:cubicBezTo>
                  <a:cubicBezTo>
                    <a:pt x="435" y="179"/>
                    <a:pt x="432" y="177"/>
                    <a:pt x="431" y="176"/>
                  </a:cubicBezTo>
                  <a:cubicBezTo>
                    <a:pt x="430" y="175"/>
                    <a:pt x="428" y="176"/>
                    <a:pt x="427" y="176"/>
                  </a:cubicBezTo>
                  <a:cubicBezTo>
                    <a:pt x="425" y="177"/>
                    <a:pt x="425" y="178"/>
                    <a:pt x="425" y="179"/>
                  </a:cubicBezTo>
                  <a:cubicBezTo>
                    <a:pt x="425" y="181"/>
                    <a:pt x="429" y="184"/>
                    <a:pt x="428" y="184"/>
                  </a:cubicBezTo>
                  <a:cubicBezTo>
                    <a:pt x="428" y="185"/>
                    <a:pt x="427" y="188"/>
                    <a:pt x="427" y="190"/>
                  </a:cubicBezTo>
                  <a:cubicBezTo>
                    <a:pt x="428" y="193"/>
                    <a:pt x="425" y="187"/>
                    <a:pt x="424" y="189"/>
                  </a:cubicBezTo>
                  <a:cubicBezTo>
                    <a:pt x="423" y="190"/>
                    <a:pt x="422" y="185"/>
                    <a:pt x="423" y="184"/>
                  </a:cubicBezTo>
                  <a:cubicBezTo>
                    <a:pt x="424" y="184"/>
                    <a:pt x="423" y="180"/>
                    <a:pt x="421" y="182"/>
                  </a:cubicBezTo>
                  <a:cubicBezTo>
                    <a:pt x="418" y="184"/>
                    <a:pt x="419" y="180"/>
                    <a:pt x="415" y="181"/>
                  </a:cubicBezTo>
                  <a:cubicBezTo>
                    <a:pt x="411" y="182"/>
                    <a:pt x="408" y="183"/>
                    <a:pt x="407" y="185"/>
                  </a:cubicBezTo>
                  <a:cubicBezTo>
                    <a:pt x="407" y="186"/>
                    <a:pt x="413" y="188"/>
                    <a:pt x="415" y="189"/>
                  </a:cubicBezTo>
                  <a:cubicBezTo>
                    <a:pt x="418" y="190"/>
                    <a:pt x="416" y="192"/>
                    <a:pt x="417" y="193"/>
                  </a:cubicBezTo>
                  <a:cubicBezTo>
                    <a:pt x="418" y="194"/>
                    <a:pt x="412" y="190"/>
                    <a:pt x="410" y="189"/>
                  </a:cubicBezTo>
                  <a:cubicBezTo>
                    <a:pt x="408" y="189"/>
                    <a:pt x="410" y="192"/>
                    <a:pt x="410" y="193"/>
                  </a:cubicBezTo>
                  <a:cubicBezTo>
                    <a:pt x="410" y="195"/>
                    <a:pt x="409" y="192"/>
                    <a:pt x="407" y="191"/>
                  </a:cubicBezTo>
                  <a:cubicBezTo>
                    <a:pt x="406" y="190"/>
                    <a:pt x="406" y="195"/>
                    <a:pt x="404" y="196"/>
                  </a:cubicBezTo>
                  <a:cubicBezTo>
                    <a:pt x="402" y="196"/>
                    <a:pt x="404" y="192"/>
                    <a:pt x="404" y="191"/>
                  </a:cubicBezTo>
                  <a:cubicBezTo>
                    <a:pt x="404" y="190"/>
                    <a:pt x="402" y="192"/>
                    <a:pt x="400" y="195"/>
                  </a:cubicBezTo>
                  <a:cubicBezTo>
                    <a:pt x="398" y="197"/>
                    <a:pt x="398" y="194"/>
                    <a:pt x="399" y="192"/>
                  </a:cubicBezTo>
                  <a:cubicBezTo>
                    <a:pt x="399" y="191"/>
                    <a:pt x="398" y="190"/>
                    <a:pt x="394" y="190"/>
                  </a:cubicBezTo>
                  <a:cubicBezTo>
                    <a:pt x="390" y="189"/>
                    <a:pt x="393" y="187"/>
                    <a:pt x="393" y="185"/>
                  </a:cubicBezTo>
                  <a:cubicBezTo>
                    <a:pt x="393" y="183"/>
                    <a:pt x="391" y="185"/>
                    <a:pt x="389" y="188"/>
                  </a:cubicBezTo>
                  <a:cubicBezTo>
                    <a:pt x="387" y="190"/>
                    <a:pt x="387" y="190"/>
                    <a:pt x="388" y="193"/>
                  </a:cubicBezTo>
                  <a:cubicBezTo>
                    <a:pt x="390" y="196"/>
                    <a:pt x="384" y="195"/>
                    <a:pt x="383" y="196"/>
                  </a:cubicBezTo>
                  <a:cubicBezTo>
                    <a:pt x="383" y="198"/>
                    <a:pt x="384" y="199"/>
                    <a:pt x="387" y="199"/>
                  </a:cubicBezTo>
                  <a:cubicBezTo>
                    <a:pt x="390" y="200"/>
                    <a:pt x="388" y="203"/>
                    <a:pt x="389" y="204"/>
                  </a:cubicBezTo>
                  <a:cubicBezTo>
                    <a:pt x="389" y="205"/>
                    <a:pt x="383" y="204"/>
                    <a:pt x="383" y="206"/>
                  </a:cubicBezTo>
                  <a:cubicBezTo>
                    <a:pt x="382" y="207"/>
                    <a:pt x="381" y="208"/>
                    <a:pt x="378" y="209"/>
                  </a:cubicBezTo>
                  <a:cubicBezTo>
                    <a:pt x="376" y="209"/>
                    <a:pt x="377" y="210"/>
                    <a:pt x="379" y="211"/>
                  </a:cubicBezTo>
                  <a:cubicBezTo>
                    <a:pt x="381" y="213"/>
                    <a:pt x="378" y="213"/>
                    <a:pt x="377" y="213"/>
                  </a:cubicBezTo>
                  <a:cubicBezTo>
                    <a:pt x="376" y="212"/>
                    <a:pt x="373" y="214"/>
                    <a:pt x="371" y="215"/>
                  </a:cubicBezTo>
                  <a:cubicBezTo>
                    <a:pt x="369" y="216"/>
                    <a:pt x="367" y="217"/>
                    <a:pt x="366" y="215"/>
                  </a:cubicBezTo>
                  <a:cubicBezTo>
                    <a:pt x="364" y="214"/>
                    <a:pt x="361" y="214"/>
                    <a:pt x="361" y="216"/>
                  </a:cubicBezTo>
                  <a:cubicBezTo>
                    <a:pt x="361" y="218"/>
                    <a:pt x="358" y="220"/>
                    <a:pt x="358" y="222"/>
                  </a:cubicBezTo>
                  <a:cubicBezTo>
                    <a:pt x="358" y="223"/>
                    <a:pt x="361" y="223"/>
                    <a:pt x="364" y="222"/>
                  </a:cubicBezTo>
                  <a:cubicBezTo>
                    <a:pt x="367" y="221"/>
                    <a:pt x="363" y="224"/>
                    <a:pt x="361" y="226"/>
                  </a:cubicBezTo>
                  <a:cubicBezTo>
                    <a:pt x="359" y="228"/>
                    <a:pt x="362" y="228"/>
                    <a:pt x="365" y="227"/>
                  </a:cubicBezTo>
                  <a:cubicBezTo>
                    <a:pt x="367" y="226"/>
                    <a:pt x="366" y="229"/>
                    <a:pt x="363" y="230"/>
                  </a:cubicBezTo>
                  <a:cubicBezTo>
                    <a:pt x="361" y="230"/>
                    <a:pt x="358" y="231"/>
                    <a:pt x="357" y="233"/>
                  </a:cubicBezTo>
                  <a:cubicBezTo>
                    <a:pt x="355" y="235"/>
                    <a:pt x="360" y="235"/>
                    <a:pt x="363" y="236"/>
                  </a:cubicBezTo>
                  <a:cubicBezTo>
                    <a:pt x="367" y="236"/>
                    <a:pt x="352" y="235"/>
                    <a:pt x="353" y="237"/>
                  </a:cubicBezTo>
                  <a:cubicBezTo>
                    <a:pt x="354" y="240"/>
                    <a:pt x="351" y="241"/>
                    <a:pt x="350" y="242"/>
                  </a:cubicBezTo>
                  <a:cubicBezTo>
                    <a:pt x="350" y="244"/>
                    <a:pt x="354" y="244"/>
                    <a:pt x="356" y="243"/>
                  </a:cubicBezTo>
                  <a:cubicBezTo>
                    <a:pt x="358" y="243"/>
                    <a:pt x="351" y="246"/>
                    <a:pt x="350" y="246"/>
                  </a:cubicBezTo>
                  <a:cubicBezTo>
                    <a:pt x="348" y="246"/>
                    <a:pt x="344" y="249"/>
                    <a:pt x="344" y="251"/>
                  </a:cubicBezTo>
                  <a:cubicBezTo>
                    <a:pt x="344" y="253"/>
                    <a:pt x="342" y="254"/>
                    <a:pt x="340" y="256"/>
                  </a:cubicBezTo>
                  <a:cubicBezTo>
                    <a:pt x="337" y="257"/>
                    <a:pt x="336" y="261"/>
                    <a:pt x="336" y="262"/>
                  </a:cubicBezTo>
                  <a:cubicBezTo>
                    <a:pt x="336" y="264"/>
                    <a:pt x="337" y="263"/>
                    <a:pt x="342" y="265"/>
                  </a:cubicBezTo>
                  <a:cubicBezTo>
                    <a:pt x="346" y="268"/>
                    <a:pt x="338" y="265"/>
                    <a:pt x="336" y="266"/>
                  </a:cubicBezTo>
                  <a:cubicBezTo>
                    <a:pt x="333" y="266"/>
                    <a:pt x="331" y="269"/>
                    <a:pt x="334" y="270"/>
                  </a:cubicBezTo>
                  <a:cubicBezTo>
                    <a:pt x="336" y="271"/>
                    <a:pt x="334" y="272"/>
                    <a:pt x="334" y="275"/>
                  </a:cubicBezTo>
                  <a:cubicBezTo>
                    <a:pt x="334" y="278"/>
                    <a:pt x="331" y="280"/>
                    <a:pt x="329" y="282"/>
                  </a:cubicBezTo>
                  <a:cubicBezTo>
                    <a:pt x="326" y="284"/>
                    <a:pt x="331" y="283"/>
                    <a:pt x="333" y="282"/>
                  </a:cubicBezTo>
                  <a:cubicBezTo>
                    <a:pt x="335" y="281"/>
                    <a:pt x="329" y="286"/>
                    <a:pt x="327" y="287"/>
                  </a:cubicBezTo>
                  <a:cubicBezTo>
                    <a:pt x="325" y="289"/>
                    <a:pt x="323" y="289"/>
                    <a:pt x="323" y="292"/>
                  </a:cubicBezTo>
                  <a:cubicBezTo>
                    <a:pt x="323" y="294"/>
                    <a:pt x="321" y="292"/>
                    <a:pt x="317" y="292"/>
                  </a:cubicBezTo>
                  <a:cubicBezTo>
                    <a:pt x="314" y="292"/>
                    <a:pt x="311" y="300"/>
                    <a:pt x="310" y="301"/>
                  </a:cubicBezTo>
                  <a:cubicBezTo>
                    <a:pt x="308" y="303"/>
                    <a:pt x="305" y="306"/>
                    <a:pt x="305" y="307"/>
                  </a:cubicBezTo>
                  <a:cubicBezTo>
                    <a:pt x="304" y="308"/>
                    <a:pt x="308" y="310"/>
                    <a:pt x="311" y="310"/>
                  </a:cubicBezTo>
                  <a:cubicBezTo>
                    <a:pt x="313" y="310"/>
                    <a:pt x="317" y="308"/>
                    <a:pt x="318" y="307"/>
                  </a:cubicBezTo>
                  <a:cubicBezTo>
                    <a:pt x="320" y="306"/>
                    <a:pt x="313" y="312"/>
                    <a:pt x="310" y="313"/>
                  </a:cubicBezTo>
                  <a:cubicBezTo>
                    <a:pt x="308" y="314"/>
                    <a:pt x="307" y="311"/>
                    <a:pt x="306" y="311"/>
                  </a:cubicBezTo>
                  <a:cubicBezTo>
                    <a:pt x="305" y="311"/>
                    <a:pt x="304" y="313"/>
                    <a:pt x="303" y="314"/>
                  </a:cubicBezTo>
                  <a:cubicBezTo>
                    <a:pt x="303" y="315"/>
                    <a:pt x="298" y="314"/>
                    <a:pt x="296" y="315"/>
                  </a:cubicBezTo>
                  <a:cubicBezTo>
                    <a:pt x="294" y="316"/>
                    <a:pt x="293" y="318"/>
                    <a:pt x="294" y="320"/>
                  </a:cubicBezTo>
                  <a:cubicBezTo>
                    <a:pt x="295" y="321"/>
                    <a:pt x="294" y="322"/>
                    <a:pt x="295" y="324"/>
                  </a:cubicBezTo>
                  <a:cubicBezTo>
                    <a:pt x="295" y="327"/>
                    <a:pt x="293" y="324"/>
                    <a:pt x="290" y="323"/>
                  </a:cubicBezTo>
                  <a:cubicBezTo>
                    <a:pt x="287" y="322"/>
                    <a:pt x="287" y="324"/>
                    <a:pt x="284" y="326"/>
                  </a:cubicBezTo>
                  <a:cubicBezTo>
                    <a:pt x="282" y="327"/>
                    <a:pt x="278" y="326"/>
                    <a:pt x="276" y="327"/>
                  </a:cubicBezTo>
                  <a:cubicBezTo>
                    <a:pt x="274" y="328"/>
                    <a:pt x="276" y="329"/>
                    <a:pt x="278" y="330"/>
                  </a:cubicBezTo>
                  <a:cubicBezTo>
                    <a:pt x="281" y="332"/>
                    <a:pt x="277" y="331"/>
                    <a:pt x="273" y="331"/>
                  </a:cubicBezTo>
                  <a:cubicBezTo>
                    <a:pt x="269" y="330"/>
                    <a:pt x="271" y="332"/>
                    <a:pt x="271" y="334"/>
                  </a:cubicBezTo>
                  <a:cubicBezTo>
                    <a:pt x="270" y="336"/>
                    <a:pt x="266" y="335"/>
                    <a:pt x="264" y="336"/>
                  </a:cubicBezTo>
                  <a:cubicBezTo>
                    <a:pt x="263" y="337"/>
                    <a:pt x="268" y="338"/>
                    <a:pt x="265" y="338"/>
                  </a:cubicBezTo>
                  <a:cubicBezTo>
                    <a:pt x="263" y="338"/>
                    <a:pt x="259" y="339"/>
                    <a:pt x="261" y="342"/>
                  </a:cubicBezTo>
                  <a:cubicBezTo>
                    <a:pt x="263" y="344"/>
                    <a:pt x="263" y="345"/>
                    <a:pt x="265" y="349"/>
                  </a:cubicBezTo>
                  <a:cubicBezTo>
                    <a:pt x="267" y="353"/>
                    <a:pt x="269" y="352"/>
                    <a:pt x="265" y="352"/>
                  </a:cubicBezTo>
                  <a:cubicBezTo>
                    <a:pt x="261" y="351"/>
                    <a:pt x="262" y="353"/>
                    <a:pt x="263" y="355"/>
                  </a:cubicBezTo>
                  <a:cubicBezTo>
                    <a:pt x="265" y="357"/>
                    <a:pt x="265" y="356"/>
                    <a:pt x="260" y="358"/>
                  </a:cubicBezTo>
                  <a:cubicBezTo>
                    <a:pt x="256" y="360"/>
                    <a:pt x="260" y="359"/>
                    <a:pt x="262" y="361"/>
                  </a:cubicBezTo>
                  <a:cubicBezTo>
                    <a:pt x="264" y="363"/>
                    <a:pt x="260" y="364"/>
                    <a:pt x="263" y="365"/>
                  </a:cubicBezTo>
                  <a:cubicBezTo>
                    <a:pt x="265" y="366"/>
                    <a:pt x="259" y="368"/>
                    <a:pt x="263" y="370"/>
                  </a:cubicBezTo>
                  <a:cubicBezTo>
                    <a:pt x="266" y="372"/>
                    <a:pt x="266" y="370"/>
                    <a:pt x="268" y="368"/>
                  </a:cubicBezTo>
                  <a:cubicBezTo>
                    <a:pt x="271" y="365"/>
                    <a:pt x="269" y="369"/>
                    <a:pt x="267" y="373"/>
                  </a:cubicBezTo>
                  <a:cubicBezTo>
                    <a:pt x="264" y="376"/>
                    <a:pt x="264" y="372"/>
                    <a:pt x="261" y="373"/>
                  </a:cubicBezTo>
                  <a:cubicBezTo>
                    <a:pt x="257" y="374"/>
                    <a:pt x="262" y="376"/>
                    <a:pt x="262" y="379"/>
                  </a:cubicBezTo>
                  <a:cubicBezTo>
                    <a:pt x="263" y="383"/>
                    <a:pt x="262" y="382"/>
                    <a:pt x="265" y="382"/>
                  </a:cubicBezTo>
                  <a:cubicBezTo>
                    <a:pt x="268" y="382"/>
                    <a:pt x="268" y="381"/>
                    <a:pt x="270" y="379"/>
                  </a:cubicBezTo>
                  <a:cubicBezTo>
                    <a:pt x="272" y="378"/>
                    <a:pt x="269" y="383"/>
                    <a:pt x="270" y="386"/>
                  </a:cubicBezTo>
                  <a:cubicBezTo>
                    <a:pt x="271" y="388"/>
                    <a:pt x="267" y="385"/>
                    <a:pt x="265" y="387"/>
                  </a:cubicBezTo>
                  <a:cubicBezTo>
                    <a:pt x="262" y="388"/>
                    <a:pt x="264" y="391"/>
                    <a:pt x="266" y="393"/>
                  </a:cubicBezTo>
                  <a:cubicBezTo>
                    <a:pt x="267" y="394"/>
                    <a:pt x="271" y="397"/>
                    <a:pt x="274" y="399"/>
                  </a:cubicBezTo>
                  <a:cubicBezTo>
                    <a:pt x="276" y="401"/>
                    <a:pt x="280" y="400"/>
                    <a:pt x="283" y="399"/>
                  </a:cubicBezTo>
                  <a:cubicBezTo>
                    <a:pt x="287" y="398"/>
                    <a:pt x="286" y="400"/>
                    <a:pt x="289" y="399"/>
                  </a:cubicBezTo>
                  <a:cubicBezTo>
                    <a:pt x="292" y="397"/>
                    <a:pt x="296" y="393"/>
                    <a:pt x="299" y="388"/>
                  </a:cubicBezTo>
                  <a:cubicBezTo>
                    <a:pt x="303" y="383"/>
                    <a:pt x="305" y="383"/>
                    <a:pt x="308" y="383"/>
                  </a:cubicBezTo>
                  <a:cubicBezTo>
                    <a:pt x="311" y="382"/>
                    <a:pt x="311" y="381"/>
                    <a:pt x="311" y="377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11" y="377"/>
                    <a:pt x="311" y="378"/>
                    <a:pt x="312" y="378"/>
                  </a:cubicBezTo>
                  <a:cubicBezTo>
                    <a:pt x="312" y="378"/>
                    <a:pt x="312" y="378"/>
                    <a:pt x="312" y="379"/>
                  </a:cubicBezTo>
                  <a:cubicBezTo>
                    <a:pt x="312" y="379"/>
                    <a:pt x="312" y="379"/>
                    <a:pt x="312" y="379"/>
                  </a:cubicBezTo>
                  <a:cubicBezTo>
                    <a:pt x="312" y="380"/>
                    <a:pt x="312" y="380"/>
                    <a:pt x="312" y="381"/>
                  </a:cubicBezTo>
                  <a:cubicBezTo>
                    <a:pt x="312" y="381"/>
                    <a:pt x="313" y="381"/>
                    <a:pt x="313" y="381"/>
                  </a:cubicBezTo>
                  <a:cubicBezTo>
                    <a:pt x="313" y="382"/>
                    <a:pt x="313" y="382"/>
                    <a:pt x="313" y="383"/>
                  </a:cubicBezTo>
                  <a:cubicBezTo>
                    <a:pt x="313" y="383"/>
                    <a:pt x="313" y="383"/>
                    <a:pt x="313" y="383"/>
                  </a:cubicBezTo>
                  <a:cubicBezTo>
                    <a:pt x="313" y="384"/>
                    <a:pt x="314" y="384"/>
                    <a:pt x="314" y="385"/>
                  </a:cubicBezTo>
                  <a:cubicBezTo>
                    <a:pt x="314" y="385"/>
                    <a:pt x="314" y="386"/>
                    <a:pt x="314" y="386"/>
                  </a:cubicBezTo>
                  <a:cubicBezTo>
                    <a:pt x="316" y="389"/>
                    <a:pt x="316" y="395"/>
                    <a:pt x="317" y="397"/>
                  </a:cubicBezTo>
                  <a:cubicBezTo>
                    <a:pt x="318" y="399"/>
                    <a:pt x="319" y="399"/>
                    <a:pt x="322" y="398"/>
                  </a:cubicBezTo>
                  <a:cubicBezTo>
                    <a:pt x="325" y="396"/>
                    <a:pt x="321" y="405"/>
                    <a:pt x="320" y="408"/>
                  </a:cubicBezTo>
                  <a:cubicBezTo>
                    <a:pt x="320" y="410"/>
                    <a:pt x="325" y="416"/>
                    <a:pt x="326" y="419"/>
                  </a:cubicBezTo>
                  <a:cubicBezTo>
                    <a:pt x="328" y="422"/>
                    <a:pt x="329" y="427"/>
                    <a:pt x="329" y="428"/>
                  </a:cubicBezTo>
                  <a:cubicBezTo>
                    <a:pt x="330" y="430"/>
                    <a:pt x="327" y="437"/>
                    <a:pt x="328" y="437"/>
                  </a:cubicBezTo>
                  <a:cubicBezTo>
                    <a:pt x="330" y="437"/>
                    <a:pt x="334" y="439"/>
                    <a:pt x="338" y="439"/>
                  </a:cubicBezTo>
                  <a:cubicBezTo>
                    <a:pt x="341" y="439"/>
                    <a:pt x="342" y="439"/>
                    <a:pt x="343" y="436"/>
                  </a:cubicBezTo>
                  <a:cubicBezTo>
                    <a:pt x="344" y="434"/>
                    <a:pt x="344" y="432"/>
                    <a:pt x="349" y="428"/>
                  </a:cubicBezTo>
                  <a:cubicBezTo>
                    <a:pt x="354" y="425"/>
                    <a:pt x="356" y="428"/>
                    <a:pt x="358" y="427"/>
                  </a:cubicBezTo>
                  <a:cubicBezTo>
                    <a:pt x="360" y="426"/>
                    <a:pt x="365" y="413"/>
                    <a:pt x="366" y="409"/>
                  </a:cubicBezTo>
                  <a:cubicBezTo>
                    <a:pt x="367" y="405"/>
                    <a:pt x="367" y="400"/>
                    <a:pt x="367" y="398"/>
                  </a:cubicBezTo>
                  <a:cubicBezTo>
                    <a:pt x="368" y="396"/>
                    <a:pt x="374" y="388"/>
                    <a:pt x="375" y="386"/>
                  </a:cubicBezTo>
                  <a:cubicBezTo>
                    <a:pt x="377" y="385"/>
                    <a:pt x="378" y="387"/>
                    <a:pt x="379" y="386"/>
                  </a:cubicBezTo>
                  <a:cubicBezTo>
                    <a:pt x="380" y="386"/>
                    <a:pt x="382" y="379"/>
                    <a:pt x="384" y="378"/>
                  </a:cubicBezTo>
                  <a:cubicBezTo>
                    <a:pt x="386" y="377"/>
                    <a:pt x="387" y="375"/>
                    <a:pt x="388" y="373"/>
                  </a:cubicBezTo>
                  <a:cubicBezTo>
                    <a:pt x="388" y="371"/>
                    <a:pt x="386" y="367"/>
                    <a:pt x="385" y="364"/>
                  </a:cubicBezTo>
                  <a:cubicBezTo>
                    <a:pt x="384" y="362"/>
                    <a:pt x="380" y="361"/>
                    <a:pt x="377" y="361"/>
                  </a:cubicBezTo>
                  <a:cubicBezTo>
                    <a:pt x="373" y="361"/>
                    <a:pt x="373" y="358"/>
                    <a:pt x="371" y="355"/>
                  </a:cubicBezTo>
                  <a:cubicBezTo>
                    <a:pt x="369" y="352"/>
                    <a:pt x="372" y="347"/>
                    <a:pt x="373" y="345"/>
                  </a:cubicBezTo>
                  <a:cubicBezTo>
                    <a:pt x="375" y="343"/>
                    <a:pt x="374" y="336"/>
                    <a:pt x="375" y="334"/>
                  </a:cubicBezTo>
                  <a:cubicBezTo>
                    <a:pt x="376" y="332"/>
                    <a:pt x="372" y="330"/>
                    <a:pt x="372" y="328"/>
                  </a:cubicBezTo>
                  <a:cubicBezTo>
                    <a:pt x="372" y="326"/>
                    <a:pt x="375" y="329"/>
                    <a:pt x="377" y="329"/>
                  </a:cubicBezTo>
                  <a:cubicBezTo>
                    <a:pt x="379" y="330"/>
                    <a:pt x="385" y="322"/>
                    <a:pt x="386" y="320"/>
                  </a:cubicBezTo>
                  <a:cubicBezTo>
                    <a:pt x="388" y="318"/>
                    <a:pt x="390" y="313"/>
                    <a:pt x="390" y="312"/>
                  </a:cubicBezTo>
                  <a:cubicBezTo>
                    <a:pt x="390" y="311"/>
                    <a:pt x="397" y="309"/>
                    <a:pt x="399" y="308"/>
                  </a:cubicBezTo>
                  <a:cubicBezTo>
                    <a:pt x="400" y="307"/>
                    <a:pt x="405" y="306"/>
                    <a:pt x="406" y="303"/>
                  </a:cubicBezTo>
                  <a:cubicBezTo>
                    <a:pt x="406" y="300"/>
                    <a:pt x="411" y="296"/>
                    <a:pt x="413" y="294"/>
                  </a:cubicBezTo>
                  <a:cubicBezTo>
                    <a:pt x="415" y="292"/>
                    <a:pt x="411" y="291"/>
                    <a:pt x="409" y="288"/>
                  </a:cubicBezTo>
                  <a:cubicBezTo>
                    <a:pt x="408" y="286"/>
                    <a:pt x="410" y="286"/>
                    <a:pt x="411" y="285"/>
                  </a:cubicBezTo>
                  <a:cubicBezTo>
                    <a:pt x="412" y="284"/>
                    <a:pt x="413" y="282"/>
                    <a:pt x="413" y="281"/>
                  </a:cubicBezTo>
                  <a:cubicBezTo>
                    <a:pt x="414" y="280"/>
                    <a:pt x="416" y="279"/>
                    <a:pt x="418" y="278"/>
                  </a:cubicBezTo>
                  <a:cubicBezTo>
                    <a:pt x="421" y="276"/>
                    <a:pt x="418" y="275"/>
                    <a:pt x="419" y="274"/>
                  </a:cubicBezTo>
                  <a:cubicBezTo>
                    <a:pt x="419" y="272"/>
                    <a:pt x="424" y="273"/>
                    <a:pt x="427" y="273"/>
                  </a:cubicBezTo>
                  <a:cubicBezTo>
                    <a:pt x="428" y="274"/>
                    <a:pt x="429" y="274"/>
                    <a:pt x="429" y="274"/>
                  </a:cubicBezTo>
                  <a:cubicBezTo>
                    <a:pt x="430" y="274"/>
                    <a:pt x="430" y="274"/>
                    <a:pt x="430" y="274"/>
                  </a:cubicBezTo>
                  <a:cubicBezTo>
                    <a:pt x="431" y="274"/>
                    <a:pt x="431" y="273"/>
                    <a:pt x="432" y="273"/>
                  </a:cubicBezTo>
                  <a:cubicBezTo>
                    <a:pt x="432" y="273"/>
                    <a:pt x="432" y="273"/>
                    <a:pt x="433" y="273"/>
                  </a:cubicBezTo>
                  <a:cubicBezTo>
                    <a:pt x="433" y="273"/>
                    <a:pt x="434" y="273"/>
                    <a:pt x="435" y="273"/>
                  </a:cubicBezTo>
                  <a:cubicBezTo>
                    <a:pt x="435" y="273"/>
                    <a:pt x="436" y="273"/>
                    <a:pt x="437" y="273"/>
                  </a:cubicBezTo>
                  <a:cubicBezTo>
                    <a:pt x="440" y="272"/>
                    <a:pt x="442" y="275"/>
                    <a:pt x="443" y="277"/>
                  </a:cubicBezTo>
                  <a:cubicBezTo>
                    <a:pt x="445" y="280"/>
                    <a:pt x="444" y="286"/>
                    <a:pt x="441" y="287"/>
                  </a:cubicBezTo>
                  <a:cubicBezTo>
                    <a:pt x="439" y="287"/>
                    <a:pt x="433" y="295"/>
                    <a:pt x="432" y="298"/>
                  </a:cubicBezTo>
                  <a:cubicBezTo>
                    <a:pt x="431" y="300"/>
                    <a:pt x="422" y="308"/>
                    <a:pt x="420" y="311"/>
                  </a:cubicBezTo>
                  <a:cubicBezTo>
                    <a:pt x="419" y="314"/>
                    <a:pt x="411" y="321"/>
                    <a:pt x="409" y="324"/>
                  </a:cubicBezTo>
                  <a:cubicBezTo>
                    <a:pt x="406" y="326"/>
                    <a:pt x="407" y="326"/>
                    <a:pt x="409" y="330"/>
                  </a:cubicBezTo>
                  <a:cubicBezTo>
                    <a:pt x="410" y="334"/>
                    <a:pt x="413" y="345"/>
                    <a:pt x="412" y="347"/>
                  </a:cubicBezTo>
                  <a:cubicBezTo>
                    <a:pt x="411" y="349"/>
                    <a:pt x="410" y="353"/>
                    <a:pt x="410" y="355"/>
                  </a:cubicBezTo>
                  <a:cubicBezTo>
                    <a:pt x="409" y="358"/>
                    <a:pt x="411" y="360"/>
                    <a:pt x="414" y="360"/>
                  </a:cubicBezTo>
                  <a:cubicBezTo>
                    <a:pt x="416" y="360"/>
                    <a:pt x="419" y="363"/>
                    <a:pt x="419" y="365"/>
                  </a:cubicBezTo>
                  <a:cubicBezTo>
                    <a:pt x="420" y="366"/>
                    <a:pt x="420" y="368"/>
                    <a:pt x="423" y="369"/>
                  </a:cubicBezTo>
                  <a:cubicBezTo>
                    <a:pt x="426" y="370"/>
                    <a:pt x="432" y="370"/>
                    <a:pt x="434" y="369"/>
                  </a:cubicBezTo>
                  <a:cubicBezTo>
                    <a:pt x="436" y="368"/>
                    <a:pt x="437" y="366"/>
                    <a:pt x="443" y="366"/>
                  </a:cubicBezTo>
                  <a:cubicBezTo>
                    <a:pt x="448" y="366"/>
                    <a:pt x="454" y="365"/>
                    <a:pt x="456" y="363"/>
                  </a:cubicBezTo>
                  <a:cubicBezTo>
                    <a:pt x="459" y="362"/>
                    <a:pt x="461" y="362"/>
                    <a:pt x="463" y="362"/>
                  </a:cubicBezTo>
                  <a:cubicBezTo>
                    <a:pt x="463" y="362"/>
                    <a:pt x="464" y="362"/>
                    <a:pt x="465" y="362"/>
                  </a:cubicBezTo>
                  <a:cubicBezTo>
                    <a:pt x="465" y="362"/>
                    <a:pt x="465" y="362"/>
                    <a:pt x="465" y="362"/>
                  </a:cubicBezTo>
                  <a:cubicBezTo>
                    <a:pt x="467" y="362"/>
                    <a:pt x="469" y="362"/>
                    <a:pt x="471" y="361"/>
                  </a:cubicBezTo>
                  <a:cubicBezTo>
                    <a:pt x="474" y="360"/>
                    <a:pt x="475" y="359"/>
                    <a:pt x="474" y="363"/>
                  </a:cubicBezTo>
                  <a:cubicBezTo>
                    <a:pt x="473" y="367"/>
                    <a:pt x="478" y="365"/>
                    <a:pt x="481" y="366"/>
                  </a:cubicBezTo>
                  <a:cubicBezTo>
                    <a:pt x="483" y="368"/>
                    <a:pt x="484" y="371"/>
                    <a:pt x="480" y="372"/>
                  </a:cubicBezTo>
                  <a:cubicBezTo>
                    <a:pt x="477" y="372"/>
                    <a:pt x="470" y="372"/>
                    <a:pt x="471" y="374"/>
                  </a:cubicBezTo>
                  <a:cubicBezTo>
                    <a:pt x="471" y="374"/>
                    <a:pt x="471" y="375"/>
                    <a:pt x="471" y="375"/>
                  </a:cubicBezTo>
                  <a:cubicBezTo>
                    <a:pt x="471" y="375"/>
                    <a:pt x="471" y="375"/>
                    <a:pt x="471" y="375"/>
                  </a:cubicBezTo>
                  <a:cubicBezTo>
                    <a:pt x="471" y="376"/>
                    <a:pt x="471" y="377"/>
                    <a:pt x="469" y="377"/>
                  </a:cubicBezTo>
                  <a:cubicBezTo>
                    <a:pt x="468" y="377"/>
                    <a:pt x="468" y="377"/>
                    <a:pt x="468" y="377"/>
                  </a:cubicBezTo>
                  <a:cubicBezTo>
                    <a:pt x="467" y="377"/>
                    <a:pt x="467" y="377"/>
                    <a:pt x="466" y="377"/>
                  </a:cubicBezTo>
                  <a:cubicBezTo>
                    <a:pt x="460" y="377"/>
                    <a:pt x="449" y="377"/>
                    <a:pt x="444" y="377"/>
                  </a:cubicBezTo>
                  <a:cubicBezTo>
                    <a:pt x="440" y="377"/>
                    <a:pt x="430" y="381"/>
                    <a:pt x="430" y="384"/>
                  </a:cubicBezTo>
                  <a:cubicBezTo>
                    <a:pt x="429" y="388"/>
                    <a:pt x="431" y="393"/>
                    <a:pt x="434" y="394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35" y="396"/>
                    <a:pt x="435" y="396"/>
                    <a:pt x="436" y="396"/>
                  </a:cubicBezTo>
                  <a:cubicBezTo>
                    <a:pt x="436" y="396"/>
                    <a:pt x="436" y="397"/>
                    <a:pt x="436" y="397"/>
                  </a:cubicBezTo>
                  <a:cubicBezTo>
                    <a:pt x="436" y="397"/>
                    <a:pt x="436" y="397"/>
                    <a:pt x="436" y="398"/>
                  </a:cubicBezTo>
                  <a:cubicBezTo>
                    <a:pt x="437" y="399"/>
                    <a:pt x="437" y="401"/>
                    <a:pt x="437" y="402"/>
                  </a:cubicBezTo>
                  <a:cubicBezTo>
                    <a:pt x="438" y="404"/>
                    <a:pt x="438" y="405"/>
                    <a:pt x="438" y="407"/>
                  </a:cubicBezTo>
                  <a:cubicBezTo>
                    <a:pt x="437" y="411"/>
                    <a:pt x="433" y="416"/>
                    <a:pt x="430" y="416"/>
                  </a:cubicBezTo>
                  <a:cubicBezTo>
                    <a:pt x="428" y="415"/>
                    <a:pt x="421" y="405"/>
                    <a:pt x="418" y="405"/>
                  </a:cubicBezTo>
                  <a:cubicBezTo>
                    <a:pt x="416" y="404"/>
                    <a:pt x="410" y="407"/>
                    <a:pt x="410" y="409"/>
                  </a:cubicBezTo>
                  <a:cubicBezTo>
                    <a:pt x="410" y="411"/>
                    <a:pt x="409" y="415"/>
                    <a:pt x="407" y="417"/>
                  </a:cubicBezTo>
                  <a:cubicBezTo>
                    <a:pt x="406" y="418"/>
                    <a:pt x="406" y="421"/>
                    <a:pt x="406" y="424"/>
                  </a:cubicBezTo>
                  <a:cubicBezTo>
                    <a:pt x="406" y="426"/>
                    <a:pt x="406" y="427"/>
                    <a:pt x="405" y="429"/>
                  </a:cubicBezTo>
                  <a:cubicBezTo>
                    <a:pt x="405" y="429"/>
                    <a:pt x="405" y="429"/>
                    <a:pt x="405" y="429"/>
                  </a:cubicBezTo>
                  <a:cubicBezTo>
                    <a:pt x="405" y="431"/>
                    <a:pt x="405" y="433"/>
                    <a:pt x="405" y="434"/>
                  </a:cubicBezTo>
                  <a:cubicBezTo>
                    <a:pt x="405" y="435"/>
                    <a:pt x="404" y="436"/>
                    <a:pt x="404" y="437"/>
                  </a:cubicBezTo>
                  <a:cubicBezTo>
                    <a:pt x="403" y="437"/>
                    <a:pt x="403" y="438"/>
                    <a:pt x="403" y="438"/>
                  </a:cubicBezTo>
                  <a:cubicBezTo>
                    <a:pt x="403" y="439"/>
                    <a:pt x="402" y="439"/>
                    <a:pt x="401" y="440"/>
                  </a:cubicBezTo>
                  <a:cubicBezTo>
                    <a:pt x="401" y="440"/>
                    <a:pt x="401" y="440"/>
                    <a:pt x="401" y="440"/>
                  </a:cubicBezTo>
                  <a:cubicBezTo>
                    <a:pt x="400" y="442"/>
                    <a:pt x="399" y="443"/>
                    <a:pt x="398" y="444"/>
                  </a:cubicBezTo>
                  <a:cubicBezTo>
                    <a:pt x="397" y="444"/>
                    <a:pt x="397" y="444"/>
                    <a:pt x="397" y="445"/>
                  </a:cubicBezTo>
                  <a:cubicBezTo>
                    <a:pt x="397" y="445"/>
                    <a:pt x="397" y="445"/>
                    <a:pt x="396" y="445"/>
                  </a:cubicBezTo>
                  <a:cubicBezTo>
                    <a:pt x="396" y="445"/>
                    <a:pt x="396" y="446"/>
                    <a:pt x="396" y="446"/>
                  </a:cubicBezTo>
                  <a:cubicBezTo>
                    <a:pt x="395" y="447"/>
                    <a:pt x="395" y="447"/>
                    <a:pt x="395" y="448"/>
                  </a:cubicBezTo>
                  <a:cubicBezTo>
                    <a:pt x="395" y="448"/>
                    <a:pt x="395" y="448"/>
                    <a:pt x="394" y="448"/>
                  </a:cubicBezTo>
                  <a:cubicBezTo>
                    <a:pt x="394" y="449"/>
                    <a:pt x="394" y="449"/>
                    <a:pt x="393" y="450"/>
                  </a:cubicBezTo>
                  <a:cubicBezTo>
                    <a:pt x="393" y="450"/>
                    <a:pt x="393" y="450"/>
                    <a:pt x="393" y="450"/>
                  </a:cubicBezTo>
                  <a:cubicBezTo>
                    <a:pt x="392" y="451"/>
                    <a:pt x="391" y="451"/>
                    <a:pt x="390" y="451"/>
                  </a:cubicBezTo>
                  <a:cubicBezTo>
                    <a:pt x="390" y="452"/>
                    <a:pt x="390" y="452"/>
                    <a:pt x="390" y="452"/>
                  </a:cubicBezTo>
                  <a:cubicBezTo>
                    <a:pt x="389" y="452"/>
                    <a:pt x="389" y="452"/>
                    <a:pt x="388" y="452"/>
                  </a:cubicBezTo>
                  <a:cubicBezTo>
                    <a:pt x="384" y="453"/>
                    <a:pt x="386" y="447"/>
                    <a:pt x="380" y="447"/>
                  </a:cubicBezTo>
                  <a:cubicBezTo>
                    <a:pt x="375" y="447"/>
                    <a:pt x="361" y="450"/>
                    <a:pt x="356" y="453"/>
                  </a:cubicBezTo>
                  <a:cubicBezTo>
                    <a:pt x="355" y="454"/>
                    <a:pt x="354" y="454"/>
                    <a:pt x="352" y="455"/>
                  </a:cubicBezTo>
                  <a:cubicBezTo>
                    <a:pt x="352" y="455"/>
                    <a:pt x="352" y="455"/>
                    <a:pt x="351" y="455"/>
                  </a:cubicBezTo>
                  <a:cubicBezTo>
                    <a:pt x="351" y="455"/>
                    <a:pt x="350" y="455"/>
                    <a:pt x="349" y="455"/>
                  </a:cubicBezTo>
                  <a:cubicBezTo>
                    <a:pt x="349" y="456"/>
                    <a:pt x="348" y="456"/>
                    <a:pt x="348" y="456"/>
                  </a:cubicBezTo>
                  <a:cubicBezTo>
                    <a:pt x="347" y="456"/>
                    <a:pt x="346" y="456"/>
                    <a:pt x="346" y="456"/>
                  </a:cubicBezTo>
                  <a:cubicBezTo>
                    <a:pt x="345" y="456"/>
                    <a:pt x="345" y="456"/>
                    <a:pt x="344" y="456"/>
                  </a:cubicBezTo>
                  <a:cubicBezTo>
                    <a:pt x="344" y="456"/>
                    <a:pt x="343" y="456"/>
                    <a:pt x="342" y="456"/>
                  </a:cubicBezTo>
                  <a:cubicBezTo>
                    <a:pt x="338" y="456"/>
                    <a:pt x="339" y="452"/>
                    <a:pt x="338" y="451"/>
                  </a:cubicBezTo>
                  <a:cubicBezTo>
                    <a:pt x="337" y="450"/>
                    <a:pt x="336" y="453"/>
                    <a:pt x="334" y="454"/>
                  </a:cubicBezTo>
                  <a:cubicBezTo>
                    <a:pt x="333" y="456"/>
                    <a:pt x="331" y="452"/>
                    <a:pt x="328" y="451"/>
                  </a:cubicBezTo>
                  <a:cubicBezTo>
                    <a:pt x="324" y="451"/>
                    <a:pt x="319" y="456"/>
                    <a:pt x="316" y="456"/>
                  </a:cubicBezTo>
                  <a:cubicBezTo>
                    <a:pt x="313" y="457"/>
                    <a:pt x="315" y="453"/>
                    <a:pt x="315" y="451"/>
                  </a:cubicBezTo>
                  <a:cubicBezTo>
                    <a:pt x="314" y="449"/>
                    <a:pt x="306" y="454"/>
                    <a:pt x="305" y="454"/>
                  </a:cubicBezTo>
                  <a:cubicBezTo>
                    <a:pt x="304" y="453"/>
                    <a:pt x="302" y="450"/>
                    <a:pt x="304" y="449"/>
                  </a:cubicBezTo>
                  <a:cubicBezTo>
                    <a:pt x="304" y="449"/>
                    <a:pt x="304" y="449"/>
                    <a:pt x="304" y="449"/>
                  </a:cubicBezTo>
                  <a:cubicBezTo>
                    <a:pt x="304" y="449"/>
                    <a:pt x="304" y="448"/>
                    <a:pt x="304" y="448"/>
                  </a:cubicBezTo>
                  <a:cubicBezTo>
                    <a:pt x="304" y="448"/>
                    <a:pt x="304" y="448"/>
                    <a:pt x="304" y="448"/>
                  </a:cubicBezTo>
                  <a:cubicBezTo>
                    <a:pt x="304" y="448"/>
                    <a:pt x="304" y="447"/>
                    <a:pt x="304" y="447"/>
                  </a:cubicBezTo>
                  <a:cubicBezTo>
                    <a:pt x="304" y="447"/>
                    <a:pt x="304" y="447"/>
                    <a:pt x="303" y="447"/>
                  </a:cubicBezTo>
                  <a:cubicBezTo>
                    <a:pt x="303" y="446"/>
                    <a:pt x="303" y="446"/>
                    <a:pt x="303" y="446"/>
                  </a:cubicBezTo>
                  <a:cubicBezTo>
                    <a:pt x="303" y="446"/>
                    <a:pt x="303" y="445"/>
                    <a:pt x="303" y="445"/>
                  </a:cubicBezTo>
                  <a:cubicBezTo>
                    <a:pt x="303" y="445"/>
                    <a:pt x="303" y="445"/>
                    <a:pt x="303" y="445"/>
                  </a:cubicBezTo>
                  <a:cubicBezTo>
                    <a:pt x="302" y="445"/>
                    <a:pt x="302" y="444"/>
                    <a:pt x="302" y="444"/>
                  </a:cubicBezTo>
                  <a:cubicBezTo>
                    <a:pt x="301" y="444"/>
                    <a:pt x="301" y="444"/>
                    <a:pt x="301" y="443"/>
                  </a:cubicBezTo>
                  <a:cubicBezTo>
                    <a:pt x="301" y="443"/>
                    <a:pt x="301" y="443"/>
                    <a:pt x="301" y="443"/>
                  </a:cubicBezTo>
                  <a:cubicBezTo>
                    <a:pt x="301" y="443"/>
                    <a:pt x="300" y="442"/>
                    <a:pt x="300" y="442"/>
                  </a:cubicBezTo>
                  <a:cubicBezTo>
                    <a:pt x="300" y="442"/>
                    <a:pt x="300" y="442"/>
                    <a:pt x="300" y="442"/>
                  </a:cubicBezTo>
                  <a:cubicBezTo>
                    <a:pt x="300" y="441"/>
                    <a:pt x="300" y="441"/>
                    <a:pt x="300" y="441"/>
                  </a:cubicBezTo>
                  <a:cubicBezTo>
                    <a:pt x="301" y="439"/>
                    <a:pt x="305" y="441"/>
                    <a:pt x="308" y="440"/>
                  </a:cubicBezTo>
                  <a:cubicBezTo>
                    <a:pt x="311" y="438"/>
                    <a:pt x="303" y="437"/>
                    <a:pt x="301" y="436"/>
                  </a:cubicBezTo>
                  <a:cubicBezTo>
                    <a:pt x="299" y="435"/>
                    <a:pt x="303" y="432"/>
                    <a:pt x="307" y="428"/>
                  </a:cubicBezTo>
                  <a:cubicBezTo>
                    <a:pt x="310" y="425"/>
                    <a:pt x="311" y="426"/>
                    <a:pt x="312" y="424"/>
                  </a:cubicBezTo>
                  <a:cubicBezTo>
                    <a:pt x="313" y="422"/>
                    <a:pt x="310" y="422"/>
                    <a:pt x="307" y="424"/>
                  </a:cubicBezTo>
                  <a:cubicBezTo>
                    <a:pt x="305" y="425"/>
                    <a:pt x="304" y="416"/>
                    <a:pt x="306" y="415"/>
                  </a:cubicBezTo>
                  <a:cubicBezTo>
                    <a:pt x="308" y="414"/>
                    <a:pt x="309" y="408"/>
                    <a:pt x="309" y="406"/>
                  </a:cubicBezTo>
                  <a:cubicBezTo>
                    <a:pt x="309" y="404"/>
                    <a:pt x="304" y="408"/>
                    <a:pt x="302" y="409"/>
                  </a:cubicBezTo>
                  <a:cubicBezTo>
                    <a:pt x="300" y="411"/>
                    <a:pt x="298" y="414"/>
                    <a:pt x="300" y="415"/>
                  </a:cubicBezTo>
                  <a:cubicBezTo>
                    <a:pt x="302" y="417"/>
                    <a:pt x="298" y="420"/>
                    <a:pt x="296" y="420"/>
                  </a:cubicBezTo>
                  <a:cubicBezTo>
                    <a:pt x="295" y="421"/>
                    <a:pt x="293" y="416"/>
                    <a:pt x="292" y="415"/>
                  </a:cubicBezTo>
                  <a:cubicBezTo>
                    <a:pt x="291" y="413"/>
                    <a:pt x="290" y="417"/>
                    <a:pt x="288" y="419"/>
                  </a:cubicBezTo>
                  <a:cubicBezTo>
                    <a:pt x="287" y="420"/>
                    <a:pt x="287" y="428"/>
                    <a:pt x="287" y="430"/>
                  </a:cubicBezTo>
                  <a:cubicBezTo>
                    <a:pt x="285" y="432"/>
                    <a:pt x="288" y="435"/>
                    <a:pt x="288" y="439"/>
                  </a:cubicBezTo>
                  <a:cubicBezTo>
                    <a:pt x="288" y="439"/>
                    <a:pt x="288" y="440"/>
                    <a:pt x="288" y="440"/>
                  </a:cubicBezTo>
                  <a:cubicBezTo>
                    <a:pt x="289" y="440"/>
                    <a:pt x="289" y="441"/>
                    <a:pt x="289" y="441"/>
                  </a:cubicBezTo>
                  <a:cubicBezTo>
                    <a:pt x="289" y="441"/>
                    <a:pt x="289" y="442"/>
                    <a:pt x="289" y="442"/>
                  </a:cubicBezTo>
                  <a:cubicBezTo>
                    <a:pt x="289" y="443"/>
                    <a:pt x="289" y="444"/>
                    <a:pt x="290" y="445"/>
                  </a:cubicBezTo>
                  <a:cubicBezTo>
                    <a:pt x="290" y="445"/>
                    <a:pt x="290" y="445"/>
                    <a:pt x="290" y="445"/>
                  </a:cubicBezTo>
                  <a:cubicBezTo>
                    <a:pt x="290" y="446"/>
                    <a:pt x="290" y="447"/>
                    <a:pt x="290" y="448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1" y="450"/>
                    <a:pt x="291" y="451"/>
                    <a:pt x="291" y="451"/>
                  </a:cubicBezTo>
                  <a:cubicBezTo>
                    <a:pt x="291" y="452"/>
                    <a:pt x="291" y="452"/>
                    <a:pt x="291" y="452"/>
                  </a:cubicBezTo>
                  <a:cubicBezTo>
                    <a:pt x="291" y="453"/>
                    <a:pt x="291" y="454"/>
                    <a:pt x="291" y="454"/>
                  </a:cubicBezTo>
                  <a:cubicBezTo>
                    <a:pt x="291" y="454"/>
                    <a:pt x="291" y="455"/>
                    <a:pt x="291" y="455"/>
                  </a:cubicBezTo>
                  <a:cubicBezTo>
                    <a:pt x="291" y="456"/>
                    <a:pt x="292" y="456"/>
                    <a:pt x="292" y="457"/>
                  </a:cubicBezTo>
                  <a:cubicBezTo>
                    <a:pt x="291" y="459"/>
                    <a:pt x="291" y="461"/>
                    <a:pt x="288" y="463"/>
                  </a:cubicBezTo>
                  <a:cubicBezTo>
                    <a:pt x="286" y="464"/>
                    <a:pt x="280" y="458"/>
                    <a:pt x="277" y="461"/>
                  </a:cubicBezTo>
                  <a:cubicBezTo>
                    <a:pt x="276" y="462"/>
                    <a:pt x="275" y="462"/>
                    <a:pt x="274" y="463"/>
                  </a:cubicBezTo>
                  <a:cubicBezTo>
                    <a:pt x="274" y="463"/>
                    <a:pt x="274" y="463"/>
                    <a:pt x="273" y="463"/>
                  </a:cubicBezTo>
                  <a:cubicBezTo>
                    <a:pt x="273" y="464"/>
                    <a:pt x="272" y="464"/>
                    <a:pt x="271" y="464"/>
                  </a:cubicBezTo>
                  <a:cubicBezTo>
                    <a:pt x="271" y="465"/>
                    <a:pt x="271" y="465"/>
                    <a:pt x="271" y="465"/>
                  </a:cubicBezTo>
                  <a:cubicBezTo>
                    <a:pt x="270" y="465"/>
                    <a:pt x="269" y="465"/>
                    <a:pt x="268" y="465"/>
                  </a:cubicBezTo>
                  <a:cubicBezTo>
                    <a:pt x="265" y="465"/>
                    <a:pt x="263" y="466"/>
                    <a:pt x="260" y="468"/>
                  </a:cubicBezTo>
                  <a:cubicBezTo>
                    <a:pt x="257" y="471"/>
                    <a:pt x="257" y="472"/>
                    <a:pt x="255" y="472"/>
                  </a:cubicBezTo>
                  <a:cubicBezTo>
                    <a:pt x="252" y="472"/>
                    <a:pt x="246" y="482"/>
                    <a:pt x="245" y="487"/>
                  </a:cubicBezTo>
                  <a:cubicBezTo>
                    <a:pt x="245" y="488"/>
                    <a:pt x="244" y="489"/>
                    <a:pt x="244" y="489"/>
                  </a:cubicBezTo>
                  <a:cubicBezTo>
                    <a:pt x="244" y="489"/>
                    <a:pt x="243" y="490"/>
                    <a:pt x="243" y="490"/>
                  </a:cubicBezTo>
                  <a:cubicBezTo>
                    <a:pt x="243" y="490"/>
                    <a:pt x="242" y="491"/>
                    <a:pt x="242" y="491"/>
                  </a:cubicBezTo>
                  <a:cubicBezTo>
                    <a:pt x="242" y="491"/>
                    <a:pt x="242" y="491"/>
                    <a:pt x="242" y="491"/>
                  </a:cubicBezTo>
                  <a:cubicBezTo>
                    <a:pt x="241" y="492"/>
                    <a:pt x="241" y="492"/>
                    <a:pt x="240" y="492"/>
                  </a:cubicBezTo>
                  <a:cubicBezTo>
                    <a:pt x="240" y="492"/>
                    <a:pt x="240" y="492"/>
                    <a:pt x="240" y="492"/>
                  </a:cubicBezTo>
                  <a:cubicBezTo>
                    <a:pt x="239" y="492"/>
                    <a:pt x="239" y="493"/>
                    <a:pt x="239" y="493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38" y="493"/>
                    <a:pt x="237" y="493"/>
                    <a:pt x="237" y="493"/>
                  </a:cubicBezTo>
                  <a:cubicBezTo>
                    <a:pt x="237" y="493"/>
                    <a:pt x="237" y="493"/>
                    <a:pt x="237" y="493"/>
                  </a:cubicBezTo>
                  <a:cubicBezTo>
                    <a:pt x="236" y="493"/>
                    <a:pt x="236" y="493"/>
                    <a:pt x="236" y="493"/>
                  </a:cubicBezTo>
                  <a:cubicBezTo>
                    <a:pt x="234" y="494"/>
                    <a:pt x="233" y="493"/>
                    <a:pt x="230" y="493"/>
                  </a:cubicBezTo>
                  <a:cubicBezTo>
                    <a:pt x="228" y="493"/>
                    <a:pt x="227" y="493"/>
                    <a:pt x="225" y="494"/>
                  </a:cubicBezTo>
                  <a:cubicBezTo>
                    <a:pt x="225" y="494"/>
                    <a:pt x="225" y="494"/>
                    <a:pt x="225" y="494"/>
                  </a:cubicBezTo>
                  <a:cubicBezTo>
                    <a:pt x="225" y="495"/>
                    <a:pt x="224" y="496"/>
                    <a:pt x="223" y="496"/>
                  </a:cubicBezTo>
                  <a:cubicBezTo>
                    <a:pt x="221" y="499"/>
                    <a:pt x="222" y="504"/>
                    <a:pt x="222" y="506"/>
                  </a:cubicBezTo>
                  <a:cubicBezTo>
                    <a:pt x="222" y="507"/>
                    <a:pt x="219" y="510"/>
                    <a:pt x="217" y="512"/>
                  </a:cubicBezTo>
                  <a:cubicBezTo>
                    <a:pt x="215" y="513"/>
                    <a:pt x="213" y="512"/>
                    <a:pt x="210" y="514"/>
                  </a:cubicBezTo>
                  <a:cubicBezTo>
                    <a:pt x="207" y="516"/>
                    <a:pt x="208" y="518"/>
                    <a:pt x="204" y="520"/>
                  </a:cubicBezTo>
                  <a:cubicBezTo>
                    <a:pt x="200" y="523"/>
                    <a:pt x="198" y="520"/>
                    <a:pt x="194" y="518"/>
                  </a:cubicBezTo>
                  <a:cubicBezTo>
                    <a:pt x="191" y="516"/>
                    <a:pt x="189" y="517"/>
                    <a:pt x="189" y="519"/>
                  </a:cubicBezTo>
                  <a:cubicBezTo>
                    <a:pt x="190" y="521"/>
                    <a:pt x="191" y="525"/>
                    <a:pt x="192" y="527"/>
                  </a:cubicBezTo>
                  <a:cubicBezTo>
                    <a:pt x="192" y="529"/>
                    <a:pt x="189" y="530"/>
                    <a:pt x="185" y="530"/>
                  </a:cubicBezTo>
                  <a:cubicBezTo>
                    <a:pt x="181" y="531"/>
                    <a:pt x="176" y="527"/>
                    <a:pt x="169" y="528"/>
                  </a:cubicBezTo>
                  <a:cubicBezTo>
                    <a:pt x="162" y="529"/>
                    <a:pt x="159" y="530"/>
                    <a:pt x="160" y="530"/>
                  </a:cubicBezTo>
                  <a:cubicBezTo>
                    <a:pt x="161" y="531"/>
                    <a:pt x="161" y="535"/>
                    <a:pt x="162" y="538"/>
                  </a:cubicBezTo>
                  <a:cubicBezTo>
                    <a:pt x="163" y="540"/>
                    <a:pt x="180" y="546"/>
                    <a:pt x="182" y="546"/>
                  </a:cubicBezTo>
                  <a:cubicBezTo>
                    <a:pt x="185" y="547"/>
                    <a:pt x="183" y="550"/>
                    <a:pt x="184" y="552"/>
                  </a:cubicBezTo>
                  <a:cubicBezTo>
                    <a:pt x="185" y="555"/>
                    <a:pt x="190" y="557"/>
                    <a:pt x="192" y="568"/>
                  </a:cubicBezTo>
                  <a:cubicBezTo>
                    <a:pt x="194" y="578"/>
                    <a:pt x="189" y="580"/>
                    <a:pt x="189" y="584"/>
                  </a:cubicBezTo>
                  <a:cubicBezTo>
                    <a:pt x="189" y="585"/>
                    <a:pt x="189" y="586"/>
                    <a:pt x="189" y="587"/>
                  </a:cubicBezTo>
                  <a:cubicBezTo>
                    <a:pt x="189" y="588"/>
                    <a:pt x="189" y="588"/>
                    <a:pt x="189" y="588"/>
                  </a:cubicBezTo>
                  <a:cubicBezTo>
                    <a:pt x="189" y="589"/>
                    <a:pt x="188" y="589"/>
                    <a:pt x="188" y="590"/>
                  </a:cubicBezTo>
                  <a:cubicBezTo>
                    <a:pt x="188" y="590"/>
                    <a:pt x="188" y="591"/>
                    <a:pt x="188" y="591"/>
                  </a:cubicBezTo>
                  <a:cubicBezTo>
                    <a:pt x="187" y="591"/>
                    <a:pt x="187" y="592"/>
                    <a:pt x="187" y="592"/>
                  </a:cubicBezTo>
                  <a:cubicBezTo>
                    <a:pt x="186" y="593"/>
                    <a:pt x="186" y="593"/>
                    <a:pt x="186" y="593"/>
                  </a:cubicBezTo>
                  <a:cubicBezTo>
                    <a:pt x="185" y="594"/>
                    <a:pt x="184" y="594"/>
                    <a:pt x="183" y="595"/>
                  </a:cubicBezTo>
                  <a:cubicBezTo>
                    <a:pt x="179" y="596"/>
                    <a:pt x="167" y="591"/>
                    <a:pt x="161" y="592"/>
                  </a:cubicBezTo>
                  <a:cubicBezTo>
                    <a:pt x="154" y="592"/>
                    <a:pt x="141" y="592"/>
                    <a:pt x="135" y="591"/>
                  </a:cubicBezTo>
                  <a:cubicBezTo>
                    <a:pt x="130" y="591"/>
                    <a:pt x="125" y="592"/>
                    <a:pt x="123" y="594"/>
                  </a:cubicBezTo>
                  <a:cubicBezTo>
                    <a:pt x="121" y="596"/>
                    <a:pt x="117" y="594"/>
                    <a:pt x="113" y="597"/>
                  </a:cubicBezTo>
                  <a:cubicBezTo>
                    <a:pt x="108" y="600"/>
                    <a:pt x="113" y="602"/>
                    <a:pt x="114" y="606"/>
                  </a:cubicBezTo>
                  <a:cubicBezTo>
                    <a:pt x="114" y="607"/>
                    <a:pt x="114" y="607"/>
                    <a:pt x="114" y="608"/>
                  </a:cubicBezTo>
                  <a:cubicBezTo>
                    <a:pt x="114" y="609"/>
                    <a:pt x="114" y="610"/>
                    <a:pt x="114" y="611"/>
                  </a:cubicBezTo>
                  <a:cubicBezTo>
                    <a:pt x="115" y="611"/>
                    <a:pt x="115" y="612"/>
                    <a:pt x="115" y="612"/>
                  </a:cubicBezTo>
                  <a:cubicBezTo>
                    <a:pt x="115" y="612"/>
                    <a:pt x="115" y="613"/>
                    <a:pt x="115" y="613"/>
                  </a:cubicBezTo>
                  <a:cubicBezTo>
                    <a:pt x="115" y="614"/>
                    <a:pt x="115" y="614"/>
                    <a:pt x="115" y="615"/>
                  </a:cubicBezTo>
                  <a:cubicBezTo>
                    <a:pt x="115" y="615"/>
                    <a:pt x="115" y="616"/>
                    <a:pt x="115" y="616"/>
                  </a:cubicBezTo>
                  <a:cubicBezTo>
                    <a:pt x="115" y="617"/>
                    <a:pt x="115" y="617"/>
                    <a:pt x="115" y="617"/>
                  </a:cubicBezTo>
                  <a:cubicBezTo>
                    <a:pt x="115" y="619"/>
                    <a:pt x="115" y="620"/>
                    <a:pt x="115" y="622"/>
                  </a:cubicBezTo>
                  <a:cubicBezTo>
                    <a:pt x="115" y="622"/>
                    <a:pt x="115" y="622"/>
                    <a:pt x="115" y="622"/>
                  </a:cubicBezTo>
                  <a:cubicBezTo>
                    <a:pt x="115" y="623"/>
                    <a:pt x="116" y="623"/>
                    <a:pt x="116" y="624"/>
                  </a:cubicBezTo>
                  <a:cubicBezTo>
                    <a:pt x="116" y="624"/>
                    <a:pt x="116" y="624"/>
                    <a:pt x="116" y="625"/>
                  </a:cubicBezTo>
                  <a:cubicBezTo>
                    <a:pt x="116" y="625"/>
                    <a:pt x="116" y="625"/>
                    <a:pt x="116" y="626"/>
                  </a:cubicBezTo>
                  <a:cubicBezTo>
                    <a:pt x="116" y="626"/>
                    <a:pt x="116" y="627"/>
                    <a:pt x="116" y="627"/>
                  </a:cubicBezTo>
                  <a:cubicBezTo>
                    <a:pt x="117" y="631"/>
                    <a:pt x="109" y="641"/>
                    <a:pt x="107" y="646"/>
                  </a:cubicBezTo>
                  <a:cubicBezTo>
                    <a:pt x="104" y="651"/>
                    <a:pt x="108" y="649"/>
                    <a:pt x="110" y="650"/>
                  </a:cubicBezTo>
                  <a:cubicBezTo>
                    <a:pt x="111" y="650"/>
                    <a:pt x="112" y="657"/>
                    <a:pt x="111" y="661"/>
                  </a:cubicBezTo>
                  <a:cubicBezTo>
                    <a:pt x="110" y="664"/>
                    <a:pt x="110" y="667"/>
                    <a:pt x="115" y="667"/>
                  </a:cubicBezTo>
                  <a:cubicBezTo>
                    <a:pt x="116" y="667"/>
                    <a:pt x="117" y="667"/>
                    <a:pt x="118" y="667"/>
                  </a:cubicBezTo>
                  <a:cubicBezTo>
                    <a:pt x="118" y="667"/>
                    <a:pt x="119" y="667"/>
                    <a:pt x="119" y="667"/>
                  </a:cubicBezTo>
                  <a:cubicBezTo>
                    <a:pt x="119" y="667"/>
                    <a:pt x="120" y="667"/>
                    <a:pt x="120" y="667"/>
                  </a:cubicBezTo>
                  <a:cubicBezTo>
                    <a:pt x="121" y="667"/>
                    <a:pt x="121" y="667"/>
                    <a:pt x="121" y="667"/>
                  </a:cubicBezTo>
                  <a:cubicBezTo>
                    <a:pt x="121" y="667"/>
                    <a:pt x="122" y="666"/>
                    <a:pt x="122" y="666"/>
                  </a:cubicBezTo>
                  <a:cubicBezTo>
                    <a:pt x="123" y="666"/>
                    <a:pt x="124" y="666"/>
                    <a:pt x="125" y="666"/>
                  </a:cubicBezTo>
                  <a:cubicBezTo>
                    <a:pt x="128" y="666"/>
                    <a:pt x="136" y="676"/>
                    <a:pt x="137" y="678"/>
                  </a:cubicBezTo>
                  <a:cubicBezTo>
                    <a:pt x="138" y="680"/>
                    <a:pt x="141" y="680"/>
                    <a:pt x="143" y="678"/>
                  </a:cubicBezTo>
                  <a:cubicBezTo>
                    <a:pt x="146" y="676"/>
                    <a:pt x="146" y="675"/>
                    <a:pt x="152" y="673"/>
                  </a:cubicBezTo>
                  <a:cubicBezTo>
                    <a:pt x="158" y="672"/>
                    <a:pt x="155" y="673"/>
                    <a:pt x="159" y="673"/>
                  </a:cubicBezTo>
                  <a:cubicBezTo>
                    <a:pt x="163" y="673"/>
                    <a:pt x="183" y="665"/>
                    <a:pt x="187" y="663"/>
                  </a:cubicBezTo>
                  <a:cubicBezTo>
                    <a:pt x="191" y="661"/>
                    <a:pt x="191" y="660"/>
                    <a:pt x="192" y="657"/>
                  </a:cubicBezTo>
                  <a:cubicBezTo>
                    <a:pt x="193" y="655"/>
                    <a:pt x="197" y="652"/>
                    <a:pt x="199" y="649"/>
                  </a:cubicBezTo>
                  <a:cubicBezTo>
                    <a:pt x="200" y="647"/>
                    <a:pt x="198" y="645"/>
                    <a:pt x="197" y="639"/>
                  </a:cubicBezTo>
                  <a:cubicBezTo>
                    <a:pt x="197" y="634"/>
                    <a:pt x="204" y="627"/>
                    <a:pt x="205" y="626"/>
                  </a:cubicBezTo>
                  <a:cubicBezTo>
                    <a:pt x="205" y="625"/>
                    <a:pt x="209" y="622"/>
                    <a:pt x="214" y="620"/>
                  </a:cubicBezTo>
                  <a:cubicBezTo>
                    <a:pt x="218" y="617"/>
                    <a:pt x="216" y="620"/>
                    <a:pt x="217" y="620"/>
                  </a:cubicBezTo>
                  <a:cubicBezTo>
                    <a:pt x="219" y="620"/>
                    <a:pt x="227" y="615"/>
                    <a:pt x="230" y="612"/>
                  </a:cubicBezTo>
                  <a:cubicBezTo>
                    <a:pt x="230" y="612"/>
                    <a:pt x="230" y="611"/>
                    <a:pt x="230" y="611"/>
                  </a:cubicBezTo>
                  <a:cubicBezTo>
                    <a:pt x="230" y="611"/>
                    <a:pt x="230" y="610"/>
                    <a:pt x="231" y="610"/>
                  </a:cubicBezTo>
                  <a:cubicBezTo>
                    <a:pt x="231" y="610"/>
                    <a:pt x="231" y="610"/>
                    <a:pt x="231" y="610"/>
                  </a:cubicBezTo>
                  <a:cubicBezTo>
                    <a:pt x="231" y="609"/>
                    <a:pt x="231" y="609"/>
                    <a:pt x="231" y="609"/>
                  </a:cubicBezTo>
                  <a:cubicBezTo>
                    <a:pt x="231" y="609"/>
                    <a:pt x="231" y="608"/>
                    <a:pt x="231" y="608"/>
                  </a:cubicBezTo>
                  <a:cubicBezTo>
                    <a:pt x="231" y="608"/>
                    <a:pt x="231" y="608"/>
                    <a:pt x="231" y="608"/>
                  </a:cubicBezTo>
                  <a:cubicBezTo>
                    <a:pt x="231" y="607"/>
                    <a:pt x="230" y="606"/>
                    <a:pt x="230" y="605"/>
                  </a:cubicBezTo>
                  <a:cubicBezTo>
                    <a:pt x="230" y="604"/>
                    <a:pt x="230" y="604"/>
                    <a:pt x="230" y="603"/>
                  </a:cubicBezTo>
                  <a:cubicBezTo>
                    <a:pt x="229" y="602"/>
                    <a:pt x="239" y="593"/>
                    <a:pt x="242" y="592"/>
                  </a:cubicBezTo>
                  <a:cubicBezTo>
                    <a:pt x="245" y="591"/>
                    <a:pt x="254" y="597"/>
                    <a:pt x="260" y="596"/>
                  </a:cubicBezTo>
                  <a:cubicBezTo>
                    <a:pt x="261" y="596"/>
                    <a:pt x="263" y="596"/>
                    <a:pt x="264" y="596"/>
                  </a:cubicBezTo>
                  <a:cubicBezTo>
                    <a:pt x="265" y="595"/>
                    <a:pt x="265" y="595"/>
                    <a:pt x="266" y="594"/>
                  </a:cubicBezTo>
                  <a:cubicBezTo>
                    <a:pt x="267" y="594"/>
                    <a:pt x="267" y="594"/>
                    <a:pt x="268" y="594"/>
                  </a:cubicBezTo>
                  <a:cubicBezTo>
                    <a:pt x="268" y="594"/>
                    <a:pt x="268" y="593"/>
                    <a:pt x="269" y="593"/>
                  </a:cubicBezTo>
                  <a:cubicBezTo>
                    <a:pt x="269" y="593"/>
                    <a:pt x="269" y="593"/>
                    <a:pt x="270" y="593"/>
                  </a:cubicBezTo>
                  <a:cubicBezTo>
                    <a:pt x="270" y="592"/>
                    <a:pt x="271" y="592"/>
                    <a:pt x="271" y="591"/>
                  </a:cubicBezTo>
                  <a:cubicBezTo>
                    <a:pt x="272" y="591"/>
                    <a:pt x="272" y="591"/>
                    <a:pt x="272" y="591"/>
                  </a:cubicBezTo>
                  <a:cubicBezTo>
                    <a:pt x="272" y="591"/>
                    <a:pt x="272" y="591"/>
                    <a:pt x="273" y="591"/>
                  </a:cubicBezTo>
                  <a:cubicBezTo>
                    <a:pt x="274" y="590"/>
                    <a:pt x="275" y="589"/>
                    <a:pt x="276" y="588"/>
                  </a:cubicBezTo>
                  <a:cubicBezTo>
                    <a:pt x="276" y="588"/>
                    <a:pt x="277" y="588"/>
                    <a:pt x="277" y="588"/>
                  </a:cubicBezTo>
                  <a:cubicBezTo>
                    <a:pt x="278" y="587"/>
                    <a:pt x="279" y="586"/>
                    <a:pt x="280" y="585"/>
                  </a:cubicBezTo>
                  <a:cubicBezTo>
                    <a:pt x="280" y="585"/>
                    <a:pt x="281" y="585"/>
                    <a:pt x="281" y="585"/>
                  </a:cubicBezTo>
                  <a:cubicBezTo>
                    <a:pt x="282" y="584"/>
                    <a:pt x="283" y="583"/>
                    <a:pt x="284" y="582"/>
                  </a:cubicBezTo>
                  <a:cubicBezTo>
                    <a:pt x="285" y="582"/>
                    <a:pt x="285" y="581"/>
                    <a:pt x="286" y="581"/>
                  </a:cubicBezTo>
                  <a:cubicBezTo>
                    <a:pt x="288" y="579"/>
                    <a:pt x="295" y="583"/>
                    <a:pt x="298" y="585"/>
                  </a:cubicBezTo>
                  <a:cubicBezTo>
                    <a:pt x="301" y="586"/>
                    <a:pt x="302" y="590"/>
                    <a:pt x="305" y="596"/>
                  </a:cubicBezTo>
                  <a:cubicBezTo>
                    <a:pt x="308" y="602"/>
                    <a:pt x="317" y="608"/>
                    <a:pt x="319" y="611"/>
                  </a:cubicBezTo>
                  <a:cubicBezTo>
                    <a:pt x="321" y="613"/>
                    <a:pt x="338" y="623"/>
                    <a:pt x="341" y="625"/>
                  </a:cubicBezTo>
                  <a:cubicBezTo>
                    <a:pt x="344" y="627"/>
                    <a:pt x="346" y="632"/>
                    <a:pt x="349" y="633"/>
                  </a:cubicBezTo>
                  <a:cubicBezTo>
                    <a:pt x="351" y="635"/>
                    <a:pt x="353" y="636"/>
                    <a:pt x="354" y="639"/>
                  </a:cubicBezTo>
                  <a:cubicBezTo>
                    <a:pt x="355" y="641"/>
                    <a:pt x="358" y="644"/>
                    <a:pt x="357" y="647"/>
                  </a:cubicBezTo>
                  <a:cubicBezTo>
                    <a:pt x="357" y="651"/>
                    <a:pt x="352" y="658"/>
                    <a:pt x="353" y="659"/>
                  </a:cubicBezTo>
                  <a:cubicBezTo>
                    <a:pt x="355" y="661"/>
                    <a:pt x="359" y="653"/>
                    <a:pt x="360" y="651"/>
                  </a:cubicBezTo>
                  <a:cubicBezTo>
                    <a:pt x="361" y="650"/>
                    <a:pt x="363" y="644"/>
                    <a:pt x="364" y="642"/>
                  </a:cubicBezTo>
                  <a:cubicBezTo>
                    <a:pt x="365" y="639"/>
                    <a:pt x="361" y="638"/>
                    <a:pt x="360" y="636"/>
                  </a:cubicBezTo>
                  <a:cubicBezTo>
                    <a:pt x="359" y="635"/>
                    <a:pt x="363" y="630"/>
                    <a:pt x="364" y="630"/>
                  </a:cubicBezTo>
                  <a:cubicBezTo>
                    <a:pt x="365" y="629"/>
                    <a:pt x="369" y="631"/>
                    <a:pt x="372" y="632"/>
                  </a:cubicBezTo>
                  <a:cubicBezTo>
                    <a:pt x="375" y="634"/>
                    <a:pt x="378" y="633"/>
                    <a:pt x="379" y="632"/>
                  </a:cubicBezTo>
                  <a:cubicBezTo>
                    <a:pt x="380" y="630"/>
                    <a:pt x="374" y="624"/>
                    <a:pt x="371" y="622"/>
                  </a:cubicBezTo>
                  <a:cubicBezTo>
                    <a:pt x="368" y="619"/>
                    <a:pt x="359" y="618"/>
                    <a:pt x="357" y="617"/>
                  </a:cubicBezTo>
                  <a:cubicBezTo>
                    <a:pt x="354" y="617"/>
                    <a:pt x="356" y="612"/>
                    <a:pt x="356" y="611"/>
                  </a:cubicBezTo>
                  <a:cubicBezTo>
                    <a:pt x="356" y="609"/>
                    <a:pt x="352" y="610"/>
                    <a:pt x="349" y="610"/>
                  </a:cubicBezTo>
                  <a:cubicBezTo>
                    <a:pt x="346" y="610"/>
                    <a:pt x="344" y="608"/>
                    <a:pt x="341" y="605"/>
                  </a:cubicBezTo>
                  <a:cubicBezTo>
                    <a:pt x="338" y="603"/>
                    <a:pt x="333" y="595"/>
                    <a:pt x="333" y="592"/>
                  </a:cubicBezTo>
                  <a:cubicBezTo>
                    <a:pt x="333" y="590"/>
                    <a:pt x="329" y="587"/>
                    <a:pt x="327" y="587"/>
                  </a:cubicBezTo>
                  <a:cubicBezTo>
                    <a:pt x="324" y="586"/>
                    <a:pt x="324" y="581"/>
                    <a:pt x="321" y="581"/>
                  </a:cubicBezTo>
                  <a:cubicBezTo>
                    <a:pt x="319" y="580"/>
                    <a:pt x="321" y="577"/>
                    <a:pt x="323" y="575"/>
                  </a:cubicBezTo>
                  <a:cubicBezTo>
                    <a:pt x="325" y="572"/>
                    <a:pt x="323" y="573"/>
                    <a:pt x="321" y="572"/>
                  </a:cubicBezTo>
                  <a:cubicBezTo>
                    <a:pt x="319" y="570"/>
                    <a:pt x="321" y="570"/>
                    <a:pt x="323" y="569"/>
                  </a:cubicBezTo>
                  <a:cubicBezTo>
                    <a:pt x="325" y="568"/>
                    <a:pt x="330" y="565"/>
                    <a:pt x="332" y="565"/>
                  </a:cubicBezTo>
                  <a:cubicBezTo>
                    <a:pt x="332" y="565"/>
                    <a:pt x="332" y="565"/>
                    <a:pt x="332" y="565"/>
                  </a:cubicBezTo>
                  <a:cubicBezTo>
                    <a:pt x="332" y="565"/>
                    <a:pt x="332" y="565"/>
                    <a:pt x="332" y="565"/>
                  </a:cubicBezTo>
                  <a:cubicBezTo>
                    <a:pt x="332" y="565"/>
                    <a:pt x="332" y="565"/>
                    <a:pt x="332" y="565"/>
                  </a:cubicBezTo>
                  <a:cubicBezTo>
                    <a:pt x="333" y="566"/>
                    <a:pt x="333" y="566"/>
                    <a:pt x="333" y="566"/>
                  </a:cubicBezTo>
                  <a:cubicBezTo>
                    <a:pt x="333" y="566"/>
                    <a:pt x="333" y="566"/>
                    <a:pt x="333" y="566"/>
                  </a:cubicBezTo>
                  <a:cubicBezTo>
                    <a:pt x="333" y="567"/>
                    <a:pt x="333" y="568"/>
                    <a:pt x="334" y="569"/>
                  </a:cubicBezTo>
                  <a:cubicBezTo>
                    <a:pt x="334" y="569"/>
                    <a:pt x="334" y="569"/>
                    <a:pt x="334" y="569"/>
                  </a:cubicBezTo>
                  <a:cubicBezTo>
                    <a:pt x="334" y="570"/>
                    <a:pt x="334" y="571"/>
                    <a:pt x="335" y="572"/>
                  </a:cubicBezTo>
                  <a:cubicBezTo>
                    <a:pt x="335" y="572"/>
                    <a:pt x="335" y="572"/>
                    <a:pt x="335" y="572"/>
                  </a:cubicBezTo>
                  <a:cubicBezTo>
                    <a:pt x="335" y="573"/>
                    <a:pt x="335" y="574"/>
                    <a:pt x="336" y="574"/>
                  </a:cubicBezTo>
                  <a:cubicBezTo>
                    <a:pt x="338" y="577"/>
                    <a:pt x="339" y="574"/>
                    <a:pt x="341" y="572"/>
                  </a:cubicBezTo>
                  <a:cubicBezTo>
                    <a:pt x="343" y="570"/>
                    <a:pt x="342" y="574"/>
                    <a:pt x="342" y="578"/>
                  </a:cubicBezTo>
                  <a:cubicBezTo>
                    <a:pt x="342" y="582"/>
                    <a:pt x="343" y="580"/>
                    <a:pt x="347" y="582"/>
                  </a:cubicBezTo>
                  <a:cubicBezTo>
                    <a:pt x="350" y="584"/>
                    <a:pt x="347" y="585"/>
                    <a:pt x="350" y="588"/>
                  </a:cubicBezTo>
                  <a:cubicBezTo>
                    <a:pt x="352" y="591"/>
                    <a:pt x="357" y="592"/>
                    <a:pt x="360" y="593"/>
                  </a:cubicBezTo>
                  <a:cubicBezTo>
                    <a:pt x="363" y="594"/>
                    <a:pt x="365" y="597"/>
                    <a:pt x="367" y="598"/>
                  </a:cubicBezTo>
                  <a:cubicBezTo>
                    <a:pt x="367" y="599"/>
                    <a:pt x="368" y="599"/>
                    <a:pt x="368" y="599"/>
                  </a:cubicBezTo>
                  <a:cubicBezTo>
                    <a:pt x="368" y="599"/>
                    <a:pt x="368" y="599"/>
                    <a:pt x="368" y="599"/>
                  </a:cubicBezTo>
                  <a:cubicBezTo>
                    <a:pt x="368" y="599"/>
                    <a:pt x="368" y="599"/>
                    <a:pt x="368" y="599"/>
                  </a:cubicBezTo>
                  <a:cubicBezTo>
                    <a:pt x="369" y="599"/>
                    <a:pt x="370" y="599"/>
                    <a:pt x="370" y="600"/>
                  </a:cubicBezTo>
                  <a:cubicBezTo>
                    <a:pt x="371" y="600"/>
                    <a:pt x="372" y="600"/>
                    <a:pt x="373" y="600"/>
                  </a:cubicBezTo>
                  <a:cubicBezTo>
                    <a:pt x="374" y="601"/>
                    <a:pt x="375" y="602"/>
                    <a:pt x="376" y="602"/>
                  </a:cubicBezTo>
                  <a:cubicBezTo>
                    <a:pt x="377" y="603"/>
                    <a:pt x="378" y="604"/>
                    <a:pt x="379" y="605"/>
                  </a:cubicBezTo>
                  <a:cubicBezTo>
                    <a:pt x="379" y="605"/>
                    <a:pt x="379" y="605"/>
                    <a:pt x="379" y="605"/>
                  </a:cubicBezTo>
                  <a:cubicBezTo>
                    <a:pt x="380" y="606"/>
                    <a:pt x="381" y="607"/>
                    <a:pt x="381" y="608"/>
                  </a:cubicBezTo>
                  <a:cubicBezTo>
                    <a:pt x="382" y="608"/>
                    <a:pt x="382" y="609"/>
                    <a:pt x="383" y="609"/>
                  </a:cubicBezTo>
                  <a:cubicBezTo>
                    <a:pt x="383" y="609"/>
                    <a:pt x="383" y="609"/>
                    <a:pt x="383" y="609"/>
                  </a:cubicBezTo>
                  <a:cubicBezTo>
                    <a:pt x="384" y="610"/>
                    <a:pt x="385" y="610"/>
                    <a:pt x="385" y="610"/>
                  </a:cubicBezTo>
                  <a:cubicBezTo>
                    <a:pt x="386" y="610"/>
                    <a:pt x="386" y="611"/>
                    <a:pt x="387" y="611"/>
                  </a:cubicBezTo>
                  <a:cubicBezTo>
                    <a:pt x="387" y="611"/>
                    <a:pt x="387" y="611"/>
                    <a:pt x="387" y="611"/>
                  </a:cubicBezTo>
                  <a:cubicBezTo>
                    <a:pt x="388" y="612"/>
                    <a:pt x="388" y="612"/>
                    <a:pt x="389" y="613"/>
                  </a:cubicBezTo>
                  <a:cubicBezTo>
                    <a:pt x="390" y="616"/>
                    <a:pt x="387" y="625"/>
                    <a:pt x="389" y="632"/>
                  </a:cubicBezTo>
                  <a:cubicBezTo>
                    <a:pt x="389" y="633"/>
                    <a:pt x="389" y="633"/>
                    <a:pt x="389" y="634"/>
                  </a:cubicBezTo>
                  <a:cubicBezTo>
                    <a:pt x="390" y="634"/>
                    <a:pt x="390" y="635"/>
                    <a:pt x="390" y="635"/>
                  </a:cubicBezTo>
                  <a:cubicBezTo>
                    <a:pt x="390" y="635"/>
                    <a:pt x="390" y="636"/>
                    <a:pt x="390" y="636"/>
                  </a:cubicBezTo>
                  <a:cubicBezTo>
                    <a:pt x="390" y="636"/>
                    <a:pt x="390" y="636"/>
                    <a:pt x="390" y="636"/>
                  </a:cubicBezTo>
                  <a:cubicBezTo>
                    <a:pt x="390" y="637"/>
                    <a:pt x="391" y="637"/>
                    <a:pt x="391" y="637"/>
                  </a:cubicBezTo>
                  <a:cubicBezTo>
                    <a:pt x="391" y="638"/>
                    <a:pt x="392" y="638"/>
                    <a:pt x="392" y="638"/>
                  </a:cubicBezTo>
                  <a:cubicBezTo>
                    <a:pt x="392" y="638"/>
                    <a:pt x="392" y="638"/>
                    <a:pt x="392" y="638"/>
                  </a:cubicBezTo>
                  <a:cubicBezTo>
                    <a:pt x="392" y="639"/>
                    <a:pt x="392" y="639"/>
                    <a:pt x="392" y="639"/>
                  </a:cubicBezTo>
                  <a:cubicBezTo>
                    <a:pt x="392" y="639"/>
                    <a:pt x="392" y="639"/>
                    <a:pt x="392" y="640"/>
                  </a:cubicBezTo>
                  <a:cubicBezTo>
                    <a:pt x="392" y="640"/>
                    <a:pt x="393" y="640"/>
                    <a:pt x="393" y="641"/>
                  </a:cubicBezTo>
                  <a:cubicBezTo>
                    <a:pt x="395" y="645"/>
                    <a:pt x="397" y="641"/>
                    <a:pt x="398" y="642"/>
                  </a:cubicBezTo>
                  <a:cubicBezTo>
                    <a:pt x="399" y="643"/>
                    <a:pt x="400" y="642"/>
                    <a:pt x="403" y="645"/>
                  </a:cubicBezTo>
                  <a:cubicBezTo>
                    <a:pt x="406" y="648"/>
                    <a:pt x="401" y="648"/>
                    <a:pt x="404" y="650"/>
                  </a:cubicBezTo>
                  <a:cubicBezTo>
                    <a:pt x="407" y="652"/>
                    <a:pt x="420" y="652"/>
                    <a:pt x="422" y="652"/>
                  </a:cubicBezTo>
                  <a:cubicBezTo>
                    <a:pt x="423" y="652"/>
                    <a:pt x="423" y="654"/>
                    <a:pt x="422" y="656"/>
                  </a:cubicBezTo>
                  <a:cubicBezTo>
                    <a:pt x="420" y="657"/>
                    <a:pt x="413" y="654"/>
                    <a:pt x="411" y="654"/>
                  </a:cubicBezTo>
                  <a:cubicBezTo>
                    <a:pt x="408" y="653"/>
                    <a:pt x="407" y="654"/>
                    <a:pt x="405" y="656"/>
                  </a:cubicBezTo>
                  <a:cubicBezTo>
                    <a:pt x="404" y="658"/>
                    <a:pt x="409" y="661"/>
                    <a:pt x="409" y="664"/>
                  </a:cubicBezTo>
                  <a:cubicBezTo>
                    <a:pt x="409" y="667"/>
                    <a:pt x="411" y="668"/>
                    <a:pt x="413" y="668"/>
                  </a:cubicBezTo>
                  <a:cubicBezTo>
                    <a:pt x="416" y="668"/>
                    <a:pt x="415" y="670"/>
                    <a:pt x="417" y="673"/>
                  </a:cubicBezTo>
                  <a:cubicBezTo>
                    <a:pt x="418" y="676"/>
                    <a:pt x="419" y="670"/>
                    <a:pt x="421" y="670"/>
                  </a:cubicBezTo>
                  <a:cubicBezTo>
                    <a:pt x="423" y="670"/>
                    <a:pt x="423" y="667"/>
                    <a:pt x="423" y="664"/>
                  </a:cubicBezTo>
                  <a:cubicBezTo>
                    <a:pt x="423" y="660"/>
                    <a:pt x="425" y="661"/>
                    <a:pt x="426" y="660"/>
                  </a:cubicBezTo>
                  <a:cubicBezTo>
                    <a:pt x="427" y="659"/>
                    <a:pt x="426" y="658"/>
                    <a:pt x="427" y="655"/>
                  </a:cubicBezTo>
                  <a:cubicBezTo>
                    <a:pt x="427" y="653"/>
                    <a:pt x="428" y="656"/>
                    <a:pt x="430" y="657"/>
                  </a:cubicBezTo>
                  <a:cubicBezTo>
                    <a:pt x="431" y="658"/>
                    <a:pt x="430" y="655"/>
                    <a:pt x="431" y="654"/>
                  </a:cubicBezTo>
                  <a:cubicBezTo>
                    <a:pt x="431" y="652"/>
                    <a:pt x="436" y="655"/>
                    <a:pt x="438" y="656"/>
                  </a:cubicBezTo>
                  <a:cubicBezTo>
                    <a:pt x="439" y="657"/>
                    <a:pt x="438" y="655"/>
                    <a:pt x="437" y="653"/>
                  </a:cubicBezTo>
                  <a:cubicBezTo>
                    <a:pt x="437" y="650"/>
                    <a:pt x="436" y="650"/>
                    <a:pt x="433" y="649"/>
                  </a:cubicBezTo>
                  <a:cubicBezTo>
                    <a:pt x="429" y="648"/>
                    <a:pt x="427" y="642"/>
                    <a:pt x="424" y="638"/>
                  </a:cubicBezTo>
                  <a:cubicBezTo>
                    <a:pt x="421" y="635"/>
                    <a:pt x="420" y="631"/>
                    <a:pt x="421" y="628"/>
                  </a:cubicBezTo>
                  <a:cubicBezTo>
                    <a:pt x="422" y="626"/>
                    <a:pt x="425" y="630"/>
                    <a:pt x="428" y="631"/>
                  </a:cubicBezTo>
                  <a:cubicBezTo>
                    <a:pt x="430" y="632"/>
                    <a:pt x="431" y="628"/>
                    <a:pt x="430" y="626"/>
                  </a:cubicBezTo>
                  <a:cubicBezTo>
                    <a:pt x="430" y="623"/>
                    <a:pt x="435" y="624"/>
                    <a:pt x="439" y="624"/>
                  </a:cubicBezTo>
                  <a:cubicBezTo>
                    <a:pt x="443" y="624"/>
                    <a:pt x="444" y="623"/>
                    <a:pt x="447" y="622"/>
                  </a:cubicBezTo>
                  <a:cubicBezTo>
                    <a:pt x="448" y="622"/>
                    <a:pt x="448" y="622"/>
                    <a:pt x="449" y="622"/>
                  </a:cubicBezTo>
                  <a:cubicBezTo>
                    <a:pt x="449" y="622"/>
                    <a:pt x="449" y="622"/>
                    <a:pt x="449" y="622"/>
                  </a:cubicBezTo>
                  <a:cubicBezTo>
                    <a:pt x="450" y="622"/>
                    <a:pt x="450" y="623"/>
                    <a:pt x="451" y="623"/>
                  </a:cubicBezTo>
                  <a:cubicBezTo>
                    <a:pt x="451" y="623"/>
                    <a:pt x="452" y="623"/>
                    <a:pt x="452" y="623"/>
                  </a:cubicBezTo>
                  <a:cubicBezTo>
                    <a:pt x="452" y="623"/>
                    <a:pt x="452" y="623"/>
                    <a:pt x="452" y="623"/>
                  </a:cubicBezTo>
                  <a:cubicBezTo>
                    <a:pt x="453" y="624"/>
                    <a:pt x="455" y="624"/>
                    <a:pt x="456" y="625"/>
                  </a:cubicBezTo>
                  <a:cubicBezTo>
                    <a:pt x="456" y="625"/>
                    <a:pt x="456" y="625"/>
                    <a:pt x="456" y="625"/>
                  </a:cubicBezTo>
                  <a:cubicBezTo>
                    <a:pt x="456" y="625"/>
                    <a:pt x="456" y="625"/>
                    <a:pt x="456" y="625"/>
                  </a:cubicBezTo>
                  <a:cubicBezTo>
                    <a:pt x="457" y="625"/>
                    <a:pt x="457" y="625"/>
                    <a:pt x="458" y="625"/>
                  </a:cubicBezTo>
                  <a:cubicBezTo>
                    <a:pt x="462" y="626"/>
                    <a:pt x="462" y="624"/>
                    <a:pt x="465" y="624"/>
                  </a:cubicBezTo>
                  <a:cubicBezTo>
                    <a:pt x="468" y="623"/>
                    <a:pt x="468" y="624"/>
                    <a:pt x="473" y="621"/>
                  </a:cubicBezTo>
                  <a:cubicBezTo>
                    <a:pt x="479" y="617"/>
                    <a:pt x="477" y="619"/>
                    <a:pt x="474" y="617"/>
                  </a:cubicBezTo>
                  <a:cubicBezTo>
                    <a:pt x="474" y="617"/>
                    <a:pt x="474" y="616"/>
                    <a:pt x="474" y="616"/>
                  </a:cubicBezTo>
                  <a:cubicBezTo>
                    <a:pt x="473" y="616"/>
                    <a:pt x="473" y="616"/>
                    <a:pt x="473" y="616"/>
                  </a:cubicBezTo>
                  <a:cubicBezTo>
                    <a:pt x="473" y="616"/>
                    <a:pt x="473" y="615"/>
                    <a:pt x="473" y="615"/>
                  </a:cubicBezTo>
                  <a:cubicBezTo>
                    <a:pt x="473" y="615"/>
                    <a:pt x="473" y="615"/>
                    <a:pt x="473" y="615"/>
                  </a:cubicBezTo>
                  <a:cubicBezTo>
                    <a:pt x="473" y="615"/>
                    <a:pt x="473" y="614"/>
                    <a:pt x="473" y="614"/>
                  </a:cubicBezTo>
                  <a:cubicBezTo>
                    <a:pt x="473" y="614"/>
                    <a:pt x="473" y="614"/>
                    <a:pt x="473" y="614"/>
                  </a:cubicBezTo>
                  <a:cubicBezTo>
                    <a:pt x="473" y="612"/>
                    <a:pt x="474" y="610"/>
                    <a:pt x="473" y="608"/>
                  </a:cubicBezTo>
                  <a:cubicBezTo>
                    <a:pt x="472" y="604"/>
                    <a:pt x="467" y="604"/>
                    <a:pt x="468" y="601"/>
                  </a:cubicBezTo>
                  <a:cubicBezTo>
                    <a:pt x="470" y="598"/>
                    <a:pt x="472" y="598"/>
                    <a:pt x="472" y="596"/>
                  </a:cubicBezTo>
                  <a:cubicBezTo>
                    <a:pt x="472" y="595"/>
                    <a:pt x="472" y="595"/>
                    <a:pt x="472" y="594"/>
                  </a:cubicBezTo>
                  <a:cubicBezTo>
                    <a:pt x="472" y="594"/>
                    <a:pt x="472" y="594"/>
                    <a:pt x="472" y="594"/>
                  </a:cubicBezTo>
                  <a:cubicBezTo>
                    <a:pt x="472" y="594"/>
                    <a:pt x="473" y="593"/>
                    <a:pt x="473" y="592"/>
                  </a:cubicBezTo>
                  <a:cubicBezTo>
                    <a:pt x="473" y="592"/>
                    <a:pt x="473" y="592"/>
                    <a:pt x="474" y="592"/>
                  </a:cubicBezTo>
                  <a:cubicBezTo>
                    <a:pt x="474" y="592"/>
                    <a:pt x="474" y="591"/>
                    <a:pt x="475" y="591"/>
                  </a:cubicBezTo>
                  <a:cubicBezTo>
                    <a:pt x="476" y="590"/>
                    <a:pt x="478" y="584"/>
                    <a:pt x="478" y="581"/>
                  </a:cubicBezTo>
                  <a:cubicBezTo>
                    <a:pt x="478" y="579"/>
                    <a:pt x="481" y="575"/>
                    <a:pt x="485" y="573"/>
                  </a:cubicBezTo>
                  <a:cubicBezTo>
                    <a:pt x="489" y="572"/>
                    <a:pt x="489" y="569"/>
                    <a:pt x="489" y="567"/>
                  </a:cubicBezTo>
                  <a:cubicBezTo>
                    <a:pt x="489" y="566"/>
                    <a:pt x="489" y="566"/>
                    <a:pt x="489" y="566"/>
                  </a:cubicBezTo>
                  <a:cubicBezTo>
                    <a:pt x="489" y="566"/>
                    <a:pt x="489" y="565"/>
                    <a:pt x="489" y="565"/>
                  </a:cubicBezTo>
                  <a:cubicBezTo>
                    <a:pt x="489" y="565"/>
                    <a:pt x="489" y="565"/>
                    <a:pt x="489" y="565"/>
                  </a:cubicBezTo>
                  <a:cubicBezTo>
                    <a:pt x="490" y="563"/>
                    <a:pt x="492" y="562"/>
                    <a:pt x="493" y="561"/>
                  </a:cubicBezTo>
                  <a:cubicBezTo>
                    <a:pt x="495" y="558"/>
                    <a:pt x="497" y="555"/>
                    <a:pt x="498" y="553"/>
                  </a:cubicBezTo>
                  <a:cubicBezTo>
                    <a:pt x="500" y="550"/>
                    <a:pt x="508" y="551"/>
                    <a:pt x="510" y="551"/>
                  </a:cubicBezTo>
                  <a:cubicBezTo>
                    <a:pt x="511" y="551"/>
                    <a:pt x="511" y="555"/>
                    <a:pt x="512" y="557"/>
                  </a:cubicBezTo>
                  <a:cubicBezTo>
                    <a:pt x="514" y="558"/>
                    <a:pt x="523" y="557"/>
                    <a:pt x="526" y="557"/>
                  </a:cubicBezTo>
                  <a:cubicBezTo>
                    <a:pt x="529" y="557"/>
                    <a:pt x="523" y="561"/>
                    <a:pt x="519" y="562"/>
                  </a:cubicBezTo>
                  <a:cubicBezTo>
                    <a:pt x="514" y="563"/>
                    <a:pt x="513" y="566"/>
                    <a:pt x="515" y="567"/>
                  </a:cubicBezTo>
                  <a:cubicBezTo>
                    <a:pt x="517" y="568"/>
                    <a:pt x="521" y="572"/>
                    <a:pt x="523" y="575"/>
                  </a:cubicBezTo>
                  <a:cubicBezTo>
                    <a:pt x="525" y="578"/>
                    <a:pt x="527" y="579"/>
                    <a:pt x="530" y="579"/>
                  </a:cubicBezTo>
                  <a:cubicBezTo>
                    <a:pt x="533" y="579"/>
                    <a:pt x="534" y="576"/>
                    <a:pt x="536" y="575"/>
                  </a:cubicBezTo>
                  <a:cubicBezTo>
                    <a:pt x="537" y="574"/>
                    <a:pt x="541" y="572"/>
                    <a:pt x="542" y="572"/>
                  </a:cubicBezTo>
                  <a:cubicBezTo>
                    <a:pt x="544" y="571"/>
                    <a:pt x="544" y="574"/>
                    <a:pt x="546" y="575"/>
                  </a:cubicBezTo>
                  <a:cubicBezTo>
                    <a:pt x="549" y="575"/>
                    <a:pt x="549" y="574"/>
                    <a:pt x="552" y="575"/>
                  </a:cubicBezTo>
                  <a:cubicBezTo>
                    <a:pt x="555" y="576"/>
                    <a:pt x="552" y="573"/>
                    <a:pt x="552" y="570"/>
                  </a:cubicBezTo>
                  <a:cubicBezTo>
                    <a:pt x="551" y="567"/>
                    <a:pt x="551" y="569"/>
                    <a:pt x="549" y="566"/>
                  </a:cubicBezTo>
                  <a:cubicBezTo>
                    <a:pt x="548" y="564"/>
                    <a:pt x="544" y="566"/>
                    <a:pt x="542" y="565"/>
                  </a:cubicBezTo>
                  <a:cubicBezTo>
                    <a:pt x="539" y="565"/>
                    <a:pt x="539" y="561"/>
                    <a:pt x="537" y="560"/>
                  </a:cubicBezTo>
                  <a:cubicBezTo>
                    <a:pt x="535" y="558"/>
                    <a:pt x="538" y="557"/>
                    <a:pt x="540" y="556"/>
                  </a:cubicBezTo>
                  <a:cubicBezTo>
                    <a:pt x="542" y="555"/>
                    <a:pt x="545" y="552"/>
                    <a:pt x="547" y="551"/>
                  </a:cubicBezTo>
                  <a:cubicBezTo>
                    <a:pt x="549" y="550"/>
                    <a:pt x="552" y="551"/>
                    <a:pt x="555" y="551"/>
                  </a:cubicBezTo>
                  <a:cubicBezTo>
                    <a:pt x="558" y="550"/>
                    <a:pt x="561" y="547"/>
                    <a:pt x="564" y="547"/>
                  </a:cubicBezTo>
                  <a:cubicBezTo>
                    <a:pt x="564" y="547"/>
                    <a:pt x="565" y="547"/>
                    <a:pt x="566" y="546"/>
                  </a:cubicBezTo>
                  <a:cubicBezTo>
                    <a:pt x="566" y="546"/>
                    <a:pt x="567" y="546"/>
                    <a:pt x="567" y="546"/>
                  </a:cubicBezTo>
                  <a:cubicBezTo>
                    <a:pt x="568" y="546"/>
                    <a:pt x="568" y="546"/>
                    <a:pt x="569" y="546"/>
                  </a:cubicBezTo>
                  <a:cubicBezTo>
                    <a:pt x="569" y="546"/>
                    <a:pt x="570" y="546"/>
                    <a:pt x="570" y="546"/>
                  </a:cubicBezTo>
                  <a:cubicBezTo>
                    <a:pt x="571" y="546"/>
                    <a:pt x="571" y="545"/>
                    <a:pt x="572" y="545"/>
                  </a:cubicBezTo>
                  <a:cubicBezTo>
                    <a:pt x="572" y="545"/>
                    <a:pt x="572" y="545"/>
                    <a:pt x="572" y="545"/>
                  </a:cubicBezTo>
                  <a:cubicBezTo>
                    <a:pt x="572" y="545"/>
                    <a:pt x="572" y="545"/>
                    <a:pt x="573" y="545"/>
                  </a:cubicBezTo>
                  <a:cubicBezTo>
                    <a:pt x="573" y="545"/>
                    <a:pt x="574" y="545"/>
                    <a:pt x="575" y="544"/>
                  </a:cubicBezTo>
                  <a:cubicBezTo>
                    <a:pt x="576" y="544"/>
                    <a:pt x="580" y="544"/>
                    <a:pt x="579" y="546"/>
                  </a:cubicBezTo>
                  <a:cubicBezTo>
                    <a:pt x="579" y="547"/>
                    <a:pt x="572" y="550"/>
                    <a:pt x="570" y="551"/>
                  </a:cubicBezTo>
                  <a:cubicBezTo>
                    <a:pt x="567" y="553"/>
                    <a:pt x="564" y="552"/>
                    <a:pt x="565" y="555"/>
                  </a:cubicBezTo>
                  <a:cubicBezTo>
                    <a:pt x="566" y="559"/>
                    <a:pt x="565" y="566"/>
                    <a:pt x="562" y="568"/>
                  </a:cubicBezTo>
                  <a:cubicBezTo>
                    <a:pt x="559" y="570"/>
                    <a:pt x="559" y="569"/>
                    <a:pt x="556" y="570"/>
                  </a:cubicBezTo>
                  <a:cubicBezTo>
                    <a:pt x="554" y="570"/>
                    <a:pt x="559" y="573"/>
                    <a:pt x="563" y="576"/>
                  </a:cubicBezTo>
                  <a:cubicBezTo>
                    <a:pt x="567" y="579"/>
                    <a:pt x="570" y="577"/>
                    <a:pt x="573" y="578"/>
                  </a:cubicBezTo>
                  <a:cubicBezTo>
                    <a:pt x="576" y="580"/>
                    <a:pt x="583" y="589"/>
                    <a:pt x="586" y="592"/>
                  </a:cubicBezTo>
                  <a:cubicBezTo>
                    <a:pt x="586" y="592"/>
                    <a:pt x="586" y="592"/>
                    <a:pt x="587" y="593"/>
                  </a:cubicBezTo>
                  <a:cubicBezTo>
                    <a:pt x="587" y="593"/>
                    <a:pt x="588" y="594"/>
                    <a:pt x="588" y="594"/>
                  </a:cubicBezTo>
                  <a:cubicBezTo>
                    <a:pt x="588" y="594"/>
                    <a:pt x="588" y="594"/>
                    <a:pt x="588" y="594"/>
                  </a:cubicBezTo>
                  <a:cubicBezTo>
                    <a:pt x="589" y="595"/>
                    <a:pt x="590" y="595"/>
                    <a:pt x="592" y="595"/>
                  </a:cubicBezTo>
                  <a:cubicBezTo>
                    <a:pt x="593" y="595"/>
                    <a:pt x="594" y="595"/>
                    <a:pt x="595" y="595"/>
                  </a:cubicBezTo>
                  <a:cubicBezTo>
                    <a:pt x="600" y="596"/>
                    <a:pt x="598" y="597"/>
                    <a:pt x="600" y="602"/>
                  </a:cubicBezTo>
                  <a:cubicBezTo>
                    <a:pt x="603" y="606"/>
                    <a:pt x="605" y="608"/>
                    <a:pt x="605" y="612"/>
                  </a:cubicBezTo>
                  <a:cubicBezTo>
                    <a:pt x="605" y="612"/>
                    <a:pt x="605" y="612"/>
                    <a:pt x="604" y="613"/>
                  </a:cubicBezTo>
                  <a:cubicBezTo>
                    <a:pt x="604" y="613"/>
                    <a:pt x="604" y="613"/>
                    <a:pt x="604" y="614"/>
                  </a:cubicBezTo>
                  <a:cubicBezTo>
                    <a:pt x="604" y="614"/>
                    <a:pt x="604" y="614"/>
                    <a:pt x="604" y="614"/>
                  </a:cubicBezTo>
                  <a:cubicBezTo>
                    <a:pt x="603" y="615"/>
                    <a:pt x="602" y="615"/>
                    <a:pt x="602" y="616"/>
                  </a:cubicBezTo>
                  <a:cubicBezTo>
                    <a:pt x="602" y="616"/>
                    <a:pt x="601" y="616"/>
                    <a:pt x="601" y="616"/>
                  </a:cubicBezTo>
                  <a:cubicBezTo>
                    <a:pt x="600" y="617"/>
                    <a:pt x="598" y="618"/>
                    <a:pt x="596" y="619"/>
                  </a:cubicBezTo>
                  <a:cubicBezTo>
                    <a:pt x="595" y="619"/>
                    <a:pt x="595" y="619"/>
                    <a:pt x="595" y="619"/>
                  </a:cubicBezTo>
                  <a:cubicBezTo>
                    <a:pt x="594" y="620"/>
                    <a:pt x="593" y="620"/>
                    <a:pt x="592" y="620"/>
                  </a:cubicBezTo>
                  <a:cubicBezTo>
                    <a:pt x="586" y="622"/>
                    <a:pt x="586" y="620"/>
                    <a:pt x="583" y="621"/>
                  </a:cubicBezTo>
                  <a:cubicBezTo>
                    <a:pt x="580" y="621"/>
                    <a:pt x="577" y="622"/>
                    <a:pt x="572" y="622"/>
                  </a:cubicBezTo>
                  <a:cubicBezTo>
                    <a:pt x="566" y="621"/>
                    <a:pt x="557" y="618"/>
                    <a:pt x="554" y="617"/>
                  </a:cubicBezTo>
                  <a:cubicBezTo>
                    <a:pt x="550" y="615"/>
                    <a:pt x="550" y="612"/>
                    <a:pt x="544" y="612"/>
                  </a:cubicBezTo>
                  <a:cubicBezTo>
                    <a:pt x="539" y="612"/>
                    <a:pt x="535" y="609"/>
                    <a:pt x="525" y="608"/>
                  </a:cubicBezTo>
                  <a:cubicBezTo>
                    <a:pt x="515" y="608"/>
                    <a:pt x="513" y="610"/>
                    <a:pt x="506" y="615"/>
                  </a:cubicBezTo>
                  <a:cubicBezTo>
                    <a:pt x="500" y="620"/>
                    <a:pt x="489" y="618"/>
                    <a:pt x="485" y="618"/>
                  </a:cubicBezTo>
                  <a:cubicBezTo>
                    <a:pt x="480" y="618"/>
                    <a:pt x="484" y="621"/>
                    <a:pt x="486" y="623"/>
                  </a:cubicBezTo>
                  <a:cubicBezTo>
                    <a:pt x="487" y="625"/>
                    <a:pt x="485" y="623"/>
                    <a:pt x="482" y="625"/>
                  </a:cubicBezTo>
                  <a:cubicBezTo>
                    <a:pt x="478" y="626"/>
                    <a:pt x="482" y="626"/>
                    <a:pt x="480" y="627"/>
                  </a:cubicBezTo>
                  <a:cubicBezTo>
                    <a:pt x="478" y="628"/>
                    <a:pt x="467" y="628"/>
                    <a:pt x="464" y="628"/>
                  </a:cubicBezTo>
                  <a:cubicBezTo>
                    <a:pt x="460" y="628"/>
                    <a:pt x="459" y="631"/>
                    <a:pt x="457" y="634"/>
                  </a:cubicBezTo>
                  <a:cubicBezTo>
                    <a:pt x="456" y="636"/>
                    <a:pt x="457" y="639"/>
                    <a:pt x="459" y="641"/>
                  </a:cubicBezTo>
                  <a:cubicBezTo>
                    <a:pt x="461" y="644"/>
                    <a:pt x="461" y="647"/>
                    <a:pt x="459" y="648"/>
                  </a:cubicBezTo>
                  <a:cubicBezTo>
                    <a:pt x="456" y="650"/>
                    <a:pt x="453" y="649"/>
                    <a:pt x="451" y="649"/>
                  </a:cubicBezTo>
                  <a:cubicBezTo>
                    <a:pt x="448" y="649"/>
                    <a:pt x="451" y="651"/>
                    <a:pt x="455" y="653"/>
                  </a:cubicBezTo>
                  <a:cubicBezTo>
                    <a:pt x="458" y="655"/>
                    <a:pt x="459" y="653"/>
                    <a:pt x="462" y="653"/>
                  </a:cubicBezTo>
                  <a:cubicBezTo>
                    <a:pt x="464" y="653"/>
                    <a:pt x="464" y="655"/>
                    <a:pt x="463" y="657"/>
                  </a:cubicBezTo>
                  <a:cubicBezTo>
                    <a:pt x="461" y="658"/>
                    <a:pt x="462" y="660"/>
                    <a:pt x="464" y="662"/>
                  </a:cubicBezTo>
                  <a:cubicBezTo>
                    <a:pt x="466" y="663"/>
                    <a:pt x="465" y="665"/>
                    <a:pt x="468" y="666"/>
                  </a:cubicBezTo>
                  <a:cubicBezTo>
                    <a:pt x="471" y="667"/>
                    <a:pt x="474" y="668"/>
                    <a:pt x="476" y="669"/>
                  </a:cubicBezTo>
                  <a:cubicBezTo>
                    <a:pt x="479" y="670"/>
                    <a:pt x="481" y="670"/>
                    <a:pt x="484" y="672"/>
                  </a:cubicBezTo>
                  <a:cubicBezTo>
                    <a:pt x="487" y="675"/>
                    <a:pt x="491" y="676"/>
                    <a:pt x="494" y="676"/>
                  </a:cubicBezTo>
                  <a:cubicBezTo>
                    <a:pt x="497" y="676"/>
                    <a:pt x="498" y="671"/>
                    <a:pt x="498" y="670"/>
                  </a:cubicBezTo>
                  <a:cubicBezTo>
                    <a:pt x="498" y="669"/>
                    <a:pt x="509" y="671"/>
                    <a:pt x="513" y="674"/>
                  </a:cubicBezTo>
                  <a:cubicBezTo>
                    <a:pt x="517" y="678"/>
                    <a:pt x="524" y="676"/>
                    <a:pt x="528" y="676"/>
                  </a:cubicBezTo>
                  <a:cubicBezTo>
                    <a:pt x="533" y="675"/>
                    <a:pt x="536" y="670"/>
                    <a:pt x="537" y="669"/>
                  </a:cubicBezTo>
                  <a:cubicBezTo>
                    <a:pt x="538" y="667"/>
                    <a:pt x="540" y="669"/>
                    <a:pt x="543" y="668"/>
                  </a:cubicBezTo>
                  <a:cubicBezTo>
                    <a:pt x="545" y="668"/>
                    <a:pt x="544" y="669"/>
                    <a:pt x="547" y="670"/>
                  </a:cubicBezTo>
                  <a:cubicBezTo>
                    <a:pt x="549" y="672"/>
                    <a:pt x="549" y="670"/>
                    <a:pt x="551" y="670"/>
                  </a:cubicBezTo>
                  <a:cubicBezTo>
                    <a:pt x="551" y="670"/>
                    <a:pt x="551" y="670"/>
                    <a:pt x="551" y="670"/>
                  </a:cubicBezTo>
                  <a:cubicBezTo>
                    <a:pt x="551" y="670"/>
                    <a:pt x="551" y="670"/>
                    <a:pt x="551" y="670"/>
                  </a:cubicBezTo>
                  <a:cubicBezTo>
                    <a:pt x="551" y="671"/>
                    <a:pt x="551" y="671"/>
                    <a:pt x="551" y="671"/>
                  </a:cubicBezTo>
                  <a:cubicBezTo>
                    <a:pt x="551" y="671"/>
                    <a:pt x="551" y="671"/>
                    <a:pt x="551" y="671"/>
                  </a:cubicBezTo>
                  <a:cubicBezTo>
                    <a:pt x="551" y="672"/>
                    <a:pt x="551" y="672"/>
                    <a:pt x="550" y="672"/>
                  </a:cubicBezTo>
                  <a:cubicBezTo>
                    <a:pt x="550" y="673"/>
                    <a:pt x="550" y="675"/>
                    <a:pt x="550" y="676"/>
                  </a:cubicBezTo>
                  <a:cubicBezTo>
                    <a:pt x="550" y="676"/>
                    <a:pt x="550" y="676"/>
                    <a:pt x="550" y="676"/>
                  </a:cubicBezTo>
                  <a:cubicBezTo>
                    <a:pt x="550" y="676"/>
                    <a:pt x="550" y="677"/>
                    <a:pt x="550" y="677"/>
                  </a:cubicBezTo>
                  <a:cubicBezTo>
                    <a:pt x="550" y="679"/>
                    <a:pt x="550" y="688"/>
                    <a:pt x="550" y="691"/>
                  </a:cubicBezTo>
                  <a:cubicBezTo>
                    <a:pt x="549" y="692"/>
                    <a:pt x="549" y="693"/>
                    <a:pt x="549" y="693"/>
                  </a:cubicBezTo>
                  <a:cubicBezTo>
                    <a:pt x="549" y="693"/>
                    <a:pt x="549" y="693"/>
                    <a:pt x="548" y="694"/>
                  </a:cubicBezTo>
                  <a:cubicBezTo>
                    <a:pt x="548" y="694"/>
                    <a:pt x="548" y="694"/>
                    <a:pt x="547" y="695"/>
                  </a:cubicBezTo>
                  <a:cubicBezTo>
                    <a:pt x="547" y="695"/>
                    <a:pt x="546" y="696"/>
                    <a:pt x="546" y="696"/>
                  </a:cubicBezTo>
                  <a:cubicBezTo>
                    <a:pt x="546" y="696"/>
                    <a:pt x="545" y="696"/>
                    <a:pt x="545" y="697"/>
                  </a:cubicBezTo>
                  <a:cubicBezTo>
                    <a:pt x="545" y="697"/>
                    <a:pt x="545" y="698"/>
                    <a:pt x="545" y="698"/>
                  </a:cubicBezTo>
                  <a:cubicBezTo>
                    <a:pt x="545" y="699"/>
                    <a:pt x="545" y="700"/>
                    <a:pt x="545" y="700"/>
                  </a:cubicBezTo>
                  <a:cubicBezTo>
                    <a:pt x="545" y="700"/>
                    <a:pt x="544" y="701"/>
                    <a:pt x="544" y="701"/>
                  </a:cubicBezTo>
                  <a:cubicBezTo>
                    <a:pt x="544" y="703"/>
                    <a:pt x="544" y="705"/>
                    <a:pt x="543" y="707"/>
                  </a:cubicBezTo>
                  <a:cubicBezTo>
                    <a:pt x="543" y="707"/>
                    <a:pt x="543" y="707"/>
                    <a:pt x="543" y="707"/>
                  </a:cubicBezTo>
                  <a:cubicBezTo>
                    <a:pt x="543" y="708"/>
                    <a:pt x="542" y="710"/>
                    <a:pt x="542" y="711"/>
                  </a:cubicBezTo>
                  <a:cubicBezTo>
                    <a:pt x="541" y="713"/>
                    <a:pt x="540" y="715"/>
                    <a:pt x="539" y="717"/>
                  </a:cubicBezTo>
                  <a:cubicBezTo>
                    <a:pt x="538" y="718"/>
                    <a:pt x="537" y="720"/>
                    <a:pt x="536" y="721"/>
                  </a:cubicBezTo>
                  <a:cubicBezTo>
                    <a:pt x="536" y="722"/>
                    <a:pt x="536" y="722"/>
                    <a:pt x="536" y="722"/>
                  </a:cubicBezTo>
                  <a:cubicBezTo>
                    <a:pt x="535" y="724"/>
                    <a:pt x="535" y="725"/>
                    <a:pt x="535" y="726"/>
                  </a:cubicBezTo>
                  <a:cubicBezTo>
                    <a:pt x="534" y="726"/>
                    <a:pt x="534" y="727"/>
                    <a:pt x="534" y="727"/>
                  </a:cubicBezTo>
                  <a:cubicBezTo>
                    <a:pt x="534" y="728"/>
                    <a:pt x="534" y="728"/>
                    <a:pt x="533" y="729"/>
                  </a:cubicBezTo>
                  <a:cubicBezTo>
                    <a:pt x="533" y="729"/>
                    <a:pt x="533" y="730"/>
                    <a:pt x="532" y="731"/>
                  </a:cubicBezTo>
                  <a:cubicBezTo>
                    <a:pt x="529" y="734"/>
                    <a:pt x="517" y="731"/>
                    <a:pt x="514" y="731"/>
                  </a:cubicBezTo>
                  <a:cubicBezTo>
                    <a:pt x="510" y="732"/>
                    <a:pt x="509" y="729"/>
                    <a:pt x="507" y="727"/>
                  </a:cubicBezTo>
                  <a:cubicBezTo>
                    <a:pt x="504" y="725"/>
                    <a:pt x="503" y="729"/>
                    <a:pt x="501" y="727"/>
                  </a:cubicBezTo>
                  <a:cubicBezTo>
                    <a:pt x="498" y="725"/>
                    <a:pt x="499" y="726"/>
                    <a:pt x="496" y="728"/>
                  </a:cubicBezTo>
                  <a:cubicBezTo>
                    <a:pt x="493" y="729"/>
                    <a:pt x="487" y="734"/>
                    <a:pt x="485" y="736"/>
                  </a:cubicBezTo>
                  <a:cubicBezTo>
                    <a:pt x="482" y="737"/>
                    <a:pt x="469" y="733"/>
                    <a:pt x="465" y="732"/>
                  </a:cubicBezTo>
                  <a:cubicBezTo>
                    <a:pt x="461" y="730"/>
                    <a:pt x="450" y="728"/>
                    <a:pt x="447" y="728"/>
                  </a:cubicBezTo>
                  <a:cubicBezTo>
                    <a:pt x="447" y="728"/>
                    <a:pt x="446" y="728"/>
                    <a:pt x="445" y="727"/>
                  </a:cubicBezTo>
                  <a:cubicBezTo>
                    <a:pt x="443" y="727"/>
                    <a:pt x="440" y="726"/>
                    <a:pt x="437" y="725"/>
                  </a:cubicBezTo>
                  <a:cubicBezTo>
                    <a:pt x="436" y="725"/>
                    <a:pt x="436" y="725"/>
                    <a:pt x="435" y="724"/>
                  </a:cubicBezTo>
                  <a:cubicBezTo>
                    <a:pt x="434" y="724"/>
                    <a:pt x="432" y="724"/>
                    <a:pt x="430" y="723"/>
                  </a:cubicBezTo>
                  <a:cubicBezTo>
                    <a:pt x="423" y="722"/>
                    <a:pt x="424" y="722"/>
                    <a:pt x="422" y="719"/>
                  </a:cubicBezTo>
                  <a:cubicBezTo>
                    <a:pt x="421" y="717"/>
                    <a:pt x="419" y="714"/>
                    <a:pt x="415" y="714"/>
                  </a:cubicBezTo>
                  <a:cubicBezTo>
                    <a:pt x="411" y="714"/>
                    <a:pt x="399" y="717"/>
                    <a:pt x="396" y="719"/>
                  </a:cubicBezTo>
                  <a:cubicBezTo>
                    <a:pt x="393" y="721"/>
                    <a:pt x="390" y="722"/>
                    <a:pt x="392" y="727"/>
                  </a:cubicBezTo>
                  <a:cubicBezTo>
                    <a:pt x="393" y="733"/>
                    <a:pt x="393" y="738"/>
                    <a:pt x="387" y="741"/>
                  </a:cubicBezTo>
                  <a:cubicBezTo>
                    <a:pt x="382" y="744"/>
                    <a:pt x="380" y="742"/>
                    <a:pt x="373" y="738"/>
                  </a:cubicBezTo>
                  <a:cubicBezTo>
                    <a:pt x="366" y="734"/>
                    <a:pt x="362" y="733"/>
                    <a:pt x="357" y="733"/>
                  </a:cubicBezTo>
                  <a:cubicBezTo>
                    <a:pt x="352" y="733"/>
                    <a:pt x="347" y="728"/>
                    <a:pt x="347" y="725"/>
                  </a:cubicBezTo>
                  <a:cubicBezTo>
                    <a:pt x="346" y="722"/>
                    <a:pt x="345" y="718"/>
                    <a:pt x="341" y="718"/>
                  </a:cubicBezTo>
                  <a:cubicBezTo>
                    <a:pt x="337" y="718"/>
                    <a:pt x="335" y="714"/>
                    <a:pt x="329" y="714"/>
                  </a:cubicBezTo>
                  <a:cubicBezTo>
                    <a:pt x="323" y="714"/>
                    <a:pt x="318" y="715"/>
                    <a:pt x="315" y="713"/>
                  </a:cubicBezTo>
                  <a:cubicBezTo>
                    <a:pt x="314" y="712"/>
                    <a:pt x="313" y="712"/>
                    <a:pt x="313" y="712"/>
                  </a:cubicBezTo>
                  <a:cubicBezTo>
                    <a:pt x="312" y="711"/>
                    <a:pt x="312" y="711"/>
                    <a:pt x="312" y="711"/>
                  </a:cubicBezTo>
                  <a:cubicBezTo>
                    <a:pt x="311" y="711"/>
                    <a:pt x="311" y="711"/>
                    <a:pt x="311" y="711"/>
                  </a:cubicBezTo>
                  <a:cubicBezTo>
                    <a:pt x="310" y="711"/>
                    <a:pt x="310" y="711"/>
                    <a:pt x="310" y="711"/>
                  </a:cubicBezTo>
                  <a:cubicBezTo>
                    <a:pt x="310" y="711"/>
                    <a:pt x="309" y="711"/>
                    <a:pt x="309" y="711"/>
                  </a:cubicBezTo>
                  <a:cubicBezTo>
                    <a:pt x="308" y="711"/>
                    <a:pt x="308" y="711"/>
                    <a:pt x="307" y="711"/>
                  </a:cubicBezTo>
                  <a:cubicBezTo>
                    <a:pt x="303" y="713"/>
                    <a:pt x="305" y="711"/>
                    <a:pt x="305" y="708"/>
                  </a:cubicBezTo>
                  <a:cubicBezTo>
                    <a:pt x="306" y="705"/>
                    <a:pt x="302" y="708"/>
                    <a:pt x="298" y="706"/>
                  </a:cubicBezTo>
                  <a:cubicBezTo>
                    <a:pt x="295" y="704"/>
                    <a:pt x="298" y="697"/>
                    <a:pt x="301" y="695"/>
                  </a:cubicBezTo>
                  <a:cubicBezTo>
                    <a:pt x="304" y="693"/>
                    <a:pt x="305" y="686"/>
                    <a:pt x="304" y="684"/>
                  </a:cubicBezTo>
                  <a:cubicBezTo>
                    <a:pt x="302" y="682"/>
                    <a:pt x="303" y="677"/>
                    <a:pt x="303" y="674"/>
                  </a:cubicBezTo>
                  <a:cubicBezTo>
                    <a:pt x="304" y="671"/>
                    <a:pt x="307" y="669"/>
                    <a:pt x="304" y="669"/>
                  </a:cubicBezTo>
                  <a:cubicBezTo>
                    <a:pt x="302" y="669"/>
                    <a:pt x="300" y="668"/>
                    <a:pt x="298" y="665"/>
                  </a:cubicBezTo>
                  <a:cubicBezTo>
                    <a:pt x="295" y="662"/>
                    <a:pt x="286" y="667"/>
                    <a:pt x="283" y="668"/>
                  </a:cubicBezTo>
                  <a:cubicBezTo>
                    <a:pt x="283" y="668"/>
                    <a:pt x="282" y="668"/>
                    <a:pt x="282" y="668"/>
                  </a:cubicBezTo>
                  <a:cubicBezTo>
                    <a:pt x="280" y="668"/>
                    <a:pt x="279" y="668"/>
                    <a:pt x="278" y="668"/>
                  </a:cubicBezTo>
                  <a:cubicBezTo>
                    <a:pt x="276" y="668"/>
                    <a:pt x="274" y="667"/>
                    <a:pt x="272" y="667"/>
                  </a:cubicBezTo>
                  <a:cubicBezTo>
                    <a:pt x="266" y="666"/>
                    <a:pt x="257" y="670"/>
                    <a:pt x="253" y="672"/>
                  </a:cubicBezTo>
                  <a:cubicBezTo>
                    <a:pt x="248" y="673"/>
                    <a:pt x="247" y="671"/>
                    <a:pt x="245" y="670"/>
                  </a:cubicBezTo>
                  <a:cubicBezTo>
                    <a:pt x="242" y="669"/>
                    <a:pt x="236" y="670"/>
                    <a:pt x="230" y="670"/>
                  </a:cubicBezTo>
                  <a:cubicBezTo>
                    <a:pt x="224" y="669"/>
                    <a:pt x="226" y="669"/>
                    <a:pt x="224" y="667"/>
                  </a:cubicBezTo>
                  <a:cubicBezTo>
                    <a:pt x="221" y="666"/>
                    <a:pt x="219" y="670"/>
                    <a:pt x="218" y="672"/>
                  </a:cubicBezTo>
                  <a:cubicBezTo>
                    <a:pt x="216" y="674"/>
                    <a:pt x="209" y="674"/>
                    <a:pt x="205" y="676"/>
                  </a:cubicBezTo>
                  <a:cubicBezTo>
                    <a:pt x="201" y="677"/>
                    <a:pt x="198" y="680"/>
                    <a:pt x="196" y="681"/>
                  </a:cubicBezTo>
                  <a:cubicBezTo>
                    <a:pt x="194" y="682"/>
                    <a:pt x="189" y="682"/>
                    <a:pt x="186" y="684"/>
                  </a:cubicBezTo>
                  <a:cubicBezTo>
                    <a:pt x="185" y="684"/>
                    <a:pt x="184" y="685"/>
                    <a:pt x="183" y="685"/>
                  </a:cubicBezTo>
                  <a:cubicBezTo>
                    <a:pt x="183" y="685"/>
                    <a:pt x="182" y="685"/>
                    <a:pt x="182" y="686"/>
                  </a:cubicBezTo>
                  <a:cubicBezTo>
                    <a:pt x="182" y="686"/>
                    <a:pt x="181" y="686"/>
                    <a:pt x="181" y="687"/>
                  </a:cubicBezTo>
                  <a:cubicBezTo>
                    <a:pt x="181" y="687"/>
                    <a:pt x="180" y="687"/>
                    <a:pt x="180" y="687"/>
                  </a:cubicBezTo>
                  <a:cubicBezTo>
                    <a:pt x="179" y="688"/>
                    <a:pt x="179" y="688"/>
                    <a:pt x="178" y="689"/>
                  </a:cubicBezTo>
                  <a:cubicBezTo>
                    <a:pt x="178" y="689"/>
                    <a:pt x="177" y="690"/>
                    <a:pt x="177" y="690"/>
                  </a:cubicBezTo>
                  <a:cubicBezTo>
                    <a:pt x="174" y="692"/>
                    <a:pt x="173" y="690"/>
                    <a:pt x="170" y="688"/>
                  </a:cubicBezTo>
                  <a:cubicBezTo>
                    <a:pt x="167" y="687"/>
                    <a:pt x="157" y="689"/>
                    <a:pt x="153" y="688"/>
                  </a:cubicBezTo>
                  <a:cubicBezTo>
                    <a:pt x="148" y="688"/>
                    <a:pt x="144" y="682"/>
                    <a:pt x="142" y="682"/>
                  </a:cubicBezTo>
                  <a:cubicBezTo>
                    <a:pt x="140" y="682"/>
                    <a:pt x="136" y="687"/>
                    <a:pt x="134" y="690"/>
                  </a:cubicBezTo>
                  <a:cubicBezTo>
                    <a:pt x="133" y="694"/>
                    <a:pt x="128" y="702"/>
                    <a:pt x="123" y="706"/>
                  </a:cubicBezTo>
                  <a:cubicBezTo>
                    <a:pt x="117" y="709"/>
                    <a:pt x="112" y="707"/>
                    <a:pt x="110" y="710"/>
                  </a:cubicBezTo>
                  <a:cubicBezTo>
                    <a:pt x="107" y="713"/>
                    <a:pt x="103" y="716"/>
                    <a:pt x="102" y="720"/>
                  </a:cubicBezTo>
                  <a:cubicBezTo>
                    <a:pt x="100" y="725"/>
                    <a:pt x="99" y="723"/>
                    <a:pt x="96" y="727"/>
                  </a:cubicBezTo>
                  <a:cubicBezTo>
                    <a:pt x="92" y="731"/>
                    <a:pt x="94" y="737"/>
                    <a:pt x="94" y="746"/>
                  </a:cubicBezTo>
                  <a:cubicBezTo>
                    <a:pt x="93" y="755"/>
                    <a:pt x="79" y="761"/>
                    <a:pt x="73" y="764"/>
                  </a:cubicBezTo>
                  <a:cubicBezTo>
                    <a:pt x="71" y="764"/>
                    <a:pt x="69" y="765"/>
                    <a:pt x="68" y="765"/>
                  </a:cubicBezTo>
                  <a:cubicBezTo>
                    <a:pt x="67" y="766"/>
                    <a:pt x="67" y="766"/>
                    <a:pt x="66" y="766"/>
                  </a:cubicBezTo>
                  <a:cubicBezTo>
                    <a:pt x="66" y="767"/>
                    <a:pt x="65" y="767"/>
                    <a:pt x="64" y="768"/>
                  </a:cubicBezTo>
                  <a:cubicBezTo>
                    <a:pt x="63" y="768"/>
                    <a:pt x="63" y="768"/>
                    <a:pt x="62" y="769"/>
                  </a:cubicBezTo>
                  <a:cubicBezTo>
                    <a:pt x="61" y="769"/>
                    <a:pt x="61" y="769"/>
                    <a:pt x="60" y="770"/>
                  </a:cubicBezTo>
                  <a:cubicBezTo>
                    <a:pt x="60" y="770"/>
                    <a:pt x="59" y="771"/>
                    <a:pt x="59" y="771"/>
                  </a:cubicBezTo>
                  <a:cubicBezTo>
                    <a:pt x="58" y="771"/>
                    <a:pt x="58" y="772"/>
                    <a:pt x="58" y="772"/>
                  </a:cubicBezTo>
                  <a:cubicBezTo>
                    <a:pt x="57" y="772"/>
                    <a:pt x="57" y="773"/>
                    <a:pt x="57" y="773"/>
                  </a:cubicBezTo>
                  <a:cubicBezTo>
                    <a:pt x="54" y="776"/>
                    <a:pt x="53" y="780"/>
                    <a:pt x="48" y="783"/>
                  </a:cubicBezTo>
                  <a:cubicBezTo>
                    <a:pt x="43" y="786"/>
                    <a:pt x="39" y="798"/>
                    <a:pt x="39" y="800"/>
                  </a:cubicBezTo>
                  <a:cubicBezTo>
                    <a:pt x="38" y="803"/>
                    <a:pt x="25" y="812"/>
                    <a:pt x="23" y="817"/>
                  </a:cubicBezTo>
                  <a:cubicBezTo>
                    <a:pt x="22" y="822"/>
                    <a:pt x="18" y="828"/>
                    <a:pt x="15" y="829"/>
                  </a:cubicBezTo>
                  <a:cubicBezTo>
                    <a:pt x="14" y="829"/>
                    <a:pt x="14" y="830"/>
                    <a:pt x="14" y="830"/>
                  </a:cubicBezTo>
                  <a:cubicBezTo>
                    <a:pt x="14" y="831"/>
                    <a:pt x="13" y="831"/>
                    <a:pt x="13" y="831"/>
                  </a:cubicBezTo>
                  <a:cubicBezTo>
                    <a:pt x="13" y="831"/>
                    <a:pt x="13" y="832"/>
                    <a:pt x="12" y="833"/>
                  </a:cubicBezTo>
                  <a:cubicBezTo>
                    <a:pt x="12" y="833"/>
                    <a:pt x="12" y="833"/>
                    <a:pt x="12" y="833"/>
                  </a:cubicBezTo>
                  <a:cubicBezTo>
                    <a:pt x="12" y="834"/>
                    <a:pt x="12" y="834"/>
                    <a:pt x="12" y="835"/>
                  </a:cubicBezTo>
                  <a:cubicBezTo>
                    <a:pt x="12" y="836"/>
                    <a:pt x="12" y="836"/>
                    <a:pt x="12" y="836"/>
                  </a:cubicBezTo>
                  <a:cubicBezTo>
                    <a:pt x="11" y="837"/>
                    <a:pt x="11" y="839"/>
                    <a:pt x="11" y="840"/>
                  </a:cubicBezTo>
                  <a:cubicBezTo>
                    <a:pt x="11" y="840"/>
                    <a:pt x="11" y="841"/>
                    <a:pt x="11" y="841"/>
                  </a:cubicBezTo>
                  <a:cubicBezTo>
                    <a:pt x="12" y="844"/>
                    <a:pt x="17" y="848"/>
                    <a:pt x="19" y="850"/>
                  </a:cubicBezTo>
                  <a:cubicBezTo>
                    <a:pt x="20" y="852"/>
                    <a:pt x="17" y="854"/>
                    <a:pt x="16" y="858"/>
                  </a:cubicBezTo>
                  <a:cubicBezTo>
                    <a:pt x="15" y="862"/>
                    <a:pt x="19" y="863"/>
                    <a:pt x="20" y="869"/>
                  </a:cubicBezTo>
                  <a:cubicBezTo>
                    <a:pt x="21" y="874"/>
                    <a:pt x="15" y="880"/>
                    <a:pt x="15" y="885"/>
                  </a:cubicBezTo>
                  <a:cubicBezTo>
                    <a:pt x="15" y="886"/>
                    <a:pt x="15" y="888"/>
                    <a:pt x="14" y="889"/>
                  </a:cubicBezTo>
                  <a:cubicBezTo>
                    <a:pt x="14" y="890"/>
                    <a:pt x="14" y="891"/>
                    <a:pt x="13" y="892"/>
                  </a:cubicBezTo>
                  <a:cubicBezTo>
                    <a:pt x="13" y="893"/>
                    <a:pt x="13" y="893"/>
                    <a:pt x="13" y="894"/>
                  </a:cubicBezTo>
                  <a:cubicBezTo>
                    <a:pt x="12" y="894"/>
                    <a:pt x="12" y="895"/>
                    <a:pt x="11" y="896"/>
                  </a:cubicBezTo>
                  <a:cubicBezTo>
                    <a:pt x="11" y="896"/>
                    <a:pt x="11" y="896"/>
                    <a:pt x="11" y="897"/>
                  </a:cubicBezTo>
                  <a:cubicBezTo>
                    <a:pt x="10" y="897"/>
                    <a:pt x="9" y="898"/>
                    <a:pt x="9" y="899"/>
                  </a:cubicBezTo>
                  <a:cubicBezTo>
                    <a:pt x="6" y="901"/>
                    <a:pt x="0" y="906"/>
                    <a:pt x="4" y="909"/>
                  </a:cubicBezTo>
                  <a:cubicBezTo>
                    <a:pt x="7" y="911"/>
                    <a:pt x="5" y="912"/>
                    <a:pt x="8" y="918"/>
                  </a:cubicBezTo>
                  <a:cubicBezTo>
                    <a:pt x="8" y="918"/>
                    <a:pt x="8" y="918"/>
                    <a:pt x="8" y="918"/>
                  </a:cubicBezTo>
                  <a:cubicBezTo>
                    <a:pt x="9" y="921"/>
                    <a:pt x="9" y="922"/>
                    <a:pt x="8" y="923"/>
                  </a:cubicBezTo>
                  <a:cubicBezTo>
                    <a:pt x="8" y="923"/>
                    <a:pt x="8" y="923"/>
                    <a:pt x="8" y="923"/>
                  </a:cubicBezTo>
                  <a:cubicBezTo>
                    <a:pt x="8" y="924"/>
                    <a:pt x="7" y="925"/>
                    <a:pt x="6" y="926"/>
                  </a:cubicBezTo>
                  <a:cubicBezTo>
                    <a:pt x="6" y="926"/>
                    <a:pt x="6" y="927"/>
                    <a:pt x="6" y="927"/>
                  </a:cubicBezTo>
                  <a:cubicBezTo>
                    <a:pt x="5" y="928"/>
                    <a:pt x="6" y="929"/>
                    <a:pt x="6" y="930"/>
                  </a:cubicBezTo>
                  <a:cubicBezTo>
                    <a:pt x="6" y="930"/>
                    <a:pt x="6" y="930"/>
                    <a:pt x="6" y="930"/>
                  </a:cubicBezTo>
                  <a:cubicBezTo>
                    <a:pt x="6" y="931"/>
                    <a:pt x="7" y="931"/>
                    <a:pt x="7" y="932"/>
                  </a:cubicBezTo>
                  <a:cubicBezTo>
                    <a:pt x="7" y="932"/>
                    <a:pt x="7" y="932"/>
                    <a:pt x="7" y="932"/>
                  </a:cubicBezTo>
                  <a:cubicBezTo>
                    <a:pt x="7" y="932"/>
                    <a:pt x="7" y="932"/>
                    <a:pt x="7" y="932"/>
                  </a:cubicBezTo>
                  <a:cubicBezTo>
                    <a:pt x="8" y="933"/>
                    <a:pt x="9" y="934"/>
                    <a:pt x="11" y="934"/>
                  </a:cubicBezTo>
                  <a:cubicBezTo>
                    <a:pt x="12" y="935"/>
                    <a:pt x="13" y="936"/>
                    <a:pt x="14" y="937"/>
                  </a:cubicBezTo>
                  <a:cubicBezTo>
                    <a:pt x="19" y="941"/>
                    <a:pt x="17" y="942"/>
                    <a:pt x="18" y="943"/>
                  </a:cubicBezTo>
                  <a:cubicBezTo>
                    <a:pt x="18" y="943"/>
                    <a:pt x="19" y="944"/>
                    <a:pt x="19" y="944"/>
                  </a:cubicBezTo>
                  <a:cubicBezTo>
                    <a:pt x="19" y="945"/>
                    <a:pt x="20" y="945"/>
                    <a:pt x="21" y="946"/>
                  </a:cubicBezTo>
                  <a:cubicBezTo>
                    <a:pt x="21" y="946"/>
                    <a:pt x="21" y="946"/>
                    <a:pt x="21" y="946"/>
                  </a:cubicBezTo>
                  <a:cubicBezTo>
                    <a:pt x="21" y="946"/>
                    <a:pt x="21" y="947"/>
                    <a:pt x="22" y="947"/>
                  </a:cubicBezTo>
                  <a:cubicBezTo>
                    <a:pt x="22" y="947"/>
                    <a:pt x="22" y="947"/>
                    <a:pt x="22" y="948"/>
                  </a:cubicBezTo>
                  <a:cubicBezTo>
                    <a:pt x="23" y="948"/>
                    <a:pt x="24" y="949"/>
                    <a:pt x="26" y="950"/>
                  </a:cubicBezTo>
                  <a:cubicBezTo>
                    <a:pt x="31" y="953"/>
                    <a:pt x="30" y="954"/>
                    <a:pt x="32" y="956"/>
                  </a:cubicBezTo>
                  <a:cubicBezTo>
                    <a:pt x="33" y="959"/>
                    <a:pt x="35" y="962"/>
                    <a:pt x="37" y="963"/>
                  </a:cubicBezTo>
                  <a:cubicBezTo>
                    <a:pt x="37" y="963"/>
                    <a:pt x="37" y="963"/>
                    <a:pt x="37" y="964"/>
                  </a:cubicBezTo>
                  <a:cubicBezTo>
                    <a:pt x="37" y="964"/>
                    <a:pt x="37" y="964"/>
                    <a:pt x="38" y="964"/>
                  </a:cubicBezTo>
                  <a:cubicBezTo>
                    <a:pt x="38" y="965"/>
                    <a:pt x="38" y="965"/>
                    <a:pt x="38" y="965"/>
                  </a:cubicBezTo>
                  <a:cubicBezTo>
                    <a:pt x="38" y="966"/>
                    <a:pt x="38" y="966"/>
                    <a:pt x="38" y="966"/>
                  </a:cubicBezTo>
                  <a:cubicBezTo>
                    <a:pt x="38" y="966"/>
                    <a:pt x="39" y="967"/>
                    <a:pt x="39" y="967"/>
                  </a:cubicBezTo>
                  <a:cubicBezTo>
                    <a:pt x="39" y="969"/>
                    <a:pt x="39" y="971"/>
                    <a:pt x="40" y="972"/>
                  </a:cubicBezTo>
                  <a:cubicBezTo>
                    <a:pt x="40" y="972"/>
                    <a:pt x="40" y="972"/>
                    <a:pt x="40" y="972"/>
                  </a:cubicBezTo>
                  <a:cubicBezTo>
                    <a:pt x="40" y="973"/>
                    <a:pt x="40" y="974"/>
                    <a:pt x="41" y="974"/>
                  </a:cubicBezTo>
                  <a:cubicBezTo>
                    <a:pt x="42" y="976"/>
                    <a:pt x="42" y="979"/>
                    <a:pt x="45" y="981"/>
                  </a:cubicBezTo>
                  <a:cubicBezTo>
                    <a:pt x="45" y="982"/>
                    <a:pt x="46" y="983"/>
                    <a:pt x="47" y="983"/>
                  </a:cubicBezTo>
                  <a:cubicBezTo>
                    <a:pt x="47" y="983"/>
                    <a:pt x="47" y="984"/>
                    <a:pt x="48" y="984"/>
                  </a:cubicBezTo>
                  <a:cubicBezTo>
                    <a:pt x="48" y="984"/>
                    <a:pt x="49" y="985"/>
                    <a:pt x="50" y="986"/>
                  </a:cubicBezTo>
                  <a:cubicBezTo>
                    <a:pt x="50" y="986"/>
                    <a:pt x="50" y="986"/>
                    <a:pt x="51" y="986"/>
                  </a:cubicBezTo>
                  <a:cubicBezTo>
                    <a:pt x="52" y="987"/>
                    <a:pt x="53" y="988"/>
                    <a:pt x="55" y="988"/>
                  </a:cubicBezTo>
                  <a:cubicBezTo>
                    <a:pt x="55" y="989"/>
                    <a:pt x="56" y="990"/>
                    <a:pt x="57" y="990"/>
                  </a:cubicBezTo>
                  <a:cubicBezTo>
                    <a:pt x="62" y="994"/>
                    <a:pt x="74" y="1003"/>
                    <a:pt x="78" y="1006"/>
                  </a:cubicBezTo>
                  <a:cubicBezTo>
                    <a:pt x="79" y="1006"/>
                    <a:pt x="80" y="1007"/>
                    <a:pt x="82" y="1008"/>
                  </a:cubicBezTo>
                  <a:cubicBezTo>
                    <a:pt x="82" y="1008"/>
                    <a:pt x="83" y="1008"/>
                    <a:pt x="83" y="1008"/>
                  </a:cubicBezTo>
                  <a:cubicBezTo>
                    <a:pt x="84" y="1009"/>
                    <a:pt x="85" y="1009"/>
                    <a:pt x="86" y="1010"/>
                  </a:cubicBezTo>
                  <a:cubicBezTo>
                    <a:pt x="87" y="1010"/>
                    <a:pt x="88" y="1010"/>
                    <a:pt x="89" y="1011"/>
                  </a:cubicBezTo>
                  <a:cubicBezTo>
                    <a:pt x="90" y="1011"/>
                    <a:pt x="90" y="1011"/>
                    <a:pt x="91" y="1011"/>
                  </a:cubicBezTo>
                  <a:cubicBezTo>
                    <a:pt x="92" y="1012"/>
                    <a:pt x="93" y="1012"/>
                    <a:pt x="94" y="1012"/>
                  </a:cubicBezTo>
                  <a:cubicBezTo>
                    <a:pt x="94" y="1012"/>
                    <a:pt x="95" y="1012"/>
                    <a:pt x="95" y="1012"/>
                  </a:cubicBezTo>
                  <a:cubicBezTo>
                    <a:pt x="95" y="1012"/>
                    <a:pt x="95" y="1012"/>
                    <a:pt x="95" y="1012"/>
                  </a:cubicBezTo>
                  <a:cubicBezTo>
                    <a:pt x="100" y="1013"/>
                    <a:pt x="122" y="1004"/>
                    <a:pt x="129" y="1004"/>
                  </a:cubicBezTo>
                  <a:cubicBezTo>
                    <a:pt x="129" y="1004"/>
                    <a:pt x="130" y="1004"/>
                    <a:pt x="131" y="1004"/>
                  </a:cubicBezTo>
                  <a:cubicBezTo>
                    <a:pt x="132" y="1004"/>
                    <a:pt x="132" y="1004"/>
                    <a:pt x="133" y="1004"/>
                  </a:cubicBezTo>
                  <a:cubicBezTo>
                    <a:pt x="134" y="1004"/>
                    <a:pt x="134" y="1004"/>
                    <a:pt x="135" y="1004"/>
                  </a:cubicBezTo>
                  <a:cubicBezTo>
                    <a:pt x="135" y="1004"/>
                    <a:pt x="136" y="1004"/>
                    <a:pt x="137" y="1005"/>
                  </a:cubicBezTo>
                  <a:cubicBezTo>
                    <a:pt x="137" y="1005"/>
                    <a:pt x="138" y="1005"/>
                    <a:pt x="139" y="1005"/>
                  </a:cubicBezTo>
                  <a:cubicBezTo>
                    <a:pt x="139" y="1005"/>
                    <a:pt x="140" y="1005"/>
                    <a:pt x="140" y="1006"/>
                  </a:cubicBezTo>
                  <a:cubicBezTo>
                    <a:pt x="141" y="1006"/>
                    <a:pt x="142" y="1006"/>
                    <a:pt x="143" y="1006"/>
                  </a:cubicBezTo>
                  <a:cubicBezTo>
                    <a:pt x="143" y="1006"/>
                    <a:pt x="143" y="1006"/>
                    <a:pt x="144" y="1007"/>
                  </a:cubicBezTo>
                  <a:cubicBezTo>
                    <a:pt x="147" y="1007"/>
                    <a:pt x="150" y="1008"/>
                    <a:pt x="152" y="1009"/>
                  </a:cubicBezTo>
                  <a:cubicBezTo>
                    <a:pt x="152" y="1009"/>
                    <a:pt x="152" y="1009"/>
                    <a:pt x="152" y="1009"/>
                  </a:cubicBezTo>
                  <a:cubicBezTo>
                    <a:pt x="153" y="1009"/>
                    <a:pt x="154" y="1009"/>
                    <a:pt x="155" y="1009"/>
                  </a:cubicBezTo>
                  <a:cubicBezTo>
                    <a:pt x="155" y="1009"/>
                    <a:pt x="156" y="1009"/>
                    <a:pt x="157" y="1009"/>
                  </a:cubicBezTo>
                  <a:cubicBezTo>
                    <a:pt x="157" y="1009"/>
                    <a:pt x="157" y="1009"/>
                    <a:pt x="157" y="1009"/>
                  </a:cubicBezTo>
                  <a:cubicBezTo>
                    <a:pt x="158" y="1009"/>
                    <a:pt x="159" y="1009"/>
                    <a:pt x="159" y="1009"/>
                  </a:cubicBezTo>
                  <a:cubicBezTo>
                    <a:pt x="160" y="1009"/>
                    <a:pt x="160" y="1009"/>
                    <a:pt x="160" y="1009"/>
                  </a:cubicBezTo>
                  <a:cubicBezTo>
                    <a:pt x="161" y="1008"/>
                    <a:pt x="162" y="1008"/>
                    <a:pt x="163" y="1008"/>
                  </a:cubicBezTo>
                  <a:cubicBezTo>
                    <a:pt x="163" y="1008"/>
                    <a:pt x="163" y="1008"/>
                    <a:pt x="164" y="1007"/>
                  </a:cubicBezTo>
                  <a:cubicBezTo>
                    <a:pt x="165" y="1007"/>
                    <a:pt x="166" y="1007"/>
                    <a:pt x="167" y="1007"/>
                  </a:cubicBezTo>
                  <a:cubicBezTo>
                    <a:pt x="167" y="1006"/>
                    <a:pt x="168" y="1006"/>
                    <a:pt x="168" y="1006"/>
                  </a:cubicBezTo>
                  <a:cubicBezTo>
                    <a:pt x="169" y="1006"/>
                    <a:pt x="170" y="1005"/>
                    <a:pt x="171" y="1005"/>
                  </a:cubicBezTo>
                  <a:cubicBezTo>
                    <a:pt x="171" y="1005"/>
                    <a:pt x="172" y="1005"/>
                    <a:pt x="172" y="1004"/>
                  </a:cubicBezTo>
                  <a:cubicBezTo>
                    <a:pt x="175" y="1003"/>
                    <a:pt x="177" y="1002"/>
                    <a:pt x="180" y="1001"/>
                  </a:cubicBezTo>
                  <a:cubicBezTo>
                    <a:pt x="180" y="1001"/>
                    <a:pt x="180" y="1001"/>
                    <a:pt x="180" y="1001"/>
                  </a:cubicBezTo>
                  <a:cubicBezTo>
                    <a:pt x="183" y="1000"/>
                    <a:pt x="185" y="999"/>
                    <a:pt x="187" y="998"/>
                  </a:cubicBezTo>
                  <a:cubicBezTo>
                    <a:pt x="187" y="998"/>
                    <a:pt x="187" y="998"/>
                    <a:pt x="187" y="998"/>
                  </a:cubicBezTo>
                  <a:cubicBezTo>
                    <a:pt x="188" y="997"/>
                    <a:pt x="188" y="997"/>
                    <a:pt x="189" y="997"/>
                  </a:cubicBezTo>
                  <a:cubicBezTo>
                    <a:pt x="189" y="997"/>
                    <a:pt x="189" y="997"/>
                    <a:pt x="189" y="997"/>
                  </a:cubicBezTo>
                  <a:cubicBezTo>
                    <a:pt x="190" y="996"/>
                    <a:pt x="191" y="996"/>
                    <a:pt x="191" y="996"/>
                  </a:cubicBezTo>
                  <a:cubicBezTo>
                    <a:pt x="191" y="996"/>
                    <a:pt x="191" y="996"/>
                    <a:pt x="191" y="996"/>
                  </a:cubicBezTo>
                  <a:cubicBezTo>
                    <a:pt x="192" y="995"/>
                    <a:pt x="192" y="995"/>
                    <a:pt x="193" y="995"/>
                  </a:cubicBezTo>
                  <a:cubicBezTo>
                    <a:pt x="193" y="995"/>
                    <a:pt x="193" y="995"/>
                    <a:pt x="193" y="995"/>
                  </a:cubicBezTo>
                  <a:cubicBezTo>
                    <a:pt x="193" y="995"/>
                    <a:pt x="193" y="995"/>
                    <a:pt x="193" y="995"/>
                  </a:cubicBezTo>
                  <a:cubicBezTo>
                    <a:pt x="194" y="994"/>
                    <a:pt x="194" y="994"/>
                    <a:pt x="195" y="994"/>
                  </a:cubicBezTo>
                  <a:cubicBezTo>
                    <a:pt x="195" y="994"/>
                    <a:pt x="195" y="994"/>
                    <a:pt x="195" y="994"/>
                  </a:cubicBezTo>
                  <a:cubicBezTo>
                    <a:pt x="195" y="994"/>
                    <a:pt x="196" y="994"/>
                    <a:pt x="197" y="994"/>
                  </a:cubicBezTo>
                  <a:cubicBezTo>
                    <a:pt x="197" y="994"/>
                    <a:pt x="197" y="994"/>
                    <a:pt x="197" y="994"/>
                  </a:cubicBezTo>
                  <a:cubicBezTo>
                    <a:pt x="199" y="993"/>
                    <a:pt x="202" y="993"/>
                    <a:pt x="204" y="993"/>
                  </a:cubicBezTo>
                  <a:cubicBezTo>
                    <a:pt x="206" y="993"/>
                    <a:pt x="208" y="993"/>
                    <a:pt x="210" y="993"/>
                  </a:cubicBezTo>
                  <a:cubicBezTo>
                    <a:pt x="210" y="993"/>
                    <a:pt x="210" y="993"/>
                    <a:pt x="210" y="993"/>
                  </a:cubicBezTo>
                  <a:cubicBezTo>
                    <a:pt x="211" y="993"/>
                    <a:pt x="211" y="993"/>
                    <a:pt x="212" y="993"/>
                  </a:cubicBezTo>
                  <a:cubicBezTo>
                    <a:pt x="212" y="993"/>
                    <a:pt x="212" y="993"/>
                    <a:pt x="213" y="993"/>
                  </a:cubicBezTo>
                  <a:cubicBezTo>
                    <a:pt x="213" y="993"/>
                    <a:pt x="214" y="993"/>
                    <a:pt x="215" y="993"/>
                  </a:cubicBezTo>
                  <a:cubicBezTo>
                    <a:pt x="215" y="993"/>
                    <a:pt x="215" y="993"/>
                    <a:pt x="215" y="993"/>
                  </a:cubicBezTo>
                  <a:cubicBezTo>
                    <a:pt x="216" y="993"/>
                    <a:pt x="216" y="993"/>
                    <a:pt x="217" y="993"/>
                  </a:cubicBezTo>
                  <a:cubicBezTo>
                    <a:pt x="217" y="993"/>
                    <a:pt x="217" y="993"/>
                    <a:pt x="217" y="993"/>
                  </a:cubicBezTo>
                  <a:cubicBezTo>
                    <a:pt x="218" y="993"/>
                    <a:pt x="218" y="993"/>
                    <a:pt x="218" y="993"/>
                  </a:cubicBezTo>
                  <a:cubicBezTo>
                    <a:pt x="218" y="993"/>
                    <a:pt x="219" y="993"/>
                    <a:pt x="219" y="993"/>
                  </a:cubicBezTo>
                  <a:cubicBezTo>
                    <a:pt x="219" y="993"/>
                    <a:pt x="219" y="993"/>
                    <a:pt x="220" y="993"/>
                  </a:cubicBezTo>
                  <a:cubicBezTo>
                    <a:pt x="220" y="993"/>
                    <a:pt x="221" y="993"/>
                    <a:pt x="221" y="993"/>
                  </a:cubicBezTo>
                  <a:cubicBezTo>
                    <a:pt x="223" y="993"/>
                    <a:pt x="229" y="1001"/>
                    <a:pt x="230" y="1002"/>
                  </a:cubicBezTo>
                  <a:cubicBezTo>
                    <a:pt x="232" y="1004"/>
                    <a:pt x="233" y="1014"/>
                    <a:pt x="237" y="1016"/>
                  </a:cubicBezTo>
                  <a:cubicBezTo>
                    <a:pt x="238" y="1016"/>
                    <a:pt x="238" y="1016"/>
                    <a:pt x="239" y="1016"/>
                  </a:cubicBezTo>
                  <a:cubicBezTo>
                    <a:pt x="240" y="1016"/>
                    <a:pt x="240" y="1016"/>
                    <a:pt x="240" y="1016"/>
                  </a:cubicBezTo>
                  <a:cubicBezTo>
                    <a:pt x="241" y="1016"/>
                    <a:pt x="242" y="1016"/>
                    <a:pt x="242" y="1016"/>
                  </a:cubicBezTo>
                  <a:cubicBezTo>
                    <a:pt x="243" y="1016"/>
                    <a:pt x="243" y="1016"/>
                    <a:pt x="243" y="1016"/>
                  </a:cubicBezTo>
                  <a:cubicBezTo>
                    <a:pt x="244" y="1016"/>
                    <a:pt x="245" y="1016"/>
                    <a:pt x="247" y="1016"/>
                  </a:cubicBezTo>
                  <a:cubicBezTo>
                    <a:pt x="247" y="1016"/>
                    <a:pt x="247" y="1016"/>
                    <a:pt x="247" y="1016"/>
                  </a:cubicBezTo>
                  <a:cubicBezTo>
                    <a:pt x="251" y="1016"/>
                    <a:pt x="257" y="1015"/>
                    <a:pt x="261" y="1015"/>
                  </a:cubicBezTo>
                  <a:cubicBezTo>
                    <a:pt x="262" y="1015"/>
                    <a:pt x="262" y="1015"/>
                    <a:pt x="262" y="1015"/>
                  </a:cubicBezTo>
                  <a:cubicBezTo>
                    <a:pt x="263" y="1015"/>
                    <a:pt x="264" y="1015"/>
                    <a:pt x="264" y="1015"/>
                  </a:cubicBezTo>
                  <a:cubicBezTo>
                    <a:pt x="265" y="1015"/>
                    <a:pt x="266" y="1015"/>
                    <a:pt x="266" y="1015"/>
                  </a:cubicBezTo>
                  <a:cubicBezTo>
                    <a:pt x="272" y="1015"/>
                    <a:pt x="272" y="1018"/>
                    <a:pt x="274" y="1019"/>
                  </a:cubicBezTo>
                  <a:cubicBezTo>
                    <a:pt x="276" y="1021"/>
                    <a:pt x="279" y="1028"/>
                    <a:pt x="278" y="1032"/>
                  </a:cubicBezTo>
                  <a:cubicBezTo>
                    <a:pt x="278" y="1033"/>
                    <a:pt x="278" y="1035"/>
                    <a:pt x="277" y="1036"/>
                  </a:cubicBezTo>
                  <a:cubicBezTo>
                    <a:pt x="277" y="1036"/>
                    <a:pt x="277" y="1037"/>
                    <a:pt x="277" y="1037"/>
                  </a:cubicBezTo>
                  <a:cubicBezTo>
                    <a:pt x="276" y="1038"/>
                    <a:pt x="276" y="1039"/>
                    <a:pt x="276" y="1040"/>
                  </a:cubicBezTo>
                  <a:cubicBezTo>
                    <a:pt x="275" y="1041"/>
                    <a:pt x="275" y="1042"/>
                    <a:pt x="274" y="1043"/>
                  </a:cubicBezTo>
                  <a:cubicBezTo>
                    <a:pt x="274" y="1044"/>
                    <a:pt x="274" y="1044"/>
                    <a:pt x="274" y="1044"/>
                  </a:cubicBezTo>
                  <a:cubicBezTo>
                    <a:pt x="274" y="1045"/>
                    <a:pt x="273" y="1046"/>
                    <a:pt x="273" y="1047"/>
                  </a:cubicBezTo>
                  <a:cubicBezTo>
                    <a:pt x="273" y="1047"/>
                    <a:pt x="273" y="1048"/>
                    <a:pt x="273" y="1049"/>
                  </a:cubicBezTo>
                  <a:cubicBezTo>
                    <a:pt x="273" y="1049"/>
                    <a:pt x="273" y="1049"/>
                    <a:pt x="273" y="1049"/>
                  </a:cubicBezTo>
                  <a:cubicBezTo>
                    <a:pt x="273" y="1050"/>
                    <a:pt x="273" y="1051"/>
                    <a:pt x="273" y="1052"/>
                  </a:cubicBezTo>
                  <a:cubicBezTo>
                    <a:pt x="273" y="1052"/>
                    <a:pt x="273" y="1052"/>
                    <a:pt x="273" y="1052"/>
                  </a:cubicBezTo>
                  <a:cubicBezTo>
                    <a:pt x="273" y="1054"/>
                    <a:pt x="272" y="1056"/>
                    <a:pt x="272" y="1058"/>
                  </a:cubicBezTo>
                  <a:cubicBezTo>
                    <a:pt x="272" y="1058"/>
                    <a:pt x="272" y="1059"/>
                    <a:pt x="272" y="1059"/>
                  </a:cubicBezTo>
                  <a:cubicBezTo>
                    <a:pt x="272" y="1060"/>
                    <a:pt x="271" y="1060"/>
                    <a:pt x="271" y="1061"/>
                  </a:cubicBezTo>
                  <a:cubicBezTo>
                    <a:pt x="271" y="1061"/>
                    <a:pt x="271" y="1061"/>
                    <a:pt x="271" y="1062"/>
                  </a:cubicBezTo>
                  <a:cubicBezTo>
                    <a:pt x="271" y="1062"/>
                    <a:pt x="271" y="1063"/>
                    <a:pt x="271" y="1064"/>
                  </a:cubicBezTo>
                  <a:cubicBezTo>
                    <a:pt x="269" y="1066"/>
                    <a:pt x="270" y="1067"/>
                    <a:pt x="266" y="1069"/>
                  </a:cubicBezTo>
                  <a:cubicBezTo>
                    <a:pt x="262" y="1071"/>
                    <a:pt x="266" y="1073"/>
                    <a:pt x="269" y="1077"/>
                  </a:cubicBezTo>
                  <a:cubicBezTo>
                    <a:pt x="272" y="1081"/>
                    <a:pt x="271" y="1079"/>
                    <a:pt x="272" y="1084"/>
                  </a:cubicBezTo>
                  <a:cubicBezTo>
                    <a:pt x="272" y="1084"/>
                    <a:pt x="272" y="1085"/>
                    <a:pt x="273" y="1085"/>
                  </a:cubicBezTo>
                  <a:cubicBezTo>
                    <a:pt x="273" y="1086"/>
                    <a:pt x="273" y="1086"/>
                    <a:pt x="273" y="1086"/>
                  </a:cubicBezTo>
                  <a:cubicBezTo>
                    <a:pt x="273" y="1087"/>
                    <a:pt x="274" y="1087"/>
                    <a:pt x="275" y="1088"/>
                  </a:cubicBezTo>
                  <a:cubicBezTo>
                    <a:pt x="275" y="1088"/>
                    <a:pt x="275" y="1089"/>
                    <a:pt x="275" y="1089"/>
                  </a:cubicBezTo>
                  <a:cubicBezTo>
                    <a:pt x="276" y="1090"/>
                    <a:pt x="277" y="1091"/>
                    <a:pt x="278" y="1092"/>
                  </a:cubicBezTo>
                  <a:cubicBezTo>
                    <a:pt x="278" y="1092"/>
                    <a:pt x="278" y="1092"/>
                    <a:pt x="278" y="1092"/>
                  </a:cubicBezTo>
                  <a:cubicBezTo>
                    <a:pt x="282" y="1097"/>
                    <a:pt x="287" y="1103"/>
                    <a:pt x="291" y="1107"/>
                  </a:cubicBezTo>
                  <a:cubicBezTo>
                    <a:pt x="291" y="1107"/>
                    <a:pt x="291" y="1107"/>
                    <a:pt x="291" y="1107"/>
                  </a:cubicBezTo>
                  <a:cubicBezTo>
                    <a:pt x="292" y="1108"/>
                    <a:pt x="292" y="1108"/>
                    <a:pt x="293" y="1108"/>
                  </a:cubicBezTo>
                  <a:cubicBezTo>
                    <a:pt x="293" y="1109"/>
                    <a:pt x="293" y="1109"/>
                    <a:pt x="293" y="1109"/>
                  </a:cubicBezTo>
                  <a:cubicBezTo>
                    <a:pt x="293" y="1109"/>
                    <a:pt x="294" y="1110"/>
                    <a:pt x="294" y="1110"/>
                  </a:cubicBezTo>
                  <a:cubicBezTo>
                    <a:pt x="294" y="1110"/>
                    <a:pt x="294" y="1110"/>
                    <a:pt x="294" y="1111"/>
                  </a:cubicBezTo>
                  <a:cubicBezTo>
                    <a:pt x="295" y="1111"/>
                    <a:pt x="295" y="1111"/>
                    <a:pt x="295" y="1111"/>
                  </a:cubicBezTo>
                  <a:cubicBezTo>
                    <a:pt x="295" y="1112"/>
                    <a:pt x="295" y="1112"/>
                    <a:pt x="295" y="1112"/>
                  </a:cubicBezTo>
                  <a:cubicBezTo>
                    <a:pt x="296" y="1113"/>
                    <a:pt x="296" y="1113"/>
                    <a:pt x="296" y="1114"/>
                  </a:cubicBezTo>
                  <a:cubicBezTo>
                    <a:pt x="297" y="1116"/>
                    <a:pt x="297" y="1119"/>
                    <a:pt x="298" y="1121"/>
                  </a:cubicBezTo>
                  <a:cubicBezTo>
                    <a:pt x="298" y="1122"/>
                    <a:pt x="298" y="1123"/>
                    <a:pt x="298" y="1124"/>
                  </a:cubicBezTo>
                  <a:cubicBezTo>
                    <a:pt x="298" y="1124"/>
                    <a:pt x="298" y="1125"/>
                    <a:pt x="298" y="1126"/>
                  </a:cubicBezTo>
                  <a:cubicBezTo>
                    <a:pt x="298" y="1126"/>
                    <a:pt x="298" y="1126"/>
                    <a:pt x="298" y="1126"/>
                  </a:cubicBezTo>
                  <a:cubicBezTo>
                    <a:pt x="299" y="1129"/>
                    <a:pt x="302" y="1131"/>
                    <a:pt x="303" y="1133"/>
                  </a:cubicBezTo>
                  <a:cubicBezTo>
                    <a:pt x="304" y="1133"/>
                    <a:pt x="304" y="1133"/>
                    <a:pt x="304" y="1133"/>
                  </a:cubicBezTo>
                  <a:cubicBezTo>
                    <a:pt x="304" y="1134"/>
                    <a:pt x="305" y="1143"/>
                    <a:pt x="308" y="1148"/>
                  </a:cubicBezTo>
                  <a:cubicBezTo>
                    <a:pt x="310" y="1153"/>
                    <a:pt x="307" y="1167"/>
                    <a:pt x="310" y="1171"/>
                  </a:cubicBezTo>
                  <a:cubicBezTo>
                    <a:pt x="312" y="1175"/>
                    <a:pt x="314" y="1186"/>
                    <a:pt x="314" y="1191"/>
                  </a:cubicBezTo>
                  <a:cubicBezTo>
                    <a:pt x="313" y="1195"/>
                    <a:pt x="313" y="1195"/>
                    <a:pt x="310" y="1198"/>
                  </a:cubicBezTo>
                  <a:cubicBezTo>
                    <a:pt x="307" y="1202"/>
                    <a:pt x="304" y="1202"/>
                    <a:pt x="302" y="1206"/>
                  </a:cubicBezTo>
                  <a:cubicBezTo>
                    <a:pt x="300" y="1209"/>
                    <a:pt x="294" y="1235"/>
                    <a:pt x="294" y="1238"/>
                  </a:cubicBezTo>
                  <a:cubicBezTo>
                    <a:pt x="293" y="1239"/>
                    <a:pt x="293" y="1239"/>
                    <a:pt x="293" y="1240"/>
                  </a:cubicBezTo>
                  <a:cubicBezTo>
                    <a:pt x="293" y="1241"/>
                    <a:pt x="293" y="1241"/>
                    <a:pt x="293" y="1241"/>
                  </a:cubicBezTo>
                  <a:cubicBezTo>
                    <a:pt x="293" y="1242"/>
                    <a:pt x="293" y="1243"/>
                    <a:pt x="293" y="1244"/>
                  </a:cubicBezTo>
                  <a:cubicBezTo>
                    <a:pt x="293" y="1244"/>
                    <a:pt x="293" y="1245"/>
                    <a:pt x="293" y="1245"/>
                  </a:cubicBezTo>
                  <a:cubicBezTo>
                    <a:pt x="293" y="1246"/>
                    <a:pt x="293" y="1247"/>
                    <a:pt x="293" y="1248"/>
                  </a:cubicBezTo>
                  <a:cubicBezTo>
                    <a:pt x="292" y="1249"/>
                    <a:pt x="292" y="1249"/>
                    <a:pt x="292" y="1250"/>
                  </a:cubicBezTo>
                  <a:cubicBezTo>
                    <a:pt x="292" y="1251"/>
                    <a:pt x="292" y="1252"/>
                    <a:pt x="292" y="1254"/>
                  </a:cubicBezTo>
                  <a:cubicBezTo>
                    <a:pt x="292" y="1254"/>
                    <a:pt x="292" y="1254"/>
                    <a:pt x="292" y="1255"/>
                  </a:cubicBezTo>
                  <a:cubicBezTo>
                    <a:pt x="292" y="1255"/>
                    <a:pt x="292" y="1255"/>
                    <a:pt x="292" y="1255"/>
                  </a:cubicBezTo>
                  <a:cubicBezTo>
                    <a:pt x="292" y="1256"/>
                    <a:pt x="292" y="1256"/>
                    <a:pt x="292" y="1257"/>
                  </a:cubicBezTo>
                  <a:cubicBezTo>
                    <a:pt x="292" y="1257"/>
                    <a:pt x="293" y="1258"/>
                    <a:pt x="293" y="1259"/>
                  </a:cubicBezTo>
                  <a:cubicBezTo>
                    <a:pt x="293" y="1259"/>
                    <a:pt x="293" y="1260"/>
                    <a:pt x="293" y="1261"/>
                  </a:cubicBezTo>
                  <a:cubicBezTo>
                    <a:pt x="293" y="1261"/>
                    <a:pt x="293" y="1262"/>
                    <a:pt x="293" y="1263"/>
                  </a:cubicBezTo>
                  <a:cubicBezTo>
                    <a:pt x="293" y="1263"/>
                    <a:pt x="293" y="1264"/>
                    <a:pt x="293" y="1264"/>
                  </a:cubicBezTo>
                  <a:cubicBezTo>
                    <a:pt x="294" y="1265"/>
                    <a:pt x="294" y="1266"/>
                    <a:pt x="295" y="1267"/>
                  </a:cubicBezTo>
                  <a:cubicBezTo>
                    <a:pt x="298" y="1274"/>
                    <a:pt x="306" y="1284"/>
                    <a:pt x="306" y="1293"/>
                  </a:cubicBezTo>
                  <a:cubicBezTo>
                    <a:pt x="307" y="1301"/>
                    <a:pt x="313" y="1307"/>
                    <a:pt x="317" y="1315"/>
                  </a:cubicBezTo>
                  <a:cubicBezTo>
                    <a:pt x="322" y="1322"/>
                    <a:pt x="318" y="1339"/>
                    <a:pt x="321" y="1348"/>
                  </a:cubicBezTo>
                  <a:cubicBezTo>
                    <a:pt x="323" y="1356"/>
                    <a:pt x="324" y="1364"/>
                    <a:pt x="324" y="1374"/>
                  </a:cubicBezTo>
                  <a:cubicBezTo>
                    <a:pt x="324" y="1375"/>
                    <a:pt x="324" y="1376"/>
                    <a:pt x="324" y="1377"/>
                  </a:cubicBezTo>
                  <a:cubicBezTo>
                    <a:pt x="324" y="1378"/>
                    <a:pt x="324" y="1378"/>
                    <a:pt x="325" y="1379"/>
                  </a:cubicBezTo>
                  <a:cubicBezTo>
                    <a:pt x="325" y="1380"/>
                    <a:pt x="325" y="1380"/>
                    <a:pt x="325" y="1381"/>
                  </a:cubicBezTo>
                  <a:cubicBezTo>
                    <a:pt x="326" y="1382"/>
                    <a:pt x="326" y="1382"/>
                    <a:pt x="326" y="1383"/>
                  </a:cubicBezTo>
                  <a:cubicBezTo>
                    <a:pt x="326" y="1384"/>
                    <a:pt x="327" y="1384"/>
                    <a:pt x="327" y="1385"/>
                  </a:cubicBezTo>
                  <a:cubicBezTo>
                    <a:pt x="327" y="1386"/>
                    <a:pt x="328" y="1386"/>
                    <a:pt x="328" y="1387"/>
                  </a:cubicBezTo>
                  <a:cubicBezTo>
                    <a:pt x="328" y="1388"/>
                    <a:pt x="329" y="1388"/>
                    <a:pt x="329" y="1389"/>
                  </a:cubicBezTo>
                  <a:cubicBezTo>
                    <a:pt x="330" y="1390"/>
                    <a:pt x="330" y="1390"/>
                    <a:pt x="330" y="1390"/>
                  </a:cubicBezTo>
                  <a:cubicBezTo>
                    <a:pt x="331" y="1391"/>
                    <a:pt x="331" y="1392"/>
                    <a:pt x="332" y="1393"/>
                  </a:cubicBezTo>
                  <a:cubicBezTo>
                    <a:pt x="332" y="1393"/>
                    <a:pt x="333" y="1394"/>
                    <a:pt x="333" y="1394"/>
                  </a:cubicBezTo>
                  <a:cubicBezTo>
                    <a:pt x="333" y="1395"/>
                    <a:pt x="334" y="1395"/>
                    <a:pt x="334" y="1396"/>
                  </a:cubicBezTo>
                  <a:cubicBezTo>
                    <a:pt x="335" y="1396"/>
                    <a:pt x="335" y="1397"/>
                    <a:pt x="335" y="1397"/>
                  </a:cubicBezTo>
                  <a:cubicBezTo>
                    <a:pt x="336" y="1398"/>
                    <a:pt x="336" y="1398"/>
                    <a:pt x="337" y="1399"/>
                  </a:cubicBezTo>
                  <a:cubicBezTo>
                    <a:pt x="338" y="1400"/>
                    <a:pt x="339" y="1401"/>
                    <a:pt x="340" y="1402"/>
                  </a:cubicBezTo>
                  <a:cubicBezTo>
                    <a:pt x="345" y="1407"/>
                    <a:pt x="347" y="1412"/>
                    <a:pt x="348" y="1418"/>
                  </a:cubicBezTo>
                  <a:cubicBezTo>
                    <a:pt x="350" y="1424"/>
                    <a:pt x="345" y="1421"/>
                    <a:pt x="343" y="1424"/>
                  </a:cubicBezTo>
                  <a:cubicBezTo>
                    <a:pt x="341" y="1427"/>
                    <a:pt x="345" y="1434"/>
                    <a:pt x="348" y="1441"/>
                  </a:cubicBezTo>
                  <a:cubicBezTo>
                    <a:pt x="351" y="1449"/>
                    <a:pt x="352" y="1456"/>
                    <a:pt x="348" y="1460"/>
                  </a:cubicBezTo>
                  <a:cubicBezTo>
                    <a:pt x="345" y="1464"/>
                    <a:pt x="347" y="1465"/>
                    <a:pt x="349" y="1471"/>
                  </a:cubicBezTo>
                  <a:cubicBezTo>
                    <a:pt x="351" y="1476"/>
                    <a:pt x="351" y="1477"/>
                    <a:pt x="352" y="1482"/>
                  </a:cubicBezTo>
                  <a:cubicBezTo>
                    <a:pt x="353" y="1487"/>
                    <a:pt x="356" y="1485"/>
                    <a:pt x="360" y="1486"/>
                  </a:cubicBezTo>
                  <a:cubicBezTo>
                    <a:pt x="363" y="1486"/>
                    <a:pt x="363" y="1490"/>
                    <a:pt x="368" y="1492"/>
                  </a:cubicBezTo>
                  <a:cubicBezTo>
                    <a:pt x="374" y="1493"/>
                    <a:pt x="374" y="1490"/>
                    <a:pt x="376" y="1487"/>
                  </a:cubicBezTo>
                  <a:cubicBezTo>
                    <a:pt x="378" y="1485"/>
                    <a:pt x="383" y="1487"/>
                    <a:pt x="385" y="1487"/>
                  </a:cubicBezTo>
                  <a:cubicBezTo>
                    <a:pt x="388" y="1487"/>
                    <a:pt x="389" y="1485"/>
                    <a:pt x="392" y="1482"/>
                  </a:cubicBezTo>
                  <a:cubicBezTo>
                    <a:pt x="396" y="1479"/>
                    <a:pt x="398" y="1479"/>
                    <a:pt x="403" y="1479"/>
                  </a:cubicBezTo>
                  <a:cubicBezTo>
                    <a:pt x="409" y="1480"/>
                    <a:pt x="414" y="1478"/>
                    <a:pt x="418" y="1479"/>
                  </a:cubicBezTo>
                  <a:cubicBezTo>
                    <a:pt x="422" y="1480"/>
                    <a:pt x="426" y="1482"/>
                    <a:pt x="428" y="1480"/>
                  </a:cubicBezTo>
                  <a:cubicBezTo>
                    <a:pt x="431" y="1479"/>
                    <a:pt x="438" y="1479"/>
                    <a:pt x="441" y="1477"/>
                  </a:cubicBezTo>
                  <a:cubicBezTo>
                    <a:pt x="444" y="1476"/>
                    <a:pt x="449" y="1475"/>
                    <a:pt x="453" y="1471"/>
                  </a:cubicBezTo>
                  <a:cubicBezTo>
                    <a:pt x="457" y="1468"/>
                    <a:pt x="472" y="1453"/>
                    <a:pt x="474" y="1452"/>
                  </a:cubicBezTo>
                  <a:cubicBezTo>
                    <a:pt x="476" y="1451"/>
                    <a:pt x="489" y="1435"/>
                    <a:pt x="491" y="1431"/>
                  </a:cubicBezTo>
                  <a:cubicBezTo>
                    <a:pt x="493" y="1427"/>
                    <a:pt x="496" y="1427"/>
                    <a:pt x="498" y="1427"/>
                  </a:cubicBezTo>
                  <a:cubicBezTo>
                    <a:pt x="501" y="1427"/>
                    <a:pt x="508" y="1416"/>
                    <a:pt x="510" y="1412"/>
                  </a:cubicBezTo>
                  <a:cubicBezTo>
                    <a:pt x="512" y="1408"/>
                    <a:pt x="517" y="1403"/>
                    <a:pt x="520" y="1400"/>
                  </a:cubicBezTo>
                  <a:cubicBezTo>
                    <a:pt x="522" y="1397"/>
                    <a:pt x="523" y="1390"/>
                    <a:pt x="525" y="1385"/>
                  </a:cubicBezTo>
                  <a:cubicBezTo>
                    <a:pt x="525" y="1384"/>
                    <a:pt x="526" y="1383"/>
                    <a:pt x="526" y="1382"/>
                  </a:cubicBezTo>
                  <a:cubicBezTo>
                    <a:pt x="526" y="1382"/>
                    <a:pt x="526" y="1382"/>
                    <a:pt x="526" y="1381"/>
                  </a:cubicBezTo>
                  <a:cubicBezTo>
                    <a:pt x="526" y="1380"/>
                    <a:pt x="527" y="1378"/>
                    <a:pt x="527" y="1377"/>
                  </a:cubicBezTo>
                  <a:cubicBezTo>
                    <a:pt x="527" y="1377"/>
                    <a:pt x="527" y="1377"/>
                    <a:pt x="527" y="1377"/>
                  </a:cubicBezTo>
                  <a:cubicBezTo>
                    <a:pt x="527" y="1376"/>
                    <a:pt x="527" y="1376"/>
                    <a:pt x="527" y="1376"/>
                  </a:cubicBezTo>
                  <a:cubicBezTo>
                    <a:pt x="527" y="1375"/>
                    <a:pt x="527" y="1375"/>
                    <a:pt x="527" y="1373"/>
                  </a:cubicBezTo>
                  <a:cubicBezTo>
                    <a:pt x="527" y="1373"/>
                    <a:pt x="527" y="1373"/>
                    <a:pt x="527" y="1373"/>
                  </a:cubicBezTo>
                  <a:cubicBezTo>
                    <a:pt x="527" y="1372"/>
                    <a:pt x="527" y="1370"/>
                    <a:pt x="527" y="1369"/>
                  </a:cubicBezTo>
                  <a:cubicBezTo>
                    <a:pt x="527" y="1369"/>
                    <a:pt x="527" y="1369"/>
                    <a:pt x="527" y="1369"/>
                  </a:cubicBezTo>
                  <a:cubicBezTo>
                    <a:pt x="527" y="1368"/>
                    <a:pt x="527" y="1367"/>
                    <a:pt x="527" y="1367"/>
                  </a:cubicBezTo>
                  <a:cubicBezTo>
                    <a:pt x="527" y="1364"/>
                    <a:pt x="529" y="1358"/>
                    <a:pt x="534" y="1354"/>
                  </a:cubicBezTo>
                  <a:cubicBezTo>
                    <a:pt x="540" y="1351"/>
                    <a:pt x="555" y="1345"/>
                    <a:pt x="556" y="1338"/>
                  </a:cubicBezTo>
                  <a:cubicBezTo>
                    <a:pt x="558" y="1331"/>
                    <a:pt x="555" y="1312"/>
                    <a:pt x="554" y="1309"/>
                  </a:cubicBezTo>
                  <a:cubicBezTo>
                    <a:pt x="553" y="1306"/>
                    <a:pt x="553" y="1292"/>
                    <a:pt x="550" y="1292"/>
                  </a:cubicBezTo>
                  <a:cubicBezTo>
                    <a:pt x="548" y="1292"/>
                    <a:pt x="547" y="1289"/>
                    <a:pt x="550" y="1284"/>
                  </a:cubicBezTo>
                  <a:cubicBezTo>
                    <a:pt x="553" y="1278"/>
                    <a:pt x="575" y="1259"/>
                    <a:pt x="582" y="1254"/>
                  </a:cubicBezTo>
                  <a:cubicBezTo>
                    <a:pt x="589" y="1249"/>
                    <a:pt x="596" y="1247"/>
                    <a:pt x="599" y="1245"/>
                  </a:cubicBezTo>
                  <a:cubicBezTo>
                    <a:pt x="602" y="1243"/>
                    <a:pt x="612" y="1229"/>
                    <a:pt x="615" y="1228"/>
                  </a:cubicBezTo>
                  <a:cubicBezTo>
                    <a:pt x="617" y="1226"/>
                    <a:pt x="613" y="1219"/>
                    <a:pt x="611" y="1214"/>
                  </a:cubicBezTo>
                  <a:cubicBezTo>
                    <a:pt x="609" y="1209"/>
                    <a:pt x="608" y="1191"/>
                    <a:pt x="609" y="1187"/>
                  </a:cubicBezTo>
                  <a:cubicBezTo>
                    <a:pt x="609" y="1186"/>
                    <a:pt x="609" y="1185"/>
                    <a:pt x="609" y="1183"/>
                  </a:cubicBezTo>
                  <a:cubicBezTo>
                    <a:pt x="609" y="1183"/>
                    <a:pt x="609" y="1182"/>
                    <a:pt x="609" y="1182"/>
                  </a:cubicBezTo>
                  <a:cubicBezTo>
                    <a:pt x="609" y="1181"/>
                    <a:pt x="609" y="1180"/>
                    <a:pt x="609" y="1179"/>
                  </a:cubicBezTo>
                  <a:cubicBezTo>
                    <a:pt x="609" y="1179"/>
                    <a:pt x="609" y="1178"/>
                    <a:pt x="609" y="1178"/>
                  </a:cubicBezTo>
                  <a:cubicBezTo>
                    <a:pt x="609" y="1177"/>
                    <a:pt x="609" y="1176"/>
                    <a:pt x="609" y="1176"/>
                  </a:cubicBezTo>
                  <a:cubicBezTo>
                    <a:pt x="609" y="1175"/>
                    <a:pt x="609" y="1175"/>
                    <a:pt x="608" y="1174"/>
                  </a:cubicBezTo>
                  <a:cubicBezTo>
                    <a:pt x="608" y="1174"/>
                    <a:pt x="608" y="1173"/>
                    <a:pt x="608" y="1173"/>
                  </a:cubicBezTo>
                  <a:cubicBezTo>
                    <a:pt x="608" y="1172"/>
                    <a:pt x="608" y="1172"/>
                    <a:pt x="608" y="1171"/>
                  </a:cubicBezTo>
                  <a:cubicBezTo>
                    <a:pt x="606" y="1168"/>
                    <a:pt x="600" y="1161"/>
                    <a:pt x="598" y="1158"/>
                  </a:cubicBezTo>
                  <a:cubicBezTo>
                    <a:pt x="596" y="1155"/>
                    <a:pt x="597" y="1137"/>
                    <a:pt x="597" y="1133"/>
                  </a:cubicBezTo>
                  <a:cubicBezTo>
                    <a:pt x="597" y="1130"/>
                    <a:pt x="592" y="1123"/>
                    <a:pt x="592" y="1119"/>
                  </a:cubicBezTo>
                  <a:cubicBezTo>
                    <a:pt x="592" y="1116"/>
                    <a:pt x="592" y="1112"/>
                    <a:pt x="593" y="1111"/>
                  </a:cubicBezTo>
                  <a:cubicBezTo>
                    <a:pt x="593" y="1111"/>
                    <a:pt x="593" y="1111"/>
                    <a:pt x="593" y="1110"/>
                  </a:cubicBezTo>
                  <a:cubicBezTo>
                    <a:pt x="593" y="1110"/>
                    <a:pt x="593" y="1110"/>
                    <a:pt x="593" y="1110"/>
                  </a:cubicBezTo>
                  <a:cubicBezTo>
                    <a:pt x="594" y="1110"/>
                    <a:pt x="594" y="1110"/>
                    <a:pt x="594" y="1109"/>
                  </a:cubicBezTo>
                  <a:cubicBezTo>
                    <a:pt x="594" y="1109"/>
                    <a:pt x="594" y="1109"/>
                    <a:pt x="594" y="1109"/>
                  </a:cubicBezTo>
                  <a:cubicBezTo>
                    <a:pt x="595" y="1107"/>
                    <a:pt x="597" y="1104"/>
                    <a:pt x="598" y="1102"/>
                  </a:cubicBezTo>
                  <a:cubicBezTo>
                    <a:pt x="598" y="1102"/>
                    <a:pt x="598" y="1102"/>
                    <a:pt x="598" y="1102"/>
                  </a:cubicBezTo>
                  <a:cubicBezTo>
                    <a:pt x="599" y="1101"/>
                    <a:pt x="599" y="1100"/>
                    <a:pt x="600" y="1099"/>
                  </a:cubicBezTo>
                  <a:cubicBezTo>
                    <a:pt x="601" y="1094"/>
                    <a:pt x="609" y="1082"/>
                    <a:pt x="610" y="1080"/>
                  </a:cubicBezTo>
                  <a:cubicBezTo>
                    <a:pt x="610" y="1079"/>
                    <a:pt x="611" y="1079"/>
                    <a:pt x="612" y="1079"/>
                  </a:cubicBezTo>
                  <a:cubicBezTo>
                    <a:pt x="612" y="1079"/>
                    <a:pt x="612" y="1078"/>
                    <a:pt x="612" y="1078"/>
                  </a:cubicBezTo>
                  <a:cubicBezTo>
                    <a:pt x="613" y="1078"/>
                    <a:pt x="613" y="1078"/>
                    <a:pt x="614" y="1078"/>
                  </a:cubicBezTo>
                  <a:cubicBezTo>
                    <a:pt x="614" y="1078"/>
                    <a:pt x="614" y="1078"/>
                    <a:pt x="615" y="1078"/>
                  </a:cubicBezTo>
                  <a:cubicBezTo>
                    <a:pt x="616" y="1078"/>
                    <a:pt x="618" y="1078"/>
                    <a:pt x="619" y="1077"/>
                  </a:cubicBezTo>
                  <a:cubicBezTo>
                    <a:pt x="621" y="1076"/>
                    <a:pt x="634" y="1057"/>
                    <a:pt x="640" y="1049"/>
                  </a:cubicBezTo>
                  <a:cubicBezTo>
                    <a:pt x="645" y="1042"/>
                    <a:pt x="657" y="1034"/>
                    <a:pt x="662" y="1031"/>
                  </a:cubicBezTo>
                  <a:cubicBezTo>
                    <a:pt x="667" y="1029"/>
                    <a:pt x="665" y="1029"/>
                    <a:pt x="667" y="1027"/>
                  </a:cubicBezTo>
                  <a:cubicBezTo>
                    <a:pt x="668" y="1024"/>
                    <a:pt x="671" y="1022"/>
                    <a:pt x="675" y="1020"/>
                  </a:cubicBezTo>
                  <a:cubicBezTo>
                    <a:pt x="679" y="1017"/>
                    <a:pt x="692" y="993"/>
                    <a:pt x="695" y="987"/>
                  </a:cubicBezTo>
                  <a:cubicBezTo>
                    <a:pt x="697" y="981"/>
                    <a:pt x="706" y="966"/>
                    <a:pt x="708" y="962"/>
                  </a:cubicBezTo>
                  <a:cubicBezTo>
                    <a:pt x="711" y="958"/>
                    <a:pt x="712" y="942"/>
                    <a:pt x="711" y="937"/>
                  </a:cubicBezTo>
                  <a:cubicBezTo>
                    <a:pt x="711" y="931"/>
                    <a:pt x="711" y="930"/>
                    <a:pt x="708" y="932"/>
                  </a:cubicBezTo>
                  <a:cubicBezTo>
                    <a:pt x="706" y="934"/>
                    <a:pt x="697" y="937"/>
                    <a:pt x="693" y="939"/>
                  </a:cubicBezTo>
                  <a:cubicBezTo>
                    <a:pt x="690" y="941"/>
                    <a:pt x="681" y="939"/>
                    <a:pt x="676" y="941"/>
                  </a:cubicBezTo>
                  <a:cubicBezTo>
                    <a:pt x="671" y="942"/>
                    <a:pt x="671" y="943"/>
                    <a:pt x="667" y="945"/>
                  </a:cubicBezTo>
                  <a:cubicBezTo>
                    <a:pt x="664" y="947"/>
                    <a:pt x="665" y="943"/>
                    <a:pt x="660" y="943"/>
                  </a:cubicBezTo>
                  <a:cubicBezTo>
                    <a:pt x="656" y="943"/>
                    <a:pt x="646" y="948"/>
                    <a:pt x="644" y="949"/>
                  </a:cubicBezTo>
                  <a:cubicBezTo>
                    <a:pt x="641" y="949"/>
                    <a:pt x="635" y="940"/>
                    <a:pt x="634" y="937"/>
                  </a:cubicBezTo>
                  <a:cubicBezTo>
                    <a:pt x="634" y="936"/>
                    <a:pt x="633" y="935"/>
                    <a:pt x="633" y="935"/>
                  </a:cubicBezTo>
                  <a:cubicBezTo>
                    <a:pt x="633" y="935"/>
                    <a:pt x="633" y="935"/>
                    <a:pt x="633" y="935"/>
                  </a:cubicBezTo>
                  <a:cubicBezTo>
                    <a:pt x="632" y="935"/>
                    <a:pt x="632" y="934"/>
                    <a:pt x="632" y="934"/>
                  </a:cubicBezTo>
                  <a:cubicBezTo>
                    <a:pt x="631" y="934"/>
                    <a:pt x="631" y="934"/>
                    <a:pt x="631" y="933"/>
                  </a:cubicBezTo>
                  <a:cubicBezTo>
                    <a:pt x="631" y="933"/>
                    <a:pt x="631" y="933"/>
                    <a:pt x="631" y="933"/>
                  </a:cubicBezTo>
                  <a:cubicBezTo>
                    <a:pt x="631" y="933"/>
                    <a:pt x="631" y="933"/>
                    <a:pt x="631" y="933"/>
                  </a:cubicBezTo>
                  <a:cubicBezTo>
                    <a:pt x="631" y="932"/>
                    <a:pt x="631" y="931"/>
                    <a:pt x="630" y="929"/>
                  </a:cubicBezTo>
                  <a:cubicBezTo>
                    <a:pt x="630" y="928"/>
                    <a:pt x="630" y="927"/>
                    <a:pt x="629" y="926"/>
                  </a:cubicBezTo>
                  <a:cubicBezTo>
                    <a:pt x="629" y="925"/>
                    <a:pt x="628" y="923"/>
                    <a:pt x="627" y="922"/>
                  </a:cubicBezTo>
                  <a:cubicBezTo>
                    <a:pt x="627" y="922"/>
                    <a:pt x="627" y="922"/>
                    <a:pt x="627" y="921"/>
                  </a:cubicBezTo>
                  <a:cubicBezTo>
                    <a:pt x="626" y="921"/>
                    <a:pt x="626" y="920"/>
                    <a:pt x="626" y="920"/>
                  </a:cubicBezTo>
                  <a:cubicBezTo>
                    <a:pt x="625" y="919"/>
                    <a:pt x="625" y="919"/>
                    <a:pt x="624" y="918"/>
                  </a:cubicBezTo>
                  <a:cubicBezTo>
                    <a:pt x="620" y="915"/>
                    <a:pt x="617" y="914"/>
                    <a:pt x="614" y="911"/>
                  </a:cubicBezTo>
                  <a:cubicBezTo>
                    <a:pt x="611" y="909"/>
                    <a:pt x="610" y="904"/>
                    <a:pt x="607" y="904"/>
                  </a:cubicBezTo>
                  <a:cubicBezTo>
                    <a:pt x="605" y="903"/>
                    <a:pt x="596" y="896"/>
                    <a:pt x="593" y="895"/>
                  </a:cubicBezTo>
                  <a:cubicBezTo>
                    <a:pt x="590" y="894"/>
                    <a:pt x="587" y="882"/>
                    <a:pt x="585" y="877"/>
                  </a:cubicBezTo>
                  <a:cubicBezTo>
                    <a:pt x="585" y="876"/>
                    <a:pt x="584" y="875"/>
                    <a:pt x="583" y="874"/>
                  </a:cubicBezTo>
                  <a:cubicBezTo>
                    <a:pt x="583" y="874"/>
                    <a:pt x="583" y="874"/>
                    <a:pt x="583" y="874"/>
                  </a:cubicBezTo>
                  <a:cubicBezTo>
                    <a:pt x="582" y="872"/>
                    <a:pt x="581" y="870"/>
                    <a:pt x="579" y="868"/>
                  </a:cubicBezTo>
                  <a:cubicBezTo>
                    <a:pt x="579" y="868"/>
                    <a:pt x="579" y="868"/>
                    <a:pt x="579" y="868"/>
                  </a:cubicBezTo>
                  <a:cubicBezTo>
                    <a:pt x="578" y="867"/>
                    <a:pt x="578" y="867"/>
                    <a:pt x="577" y="866"/>
                  </a:cubicBezTo>
                  <a:cubicBezTo>
                    <a:pt x="577" y="866"/>
                    <a:pt x="577" y="866"/>
                    <a:pt x="577" y="866"/>
                  </a:cubicBezTo>
                  <a:cubicBezTo>
                    <a:pt x="576" y="865"/>
                    <a:pt x="576" y="865"/>
                    <a:pt x="575" y="864"/>
                  </a:cubicBezTo>
                  <a:cubicBezTo>
                    <a:pt x="575" y="864"/>
                    <a:pt x="575" y="864"/>
                    <a:pt x="575" y="864"/>
                  </a:cubicBezTo>
                  <a:cubicBezTo>
                    <a:pt x="574" y="864"/>
                    <a:pt x="574" y="863"/>
                    <a:pt x="574" y="863"/>
                  </a:cubicBezTo>
                  <a:cubicBezTo>
                    <a:pt x="571" y="862"/>
                    <a:pt x="565" y="852"/>
                    <a:pt x="564" y="846"/>
                  </a:cubicBezTo>
                  <a:cubicBezTo>
                    <a:pt x="563" y="840"/>
                    <a:pt x="562" y="834"/>
                    <a:pt x="562" y="830"/>
                  </a:cubicBezTo>
                  <a:cubicBezTo>
                    <a:pt x="561" y="826"/>
                    <a:pt x="562" y="824"/>
                    <a:pt x="557" y="823"/>
                  </a:cubicBezTo>
                  <a:cubicBezTo>
                    <a:pt x="552" y="821"/>
                    <a:pt x="548" y="815"/>
                    <a:pt x="547" y="814"/>
                  </a:cubicBezTo>
                  <a:cubicBezTo>
                    <a:pt x="546" y="812"/>
                    <a:pt x="549" y="809"/>
                    <a:pt x="548" y="807"/>
                  </a:cubicBezTo>
                  <a:cubicBezTo>
                    <a:pt x="547" y="805"/>
                    <a:pt x="534" y="779"/>
                    <a:pt x="530" y="774"/>
                  </a:cubicBezTo>
                  <a:cubicBezTo>
                    <a:pt x="526" y="768"/>
                    <a:pt x="528" y="768"/>
                    <a:pt x="528" y="766"/>
                  </a:cubicBezTo>
                  <a:cubicBezTo>
                    <a:pt x="528" y="764"/>
                    <a:pt x="523" y="760"/>
                    <a:pt x="521" y="758"/>
                  </a:cubicBezTo>
                  <a:cubicBezTo>
                    <a:pt x="520" y="755"/>
                    <a:pt x="530" y="764"/>
                    <a:pt x="533" y="766"/>
                  </a:cubicBezTo>
                  <a:cubicBezTo>
                    <a:pt x="534" y="766"/>
                    <a:pt x="534" y="766"/>
                    <a:pt x="534" y="766"/>
                  </a:cubicBezTo>
                  <a:cubicBezTo>
                    <a:pt x="534" y="766"/>
                    <a:pt x="534" y="766"/>
                    <a:pt x="534" y="766"/>
                  </a:cubicBezTo>
                  <a:cubicBezTo>
                    <a:pt x="535" y="766"/>
                    <a:pt x="535" y="766"/>
                    <a:pt x="536" y="765"/>
                  </a:cubicBezTo>
                  <a:cubicBezTo>
                    <a:pt x="537" y="765"/>
                    <a:pt x="538" y="764"/>
                    <a:pt x="540" y="764"/>
                  </a:cubicBezTo>
                  <a:cubicBezTo>
                    <a:pt x="540" y="764"/>
                    <a:pt x="540" y="764"/>
                    <a:pt x="540" y="764"/>
                  </a:cubicBezTo>
                  <a:cubicBezTo>
                    <a:pt x="544" y="764"/>
                    <a:pt x="550" y="776"/>
                    <a:pt x="553" y="781"/>
                  </a:cubicBezTo>
                  <a:cubicBezTo>
                    <a:pt x="556" y="786"/>
                    <a:pt x="562" y="791"/>
                    <a:pt x="564" y="793"/>
                  </a:cubicBezTo>
                  <a:cubicBezTo>
                    <a:pt x="566" y="794"/>
                    <a:pt x="563" y="795"/>
                    <a:pt x="563" y="798"/>
                  </a:cubicBezTo>
                  <a:cubicBezTo>
                    <a:pt x="563" y="801"/>
                    <a:pt x="567" y="802"/>
                    <a:pt x="570" y="804"/>
                  </a:cubicBezTo>
                  <a:cubicBezTo>
                    <a:pt x="573" y="805"/>
                    <a:pt x="584" y="822"/>
                    <a:pt x="585" y="824"/>
                  </a:cubicBezTo>
                  <a:cubicBezTo>
                    <a:pt x="586" y="826"/>
                    <a:pt x="584" y="826"/>
                    <a:pt x="583" y="828"/>
                  </a:cubicBezTo>
                  <a:cubicBezTo>
                    <a:pt x="583" y="830"/>
                    <a:pt x="588" y="841"/>
                    <a:pt x="590" y="845"/>
                  </a:cubicBezTo>
                  <a:cubicBezTo>
                    <a:pt x="592" y="848"/>
                    <a:pt x="597" y="849"/>
                    <a:pt x="600" y="851"/>
                  </a:cubicBezTo>
                  <a:cubicBezTo>
                    <a:pt x="602" y="854"/>
                    <a:pt x="606" y="858"/>
                    <a:pt x="609" y="863"/>
                  </a:cubicBezTo>
                  <a:cubicBezTo>
                    <a:pt x="612" y="868"/>
                    <a:pt x="617" y="876"/>
                    <a:pt x="620" y="882"/>
                  </a:cubicBezTo>
                  <a:cubicBezTo>
                    <a:pt x="620" y="882"/>
                    <a:pt x="621" y="883"/>
                    <a:pt x="621" y="884"/>
                  </a:cubicBezTo>
                  <a:cubicBezTo>
                    <a:pt x="621" y="884"/>
                    <a:pt x="621" y="884"/>
                    <a:pt x="621" y="884"/>
                  </a:cubicBezTo>
                  <a:cubicBezTo>
                    <a:pt x="621" y="885"/>
                    <a:pt x="621" y="885"/>
                    <a:pt x="621" y="885"/>
                  </a:cubicBezTo>
                  <a:cubicBezTo>
                    <a:pt x="621" y="885"/>
                    <a:pt x="621" y="885"/>
                    <a:pt x="621" y="886"/>
                  </a:cubicBezTo>
                  <a:cubicBezTo>
                    <a:pt x="621" y="886"/>
                    <a:pt x="621" y="886"/>
                    <a:pt x="621" y="887"/>
                  </a:cubicBezTo>
                  <a:cubicBezTo>
                    <a:pt x="621" y="887"/>
                    <a:pt x="621" y="888"/>
                    <a:pt x="621" y="889"/>
                  </a:cubicBezTo>
                  <a:cubicBezTo>
                    <a:pt x="621" y="889"/>
                    <a:pt x="621" y="889"/>
                    <a:pt x="621" y="889"/>
                  </a:cubicBezTo>
                  <a:cubicBezTo>
                    <a:pt x="621" y="889"/>
                    <a:pt x="621" y="890"/>
                    <a:pt x="621" y="891"/>
                  </a:cubicBezTo>
                  <a:cubicBezTo>
                    <a:pt x="621" y="895"/>
                    <a:pt x="629" y="911"/>
                    <a:pt x="629" y="915"/>
                  </a:cubicBezTo>
                  <a:cubicBezTo>
                    <a:pt x="629" y="919"/>
                    <a:pt x="633" y="923"/>
                    <a:pt x="636" y="923"/>
                  </a:cubicBezTo>
                  <a:cubicBezTo>
                    <a:pt x="638" y="923"/>
                    <a:pt x="647" y="920"/>
                    <a:pt x="649" y="918"/>
                  </a:cubicBezTo>
                  <a:cubicBezTo>
                    <a:pt x="651" y="917"/>
                    <a:pt x="661" y="916"/>
                    <a:pt x="668" y="916"/>
                  </a:cubicBezTo>
                  <a:cubicBezTo>
                    <a:pt x="674" y="916"/>
                    <a:pt x="691" y="907"/>
                    <a:pt x="696" y="903"/>
                  </a:cubicBezTo>
                  <a:cubicBezTo>
                    <a:pt x="701" y="900"/>
                    <a:pt x="717" y="896"/>
                    <a:pt x="719" y="895"/>
                  </a:cubicBezTo>
                  <a:cubicBezTo>
                    <a:pt x="720" y="894"/>
                    <a:pt x="721" y="888"/>
                    <a:pt x="723" y="886"/>
                  </a:cubicBezTo>
                  <a:cubicBezTo>
                    <a:pt x="724" y="886"/>
                    <a:pt x="724" y="885"/>
                    <a:pt x="724" y="885"/>
                  </a:cubicBezTo>
                  <a:cubicBezTo>
                    <a:pt x="725" y="885"/>
                    <a:pt x="725" y="885"/>
                    <a:pt x="725" y="885"/>
                  </a:cubicBezTo>
                  <a:cubicBezTo>
                    <a:pt x="726" y="885"/>
                    <a:pt x="726" y="884"/>
                    <a:pt x="726" y="884"/>
                  </a:cubicBezTo>
                  <a:cubicBezTo>
                    <a:pt x="727" y="884"/>
                    <a:pt x="727" y="884"/>
                    <a:pt x="727" y="884"/>
                  </a:cubicBezTo>
                  <a:cubicBezTo>
                    <a:pt x="728" y="884"/>
                    <a:pt x="728" y="883"/>
                    <a:pt x="729" y="883"/>
                  </a:cubicBezTo>
                  <a:cubicBezTo>
                    <a:pt x="729" y="883"/>
                    <a:pt x="729" y="883"/>
                    <a:pt x="730" y="883"/>
                  </a:cubicBezTo>
                  <a:cubicBezTo>
                    <a:pt x="730" y="883"/>
                    <a:pt x="731" y="882"/>
                    <a:pt x="732" y="882"/>
                  </a:cubicBezTo>
                  <a:cubicBezTo>
                    <a:pt x="732" y="882"/>
                    <a:pt x="732" y="882"/>
                    <a:pt x="732" y="882"/>
                  </a:cubicBezTo>
                  <a:cubicBezTo>
                    <a:pt x="733" y="881"/>
                    <a:pt x="734" y="881"/>
                    <a:pt x="735" y="881"/>
                  </a:cubicBezTo>
                  <a:cubicBezTo>
                    <a:pt x="735" y="881"/>
                    <a:pt x="735" y="881"/>
                    <a:pt x="736" y="881"/>
                  </a:cubicBezTo>
                  <a:cubicBezTo>
                    <a:pt x="736" y="880"/>
                    <a:pt x="737" y="880"/>
                    <a:pt x="738" y="880"/>
                  </a:cubicBezTo>
                  <a:cubicBezTo>
                    <a:pt x="738" y="880"/>
                    <a:pt x="738" y="880"/>
                    <a:pt x="738" y="880"/>
                  </a:cubicBezTo>
                  <a:cubicBezTo>
                    <a:pt x="739" y="880"/>
                    <a:pt x="740" y="879"/>
                    <a:pt x="740" y="879"/>
                  </a:cubicBezTo>
                  <a:cubicBezTo>
                    <a:pt x="740" y="879"/>
                    <a:pt x="740" y="879"/>
                    <a:pt x="741" y="879"/>
                  </a:cubicBezTo>
                  <a:cubicBezTo>
                    <a:pt x="741" y="879"/>
                    <a:pt x="742" y="879"/>
                    <a:pt x="742" y="879"/>
                  </a:cubicBezTo>
                  <a:cubicBezTo>
                    <a:pt x="746" y="879"/>
                    <a:pt x="753" y="878"/>
                    <a:pt x="753" y="875"/>
                  </a:cubicBezTo>
                  <a:cubicBezTo>
                    <a:pt x="754" y="872"/>
                    <a:pt x="755" y="870"/>
                    <a:pt x="758" y="870"/>
                  </a:cubicBezTo>
                  <a:cubicBezTo>
                    <a:pt x="762" y="869"/>
                    <a:pt x="763" y="865"/>
                    <a:pt x="764" y="864"/>
                  </a:cubicBezTo>
                  <a:cubicBezTo>
                    <a:pt x="765" y="862"/>
                    <a:pt x="769" y="860"/>
                    <a:pt x="773" y="860"/>
                  </a:cubicBezTo>
                  <a:cubicBezTo>
                    <a:pt x="777" y="859"/>
                    <a:pt x="775" y="856"/>
                    <a:pt x="774" y="853"/>
                  </a:cubicBezTo>
                  <a:cubicBezTo>
                    <a:pt x="774" y="850"/>
                    <a:pt x="775" y="848"/>
                    <a:pt x="776" y="843"/>
                  </a:cubicBezTo>
                  <a:cubicBezTo>
                    <a:pt x="777" y="838"/>
                    <a:pt x="777" y="844"/>
                    <a:pt x="779" y="844"/>
                  </a:cubicBezTo>
                  <a:cubicBezTo>
                    <a:pt x="781" y="845"/>
                    <a:pt x="784" y="838"/>
                    <a:pt x="786" y="837"/>
                  </a:cubicBezTo>
                  <a:cubicBezTo>
                    <a:pt x="788" y="835"/>
                    <a:pt x="790" y="830"/>
                    <a:pt x="791" y="826"/>
                  </a:cubicBezTo>
                  <a:cubicBezTo>
                    <a:pt x="793" y="823"/>
                    <a:pt x="793" y="821"/>
                    <a:pt x="790" y="821"/>
                  </a:cubicBezTo>
                  <a:cubicBezTo>
                    <a:pt x="786" y="820"/>
                    <a:pt x="785" y="817"/>
                    <a:pt x="782" y="813"/>
                  </a:cubicBezTo>
                  <a:cubicBezTo>
                    <a:pt x="779" y="809"/>
                    <a:pt x="773" y="810"/>
                    <a:pt x="768" y="809"/>
                  </a:cubicBezTo>
                  <a:cubicBezTo>
                    <a:pt x="767" y="809"/>
                    <a:pt x="767" y="809"/>
                    <a:pt x="766" y="809"/>
                  </a:cubicBezTo>
                  <a:cubicBezTo>
                    <a:pt x="766" y="809"/>
                    <a:pt x="766" y="808"/>
                    <a:pt x="766" y="808"/>
                  </a:cubicBezTo>
                  <a:cubicBezTo>
                    <a:pt x="765" y="808"/>
                    <a:pt x="765" y="808"/>
                    <a:pt x="765" y="807"/>
                  </a:cubicBezTo>
                  <a:cubicBezTo>
                    <a:pt x="764" y="807"/>
                    <a:pt x="764" y="807"/>
                    <a:pt x="764" y="807"/>
                  </a:cubicBezTo>
                  <a:cubicBezTo>
                    <a:pt x="764" y="806"/>
                    <a:pt x="763" y="806"/>
                    <a:pt x="763" y="805"/>
                  </a:cubicBezTo>
                  <a:cubicBezTo>
                    <a:pt x="763" y="805"/>
                    <a:pt x="763" y="805"/>
                    <a:pt x="763" y="805"/>
                  </a:cubicBezTo>
                  <a:cubicBezTo>
                    <a:pt x="762" y="805"/>
                    <a:pt x="762" y="804"/>
                    <a:pt x="761" y="803"/>
                  </a:cubicBezTo>
                  <a:cubicBezTo>
                    <a:pt x="761" y="803"/>
                    <a:pt x="761" y="803"/>
                    <a:pt x="761" y="803"/>
                  </a:cubicBezTo>
                  <a:cubicBezTo>
                    <a:pt x="760" y="802"/>
                    <a:pt x="760" y="802"/>
                    <a:pt x="760" y="801"/>
                  </a:cubicBezTo>
                  <a:cubicBezTo>
                    <a:pt x="760" y="801"/>
                    <a:pt x="760" y="801"/>
                    <a:pt x="760" y="800"/>
                  </a:cubicBezTo>
                  <a:cubicBezTo>
                    <a:pt x="758" y="798"/>
                    <a:pt x="757" y="796"/>
                    <a:pt x="757" y="794"/>
                  </a:cubicBezTo>
                  <a:cubicBezTo>
                    <a:pt x="755" y="789"/>
                    <a:pt x="759" y="786"/>
                    <a:pt x="758" y="786"/>
                  </a:cubicBezTo>
                  <a:cubicBezTo>
                    <a:pt x="756" y="786"/>
                    <a:pt x="741" y="801"/>
                    <a:pt x="739" y="804"/>
                  </a:cubicBezTo>
                  <a:cubicBezTo>
                    <a:pt x="737" y="807"/>
                    <a:pt x="727" y="805"/>
                    <a:pt x="723" y="805"/>
                  </a:cubicBezTo>
                  <a:cubicBezTo>
                    <a:pt x="718" y="806"/>
                    <a:pt x="717" y="806"/>
                    <a:pt x="714" y="805"/>
                  </a:cubicBezTo>
                  <a:cubicBezTo>
                    <a:pt x="713" y="805"/>
                    <a:pt x="712" y="805"/>
                    <a:pt x="711" y="804"/>
                  </a:cubicBezTo>
                  <a:cubicBezTo>
                    <a:pt x="711" y="804"/>
                    <a:pt x="711" y="804"/>
                    <a:pt x="711" y="804"/>
                  </a:cubicBezTo>
                  <a:cubicBezTo>
                    <a:pt x="710" y="804"/>
                    <a:pt x="710" y="803"/>
                    <a:pt x="709" y="803"/>
                  </a:cubicBezTo>
                  <a:cubicBezTo>
                    <a:pt x="709" y="803"/>
                    <a:pt x="709" y="803"/>
                    <a:pt x="709" y="802"/>
                  </a:cubicBezTo>
                  <a:cubicBezTo>
                    <a:pt x="708" y="802"/>
                    <a:pt x="708" y="802"/>
                    <a:pt x="708" y="802"/>
                  </a:cubicBezTo>
                  <a:cubicBezTo>
                    <a:pt x="708" y="801"/>
                    <a:pt x="708" y="801"/>
                    <a:pt x="707" y="801"/>
                  </a:cubicBezTo>
                  <a:cubicBezTo>
                    <a:pt x="707" y="800"/>
                    <a:pt x="707" y="800"/>
                    <a:pt x="707" y="800"/>
                  </a:cubicBezTo>
                  <a:cubicBezTo>
                    <a:pt x="706" y="798"/>
                    <a:pt x="713" y="795"/>
                    <a:pt x="712" y="793"/>
                  </a:cubicBezTo>
                  <a:cubicBezTo>
                    <a:pt x="712" y="792"/>
                    <a:pt x="708" y="785"/>
                    <a:pt x="707" y="784"/>
                  </a:cubicBezTo>
                  <a:cubicBezTo>
                    <a:pt x="705" y="784"/>
                    <a:pt x="704" y="789"/>
                    <a:pt x="702" y="790"/>
                  </a:cubicBezTo>
                  <a:cubicBezTo>
                    <a:pt x="702" y="790"/>
                    <a:pt x="702" y="790"/>
                    <a:pt x="701" y="790"/>
                  </a:cubicBezTo>
                  <a:cubicBezTo>
                    <a:pt x="701" y="790"/>
                    <a:pt x="701" y="790"/>
                    <a:pt x="701" y="790"/>
                  </a:cubicBezTo>
                  <a:cubicBezTo>
                    <a:pt x="700" y="790"/>
                    <a:pt x="700" y="790"/>
                    <a:pt x="700" y="790"/>
                  </a:cubicBezTo>
                  <a:cubicBezTo>
                    <a:pt x="700" y="790"/>
                    <a:pt x="700" y="790"/>
                    <a:pt x="699" y="789"/>
                  </a:cubicBezTo>
                  <a:cubicBezTo>
                    <a:pt x="699" y="789"/>
                    <a:pt x="699" y="789"/>
                    <a:pt x="698" y="788"/>
                  </a:cubicBezTo>
                  <a:cubicBezTo>
                    <a:pt x="698" y="788"/>
                    <a:pt x="697" y="788"/>
                    <a:pt x="697" y="788"/>
                  </a:cubicBezTo>
                  <a:cubicBezTo>
                    <a:pt x="696" y="787"/>
                    <a:pt x="694" y="780"/>
                    <a:pt x="694" y="778"/>
                  </a:cubicBezTo>
                  <a:cubicBezTo>
                    <a:pt x="694" y="776"/>
                    <a:pt x="690" y="772"/>
                    <a:pt x="687" y="770"/>
                  </a:cubicBezTo>
                  <a:cubicBezTo>
                    <a:pt x="685" y="768"/>
                    <a:pt x="681" y="765"/>
                    <a:pt x="679" y="762"/>
                  </a:cubicBezTo>
                  <a:cubicBezTo>
                    <a:pt x="679" y="761"/>
                    <a:pt x="679" y="760"/>
                    <a:pt x="678" y="760"/>
                  </a:cubicBezTo>
                  <a:cubicBezTo>
                    <a:pt x="678" y="760"/>
                    <a:pt x="678" y="760"/>
                    <a:pt x="678" y="760"/>
                  </a:cubicBezTo>
                  <a:cubicBezTo>
                    <a:pt x="677" y="758"/>
                    <a:pt x="676" y="757"/>
                    <a:pt x="675" y="756"/>
                  </a:cubicBezTo>
                  <a:cubicBezTo>
                    <a:pt x="674" y="755"/>
                    <a:pt x="673" y="753"/>
                    <a:pt x="672" y="752"/>
                  </a:cubicBezTo>
                  <a:cubicBezTo>
                    <a:pt x="672" y="752"/>
                    <a:pt x="671" y="751"/>
                    <a:pt x="671" y="751"/>
                  </a:cubicBezTo>
                  <a:cubicBezTo>
                    <a:pt x="671" y="751"/>
                    <a:pt x="671" y="751"/>
                    <a:pt x="671" y="751"/>
                  </a:cubicBezTo>
                  <a:cubicBezTo>
                    <a:pt x="671" y="750"/>
                    <a:pt x="671" y="750"/>
                    <a:pt x="671" y="749"/>
                  </a:cubicBezTo>
                  <a:cubicBezTo>
                    <a:pt x="671" y="749"/>
                    <a:pt x="671" y="749"/>
                    <a:pt x="671" y="749"/>
                  </a:cubicBezTo>
                  <a:cubicBezTo>
                    <a:pt x="671" y="749"/>
                    <a:pt x="671" y="749"/>
                    <a:pt x="672" y="749"/>
                  </a:cubicBezTo>
                  <a:cubicBezTo>
                    <a:pt x="672" y="748"/>
                    <a:pt x="672" y="748"/>
                    <a:pt x="672" y="748"/>
                  </a:cubicBezTo>
                  <a:cubicBezTo>
                    <a:pt x="672" y="748"/>
                    <a:pt x="672" y="748"/>
                    <a:pt x="672" y="748"/>
                  </a:cubicBezTo>
                  <a:cubicBezTo>
                    <a:pt x="672" y="748"/>
                    <a:pt x="672" y="748"/>
                    <a:pt x="672" y="748"/>
                  </a:cubicBezTo>
                  <a:cubicBezTo>
                    <a:pt x="673" y="747"/>
                    <a:pt x="673" y="747"/>
                    <a:pt x="673" y="746"/>
                  </a:cubicBezTo>
                  <a:cubicBezTo>
                    <a:pt x="673" y="745"/>
                    <a:pt x="677" y="745"/>
                    <a:pt x="680" y="745"/>
                  </a:cubicBezTo>
                  <a:cubicBezTo>
                    <a:pt x="680" y="745"/>
                    <a:pt x="680" y="745"/>
                    <a:pt x="681" y="745"/>
                  </a:cubicBezTo>
                  <a:cubicBezTo>
                    <a:pt x="681" y="745"/>
                    <a:pt x="681" y="744"/>
                    <a:pt x="681" y="744"/>
                  </a:cubicBezTo>
                  <a:cubicBezTo>
                    <a:pt x="681" y="744"/>
                    <a:pt x="681" y="744"/>
                    <a:pt x="681" y="744"/>
                  </a:cubicBezTo>
                  <a:cubicBezTo>
                    <a:pt x="682" y="744"/>
                    <a:pt x="682" y="744"/>
                    <a:pt x="682" y="744"/>
                  </a:cubicBezTo>
                  <a:cubicBezTo>
                    <a:pt x="682" y="744"/>
                    <a:pt x="682" y="744"/>
                    <a:pt x="682" y="744"/>
                  </a:cubicBezTo>
                  <a:cubicBezTo>
                    <a:pt x="682" y="744"/>
                    <a:pt x="682" y="744"/>
                    <a:pt x="682" y="744"/>
                  </a:cubicBezTo>
                  <a:cubicBezTo>
                    <a:pt x="682" y="743"/>
                    <a:pt x="682" y="743"/>
                    <a:pt x="682" y="743"/>
                  </a:cubicBezTo>
                  <a:cubicBezTo>
                    <a:pt x="682" y="741"/>
                    <a:pt x="685" y="743"/>
                    <a:pt x="687" y="745"/>
                  </a:cubicBezTo>
                  <a:cubicBezTo>
                    <a:pt x="688" y="746"/>
                    <a:pt x="691" y="747"/>
                    <a:pt x="693" y="747"/>
                  </a:cubicBezTo>
                  <a:cubicBezTo>
                    <a:pt x="695" y="747"/>
                    <a:pt x="699" y="754"/>
                    <a:pt x="701" y="759"/>
                  </a:cubicBezTo>
                  <a:cubicBezTo>
                    <a:pt x="704" y="764"/>
                    <a:pt x="706" y="765"/>
                    <a:pt x="712" y="766"/>
                  </a:cubicBezTo>
                  <a:cubicBezTo>
                    <a:pt x="717" y="766"/>
                    <a:pt x="717" y="770"/>
                    <a:pt x="720" y="773"/>
                  </a:cubicBezTo>
                  <a:cubicBezTo>
                    <a:pt x="723" y="775"/>
                    <a:pt x="730" y="777"/>
                    <a:pt x="733" y="778"/>
                  </a:cubicBezTo>
                  <a:cubicBezTo>
                    <a:pt x="736" y="778"/>
                    <a:pt x="740" y="780"/>
                    <a:pt x="743" y="780"/>
                  </a:cubicBezTo>
                  <a:cubicBezTo>
                    <a:pt x="746" y="780"/>
                    <a:pt x="754" y="774"/>
                    <a:pt x="755" y="773"/>
                  </a:cubicBezTo>
                  <a:cubicBezTo>
                    <a:pt x="756" y="772"/>
                    <a:pt x="760" y="777"/>
                    <a:pt x="761" y="781"/>
                  </a:cubicBezTo>
                  <a:cubicBezTo>
                    <a:pt x="763" y="785"/>
                    <a:pt x="763" y="788"/>
                    <a:pt x="769" y="789"/>
                  </a:cubicBezTo>
                  <a:cubicBezTo>
                    <a:pt x="776" y="791"/>
                    <a:pt x="797" y="792"/>
                    <a:pt x="801" y="793"/>
                  </a:cubicBezTo>
                  <a:cubicBezTo>
                    <a:pt x="801" y="794"/>
                    <a:pt x="801" y="794"/>
                    <a:pt x="802" y="794"/>
                  </a:cubicBezTo>
                  <a:cubicBezTo>
                    <a:pt x="802" y="794"/>
                    <a:pt x="802" y="794"/>
                    <a:pt x="802" y="794"/>
                  </a:cubicBezTo>
                  <a:cubicBezTo>
                    <a:pt x="805" y="795"/>
                    <a:pt x="810" y="795"/>
                    <a:pt x="815" y="795"/>
                  </a:cubicBezTo>
                  <a:cubicBezTo>
                    <a:pt x="815" y="795"/>
                    <a:pt x="815" y="795"/>
                    <a:pt x="815" y="795"/>
                  </a:cubicBezTo>
                  <a:cubicBezTo>
                    <a:pt x="817" y="795"/>
                    <a:pt x="818" y="795"/>
                    <a:pt x="820" y="795"/>
                  </a:cubicBezTo>
                  <a:cubicBezTo>
                    <a:pt x="826" y="794"/>
                    <a:pt x="828" y="794"/>
                    <a:pt x="830" y="793"/>
                  </a:cubicBezTo>
                  <a:cubicBezTo>
                    <a:pt x="833" y="793"/>
                    <a:pt x="833" y="795"/>
                    <a:pt x="838" y="795"/>
                  </a:cubicBezTo>
                  <a:cubicBezTo>
                    <a:pt x="843" y="796"/>
                    <a:pt x="856" y="792"/>
                    <a:pt x="859" y="793"/>
                  </a:cubicBezTo>
                  <a:cubicBezTo>
                    <a:pt x="862" y="793"/>
                    <a:pt x="864" y="800"/>
                    <a:pt x="866" y="801"/>
                  </a:cubicBezTo>
                  <a:cubicBezTo>
                    <a:pt x="868" y="803"/>
                    <a:pt x="866" y="807"/>
                    <a:pt x="871" y="809"/>
                  </a:cubicBezTo>
                  <a:cubicBezTo>
                    <a:pt x="872" y="809"/>
                    <a:pt x="873" y="809"/>
                    <a:pt x="874" y="810"/>
                  </a:cubicBezTo>
                  <a:cubicBezTo>
                    <a:pt x="874" y="810"/>
                    <a:pt x="875" y="810"/>
                    <a:pt x="875" y="810"/>
                  </a:cubicBezTo>
                  <a:cubicBezTo>
                    <a:pt x="875" y="810"/>
                    <a:pt x="876" y="810"/>
                    <a:pt x="876" y="810"/>
                  </a:cubicBezTo>
                  <a:cubicBezTo>
                    <a:pt x="877" y="810"/>
                    <a:pt x="877" y="810"/>
                    <a:pt x="877" y="810"/>
                  </a:cubicBezTo>
                  <a:cubicBezTo>
                    <a:pt x="878" y="810"/>
                    <a:pt x="878" y="810"/>
                    <a:pt x="878" y="810"/>
                  </a:cubicBezTo>
                  <a:cubicBezTo>
                    <a:pt x="879" y="809"/>
                    <a:pt x="880" y="809"/>
                    <a:pt x="880" y="809"/>
                  </a:cubicBezTo>
                  <a:cubicBezTo>
                    <a:pt x="883" y="809"/>
                    <a:pt x="882" y="810"/>
                    <a:pt x="883" y="815"/>
                  </a:cubicBezTo>
                  <a:cubicBezTo>
                    <a:pt x="884" y="820"/>
                    <a:pt x="896" y="820"/>
                    <a:pt x="899" y="821"/>
                  </a:cubicBezTo>
                  <a:cubicBezTo>
                    <a:pt x="902" y="822"/>
                    <a:pt x="899" y="824"/>
                    <a:pt x="895" y="825"/>
                  </a:cubicBezTo>
                  <a:cubicBezTo>
                    <a:pt x="891" y="826"/>
                    <a:pt x="886" y="822"/>
                    <a:pt x="886" y="824"/>
                  </a:cubicBezTo>
                  <a:cubicBezTo>
                    <a:pt x="886" y="825"/>
                    <a:pt x="903" y="844"/>
                    <a:pt x="906" y="845"/>
                  </a:cubicBezTo>
                  <a:cubicBezTo>
                    <a:pt x="909" y="845"/>
                    <a:pt x="916" y="842"/>
                    <a:pt x="918" y="840"/>
                  </a:cubicBezTo>
                  <a:cubicBezTo>
                    <a:pt x="920" y="838"/>
                    <a:pt x="919" y="827"/>
                    <a:pt x="920" y="828"/>
                  </a:cubicBezTo>
                  <a:cubicBezTo>
                    <a:pt x="922" y="828"/>
                    <a:pt x="924" y="836"/>
                    <a:pt x="924" y="837"/>
                  </a:cubicBezTo>
                  <a:cubicBezTo>
                    <a:pt x="925" y="839"/>
                    <a:pt x="928" y="852"/>
                    <a:pt x="927" y="855"/>
                  </a:cubicBezTo>
                  <a:cubicBezTo>
                    <a:pt x="927" y="857"/>
                    <a:pt x="931" y="866"/>
                    <a:pt x="934" y="873"/>
                  </a:cubicBezTo>
                  <a:cubicBezTo>
                    <a:pt x="936" y="880"/>
                    <a:pt x="945" y="900"/>
                    <a:pt x="947" y="905"/>
                  </a:cubicBezTo>
                  <a:cubicBezTo>
                    <a:pt x="951" y="910"/>
                    <a:pt x="955" y="913"/>
                    <a:pt x="955" y="918"/>
                  </a:cubicBezTo>
                  <a:cubicBezTo>
                    <a:pt x="954" y="922"/>
                    <a:pt x="963" y="934"/>
                    <a:pt x="964" y="937"/>
                  </a:cubicBezTo>
                  <a:cubicBezTo>
                    <a:pt x="966" y="939"/>
                    <a:pt x="978" y="962"/>
                    <a:pt x="981" y="965"/>
                  </a:cubicBezTo>
                  <a:cubicBezTo>
                    <a:pt x="984" y="969"/>
                    <a:pt x="988" y="972"/>
                    <a:pt x="990" y="973"/>
                  </a:cubicBezTo>
                  <a:cubicBezTo>
                    <a:pt x="992" y="974"/>
                    <a:pt x="997" y="969"/>
                    <a:pt x="997" y="966"/>
                  </a:cubicBezTo>
                  <a:cubicBezTo>
                    <a:pt x="997" y="963"/>
                    <a:pt x="1001" y="964"/>
                    <a:pt x="1003" y="963"/>
                  </a:cubicBezTo>
                  <a:cubicBezTo>
                    <a:pt x="1004" y="962"/>
                    <a:pt x="1006" y="957"/>
                    <a:pt x="1007" y="956"/>
                  </a:cubicBezTo>
                  <a:cubicBezTo>
                    <a:pt x="1008" y="954"/>
                    <a:pt x="1011" y="951"/>
                    <a:pt x="1013" y="947"/>
                  </a:cubicBezTo>
                  <a:cubicBezTo>
                    <a:pt x="1014" y="944"/>
                    <a:pt x="1011" y="939"/>
                    <a:pt x="1009" y="937"/>
                  </a:cubicBezTo>
                  <a:cubicBezTo>
                    <a:pt x="1008" y="934"/>
                    <a:pt x="1011" y="930"/>
                    <a:pt x="1012" y="928"/>
                  </a:cubicBezTo>
                  <a:cubicBezTo>
                    <a:pt x="1015" y="926"/>
                    <a:pt x="1016" y="915"/>
                    <a:pt x="1014" y="910"/>
                  </a:cubicBezTo>
                  <a:cubicBezTo>
                    <a:pt x="1013" y="905"/>
                    <a:pt x="1013" y="898"/>
                    <a:pt x="1014" y="895"/>
                  </a:cubicBezTo>
                  <a:cubicBezTo>
                    <a:pt x="1015" y="892"/>
                    <a:pt x="1019" y="893"/>
                    <a:pt x="1020" y="891"/>
                  </a:cubicBezTo>
                  <a:cubicBezTo>
                    <a:pt x="1022" y="889"/>
                    <a:pt x="1024" y="887"/>
                    <a:pt x="1025" y="887"/>
                  </a:cubicBezTo>
                  <a:cubicBezTo>
                    <a:pt x="1027" y="886"/>
                    <a:pt x="1027" y="879"/>
                    <a:pt x="1032" y="877"/>
                  </a:cubicBezTo>
                  <a:cubicBezTo>
                    <a:pt x="1038" y="875"/>
                    <a:pt x="1051" y="861"/>
                    <a:pt x="1057" y="856"/>
                  </a:cubicBezTo>
                  <a:cubicBezTo>
                    <a:pt x="1063" y="850"/>
                    <a:pt x="1068" y="851"/>
                    <a:pt x="1070" y="851"/>
                  </a:cubicBezTo>
                  <a:cubicBezTo>
                    <a:pt x="1073" y="851"/>
                    <a:pt x="1073" y="847"/>
                    <a:pt x="1072" y="843"/>
                  </a:cubicBezTo>
                  <a:cubicBezTo>
                    <a:pt x="1072" y="840"/>
                    <a:pt x="1071" y="836"/>
                    <a:pt x="1073" y="835"/>
                  </a:cubicBezTo>
                  <a:cubicBezTo>
                    <a:pt x="1075" y="834"/>
                    <a:pt x="1080" y="832"/>
                    <a:pt x="1082" y="832"/>
                  </a:cubicBezTo>
                  <a:cubicBezTo>
                    <a:pt x="1084" y="831"/>
                    <a:pt x="1088" y="833"/>
                    <a:pt x="1090" y="833"/>
                  </a:cubicBezTo>
                  <a:cubicBezTo>
                    <a:pt x="1090" y="833"/>
                    <a:pt x="1090" y="833"/>
                    <a:pt x="1090" y="833"/>
                  </a:cubicBezTo>
                  <a:cubicBezTo>
                    <a:pt x="1091" y="833"/>
                    <a:pt x="1091" y="833"/>
                    <a:pt x="1091" y="833"/>
                  </a:cubicBezTo>
                  <a:cubicBezTo>
                    <a:pt x="1091" y="833"/>
                    <a:pt x="1091" y="833"/>
                    <a:pt x="1092" y="833"/>
                  </a:cubicBezTo>
                  <a:cubicBezTo>
                    <a:pt x="1092" y="833"/>
                    <a:pt x="1093" y="832"/>
                    <a:pt x="1094" y="832"/>
                  </a:cubicBezTo>
                  <a:cubicBezTo>
                    <a:pt x="1094" y="832"/>
                    <a:pt x="1094" y="832"/>
                    <a:pt x="1094" y="832"/>
                  </a:cubicBezTo>
                  <a:cubicBezTo>
                    <a:pt x="1094" y="832"/>
                    <a:pt x="1094" y="832"/>
                    <a:pt x="1095" y="832"/>
                  </a:cubicBezTo>
                  <a:cubicBezTo>
                    <a:pt x="1095" y="832"/>
                    <a:pt x="1096" y="832"/>
                    <a:pt x="1096" y="831"/>
                  </a:cubicBezTo>
                  <a:cubicBezTo>
                    <a:pt x="1096" y="831"/>
                    <a:pt x="1096" y="831"/>
                    <a:pt x="1096" y="831"/>
                  </a:cubicBezTo>
                  <a:cubicBezTo>
                    <a:pt x="1097" y="831"/>
                    <a:pt x="1097" y="831"/>
                    <a:pt x="1098" y="831"/>
                  </a:cubicBezTo>
                  <a:cubicBezTo>
                    <a:pt x="1098" y="831"/>
                    <a:pt x="1098" y="831"/>
                    <a:pt x="1098" y="831"/>
                  </a:cubicBezTo>
                  <a:cubicBezTo>
                    <a:pt x="1098" y="830"/>
                    <a:pt x="1099" y="830"/>
                    <a:pt x="1099" y="830"/>
                  </a:cubicBezTo>
                  <a:cubicBezTo>
                    <a:pt x="1099" y="830"/>
                    <a:pt x="1099" y="830"/>
                    <a:pt x="1099" y="830"/>
                  </a:cubicBezTo>
                  <a:cubicBezTo>
                    <a:pt x="1100" y="830"/>
                    <a:pt x="1100" y="829"/>
                    <a:pt x="1100" y="829"/>
                  </a:cubicBezTo>
                  <a:cubicBezTo>
                    <a:pt x="1102" y="828"/>
                    <a:pt x="1103" y="830"/>
                    <a:pt x="1106" y="830"/>
                  </a:cubicBezTo>
                  <a:cubicBezTo>
                    <a:pt x="1110" y="831"/>
                    <a:pt x="1108" y="827"/>
                    <a:pt x="1108" y="826"/>
                  </a:cubicBezTo>
                  <a:cubicBezTo>
                    <a:pt x="1107" y="824"/>
                    <a:pt x="1110" y="823"/>
                    <a:pt x="1111" y="824"/>
                  </a:cubicBezTo>
                  <a:cubicBezTo>
                    <a:pt x="1113" y="826"/>
                    <a:pt x="1115" y="824"/>
                    <a:pt x="1115" y="821"/>
                  </a:cubicBezTo>
                  <a:cubicBezTo>
                    <a:pt x="1114" y="819"/>
                    <a:pt x="1118" y="826"/>
                    <a:pt x="1120" y="829"/>
                  </a:cubicBezTo>
                  <a:cubicBezTo>
                    <a:pt x="1121" y="831"/>
                    <a:pt x="1122" y="835"/>
                    <a:pt x="1124" y="839"/>
                  </a:cubicBezTo>
                  <a:cubicBezTo>
                    <a:pt x="1124" y="839"/>
                    <a:pt x="1124" y="839"/>
                    <a:pt x="1124" y="839"/>
                  </a:cubicBezTo>
                  <a:cubicBezTo>
                    <a:pt x="1124" y="839"/>
                    <a:pt x="1124" y="839"/>
                    <a:pt x="1124" y="839"/>
                  </a:cubicBezTo>
                  <a:cubicBezTo>
                    <a:pt x="1125" y="839"/>
                    <a:pt x="1126" y="840"/>
                    <a:pt x="1126" y="841"/>
                  </a:cubicBezTo>
                  <a:cubicBezTo>
                    <a:pt x="1126" y="841"/>
                    <a:pt x="1126" y="841"/>
                    <a:pt x="1126" y="841"/>
                  </a:cubicBezTo>
                  <a:cubicBezTo>
                    <a:pt x="1126" y="842"/>
                    <a:pt x="1127" y="843"/>
                    <a:pt x="1128" y="843"/>
                  </a:cubicBezTo>
                  <a:cubicBezTo>
                    <a:pt x="1128" y="844"/>
                    <a:pt x="1128" y="844"/>
                    <a:pt x="1128" y="844"/>
                  </a:cubicBezTo>
                  <a:cubicBezTo>
                    <a:pt x="1128" y="845"/>
                    <a:pt x="1129" y="845"/>
                    <a:pt x="1129" y="845"/>
                  </a:cubicBezTo>
                  <a:cubicBezTo>
                    <a:pt x="1130" y="846"/>
                    <a:pt x="1130" y="847"/>
                    <a:pt x="1131" y="847"/>
                  </a:cubicBezTo>
                  <a:cubicBezTo>
                    <a:pt x="1137" y="852"/>
                    <a:pt x="1141" y="855"/>
                    <a:pt x="1146" y="860"/>
                  </a:cubicBezTo>
                  <a:cubicBezTo>
                    <a:pt x="1151" y="864"/>
                    <a:pt x="1154" y="871"/>
                    <a:pt x="1155" y="874"/>
                  </a:cubicBezTo>
                  <a:cubicBezTo>
                    <a:pt x="1156" y="877"/>
                    <a:pt x="1153" y="885"/>
                    <a:pt x="1152" y="887"/>
                  </a:cubicBezTo>
                  <a:cubicBezTo>
                    <a:pt x="1151" y="889"/>
                    <a:pt x="1157" y="892"/>
                    <a:pt x="1160" y="894"/>
                  </a:cubicBezTo>
                  <a:cubicBezTo>
                    <a:pt x="1163" y="895"/>
                    <a:pt x="1167" y="892"/>
                    <a:pt x="1171" y="890"/>
                  </a:cubicBezTo>
                  <a:cubicBezTo>
                    <a:pt x="1175" y="888"/>
                    <a:pt x="1180" y="880"/>
                    <a:pt x="1181" y="882"/>
                  </a:cubicBezTo>
                  <a:cubicBezTo>
                    <a:pt x="1181" y="884"/>
                    <a:pt x="1182" y="884"/>
                    <a:pt x="1184" y="8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6420733" y="3825644"/>
              <a:ext cx="130550" cy="273403"/>
            </a:xfrm>
            <a:custGeom>
              <a:avLst/>
              <a:gdLst>
                <a:gd name="T0" fmla="*/ 60 w 81"/>
                <a:gd name="T1" fmla="*/ 0 h 169"/>
                <a:gd name="T2" fmla="*/ 59 w 81"/>
                <a:gd name="T3" fmla="*/ 10 h 169"/>
                <a:gd name="T4" fmla="*/ 56 w 81"/>
                <a:gd name="T5" fmla="*/ 16 h 169"/>
                <a:gd name="T6" fmla="*/ 51 w 81"/>
                <a:gd name="T7" fmla="*/ 22 h 169"/>
                <a:gd name="T8" fmla="*/ 45 w 81"/>
                <a:gd name="T9" fmla="*/ 25 h 169"/>
                <a:gd name="T10" fmla="*/ 46 w 81"/>
                <a:gd name="T11" fmla="*/ 31 h 169"/>
                <a:gd name="T12" fmla="*/ 40 w 81"/>
                <a:gd name="T13" fmla="*/ 37 h 169"/>
                <a:gd name="T14" fmla="*/ 33 w 81"/>
                <a:gd name="T15" fmla="*/ 42 h 169"/>
                <a:gd name="T16" fmla="*/ 26 w 81"/>
                <a:gd name="T17" fmla="*/ 42 h 169"/>
                <a:gd name="T18" fmla="*/ 19 w 81"/>
                <a:gd name="T19" fmla="*/ 46 h 169"/>
                <a:gd name="T20" fmla="*/ 14 w 81"/>
                <a:gd name="T21" fmla="*/ 49 h 169"/>
                <a:gd name="T22" fmla="*/ 7 w 81"/>
                <a:gd name="T23" fmla="*/ 62 h 169"/>
                <a:gd name="T24" fmla="*/ 15 w 81"/>
                <a:gd name="T25" fmla="*/ 93 h 169"/>
                <a:gd name="T26" fmla="*/ 6 w 81"/>
                <a:gd name="T27" fmla="*/ 107 h 169"/>
                <a:gd name="T28" fmla="*/ 0 w 81"/>
                <a:gd name="T29" fmla="*/ 123 h 169"/>
                <a:gd name="T30" fmla="*/ 3 w 81"/>
                <a:gd name="T31" fmla="*/ 129 h 169"/>
                <a:gd name="T32" fmla="*/ 5 w 81"/>
                <a:gd name="T33" fmla="*/ 133 h 169"/>
                <a:gd name="T34" fmla="*/ 7 w 81"/>
                <a:gd name="T35" fmla="*/ 154 h 169"/>
                <a:gd name="T36" fmla="*/ 15 w 81"/>
                <a:gd name="T37" fmla="*/ 161 h 169"/>
                <a:gd name="T38" fmla="*/ 22 w 81"/>
                <a:gd name="T39" fmla="*/ 168 h 169"/>
                <a:gd name="T40" fmla="*/ 40 w 81"/>
                <a:gd name="T41" fmla="*/ 160 h 169"/>
                <a:gd name="T42" fmla="*/ 46 w 81"/>
                <a:gd name="T43" fmla="*/ 154 h 169"/>
                <a:gd name="T44" fmla="*/ 55 w 81"/>
                <a:gd name="T45" fmla="*/ 126 h 169"/>
                <a:gd name="T46" fmla="*/ 64 w 81"/>
                <a:gd name="T47" fmla="*/ 82 h 169"/>
                <a:gd name="T48" fmla="*/ 71 w 81"/>
                <a:gd name="T49" fmla="*/ 53 h 169"/>
                <a:gd name="T50" fmla="*/ 71 w 81"/>
                <a:gd name="T51" fmla="*/ 41 h 169"/>
                <a:gd name="T52" fmla="*/ 77 w 81"/>
                <a:gd name="T53" fmla="*/ 43 h 169"/>
                <a:gd name="T54" fmla="*/ 74 w 81"/>
                <a:gd name="T55" fmla="*/ 13 h 169"/>
                <a:gd name="T56" fmla="*/ 60 w 81"/>
                <a:gd name="T5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9">
                  <a:moveTo>
                    <a:pt x="60" y="0"/>
                  </a:moveTo>
                  <a:cubicBezTo>
                    <a:pt x="56" y="0"/>
                    <a:pt x="58" y="8"/>
                    <a:pt x="59" y="10"/>
                  </a:cubicBezTo>
                  <a:cubicBezTo>
                    <a:pt x="59" y="12"/>
                    <a:pt x="57" y="16"/>
                    <a:pt x="56" y="16"/>
                  </a:cubicBezTo>
                  <a:cubicBezTo>
                    <a:pt x="54" y="17"/>
                    <a:pt x="50" y="20"/>
                    <a:pt x="51" y="22"/>
                  </a:cubicBezTo>
                  <a:cubicBezTo>
                    <a:pt x="52" y="24"/>
                    <a:pt x="50" y="23"/>
                    <a:pt x="45" y="25"/>
                  </a:cubicBezTo>
                  <a:cubicBezTo>
                    <a:pt x="41" y="28"/>
                    <a:pt x="44" y="30"/>
                    <a:pt x="46" y="31"/>
                  </a:cubicBezTo>
                  <a:cubicBezTo>
                    <a:pt x="48" y="33"/>
                    <a:pt x="44" y="34"/>
                    <a:pt x="40" y="37"/>
                  </a:cubicBezTo>
                  <a:cubicBezTo>
                    <a:pt x="36" y="39"/>
                    <a:pt x="36" y="40"/>
                    <a:pt x="33" y="42"/>
                  </a:cubicBezTo>
                  <a:cubicBezTo>
                    <a:pt x="31" y="45"/>
                    <a:pt x="30" y="44"/>
                    <a:pt x="26" y="42"/>
                  </a:cubicBezTo>
                  <a:cubicBezTo>
                    <a:pt x="23" y="41"/>
                    <a:pt x="23" y="43"/>
                    <a:pt x="19" y="46"/>
                  </a:cubicBezTo>
                  <a:cubicBezTo>
                    <a:pt x="16" y="48"/>
                    <a:pt x="14" y="47"/>
                    <a:pt x="14" y="49"/>
                  </a:cubicBezTo>
                  <a:cubicBezTo>
                    <a:pt x="15" y="51"/>
                    <a:pt x="8" y="57"/>
                    <a:pt x="7" y="62"/>
                  </a:cubicBezTo>
                  <a:cubicBezTo>
                    <a:pt x="6" y="67"/>
                    <a:pt x="13" y="88"/>
                    <a:pt x="15" y="93"/>
                  </a:cubicBezTo>
                  <a:cubicBezTo>
                    <a:pt x="17" y="98"/>
                    <a:pt x="11" y="101"/>
                    <a:pt x="6" y="107"/>
                  </a:cubicBezTo>
                  <a:cubicBezTo>
                    <a:pt x="2" y="113"/>
                    <a:pt x="0" y="118"/>
                    <a:pt x="0" y="123"/>
                  </a:cubicBezTo>
                  <a:cubicBezTo>
                    <a:pt x="0" y="127"/>
                    <a:pt x="0" y="127"/>
                    <a:pt x="3" y="129"/>
                  </a:cubicBezTo>
                  <a:cubicBezTo>
                    <a:pt x="6" y="133"/>
                    <a:pt x="2" y="131"/>
                    <a:pt x="5" y="133"/>
                  </a:cubicBezTo>
                  <a:cubicBezTo>
                    <a:pt x="7" y="135"/>
                    <a:pt x="6" y="149"/>
                    <a:pt x="7" y="154"/>
                  </a:cubicBezTo>
                  <a:cubicBezTo>
                    <a:pt x="8" y="160"/>
                    <a:pt x="12" y="161"/>
                    <a:pt x="15" y="161"/>
                  </a:cubicBezTo>
                  <a:cubicBezTo>
                    <a:pt x="18" y="161"/>
                    <a:pt x="19" y="167"/>
                    <a:pt x="22" y="168"/>
                  </a:cubicBezTo>
                  <a:cubicBezTo>
                    <a:pt x="26" y="169"/>
                    <a:pt x="37" y="162"/>
                    <a:pt x="40" y="160"/>
                  </a:cubicBezTo>
                  <a:cubicBezTo>
                    <a:pt x="42" y="159"/>
                    <a:pt x="44" y="156"/>
                    <a:pt x="46" y="154"/>
                  </a:cubicBezTo>
                  <a:cubicBezTo>
                    <a:pt x="48" y="151"/>
                    <a:pt x="52" y="133"/>
                    <a:pt x="55" y="126"/>
                  </a:cubicBezTo>
                  <a:cubicBezTo>
                    <a:pt x="58" y="118"/>
                    <a:pt x="62" y="89"/>
                    <a:pt x="64" y="82"/>
                  </a:cubicBezTo>
                  <a:cubicBezTo>
                    <a:pt x="65" y="74"/>
                    <a:pt x="70" y="56"/>
                    <a:pt x="71" y="53"/>
                  </a:cubicBezTo>
                  <a:cubicBezTo>
                    <a:pt x="72" y="51"/>
                    <a:pt x="70" y="43"/>
                    <a:pt x="71" y="41"/>
                  </a:cubicBezTo>
                  <a:cubicBezTo>
                    <a:pt x="72" y="38"/>
                    <a:pt x="73" y="44"/>
                    <a:pt x="77" y="43"/>
                  </a:cubicBezTo>
                  <a:cubicBezTo>
                    <a:pt x="81" y="43"/>
                    <a:pt x="74" y="17"/>
                    <a:pt x="74" y="13"/>
                  </a:cubicBezTo>
                  <a:cubicBezTo>
                    <a:pt x="73" y="10"/>
                    <a:pt x="63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7016752" y="3445614"/>
              <a:ext cx="40327" cy="69718"/>
            </a:xfrm>
            <a:custGeom>
              <a:avLst/>
              <a:gdLst>
                <a:gd name="T0" fmla="*/ 10 w 25"/>
                <a:gd name="T1" fmla="*/ 5 h 43"/>
                <a:gd name="T2" fmla="*/ 5 w 25"/>
                <a:gd name="T3" fmla="*/ 7 h 43"/>
                <a:gd name="T4" fmla="*/ 2 w 25"/>
                <a:gd name="T5" fmla="*/ 11 h 43"/>
                <a:gd name="T6" fmla="*/ 2 w 25"/>
                <a:gd name="T7" fmla="*/ 17 h 43"/>
                <a:gd name="T8" fmla="*/ 12 w 25"/>
                <a:gd name="T9" fmla="*/ 40 h 43"/>
                <a:gd name="T10" fmla="*/ 21 w 25"/>
                <a:gd name="T11" fmla="*/ 35 h 43"/>
                <a:gd name="T12" fmla="*/ 24 w 25"/>
                <a:gd name="T13" fmla="*/ 24 h 43"/>
                <a:gd name="T14" fmla="*/ 10 w 25"/>
                <a:gd name="T15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3">
                  <a:moveTo>
                    <a:pt x="10" y="5"/>
                  </a:moveTo>
                  <a:cubicBezTo>
                    <a:pt x="4" y="0"/>
                    <a:pt x="8" y="5"/>
                    <a:pt x="5" y="7"/>
                  </a:cubicBezTo>
                  <a:cubicBezTo>
                    <a:pt x="3" y="9"/>
                    <a:pt x="0" y="7"/>
                    <a:pt x="2" y="11"/>
                  </a:cubicBezTo>
                  <a:cubicBezTo>
                    <a:pt x="4" y="14"/>
                    <a:pt x="4" y="11"/>
                    <a:pt x="2" y="17"/>
                  </a:cubicBezTo>
                  <a:cubicBezTo>
                    <a:pt x="0" y="24"/>
                    <a:pt x="5" y="43"/>
                    <a:pt x="12" y="40"/>
                  </a:cubicBezTo>
                  <a:cubicBezTo>
                    <a:pt x="16" y="39"/>
                    <a:pt x="18" y="36"/>
                    <a:pt x="21" y="35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9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7284686" y="3507130"/>
              <a:ext cx="211887" cy="218722"/>
            </a:xfrm>
            <a:custGeom>
              <a:avLst/>
              <a:gdLst>
                <a:gd name="T0" fmla="*/ 127 w 131"/>
                <a:gd name="T1" fmla="*/ 129 h 135"/>
                <a:gd name="T2" fmla="*/ 131 w 131"/>
                <a:gd name="T3" fmla="*/ 123 h 135"/>
                <a:gd name="T4" fmla="*/ 127 w 131"/>
                <a:gd name="T5" fmla="*/ 109 h 135"/>
                <a:gd name="T6" fmla="*/ 126 w 131"/>
                <a:gd name="T7" fmla="*/ 105 h 135"/>
                <a:gd name="T8" fmla="*/ 127 w 131"/>
                <a:gd name="T9" fmla="*/ 99 h 135"/>
                <a:gd name="T10" fmla="*/ 126 w 131"/>
                <a:gd name="T11" fmla="*/ 92 h 135"/>
                <a:gd name="T12" fmla="*/ 115 w 131"/>
                <a:gd name="T13" fmla="*/ 89 h 135"/>
                <a:gd name="T14" fmla="*/ 107 w 131"/>
                <a:gd name="T15" fmla="*/ 79 h 135"/>
                <a:gd name="T16" fmla="*/ 100 w 131"/>
                <a:gd name="T17" fmla="*/ 71 h 135"/>
                <a:gd name="T18" fmla="*/ 101 w 131"/>
                <a:gd name="T19" fmla="*/ 66 h 135"/>
                <a:gd name="T20" fmla="*/ 92 w 131"/>
                <a:gd name="T21" fmla="*/ 58 h 135"/>
                <a:gd name="T22" fmla="*/ 91 w 131"/>
                <a:gd name="T23" fmla="*/ 54 h 135"/>
                <a:gd name="T24" fmla="*/ 85 w 131"/>
                <a:gd name="T25" fmla="*/ 51 h 135"/>
                <a:gd name="T26" fmla="*/ 81 w 131"/>
                <a:gd name="T27" fmla="*/ 48 h 135"/>
                <a:gd name="T28" fmla="*/ 77 w 131"/>
                <a:gd name="T29" fmla="*/ 46 h 135"/>
                <a:gd name="T30" fmla="*/ 73 w 131"/>
                <a:gd name="T31" fmla="*/ 43 h 135"/>
                <a:gd name="T32" fmla="*/ 61 w 131"/>
                <a:gd name="T33" fmla="*/ 41 h 135"/>
                <a:gd name="T34" fmla="*/ 54 w 131"/>
                <a:gd name="T35" fmla="*/ 33 h 135"/>
                <a:gd name="T36" fmla="*/ 48 w 131"/>
                <a:gd name="T37" fmla="*/ 29 h 135"/>
                <a:gd name="T38" fmla="*/ 33 w 131"/>
                <a:gd name="T39" fmla="*/ 18 h 135"/>
                <a:gd name="T40" fmla="*/ 23 w 131"/>
                <a:gd name="T41" fmla="*/ 9 h 135"/>
                <a:gd name="T42" fmla="*/ 10 w 131"/>
                <a:gd name="T43" fmla="*/ 7 h 135"/>
                <a:gd name="T44" fmla="*/ 1 w 131"/>
                <a:gd name="T45" fmla="*/ 1 h 135"/>
                <a:gd name="T46" fmla="*/ 7 w 131"/>
                <a:gd name="T47" fmla="*/ 17 h 135"/>
                <a:gd name="T48" fmla="*/ 15 w 131"/>
                <a:gd name="T49" fmla="*/ 24 h 135"/>
                <a:gd name="T50" fmla="*/ 19 w 131"/>
                <a:gd name="T51" fmla="*/ 29 h 135"/>
                <a:gd name="T52" fmla="*/ 29 w 131"/>
                <a:gd name="T53" fmla="*/ 37 h 135"/>
                <a:gd name="T54" fmla="*/ 34 w 131"/>
                <a:gd name="T55" fmla="*/ 42 h 135"/>
                <a:gd name="T56" fmla="*/ 43 w 131"/>
                <a:gd name="T57" fmla="*/ 47 h 135"/>
                <a:gd name="T58" fmla="*/ 51 w 131"/>
                <a:gd name="T59" fmla="*/ 61 h 135"/>
                <a:gd name="T60" fmla="*/ 58 w 131"/>
                <a:gd name="T61" fmla="*/ 68 h 135"/>
                <a:gd name="T62" fmla="*/ 65 w 131"/>
                <a:gd name="T63" fmla="*/ 75 h 135"/>
                <a:gd name="T64" fmla="*/ 75 w 131"/>
                <a:gd name="T65" fmla="*/ 92 h 135"/>
                <a:gd name="T66" fmla="*/ 94 w 131"/>
                <a:gd name="T67" fmla="*/ 109 h 135"/>
                <a:gd name="T68" fmla="*/ 110 w 131"/>
                <a:gd name="T69" fmla="*/ 121 h 135"/>
                <a:gd name="T70" fmla="*/ 122 w 131"/>
                <a:gd name="T71" fmla="*/ 132 h 135"/>
                <a:gd name="T72" fmla="*/ 119 w 131"/>
                <a:gd name="T73" fmla="*/ 126 h 135"/>
                <a:gd name="T74" fmla="*/ 127 w 131"/>
                <a:gd name="T75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35">
                  <a:moveTo>
                    <a:pt x="127" y="129"/>
                  </a:moveTo>
                  <a:cubicBezTo>
                    <a:pt x="129" y="129"/>
                    <a:pt x="131" y="127"/>
                    <a:pt x="131" y="123"/>
                  </a:cubicBezTo>
                  <a:cubicBezTo>
                    <a:pt x="130" y="119"/>
                    <a:pt x="130" y="111"/>
                    <a:pt x="127" y="109"/>
                  </a:cubicBezTo>
                  <a:cubicBezTo>
                    <a:pt x="125" y="106"/>
                    <a:pt x="123" y="107"/>
                    <a:pt x="126" y="105"/>
                  </a:cubicBezTo>
                  <a:cubicBezTo>
                    <a:pt x="129" y="104"/>
                    <a:pt x="128" y="101"/>
                    <a:pt x="127" y="99"/>
                  </a:cubicBezTo>
                  <a:cubicBezTo>
                    <a:pt x="127" y="97"/>
                    <a:pt x="130" y="94"/>
                    <a:pt x="126" y="92"/>
                  </a:cubicBezTo>
                  <a:cubicBezTo>
                    <a:pt x="122" y="90"/>
                    <a:pt x="115" y="90"/>
                    <a:pt x="115" y="89"/>
                  </a:cubicBezTo>
                  <a:cubicBezTo>
                    <a:pt x="114" y="88"/>
                    <a:pt x="111" y="82"/>
                    <a:pt x="107" y="79"/>
                  </a:cubicBezTo>
                  <a:cubicBezTo>
                    <a:pt x="103" y="76"/>
                    <a:pt x="99" y="73"/>
                    <a:pt x="100" y="71"/>
                  </a:cubicBezTo>
                  <a:cubicBezTo>
                    <a:pt x="101" y="69"/>
                    <a:pt x="102" y="68"/>
                    <a:pt x="101" y="66"/>
                  </a:cubicBezTo>
                  <a:cubicBezTo>
                    <a:pt x="101" y="65"/>
                    <a:pt x="93" y="60"/>
                    <a:pt x="92" y="58"/>
                  </a:cubicBezTo>
                  <a:cubicBezTo>
                    <a:pt x="92" y="56"/>
                    <a:pt x="94" y="55"/>
                    <a:pt x="91" y="54"/>
                  </a:cubicBezTo>
                  <a:cubicBezTo>
                    <a:pt x="89" y="52"/>
                    <a:pt x="88" y="55"/>
                    <a:pt x="85" y="51"/>
                  </a:cubicBezTo>
                  <a:cubicBezTo>
                    <a:pt x="83" y="48"/>
                    <a:pt x="83" y="48"/>
                    <a:pt x="81" y="48"/>
                  </a:cubicBezTo>
                  <a:cubicBezTo>
                    <a:pt x="80" y="48"/>
                    <a:pt x="79" y="48"/>
                    <a:pt x="77" y="46"/>
                  </a:cubicBezTo>
                  <a:cubicBezTo>
                    <a:pt x="76" y="45"/>
                    <a:pt x="74" y="43"/>
                    <a:pt x="73" y="43"/>
                  </a:cubicBezTo>
                  <a:cubicBezTo>
                    <a:pt x="72" y="43"/>
                    <a:pt x="63" y="43"/>
                    <a:pt x="61" y="41"/>
                  </a:cubicBezTo>
                  <a:cubicBezTo>
                    <a:pt x="58" y="38"/>
                    <a:pt x="56" y="34"/>
                    <a:pt x="54" y="33"/>
                  </a:cubicBezTo>
                  <a:cubicBezTo>
                    <a:pt x="53" y="32"/>
                    <a:pt x="51" y="31"/>
                    <a:pt x="48" y="29"/>
                  </a:cubicBezTo>
                  <a:cubicBezTo>
                    <a:pt x="45" y="27"/>
                    <a:pt x="36" y="23"/>
                    <a:pt x="33" y="18"/>
                  </a:cubicBezTo>
                  <a:cubicBezTo>
                    <a:pt x="30" y="13"/>
                    <a:pt x="26" y="9"/>
                    <a:pt x="23" y="9"/>
                  </a:cubicBezTo>
                  <a:cubicBezTo>
                    <a:pt x="21" y="9"/>
                    <a:pt x="13" y="9"/>
                    <a:pt x="10" y="7"/>
                  </a:cubicBezTo>
                  <a:cubicBezTo>
                    <a:pt x="6" y="5"/>
                    <a:pt x="2" y="0"/>
                    <a:pt x="1" y="1"/>
                  </a:cubicBezTo>
                  <a:cubicBezTo>
                    <a:pt x="0" y="3"/>
                    <a:pt x="4" y="14"/>
                    <a:pt x="7" y="17"/>
                  </a:cubicBezTo>
                  <a:cubicBezTo>
                    <a:pt x="9" y="19"/>
                    <a:pt x="15" y="22"/>
                    <a:pt x="15" y="24"/>
                  </a:cubicBezTo>
                  <a:cubicBezTo>
                    <a:pt x="15" y="25"/>
                    <a:pt x="14" y="26"/>
                    <a:pt x="19" y="29"/>
                  </a:cubicBezTo>
                  <a:cubicBezTo>
                    <a:pt x="24" y="31"/>
                    <a:pt x="27" y="34"/>
                    <a:pt x="29" y="37"/>
                  </a:cubicBezTo>
                  <a:cubicBezTo>
                    <a:pt x="32" y="40"/>
                    <a:pt x="30" y="42"/>
                    <a:pt x="34" y="42"/>
                  </a:cubicBezTo>
                  <a:cubicBezTo>
                    <a:pt x="38" y="43"/>
                    <a:pt x="43" y="45"/>
                    <a:pt x="43" y="47"/>
                  </a:cubicBezTo>
                  <a:cubicBezTo>
                    <a:pt x="44" y="50"/>
                    <a:pt x="45" y="57"/>
                    <a:pt x="51" y="61"/>
                  </a:cubicBezTo>
                  <a:cubicBezTo>
                    <a:pt x="57" y="65"/>
                    <a:pt x="56" y="65"/>
                    <a:pt x="58" y="68"/>
                  </a:cubicBezTo>
                  <a:cubicBezTo>
                    <a:pt x="60" y="72"/>
                    <a:pt x="60" y="72"/>
                    <a:pt x="65" y="75"/>
                  </a:cubicBezTo>
                  <a:cubicBezTo>
                    <a:pt x="70" y="78"/>
                    <a:pt x="70" y="87"/>
                    <a:pt x="75" y="92"/>
                  </a:cubicBezTo>
                  <a:cubicBezTo>
                    <a:pt x="79" y="97"/>
                    <a:pt x="91" y="107"/>
                    <a:pt x="94" y="109"/>
                  </a:cubicBezTo>
                  <a:cubicBezTo>
                    <a:pt x="98" y="111"/>
                    <a:pt x="108" y="120"/>
                    <a:pt x="110" y="121"/>
                  </a:cubicBezTo>
                  <a:cubicBezTo>
                    <a:pt x="111" y="123"/>
                    <a:pt x="123" y="135"/>
                    <a:pt x="122" y="132"/>
                  </a:cubicBezTo>
                  <a:cubicBezTo>
                    <a:pt x="120" y="128"/>
                    <a:pt x="117" y="125"/>
                    <a:pt x="119" y="126"/>
                  </a:cubicBezTo>
                  <a:cubicBezTo>
                    <a:pt x="121" y="126"/>
                    <a:pt x="125" y="129"/>
                    <a:pt x="127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7488372" y="3712865"/>
              <a:ext cx="169510" cy="53314"/>
            </a:xfrm>
            <a:custGeom>
              <a:avLst/>
              <a:gdLst>
                <a:gd name="T0" fmla="*/ 96 w 105"/>
                <a:gd name="T1" fmla="*/ 20 h 33"/>
                <a:gd name="T2" fmla="*/ 92 w 105"/>
                <a:gd name="T3" fmla="*/ 16 h 33"/>
                <a:gd name="T4" fmla="*/ 92 w 105"/>
                <a:gd name="T5" fmla="*/ 13 h 33"/>
                <a:gd name="T6" fmla="*/ 92 w 105"/>
                <a:gd name="T7" fmla="*/ 11 h 33"/>
                <a:gd name="T8" fmla="*/ 71 w 105"/>
                <a:gd name="T9" fmla="*/ 9 h 33"/>
                <a:gd name="T10" fmla="*/ 60 w 105"/>
                <a:gd name="T11" fmla="*/ 7 h 33"/>
                <a:gd name="T12" fmla="*/ 50 w 105"/>
                <a:gd name="T13" fmla="*/ 10 h 33"/>
                <a:gd name="T14" fmla="*/ 39 w 105"/>
                <a:gd name="T15" fmla="*/ 10 h 33"/>
                <a:gd name="T16" fmla="*/ 25 w 105"/>
                <a:gd name="T17" fmla="*/ 1 h 33"/>
                <a:gd name="T18" fmla="*/ 18 w 105"/>
                <a:gd name="T19" fmla="*/ 3 h 33"/>
                <a:gd name="T20" fmla="*/ 8 w 105"/>
                <a:gd name="T21" fmla="*/ 5 h 33"/>
                <a:gd name="T22" fmla="*/ 3 w 105"/>
                <a:gd name="T23" fmla="*/ 10 h 33"/>
                <a:gd name="T24" fmla="*/ 14 w 105"/>
                <a:gd name="T25" fmla="*/ 13 h 33"/>
                <a:gd name="T26" fmla="*/ 13 w 105"/>
                <a:gd name="T27" fmla="*/ 16 h 33"/>
                <a:gd name="T28" fmla="*/ 28 w 105"/>
                <a:gd name="T29" fmla="*/ 19 h 33"/>
                <a:gd name="T30" fmla="*/ 49 w 105"/>
                <a:gd name="T31" fmla="*/ 22 h 33"/>
                <a:gd name="T32" fmla="*/ 62 w 105"/>
                <a:gd name="T33" fmla="*/ 27 h 33"/>
                <a:gd name="T34" fmla="*/ 89 w 105"/>
                <a:gd name="T35" fmla="*/ 27 h 33"/>
                <a:gd name="T36" fmla="*/ 102 w 105"/>
                <a:gd name="T37" fmla="*/ 32 h 33"/>
                <a:gd name="T38" fmla="*/ 102 w 105"/>
                <a:gd name="T39" fmla="*/ 22 h 33"/>
                <a:gd name="T40" fmla="*/ 96 w 105"/>
                <a:gd name="T4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33">
                  <a:moveTo>
                    <a:pt x="96" y="20"/>
                  </a:moveTo>
                  <a:cubicBezTo>
                    <a:pt x="95" y="20"/>
                    <a:pt x="94" y="17"/>
                    <a:pt x="92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3" y="13"/>
                    <a:pt x="95" y="13"/>
                    <a:pt x="92" y="11"/>
                  </a:cubicBezTo>
                  <a:cubicBezTo>
                    <a:pt x="90" y="10"/>
                    <a:pt x="76" y="11"/>
                    <a:pt x="71" y="9"/>
                  </a:cubicBezTo>
                  <a:cubicBezTo>
                    <a:pt x="66" y="8"/>
                    <a:pt x="64" y="6"/>
                    <a:pt x="60" y="7"/>
                  </a:cubicBezTo>
                  <a:cubicBezTo>
                    <a:pt x="56" y="7"/>
                    <a:pt x="55" y="10"/>
                    <a:pt x="50" y="10"/>
                  </a:cubicBezTo>
                  <a:cubicBezTo>
                    <a:pt x="45" y="9"/>
                    <a:pt x="42" y="10"/>
                    <a:pt x="39" y="10"/>
                  </a:cubicBezTo>
                  <a:cubicBezTo>
                    <a:pt x="36" y="9"/>
                    <a:pt x="28" y="3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10" y="4"/>
                    <a:pt x="8" y="5"/>
                  </a:cubicBezTo>
                  <a:cubicBezTo>
                    <a:pt x="7" y="6"/>
                    <a:pt x="6" y="9"/>
                    <a:pt x="3" y="10"/>
                  </a:cubicBezTo>
                  <a:cubicBezTo>
                    <a:pt x="0" y="12"/>
                    <a:pt x="10" y="12"/>
                    <a:pt x="14" y="13"/>
                  </a:cubicBezTo>
                  <a:cubicBezTo>
                    <a:pt x="18" y="14"/>
                    <a:pt x="14" y="15"/>
                    <a:pt x="13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4" y="23"/>
                    <a:pt x="54" y="24"/>
                    <a:pt x="62" y="27"/>
                  </a:cubicBezTo>
                  <a:cubicBezTo>
                    <a:pt x="71" y="30"/>
                    <a:pt x="82" y="27"/>
                    <a:pt x="89" y="27"/>
                  </a:cubicBezTo>
                  <a:cubicBezTo>
                    <a:pt x="96" y="27"/>
                    <a:pt x="94" y="29"/>
                    <a:pt x="102" y="32"/>
                  </a:cubicBezTo>
                  <a:cubicBezTo>
                    <a:pt x="105" y="33"/>
                    <a:pt x="102" y="24"/>
                    <a:pt x="102" y="22"/>
                  </a:cubicBezTo>
                  <a:cubicBezTo>
                    <a:pt x="102" y="20"/>
                    <a:pt x="97" y="20"/>
                    <a:pt x="9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7657881" y="3751142"/>
              <a:ext cx="16404" cy="8202"/>
            </a:xfrm>
            <a:custGeom>
              <a:avLst/>
              <a:gdLst>
                <a:gd name="T0" fmla="*/ 2 w 10"/>
                <a:gd name="T1" fmla="*/ 1 h 5"/>
                <a:gd name="T2" fmla="*/ 8 w 10"/>
                <a:gd name="T3" fmla="*/ 5 h 5"/>
                <a:gd name="T4" fmla="*/ 10 w 10"/>
                <a:gd name="T5" fmla="*/ 2 h 5"/>
                <a:gd name="T6" fmla="*/ 2 w 10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2" y="1"/>
                  </a:moveTo>
                  <a:cubicBezTo>
                    <a:pt x="0" y="2"/>
                    <a:pt x="3" y="5"/>
                    <a:pt x="8" y="5"/>
                  </a:cubicBezTo>
                  <a:cubicBezTo>
                    <a:pt x="10" y="5"/>
                    <a:pt x="10" y="2"/>
                    <a:pt x="10" y="2"/>
                  </a:cubicBezTo>
                  <a:cubicBezTo>
                    <a:pt x="10" y="1"/>
                    <a:pt x="5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7682488" y="3757977"/>
              <a:ext cx="12303" cy="9569"/>
            </a:xfrm>
            <a:custGeom>
              <a:avLst/>
              <a:gdLst>
                <a:gd name="T0" fmla="*/ 5 w 8"/>
                <a:gd name="T1" fmla="*/ 0 h 6"/>
                <a:gd name="T2" fmla="*/ 3 w 8"/>
                <a:gd name="T3" fmla="*/ 5 h 6"/>
                <a:gd name="T4" fmla="*/ 5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cubicBezTo>
                    <a:pt x="2" y="0"/>
                    <a:pt x="0" y="5"/>
                    <a:pt x="3" y="5"/>
                  </a:cubicBezTo>
                  <a:cubicBezTo>
                    <a:pt x="7" y="6"/>
                    <a:pt x="8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7700259" y="3757977"/>
              <a:ext cx="19138" cy="8202"/>
            </a:xfrm>
            <a:custGeom>
              <a:avLst/>
              <a:gdLst>
                <a:gd name="T0" fmla="*/ 9 w 12"/>
                <a:gd name="T1" fmla="*/ 5 h 5"/>
                <a:gd name="T2" fmla="*/ 7 w 12"/>
                <a:gd name="T3" fmla="*/ 1 h 5"/>
                <a:gd name="T4" fmla="*/ 1 w 12"/>
                <a:gd name="T5" fmla="*/ 3 h 5"/>
                <a:gd name="T6" fmla="*/ 9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9" y="5"/>
                  </a:moveTo>
                  <a:cubicBezTo>
                    <a:pt x="12" y="5"/>
                    <a:pt x="10" y="2"/>
                    <a:pt x="7" y="1"/>
                  </a:cubicBezTo>
                  <a:cubicBezTo>
                    <a:pt x="3" y="0"/>
                    <a:pt x="3" y="1"/>
                    <a:pt x="1" y="3"/>
                  </a:cubicBezTo>
                  <a:cubicBezTo>
                    <a:pt x="0" y="5"/>
                    <a:pt x="6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8" name="Freeform 24"/>
            <p:cNvSpPr/>
            <p:nvPr/>
          </p:nvSpPr>
          <p:spPr bwMode="auto">
            <a:xfrm>
              <a:off x="7706410" y="3753192"/>
              <a:ext cx="32125" cy="12987"/>
            </a:xfrm>
            <a:custGeom>
              <a:avLst/>
              <a:gdLst>
                <a:gd name="T0" fmla="*/ 19 w 20"/>
                <a:gd name="T1" fmla="*/ 4 h 8"/>
                <a:gd name="T2" fmla="*/ 8 w 20"/>
                <a:gd name="T3" fmla="*/ 1 h 8"/>
                <a:gd name="T4" fmla="*/ 16 w 20"/>
                <a:gd name="T5" fmla="*/ 8 h 8"/>
                <a:gd name="T6" fmla="*/ 19 w 20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9" y="4"/>
                  </a:move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3" y="8"/>
                    <a:pt x="16" y="8"/>
                  </a:cubicBezTo>
                  <a:cubicBezTo>
                    <a:pt x="17" y="8"/>
                    <a:pt x="19" y="6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7740586" y="3770963"/>
              <a:ext cx="38276" cy="23923"/>
            </a:xfrm>
            <a:custGeom>
              <a:avLst/>
              <a:gdLst>
                <a:gd name="T0" fmla="*/ 8 w 24"/>
                <a:gd name="T1" fmla="*/ 2 h 15"/>
                <a:gd name="T2" fmla="*/ 5 w 24"/>
                <a:gd name="T3" fmla="*/ 5 h 15"/>
                <a:gd name="T4" fmla="*/ 19 w 24"/>
                <a:gd name="T5" fmla="*/ 14 h 15"/>
                <a:gd name="T6" fmla="*/ 22 w 24"/>
                <a:gd name="T7" fmla="*/ 10 h 15"/>
                <a:gd name="T8" fmla="*/ 8 w 2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8" y="2"/>
                  </a:moveTo>
                  <a:cubicBezTo>
                    <a:pt x="3" y="0"/>
                    <a:pt x="0" y="3"/>
                    <a:pt x="5" y="5"/>
                  </a:cubicBezTo>
                  <a:cubicBezTo>
                    <a:pt x="10" y="7"/>
                    <a:pt x="14" y="12"/>
                    <a:pt x="19" y="14"/>
                  </a:cubicBezTo>
                  <a:cubicBezTo>
                    <a:pt x="24" y="15"/>
                    <a:pt x="23" y="11"/>
                    <a:pt x="22" y="10"/>
                  </a:cubicBezTo>
                  <a:cubicBezTo>
                    <a:pt x="22" y="10"/>
                    <a:pt x="12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0" name="Freeform 26"/>
            <p:cNvSpPr/>
            <p:nvPr/>
          </p:nvSpPr>
          <p:spPr bwMode="auto">
            <a:xfrm>
              <a:off x="7750155" y="3754559"/>
              <a:ext cx="61516" cy="12987"/>
            </a:xfrm>
            <a:custGeom>
              <a:avLst/>
              <a:gdLst>
                <a:gd name="T0" fmla="*/ 28 w 38"/>
                <a:gd name="T1" fmla="*/ 7 h 8"/>
                <a:gd name="T2" fmla="*/ 36 w 38"/>
                <a:gd name="T3" fmla="*/ 3 h 8"/>
                <a:gd name="T4" fmla="*/ 26 w 38"/>
                <a:gd name="T5" fmla="*/ 3 h 8"/>
                <a:gd name="T6" fmla="*/ 10 w 38"/>
                <a:gd name="T7" fmla="*/ 2 h 8"/>
                <a:gd name="T8" fmla="*/ 2 w 38"/>
                <a:gd name="T9" fmla="*/ 5 h 8"/>
                <a:gd name="T10" fmla="*/ 17 w 38"/>
                <a:gd name="T11" fmla="*/ 7 h 8"/>
                <a:gd name="T12" fmla="*/ 28 w 38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">
                  <a:moveTo>
                    <a:pt x="28" y="7"/>
                  </a:moveTo>
                  <a:cubicBezTo>
                    <a:pt x="30" y="7"/>
                    <a:pt x="34" y="5"/>
                    <a:pt x="36" y="3"/>
                  </a:cubicBezTo>
                  <a:cubicBezTo>
                    <a:pt x="38" y="1"/>
                    <a:pt x="30" y="2"/>
                    <a:pt x="26" y="3"/>
                  </a:cubicBezTo>
                  <a:cubicBezTo>
                    <a:pt x="22" y="5"/>
                    <a:pt x="16" y="3"/>
                    <a:pt x="10" y="2"/>
                  </a:cubicBezTo>
                  <a:cubicBezTo>
                    <a:pt x="4" y="0"/>
                    <a:pt x="3" y="2"/>
                    <a:pt x="2" y="5"/>
                  </a:cubicBezTo>
                  <a:cubicBezTo>
                    <a:pt x="0" y="7"/>
                    <a:pt x="13" y="7"/>
                    <a:pt x="17" y="7"/>
                  </a:cubicBezTo>
                  <a:cubicBezTo>
                    <a:pt x="19" y="8"/>
                    <a:pt x="27" y="7"/>
                    <a:pt x="2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7821239" y="3759344"/>
              <a:ext cx="58098" cy="28024"/>
            </a:xfrm>
            <a:custGeom>
              <a:avLst/>
              <a:gdLst>
                <a:gd name="T0" fmla="*/ 9 w 36"/>
                <a:gd name="T1" fmla="*/ 17 h 17"/>
                <a:gd name="T2" fmla="*/ 11 w 36"/>
                <a:gd name="T3" fmla="*/ 17 h 17"/>
                <a:gd name="T4" fmla="*/ 12 w 36"/>
                <a:gd name="T5" fmla="*/ 16 h 17"/>
                <a:gd name="T6" fmla="*/ 14 w 36"/>
                <a:gd name="T7" fmla="*/ 15 h 17"/>
                <a:gd name="T8" fmla="*/ 14 w 36"/>
                <a:gd name="T9" fmla="*/ 15 h 17"/>
                <a:gd name="T10" fmla="*/ 16 w 36"/>
                <a:gd name="T11" fmla="*/ 14 h 17"/>
                <a:gd name="T12" fmla="*/ 17 w 36"/>
                <a:gd name="T13" fmla="*/ 13 h 17"/>
                <a:gd name="T14" fmla="*/ 18 w 36"/>
                <a:gd name="T15" fmla="*/ 11 h 17"/>
                <a:gd name="T16" fmla="*/ 18 w 36"/>
                <a:gd name="T17" fmla="*/ 11 h 17"/>
                <a:gd name="T18" fmla="*/ 19 w 36"/>
                <a:gd name="T19" fmla="*/ 10 h 17"/>
                <a:gd name="T20" fmla="*/ 21 w 36"/>
                <a:gd name="T21" fmla="*/ 9 h 17"/>
                <a:gd name="T22" fmla="*/ 22 w 36"/>
                <a:gd name="T23" fmla="*/ 8 h 17"/>
                <a:gd name="T24" fmla="*/ 23 w 36"/>
                <a:gd name="T25" fmla="*/ 7 h 17"/>
                <a:gd name="T26" fmla="*/ 24 w 36"/>
                <a:gd name="T27" fmla="*/ 6 h 17"/>
                <a:gd name="T28" fmla="*/ 24 w 36"/>
                <a:gd name="T29" fmla="*/ 6 h 17"/>
                <a:gd name="T30" fmla="*/ 31 w 36"/>
                <a:gd name="T31" fmla="*/ 2 h 17"/>
                <a:gd name="T32" fmla="*/ 15 w 36"/>
                <a:gd name="T33" fmla="*/ 4 h 17"/>
                <a:gd name="T34" fmla="*/ 13 w 36"/>
                <a:gd name="T35" fmla="*/ 5 h 17"/>
                <a:gd name="T36" fmla="*/ 12 w 36"/>
                <a:gd name="T37" fmla="*/ 6 h 17"/>
                <a:gd name="T38" fmla="*/ 11 w 36"/>
                <a:gd name="T39" fmla="*/ 7 h 17"/>
                <a:gd name="T40" fmla="*/ 8 w 36"/>
                <a:gd name="T41" fmla="*/ 8 h 17"/>
                <a:gd name="T42" fmla="*/ 7 w 36"/>
                <a:gd name="T43" fmla="*/ 9 h 17"/>
                <a:gd name="T44" fmla="*/ 4 w 36"/>
                <a:gd name="T45" fmla="*/ 12 h 17"/>
                <a:gd name="T46" fmla="*/ 9 w 36"/>
                <a:gd name="T4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7">
                  <a:moveTo>
                    <a:pt x="9" y="17"/>
                  </a:moveTo>
                  <a:cubicBezTo>
                    <a:pt x="9" y="17"/>
                    <a:pt x="10" y="17"/>
                    <a:pt x="11" y="17"/>
                  </a:cubicBezTo>
                  <a:cubicBezTo>
                    <a:pt x="11" y="17"/>
                    <a:pt x="12" y="16"/>
                    <a:pt x="12" y="16"/>
                  </a:cubicBezTo>
                  <a:cubicBezTo>
                    <a:pt x="12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20" y="10"/>
                    <a:pt x="20" y="9"/>
                    <a:pt x="21" y="9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3" y="7"/>
                    <a:pt x="23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5"/>
                    <a:pt x="36" y="4"/>
                    <a:pt x="31" y="2"/>
                  </a:cubicBezTo>
                  <a:cubicBezTo>
                    <a:pt x="27" y="0"/>
                    <a:pt x="16" y="2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2" y="6"/>
                    <a:pt x="12" y="6"/>
                    <a:pt x="11" y="7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10"/>
                    <a:pt x="5" y="11"/>
                    <a:pt x="4" y="12"/>
                  </a:cubicBezTo>
                  <a:cubicBezTo>
                    <a:pt x="0" y="15"/>
                    <a:pt x="3" y="16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7715979" y="3587784"/>
              <a:ext cx="95691" cy="116880"/>
            </a:xfrm>
            <a:custGeom>
              <a:avLst/>
              <a:gdLst>
                <a:gd name="T0" fmla="*/ 56 w 59"/>
                <a:gd name="T1" fmla="*/ 0 h 72"/>
                <a:gd name="T2" fmla="*/ 50 w 59"/>
                <a:gd name="T3" fmla="*/ 6 h 72"/>
                <a:gd name="T4" fmla="*/ 37 w 59"/>
                <a:gd name="T5" fmla="*/ 6 h 72"/>
                <a:gd name="T6" fmla="*/ 22 w 59"/>
                <a:gd name="T7" fmla="*/ 3 h 72"/>
                <a:gd name="T8" fmla="*/ 14 w 59"/>
                <a:gd name="T9" fmla="*/ 4 h 72"/>
                <a:gd name="T10" fmla="*/ 9 w 59"/>
                <a:gd name="T11" fmla="*/ 8 h 72"/>
                <a:gd name="T12" fmla="*/ 4 w 59"/>
                <a:gd name="T13" fmla="*/ 21 h 72"/>
                <a:gd name="T14" fmla="*/ 1 w 59"/>
                <a:gd name="T15" fmla="*/ 28 h 72"/>
                <a:gd name="T16" fmla="*/ 1 w 59"/>
                <a:gd name="T17" fmla="*/ 38 h 72"/>
                <a:gd name="T18" fmla="*/ 0 w 59"/>
                <a:gd name="T19" fmla="*/ 47 h 72"/>
                <a:gd name="T20" fmla="*/ 9 w 59"/>
                <a:gd name="T21" fmla="*/ 53 h 72"/>
                <a:gd name="T22" fmla="*/ 11 w 59"/>
                <a:gd name="T23" fmla="*/ 65 h 72"/>
                <a:gd name="T24" fmla="*/ 11 w 59"/>
                <a:gd name="T25" fmla="*/ 71 h 72"/>
                <a:gd name="T26" fmla="*/ 21 w 59"/>
                <a:gd name="T27" fmla="*/ 70 h 72"/>
                <a:gd name="T28" fmla="*/ 17 w 59"/>
                <a:gd name="T29" fmla="*/ 53 h 72"/>
                <a:gd name="T30" fmla="*/ 18 w 59"/>
                <a:gd name="T31" fmla="*/ 44 h 72"/>
                <a:gd name="T32" fmla="*/ 26 w 59"/>
                <a:gd name="T33" fmla="*/ 44 h 72"/>
                <a:gd name="T34" fmla="*/ 26 w 59"/>
                <a:gd name="T35" fmla="*/ 52 h 72"/>
                <a:gd name="T36" fmla="*/ 30 w 59"/>
                <a:gd name="T37" fmla="*/ 60 h 72"/>
                <a:gd name="T38" fmla="*/ 34 w 59"/>
                <a:gd name="T39" fmla="*/ 64 h 72"/>
                <a:gd name="T40" fmla="*/ 38 w 59"/>
                <a:gd name="T41" fmla="*/ 62 h 72"/>
                <a:gd name="T42" fmla="*/ 42 w 59"/>
                <a:gd name="T43" fmla="*/ 59 h 72"/>
                <a:gd name="T44" fmla="*/ 38 w 59"/>
                <a:gd name="T45" fmla="*/ 52 h 72"/>
                <a:gd name="T46" fmla="*/ 38 w 59"/>
                <a:gd name="T47" fmla="*/ 46 h 72"/>
                <a:gd name="T48" fmla="*/ 34 w 59"/>
                <a:gd name="T49" fmla="*/ 40 h 72"/>
                <a:gd name="T50" fmla="*/ 29 w 59"/>
                <a:gd name="T51" fmla="*/ 35 h 72"/>
                <a:gd name="T52" fmla="*/ 32 w 59"/>
                <a:gd name="T53" fmla="*/ 26 h 72"/>
                <a:gd name="T54" fmla="*/ 40 w 59"/>
                <a:gd name="T55" fmla="*/ 22 h 72"/>
                <a:gd name="T56" fmla="*/ 37 w 59"/>
                <a:gd name="T57" fmla="*/ 20 h 72"/>
                <a:gd name="T58" fmla="*/ 23 w 59"/>
                <a:gd name="T59" fmla="*/ 25 h 72"/>
                <a:gd name="T60" fmla="*/ 15 w 59"/>
                <a:gd name="T61" fmla="*/ 28 h 72"/>
                <a:gd name="T62" fmla="*/ 10 w 59"/>
                <a:gd name="T63" fmla="*/ 20 h 72"/>
                <a:gd name="T64" fmla="*/ 12 w 59"/>
                <a:gd name="T65" fmla="*/ 13 h 72"/>
                <a:gd name="T66" fmla="*/ 18 w 59"/>
                <a:gd name="T67" fmla="*/ 12 h 72"/>
                <a:gd name="T68" fmla="*/ 29 w 59"/>
                <a:gd name="T69" fmla="*/ 11 h 72"/>
                <a:gd name="T70" fmla="*/ 40 w 59"/>
                <a:gd name="T71" fmla="*/ 13 h 72"/>
                <a:gd name="T72" fmla="*/ 49 w 59"/>
                <a:gd name="T73" fmla="*/ 12 h 72"/>
                <a:gd name="T74" fmla="*/ 57 w 59"/>
                <a:gd name="T75" fmla="*/ 5 h 72"/>
                <a:gd name="T76" fmla="*/ 56 w 59"/>
                <a:gd name="T7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" h="72">
                  <a:moveTo>
                    <a:pt x="56" y="0"/>
                  </a:moveTo>
                  <a:cubicBezTo>
                    <a:pt x="54" y="0"/>
                    <a:pt x="52" y="5"/>
                    <a:pt x="50" y="6"/>
                  </a:cubicBezTo>
                  <a:cubicBezTo>
                    <a:pt x="48" y="8"/>
                    <a:pt x="40" y="6"/>
                    <a:pt x="37" y="6"/>
                  </a:cubicBezTo>
                  <a:cubicBezTo>
                    <a:pt x="33" y="6"/>
                    <a:pt x="27" y="5"/>
                    <a:pt x="22" y="3"/>
                  </a:cubicBezTo>
                  <a:cubicBezTo>
                    <a:pt x="16" y="1"/>
                    <a:pt x="16" y="0"/>
                    <a:pt x="14" y="4"/>
                  </a:cubicBezTo>
                  <a:cubicBezTo>
                    <a:pt x="13" y="7"/>
                    <a:pt x="12" y="5"/>
                    <a:pt x="9" y="8"/>
                  </a:cubicBezTo>
                  <a:cubicBezTo>
                    <a:pt x="7" y="11"/>
                    <a:pt x="7" y="19"/>
                    <a:pt x="4" y="21"/>
                  </a:cubicBezTo>
                  <a:cubicBezTo>
                    <a:pt x="1" y="23"/>
                    <a:pt x="3" y="26"/>
                    <a:pt x="1" y="28"/>
                  </a:cubicBezTo>
                  <a:cubicBezTo>
                    <a:pt x="0" y="30"/>
                    <a:pt x="2" y="33"/>
                    <a:pt x="1" y="38"/>
                  </a:cubicBezTo>
                  <a:cubicBezTo>
                    <a:pt x="0" y="44"/>
                    <a:pt x="0" y="42"/>
                    <a:pt x="0" y="47"/>
                  </a:cubicBezTo>
                  <a:cubicBezTo>
                    <a:pt x="1" y="53"/>
                    <a:pt x="5" y="51"/>
                    <a:pt x="9" y="53"/>
                  </a:cubicBezTo>
                  <a:cubicBezTo>
                    <a:pt x="12" y="55"/>
                    <a:pt x="13" y="61"/>
                    <a:pt x="11" y="65"/>
                  </a:cubicBezTo>
                  <a:cubicBezTo>
                    <a:pt x="8" y="69"/>
                    <a:pt x="9" y="70"/>
                    <a:pt x="11" y="71"/>
                  </a:cubicBezTo>
                  <a:cubicBezTo>
                    <a:pt x="14" y="72"/>
                    <a:pt x="19" y="70"/>
                    <a:pt x="21" y="70"/>
                  </a:cubicBezTo>
                  <a:cubicBezTo>
                    <a:pt x="22" y="69"/>
                    <a:pt x="18" y="55"/>
                    <a:pt x="17" y="53"/>
                  </a:cubicBezTo>
                  <a:cubicBezTo>
                    <a:pt x="17" y="51"/>
                    <a:pt x="18" y="44"/>
                    <a:pt x="18" y="44"/>
                  </a:cubicBezTo>
                  <a:cubicBezTo>
                    <a:pt x="19" y="43"/>
                    <a:pt x="27" y="42"/>
                    <a:pt x="26" y="44"/>
                  </a:cubicBezTo>
                  <a:cubicBezTo>
                    <a:pt x="24" y="45"/>
                    <a:pt x="23" y="49"/>
                    <a:pt x="26" y="52"/>
                  </a:cubicBezTo>
                  <a:cubicBezTo>
                    <a:pt x="29" y="55"/>
                    <a:pt x="29" y="58"/>
                    <a:pt x="30" y="60"/>
                  </a:cubicBezTo>
                  <a:cubicBezTo>
                    <a:pt x="31" y="61"/>
                    <a:pt x="32" y="63"/>
                    <a:pt x="34" y="64"/>
                  </a:cubicBezTo>
                  <a:cubicBezTo>
                    <a:pt x="36" y="65"/>
                    <a:pt x="38" y="63"/>
                    <a:pt x="38" y="62"/>
                  </a:cubicBezTo>
                  <a:cubicBezTo>
                    <a:pt x="38" y="61"/>
                    <a:pt x="41" y="60"/>
                    <a:pt x="42" y="59"/>
                  </a:cubicBezTo>
                  <a:cubicBezTo>
                    <a:pt x="44" y="59"/>
                    <a:pt x="41" y="55"/>
                    <a:pt x="38" y="52"/>
                  </a:cubicBezTo>
                  <a:cubicBezTo>
                    <a:pt x="34" y="49"/>
                    <a:pt x="37" y="47"/>
                    <a:pt x="38" y="46"/>
                  </a:cubicBezTo>
                  <a:cubicBezTo>
                    <a:pt x="39" y="45"/>
                    <a:pt x="40" y="40"/>
                    <a:pt x="34" y="40"/>
                  </a:cubicBezTo>
                  <a:cubicBezTo>
                    <a:pt x="29" y="40"/>
                    <a:pt x="29" y="36"/>
                    <a:pt x="29" y="35"/>
                  </a:cubicBezTo>
                  <a:cubicBezTo>
                    <a:pt x="28" y="34"/>
                    <a:pt x="31" y="28"/>
                    <a:pt x="32" y="26"/>
                  </a:cubicBezTo>
                  <a:cubicBezTo>
                    <a:pt x="34" y="25"/>
                    <a:pt x="37" y="24"/>
                    <a:pt x="40" y="22"/>
                  </a:cubicBezTo>
                  <a:cubicBezTo>
                    <a:pt x="42" y="21"/>
                    <a:pt x="42" y="19"/>
                    <a:pt x="37" y="20"/>
                  </a:cubicBezTo>
                  <a:cubicBezTo>
                    <a:pt x="31" y="20"/>
                    <a:pt x="24" y="22"/>
                    <a:pt x="23" y="25"/>
                  </a:cubicBezTo>
                  <a:cubicBezTo>
                    <a:pt x="23" y="28"/>
                    <a:pt x="19" y="28"/>
                    <a:pt x="15" y="28"/>
                  </a:cubicBezTo>
                  <a:cubicBezTo>
                    <a:pt x="11" y="28"/>
                    <a:pt x="9" y="22"/>
                    <a:pt x="10" y="20"/>
                  </a:cubicBezTo>
                  <a:cubicBezTo>
                    <a:pt x="11" y="19"/>
                    <a:pt x="13" y="15"/>
                    <a:pt x="12" y="13"/>
                  </a:cubicBezTo>
                  <a:cubicBezTo>
                    <a:pt x="12" y="11"/>
                    <a:pt x="15" y="11"/>
                    <a:pt x="18" y="12"/>
                  </a:cubicBezTo>
                  <a:cubicBezTo>
                    <a:pt x="21" y="13"/>
                    <a:pt x="27" y="12"/>
                    <a:pt x="29" y="11"/>
                  </a:cubicBezTo>
                  <a:cubicBezTo>
                    <a:pt x="31" y="11"/>
                    <a:pt x="36" y="12"/>
                    <a:pt x="40" y="13"/>
                  </a:cubicBezTo>
                  <a:cubicBezTo>
                    <a:pt x="44" y="14"/>
                    <a:pt x="46" y="13"/>
                    <a:pt x="49" y="12"/>
                  </a:cubicBezTo>
                  <a:cubicBezTo>
                    <a:pt x="51" y="11"/>
                    <a:pt x="56" y="6"/>
                    <a:pt x="57" y="5"/>
                  </a:cubicBezTo>
                  <a:cubicBezTo>
                    <a:pt x="58" y="4"/>
                    <a:pt x="59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3" name="Freeform 29"/>
            <p:cNvSpPr/>
            <p:nvPr/>
          </p:nvSpPr>
          <p:spPr bwMode="auto">
            <a:xfrm>
              <a:off x="7538267" y="3491409"/>
              <a:ext cx="171561" cy="188648"/>
            </a:xfrm>
            <a:custGeom>
              <a:avLst/>
              <a:gdLst>
                <a:gd name="T0" fmla="*/ 98 w 106"/>
                <a:gd name="T1" fmla="*/ 65 h 117"/>
                <a:gd name="T2" fmla="*/ 91 w 106"/>
                <a:gd name="T3" fmla="*/ 54 h 117"/>
                <a:gd name="T4" fmla="*/ 80 w 106"/>
                <a:gd name="T5" fmla="*/ 37 h 117"/>
                <a:gd name="T6" fmla="*/ 85 w 106"/>
                <a:gd name="T7" fmla="*/ 35 h 117"/>
                <a:gd name="T8" fmla="*/ 83 w 106"/>
                <a:gd name="T9" fmla="*/ 34 h 117"/>
                <a:gd name="T10" fmla="*/ 83 w 106"/>
                <a:gd name="T11" fmla="*/ 32 h 117"/>
                <a:gd name="T12" fmla="*/ 93 w 106"/>
                <a:gd name="T13" fmla="*/ 29 h 117"/>
                <a:gd name="T14" fmla="*/ 84 w 106"/>
                <a:gd name="T15" fmla="*/ 14 h 117"/>
                <a:gd name="T16" fmla="*/ 74 w 106"/>
                <a:gd name="T17" fmla="*/ 4 h 117"/>
                <a:gd name="T18" fmla="*/ 60 w 106"/>
                <a:gd name="T19" fmla="*/ 15 h 117"/>
                <a:gd name="T20" fmla="*/ 55 w 106"/>
                <a:gd name="T21" fmla="*/ 23 h 117"/>
                <a:gd name="T22" fmla="*/ 53 w 106"/>
                <a:gd name="T23" fmla="*/ 22 h 117"/>
                <a:gd name="T24" fmla="*/ 52 w 106"/>
                <a:gd name="T25" fmla="*/ 22 h 117"/>
                <a:gd name="T26" fmla="*/ 51 w 106"/>
                <a:gd name="T27" fmla="*/ 22 h 117"/>
                <a:gd name="T28" fmla="*/ 45 w 106"/>
                <a:gd name="T29" fmla="*/ 32 h 117"/>
                <a:gd name="T30" fmla="*/ 45 w 106"/>
                <a:gd name="T31" fmla="*/ 32 h 117"/>
                <a:gd name="T32" fmla="*/ 41 w 106"/>
                <a:gd name="T33" fmla="*/ 36 h 117"/>
                <a:gd name="T34" fmla="*/ 39 w 106"/>
                <a:gd name="T35" fmla="*/ 37 h 117"/>
                <a:gd name="T36" fmla="*/ 38 w 106"/>
                <a:gd name="T37" fmla="*/ 38 h 117"/>
                <a:gd name="T38" fmla="*/ 37 w 106"/>
                <a:gd name="T39" fmla="*/ 39 h 117"/>
                <a:gd name="T40" fmla="*/ 36 w 106"/>
                <a:gd name="T41" fmla="*/ 44 h 117"/>
                <a:gd name="T42" fmla="*/ 18 w 106"/>
                <a:gd name="T43" fmla="*/ 59 h 117"/>
                <a:gd name="T44" fmla="*/ 9 w 106"/>
                <a:gd name="T45" fmla="*/ 58 h 117"/>
                <a:gd name="T46" fmla="*/ 6 w 106"/>
                <a:gd name="T47" fmla="*/ 56 h 117"/>
                <a:gd name="T48" fmla="*/ 4 w 106"/>
                <a:gd name="T49" fmla="*/ 55 h 117"/>
                <a:gd name="T50" fmla="*/ 1 w 106"/>
                <a:gd name="T51" fmla="*/ 68 h 117"/>
                <a:gd name="T52" fmla="*/ 11 w 106"/>
                <a:gd name="T53" fmla="*/ 86 h 117"/>
                <a:gd name="T54" fmla="*/ 32 w 106"/>
                <a:gd name="T55" fmla="*/ 106 h 117"/>
                <a:gd name="T56" fmla="*/ 47 w 106"/>
                <a:gd name="T57" fmla="*/ 107 h 117"/>
                <a:gd name="T58" fmla="*/ 66 w 106"/>
                <a:gd name="T59" fmla="*/ 114 h 117"/>
                <a:gd name="T60" fmla="*/ 82 w 106"/>
                <a:gd name="T61" fmla="*/ 104 h 117"/>
                <a:gd name="T62" fmla="*/ 93 w 106"/>
                <a:gd name="T63" fmla="*/ 7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117">
                  <a:moveTo>
                    <a:pt x="93" y="74"/>
                  </a:moveTo>
                  <a:cubicBezTo>
                    <a:pt x="94" y="68"/>
                    <a:pt x="92" y="65"/>
                    <a:pt x="98" y="65"/>
                  </a:cubicBezTo>
                  <a:cubicBezTo>
                    <a:pt x="103" y="65"/>
                    <a:pt x="106" y="65"/>
                    <a:pt x="102" y="62"/>
                  </a:cubicBezTo>
                  <a:cubicBezTo>
                    <a:pt x="98" y="60"/>
                    <a:pt x="89" y="56"/>
                    <a:pt x="91" y="54"/>
                  </a:cubicBezTo>
                  <a:cubicBezTo>
                    <a:pt x="93" y="51"/>
                    <a:pt x="93" y="50"/>
                    <a:pt x="91" y="49"/>
                  </a:cubicBezTo>
                  <a:cubicBezTo>
                    <a:pt x="90" y="47"/>
                    <a:pt x="79" y="37"/>
                    <a:pt x="80" y="37"/>
                  </a:cubicBezTo>
                  <a:cubicBezTo>
                    <a:pt x="81" y="37"/>
                    <a:pt x="87" y="37"/>
                    <a:pt x="86" y="36"/>
                  </a:cubicBezTo>
                  <a:cubicBezTo>
                    <a:pt x="85" y="36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34"/>
                    <a:pt x="84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3"/>
                    <a:pt x="82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6" y="32"/>
                    <a:pt x="94" y="30"/>
                    <a:pt x="93" y="29"/>
                  </a:cubicBezTo>
                  <a:cubicBezTo>
                    <a:pt x="89" y="25"/>
                    <a:pt x="101" y="20"/>
                    <a:pt x="96" y="19"/>
                  </a:cubicBezTo>
                  <a:cubicBezTo>
                    <a:pt x="94" y="18"/>
                    <a:pt x="88" y="15"/>
                    <a:pt x="84" y="14"/>
                  </a:cubicBezTo>
                  <a:cubicBezTo>
                    <a:pt x="79" y="12"/>
                    <a:pt x="76" y="11"/>
                    <a:pt x="77" y="10"/>
                  </a:cubicBezTo>
                  <a:cubicBezTo>
                    <a:pt x="77" y="9"/>
                    <a:pt x="77" y="6"/>
                    <a:pt x="74" y="4"/>
                  </a:cubicBezTo>
                  <a:cubicBezTo>
                    <a:pt x="72" y="2"/>
                    <a:pt x="68" y="0"/>
                    <a:pt x="67" y="1"/>
                  </a:cubicBezTo>
                  <a:cubicBezTo>
                    <a:pt x="65" y="2"/>
                    <a:pt x="60" y="14"/>
                    <a:pt x="60" y="15"/>
                  </a:cubicBezTo>
                  <a:cubicBezTo>
                    <a:pt x="59" y="15"/>
                    <a:pt x="57" y="18"/>
                    <a:pt x="57" y="19"/>
                  </a:cubicBezTo>
                  <a:cubicBezTo>
                    <a:pt x="57" y="21"/>
                    <a:pt x="56" y="23"/>
                    <a:pt x="55" y="23"/>
                  </a:cubicBezTo>
                  <a:cubicBezTo>
                    <a:pt x="55" y="23"/>
                    <a:pt x="55" y="23"/>
                    <a:pt x="54" y="23"/>
                  </a:cubicBezTo>
                  <a:cubicBezTo>
                    <a:pt x="54" y="23"/>
                    <a:pt x="54" y="23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0" y="24"/>
                    <a:pt x="47" y="28"/>
                    <a:pt x="45" y="28"/>
                  </a:cubicBezTo>
                  <a:cubicBezTo>
                    <a:pt x="43" y="28"/>
                    <a:pt x="46" y="31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3"/>
                    <a:pt x="43" y="34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0" y="36"/>
                    <a:pt x="40" y="37"/>
                  </a:cubicBezTo>
                  <a:cubicBezTo>
                    <a:pt x="40" y="37"/>
                    <a:pt x="40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7" y="39"/>
                    <a:pt x="37" y="39"/>
                  </a:cubicBezTo>
                  <a:cubicBezTo>
                    <a:pt x="37" y="39"/>
                    <a:pt x="37" y="39"/>
                    <a:pt x="36" y="39"/>
                  </a:cubicBezTo>
                  <a:cubicBezTo>
                    <a:pt x="35" y="39"/>
                    <a:pt x="37" y="43"/>
                    <a:pt x="36" y="44"/>
                  </a:cubicBezTo>
                  <a:cubicBezTo>
                    <a:pt x="34" y="44"/>
                    <a:pt x="24" y="45"/>
                    <a:pt x="22" y="45"/>
                  </a:cubicBezTo>
                  <a:cubicBezTo>
                    <a:pt x="20" y="45"/>
                    <a:pt x="19" y="59"/>
                    <a:pt x="18" y="59"/>
                  </a:cubicBezTo>
                  <a:cubicBezTo>
                    <a:pt x="17" y="59"/>
                    <a:pt x="11" y="60"/>
                    <a:pt x="10" y="59"/>
                  </a:cubicBezTo>
                  <a:cubicBezTo>
                    <a:pt x="9" y="59"/>
                    <a:pt x="9" y="58"/>
                    <a:pt x="9" y="58"/>
                  </a:cubicBezTo>
                  <a:cubicBezTo>
                    <a:pt x="8" y="58"/>
                    <a:pt x="7" y="57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6"/>
                    <a:pt x="5" y="56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2" y="55"/>
                  </a:cubicBezTo>
                  <a:cubicBezTo>
                    <a:pt x="0" y="55"/>
                    <a:pt x="0" y="65"/>
                    <a:pt x="1" y="68"/>
                  </a:cubicBezTo>
                  <a:cubicBezTo>
                    <a:pt x="1" y="71"/>
                    <a:pt x="4" y="84"/>
                    <a:pt x="7" y="84"/>
                  </a:cubicBezTo>
                  <a:cubicBezTo>
                    <a:pt x="10" y="84"/>
                    <a:pt x="11" y="83"/>
                    <a:pt x="11" y="86"/>
                  </a:cubicBezTo>
                  <a:cubicBezTo>
                    <a:pt x="11" y="89"/>
                    <a:pt x="16" y="103"/>
                    <a:pt x="17" y="103"/>
                  </a:cubicBezTo>
                  <a:cubicBezTo>
                    <a:pt x="19" y="103"/>
                    <a:pt x="32" y="105"/>
                    <a:pt x="32" y="106"/>
                  </a:cubicBezTo>
                  <a:cubicBezTo>
                    <a:pt x="33" y="107"/>
                    <a:pt x="31" y="108"/>
                    <a:pt x="35" y="108"/>
                  </a:cubicBezTo>
                  <a:cubicBezTo>
                    <a:pt x="38" y="109"/>
                    <a:pt x="46" y="109"/>
                    <a:pt x="47" y="107"/>
                  </a:cubicBezTo>
                  <a:cubicBezTo>
                    <a:pt x="47" y="106"/>
                    <a:pt x="46" y="106"/>
                    <a:pt x="51" y="108"/>
                  </a:cubicBezTo>
                  <a:cubicBezTo>
                    <a:pt x="57" y="110"/>
                    <a:pt x="65" y="112"/>
                    <a:pt x="66" y="114"/>
                  </a:cubicBezTo>
                  <a:cubicBezTo>
                    <a:pt x="66" y="116"/>
                    <a:pt x="67" y="117"/>
                    <a:pt x="72" y="115"/>
                  </a:cubicBezTo>
                  <a:cubicBezTo>
                    <a:pt x="76" y="112"/>
                    <a:pt x="81" y="110"/>
                    <a:pt x="82" y="104"/>
                  </a:cubicBezTo>
                  <a:cubicBezTo>
                    <a:pt x="82" y="99"/>
                    <a:pt x="80" y="94"/>
                    <a:pt x="83" y="91"/>
                  </a:cubicBezTo>
                  <a:cubicBezTo>
                    <a:pt x="86" y="88"/>
                    <a:pt x="91" y="81"/>
                    <a:pt x="9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4" name="Freeform 30"/>
            <p:cNvSpPr/>
            <p:nvPr/>
          </p:nvSpPr>
          <p:spPr bwMode="auto">
            <a:xfrm>
              <a:off x="7474018" y="3267902"/>
              <a:ext cx="38276" cy="35542"/>
            </a:xfrm>
            <a:custGeom>
              <a:avLst/>
              <a:gdLst>
                <a:gd name="T0" fmla="*/ 12 w 24"/>
                <a:gd name="T1" fmla="*/ 2 h 22"/>
                <a:gd name="T2" fmla="*/ 3 w 24"/>
                <a:gd name="T3" fmla="*/ 8 h 22"/>
                <a:gd name="T4" fmla="*/ 4 w 24"/>
                <a:gd name="T5" fmla="*/ 20 h 22"/>
                <a:gd name="T6" fmla="*/ 19 w 24"/>
                <a:gd name="T7" fmla="*/ 16 h 22"/>
                <a:gd name="T8" fmla="*/ 21 w 24"/>
                <a:gd name="T9" fmla="*/ 10 h 22"/>
                <a:gd name="T10" fmla="*/ 20 w 24"/>
                <a:gd name="T11" fmla="*/ 3 h 22"/>
                <a:gd name="T12" fmla="*/ 12 w 24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2"/>
                  </a:moveTo>
                  <a:cubicBezTo>
                    <a:pt x="8" y="3"/>
                    <a:pt x="5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2"/>
                    <a:pt x="18" y="17"/>
                    <a:pt x="19" y="16"/>
                  </a:cubicBezTo>
                  <a:cubicBezTo>
                    <a:pt x="20" y="15"/>
                    <a:pt x="20" y="11"/>
                    <a:pt x="21" y="10"/>
                  </a:cubicBezTo>
                  <a:cubicBezTo>
                    <a:pt x="22" y="9"/>
                    <a:pt x="24" y="5"/>
                    <a:pt x="20" y="3"/>
                  </a:cubicBezTo>
                  <a:cubicBezTo>
                    <a:pt x="17" y="0"/>
                    <a:pt x="16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5" name="Freeform 31"/>
            <p:cNvSpPr/>
            <p:nvPr/>
          </p:nvSpPr>
          <p:spPr bwMode="auto">
            <a:xfrm>
              <a:off x="7648312" y="3177679"/>
              <a:ext cx="27340" cy="64250"/>
            </a:xfrm>
            <a:custGeom>
              <a:avLst/>
              <a:gdLst>
                <a:gd name="T0" fmla="*/ 12 w 17"/>
                <a:gd name="T1" fmla="*/ 3 h 40"/>
                <a:gd name="T2" fmla="*/ 2 w 17"/>
                <a:gd name="T3" fmla="*/ 11 h 40"/>
                <a:gd name="T4" fmla="*/ 0 w 17"/>
                <a:gd name="T5" fmla="*/ 24 h 40"/>
                <a:gd name="T6" fmla="*/ 8 w 17"/>
                <a:gd name="T7" fmla="*/ 37 h 40"/>
                <a:gd name="T8" fmla="*/ 11 w 17"/>
                <a:gd name="T9" fmla="*/ 35 h 40"/>
                <a:gd name="T10" fmla="*/ 14 w 17"/>
                <a:gd name="T11" fmla="*/ 21 h 40"/>
                <a:gd name="T12" fmla="*/ 15 w 17"/>
                <a:gd name="T13" fmla="*/ 10 h 40"/>
                <a:gd name="T14" fmla="*/ 12 w 17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0">
                  <a:moveTo>
                    <a:pt x="12" y="3"/>
                  </a:moveTo>
                  <a:cubicBezTo>
                    <a:pt x="10" y="0"/>
                    <a:pt x="2" y="9"/>
                    <a:pt x="2" y="11"/>
                  </a:cubicBezTo>
                  <a:cubicBezTo>
                    <a:pt x="1" y="12"/>
                    <a:pt x="0" y="21"/>
                    <a:pt x="0" y="24"/>
                  </a:cubicBezTo>
                  <a:cubicBezTo>
                    <a:pt x="1" y="27"/>
                    <a:pt x="5" y="34"/>
                    <a:pt x="8" y="37"/>
                  </a:cubicBezTo>
                  <a:cubicBezTo>
                    <a:pt x="10" y="39"/>
                    <a:pt x="10" y="40"/>
                    <a:pt x="11" y="35"/>
                  </a:cubicBezTo>
                  <a:cubicBezTo>
                    <a:pt x="12" y="31"/>
                    <a:pt x="13" y="23"/>
                    <a:pt x="14" y="21"/>
                  </a:cubicBezTo>
                  <a:cubicBezTo>
                    <a:pt x="16" y="20"/>
                    <a:pt x="17" y="12"/>
                    <a:pt x="15" y="10"/>
                  </a:cubicBezTo>
                  <a:cubicBezTo>
                    <a:pt x="14" y="7"/>
                    <a:pt x="12" y="4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7763142" y="3032092"/>
              <a:ext cx="41694" cy="53314"/>
            </a:xfrm>
            <a:custGeom>
              <a:avLst/>
              <a:gdLst>
                <a:gd name="T0" fmla="*/ 21 w 26"/>
                <a:gd name="T1" fmla="*/ 6 h 33"/>
                <a:gd name="T2" fmla="*/ 18 w 26"/>
                <a:gd name="T3" fmla="*/ 3 h 33"/>
                <a:gd name="T4" fmla="*/ 12 w 26"/>
                <a:gd name="T5" fmla="*/ 2 h 33"/>
                <a:gd name="T6" fmla="*/ 7 w 26"/>
                <a:gd name="T7" fmla="*/ 3 h 33"/>
                <a:gd name="T8" fmla="*/ 2 w 26"/>
                <a:gd name="T9" fmla="*/ 7 h 33"/>
                <a:gd name="T10" fmla="*/ 1 w 26"/>
                <a:gd name="T11" fmla="*/ 12 h 33"/>
                <a:gd name="T12" fmla="*/ 8 w 26"/>
                <a:gd name="T13" fmla="*/ 16 h 33"/>
                <a:gd name="T14" fmla="*/ 7 w 26"/>
                <a:gd name="T15" fmla="*/ 10 h 33"/>
                <a:gd name="T16" fmla="*/ 11 w 26"/>
                <a:gd name="T17" fmla="*/ 14 h 33"/>
                <a:gd name="T18" fmla="*/ 10 w 26"/>
                <a:gd name="T19" fmla="*/ 21 h 33"/>
                <a:gd name="T20" fmla="*/ 11 w 26"/>
                <a:gd name="T21" fmla="*/ 27 h 33"/>
                <a:gd name="T22" fmla="*/ 15 w 26"/>
                <a:gd name="T23" fmla="*/ 32 h 33"/>
                <a:gd name="T24" fmla="*/ 16 w 26"/>
                <a:gd name="T25" fmla="*/ 28 h 33"/>
                <a:gd name="T26" fmla="*/ 20 w 26"/>
                <a:gd name="T27" fmla="*/ 33 h 33"/>
                <a:gd name="T28" fmla="*/ 23 w 26"/>
                <a:gd name="T29" fmla="*/ 29 h 33"/>
                <a:gd name="T30" fmla="*/ 23 w 26"/>
                <a:gd name="T31" fmla="*/ 22 h 33"/>
                <a:gd name="T32" fmla="*/ 26 w 26"/>
                <a:gd name="T33" fmla="*/ 13 h 33"/>
                <a:gd name="T34" fmla="*/ 21 w 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33">
                  <a:moveTo>
                    <a:pt x="21" y="6"/>
                  </a:moveTo>
                  <a:cubicBezTo>
                    <a:pt x="20" y="4"/>
                    <a:pt x="20" y="2"/>
                    <a:pt x="18" y="3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0" y="0"/>
                    <a:pt x="8" y="0"/>
                    <a:pt x="7" y="3"/>
                  </a:cubicBezTo>
                  <a:cubicBezTo>
                    <a:pt x="6" y="5"/>
                    <a:pt x="4" y="6"/>
                    <a:pt x="2" y="7"/>
                  </a:cubicBezTo>
                  <a:cubicBezTo>
                    <a:pt x="0" y="8"/>
                    <a:pt x="1" y="11"/>
                    <a:pt x="1" y="12"/>
                  </a:cubicBezTo>
                  <a:cubicBezTo>
                    <a:pt x="1" y="13"/>
                    <a:pt x="7" y="16"/>
                    <a:pt x="8" y="16"/>
                  </a:cubicBezTo>
                  <a:cubicBezTo>
                    <a:pt x="9" y="16"/>
                    <a:pt x="6" y="11"/>
                    <a:pt x="7" y="10"/>
                  </a:cubicBezTo>
                  <a:cubicBezTo>
                    <a:pt x="8" y="10"/>
                    <a:pt x="10" y="12"/>
                    <a:pt x="11" y="14"/>
                  </a:cubicBezTo>
                  <a:cubicBezTo>
                    <a:pt x="13" y="15"/>
                    <a:pt x="11" y="20"/>
                    <a:pt x="10" y="21"/>
                  </a:cubicBezTo>
                  <a:cubicBezTo>
                    <a:pt x="9" y="22"/>
                    <a:pt x="10" y="25"/>
                    <a:pt x="11" y="27"/>
                  </a:cubicBezTo>
                  <a:cubicBezTo>
                    <a:pt x="11" y="29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3" y="29"/>
                  </a:cubicBezTo>
                  <a:cubicBezTo>
                    <a:pt x="24" y="28"/>
                    <a:pt x="24" y="25"/>
                    <a:pt x="23" y="22"/>
                  </a:cubicBezTo>
                  <a:cubicBezTo>
                    <a:pt x="23" y="19"/>
                    <a:pt x="24" y="14"/>
                    <a:pt x="26" y="13"/>
                  </a:cubicBezTo>
                  <a:cubicBezTo>
                    <a:pt x="26" y="11"/>
                    <a:pt x="22" y="8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7" name="Freeform 33"/>
            <p:cNvSpPr/>
            <p:nvPr/>
          </p:nvSpPr>
          <p:spPr bwMode="auto">
            <a:xfrm>
              <a:off x="7804835" y="3025257"/>
              <a:ext cx="40327" cy="34175"/>
            </a:xfrm>
            <a:custGeom>
              <a:avLst/>
              <a:gdLst>
                <a:gd name="T0" fmla="*/ 9 w 25"/>
                <a:gd name="T1" fmla="*/ 20 h 21"/>
                <a:gd name="T2" fmla="*/ 13 w 25"/>
                <a:gd name="T3" fmla="*/ 11 h 21"/>
                <a:gd name="T4" fmla="*/ 21 w 25"/>
                <a:gd name="T5" fmla="*/ 11 h 21"/>
                <a:gd name="T6" fmla="*/ 23 w 25"/>
                <a:gd name="T7" fmla="*/ 3 h 21"/>
                <a:gd name="T8" fmla="*/ 16 w 25"/>
                <a:gd name="T9" fmla="*/ 0 h 21"/>
                <a:gd name="T10" fmla="*/ 11 w 25"/>
                <a:gd name="T11" fmla="*/ 6 h 21"/>
                <a:gd name="T12" fmla="*/ 5 w 25"/>
                <a:gd name="T13" fmla="*/ 5 h 21"/>
                <a:gd name="T14" fmla="*/ 1 w 25"/>
                <a:gd name="T15" fmla="*/ 11 h 21"/>
                <a:gd name="T16" fmla="*/ 4 w 25"/>
                <a:gd name="T17" fmla="*/ 13 h 21"/>
                <a:gd name="T18" fmla="*/ 9 w 25"/>
                <a:gd name="T1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1">
                  <a:moveTo>
                    <a:pt x="9" y="20"/>
                  </a:moveTo>
                  <a:cubicBezTo>
                    <a:pt x="12" y="21"/>
                    <a:pt x="12" y="12"/>
                    <a:pt x="13" y="11"/>
                  </a:cubicBez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2" y="2"/>
                    <a:pt x="18" y="0"/>
                    <a:pt x="16" y="0"/>
                  </a:cubicBezTo>
                  <a:cubicBezTo>
                    <a:pt x="14" y="1"/>
                    <a:pt x="14" y="5"/>
                    <a:pt x="11" y="6"/>
                  </a:cubicBezTo>
                  <a:cubicBezTo>
                    <a:pt x="8" y="6"/>
                    <a:pt x="7" y="4"/>
                    <a:pt x="5" y="5"/>
                  </a:cubicBezTo>
                  <a:cubicBezTo>
                    <a:pt x="4" y="7"/>
                    <a:pt x="1" y="10"/>
                    <a:pt x="1" y="11"/>
                  </a:cubicBezTo>
                  <a:cubicBezTo>
                    <a:pt x="0" y="12"/>
                    <a:pt x="2" y="12"/>
                    <a:pt x="4" y="13"/>
                  </a:cubicBezTo>
                  <a:cubicBezTo>
                    <a:pt x="5" y="13"/>
                    <a:pt x="5" y="18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8" name="Freeform 34"/>
            <p:cNvSpPr/>
            <p:nvPr/>
          </p:nvSpPr>
          <p:spPr bwMode="auto">
            <a:xfrm>
              <a:off x="7778862" y="2896074"/>
              <a:ext cx="157207" cy="145587"/>
            </a:xfrm>
            <a:custGeom>
              <a:avLst/>
              <a:gdLst>
                <a:gd name="T0" fmla="*/ 88 w 97"/>
                <a:gd name="T1" fmla="*/ 65 h 90"/>
                <a:gd name="T2" fmla="*/ 87 w 97"/>
                <a:gd name="T3" fmla="*/ 72 h 90"/>
                <a:gd name="T4" fmla="*/ 93 w 97"/>
                <a:gd name="T5" fmla="*/ 68 h 90"/>
                <a:gd name="T6" fmla="*/ 93 w 97"/>
                <a:gd name="T7" fmla="*/ 57 h 90"/>
                <a:gd name="T8" fmla="*/ 90 w 97"/>
                <a:gd name="T9" fmla="*/ 38 h 90"/>
                <a:gd name="T10" fmla="*/ 94 w 97"/>
                <a:gd name="T11" fmla="*/ 35 h 90"/>
                <a:gd name="T12" fmla="*/ 95 w 97"/>
                <a:gd name="T13" fmla="*/ 23 h 90"/>
                <a:gd name="T14" fmla="*/ 84 w 97"/>
                <a:gd name="T15" fmla="*/ 2 h 90"/>
                <a:gd name="T16" fmla="*/ 79 w 97"/>
                <a:gd name="T17" fmla="*/ 3 h 90"/>
                <a:gd name="T18" fmla="*/ 83 w 97"/>
                <a:gd name="T19" fmla="*/ 6 h 90"/>
                <a:gd name="T20" fmla="*/ 77 w 97"/>
                <a:gd name="T21" fmla="*/ 4 h 90"/>
                <a:gd name="T22" fmla="*/ 74 w 97"/>
                <a:gd name="T23" fmla="*/ 5 h 90"/>
                <a:gd name="T24" fmla="*/ 75 w 97"/>
                <a:gd name="T25" fmla="*/ 13 h 90"/>
                <a:gd name="T26" fmla="*/ 77 w 97"/>
                <a:gd name="T27" fmla="*/ 19 h 90"/>
                <a:gd name="T28" fmla="*/ 74 w 97"/>
                <a:gd name="T29" fmla="*/ 38 h 90"/>
                <a:gd name="T30" fmla="*/ 60 w 97"/>
                <a:gd name="T31" fmla="*/ 51 h 90"/>
                <a:gd name="T32" fmla="*/ 54 w 97"/>
                <a:gd name="T33" fmla="*/ 49 h 90"/>
                <a:gd name="T34" fmla="*/ 50 w 97"/>
                <a:gd name="T35" fmla="*/ 48 h 90"/>
                <a:gd name="T36" fmla="*/ 47 w 97"/>
                <a:gd name="T37" fmla="*/ 60 h 90"/>
                <a:gd name="T38" fmla="*/ 45 w 97"/>
                <a:gd name="T39" fmla="*/ 67 h 90"/>
                <a:gd name="T40" fmla="*/ 35 w 97"/>
                <a:gd name="T41" fmla="*/ 64 h 90"/>
                <a:gd name="T42" fmla="*/ 17 w 97"/>
                <a:gd name="T43" fmla="*/ 67 h 90"/>
                <a:gd name="T44" fmla="*/ 6 w 97"/>
                <a:gd name="T45" fmla="*/ 78 h 90"/>
                <a:gd name="T46" fmla="*/ 8 w 97"/>
                <a:gd name="T47" fmla="*/ 83 h 90"/>
                <a:gd name="T48" fmla="*/ 17 w 97"/>
                <a:gd name="T49" fmla="*/ 82 h 90"/>
                <a:gd name="T50" fmla="*/ 26 w 97"/>
                <a:gd name="T51" fmla="*/ 79 h 90"/>
                <a:gd name="T52" fmla="*/ 37 w 97"/>
                <a:gd name="T53" fmla="*/ 76 h 90"/>
                <a:gd name="T54" fmla="*/ 43 w 97"/>
                <a:gd name="T55" fmla="*/ 82 h 90"/>
                <a:gd name="T56" fmla="*/ 51 w 97"/>
                <a:gd name="T57" fmla="*/ 90 h 90"/>
                <a:gd name="T58" fmla="*/ 60 w 97"/>
                <a:gd name="T59" fmla="*/ 81 h 90"/>
                <a:gd name="T60" fmla="*/ 64 w 97"/>
                <a:gd name="T61" fmla="*/ 78 h 90"/>
                <a:gd name="T62" fmla="*/ 75 w 97"/>
                <a:gd name="T63" fmla="*/ 75 h 90"/>
                <a:gd name="T64" fmla="*/ 81 w 97"/>
                <a:gd name="T65" fmla="*/ 76 h 90"/>
                <a:gd name="T66" fmla="*/ 84 w 97"/>
                <a:gd name="T67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0">
                  <a:moveTo>
                    <a:pt x="84" y="68"/>
                  </a:moveTo>
                  <a:cubicBezTo>
                    <a:pt x="86" y="68"/>
                    <a:pt x="87" y="65"/>
                    <a:pt x="88" y="65"/>
                  </a:cubicBezTo>
                  <a:cubicBezTo>
                    <a:pt x="88" y="64"/>
                    <a:pt x="89" y="66"/>
                    <a:pt x="88" y="67"/>
                  </a:cubicBezTo>
                  <a:cubicBezTo>
                    <a:pt x="88" y="68"/>
                    <a:pt x="86" y="70"/>
                    <a:pt x="87" y="72"/>
                  </a:cubicBezTo>
                  <a:cubicBezTo>
                    <a:pt x="87" y="74"/>
                    <a:pt x="91" y="74"/>
                    <a:pt x="92" y="74"/>
                  </a:cubicBezTo>
                  <a:cubicBezTo>
                    <a:pt x="94" y="74"/>
                    <a:pt x="92" y="71"/>
                    <a:pt x="93" y="68"/>
                  </a:cubicBezTo>
                  <a:cubicBezTo>
                    <a:pt x="94" y="66"/>
                    <a:pt x="97" y="66"/>
                    <a:pt x="95" y="64"/>
                  </a:cubicBezTo>
                  <a:cubicBezTo>
                    <a:pt x="92" y="62"/>
                    <a:pt x="93" y="58"/>
                    <a:pt x="93" y="57"/>
                  </a:cubicBezTo>
                  <a:cubicBezTo>
                    <a:pt x="93" y="56"/>
                    <a:pt x="93" y="50"/>
                    <a:pt x="93" y="48"/>
                  </a:cubicBezTo>
                  <a:cubicBezTo>
                    <a:pt x="94" y="47"/>
                    <a:pt x="91" y="40"/>
                    <a:pt x="90" y="38"/>
                  </a:cubicBezTo>
                  <a:cubicBezTo>
                    <a:pt x="90" y="36"/>
                    <a:pt x="90" y="34"/>
                    <a:pt x="91" y="34"/>
                  </a:cubicBezTo>
                  <a:cubicBezTo>
                    <a:pt x="92" y="34"/>
                    <a:pt x="93" y="35"/>
                    <a:pt x="94" y="35"/>
                  </a:cubicBezTo>
                  <a:cubicBezTo>
                    <a:pt x="95" y="34"/>
                    <a:pt x="94" y="30"/>
                    <a:pt x="94" y="29"/>
                  </a:cubicBezTo>
                  <a:cubicBezTo>
                    <a:pt x="94" y="28"/>
                    <a:pt x="95" y="25"/>
                    <a:pt x="95" y="23"/>
                  </a:cubicBezTo>
                  <a:cubicBezTo>
                    <a:pt x="95" y="22"/>
                    <a:pt x="91" y="11"/>
                    <a:pt x="89" y="11"/>
                  </a:cubicBezTo>
                  <a:cubicBezTo>
                    <a:pt x="88" y="10"/>
                    <a:pt x="85" y="4"/>
                    <a:pt x="84" y="2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78" y="0"/>
                    <a:pt x="79" y="2"/>
                    <a:pt x="79" y="3"/>
                  </a:cubicBezTo>
                  <a:cubicBezTo>
                    <a:pt x="79" y="3"/>
                    <a:pt x="81" y="3"/>
                    <a:pt x="82" y="3"/>
                  </a:cubicBezTo>
                  <a:cubicBezTo>
                    <a:pt x="82" y="3"/>
                    <a:pt x="83" y="5"/>
                    <a:pt x="83" y="6"/>
                  </a:cubicBezTo>
                  <a:cubicBezTo>
                    <a:pt x="83" y="7"/>
                    <a:pt x="81" y="7"/>
                    <a:pt x="80" y="7"/>
                  </a:cubicBezTo>
                  <a:cubicBezTo>
                    <a:pt x="78" y="7"/>
                    <a:pt x="78" y="6"/>
                    <a:pt x="77" y="4"/>
                  </a:cubicBezTo>
                  <a:cubicBezTo>
                    <a:pt x="76" y="3"/>
                    <a:pt x="76" y="2"/>
                    <a:pt x="75" y="2"/>
                  </a:cubicBezTo>
                  <a:cubicBezTo>
                    <a:pt x="73" y="2"/>
                    <a:pt x="74" y="3"/>
                    <a:pt x="74" y="5"/>
                  </a:cubicBezTo>
                  <a:cubicBezTo>
                    <a:pt x="74" y="7"/>
                    <a:pt x="74" y="7"/>
                    <a:pt x="73" y="8"/>
                  </a:cubicBezTo>
                  <a:cubicBezTo>
                    <a:pt x="72" y="9"/>
                    <a:pt x="74" y="11"/>
                    <a:pt x="75" y="13"/>
                  </a:cubicBezTo>
                  <a:cubicBezTo>
                    <a:pt x="76" y="15"/>
                    <a:pt x="76" y="15"/>
                    <a:pt x="74" y="16"/>
                  </a:cubicBezTo>
                  <a:cubicBezTo>
                    <a:pt x="73" y="18"/>
                    <a:pt x="75" y="18"/>
                    <a:pt x="77" y="19"/>
                  </a:cubicBezTo>
                  <a:cubicBezTo>
                    <a:pt x="79" y="21"/>
                    <a:pt x="77" y="26"/>
                    <a:pt x="77" y="28"/>
                  </a:cubicBezTo>
                  <a:cubicBezTo>
                    <a:pt x="77" y="31"/>
                    <a:pt x="76" y="35"/>
                    <a:pt x="74" y="38"/>
                  </a:cubicBezTo>
                  <a:cubicBezTo>
                    <a:pt x="72" y="41"/>
                    <a:pt x="69" y="45"/>
                    <a:pt x="67" y="46"/>
                  </a:cubicBezTo>
                  <a:cubicBezTo>
                    <a:pt x="64" y="47"/>
                    <a:pt x="61" y="50"/>
                    <a:pt x="60" y="51"/>
                  </a:cubicBezTo>
                  <a:cubicBezTo>
                    <a:pt x="59" y="52"/>
                    <a:pt x="58" y="53"/>
                    <a:pt x="56" y="53"/>
                  </a:cubicBezTo>
                  <a:cubicBezTo>
                    <a:pt x="54" y="54"/>
                    <a:pt x="53" y="51"/>
                    <a:pt x="54" y="49"/>
                  </a:cubicBezTo>
                  <a:cubicBezTo>
                    <a:pt x="54" y="47"/>
                    <a:pt x="55" y="45"/>
                    <a:pt x="54" y="45"/>
                  </a:cubicBezTo>
                  <a:cubicBezTo>
                    <a:pt x="53" y="46"/>
                    <a:pt x="50" y="47"/>
                    <a:pt x="50" y="48"/>
                  </a:cubicBezTo>
                  <a:cubicBezTo>
                    <a:pt x="50" y="49"/>
                    <a:pt x="51" y="52"/>
                    <a:pt x="51" y="54"/>
                  </a:cubicBezTo>
                  <a:cubicBezTo>
                    <a:pt x="51" y="56"/>
                    <a:pt x="48" y="58"/>
                    <a:pt x="47" y="60"/>
                  </a:cubicBezTo>
                  <a:cubicBezTo>
                    <a:pt x="46" y="62"/>
                    <a:pt x="49" y="63"/>
                    <a:pt x="49" y="65"/>
                  </a:cubicBezTo>
                  <a:cubicBezTo>
                    <a:pt x="48" y="67"/>
                    <a:pt x="46" y="67"/>
                    <a:pt x="45" y="67"/>
                  </a:cubicBezTo>
                  <a:cubicBezTo>
                    <a:pt x="44" y="67"/>
                    <a:pt x="43" y="66"/>
                    <a:pt x="42" y="65"/>
                  </a:cubicBezTo>
                  <a:cubicBezTo>
                    <a:pt x="40" y="64"/>
                    <a:pt x="40" y="64"/>
                    <a:pt x="35" y="64"/>
                  </a:cubicBezTo>
                  <a:cubicBezTo>
                    <a:pt x="31" y="64"/>
                    <a:pt x="32" y="65"/>
                    <a:pt x="30" y="66"/>
                  </a:cubicBezTo>
                  <a:cubicBezTo>
                    <a:pt x="28" y="67"/>
                    <a:pt x="20" y="67"/>
                    <a:pt x="17" y="67"/>
                  </a:cubicBezTo>
                  <a:cubicBezTo>
                    <a:pt x="15" y="68"/>
                    <a:pt x="13" y="72"/>
                    <a:pt x="11" y="73"/>
                  </a:cubicBezTo>
                  <a:cubicBezTo>
                    <a:pt x="8" y="75"/>
                    <a:pt x="8" y="77"/>
                    <a:pt x="6" y="78"/>
                  </a:cubicBezTo>
                  <a:cubicBezTo>
                    <a:pt x="5" y="80"/>
                    <a:pt x="2" y="79"/>
                    <a:pt x="1" y="82"/>
                  </a:cubicBezTo>
                  <a:cubicBezTo>
                    <a:pt x="0" y="85"/>
                    <a:pt x="4" y="83"/>
                    <a:pt x="8" y="83"/>
                  </a:cubicBezTo>
                  <a:cubicBezTo>
                    <a:pt x="11" y="83"/>
                    <a:pt x="12" y="83"/>
                    <a:pt x="12" y="82"/>
                  </a:cubicBezTo>
                  <a:cubicBezTo>
                    <a:pt x="13" y="82"/>
                    <a:pt x="16" y="81"/>
                    <a:pt x="17" y="82"/>
                  </a:cubicBezTo>
                  <a:cubicBezTo>
                    <a:pt x="18" y="83"/>
                    <a:pt x="21" y="82"/>
                    <a:pt x="22" y="82"/>
                  </a:cubicBezTo>
                  <a:cubicBezTo>
                    <a:pt x="23" y="82"/>
                    <a:pt x="24" y="78"/>
                    <a:pt x="26" y="79"/>
                  </a:cubicBezTo>
                  <a:cubicBezTo>
                    <a:pt x="28" y="80"/>
                    <a:pt x="30" y="78"/>
                    <a:pt x="31" y="77"/>
                  </a:cubicBezTo>
                  <a:cubicBezTo>
                    <a:pt x="32" y="77"/>
                    <a:pt x="36" y="76"/>
                    <a:pt x="37" y="76"/>
                  </a:cubicBezTo>
                  <a:cubicBezTo>
                    <a:pt x="39" y="76"/>
                    <a:pt x="41" y="76"/>
                    <a:pt x="44" y="77"/>
                  </a:cubicBezTo>
                  <a:cubicBezTo>
                    <a:pt x="46" y="79"/>
                    <a:pt x="44" y="81"/>
                    <a:pt x="43" y="82"/>
                  </a:cubicBezTo>
                  <a:cubicBezTo>
                    <a:pt x="42" y="82"/>
                    <a:pt x="43" y="85"/>
                    <a:pt x="45" y="87"/>
                  </a:cubicBezTo>
                  <a:cubicBezTo>
                    <a:pt x="47" y="89"/>
                    <a:pt x="48" y="90"/>
                    <a:pt x="51" y="90"/>
                  </a:cubicBezTo>
                  <a:cubicBezTo>
                    <a:pt x="54" y="90"/>
                    <a:pt x="55" y="84"/>
                    <a:pt x="57" y="83"/>
                  </a:cubicBezTo>
                  <a:cubicBezTo>
                    <a:pt x="58" y="81"/>
                    <a:pt x="59" y="82"/>
                    <a:pt x="60" y="81"/>
                  </a:cubicBezTo>
                  <a:cubicBezTo>
                    <a:pt x="60" y="81"/>
                    <a:pt x="60" y="77"/>
                    <a:pt x="61" y="76"/>
                  </a:cubicBezTo>
                  <a:cubicBezTo>
                    <a:pt x="61" y="76"/>
                    <a:pt x="63" y="78"/>
                    <a:pt x="64" y="78"/>
                  </a:cubicBezTo>
                  <a:cubicBezTo>
                    <a:pt x="65" y="78"/>
                    <a:pt x="68" y="78"/>
                    <a:pt x="69" y="78"/>
                  </a:cubicBezTo>
                  <a:cubicBezTo>
                    <a:pt x="71" y="78"/>
                    <a:pt x="75" y="76"/>
                    <a:pt x="75" y="75"/>
                  </a:cubicBezTo>
                  <a:cubicBezTo>
                    <a:pt x="76" y="75"/>
                    <a:pt x="77" y="73"/>
                    <a:pt x="78" y="73"/>
                  </a:cubicBezTo>
                  <a:cubicBezTo>
                    <a:pt x="78" y="72"/>
                    <a:pt x="79" y="76"/>
                    <a:pt x="81" y="76"/>
                  </a:cubicBezTo>
                  <a:cubicBezTo>
                    <a:pt x="82" y="76"/>
                    <a:pt x="82" y="70"/>
                    <a:pt x="82" y="69"/>
                  </a:cubicBezTo>
                  <a:cubicBezTo>
                    <a:pt x="82" y="67"/>
                    <a:pt x="83" y="68"/>
                    <a:pt x="8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7885489" y="2818154"/>
              <a:ext cx="86122" cy="79287"/>
            </a:xfrm>
            <a:custGeom>
              <a:avLst/>
              <a:gdLst>
                <a:gd name="T0" fmla="*/ 46 w 53"/>
                <a:gd name="T1" fmla="*/ 20 h 49"/>
                <a:gd name="T2" fmla="*/ 45 w 53"/>
                <a:gd name="T3" fmla="*/ 15 h 49"/>
                <a:gd name="T4" fmla="*/ 39 w 53"/>
                <a:gd name="T5" fmla="*/ 17 h 49"/>
                <a:gd name="T6" fmla="*/ 37 w 53"/>
                <a:gd name="T7" fmla="*/ 14 h 49"/>
                <a:gd name="T8" fmla="*/ 32 w 53"/>
                <a:gd name="T9" fmla="*/ 15 h 49"/>
                <a:gd name="T10" fmla="*/ 22 w 53"/>
                <a:gd name="T11" fmla="*/ 9 h 49"/>
                <a:gd name="T12" fmla="*/ 13 w 53"/>
                <a:gd name="T13" fmla="*/ 1 h 49"/>
                <a:gd name="T14" fmla="*/ 10 w 53"/>
                <a:gd name="T15" fmla="*/ 2 h 49"/>
                <a:gd name="T16" fmla="*/ 11 w 53"/>
                <a:gd name="T17" fmla="*/ 6 h 49"/>
                <a:gd name="T18" fmla="*/ 13 w 53"/>
                <a:gd name="T19" fmla="*/ 17 h 49"/>
                <a:gd name="T20" fmla="*/ 13 w 53"/>
                <a:gd name="T21" fmla="*/ 24 h 49"/>
                <a:gd name="T22" fmla="*/ 11 w 53"/>
                <a:gd name="T23" fmla="*/ 29 h 49"/>
                <a:gd name="T24" fmla="*/ 5 w 53"/>
                <a:gd name="T25" fmla="*/ 28 h 49"/>
                <a:gd name="T26" fmla="*/ 3 w 53"/>
                <a:gd name="T27" fmla="*/ 32 h 49"/>
                <a:gd name="T28" fmla="*/ 0 w 53"/>
                <a:gd name="T29" fmla="*/ 36 h 49"/>
                <a:gd name="T30" fmla="*/ 3 w 53"/>
                <a:gd name="T31" fmla="*/ 41 h 49"/>
                <a:gd name="T32" fmla="*/ 3 w 53"/>
                <a:gd name="T33" fmla="*/ 44 h 49"/>
                <a:gd name="T34" fmla="*/ 5 w 53"/>
                <a:gd name="T35" fmla="*/ 48 h 49"/>
                <a:gd name="T36" fmla="*/ 9 w 53"/>
                <a:gd name="T37" fmla="*/ 45 h 49"/>
                <a:gd name="T38" fmla="*/ 13 w 53"/>
                <a:gd name="T39" fmla="*/ 43 h 49"/>
                <a:gd name="T40" fmla="*/ 11 w 53"/>
                <a:gd name="T41" fmla="*/ 40 h 49"/>
                <a:gd name="T42" fmla="*/ 6 w 53"/>
                <a:gd name="T43" fmla="*/ 39 h 49"/>
                <a:gd name="T44" fmla="*/ 6 w 53"/>
                <a:gd name="T45" fmla="*/ 34 h 49"/>
                <a:gd name="T46" fmla="*/ 11 w 53"/>
                <a:gd name="T47" fmla="*/ 38 h 49"/>
                <a:gd name="T48" fmla="*/ 16 w 53"/>
                <a:gd name="T49" fmla="*/ 34 h 49"/>
                <a:gd name="T50" fmla="*/ 22 w 53"/>
                <a:gd name="T51" fmla="*/ 36 h 49"/>
                <a:gd name="T52" fmla="*/ 33 w 53"/>
                <a:gd name="T53" fmla="*/ 42 h 49"/>
                <a:gd name="T54" fmla="*/ 35 w 53"/>
                <a:gd name="T55" fmla="*/ 36 h 49"/>
                <a:gd name="T56" fmla="*/ 41 w 53"/>
                <a:gd name="T57" fmla="*/ 29 h 49"/>
                <a:gd name="T58" fmla="*/ 53 w 53"/>
                <a:gd name="T59" fmla="*/ 25 h 49"/>
                <a:gd name="T60" fmla="*/ 49 w 53"/>
                <a:gd name="T61" fmla="*/ 24 h 49"/>
                <a:gd name="T62" fmla="*/ 46 w 53"/>
                <a:gd name="T6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49">
                  <a:moveTo>
                    <a:pt x="46" y="20"/>
                  </a:moveTo>
                  <a:cubicBezTo>
                    <a:pt x="46" y="19"/>
                    <a:pt x="45" y="16"/>
                    <a:pt x="45" y="15"/>
                  </a:cubicBezTo>
                  <a:cubicBezTo>
                    <a:pt x="45" y="14"/>
                    <a:pt x="41" y="17"/>
                    <a:pt x="39" y="17"/>
                  </a:cubicBezTo>
                  <a:cubicBezTo>
                    <a:pt x="37" y="17"/>
                    <a:pt x="37" y="15"/>
                    <a:pt x="37" y="14"/>
                  </a:cubicBezTo>
                  <a:cubicBezTo>
                    <a:pt x="36" y="13"/>
                    <a:pt x="34" y="14"/>
                    <a:pt x="32" y="15"/>
                  </a:cubicBezTo>
                  <a:cubicBezTo>
                    <a:pt x="30" y="15"/>
                    <a:pt x="25" y="11"/>
                    <a:pt x="22" y="9"/>
                  </a:cubicBezTo>
                  <a:cubicBezTo>
                    <a:pt x="19" y="7"/>
                    <a:pt x="14" y="2"/>
                    <a:pt x="13" y="1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9" y="3"/>
                    <a:pt x="9" y="5"/>
                    <a:pt x="11" y="6"/>
                  </a:cubicBezTo>
                  <a:cubicBezTo>
                    <a:pt x="12" y="7"/>
                    <a:pt x="14" y="16"/>
                    <a:pt x="13" y="17"/>
                  </a:cubicBezTo>
                  <a:cubicBezTo>
                    <a:pt x="12" y="18"/>
                    <a:pt x="12" y="22"/>
                    <a:pt x="13" y="24"/>
                  </a:cubicBezTo>
                  <a:cubicBezTo>
                    <a:pt x="14" y="25"/>
                    <a:pt x="12" y="29"/>
                    <a:pt x="11" y="29"/>
                  </a:cubicBezTo>
                  <a:cubicBezTo>
                    <a:pt x="10" y="30"/>
                    <a:pt x="7" y="28"/>
                    <a:pt x="5" y="28"/>
                  </a:cubicBezTo>
                  <a:cubicBezTo>
                    <a:pt x="3" y="27"/>
                    <a:pt x="5" y="30"/>
                    <a:pt x="3" y="32"/>
                  </a:cubicBezTo>
                  <a:cubicBezTo>
                    <a:pt x="3" y="33"/>
                    <a:pt x="0" y="34"/>
                    <a:pt x="0" y="36"/>
                  </a:cubicBezTo>
                  <a:cubicBezTo>
                    <a:pt x="0" y="37"/>
                    <a:pt x="2" y="40"/>
                    <a:pt x="3" y="41"/>
                  </a:cubicBezTo>
                  <a:cubicBezTo>
                    <a:pt x="5" y="43"/>
                    <a:pt x="3" y="43"/>
                    <a:pt x="3" y="44"/>
                  </a:cubicBezTo>
                  <a:cubicBezTo>
                    <a:pt x="2" y="45"/>
                    <a:pt x="4" y="47"/>
                    <a:pt x="5" y="48"/>
                  </a:cubicBezTo>
                  <a:cubicBezTo>
                    <a:pt x="7" y="49"/>
                    <a:pt x="8" y="46"/>
                    <a:pt x="9" y="45"/>
                  </a:cubicBezTo>
                  <a:cubicBezTo>
                    <a:pt x="10" y="45"/>
                    <a:pt x="12" y="43"/>
                    <a:pt x="13" y="43"/>
                  </a:cubicBezTo>
                  <a:cubicBezTo>
                    <a:pt x="15" y="43"/>
                    <a:pt x="13" y="40"/>
                    <a:pt x="11" y="40"/>
                  </a:cubicBezTo>
                  <a:cubicBezTo>
                    <a:pt x="8" y="40"/>
                    <a:pt x="8" y="39"/>
                    <a:pt x="6" y="39"/>
                  </a:cubicBezTo>
                  <a:cubicBezTo>
                    <a:pt x="4" y="38"/>
                    <a:pt x="5" y="35"/>
                    <a:pt x="6" y="34"/>
                  </a:cubicBezTo>
                  <a:cubicBezTo>
                    <a:pt x="7" y="34"/>
                    <a:pt x="10" y="37"/>
                    <a:pt x="11" y="38"/>
                  </a:cubicBezTo>
                  <a:cubicBezTo>
                    <a:pt x="11" y="39"/>
                    <a:pt x="15" y="35"/>
                    <a:pt x="16" y="34"/>
                  </a:cubicBezTo>
                  <a:cubicBezTo>
                    <a:pt x="16" y="34"/>
                    <a:pt x="20" y="36"/>
                    <a:pt x="22" y="36"/>
                  </a:cubicBezTo>
                  <a:cubicBezTo>
                    <a:pt x="24" y="36"/>
                    <a:pt x="31" y="40"/>
                    <a:pt x="33" y="42"/>
                  </a:cubicBezTo>
                  <a:cubicBezTo>
                    <a:pt x="35" y="43"/>
                    <a:pt x="34" y="39"/>
                    <a:pt x="35" y="36"/>
                  </a:cubicBezTo>
                  <a:cubicBezTo>
                    <a:pt x="35" y="33"/>
                    <a:pt x="38" y="30"/>
                    <a:pt x="41" y="29"/>
                  </a:cubicBezTo>
                  <a:cubicBezTo>
                    <a:pt x="44" y="27"/>
                    <a:pt x="52" y="26"/>
                    <a:pt x="53" y="25"/>
                  </a:cubicBezTo>
                  <a:cubicBezTo>
                    <a:pt x="53" y="24"/>
                    <a:pt x="51" y="24"/>
                    <a:pt x="49" y="24"/>
                  </a:cubicBezTo>
                  <a:cubicBezTo>
                    <a:pt x="48" y="24"/>
                    <a:pt x="47" y="21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0" name="Freeform 36"/>
            <p:cNvSpPr/>
            <p:nvPr/>
          </p:nvSpPr>
          <p:spPr bwMode="auto">
            <a:xfrm>
              <a:off x="7845162" y="2627456"/>
              <a:ext cx="84072" cy="179763"/>
            </a:xfrm>
            <a:custGeom>
              <a:avLst/>
              <a:gdLst>
                <a:gd name="T0" fmla="*/ 6 w 52"/>
                <a:gd name="T1" fmla="*/ 20 h 111"/>
                <a:gd name="T2" fmla="*/ 11 w 52"/>
                <a:gd name="T3" fmla="*/ 29 h 111"/>
                <a:gd name="T4" fmla="*/ 17 w 52"/>
                <a:gd name="T5" fmla="*/ 42 h 111"/>
                <a:gd name="T6" fmla="*/ 19 w 52"/>
                <a:gd name="T7" fmla="*/ 51 h 111"/>
                <a:gd name="T8" fmla="*/ 21 w 52"/>
                <a:gd name="T9" fmla="*/ 59 h 111"/>
                <a:gd name="T10" fmla="*/ 21 w 52"/>
                <a:gd name="T11" fmla="*/ 60 h 111"/>
                <a:gd name="T12" fmla="*/ 22 w 52"/>
                <a:gd name="T13" fmla="*/ 69 h 111"/>
                <a:gd name="T14" fmla="*/ 28 w 52"/>
                <a:gd name="T15" fmla="*/ 86 h 111"/>
                <a:gd name="T16" fmla="*/ 33 w 52"/>
                <a:gd name="T17" fmla="*/ 109 h 111"/>
                <a:gd name="T18" fmla="*/ 37 w 52"/>
                <a:gd name="T19" fmla="*/ 103 h 111"/>
                <a:gd name="T20" fmla="*/ 47 w 52"/>
                <a:gd name="T21" fmla="*/ 108 h 111"/>
                <a:gd name="T22" fmla="*/ 42 w 52"/>
                <a:gd name="T23" fmla="*/ 98 h 111"/>
                <a:gd name="T24" fmla="*/ 35 w 52"/>
                <a:gd name="T25" fmla="*/ 88 h 111"/>
                <a:gd name="T26" fmla="*/ 35 w 52"/>
                <a:gd name="T27" fmla="*/ 79 h 111"/>
                <a:gd name="T28" fmla="*/ 36 w 52"/>
                <a:gd name="T29" fmla="*/ 71 h 111"/>
                <a:gd name="T30" fmla="*/ 50 w 52"/>
                <a:gd name="T31" fmla="*/ 76 h 111"/>
                <a:gd name="T32" fmla="*/ 46 w 52"/>
                <a:gd name="T33" fmla="*/ 70 h 111"/>
                <a:gd name="T34" fmla="*/ 45 w 52"/>
                <a:gd name="T35" fmla="*/ 68 h 111"/>
                <a:gd name="T36" fmla="*/ 44 w 52"/>
                <a:gd name="T37" fmla="*/ 68 h 111"/>
                <a:gd name="T38" fmla="*/ 43 w 52"/>
                <a:gd name="T39" fmla="*/ 65 h 111"/>
                <a:gd name="T40" fmla="*/ 43 w 52"/>
                <a:gd name="T41" fmla="*/ 65 h 111"/>
                <a:gd name="T42" fmla="*/ 42 w 52"/>
                <a:gd name="T43" fmla="*/ 63 h 111"/>
                <a:gd name="T44" fmla="*/ 42 w 52"/>
                <a:gd name="T45" fmla="*/ 62 h 111"/>
                <a:gd name="T46" fmla="*/ 41 w 52"/>
                <a:gd name="T47" fmla="*/ 59 h 111"/>
                <a:gd name="T48" fmla="*/ 40 w 52"/>
                <a:gd name="T49" fmla="*/ 56 h 111"/>
                <a:gd name="T50" fmla="*/ 33 w 52"/>
                <a:gd name="T51" fmla="*/ 47 h 111"/>
                <a:gd name="T52" fmla="*/ 24 w 52"/>
                <a:gd name="T53" fmla="*/ 30 h 111"/>
                <a:gd name="T54" fmla="*/ 20 w 52"/>
                <a:gd name="T55" fmla="*/ 23 h 111"/>
                <a:gd name="T56" fmla="*/ 13 w 52"/>
                <a:gd name="T57" fmla="*/ 8 h 111"/>
                <a:gd name="T58" fmla="*/ 12 w 52"/>
                <a:gd name="T59" fmla="*/ 2 h 111"/>
                <a:gd name="T60" fmla="*/ 2 w 52"/>
                <a:gd name="T61" fmla="*/ 1 h 111"/>
                <a:gd name="T62" fmla="*/ 9 w 52"/>
                <a:gd name="T63" fmla="*/ 7 h 111"/>
                <a:gd name="T64" fmla="*/ 4 w 52"/>
                <a:gd name="T65" fmla="*/ 11 h 111"/>
                <a:gd name="T66" fmla="*/ 6 w 52"/>
                <a:gd name="T67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111">
                  <a:moveTo>
                    <a:pt x="6" y="20"/>
                  </a:moveTo>
                  <a:cubicBezTo>
                    <a:pt x="6" y="23"/>
                    <a:pt x="9" y="25"/>
                    <a:pt x="11" y="29"/>
                  </a:cubicBezTo>
                  <a:cubicBezTo>
                    <a:pt x="13" y="32"/>
                    <a:pt x="15" y="41"/>
                    <a:pt x="17" y="42"/>
                  </a:cubicBezTo>
                  <a:cubicBezTo>
                    <a:pt x="18" y="43"/>
                    <a:pt x="20" y="49"/>
                    <a:pt x="19" y="51"/>
                  </a:cubicBezTo>
                  <a:cubicBezTo>
                    <a:pt x="19" y="52"/>
                    <a:pt x="20" y="55"/>
                    <a:pt x="21" y="59"/>
                  </a:cubicBezTo>
                  <a:cubicBezTo>
                    <a:pt x="21" y="59"/>
                    <a:pt x="21" y="59"/>
                    <a:pt x="21" y="60"/>
                  </a:cubicBezTo>
                  <a:cubicBezTo>
                    <a:pt x="21" y="64"/>
                    <a:pt x="22" y="67"/>
                    <a:pt x="22" y="69"/>
                  </a:cubicBezTo>
                  <a:cubicBezTo>
                    <a:pt x="22" y="72"/>
                    <a:pt x="28" y="84"/>
                    <a:pt x="28" y="86"/>
                  </a:cubicBezTo>
                  <a:cubicBezTo>
                    <a:pt x="29" y="88"/>
                    <a:pt x="30" y="108"/>
                    <a:pt x="33" y="109"/>
                  </a:cubicBezTo>
                  <a:cubicBezTo>
                    <a:pt x="37" y="111"/>
                    <a:pt x="36" y="104"/>
                    <a:pt x="37" y="103"/>
                  </a:cubicBezTo>
                  <a:cubicBezTo>
                    <a:pt x="38" y="103"/>
                    <a:pt x="43" y="107"/>
                    <a:pt x="47" y="108"/>
                  </a:cubicBezTo>
                  <a:cubicBezTo>
                    <a:pt x="52" y="110"/>
                    <a:pt x="43" y="99"/>
                    <a:pt x="42" y="98"/>
                  </a:cubicBezTo>
                  <a:cubicBezTo>
                    <a:pt x="42" y="96"/>
                    <a:pt x="37" y="91"/>
                    <a:pt x="35" y="88"/>
                  </a:cubicBezTo>
                  <a:cubicBezTo>
                    <a:pt x="33" y="85"/>
                    <a:pt x="34" y="81"/>
                    <a:pt x="35" y="79"/>
                  </a:cubicBezTo>
                  <a:cubicBezTo>
                    <a:pt x="36" y="77"/>
                    <a:pt x="35" y="71"/>
                    <a:pt x="36" y="71"/>
                  </a:cubicBezTo>
                  <a:cubicBezTo>
                    <a:pt x="38" y="70"/>
                    <a:pt x="48" y="76"/>
                    <a:pt x="50" y="76"/>
                  </a:cubicBezTo>
                  <a:cubicBezTo>
                    <a:pt x="51" y="77"/>
                    <a:pt x="48" y="73"/>
                    <a:pt x="46" y="70"/>
                  </a:cubicBezTo>
                  <a:cubicBezTo>
                    <a:pt x="45" y="70"/>
                    <a:pt x="45" y="69"/>
                    <a:pt x="45" y="68"/>
                  </a:cubicBezTo>
                  <a:cubicBezTo>
                    <a:pt x="45" y="68"/>
                    <a:pt x="44" y="68"/>
                    <a:pt x="44" y="68"/>
                  </a:cubicBezTo>
                  <a:cubicBezTo>
                    <a:pt x="44" y="67"/>
                    <a:pt x="44" y="66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4"/>
                    <a:pt x="42" y="63"/>
                  </a:cubicBezTo>
                  <a:cubicBezTo>
                    <a:pt x="42" y="63"/>
                    <a:pt x="42" y="62"/>
                    <a:pt x="42" y="62"/>
                  </a:cubicBezTo>
                  <a:cubicBezTo>
                    <a:pt x="42" y="61"/>
                    <a:pt x="41" y="60"/>
                    <a:pt x="41" y="59"/>
                  </a:cubicBezTo>
                  <a:cubicBezTo>
                    <a:pt x="41" y="58"/>
                    <a:pt x="41" y="57"/>
                    <a:pt x="40" y="56"/>
                  </a:cubicBezTo>
                  <a:cubicBezTo>
                    <a:pt x="40" y="52"/>
                    <a:pt x="36" y="51"/>
                    <a:pt x="33" y="47"/>
                  </a:cubicBezTo>
                  <a:cubicBezTo>
                    <a:pt x="30" y="44"/>
                    <a:pt x="27" y="33"/>
                    <a:pt x="24" y="30"/>
                  </a:cubicBezTo>
                  <a:cubicBezTo>
                    <a:pt x="22" y="27"/>
                    <a:pt x="20" y="27"/>
                    <a:pt x="20" y="23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6"/>
                    <a:pt x="13" y="5"/>
                    <a:pt x="12" y="2"/>
                  </a:cubicBezTo>
                  <a:cubicBezTo>
                    <a:pt x="11" y="0"/>
                    <a:pt x="5" y="0"/>
                    <a:pt x="2" y="1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5" y="17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1" name="Freeform 37"/>
            <p:cNvSpPr/>
            <p:nvPr/>
          </p:nvSpPr>
          <p:spPr bwMode="auto">
            <a:xfrm>
              <a:off x="7662666" y="3293875"/>
              <a:ext cx="88856" cy="101843"/>
            </a:xfrm>
            <a:custGeom>
              <a:avLst/>
              <a:gdLst>
                <a:gd name="T0" fmla="*/ 11 w 55"/>
                <a:gd name="T1" fmla="*/ 0 h 63"/>
                <a:gd name="T2" fmla="*/ 5 w 55"/>
                <a:gd name="T3" fmla="*/ 7 h 63"/>
                <a:gd name="T4" fmla="*/ 8 w 55"/>
                <a:gd name="T5" fmla="*/ 27 h 63"/>
                <a:gd name="T6" fmla="*/ 2 w 55"/>
                <a:gd name="T7" fmla="*/ 26 h 63"/>
                <a:gd name="T8" fmla="*/ 2 w 55"/>
                <a:gd name="T9" fmla="*/ 33 h 63"/>
                <a:gd name="T10" fmla="*/ 6 w 55"/>
                <a:gd name="T11" fmla="*/ 39 h 63"/>
                <a:gd name="T12" fmla="*/ 13 w 55"/>
                <a:gd name="T13" fmla="*/ 43 h 63"/>
                <a:gd name="T14" fmla="*/ 14 w 55"/>
                <a:gd name="T15" fmla="*/ 47 h 63"/>
                <a:gd name="T16" fmla="*/ 21 w 55"/>
                <a:gd name="T17" fmla="*/ 51 h 63"/>
                <a:gd name="T18" fmla="*/ 28 w 55"/>
                <a:gd name="T19" fmla="*/ 49 h 63"/>
                <a:gd name="T20" fmla="*/ 28 w 55"/>
                <a:gd name="T21" fmla="*/ 52 h 63"/>
                <a:gd name="T22" fmla="*/ 33 w 55"/>
                <a:gd name="T23" fmla="*/ 53 h 63"/>
                <a:gd name="T24" fmla="*/ 38 w 55"/>
                <a:gd name="T25" fmla="*/ 56 h 63"/>
                <a:gd name="T26" fmla="*/ 40 w 55"/>
                <a:gd name="T27" fmla="*/ 51 h 63"/>
                <a:gd name="T28" fmla="*/ 43 w 55"/>
                <a:gd name="T29" fmla="*/ 55 h 63"/>
                <a:gd name="T30" fmla="*/ 43 w 55"/>
                <a:gd name="T31" fmla="*/ 59 h 63"/>
                <a:gd name="T32" fmla="*/ 53 w 55"/>
                <a:gd name="T33" fmla="*/ 63 h 63"/>
                <a:gd name="T34" fmla="*/ 55 w 55"/>
                <a:gd name="T35" fmla="*/ 59 h 63"/>
                <a:gd name="T36" fmla="*/ 49 w 55"/>
                <a:gd name="T37" fmla="*/ 54 h 63"/>
                <a:gd name="T38" fmla="*/ 50 w 55"/>
                <a:gd name="T39" fmla="*/ 50 h 63"/>
                <a:gd name="T40" fmla="*/ 44 w 55"/>
                <a:gd name="T41" fmla="*/ 49 h 63"/>
                <a:gd name="T42" fmla="*/ 39 w 55"/>
                <a:gd name="T43" fmla="*/ 46 h 63"/>
                <a:gd name="T44" fmla="*/ 29 w 55"/>
                <a:gd name="T45" fmla="*/ 45 h 63"/>
                <a:gd name="T46" fmla="*/ 26 w 55"/>
                <a:gd name="T47" fmla="*/ 39 h 63"/>
                <a:gd name="T48" fmla="*/ 31 w 55"/>
                <a:gd name="T49" fmla="*/ 42 h 63"/>
                <a:gd name="T50" fmla="*/ 27 w 55"/>
                <a:gd name="T51" fmla="*/ 36 h 63"/>
                <a:gd name="T52" fmla="*/ 23 w 55"/>
                <a:gd name="T53" fmla="*/ 31 h 63"/>
                <a:gd name="T54" fmla="*/ 27 w 55"/>
                <a:gd name="T55" fmla="*/ 26 h 63"/>
                <a:gd name="T56" fmla="*/ 25 w 55"/>
                <a:gd name="T57" fmla="*/ 14 h 63"/>
                <a:gd name="T58" fmla="*/ 22 w 55"/>
                <a:gd name="T59" fmla="*/ 7 h 63"/>
                <a:gd name="T60" fmla="*/ 19 w 55"/>
                <a:gd name="T61" fmla="*/ 4 h 63"/>
                <a:gd name="T62" fmla="*/ 11 w 55"/>
                <a:gd name="T6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63">
                  <a:moveTo>
                    <a:pt x="11" y="0"/>
                  </a:moveTo>
                  <a:cubicBezTo>
                    <a:pt x="7" y="1"/>
                    <a:pt x="4" y="4"/>
                    <a:pt x="5" y="7"/>
                  </a:cubicBezTo>
                  <a:cubicBezTo>
                    <a:pt x="6" y="11"/>
                    <a:pt x="10" y="25"/>
                    <a:pt x="8" y="27"/>
                  </a:cubicBezTo>
                  <a:cubicBezTo>
                    <a:pt x="6" y="29"/>
                    <a:pt x="4" y="26"/>
                    <a:pt x="2" y="26"/>
                  </a:cubicBezTo>
                  <a:cubicBezTo>
                    <a:pt x="0" y="26"/>
                    <a:pt x="3" y="32"/>
                    <a:pt x="2" y="33"/>
                  </a:cubicBezTo>
                  <a:cubicBezTo>
                    <a:pt x="2" y="34"/>
                    <a:pt x="3" y="37"/>
                    <a:pt x="6" y="39"/>
                  </a:cubicBezTo>
                  <a:cubicBezTo>
                    <a:pt x="9" y="41"/>
                    <a:pt x="16" y="42"/>
                    <a:pt x="13" y="43"/>
                  </a:cubicBezTo>
                  <a:cubicBezTo>
                    <a:pt x="10" y="45"/>
                    <a:pt x="12" y="46"/>
                    <a:pt x="14" y="47"/>
                  </a:cubicBezTo>
                  <a:cubicBezTo>
                    <a:pt x="16" y="49"/>
                    <a:pt x="18" y="50"/>
                    <a:pt x="21" y="51"/>
                  </a:cubicBezTo>
                  <a:cubicBezTo>
                    <a:pt x="24" y="52"/>
                    <a:pt x="26" y="50"/>
                    <a:pt x="28" y="49"/>
                  </a:cubicBezTo>
                  <a:cubicBezTo>
                    <a:pt x="29" y="47"/>
                    <a:pt x="28" y="50"/>
                    <a:pt x="28" y="52"/>
                  </a:cubicBezTo>
                  <a:cubicBezTo>
                    <a:pt x="28" y="54"/>
                    <a:pt x="31" y="54"/>
                    <a:pt x="33" y="53"/>
                  </a:cubicBezTo>
                  <a:cubicBezTo>
                    <a:pt x="36" y="53"/>
                    <a:pt x="37" y="55"/>
                    <a:pt x="38" y="56"/>
                  </a:cubicBezTo>
                  <a:cubicBezTo>
                    <a:pt x="40" y="57"/>
                    <a:pt x="39" y="53"/>
                    <a:pt x="40" y="51"/>
                  </a:cubicBezTo>
                  <a:cubicBezTo>
                    <a:pt x="40" y="50"/>
                    <a:pt x="42" y="53"/>
                    <a:pt x="43" y="55"/>
                  </a:cubicBezTo>
                  <a:cubicBezTo>
                    <a:pt x="44" y="57"/>
                    <a:pt x="42" y="57"/>
                    <a:pt x="43" y="59"/>
                  </a:cubicBezTo>
                  <a:cubicBezTo>
                    <a:pt x="44" y="61"/>
                    <a:pt x="51" y="63"/>
                    <a:pt x="53" y="63"/>
                  </a:cubicBezTo>
                  <a:cubicBezTo>
                    <a:pt x="55" y="63"/>
                    <a:pt x="54" y="60"/>
                    <a:pt x="55" y="59"/>
                  </a:cubicBezTo>
                  <a:cubicBezTo>
                    <a:pt x="55" y="58"/>
                    <a:pt x="50" y="56"/>
                    <a:pt x="49" y="54"/>
                  </a:cubicBezTo>
                  <a:cubicBezTo>
                    <a:pt x="48" y="53"/>
                    <a:pt x="50" y="52"/>
                    <a:pt x="50" y="50"/>
                  </a:cubicBezTo>
                  <a:cubicBezTo>
                    <a:pt x="49" y="49"/>
                    <a:pt x="46" y="49"/>
                    <a:pt x="44" y="49"/>
                  </a:cubicBezTo>
                  <a:cubicBezTo>
                    <a:pt x="43" y="49"/>
                    <a:pt x="41" y="47"/>
                    <a:pt x="39" y="46"/>
                  </a:cubicBezTo>
                  <a:cubicBezTo>
                    <a:pt x="38" y="45"/>
                    <a:pt x="32" y="46"/>
                    <a:pt x="29" y="45"/>
                  </a:cubicBezTo>
                  <a:cubicBezTo>
                    <a:pt x="26" y="45"/>
                    <a:pt x="26" y="41"/>
                    <a:pt x="26" y="39"/>
                  </a:cubicBezTo>
                  <a:cubicBezTo>
                    <a:pt x="25" y="37"/>
                    <a:pt x="28" y="41"/>
                    <a:pt x="31" y="42"/>
                  </a:cubicBezTo>
                  <a:cubicBezTo>
                    <a:pt x="34" y="43"/>
                    <a:pt x="30" y="37"/>
                    <a:pt x="27" y="36"/>
                  </a:cubicBezTo>
                  <a:cubicBezTo>
                    <a:pt x="25" y="35"/>
                    <a:pt x="23" y="32"/>
                    <a:pt x="23" y="31"/>
                  </a:cubicBezTo>
                  <a:cubicBezTo>
                    <a:pt x="22" y="29"/>
                    <a:pt x="27" y="28"/>
                    <a:pt x="27" y="26"/>
                  </a:cubicBezTo>
                  <a:cubicBezTo>
                    <a:pt x="27" y="24"/>
                    <a:pt x="29" y="18"/>
                    <a:pt x="25" y="14"/>
                  </a:cubicBezTo>
                  <a:cubicBezTo>
                    <a:pt x="20" y="11"/>
                    <a:pt x="21" y="9"/>
                    <a:pt x="22" y="7"/>
                  </a:cubicBezTo>
                  <a:cubicBezTo>
                    <a:pt x="23" y="5"/>
                    <a:pt x="23" y="4"/>
                    <a:pt x="19" y="4"/>
                  </a:cubicBezTo>
                  <a:cubicBezTo>
                    <a:pt x="15" y="4"/>
                    <a:pt x="15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2" name="Freeform 38"/>
            <p:cNvSpPr/>
            <p:nvPr/>
          </p:nvSpPr>
          <p:spPr bwMode="auto">
            <a:xfrm>
              <a:off x="7754939" y="3395718"/>
              <a:ext cx="27340" cy="40327"/>
            </a:xfrm>
            <a:custGeom>
              <a:avLst/>
              <a:gdLst>
                <a:gd name="T0" fmla="*/ 2 w 17"/>
                <a:gd name="T1" fmla="*/ 3 h 25"/>
                <a:gd name="T2" fmla="*/ 3 w 17"/>
                <a:gd name="T3" fmla="*/ 5 h 25"/>
                <a:gd name="T4" fmla="*/ 9 w 17"/>
                <a:gd name="T5" fmla="*/ 12 h 25"/>
                <a:gd name="T6" fmla="*/ 9 w 17"/>
                <a:gd name="T7" fmla="*/ 16 h 25"/>
                <a:gd name="T8" fmla="*/ 7 w 17"/>
                <a:gd name="T9" fmla="*/ 18 h 25"/>
                <a:gd name="T10" fmla="*/ 12 w 17"/>
                <a:gd name="T11" fmla="*/ 25 h 25"/>
                <a:gd name="T12" fmla="*/ 13 w 17"/>
                <a:gd name="T13" fmla="*/ 18 h 25"/>
                <a:gd name="T14" fmla="*/ 16 w 17"/>
                <a:gd name="T15" fmla="*/ 14 h 25"/>
                <a:gd name="T16" fmla="*/ 13 w 17"/>
                <a:gd name="T17" fmla="*/ 5 h 25"/>
                <a:gd name="T18" fmla="*/ 8 w 17"/>
                <a:gd name="T19" fmla="*/ 1 h 25"/>
                <a:gd name="T20" fmla="*/ 2 w 17"/>
                <a:gd name="T2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5">
                  <a:moveTo>
                    <a:pt x="2" y="3"/>
                  </a:moveTo>
                  <a:cubicBezTo>
                    <a:pt x="1" y="3"/>
                    <a:pt x="0" y="2"/>
                    <a:pt x="3" y="5"/>
                  </a:cubicBezTo>
                  <a:cubicBezTo>
                    <a:pt x="6" y="8"/>
                    <a:pt x="9" y="10"/>
                    <a:pt x="9" y="12"/>
                  </a:cubicBezTo>
                  <a:cubicBezTo>
                    <a:pt x="10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2" y="19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4" y="0"/>
                    <a:pt x="4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3" name="Freeform 39"/>
            <p:cNvSpPr/>
            <p:nvPr/>
          </p:nvSpPr>
          <p:spPr bwMode="auto">
            <a:xfrm>
              <a:off x="7733750" y="3442880"/>
              <a:ext cx="82705" cy="66300"/>
            </a:xfrm>
            <a:custGeom>
              <a:avLst/>
              <a:gdLst>
                <a:gd name="T0" fmla="*/ 46 w 51"/>
                <a:gd name="T1" fmla="*/ 20 h 41"/>
                <a:gd name="T2" fmla="*/ 35 w 51"/>
                <a:gd name="T3" fmla="*/ 1 h 41"/>
                <a:gd name="T4" fmla="*/ 32 w 51"/>
                <a:gd name="T5" fmla="*/ 11 h 41"/>
                <a:gd name="T6" fmla="*/ 27 w 51"/>
                <a:gd name="T7" fmla="*/ 13 h 41"/>
                <a:gd name="T8" fmla="*/ 20 w 51"/>
                <a:gd name="T9" fmla="*/ 19 h 41"/>
                <a:gd name="T10" fmla="*/ 15 w 51"/>
                <a:gd name="T11" fmla="*/ 15 h 41"/>
                <a:gd name="T12" fmla="*/ 11 w 51"/>
                <a:gd name="T13" fmla="*/ 17 h 41"/>
                <a:gd name="T14" fmla="*/ 7 w 51"/>
                <a:gd name="T15" fmla="*/ 19 h 41"/>
                <a:gd name="T16" fmla="*/ 1 w 51"/>
                <a:gd name="T17" fmla="*/ 23 h 41"/>
                <a:gd name="T18" fmla="*/ 2 w 51"/>
                <a:gd name="T19" fmla="*/ 28 h 41"/>
                <a:gd name="T20" fmla="*/ 6 w 51"/>
                <a:gd name="T21" fmla="*/ 23 h 41"/>
                <a:gd name="T22" fmla="*/ 11 w 51"/>
                <a:gd name="T23" fmla="*/ 26 h 41"/>
                <a:gd name="T24" fmla="*/ 20 w 51"/>
                <a:gd name="T25" fmla="*/ 23 h 41"/>
                <a:gd name="T26" fmla="*/ 24 w 51"/>
                <a:gd name="T27" fmla="*/ 28 h 41"/>
                <a:gd name="T28" fmla="*/ 27 w 51"/>
                <a:gd name="T29" fmla="*/ 38 h 41"/>
                <a:gd name="T30" fmla="*/ 35 w 51"/>
                <a:gd name="T31" fmla="*/ 41 h 41"/>
                <a:gd name="T32" fmla="*/ 41 w 51"/>
                <a:gd name="T33" fmla="*/ 36 h 41"/>
                <a:gd name="T34" fmla="*/ 39 w 51"/>
                <a:gd name="T35" fmla="*/ 31 h 41"/>
                <a:gd name="T36" fmla="*/ 43 w 51"/>
                <a:gd name="T37" fmla="*/ 31 h 41"/>
                <a:gd name="T38" fmla="*/ 49 w 51"/>
                <a:gd name="T39" fmla="*/ 31 h 41"/>
                <a:gd name="T40" fmla="*/ 46 w 51"/>
                <a:gd name="T4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41">
                  <a:moveTo>
                    <a:pt x="46" y="20"/>
                  </a:moveTo>
                  <a:cubicBezTo>
                    <a:pt x="45" y="14"/>
                    <a:pt x="37" y="2"/>
                    <a:pt x="35" y="1"/>
                  </a:cubicBezTo>
                  <a:cubicBezTo>
                    <a:pt x="32" y="0"/>
                    <a:pt x="33" y="10"/>
                    <a:pt x="32" y="11"/>
                  </a:cubicBezTo>
                  <a:cubicBezTo>
                    <a:pt x="32" y="11"/>
                    <a:pt x="27" y="10"/>
                    <a:pt x="27" y="13"/>
                  </a:cubicBezTo>
                  <a:cubicBezTo>
                    <a:pt x="26" y="15"/>
                    <a:pt x="21" y="20"/>
                    <a:pt x="20" y="19"/>
                  </a:cubicBezTo>
                  <a:cubicBezTo>
                    <a:pt x="19" y="18"/>
                    <a:pt x="16" y="15"/>
                    <a:pt x="15" y="15"/>
                  </a:cubicBezTo>
                  <a:cubicBezTo>
                    <a:pt x="14" y="15"/>
                    <a:pt x="10" y="16"/>
                    <a:pt x="11" y="17"/>
                  </a:cubicBezTo>
                  <a:cubicBezTo>
                    <a:pt x="11" y="19"/>
                    <a:pt x="9" y="18"/>
                    <a:pt x="7" y="19"/>
                  </a:cubicBezTo>
                  <a:cubicBezTo>
                    <a:pt x="5" y="20"/>
                    <a:pt x="1" y="21"/>
                    <a:pt x="1" y="23"/>
                  </a:cubicBezTo>
                  <a:cubicBezTo>
                    <a:pt x="2" y="26"/>
                    <a:pt x="0" y="30"/>
                    <a:pt x="2" y="28"/>
                  </a:cubicBezTo>
                  <a:cubicBezTo>
                    <a:pt x="4" y="25"/>
                    <a:pt x="5" y="22"/>
                    <a:pt x="6" y="23"/>
                  </a:cubicBezTo>
                  <a:cubicBezTo>
                    <a:pt x="8" y="25"/>
                    <a:pt x="8" y="27"/>
                    <a:pt x="11" y="26"/>
                  </a:cubicBezTo>
                  <a:cubicBezTo>
                    <a:pt x="14" y="25"/>
                    <a:pt x="18" y="22"/>
                    <a:pt x="20" y="23"/>
                  </a:cubicBezTo>
                  <a:cubicBezTo>
                    <a:pt x="22" y="25"/>
                    <a:pt x="25" y="26"/>
                    <a:pt x="24" y="28"/>
                  </a:cubicBezTo>
                  <a:cubicBezTo>
                    <a:pt x="23" y="30"/>
                    <a:pt x="22" y="34"/>
                    <a:pt x="27" y="38"/>
                  </a:cubicBezTo>
                  <a:cubicBezTo>
                    <a:pt x="31" y="41"/>
                    <a:pt x="33" y="41"/>
                    <a:pt x="35" y="41"/>
                  </a:cubicBezTo>
                  <a:cubicBezTo>
                    <a:pt x="38" y="40"/>
                    <a:pt x="42" y="38"/>
                    <a:pt x="41" y="36"/>
                  </a:cubicBezTo>
                  <a:cubicBezTo>
                    <a:pt x="39" y="35"/>
                    <a:pt x="38" y="32"/>
                    <a:pt x="39" y="31"/>
                  </a:cubicBezTo>
                  <a:cubicBezTo>
                    <a:pt x="39" y="30"/>
                    <a:pt x="41" y="28"/>
                    <a:pt x="43" y="31"/>
                  </a:cubicBezTo>
                  <a:cubicBezTo>
                    <a:pt x="45" y="33"/>
                    <a:pt x="48" y="34"/>
                    <a:pt x="49" y="31"/>
                  </a:cubicBezTo>
                  <a:cubicBezTo>
                    <a:pt x="51" y="29"/>
                    <a:pt x="48" y="26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4" name="Freeform 40"/>
            <p:cNvSpPr/>
            <p:nvPr/>
          </p:nvSpPr>
          <p:spPr bwMode="auto">
            <a:xfrm>
              <a:off x="7715979" y="3410072"/>
              <a:ext cx="29391" cy="27340"/>
            </a:xfrm>
            <a:custGeom>
              <a:avLst/>
              <a:gdLst>
                <a:gd name="T0" fmla="*/ 11 w 18"/>
                <a:gd name="T1" fmla="*/ 11 h 17"/>
                <a:gd name="T2" fmla="*/ 16 w 18"/>
                <a:gd name="T3" fmla="*/ 7 h 17"/>
                <a:gd name="T4" fmla="*/ 12 w 18"/>
                <a:gd name="T5" fmla="*/ 2 h 17"/>
                <a:gd name="T6" fmla="*/ 4 w 18"/>
                <a:gd name="T7" fmla="*/ 0 h 17"/>
                <a:gd name="T8" fmla="*/ 7 w 18"/>
                <a:gd name="T9" fmla="*/ 7 h 17"/>
                <a:gd name="T10" fmla="*/ 5 w 18"/>
                <a:gd name="T11" fmla="*/ 13 h 17"/>
                <a:gd name="T12" fmla="*/ 11 w 18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1" y="11"/>
                  </a:move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5" y="2"/>
                    <a:pt x="12" y="2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3"/>
                  </a:cubicBezTo>
                  <a:cubicBezTo>
                    <a:pt x="5" y="17"/>
                    <a:pt x="8" y="13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5" name="Freeform 41"/>
            <p:cNvSpPr/>
            <p:nvPr/>
          </p:nvSpPr>
          <p:spPr bwMode="auto">
            <a:xfrm>
              <a:off x="7732383" y="3426476"/>
              <a:ext cx="22556" cy="36909"/>
            </a:xfrm>
            <a:custGeom>
              <a:avLst/>
              <a:gdLst>
                <a:gd name="T0" fmla="*/ 10 w 14"/>
                <a:gd name="T1" fmla="*/ 0 h 23"/>
                <a:gd name="T2" fmla="*/ 5 w 14"/>
                <a:gd name="T3" fmla="*/ 6 h 23"/>
                <a:gd name="T4" fmla="*/ 3 w 14"/>
                <a:gd name="T5" fmla="*/ 13 h 23"/>
                <a:gd name="T6" fmla="*/ 11 w 14"/>
                <a:gd name="T7" fmla="*/ 20 h 23"/>
                <a:gd name="T8" fmla="*/ 10 w 14"/>
                <a:gd name="T9" fmla="*/ 10 h 23"/>
                <a:gd name="T10" fmla="*/ 10 w 1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3">
                  <a:moveTo>
                    <a:pt x="10" y="0"/>
                  </a:moveTo>
                  <a:cubicBezTo>
                    <a:pt x="9" y="0"/>
                    <a:pt x="5" y="3"/>
                    <a:pt x="5" y="6"/>
                  </a:cubicBezTo>
                  <a:cubicBezTo>
                    <a:pt x="4" y="9"/>
                    <a:pt x="0" y="10"/>
                    <a:pt x="3" y="13"/>
                  </a:cubicBezTo>
                  <a:cubicBezTo>
                    <a:pt x="5" y="17"/>
                    <a:pt x="11" y="23"/>
                    <a:pt x="11" y="20"/>
                  </a:cubicBezTo>
                  <a:cubicBezTo>
                    <a:pt x="11" y="17"/>
                    <a:pt x="10" y="13"/>
                    <a:pt x="10" y="10"/>
                  </a:cubicBezTo>
                  <a:cubicBezTo>
                    <a:pt x="10" y="7"/>
                    <a:pt x="14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6" name="Freeform 42"/>
            <p:cNvSpPr/>
            <p:nvPr/>
          </p:nvSpPr>
          <p:spPr bwMode="auto">
            <a:xfrm>
              <a:off x="7753572" y="3436045"/>
              <a:ext cx="27340" cy="12987"/>
            </a:xfrm>
            <a:custGeom>
              <a:avLst/>
              <a:gdLst>
                <a:gd name="T0" fmla="*/ 2 w 17"/>
                <a:gd name="T1" fmla="*/ 8 h 8"/>
                <a:gd name="T2" fmla="*/ 7 w 17"/>
                <a:gd name="T3" fmla="*/ 2 h 8"/>
                <a:gd name="T4" fmla="*/ 2 w 1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2" y="8"/>
                  </a:moveTo>
                  <a:cubicBezTo>
                    <a:pt x="4" y="8"/>
                    <a:pt x="17" y="6"/>
                    <a:pt x="7" y="2"/>
                  </a:cubicBezTo>
                  <a:cubicBezTo>
                    <a:pt x="3" y="0"/>
                    <a:pt x="0" y="7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7" name="Freeform 43"/>
            <p:cNvSpPr/>
            <p:nvPr/>
          </p:nvSpPr>
          <p:spPr bwMode="auto">
            <a:xfrm>
              <a:off x="7683855" y="3381364"/>
              <a:ext cx="23923" cy="20505"/>
            </a:xfrm>
            <a:custGeom>
              <a:avLst/>
              <a:gdLst>
                <a:gd name="T0" fmla="*/ 11 w 15"/>
                <a:gd name="T1" fmla="*/ 2 h 13"/>
                <a:gd name="T2" fmla="*/ 2 w 15"/>
                <a:gd name="T3" fmla="*/ 2 h 13"/>
                <a:gd name="T4" fmla="*/ 5 w 15"/>
                <a:gd name="T5" fmla="*/ 6 h 13"/>
                <a:gd name="T6" fmla="*/ 12 w 15"/>
                <a:gd name="T7" fmla="*/ 13 h 13"/>
                <a:gd name="T8" fmla="*/ 15 w 15"/>
                <a:gd name="T9" fmla="*/ 8 h 13"/>
                <a:gd name="T10" fmla="*/ 11 w 15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11" y="2"/>
                  </a:moveTo>
                  <a:cubicBezTo>
                    <a:pt x="8" y="1"/>
                    <a:pt x="0" y="0"/>
                    <a:pt x="2" y="2"/>
                  </a:cubicBezTo>
                  <a:cubicBezTo>
                    <a:pt x="3" y="3"/>
                    <a:pt x="2" y="6"/>
                    <a:pt x="5" y="6"/>
                  </a:cubicBezTo>
                  <a:cubicBezTo>
                    <a:pt x="8" y="6"/>
                    <a:pt x="7" y="13"/>
                    <a:pt x="12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6"/>
                    <a:pt x="14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8" name="Freeform 44"/>
            <p:cNvSpPr/>
            <p:nvPr/>
          </p:nvSpPr>
          <p:spPr bwMode="auto">
            <a:xfrm>
              <a:off x="7646945" y="3419641"/>
              <a:ext cx="38276" cy="45795"/>
            </a:xfrm>
            <a:custGeom>
              <a:avLst/>
              <a:gdLst>
                <a:gd name="T0" fmla="*/ 10 w 24"/>
                <a:gd name="T1" fmla="*/ 17 h 28"/>
                <a:gd name="T2" fmla="*/ 2 w 24"/>
                <a:gd name="T3" fmla="*/ 28 h 28"/>
                <a:gd name="T4" fmla="*/ 14 w 24"/>
                <a:gd name="T5" fmla="*/ 19 h 28"/>
                <a:gd name="T6" fmla="*/ 24 w 24"/>
                <a:gd name="T7" fmla="*/ 11 h 28"/>
                <a:gd name="T8" fmla="*/ 20 w 24"/>
                <a:gd name="T9" fmla="*/ 3 h 28"/>
                <a:gd name="T10" fmla="*/ 18 w 24"/>
                <a:gd name="T11" fmla="*/ 9 h 28"/>
                <a:gd name="T12" fmla="*/ 10 w 24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8">
                  <a:moveTo>
                    <a:pt x="10" y="17"/>
                  </a:moveTo>
                  <a:cubicBezTo>
                    <a:pt x="9" y="18"/>
                    <a:pt x="0" y="28"/>
                    <a:pt x="2" y="28"/>
                  </a:cubicBezTo>
                  <a:cubicBezTo>
                    <a:pt x="5" y="28"/>
                    <a:pt x="11" y="20"/>
                    <a:pt x="14" y="19"/>
                  </a:cubicBezTo>
                  <a:cubicBezTo>
                    <a:pt x="16" y="18"/>
                    <a:pt x="23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ubicBezTo>
                    <a:pt x="18" y="4"/>
                    <a:pt x="21" y="8"/>
                    <a:pt x="18" y="9"/>
                  </a:cubicBezTo>
                  <a:cubicBezTo>
                    <a:pt x="16" y="10"/>
                    <a:pt x="11" y="16"/>
                    <a:pt x="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9" name="Freeform 45"/>
            <p:cNvSpPr/>
            <p:nvPr/>
          </p:nvSpPr>
          <p:spPr bwMode="auto">
            <a:xfrm>
              <a:off x="7911462" y="3613757"/>
              <a:ext cx="405320" cy="185914"/>
            </a:xfrm>
            <a:custGeom>
              <a:avLst/>
              <a:gdLst>
                <a:gd name="T0" fmla="*/ 188 w 251"/>
                <a:gd name="T1" fmla="*/ 84 h 115"/>
                <a:gd name="T2" fmla="*/ 206 w 251"/>
                <a:gd name="T3" fmla="*/ 103 h 115"/>
                <a:gd name="T4" fmla="*/ 235 w 251"/>
                <a:gd name="T5" fmla="*/ 112 h 115"/>
                <a:gd name="T6" fmla="*/ 247 w 251"/>
                <a:gd name="T7" fmla="*/ 112 h 115"/>
                <a:gd name="T8" fmla="*/ 220 w 251"/>
                <a:gd name="T9" fmla="*/ 94 h 115"/>
                <a:gd name="T10" fmla="*/ 195 w 251"/>
                <a:gd name="T11" fmla="*/ 69 h 115"/>
                <a:gd name="T12" fmla="*/ 192 w 251"/>
                <a:gd name="T13" fmla="*/ 59 h 115"/>
                <a:gd name="T14" fmla="*/ 172 w 251"/>
                <a:gd name="T15" fmla="*/ 47 h 115"/>
                <a:gd name="T16" fmla="*/ 153 w 251"/>
                <a:gd name="T17" fmla="*/ 36 h 115"/>
                <a:gd name="T18" fmla="*/ 120 w 251"/>
                <a:gd name="T19" fmla="*/ 25 h 115"/>
                <a:gd name="T20" fmla="*/ 118 w 251"/>
                <a:gd name="T21" fmla="*/ 24 h 115"/>
                <a:gd name="T22" fmla="*/ 113 w 251"/>
                <a:gd name="T23" fmla="*/ 22 h 115"/>
                <a:gd name="T24" fmla="*/ 112 w 251"/>
                <a:gd name="T25" fmla="*/ 21 h 115"/>
                <a:gd name="T26" fmla="*/ 111 w 251"/>
                <a:gd name="T27" fmla="*/ 20 h 115"/>
                <a:gd name="T28" fmla="*/ 105 w 251"/>
                <a:gd name="T29" fmla="*/ 21 h 115"/>
                <a:gd name="T30" fmla="*/ 78 w 251"/>
                <a:gd name="T31" fmla="*/ 11 h 115"/>
                <a:gd name="T32" fmla="*/ 66 w 251"/>
                <a:gd name="T33" fmla="*/ 17 h 115"/>
                <a:gd name="T34" fmla="*/ 65 w 251"/>
                <a:gd name="T35" fmla="*/ 22 h 115"/>
                <a:gd name="T36" fmla="*/ 57 w 251"/>
                <a:gd name="T37" fmla="*/ 31 h 115"/>
                <a:gd name="T38" fmla="*/ 44 w 251"/>
                <a:gd name="T39" fmla="*/ 21 h 115"/>
                <a:gd name="T40" fmla="*/ 33 w 251"/>
                <a:gd name="T41" fmla="*/ 5 h 115"/>
                <a:gd name="T42" fmla="*/ 10 w 251"/>
                <a:gd name="T43" fmla="*/ 4 h 115"/>
                <a:gd name="T44" fmla="*/ 4 w 251"/>
                <a:gd name="T45" fmla="*/ 6 h 115"/>
                <a:gd name="T46" fmla="*/ 20 w 251"/>
                <a:gd name="T47" fmla="*/ 16 h 115"/>
                <a:gd name="T48" fmla="*/ 31 w 251"/>
                <a:gd name="T49" fmla="*/ 25 h 115"/>
                <a:gd name="T50" fmla="*/ 35 w 251"/>
                <a:gd name="T51" fmla="*/ 35 h 115"/>
                <a:gd name="T52" fmla="*/ 41 w 251"/>
                <a:gd name="T53" fmla="*/ 36 h 115"/>
                <a:gd name="T54" fmla="*/ 49 w 251"/>
                <a:gd name="T55" fmla="*/ 39 h 115"/>
                <a:gd name="T56" fmla="*/ 85 w 251"/>
                <a:gd name="T57" fmla="*/ 53 h 115"/>
                <a:gd name="T58" fmla="*/ 113 w 251"/>
                <a:gd name="T59" fmla="*/ 79 h 115"/>
                <a:gd name="T60" fmla="*/ 99 w 251"/>
                <a:gd name="T61" fmla="*/ 89 h 115"/>
                <a:gd name="T62" fmla="*/ 115 w 251"/>
                <a:gd name="T63" fmla="*/ 87 h 115"/>
                <a:gd name="T64" fmla="*/ 126 w 251"/>
                <a:gd name="T65" fmla="*/ 88 h 115"/>
                <a:gd name="T66" fmla="*/ 128 w 251"/>
                <a:gd name="T67" fmla="*/ 90 h 115"/>
                <a:gd name="T68" fmla="*/ 130 w 251"/>
                <a:gd name="T69" fmla="*/ 92 h 115"/>
                <a:gd name="T70" fmla="*/ 132 w 251"/>
                <a:gd name="T71" fmla="*/ 94 h 115"/>
                <a:gd name="T72" fmla="*/ 135 w 251"/>
                <a:gd name="T73" fmla="*/ 96 h 115"/>
                <a:gd name="T74" fmla="*/ 136 w 251"/>
                <a:gd name="T75" fmla="*/ 97 h 115"/>
                <a:gd name="T76" fmla="*/ 138 w 251"/>
                <a:gd name="T77" fmla="*/ 98 h 115"/>
                <a:gd name="T78" fmla="*/ 140 w 251"/>
                <a:gd name="T79" fmla="*/ 98 h 115"/>
                <a:gd name="T80" fmla="*/ 154 w 251"/>
                <a:gd name="T81" fmla="*/ 98 h 115"/>
                <a:gd name="T82" fmla="*/ 155 w 251"/>
                <a:gd name="T83" fmla="*/ 87 h 115"/>
                <a:gd name="T84" fmla="*/ 165 w 251"/>
                <a:gd name="T85" fmla="*/ 81 h 115"/>
                <a:gd name="T86" fmla="*/ 179 w 251"/>
                <a:gd name="T87" fmla="*/ 8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" h="115">
                  <a:moveTo>
                    <a:pt x="179" y="82"/>
                  </a:moveTo>
                  <a:cubicBezTo>
                    <a:pt x="184" y="84"/>
                    <a:pt x="186" y="84"/>
                    <a:pt x="188" y="84"/>
                  </a:cubicBezTo>
                  <a:cubicBezTo>
                    <a:pt x="189" y="84"/>
                    <a:pt x="195" y="92"/>
                    <a:pt x="195" y="92"/>
                  </a:cubicBezTo>
                  <a:cubicBezTo>
                    <a:pt x="195" y="92"/>
                    <a:pt x="203" y="101"/>
                    <a:pt x="206" y="103"/>
                  </a:cubicBezTo>
                  <a:cubicBezTo>
                    <a:pt x="208" y="105"/>
                    <a:pt x="213" y="106"/>
                    <a:pt x="217" y="106"/>
                  </a:cubicBezTo>
                  <a:cubicBezTo>
                    <a:pt x="222" y="106"/>
                    <a:pt x="232" y="110"/>
                    <a:pt x="235" y="112"/>
                  </a:cubicBezTo>
                  <a:cubicBezTo>
                    <a:pt x="238" y="113"/>
                    <a:pt x="238" y="115"/>
                    <a:pt x="242" y="115"/>
                  </a:cubicBezTo>
                  <a:cubicBezTo>
                    <a:pt x="247" y="115"/>
                    <a:pt x="251" y="115"/>
                    <a:pt x="247" y="112"/>
                  </a:cubicBezTo>
                  <a:cubicBezTo>
                    <a:pt x="243" y="110"/>
                    <a:pt x="242" y="109"/>
                    <a:pt x="236" y="105"/>
                  </a:cubicBezTo>
                  <a:cubicBezTo>
                    <a:pt x="230" y="100"/>
                    <a:pt x="224" y="96"/>
                    <a:pt x="220" y="94"/>
                  </a:cubicBezTo>
                  <a:cubicBezTo>
                    <a:pt x="217" y="93"/>
                    <a:pt x="215" y="90"/>
                    <a:pt x="210" y="85"/>
                  </a:cubicBezTo>
                  <a:cubicBezTo>
                    <a:pt x="205" y="79"/>
                    <a:pt x="191" y="69"/>
                    <a:pt x="195" y="69"/>
                  </a:cubicBezTo>
                  <a:cubicBezTo>
                    <a:pt x="199" y="69"/>
                    <a:pt x="207" y="70"/>
                    <a:pt x="205" y="68"/>
                  </a:cubicBezTo>
                  <a:cubicBezTo>
                    <a:pt x="203" y="66"/>
                    <a:pt x="197" y="60"/>
                    <a:pt x="192" y="59"/>
                  </a:cubicBezTo>
                  <a:cubicBezTo>
                    <a:pt x="187" y="57"/>
                    <a:pt x="178" y="57"/>
                    <a:pt x="177" y="54"/>
                  </a:cubicBezTo>
                  <a:cubicBezTo>
                    <a:pt x="176" y="51"/>
                    <a:pt x="178" y="51"/>
                    <a:pt x="172" y="47"/>
                  </a:cubicBezTo>
                  <a:cubicBezTo>
                    <a:pt x="166" y="44"/>
                    <a:pt x="163" y="41"/>
                    <a:pt x="161" y="39"/>
                  </a:cubicBezTo>
                  <a:cubicBezTo>
                    <a:pt x="158" y="36"/>
                    <a:pt x="160" y="37"/>
                    <a:pt x="153" y="36"/>
                  </a:cubicBezTo>
                  <a:cubicBezTo>
                    <a:pt x="147" y="34"/>
                    <a:pt x="145" y="31"/>
                    <a:pt x="139" y="30"/>
                  </a:cubicBezTo>
                  <a:cubicBezTo>
                    <a:pt x="134" y="29"/>
                    <a:pt x="124" y="28"/>
                    <a:pt x="120" y="25"/>
                  </a:cubicBezTo>
                  <a:cubicBezTo>
                    <a:pt x="119" y="25"/>
                    <a:pt x="119" y="24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6" y="23"/>
                    <a:pt x="115" y="22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2" y="22"/>
                    <a:pt x="112" y="22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0"/>
                  </a:cubicBezTo>
                  <a:cubicBezTo>
                    <a:pt x="112" y="19"/>
                    <a:pt x="109" y="15"/>
                    <a:pt x="108" y="16"/>
                  </a:cubicBezTo>
                  <a:cubicBezTo>
                    <a:pt x="107" y="18"/>
                    <a:pt x="107" y="21"/>
                    <a:pt x="105" y="21"/>
                  </a:cubicBezTo>
                  <a:cubicBezTo>
                    <a:pt x="102" y="21"/>
                    <a:pt x="98" y="18"/>
                    <a:pt x="94" y="18"/>
                  </a:cubicBezTo>
                  <a:cubicBezTo>
                    <a:pt x="90" y="17"/>
                    <a:pt x="79" y="11"/>
                    <a:pt x="78" y="11"/>
                  </a:cubicBezTo>
                  <a:cubicBezTo>
                    <a:pt x="77" y="11"/>
                    <a:pt x="74" y="18"/>
                    <a:pt x="73" y="18"/>
                  </a:cubicBezTo>
                  <a:cubicBezTo>
                    <a:pt x="72" y="18"/>
                    <a:pt x="69" y="17"/>
                    <a:pt x="66" y="17"/>
                  </a:cubicBezTo>
                  <a:cubicBezTo>
                    <a:pt x="62" y="17"/>
                    <a:pt x="58" y="17"/>
                    <a:pt x="59" y="18"/>
                  </a:cubicBezTo>
                  <a:cubicBezTo>
                    <a:pt x="61" y="19"/>
                    <a:pt x="66" y="20"/>
                    <a:pt x="65" y="22"/>
                  </a:cubicBezTo>
                  <a:cubicBezTo>
                    <a:pt x="64" y="23"/>
                    <a:pt x="66" y="27"/>
                    <a:pt x="64" y="28"/>
                  </a:cubicBezTo>
                  <a:cubicBezTo>
                    <a:pt x="63" y="28"/>
                    <a:pt x="61" y="33"/>
                    <a:pt x="57" y="31"/>
                  </a:cubicBezTo>
                  <a:cubicBezTo>
                    <a:pt x="53" y="30"/>
                    <a:pt x="56" y="27"/>
                    <a:pt x="55" y="26"/>
                  </a:cubicBezTo>
                  <a:cubicBezTo>
                    <a:pt x="54" y="26"/>
                    <a:pt x="46" y="21"/>
                    <a:pt x="44" y="21"/>
                  </a:cubicBezTo>
                  <a:cubicBezTo>
                    <a:pt x="39" y="20"/>
                    <a:pt x="45" y="18"/>
                    <a:pt x="42" y="13"/>
                  </a:cubicBezTo>
                  <a:cubicBezTo>
                    <a:pt x="39" y="9"/>
                    <a:pt x="34" y="5"/>
                    <a:pt x="33" y="5"/>
                  </a:cubicBezTo>
                  <a:cubicBezTo>
                    <a:pt x="32" y="5"/>
                    <a:pt x="19" y="3"/>
                    <a:pt x="17" y="3"/>
                  </a:cubicBezTo>
                  <a:cubicBezTo>
                    <a:pt x="15" y="2"/>
                    <a:pt x="11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6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0"/>
                    <a:pt x="11" y="13"/>
                    <a:pt x="20" y="16"/>
                  </a:cubicBezTo>
                  <a:cubicBezTo>
                    <a:pt x="28" y="20"/>
                    <a:pt x="36" y="19"/>
                    <a:pt x="35" y="20"/>
                  </a:cubicBezTo>
                  <a:cubicBezTo>
                    <a:pt x="35" y="20"/>
                    <a:pt x="33" y="25"/>
                    <a:pt x="31" y="25"/>
                  </a:cubicBezTo>
                  <a:cubicBezTo>
                    <a:pt x="28" y="25"/>
                    <a:pt x="21" y="26"/>
                    <a:pt x="25" y="28"/>
                  </a:cubicBezTo>
                  <a:cubicBezTo>
                    <a:pt x="29" y="30"/>
                    <a:pt x="37" y="34"/>
                    <a:pt x="35" y="35"/>
                  </a:cubicBezTo>
                  <a:cubicBezTo>
                    <a:pt x="33" y="35"/>
                    <a:pt x="30" y="38"/>
                    <a:pt x="34" y="40"/>
                  </a:cubicBezTo>
                  <a:cubicBezTo>
                    <a:pt x="38" y="43"/>
                    <a:pt x="41" y="39"/>
                    <a:pt x="41" y="36"/>
                  </a:cubicBezTo>
                  <a:cubicBezTo>
                    <a:pt x="40" y="34"/>
                    <a:pt x="38" y="29"/>
                    <a:pt x="41" y="32"/>
                  </a:cubicBezTo>
                  <a:cubicBezTo>
                    <a:pt x="45" y="35"/>
                    <a:pt x="43" y="36"/>
                    <a:pt x="49" y="39"/>
                  </a:cubicBezTo>
                  <a:cubicBezTo>
                    <a:pt x="55" y="41"/>
                    <a:pt x="67" y="44"/>
                    <a:pt x="71" y="47"/>
                  </a:cubicBezTo>
                  <a:cubicBezTo>
                    <a:pt x="76" y="49"/>
                    <a:pt x="83" y="53"/>
                    <a:pt x="85" y="53"/>
                  </a:cubicBezTo>
                  <a:cubicBezTo>
                    <a:pt x="88" y="53"/>
                    <a:pt x="94" y="56"/>
                    <a:pt x="99" y="62"/>
                  </a:cubicBezTo>
                  <a:cubicBezTo>
                    <a:pt x="103" y="67"/>
                    <a:pt x="115" y="79"/>
                    <a:pt x="113" y="79"/>
                  </a:cubicBezTo>
                  <a:cubicBezTo>
                    <a:pt x="110" y="79"/>
                    <a:pt x="104" y="77"/>
                    <a:pt x="103" y="79"/>
                  </a:cubicBezTo>
                  <a:cubicBezTo>
                    <a:pt x="102" y="81"/>
                    <a:pt x="97" y="89"/>
                    <a:pt x="99" y="89"/>
                  </a:cubicBezTo>
                  <a:cubicBezTo>
                    <a:pt x="102" y="89"/>
                    <a:pt x="110" y="83"/>
                    <a:pt x="110" y="84"/>
                  </a:cubicBezTo>
                  <a:cubicBezTo>
                    <a:pt x="111" y="86"/>
                    <a:pt x="113" y="89"/>
                    <a:pt x="115" y="87"/>
                  </a:cubicBezTo>
                  <a:cubicBezTo>
                    <a:pt x="117" y="86"/>
                    <a:pt x="119" y="83"/>
                    <a:pt x="121" y="84"/>
                  </a:cubicBezTo>
                  <a:cubicBezTo>
                    <a:pt x="122" y="84"/>
                    <a:pt x="124" y="84"/>
                    <a:pt x="126" y="88"/>
                  </a:cubicBezTo>
                  <a:cubicBezTo>
                    <a:pt x="126" y="88"/>
                    <a:pt x="127" y="89"/>
                    <a:pt x="127" y="89"/>
                  </a:cubicBezTo>
                  <a:cubicBezTo>
                    <a:pt x="127" y="90"/>
                    <a:pt x="128" y="90"/>
                    <a:pt x="128" y="90"/>
                  </a:cubicBezTo>
                  <a:cubicBezTo>
                    <a:pt x="128" y="90"/>
                    <a:pt x="129" y="91"/>
                    <a:pt x="129" y="91"/>
                  </a:cubicBezTo>
                  <a:cubicBezTo>
                    <a:pt x="129" y="92"/>
                    <a:pt x="130" y="92"/>
                    <a:pt x="130" y="92"/>
                  </a:cubicBezTo>
                  <a:cubicBezTo>
                    <a:pt x="130" y="93"/>
                    <a:pt x="131" y="93"/>
                    <a:pt x="131" y="94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3" y="95"/>
                    <a:pt x="133" y="95"/>
                    <a:pt x="134" y="96"/>
                  </a:cubicBezTo>
                  <a:cubicBezTo>
                    <a:pt x="134" y="96"/>
                    <a:pt x="134" y="96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5" y="96"/>
                    <a:pt x="135" y="97"/>
                    <a:pt x="136" y="97"/>
                  </a:cubicBezTo>
                  <a:cubicBezTo>
                    <a:pt x="136" y="97"/>
                    <a:pt x="136" y="97"/>
                    <a:pt x="137" y="97"/>
                  </a:cubicBezTo>
                  <a:cubicBezTo>
                    <a:pt x="137" y="98"/>
                    <a:pt x="137" y="98"/>
                    <a:pt x="138" y="98"/>
                  </a:cubicBezTo>
                  <a:cubicBezTo>
                    <a:pt x="138" y="98"/>
                    <a:pt x="138" y="98"/>
                    <a:pt x="139" y="98"/>
                  </a:cubicBezTo>
                  <a:cubicBezTo>
                    <a:pt x="139" y="98"/>
                    <a:pt x="139" y="98"/>
                    <a:pt x="140" y="98"/>
                  </a:cubicBezTo>
                  <a:cubicBezTo>
                    <a:pt x="140" y="99"/>
                    <a:pt x="141" y="99"/>
                    <a:pt x="141" y="99"/>
                  </a:cubicBezTo>
                  <a:cubicBezTo>
                    <a:pt x="144" y="98"/>
                    <a:pt x="151" y="98"/>
                    <a:pt x="154" y="98"/>
                  </a:cubicBezTo>
                  <a:cubicBezTo>
                    <a:pt x="158" y="98"/>
                    <a:pt x="164" y="96"/>
                    <a:pt x="160" y="94"/>
                  </a:cubicBezTo>
                  <a:cubicBezTo>
                    <a:pt x="157" y="91"/>
                    <a:pt x="152" y="87"/>
                    <a:pt x="155" y="87"/>
                  </a:cubicBezTo>
                  <a:cubicBezTo>
                    <a:pt x="158" y="86"/>
                    <a:pt x="163" y="86"/>
                    <a:pt x="162" y="85"/>
                  </a:cubicBezTo>
                  <a:cubicBezTo>
                    <a:pt x="161" y="84"/>
                    <a:pt x="163" y="82"/>
                    <a:pt x="165" y="81"/>
                  </a:cubicBezTo>
                  <a:cubicBezTo>
                    <a:pt x="167" y="81"/>
                    <a:pt x="174" y="84"/>
                    <a:pt x="175" y="83"/>
                  </a:cubicBezTo>
                  <a:cubicBezTo>
                    <a:pt x="176" y="82"/>
                    <a:pt x="173" y="80"/>
                    <a:pt x="179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0" name="Freeform 46"/>
            <p:cNvSpPr/>
            <p:nvPr/>
          </p:nvSpPr>
          <p:spPr bwMode="auto">
            <a:xfrm>
              <a:off x="8252533" y="3695094"/>
              <a:ext cx="59465" cy="22556"/>
            </a:xfrm>
            <a:custGeom>
              <a:avLst/>
              <a:gdLst>
                <a:gd name="T0" fmla="*/ 26 w 37"/>
                <a:gd name="T1" fmla="*/ 1 h 14"/>
                <a:gd name="T2" fmla="*/ 18 w 37"/>
                <a:gd name="T3" fmla="*/ 7 h 14"/>
                <a:gd name="T4" fmla="*/ 14 w 37"/>
                <a:gd name="T5" fmla="*/ 5 h 14"/>
                <a:gd name="T6" fmla="*/ 1 w 37"/>
                <a:gd name="T7" fmla="*/ 10 h 14"/>
                <a:gd name="T8" fmla="*/ 25 w 37"/>
                <a:gd name="T9" fmla="*/ 12 h 14"/>
                <a:gd name="T10" fmla="*/ 35 w 37"/>
                <a:gd name="T11" fmla="*/ 3 h 14"/>
                <a:gd name="T12" fmla="*/ 26 w 37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26" y="1"/>
                  </a:moveTo>
                  <a:cubicBezTo>
                    <a:pt x="26" y="2"/>
                    <a:pt x="20" y="7"/>
                    <a:pt x="18" y="7"/>
                  </a:cubicBezTo>
                  <a:cubicBezTo>
                    <a:pt x="16" y="7"/>
                    <a:pt x="15" y="4"/>
                    <a:pt x="14" y="5"/>
                  </a:cubicBezTo>
                  <a:cubicBezTo>
                    <a:pt x="12" y="6"/>
                    <a:pt x="0" y="8"/>
                    <a:pt x="1" y="10"/>
                  </a:cubicBezTo>
                  <a:cubicBezTo>
                    <a:pt x="3" y="11"/>
                    <a:pt x="22" y="14"/>
                    <a:pt x="25" y="12"/>
                  </a:cubicBezTo>
                  <a:cubicBezTo>
                    <a:pt x="27" y="11"/>
                    <a:pt x="37" y="6"/>
                    <a:pt x="35" y="3"/>
                  </a:cubicBezTo>
                  <a:cubicBezTo>
                    <a:pt x="33" y="0"/>
                    <a:pt x="27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1" name="Freeform 47"/>
            <p:cNvSpPr/>
            <p:nvPr/>
          </p:nvSpPr>
          <p:spPr bwMode="auto">
            <a:xfrm>
              <a:off x="8357109" y="3708081"/>
              <a:ext cx="41010" cy="23923"/>
            </a:xfrm>
            <a:custGeom>
              <a:avLst/>
              <a:gdLst>
                <a:gd name="T0" fmla="*/ 12 w 25"/>
                <a:gd name="T1" fmla="*/ 13 h 15"/>
                <a:gd name="T2" fmla="*/ 5 w 25"/>
                <a:gd name="T3" fmla="*/ 2 h 15"/>
                <a:gd name="T4" fmla="*/ 12 w 25"/>
                <a:gd name="T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5">
                  <a:moveTo>
                    <a:pt x="12" y="13"/>
                  </a:moveTo>
                  <a:cubicBezTo>
                    <a:pt x="25" y="15"/>
                    <a:pt x="9" y="3"/>
                    <a:pt x="5" y="2"/>
                  </a:cubicBezTo>
                  <a:cubicBezTo>
                    <a:pt x="0" y="0"/>
                    <a:pt x="9" y="13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2" name="Freeform 48"/>
            <p:cNvSpPr/>
            <p:nvPr/>
          </p:nvSpPr>
          <p:spPr bwMode="auto">
            <a:xfrm>
              <a:off x="8601121" y="3980800"/>
              <a:ext cx="71085" cy="41010"/>
            </a:xfrm>
            <a:custGeom>
              <a:avLst/>
              <a:gdLst>
                <a:gd name="T0" fmla="*/ 27 w 44"/>
                <a:gd name="T1" fmla="*/ 16 h 25"/>
                <a:gd name="T2" fmla="*/ 3 w 44"/>
                <a:gd name="T3" fmla="*/ 1 h 25"/>
                <a:gd name="T4" fmla="*/ 20 w 44"/>
                <a:gd name="T5" fmla="*/ 17 h 25"/>
                <a:gd name="T6" fmla="*/ 40 w 44"/>
                <a:gd name="T7" fmla="*/ 25 h 25"/>
                <a:gd name="T8" fmla="*/ 27 w 44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5">
                  <a:moveTo>
                    <a:pt x="27" y="16"/>
                  </a:moveTo>
                  <a:cubicBezTo>
                    <a:pt x="23" y="13"/>
                    <a:pt x="6" y="3"/>
                    <a:pt x="3" y="1"/>
                  </a:cubicBezTo>
                  <a:cubicBezTo>
                    <a:pt x="0" y="0"/>
                    <a:pt x="14" y="13"/>
                    <a:pt x="20" y="17"/>
                  </a:cubicBezTo>
                  <a:cubicBezTo>
                    <a:pt x="26" y="21"/>
                    <a:pt x="37" y="25"/>
                    <a:pt x="40" y="25"/>
                  </a:cubicBezTo>
                  <a:cubicBezTo>
                    <a:pt x="44" y="25"/>
                    <a:pt x="31" y="18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3" name="Freeform 49"/>
            <p:cNvSpPr/>
            <p:nvPr/>
          </p:nvSpPr>
          <p:spPr bwMode="auto">
            <a:xfrm>
              <a:off x="8809591" y="3921335"/>
              <a:ext cx="25973" cy="21189"/>
            </a:xfrm>
            <a:custGeom>
              <a:avLst/>
              <a:gdLst>
                <a:gd name="T0" fmla="*/ 11 w 16"/>
                <a:gd name="T1" fmla="*/ 5 h 13"/>
                <a:gd name="T2" fmla="*/ 5 w 16"/>
                <a:gd name="T3" fmla="*/ 2 h 13"/>
                <a:gd name="T4" fmla="*/ 0 w 16"/>
                <a:gd name="T5" fmla="*/ 8 h 13"/>
                <a:gd name="T6" fmla="*/ 12 w 16"/>
                <a:gd name="T7" fmla="*/ 13 h 13"/>
                <a:gd name="T8" fmla="*/ 11 w 16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1" y="5"/>
                  </a:moveTo>
                  <a:cubicBezTo>
                    <a:pt x="8" y="2"/>
                    <a:pt x="4" y="0"/>
                    <a:pt x="5" y="2"/>
                  </a:cubicBezTo>
                  <a:cubicBezTo>
                    <a:pt x="5" y="4"/>
                    <a:pt x="1" y="4"/>
                    <a:pt x="0" y="8"/>
                  </a:cubicBezTo>
                  <a:cubicBezTo>
                    <a:pt x="0" y="12"/>
                    <a:pt x="8" y="13"/>
                    <a:pt x="12" y="13"/>
                  </a:cubicBezTo>
                  <a:cubicBezTo>
                    <a:pt x="16" y="13"/>
                    <a:pt x="15" y="8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4" name="Freeform 50"/>
            <p:cNvSpPr/>
            <p:nvPr/>
          </p:nvSpPr>
          <p:spPr bwMode="auto">
            <a:xfrm>
              <a:off x="8817793" y="3896729"/>
              <a:ext cx="21189" cy="21189"/>
            </a:xfrm>
            <a:custGeom>
              <a:avLst/>
              <a:gdLst>
                <a:gd name="T0" fmla="*/ 3 w 13"/>
                <a:gd name="T1" fmla="*/ 10 h 13"/>
                <a:gd name="T2" fmla="*/ 11 w 13"/>
                <a:gd name="T3" fmla="*/ 3 h 13"/>
                <a:gd name="T4" fmla="*/ 4 w 13"/>
                <a:gd name="T5" fmla="*/ 6 h 13"/>
                <a:gd name="T6" fmla="*/ 3 w 13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3" y="10"/>
                  </a:moveTo>
                  <a:cubicBezTo>
                    <a:pt x="9" y="13"/>
                    <a:pt x="13" y="5"/>
                    <a:pt x="11" y="3"/>
                  </a:cubicBezTo>
                  <a:cubicBezTo>
                    <a:pt x="10" y="0"/>
                    <a:pt x="7" y="5"/>
                    <a:pt x="4" y="6"/>
                  </a:cubicBezTo>
                  <a:cubicBezTo>
                    <a:pt x="0" y="7"/>
                    <a:pt x="0" y="8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5" name="Freeform 51"/>
            <p:cNvSpPr/>
            <p:nvPr/>
          </p:nvSpPr>
          <p:spPr bwMode="auto">
            <a:xfrm>
              <a:off x="8611374" y="3872806"/>
              <a:ext cx="23923" cy="22556"/>
            </a:xfrm>
            <a:custGeom>
              <a:avLst/>
              <a:gdLst>
                <a:gd name="T0" fmla="*/ 14 w 15"/>
                <a:gd name="T1" fmla="*/ 8 h 14"/>
                <a:gd name="T2" fmla="*/ 5 w 15"/>
                <a:gd name="T3" fmla="*/ 1 h 14"/>
                <a:gd name="T4" fmla="*/ 11 w 15"/>
                <a:gd name="T5" fmla="*/ 12 h 14"/>
                <a:gd name="T6" fmla="*/ 14 w 15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2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6" name="Freeform 52"/>
            <p:cNvSpPr/>
            <p:nvPr/>
          </p:nvSpPr>
          <p:spPr bwMode="auto">
            <a:xfrm>
              <a:off x="8297644" y="3682108"/>
              <a:ext cx="17771" cy="15721"/>
            </a:xfrm>
            <a:custGeom>
              <a:avLst/>
              <a:gdLst>
                <a:gd name="T0" fmla="*/ 9 w 11"/>
                <a:gd name="T1" fmla="*/ 2 h 10"/>
                <a:gd name="T2" fmla="*/ 2 w 11"/>
                <a:gd name="T3" fmla="*/ 1 h 10"/>
                <a:gd name="T4" fmla="*/ 7 w 11"/>
                <a:gd name="T5" fmla="*/ 7 h 10"/>
                <a:gd name="T6" fmla="*/ 9 w 11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9" y="2"/>
                  </a:moveTo>
                  <a:cubicBezTo>
                    <a:pt x="8" y="0"/>
                    <a:pt x="3" y="0"/>
                    <a:pt x="2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7" name="Freeform 53"/>
            <p:cNvSpPr/>
            <p:nvPr/>
          </p:nvSpPr>
          <p:spPr bwMode="auto">
            <a:xfrm>
              <a:off x="7693424" y="3801721"/>
              <a:ext cx="777148" cy="607638"/>
            </a:xfrm>
            <a:custGeom>
              <a:avLst/>
              <a:gdLst>
                <a:gd name="T0" fmla="*/ 460 w 481"/>
                <a:gd name="T1" fmla="*/ 186 h 376"/>
                <a:gd name="T2" fmla="*/ 424 w 481"/>
                <a:gd name="T3" fmla="*/ 147 h 376"/>
                <a:gd name="T4" fmla="*/ 408 w 481"/>
                <a:gd name="T5" fmla="*/ 135 h 376"/>
                <a:gd name="T6" fmla="*/ 376 w 481"/>
                <a:gd name="T7" fmla="*/ 104 h 376"/>
                <a:gd name="T8" fmla="*/ 350 w 481"/>
                <a:gd name="T9" fmla="*/ 73 h 376"/>
                <a:gd name="T10" fmla="*/ 324 w 481"/>
                <a:gd name="T11" fmla="*/ 39 h 376"/>
                <a:gd name="T12" fmla="*/ 303 w 481"/>
                <a:gd name="T13" fmla="*/ 12 h 376"/>
                <a:gd name="T14" fmla="*/ 290 w 481"/>
                <a:gd name="T15" fmla="*/ 13 h 376"/>
                <a:gd name="T16" fmla="*/ 297 w 481"/>
                <a:gd name="T17" fmla="*/ 55 h 376"/>
                <a:gd name="T18" fmla="*/ 282 w 481"/>
                <a:gd name="T19" fmla="*/ 78 h 376"/>
                <a:gd name="T20" fmla="*/ 255 w 481"/>
                <a:gd name="T21" fmla="*/ 62 h 376"/>
                <a:gd name="T22" fmla="*/ 227 w 481"/>
                <a:gd name="T23" fmla="*/ 45 h 376"/>
                <a:gd name="T24" fmla="*/ 230 w 481"/>
                <a:gd name="T25" fmla="*/ 27 h 376"/>
                <a:gd name="T26" fmla="*/ 227 w 481"/>
                <a:gd name="T27" fmla="*/ 13 h 376"/>
                <a:gd name="T28" fmla="*/ 215 w 481"/>
                <a:gd name="T29" fmla="*/ 15 h 376"/>
                <a:gd name="T30" fmla="*/ 186 w 481"/>
                <a:gd name="T31" fmla="*/ 7 h 376"/>
                <a:gd name="T32" fmla="*/ 167 w 481"/>
                <a:gd name="T33" fmla="*/ 16 h 376"/>
                <a:gd name="T34" fmla="*/ 158 w 481"/>
                <a:gd name="T35" fmla="*/ 33 h 376"/>
                <a:gd name="T36" fmla="*/ 163 w 481"/>
                <a:gd name="T37" fmla="*/ 50 h 376"/>
                <a:gd name="T38" fmla="*/ 144 w 481"/>
                <a:gd name="T39" fmla="*/ 48 h 376"/>
                <a:gd name="T40" fmla="*/ 122 w 481"/>
                <a:gd name="T41" fmla="*/ 38 h 376"/>
                <a:gd name="T42" fmla="*/ 113 w 481"/>
                <a:gd name="T43" fmla="*/ 48 h 376"/>
                <a:gd name="T44" fmla="*/ 105 w 481"/>
                <a:gd name="T45" fmla="*/ 60 h 376"/>
                <a:gd name="T46" fmla="*/ 99 w 481"/>
                <a:gd name="T47" fmla="*/ 70 h 376"/>
                <a:gd name="T48" fmla="*/ 82 w 481"/>
                <a:gd name="T49" fmla="*/ 78 h 376"/>
                <a:gd name="T50" fmla="*/ 74 w 481"/>
                <a:gd name="T51" fmla="*/ 104 h 376"/>
                <a:gd name="T52" fmla="*/ 21 w 481"/>
                <a:gd name="T53" fmla="*/ 123 h 376"/>
                <a:gd name="T54" fmla="*/ 6 w 481"/>
                <a:gd name="T55" fmla="*/ 136 h 376"/>
                <a:gd name="T56" fmla="*/ 3 w 481"/>
                <a:gd name="T57" fmla="*/ 165 h 376"/>
                <a:gd name="T58" fmla="*/ 10 w 481"/>
                <a:gd name="T59" fmla="*/ 179 h 376"/>
                <a:gd name="T60" fmla="*/ 8 w 481"/>
                <a:gd name="T61" fmla="*/ 190 h 376"/>
                <a:gd name="T62" fmla="*/ 19 w 481"/>
                <a:gd name="T63" fmla="*/ 213 h 376"/>
                <a:gd name="T64" fmla="*/ 46 w 481"/>
                <a:gd name="T65" fmla="*/ 265 h 376"/>
                <a:gd name="T66" fmla="*/ 45 w 481"/>
                <a:gd name="T67" fmla="*/ 290 h 376"/>
                <a:gd name="T68" fmla="*/ 59 w 481"/>
                <a:gd name="T69" fmla="*/ 312 h 376"/>
                <a:gd name="T70" fmla="*/ 100 w 481"/>
                <a:gd name="T71" fmla="*/ 297 h 376"/>
                <a:gd name="T72" fmla="*/ 134 w 481"/>
                <a:gd name="T73" fmla="*/ 295 h 376"/>
                <a:gd name="T74" fmla="*/ 175 w 481"/>
                <a:gd name="T75" fmla="*/ 281 h 376"/>
                <a:gd name="T76" fmla="*/ 232 w 481"/>
                <a:gd name="T77" fmla="*/ 269 h 376"/>
                <a:gd name="T78" fmla="*/ 263 w 481"/>
                <a:gd name="T79" fmla="*/ 285 h 376"/>
                <a:gd name="T80" fmla="*/ 283 w 481"/>
                <a:gd name="T81" fmla="*/ 311 h 376"/>
                <a:gd name="T82" fmla="*/ 295 w 481"/>
                <a:gd name="T83" fmla="*/ 294 h 376"/>
                <a:gd name="T84" fmla="*/ 305 w 481"/>
                <a:gd name="T85" fmla="*/ 294 h 376"/>
                <a:gd name="T86" fmla="*/ 306 w 481"/>
                <a:gd name="T87" fmla="*/ 317 h 376"/>
                <a:gd name="T88" fmla="*/ 320 w 481"/>
                <a:gd name="T89" fmla="*/ 317 h 376"/>
                <a:gd name="T90" fmla="*/ 328 w 481"/>
                <a:gd name="T91" fmla="*/ 325 h 376"/>
                <a:gd name="T92" fmla="*/ 360 w 481"/>
                <a:gd name="T93" fmla="*/ 364 h 376"/>
                <a:gd name="T94" fmla="*/ 391 w 481"/>
                <a:gd name="T95" fmla="*/ 374 h 376"/>
                <a:gd name="T96" fmla="*/ 414 w 481"/>
                <a:gd name="T97" fmla="*/ 368 h 376"/>
                <a:gd name="T98" fmla="*/ 442 w 481"/>
                <a:gd name="T99" fmla="*/ 363 h 376"/>
                <a:gd name="T100" fmla="*/ 462 w 481"/>
                <a:gd name="T101" fmla="*/ 334 h 376"/>
                <a:gd name="T102" fmla="*/ 470 w 481"/>
                <a:gd name="T103" fmla="*/ 288 h 376"/>
                <a:gd name="T104" fmla="*/ 476 w 481"/>
                <a:gd name="T105" fmla="*/ 21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1" h="376">
                  <a:moveTo>
                    <a:pt x="476" y="217"/>
                  </a:moveTo>
                  <a:cubicBezTo>
                    <a:pt x="472" y="212"/>
                    <a:pt x="471" y="210"/>
                    <a:pt x="469" y="204"/>
                  </a:cubicBezTo>
                  <a:cubicBezTo>
                    <a:pt x="468" y="199"/>
                    <a:pt x="462" y="188"/>
                    <a:pt x="460" y="186"/>
                  </a:cubicBezTo>
                  <a:cubicBezTo>
                    <a:pt x="458" y="183"/>
                    <a:pt x="450" y="170"/>
                    <a:pt x="447" y="167"/>
                  </a:cubicBezTo>
                  <a:cubicBezTo>
                    <a:pt x="443" y="164"/>
                    <a:pt x="437" y="159"/>
                    <a:pt x="433" y="156"/>
                  </a:cubicBezTo>
                  <a:cubicBezTo>
                    <a:pt x="430" y="154"/>
                    <a:pt x="427" y="154"/>
                    <a:pt x="424" y="147"/>
                  </a:cubicBezTo>
                  <a:cubicBezTo>
                    <a:pt x="422" y="140"/>
                    <a:pt x="419" y="140"/>
                    <a:pt x="417" y="140"/>
                  </a:cubicBezTo>
                  <a:cubicBezTo>
                    <a:pt x="417" y="139"/>
                    <a:pt x="414" y="136"/>
                    <a:pt x="414" y="138"/>
                  </a:cubicBezTo>
                  <a:cubicBezTo>
                    <a:pt x="413" y="140"/>
                    <a:pt x="411" y="140"/>
                    <a:pt x="408" y="135"/>
                  </a:cubicBezTo>
                  <a:cubicBezTo>
                    <a:pt x="404" y="130"/>
                    <a:pt x="402" y="125"/>
                    <a:pt x="400" y="122"/>
                  </a:cubicBezTo>
                  <a:cubicBezTo>
                    <a:pt x="398" y="120"/>
                    <a:pt x="392" y="114"/>
                    <a:pt x="389" y="112"/>
                  </a:cubicBezTo>
                  <a:cubicBezTo>
                    <a:pt x="386" y="109"/>
                    <a:pt x="378" y="107"/>
                    <a:pt x="376" y="104"/>
                  </a:cubicBezTo>
                  <a:cubicBezTo>
                    <a:pt x="373" y="101"/>
                    <a:pt x="369" y="100"/>
                    <a:pt x="366" y="97"/>
                  </a:cubicBezTo>
                  <a:cubicBezTo>
                    <a:pt x="363" y="94"/>
                    <a:pt x="358" y="91"/>
                    <a:pt x="357" y="87"/>
                  </a:cubicBezTo>
                  <a:cubicBezTo>
                    <a:pt x="357" y="84"/>
                    <a:pt x="354" y="79"/>
                    <a:pt x="350" y="73"/>
                  </a:cubicBezTo>
                  <a:cubicBezTo>
                    <a:pt x="346" y="67"/>
                    <a:pt x="339" y="58"/>
                    <a:pt x="338" y="55"/>
                  </a:cubicBezTo>
                  <a:cubicBezTo>
                    <a:pt x="337" y="51"/>
                    <a:pt x="332" y="45"/>
                    <a:pt x="330" y="42"/>
                  </a:cubicBezTo>
                  <a:cubicBezTo>
                    <a:pt x="327" y="40"/>
                    <a:pt x="325" y="39"/>
                    <a:pt x="324" y="39"/>
                  </a:cubicBezTo>
                  <a:cubicBezTo>
                    <a:pt x="322" y="39"/>
                    <a:pt x="320" y="42"/>
                    <a:pt x="318" y="40"/>
                  </a:cubicBezTo>
                  <a:cubicBezTo>
                    <a:pt x="317" y="37"/>
                    <a:pt x="313" y="27"/>
                    <a:pt x="309" y="20"/>
                  </a:cubicBezTo>
                  <a:cubicBezTo>
                    <a:pt x="304" y="14"/>
                    <a:pt x="301" y="14"/>
                    <a:pt x="303" y="12"/>
                  </a:cubicBezTo>
                  <a:cubicBezTo>
                    <a:pt x="306" y="11"/>
                    <a:pt x="300" y="10"/>
                    <a:pt x="299" y="8"/>
                  </a:cubicBezTo>
                  <a:cubicBezTo>
                    <a:pt x="298" y="6"/>
                    <a:pt x="295" y="0"/>
                    <a:pt x="292" y="0"/>
                  </a:cubicBezTo>
                  <a:cubicBezTo>
                    <a:pt x="290" y="0"/>
                    <a:pt x="291" y="12"/>
                    <a:pt x="290" y="13"/>
                  </a:cubicBezTo>
                  <a:cubicBezTo>
                    <a:pt x="288" y="15"/>
                    <a:pt x="291" y="22"/>
                    <a:pt x="291" y="24"/>
                  </a:cubicBezTo>
                  <a:cubicBezTo>
                    <a:pt x="290" y="25"/>
                    <a:pt x="291" y="28"/>
                    <a:pt x="292" y="32"/>
                  </a:cubicBezTo>
                  <a:cubicBezTo>
                    <a:pt x="293" y="36"/>
                    <a:pt x="298" y="52"/>
                    <a:pt x="297" y="55"/>
                  </a:cubicBezTo>
                  <a:cubicBezTo>
                    <a:pt x="296" y="58"/>
                    <a:pt x="295" y="80"/>
                    <a:pt x="293" y="79"/>
                  </a:cubicBezTo>
                  <a:cubicBezTo>
                    <a:pt x="291" y="79"/>
                    <a:pt x="288" y="77"/>
                    <a:pt x="286" y="77"/>
                  </a:cubicBezTo>
                  <a:cubicBezTo>
                    <a:pt x="283" y="78"/>
                    <a:pt x="286" y="80"/>
                    <a:pt x="282" y="78"/>
                  </a:cubicBezTo>
                  <a:cubicBezTo>
                    <a:pt x="278" y="77"/>
                    <a:pt x="278" y="75"/>
                    <a:pt x="274" y="72"/>
                  </a:cubicBezTo>
                  <a:cubicBezTo>
                    <a:pt x="271" y="70"/>
                    <a:pt x="264" y="70"/>
                    <a:pt x="261" y="68"/>
                  </a:cubicBezTo>
                  <a:cubicBezTo>
                    <a:pt x="258" y="66"/>
                    <a:pt x="260" y="64"/>
                    <a:pt x="255" y="62"/>
                  </a:cubicBezTo>
                  <a:cubicBezTo>
                    <a:pt x="249" y="59"/>
                    <a:pt x="248" y="55"/>
                    <a:pt x="245" y="55"/>
                  </a:cubicBezTo>
                  <a:cubicBezTo>
                    <a:pt x="241" y="54"/>
                    <a:pt x="241" y="56"/>
                    <a:pt x="238" y="54"/>
                  </a:cubicBezTo>
                  <a:cubicBezTo>
                    <a:pt x="235" y="52"/>
                    <a:pt x="228" y="48"/>
                    <a:pt x="227" y="45"/>
                  </a:cubicBezTo>
                  <a:cubicBezTo>
                    <a:pt x="227" y="43"/>
                    <a:pt x="229" y="37"/>
                    <a:pt x="230" y="37"/>
                  </a:cubicBezTo>
                  <a:cubicBezTo>
                    <a:pt x="230" y="37"/>
                    <a:pt x="231" y="33"/>
                    <a:pt x="230" y="32"/>
                  </a:cubicBezTo>
                  <a:cubicBezTo>
                    <a:pt x="229" y="30"/>
                    <a:pt x="227" y="28"/>
                    <a:pt x="230" y="27"/>
                  </a:cubicBezTo>
                  <a:cubicBezTo>
                    <a:pt x="233" y="26"/>
                    <a:pt x="236" y="28"/>
                    <a:pt x="235" y="25"/>
                  </a:cubicBezTo>
                  <a:cubicBezTo>
                    <a:pt x="233" y="22"/>
                    <a:pt x="237" y="17"/>
                    <a:pt x="233" y="14"/>
                  </a:cubicBezTo>
                  <a:cubicBezTo>
                    <a:pt x="229" y="11"/>
                    <a:pt x="227" y="11"/>
                    <a:pt x="227" y="13"/>
                  </a:cubicBezTo>
                  <a:cubicBezTo>
                    <a:pt x="227" y="14"/>
                    <a:pt x="228" y="17"/>
                    <a:pt x="226" y="16"/>
                  </a:cubicBezTo>
                  <a:cubicBezTo>
                    <a:pt x="223" y="14"/>
                    <a:pt x="222" y="12"/>
                    <a:pt x="220" y="12"/>
                  </a:cubicBezTo>
                  <a:cubicBezTo>
                    <a:pt x="219" y="13"/>
                    <a:pt x="219" y="17"/>
                    <a:pt x="215" y="15"/>
                  </a:cubicBezTo>
                  <a:cubicBezTo>
                    <a:pt x="211" y="14"/>
                    <a:pt x="206" y="10"/>
                    <a:pt x="202" y="10"/>
                  </a:cubicBezTo>
                  <a:cubicBezTo>
                    <a:pt x="199" y="10"/>
                    <a:pt x="195" y="10"/>
                    <a:pt x="193" y="8"/>
                  </a:cubicBezTo>
                  <a:cubicBezTo>
                    <a:pt x="190" y="7"/>
                    <a:pt x="187" y="6"/>
                    <a:pt x="186" y="7"/>
                  </a:cubicBezTo>
                  <a:cubicBezTo>
                    <a:pt x="185" y="8"/>
                    <a:pt x="188" y="11"/>
                    <a:pt x="185" y="13"/>
                  </a:cubicBezTo>
                  <a:cubicBezTo>
                    <a:pt x="183" y="16"/>
                    <a:pt x="175" y="18"/>
                    <a:pt x="173" y="16"/>
                  </a:cubicBezTo>
                  <a:cubicBezTo>
                    <a:pt x="171" y="15"/>
                    <a:pt x="170" y="14"/>
                    <a:pt x="167" y="16"/>
                  </a:cubicBezTo>
                  <a:cubicBezTo>
                    <a:pt x="165" y="17"/>
                    <a:pt x="163" y="22"/>
                    <a:pt x="162" y="23"/>
                  </a:cubicBezTo>
                  <a:cubicBezTo>
                    <a:pt x="160" y="23"/>
                    <a:pt x="164" y="27"/>
                    <a:pt x="163" y="28"/>
                  </a:cubicBezTo>
                  <a:cubicBezTo>
                    <a:pt x="161" y="29"/>
                    <a:pt x="159" y="31"/>
                    <a:pt x="158" y="33"/>
                  </a:cubicBezTo>
                  <a:cubicBezTo>
                    <a:pt x="158" y="34"/>
                    <a:pt x="156" y="42"/>
                    <a:pt x="158" y="42"/>
                  </a:cubicBezTo>
                  <a:cubicBezTo>
                    <a:pt x="160" y="43"/>
                    <a:pt x="164" y="43"/>
                    <a:pt x="163" y="45"/>
                  </a:cubicBezTo>
                  <a:cubicBezTo>
                    <a:pt x="162" y="47"/>
                    <a:pt x="166" y="51"/>
                    <a:pt x="163" y="50"/>
                  </a:cubicBezTo>
                  <a:cubicBezTo>
                    <a:pt x="161" y="49"/>
                    <a:pt x="158" y="47"/>
                    <a:pt x="156" y="47"/>
                  </a:cubicBezTo>
                  <a:cubicBezTo>
                    <a:pt x="155" y="47"/>
                    <a:pt x="149" y="46"/>
                    <a:pt x="147" y="46"/>
                  </a:cubicBezTo>
                  <a:cubicBezTo>
                    <a:pt x="146" y="47"/>
                    <a:pt x="146" y="52"/>
                    <a:pt x="144" y="48"/>
                  </a:cubicBezTo>
                  <a:cubicBezTo>
                    <a:pt x="142" y="44"/>
                    <a:pt x="143" y="44"/>
                    <a:pt x="140" y="43"/>
                  </a:cubicBezTo>
                  <a:cubicBezTo>
                    <a:pt x="137" y="41"/>
                    <a:pt x="134" y="36"/>
                    <a:pt x="132" y="36"/>
                  </a:cubicBezTo>
                  <a:cubicBezTo>
                    <a:pt x="130" y="36"/>
                    <a:pt x="124" y="39"/>
                    <a:pt x="122" y="38"/>
                  </a:cubicBezTo>
                  <a:cubicBezTo>
                    <a:pt x="120" y="38"/>
                    <a:pt x="119" y="35"/>
                    <a:pt x="118" y="38"/>
                  </a:cubicBezTo>
                  <a:cubicBezTo>
                    <a:pt x="117" y="41"/>
                    <a:pt x="117" y="43"/>
                    <a:pt x="115" y="43"/>
                  </a:cubicBezTo>
                  <a:cubicBezTo>
                    <a:pt x="113" y="42"/>
                    <a:pt x="114" y="47"/>
                    <a:pt x="113" y="48"/>
                  </a:cubicBezTo>
                  <a:cubicBezTo>
                    <a:pt x="112" y="50"/>
                    <a:pt x="115" y="55"/>
                    <a:pt x="112" y="54"/>
                  </a:cubicBezTo>
                  <a:cubicBezTo>
                    <a:pt x="109" y="54"/>
                    <a:pt x="107" y="51"/>
                    <a:pt x="106" y="52"/>
                  </a:cubicBezTo>
                  <a:cubicBezTo>
                    <a:pt x="105" y="54"/>
                    <a:pt x="105" y="58"/>
                    <a:pt x="105" y="60"/>
                  </a:cubicBezTo>
                  <a:cubicBezTo>
                    <a:pt x="105" y="62"/>
                    <a:pt x="105" y="65"/>
                    <a:pt x="104" y="65"/>
                  </a:cubicBezTo>
                  <a:cubicBezTo>
                    <a:pt x="103" y="65"/>
                    <a:pt x="99" y="62"/>
                    <a:pt x="98" y="64"/>
                  </a:cubicBezTo>
                  <a:cubicBezTo>
                    <a:pt x="98" y="66"/>
                    <a:pt x="98" y="68"/>
                    <a:pt x="99" y="70"/>
                  </a:cubicBezTo>
                  <a:cubicBezTo>
                    <a:pt x="100" y="72"/>
                    <a:pt x="101" y="80"/>
                    <a:pt x="98" y="77"/>
                  </a:cubicBezTo>
                  <a:cubicBezTo>
                    <a:pt x="96" y="74"/>
                    <a:pt x="93" y="68"/>
                    <a:pt x="90" y="68"/>
                  </a:cubicBezTo>
                  <a:cubicBezTo>
                    <a:pt x="88" y="69"/>
                    <a:pt x="83" y="75"/>
                    <a:pt x="82" y="78"/>
                  </a:cubicBezTo>
                  <a:cubicBezTo>
                    <a:pt x="82" y="82"/>
                    <a:pt x="86" y="87"/>
                    <a:pt x="84" y="89"/>
                  </a:cubicBezTo>
                  <a:cubicBezTo>
                    <a:pt x="82" y="92"/>
                    <a:pt x="82" y="97"/>
                    <a:pt x="81" y="99"/>
                  </a:cubicBezTo>
                  <a:cubicBezTo>
                    <a:pt x="80" y="100"/>
                    <a:pt x="77" y="102"/>
                    <a:pt x="74" y="104"/>
                  </a:cubicBezTo>
                  <a:cubicBezTo>
                    <a:pt x="71" y="107"/>
                    <a:pt x="57" y="111"/>
                    <a:pt x="53" y="113"/>
                  </a:cubicBezTo>
                  <a:cubicBezTo>
                    <a:pt x="50" y="115"/>
                    <a:pt x="45" y="118"/>
                    <a:pt x="40" y="118"/>
                  </a:cubicBezTo>
                  <a:cubicBezTo>
                    <a:pt x="35" y="119"/>
                    <a:pt x="23" y="120"/>
                    <a:pt x="21" y="123"/>
                  </a:cubicBezTo>
                  <a:cubicBezTo>
                    <a:pt x="18" y="125"/>
                    <a:pt x="15" y="131"/>
                    <a:pt x="14" y="131"/>
                  </a:cubicBezTo>
                  <a:cubicBezTo>
                    <a:pt x="12" y="131"/>
                    <a:pt x="9" y="141"/>
                    <a:pt x="8" y="139"/>
                  </a:cubicBezTo>
                  <a:cubicBezTo>
                    <a:pt x="6" y="138"/>
                    <a:pt x="8" y="134"/>
                    <a:pt x="6" y="136"/>
                  </a:cubicBezTo>
                  <a:cubicBezTo>
                    <a:pt x="3" y="139"/>
                    <a:pt x="0" y="142"/>
                    <a:pt x="2" y="147"/>
                  </a:cubicBezTo>
                  <a:cubicBezTo>
                    <a:pt x="3" y="152"/>
                    <a:pt x="4" y="154"/>
                    <a:pt x="3" y="156"/>
                  </a:cubicBezTo>
                  <a:cubicBezTo>
                    <a:pt x="2" y="158"/>
                    <a:pt x="1" y="166"/>
                    <a:pt x="3" y="165"/>
                  </a:cubicBezTo>
                  <a:cubicBezTo>
                    <a:pt x="5" y="164"/>
                    <a:pt x="7" y="160"/>
                    <a:pt x="7" y="161"/>
                  </a:cubicBezTo>
                  <a:cubicBezTo>
                    <a:pt x="7" y="162"/>
                    <a:pt x="4" y="165"/>
                    <a:pt x="6" y="170"/>
                  </a:cubicBezTo>
                  <a:cubicBezTo>
                    <a:pt x="7" y="174"/>
                    <a:pt x="7" y="176"/>
                    <a:pt x="10" y="179"/>
                  </a:cubicBezTo>
                  <a:cubicBezTo>
                    <a:pt x="12" y="182"/>
                    <a:pt x="17" y="190"/>
                    <a:pt x="14" y="188"/>
                  </a:cubicBezTo>
                  <a:cubicBezTo>
                    <a:pt x="11" y="186"/>
                    <a:pt x="7" y="183"/>
                    <a:pt x="8" y="185"/>
                  </a:cubicBezTo>
                  <a:cubicBezTo>
                    <a:pt x="8" y="186"/>
                    <a:pt x="10" y="191"/>
                    <a:pt x="8" y="190"/>
                  </a:cubicBezTo>
                  <a:cubicBezTo>
                    <a:pt x="6" y="189"/>
                    <a:pt x="3" y="185"/>
                    <a:pt x="5" y="189"/>
                  </a:cubicBezTo>
                  <a:cubicBezTo>
                    <a:pt x="6" y="193"/>
                    <a:pt x="7" y="198"/>
                    <a:pt x="10" y="200"/>
                  </a:cubicBezTo>
                  <a:cubicBezTo>
                    <a:pt x="13" y="203"/>
                    <a:pt x="18" y="209"/>
                    <a:pt x="19" y="213"/>
                  </a:cubicBezTo>
                  <a:cubicBezTo>
                    <a:pt x="21" y="218"/>
                    <a:pt x="27" y="226"/>
                    <a:pt x="29" y="228"/>
                  </a:cubicBezTo>
                  <a:cubicBezTo>
                    <a:pt x="31" y="230"/>
                    <a:pt x="35" y="239"/>
                    <a:pt x="36" y="242"/>
                  </a:cubicBezTo>
                  <a:cubicBezTo>
                    <a:pt x="36" y="246"/>
                    <a:pt x="42" y="259"/>
                    <a:pt x="46" y="265"/>
                  </a:cubicBezTo>
                  <a:cubicBezTo>
                    <a:pt x="50" y="272"/>
                    <a:pt x="53" y="281"/>
                    <a:pt x="51" y="280"/>
                  </a:cubicBezTo>
                  <a:cubicBezTo>
                    <a:pt x="50" y="279"/>
                    <a:pt x="47" y="273"/>
                    <a:pt x="46" y="278"/>
                  </a:cubicBezTo>
                  <a:cubicBezTo>
                    <a:pt x="46" y="283"/>
                    <a:pt x="47" y="288"/>
                    <a:pt x="45" y="290"/>
                  </a:cubicBezTo>
                  <a:cubicBezTo>
                    <a:pt x="42" y="292"/>
                    <a:pt x="41" y="293"/>
                    <a:pt x="41" y="296"/>
                  </a:cubicBezTo>
                  <a:cubicBezTo>
                    <a:pt x="42" y="298"/>
                    <a:pt x="43" y="302"/>
                    <a:pt x="47" y="303"/>
                  </a:cubicBezTo>
                  <a:cubicBezTo>
                    <a:pt x="51" y="304"/>
                    <a:pt x="54" y="309"/>
                    <a:pt x="59" y="312"/>
                  </a:cubicBezTo>
                  <a:cubicBezTo>
                    <a:pt x="64" y="315"/>
                    <a:pt x="73" y="316"/>
                    <a:pt x="76" y="315"/>
                  </a:cubicBezTo>
                  <a:cubicBezTo>
                    <a:pt x="79" y="313"/>
                    <a:pt x="86" y="307"/>
                    <a:pt x="90" y="306"/>
                  </a:cubicBezTo>
                  <a:cubicBezTo>
                    <a:pt x="94" y="304"/>
                    <a:pt x="97" y="298"/>
                    <a:pt x="100" y="297"/>
                  </a:cubicBezTo>
                  <a:cubicBezTo>
                    <a:pt x="104" y="296"/>
                    <a:pt x="115" y="295"/>
                    <a:pt x="119" y="296"/>
                  </a:cubicBezTo>
                  <a:cubicBezTo>
                    <a:pt x="123" y="298"/>
                    <a:pt x="127" y="300"/>
                    <a:pt x="129" y="298"/>
                  </a:cubicBezTo>
                  <a:cubicBezTo>
                    <a:pt x="131" y="296"/>
                    <a:pt x="131" y="293"/>
                    <a:pt x="134" y="295"/>
                  </a:cubicBezTo>
                  <a:cubicBezTo>
                    <a:pt x="137" y="298"/>
                    <a:pt x="138" y="300"/>
                    <a:pt x="141" y="297"/>
                  </a:cubicBezTo>
                  <a:cubicBezTo>
                    <a:pt x="143" y="294"/>
                    <a:pt x="143" y="283"/>
                    <a:pt x="148" y="282"/>
                  </a:cubicBezTo>
                  <a:cubicBezTo>
                    <a:pt x="153" y="281"/>
                    <a:pt x="166" y="281"/>
                    <a:pt x="175" y="281"/>
                  </a:cubicBezTo>
                  <a:cubicBezTo>
                    <a:pt x="185" y="282"/>
                    <a:pt x="187" y="282"/>
                    <a:pt x="193" y="279"/>
                  </a:cubicBezTo>
                  <a:cubicBezTo>
                    <a:pt x="199" y="274"/>
                    <a:pt x="212" y="271"/>
                    <a:pt x="217" y="270"/>
                  </a:cubicBezTo>
                  <a:cubicBezTo>
                    <a:pt x="223" y="269"/>
                    <a:pt x="227" y="266"/>
                    <a:pt x="232" y="269"/>
                  </a:cubicBezTo>
                  <a:cubicBezTo>
                    <a:pt x="236" y="271"/>
                    <a:pt x="239" y="275"/>
                    <a:pt x="247" y="276"/>
                  </a:cubicBezTo>
                  <a:cubicBezTo>
                    <a:pt x="255" y="277"/>
                    <a:pt x="262" y="278"/>
                    <a:pt x="263" y="279"/>
                  </a:cubicBezTo>
                  <a:cubicBezTo>
                    <a:pt x="264" y="281"/>
                    <a:pt x="261" y="282"/>
                    <a:pt x="263" y="285"/>
                  </a:cubicBezTo>
                  <a:cubicBezTo>
                    <a:pt x="265" y="288"/>
                    <a:pt x="268" y="285"/>
                    <a:pt x="269" y="290"/>
                  </a:cubicBezTo>
                  <a:cubicBezTo>
                    <a:pt x="271" y="294"/>
                    <a:pt x="277" y="300"/>
                    <a:pt x="278" y="302"/>
                  </a:cubicBezTo>
                  <a:cubicBezTo>
                    <a:pt x="279" y="304"/>
                    <a:pt x="281" y="309"/>
                    <a:pt x="283" y="311"/>
                  </a:cubicBezTo>
                  <a:cubicBezTo>
                    <a:pt x="285" y="312"/>
                    <a:pt x="291" y="316"/>
                    <a:pt x="290" y="313"/>
                  </a:cubicBezTo>
                  <a:cubicBezTo>
                    <a:pt x="290" y="310"/>
                    <a:pt x="287" y="310"/>
                    <a:pt x="290" y="307"/>
                  </a:cubicBezTo>
                  <a:cubicBezTo>
                    <a:pt x="292" y="304"/>
                    <a:pt x="290" y="294"/>
                    <a:pt x="295" y="294"/>
                  </a:cubicBezTo>
                  <a:cubicBezTo>
                    <a:pt x="300" y="294"/>
                    <a:pt x="300" y="292"/>
                    <a:pt x="300" y="290"/>
                  </a:cubicBezTo>
                  <a:cubicBezTo>
                    <a:pt x="300" y="287"/>
                    <a:pt x="303" y="283"/>
                    <a:pt x="304" y="284"/>
                  </a:cubicBezTo>
                  <a:cubicBezTo>
                    <a:pt x="305" y="285"/>
                    <a:pt x="307" y="291"/>
                    <a:pt x="305" y="294"/>
                  </a:cubicBezTo>
                  <a:cubicBezTo>
                    <a:pt x="304" y="297"/>
                    <a:pt x="306" y="310"/>
                    <a:pt x="305" y="311"/>
                  </a:cubicBezTo>
                  <a:cubicBezTo>
                    <a:pt x="304" y="312"/>
                    <a:pt x="302" y="313"/>
                    <a:pt x="302" y="316"/>
                  </a:cubicBezTo>
                  <a:cubicBezTo>
                    <a:pt x="301" y="318"/>
                    <a:pt x="304" y="319"/>
                    <a:pt x="306" y="317"/>
                  </a:cubicBezTo>
                  <a:cubicBezTo>
                    <a:pt x="307" y="316"/>
                    <a:pt x="310" y="314"/>
                    <a:pt x="311" y="311"/>
                  </a:cubicBezTo>
                  <a:cubicBezTo>
                    <a:pt x="311" y="308"/>
                    <a:pt x="313" y="303"/>
                    <a:pt x="314" y="305"/>
                  </a:cubicBezTo>
                  <a:cubicBezTo>
                    <a:pt x="315" y="307"/>
                    <a:pt x="318" y="314"/>
                    <a:pt x="320" y="317"/>
                  </a:cubicBezTo>
                  <a:cubicBezTo>
                    <a:pt x="322" y="320"/>
                    <a:pt x="316" y="324"/>
                    <a:pt x="317" y="324"/>
                  </a:cubicBezTo>
                  <a:cubicBezTo>
                    <a:pt x="319" y="325"/>
                    <a:pt x="322" y="326"/>
                    <a:pt x="324" y="325"/>
                  </a:cubicBezTo>
                  <a:cubicBezTo>
                    <a:pt x="326" y="323"/>
                    <a:pt x="323" y="319"/>
                    <a:pt x="328" y="325"/>
                  </a:cubicBezTo>
                  <a:cubicBezTo>
                    <a:pt x="333" y="331"/>
                    <a:pt x="341" y="337"/>
                    <a:pt x="341" y="342"/>
                  </a:cubicBezTo>
                  <a:cubicBezTo>
                    <a:pt x="342" y="347"/>
                    <a:pt x="345" y="351"/>
                    <a:pt x="349" y="356"/>
                  </a:cubicBezTo>
                  <a:cubicBezTo>
                    <a:pt x="354" y="360"/>
                    <a:pt x="352" y="362"/>
                    <a:pt x="360" y="364"/>
                  </a:cubicBezTo>
                  <a:cubicBezTo>
                    <a:pt x="368" y="366"/>
                    <a:pt x="366" y="373"/>
                    <a:pt x="370" y="370"/>
                  </a:cubicBezTo>
                  <a:cubicBezTo>
                    <a:pt x="374" y="368"/>
                    <a:pt x="371" y="364"/>
                    <a:pt x="375" y="367"/>
                  </a:cubicBezTo>
                  <a:cubicBezTo>
                    <a:pt x="379" y="369"/>
                    <a:pt x="389" y="375"/>
                    <a:pt x="391" y="374"/>
                  </a:cubicBezTo>
                  <a:cubicBezTo>
                    <a:pt x="394" y="373"/>
                    <a:pt x="400" y="369"/>
                    <a:pt x="403" y="369"/>
                  </a:cubicBezTo>
                  <a:cubicBezTo>
                    <a:pt x="405" y="369"/>
                    <a:pt x="405" y="361"/>
                    <a:pt x="406" y="361"/>
                  </a:cubicBezTo>
                  <a:cubicBezTo>
                    <a:pt x="407" y="361"/>
                    <a:pt x="409" y="362"/>
                    <a:pt x="414" y="368"/>
                  </a:cubicBezTo>
                  <a:cubicBezTo>
                    <a:pt x="420" y="373"/>
                    <a:pt x="420" y="376"/>
                    <a:pt x="425" y="374"/>
                  </a:cubicBezTo>
                  <a:cubicBezTo>
                    <a:pt x="430" y="373"/>
                    <a:pt x="435" y="376"/>
                    <a:pt x="437" y="372"/>
                  </a:cubicBezTo>
                  <a:cubicBezTo>
                    <a:pt x="439" y="369"/>
                    <a:pt x="437" y="364"/>
                    <a:pt x="442" y="363"/>
                  </a:cubicBezTo>
                  <a:cubicBezTo>
                    <a:pt x="448" y="362"/>
                    <a:pt x="452" y="361"/>
                    <a:pt x="456" y="359"/>
                  </a:cubicBezTo>
                  <a:cubicBezTo>
                    <a:pt x="460" y="356"/>
                    <a:pt x="467" y="359"/>
                    <a:pt x="466" y="355"/>
                  </a:cubicBezTo>
                  <a:cubicBezTo>
                    <a:pt x="465" y="350"/>
                    <a:pt x="461" y="335"/>
                    <a:pt x="462" y="334"/>
                  </a:cubicBezTo>
                  <a:cubicBezTo>
                    <a:pt x="464" y="333"/>
                    <a:pt x="462" y="322"/>
                    <a:pt x="463" y="318"/>
                  </a:cubicBezTo>
                  <a:cubicBezTo>
                    <a:pt x="463" y="313"/>
                    <a:pt x="460" y="307"/>
                    <a:pt x="463" y="304"/>
                  </a:cubicBezTo>
                  <a:cubicBezTo>
                    <a:pt x="465" y="301"/>
                    <a:pt x="467" y="291"/>
                    <a:pt x="470" y="288"/>
                  </a:cubicBezTo>
                  <a:cubicBezTo>
                    <a:pt x="473" y="286"/>
                    <a:pt x="476" y="285"/>
                    <a:pt x="479" y="281"/>
                  </a:cubicBezTo>
                  <a:cubicBezTo>
                    <a:pt x="481" y="277"/>
                    <a:pt x="481" y="249"/>
                    <a:pt x="480" y="241"/>
                  </a:cubicBezTo>
                  <a:cubicBezTo>
                    <a:pt x="479" y="234"/>
                    <a:pt x="479" y="222"/>
                    <a:pt x="476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8" name="Freeform 54"/>
            <p:cNvSpPr/>
            <p:nvPr/>
          </p:nvSpPr>
          <p:spPr bwMode="auto">
            <a:xfrm>
              <a:off x="8368729" y="4459939"/>
              <a:ext cx="84072" cy="87489"/>
            </a:xfrm>
            <a:custGeom>
              <a:avLst/>
              <a:gdLst>
                <a:gd name="T0" fmla="*/ 44 w 52"/>
                <a:gd name="T1" fmla="*/ 5 h 54"/>
                <a:gd name="T2" fmla="*/ 28 w 52"/>
                <a:gd name="T3" fmla="*/ 7 h 54"/>
                <a:gd name="T4" fmla="*/ 10 w 52"/>
                <a:gd name="T5" fmla="*/ 3 h 54"/>
                <a:gd name="T6" fmla="*/ 1 w 52"/>
                <a:gd name="T7" fmla="*/ 3 h 54"/>
                <a:gd name="T8" fmla="*/ 14 w 52"/>
                <a:gd name="T9" fmla="*/ 25 h 54"/>
                <a:gd name="T10" fmla="*/ 19 w 52"/>
                <a:gd name="T11" fmla="*/ 37 h 54"/>
                <a:gd name="T12" fmla="*/ 38 w 52"/>
                <a:gd name="T13" fmla="*/ 54 h 54"/>
                <a:gd name="T14" fmla="*/ 44 w 52"/>
                <a:gd name="T15" fmla="*/ 42 h 54"/>
                <a:gd name="T16" fmla="*/ 50 w 52"/>
                <a:gd name="T17" fmla="*/ 47 h 54"/>
                <a:gd name="T18" fmla="*/ 49 w 52"/>
                <a:gd name="T19" fmla="*/ 41 h 54"/>
                <a:gd name="T20" fmla="*/ 51 w 52"/>
                <a:gd name="T21" fmla="*/ 30 h 54"/>
                <a:gd name="T22" fmla="*/ 46 w 52"/>
                <a:gd name="T23" fmla="*/ 12 h 54"/>
                <a:gd name="T24" fmla="*/ 44 w 52"/>
                <a:gd name="T2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44" y="5"/>
                  </a:moveTo>
                  <a:cubicBezTo>
                    <a:pt x="41" y="2"/>
                    <a:pt x="31" y="6"/>
                    <a:pt x="28" y="7"/>
                  </a:cubicBezTo>
                  <a:cubicBezTo>
                    <a:pt x="24" y="8"/>
                    <a:pt x="16" y="5"/>
                    <a:pt x="10" y="3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5"/>
                    <a:pt x="11" y="22"/>
                    <a:pt x="14" y="25"/>
                  </a:cubicBezTo>
                  <a:cubicBezTo>
                    <a:pt x="17" y="29"/>
                    <a:pt x="18" y="30"/>
                    <a:pt x="19" y="37"/>
                  </a:cubicBezTo>
                  <a:cubicBezTo>
                    <a:pt x="21" y="45"/>
                    <a:pt x="33" y="54"/>
                    <a:pt x="38" y="54"/>
                  </a:cubicBezTo>
                  <a:cubicBezTo>
                    <a:pt x="43" y="54"/>
                    <a:pt x="43" y="45"/>
                    <a:pt x="44" y="42"/>
                  </a:cubicBezTo>
                  <a:cubicBezTo>
                    <a:pt x="44" y="40"/>
                    <a:pt x="47" y="45"/>
                    <a:pt x="50" y="47"/>
                  </a:cubicBezTo>
                  <a:cubicBezTo>
                    <a:pt x="52" y="49"/>
                    <a:pt x="49" y="42"/>
                    <a:pt x="49" y="41"/>
                  </a:cubicBezTo>
                  <a:cubicBezTo>
                    <a:pt x="48" y="39"/>
                    <a:pt x="50" y="32"/>
                    <a:pt x="51" y="30"/>
                  </a:cubicBezTo>
                  <a:cubicBezTo>
                    <a:pt x="52" y="27"/>
                    <a:pt x="49" y="16"/>
                    <a:pt x="46" y="12"/>
                  </a:cubicBezTo>
                  <a:cubicBezTo>
                    <a:pt x="44" y="8"/>
                    <a:pt x="47" y="8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9" name="Freeform 55"/>
            <p:cNvSpPr/>
            <p:nvPr/>
          </p:nvSpPr>
          <p:spPr bwMode="auto">
            <a:xfrm>
              <a:off x="8821211" y="4453104"/>
              <a:ext cx="104577" cy="191382"/>
            </a:xfrm>
            <a:custGeom>
              <a:avLst/>
              <a:gdLst>
                <a:gd name="T0" fmla="*/ 62 w 65"/>
                <a:gd name="T1" fmla="*/ 33 h 118"/>
                <a:gd name="T2" fmla="*/ 58 w 65"/>
                <a:gd name="T3" fmla="*/ 16 h 118"/>
                <a:gd name="T4" fmla="*/ 54 w 65"/>
                <a:gd name="T5" fmla="*/ 9 h 118"/>
                <a:gd name="T6" fmla="*/ 49 w 65"/>
                <a:gd name="T7" fmla="*/ 13 h 118"/>
                <a:gd name="T8" fmla="*/ 45 w 65"/>
                <a:gd name="T9" fmla="*/ 7 h 118"/>
                <a:gd name="T10" fmla="*/ 40 w 65"/>
                <a:gd name="T11" fmla="*/ 3 h 118"/>
                <a:gd name="T12" fmla="*/ 32 w 65"/>
                <a:gd name="T13" fmla="*/ 6 h 118"/>
                <a:gd name="T14" fmla="*/ 31 w 65"/>
                <a:gd name="T15" fmla="*/ 22 h 118"/>
                <a:gd name="T16" fmla="*/ 30 w 65"/>
                <a:gd name="T17" fmla="*/ 35 h 118"/>
                <a:gd name="T18" fmla="*/ 21 w 65"/>
                <a:gd name="T19" fmla="*/ 55 h 118"/>
                <a:gd name="T20" fmla="*/ 10 w 65"/>
                <a:gd name="T21" fmla="*/ 67 h 118"/>
                <a:gd name="T22" fmla="*/ 8 w 65"/>
                <a:gd name="T23" fmla="*/ 81 h 118"/>
                <a:gd name="T24" fmla="*/ 3 w 65"/>
                <a:gd name="T25" fmla="*/ 90 h 118"/>
                <a:gd name="T26" fmla="*/ 0 w 65"/>
                <a:gd name="T27" fmla="*/ 100 h 118"/>
                <a:gd name="T28" fmla="*/ 16 w 65"/>
                <a:gd name="T29" fmla="*/ 107 h 118"/>
                <a:gd name="T30" fmla="*/ 22 w 65"/>
                <a:gd name="T31" fmla="*/ 114 h 118"/>
                <a:gd name="T32" fmla="*/ 35 w 65"/>
                <a:gd name="T33" fmla="*/ 115 h 118"/>
                <a:gd name="T34" fmla="*/ 43 w 65"/>
                <a:gd name="T35" fmla="*/ 104 h 118"/>
                <a:gd name="T36" fmla="*/ 46 w 65"/>
                <a:gd name="T37" fmla="*/ 91 h 118"/>
                <a:gd name="T38" fmla="*/ 43 w 65"/>
                <a:gd name="T39" fmla="*/ 75 h 118"/>
                <a:gd name="T40" fmla="*/ 56 w 65"/>
                <a:gd name="T41" fmla="*/ 62 h 118"/>
                <a:gd name="T42" fmla="*/ 63 w 65"/>
                <a:gd name="T43" fmla="*/ 62 h 118"/>
                <a:gd name="T44" fmla="*/ 59 w 65"/>
                <a:gd name="T45" fmla="*/ 50 h 118"/>
                <a:gd name="T46" fmla="*/ 62 w 65"/>
                <a:gd name="T47" fmla="*/ 3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18">
                  <a:moveTo>
                    <a:pt x="62" y="33"/>
                  </a:moveTo>
                  <a:cubicBezTo>
                    <a:pt x="64" y="29"/>
                    <a:pt x="60" y="22"/>
                    <a:pt x="58" y="16"/>
                  </a:cubicBezTo>
                  <a:cubicBezTo>
                    <a:pt x="56" y="9"/>
                    <a:pt x="56" y="10"/>
                    <a:pt x="54" y="9"/>
                  </a:cubicBezTo>
                  <a:cubicBezTo>
                    <a:pt x="52" y="7"/>
                    <a:pt x="50" y="11"/>
                    <a:pt x="49" y="13"/>
                  </a:cubicBezTo>
                  <a:cubicBezTo>
                    <a:pt x="48" y="15"/>
                    <a:pt x="47" y="10"/>
                    <a:pt x="45" y="7"/>
                  </a:cubicBezTo>
                  <a:cubicBezTo>
                    <a:pt x="43" y="5"/>
                    <a:pt x="42" y="7"/>
                    <a:pt x="40" y="3"/>
                  </a:cubicBezTo>
                  <a:cubicBezTo>
                    <a:pt x="38" y="0"/>
                    <a:pt x="33" y="1"/>
                    <a:pt x="32" y="6"/>
                  </a:cubicBezTo>
                  <a:cubicBezTo>
                    <a:pt x="31" y="11"/>
                    <a:pt x="32" y="20"/>
                    <a:pt x="31" y="22"/>
                  </a:cubicBezTo>
                  <a:cubicBezTo>
                    <a:pt x="29" y="24"/>
                    <a:pt x="29" y="29"/>
                    <a:pt x="30" y="35"/>
                  </a:cubicBezTo>
                  <a:cubicBezTo>
                    <a:pt x="32" y="41"/>
                    <a:pt x="22" y="50"/>
                    <a:pt x="21" y="55"/>
                  </a:cubicBezTo>
                  <a:cubicBezTo>
                    <a:pt x="19" y="61"/>
                    <a:pt x="14" y="66"/>
                    <a:pt x="10" y="67"/>
                  </a:cubicBezTo>
                  <a:cubicBezTo>
                    <a:pt x="6" y="68"/>
                    <a:pt x="10" y="78"/>
                    <a:pt x="8" y="81"/>
                  </a:cubicBezTo>
                  <a:cubicBezTo>
                    <a:pt x="5" y="85"/>
                    <a:pt x="4" y="87"/>
                    <a:pt x="3" y="90"/>
                  </a:cubicBezTo>
                  <a:cubicBezTo>
                    <a:pt x="2" y="92"/>
                    <a:pt x="0" y="96"/>
                    <a:pt x="0" y="100"/>
                  </a:cubicBezTo>
                  <a:cubicBezTo>
                    <a:pt x="1" y="104"/>
                    <a:pt x="14" y="108"/>
                    <a:pt x="16" y="107"/>
                  </a:cubicBezTo>
                  <a:cubicBezTo>
                    <a:pt x="19" y="107"/>
                    <a:pt x="19" y="109"/>
                    <a:pt x="22" y="114"/>
                  </a:cubicBezTo>
                  <a:cubicBezTo>
                    <a:pt x="25" y="118"/>
                    <a:pt x="33" y="116"/>
                    <a:pt x="35" y="115"/>
                  </a:cubicBezTo>
                  <a:cubicBezTo>
                    <a:pt x="38" y="114"/>
                    <a:pt x="41" y="107"/>
                    <a:pt x="43" y="104"/>
                  </a:cubicBezTo>
                  <a:cubicBezTo>
                    <a:pt x="45" y="101"/>
                    <a:pt x="46" y="95"/>
                    <a:pt x="46" y="91"/>
                  </a:cubicBezTo>
                  <a:cubicBezTo>
                    <a:pt x="47" y="88"/>
                    <a:pt x="43" y="78"/>
                    <a:pt x="43" y="75"/>
                  </a:cubicBezTo>
                  <a:cubicBezTo>
                    <a:pt x="43" y="73"/>
                    <a:pt x="54" y="64"/>
                    <a:pt x="56" y="62"/>
                  </a:cubicBezTo>
                  <a:cubicBezTo>
                    <a:pt x="57" y="59"/>
                    <a:pt x="62" y="63"/>
                    <a:pt x="63" y="62"/>
                  </a:cubicBezTo>
                  <a:cubicBezTo>
                    <a:pt x="65" y="61"/>
                    <a:pt x="59" y="55"/>
                    <a:pt x="59" y="50"/>
                  </a:cubicBezTo>
                  <a:cubicBezTo>
                    <a:pt x="59" y="45"/>
                    <a:pt x="61" y="37"/>
                    <a:pt x="6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0" name="Freeform 56"/>
            <p:cNvSpPr/>
            <p:nvPr/>
          </p:nvSpPr>
          <p:spPr bwMode="auto">
            <a:xfrm>
              <a:off x="8821211" y="4287012"/>
              <a:ext cx="146954" cy="195483"/>
            </a:xfrm>
            <a:custGeom>
              <a:avLst/>
              <a:gdLst>
                <a:gd name="T0" fmla="*/ 89 w 91"/>
                <a:gd name="T1" fmla="*/ 75 h 121"/>
                <a:gd name="T2" fmla="*/ 90 w 91"/>
                <a:gd name="T3" fmla="*/ 59 h 121"/>
                <a:gd name="T4" fmla="*/ 82 w 91"/>
                <a:gd name="T5" fmla="*/ 56 h 121"/>
                <a:gd name="T6" fmla="*/ 72 w 91"/>
                <a:gd name="T7" fmla="*/ 58 h 121"/>
                <a:gd name="T8" fmla="*/ 57 w 91"/>
                <a:gd name="T9" fmla="*/ 48 h 121"/>
                <a:gd name="T10" fmla="*/ 46 w 91"/>
                <a:gd name="T11" fmla="*/ 30 h 121"/>
                <a:gd name="T12" fmla="*/ 49 w 91"/>
                <a:gd name="T13" fmla="*/ 40 h 121"/>
                <a:gd name="T14" fmla="*/ 50 w 91"/>
                <a:gd name="T15" fmla="*/ 47 h 121"/>
                <a:gd name="T16" fmla="*/ 40 w 91"/>
                <a:gd name="T17" fmla="*/ 39 h 121"/>
                <a:gd name="T18" fmla="*/ 35 w 91"/>
                <a:gd name="T19" fmla="*/ 26 h 121"/>
                <a:gd name="T20" fmla="*/ 21 w 91"/>
                <a:gd name="T21" fmla="*/ 14 h 121"/>
                <a:gd name="T22" fmla="*/ 4 w 91"/>
                <a:gd name="T23" fmla="*/ 2 h 121"/>
                <a:gd name="T24" fmla="*/ 18 w 91"/>
                <a:gd name="T25" fmla="*/ 21 h 121"/>
                <a:gd name="T26" fmla="*/ 36 w 91"/>
                <a:gd name="T27" fmla="*/ 41 h 121"/>
                <a:gd name="T28" fmla="*/ 41 w 91"/>
                <a:gd name="T29" fmla="*/ 47 h 121"/>
                <a:gd name="T30" fmla="*/ 46 w 91"/>
                <a:gd name="T31" fmla="*/ 54 h 121"/>
                <a:gd name="T32" fmla="*/ 47 w 91"/>
                <a:gd name="T33" fmla="*/ 68 h 121"/>
                <a:gd name="T34" fmla="*/ 43 w 91"/>
                <a:gd name="T35" fmla="*/ 83 h 121"/>
                <a:gd name="T36" fmla="*/ 64 w 91"/>
                <a:gd name="T37" fmla="*/ 97 h 121"/>
                <a:gd name="T38" fmla="*/ 65 w 91"/>
                <a:gd name="T39" fmla="*/ 117 h 121"/>
                <a:gd name="T40" fmla="*/ 78 w 91"/>
                <a:gd name="T41" fmla="*/ 120 h 121"/>
                <a:gd name="T42" fmla="*/ 80 w 91"/>
                <a:gd name="T43" fmla="*/ 109 h 121"/>
                <a:gd name="T44" fmla="*/ 87 w 91"/>
                <a:gd name="T45" fmla="*/ 92 h 121"/>
                <a:gd name="T46" fmla="*/ 85 w 91"/>
                <a:gd name="T47" fmla="*/ 82 h 121"/>
                <a:gd name="T48" fmla="*/ 89 w 91"/>
                <a:gd name="T4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21">
                  <a:moveTo>
                    <a:pt x="89" y="75"/>
                  </a:moveTo>
                  <a:cubicBezTo>
                    <a:pt x="90" y="72"/>
                    <a:pt x="91" y="63"/>
                    <a:pt x="90" y="59"/>
                  </a:cubicBezTo>
                  <a:cubicBezTo>
                    <a:pt x="90" y="56"/>
                    <a:pt x="85" y="53"/>
                    <a:pt x="82" y="56"/>
                  </a:cubicBezTo>
                  <a:cubicBezTo>
                    <a:pt x="78" y="59"/>
                    <a:pt x="79" y="61"/>
                    <a:pt x="72" y="58"/>
                  </a:cubicBezTo>
                  <a:cubicBezTo>
                    <a:pt x="65" y="56"/>
                    <a:pt x="59" y="50"/>
                    <a:pt x="57" y="48"/>
                  </a:cubicBezTo>
                  <a:cubicBezTo>
                    <a:pt x="55" y="45"/>
                    <a:pt x="48" y="32"/>
                    <a:pt x="46" y="30"/>
                  </a:cubicBezTo>
                  <a:cubicBezTo>
                    <a:pt x="44" y="28"/>
                    <a:pt x="46" y="36"/>
                    <a:pt x="49" y="40"/>
                  </a:cubicBezTo>
                  <a:cubicBezTo>
                    <a:pt x="53" y="44"/>
                    <a:pt x="51" y="46"/>
                    <a:pt x="50" y="47"/>
                  </a:cubicBezTo>
                  <a:cubicBezTo>
                    <a:pt x="49" y="49"/>
                    <a:pt x="44" y="44"/>
                    <a:pt x="40" y="39"/>
                  </a:cubicBezTo>
                  <a:cubicBezTo>
                    <a:pt x="36" y="34"/>
                    <a:pt x="36" y="30"/>
                    <a:pt x="35" y="26"/>
                  </a:cubicBezTo>
                  <a:cubicBezTo>
                    <a:pt x="34" y="23"/>
                    <a:pt x="26" y="15"/>
                    <a:pt x="21" y="14"/>
                  </a:cubicBezTo>
                  <a:cubicBezTo>
                    <a:pt x="17" y="12"/>
                    <a:pt x="8" y="4"/>
                    <a:pt x="4" y="2"/>
                  </a:cubicBezTo>
                  <a:cubicBezTo>
                    <a:pt x="0" y="0"/>
                    <a:pt x="13" y="17"/>
                    <a:pt x="18" y="21"/>
                  </a:cubicBezTo>
                  <a:cubicBezTo>
                    <a:pt x="22" y="25"/>
                    <a:pt x="32" y="39"/>
                    <a:pt x="36" y="41"/>
                  </a:cubicBezTo>
                  <a:cubicBezTo>
                    <a:pt x="40" y="43"/>
                    <a:pt x="42" y="44"/>
                    <a:pt x="41" y="47"/>
                  </a:cubicBezTo>
                  <a:cubicBezTo>
                    <a:pt x="40" y="49"/>
                    <a:pt x="40" y="50"/>
                    <a:pt x="46" y="54"/>
                  </a:cubicBezTo>
                  <a:cubicBezTo>
                    <a:pt x="52" y="58"/>
                    <a:pt x="45" y="61"/>
                    <a:pt x="47" y="68"/>
                  </a:cubicBezTo>
                  <a:cubicBezTo>
                    <a:pt x="50" y="74"/>
                    <a:pt x="44" y="80"/>
                    <a:pt x="43" y="83"/>
                  </a:cubicBezTo>
                  <a:cubicBezTo>
                    <a:pt x="42" y="86"/>
                    <a:pt x="59" y="93"/>
                    <a:pt x="64" y="97"/>
                  </a:cubicBezTo>
                  <a:cubicBezTo>
                    <a:pt x="70" y="102"/>
                    <a:pt x="64" y="115"/>
                    <a:pt x="65" y="117"/>
                  </a:cubicBezTo>
                  <a:cubicBezTo>
                    <a:pt x="69" y="120"/>
                    <a:pt x="75" y="121"/>
                    <a:pt x="78" y="120"/>
                  </a:cubicBezTo>
                  <a:cubicBezTo>
                    <a:pt x="81" y="120"/>
                    <a:pt x="81" y="113"/>
                    <a:pt x="80" y="109"/>
                  </a:cubicBezTo>
                  <a:cubicBezTo>
                    <a:pt x="79" y="105"/>
                    <a:pt x="85" y="96"/>
                    <a:pt x="87" y="92"/>
                  </a:cubicBezTo>
                  <a:cubicBezTo>
                    <a:pt x="88" y="88"/>
                    <a:pt x="83" y="84"/>
                    <a:pt x="85" y="82"/>
                  </a:cubicBezTo>
                  <a:cubicBezTo>
                    <a:pt x="87" y="80"/>
                    <a:pt x="89" y="78"/>
                    <a:pt x="8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1" name="Freeform 57"/>
            <p:cNvSpPr/>
            <p:nvPr/>
          </p:nvSpPr>
          <p:spPr bwMode="auto">
            <a:xfrm>
              <a:off x="3273866" y="2137381"/>
              <a:ext cx="1757297" cy="2738131"/>
            </a:xfrm>
            <a:custGeom>
              <a:avLst/>
              <a:gdLst>
                <a:gd name="T0" fmla="*/ 930 w 1088"/>
                <a:gd name="T1" fmla="*/ 867 h 1693"/>
                <a:gd name="T2" fmla="*/ 896 w 1088"/>
                <a:gd name="T3" fmla="*/ 845 h 1693"/>
                <a:gd name="T4" fmla="*/ 839 w 1088"/>
                <a:gd name="T5" fmla="*/ 802 h 1693"/>
                <a:gd name="T6" fmla="*/ 695 w 1088"/>
                <a:gd name="T7" fmla="*/ 795 h 1693"/>
                <a:gd name="T8" fmla="*/ 606 w 1088"/>
                <a:gd name="T9" fmla="*/ 800 h 1693"/>
                <a:gd name="T10" fmla="*/ 617 w 1088"/>
                <a:gd name="T11" fmla="*/ 749 h 1693"/>
                <a:gd name="T12" fmla="*/ 564 w 1088"/>
                <a:gd name="T13" fmla="*/ 741 h 1693"/>
                <a:gd name="T14" fmla="*/ 592 w 1088"/>
                <a:gd name="T15" fmla="*/ 685 h 1693"/>
                <a:gd name="T16" fmla="*/ 495 w 1088"/>
                <a:gd name="T17" fmla="*/ 658 h 1693"/>
                <a:gd name="T18" fmla="*/ 541 w 1088"/>
                <a:gd name="T19" fmla="*/ 603 h 1693"/>
                <a:gd name="T20" fmla="*/ 667 w 1088"/>
                <a:gd name="T21" fmla="*/ 639 h 1693"/>
                <a:gd name="T22" fmla="*/ 754 w 1088"/>
                <a:gd name="T23" fmla="*/ 514 h 1693"/>
                <a:gd name="T24" fmla="*/ 860 w 1088"/>
                <a:gd name="T25" fmla="*/ 424 h 1693"/>
                <a:gd name="T26" fmla="*/ 880 w 1088"/>
                <a:gd name="T27" fmla="*/ 434 h 1693"/>
                <a:gd name="T28" fmla="*/ 861 w 1088"/>
                <a:gd name="T29" fmla="*/ 377 h 1693"/>
                <a:gd name="T30" fmla="*/ 975 w 1088"/>
                <a:gd name="T31" fmla="*/ 312 h 1693"/>
                <a:gd name="T32" fmla="*/ 929 w 1088"/>
                <a:gd name="T33" fmla="*/ 244 h 1693"/>
                <a:gd name="T34" fmla="*/ 878 w 1088"/>
                <a:gd name="T35" fmla="*/ 223 h 1693"/>
                <a:gd name="T36" fmla="*/ 801 w 1088"/>
                <a:gd name="T37" fmla="*/ 208 h 1693"/>
                <a:gd name="T38" fmla="*/ 768 w 1088"/>
                <a:gd name="T39" fmla="*/ 336 h 1693"/>
                <a:gd name="T40" fmla="*/ 656 w 1088"/>
                <a:gd name="T41" fmla="*/ 267 h 1693"/>
                <a:gd name="T42" fmla="*/ 700 w 1088"/>
                <a:gd name="T43" fmla="*/ 170 h 1693"/>
                <a:gd name="T44" fmla="*/ 751 w 1088"/>
                <a:gd name="T45" fmla="*/ 109 h 1693"/>
                <a:gd name="T46" fmla="*/ 804 w 1088"/>
                <a:gd name="T47" fmla="*/ 70 h 1693"/>
                <a:gd name="T48" fmla="*/ 776 w 1088"/>
                <a:gd name="T49" fmla="*/ 66 h 1693"/>
                <a:gd name="T50" fmla="*/ 730 w 1088"/>
                <a:gd name="T51" fmla="*/ 55 h 1693"/>
                <a:gd name="T52" fmla="*/ 689 w 1088"/>
                <a:gd name="T53" fmla="*/ 41 h 1693"/>
                <a:gd name="T54" fmla="*/ 672 w 1088"/>
                <a:gd name="T55" fmla="*/ 78 h 1693"/>
                <a:gd name="T56" fmla="*/ 572 w 1088"/>
                <a:gd name="T57" fmla="*/ 74 h 1693"/>
                <a:gd name="T58" fmla="*/ 536 w 1088"/>
                <a:gd name="T59" fmla="*/ 85 h 1693"/>
                <a:gd name="T60" fmla="*/ 448 w 1088"/>
                <a:gd name="T61" fmla="*/ 46 h 1693"/>
                <a:gd name="T62" fmla="*/ 386 w 1088"/>
                <a:gd name="T63" fmla="*/ 43 h 1693"/>
                <a:gd name="T64" fmla="*/ 303 w 1088"/>
                <a:gd name="T65" fmla="*/ 48 h 1693"/>
                <a:gd name="T66" fmla="*/ 184 w 1088"/>
                <a:gd name="T67" fmla="*/ 18 h 1693"/>
                <a:gd name="T68" fmla="*/ 75 w 1088"/>
                <a:gd name="T69" fmla="*/ 98 h 1693"/>
                <a:gd name="T70" fmla="*/ 52 w 1088"/>
                <a:gd name="T71" fmla="*/ 113 h 1693"/>
                <a:gd name="T72" fmla="*/ 61 w 1088"/>
                <a:gd name="T73" fmla="*/ 165 h 1693"/>
                <a:gd name="T74" fmla="*/ 34 w 1088"/>
                <a:gd name="T75" fmla="*/ 223 h 1693"/>
                <a:gd name="T76" fmla="*/ 36 w 1088"/>
                <a:gd name="T77" fmla="*/ 272 h 1693"/>
                <a:gd name="T78" fmla="*/ 117 w 1088"/>
                <a:gd name="T79" fmla="*/ 223 h 1693"/>
                <a:gd name="T80" fmla="*/ 171 w 1088"/>
                <a:gd name="T81" fmla="*/ 215 h 1693"/>
                <a:gd name="T82" fmla="*/ 263 w 1088"/>
                <a:gd name="T83" fmla="*/ 241 h 1693"/>
                <a:gd name="T84" fmla="*/ 304 w 1088"/>
                <a:gd name="T85" fmla="*/ 293 h 1693"/>
                <a:gd name="T86" fmla="*/ 326 w 1088"/>
                <a:gd name="T87" fmla="*/ 352 h 1693"/>
                <a:gd name="T88" fmla="*/ 319 w 1088"/>
                <a:gd name="T89" fmla="*/ 385 h 1693"/>
                <a:gd name="T90" fmla="*/ 330 w 1088"/>
                <a:gd name="T91" fmla="*/ 561 h 1693"/>
                <a:gd name="T92" fmla="*/ 366 w 1088"/>
                <a:gd name="T93" fmla="*/ 663 h 1693"/>
                <a:gd name="T94" fmla="*/ 378 w 1088"/>
                <a:gd name="T95" fmla="*/ 619 h 1693"/>
                <a:gd name="T96" fmla="*/ 526 w 1088"/>
                <a:gd name="T97" fmla="*/ 758 h 1693"/>
                <a:gd name="T98" fmla="*/ 568 w 1088"/>
                <a:gd name="T99" fmla="*/ 769 h 1693"/>
                <a:gd name="T100" fmla="*/ 582 w 1088"/>
                <a:gd name="T101" fmla="*/ 804 h 1693"/>
                <a:gd name="T102" fmla="*/ 659 w 1088"/>
                <a:gd name="T103" fmla="*/ 836 h 1693"/>
                <a:gd name="T104" fmla="*/ 599 w 1088"/>
                <a:gd name="T105" fmla="*/ 935 h 1693"/>
                <a:gd name="T106" fmla="*/ 627 w 1088"/>
                <a:gd name="T107" fmla="*/ 1082 h 1693"/>
                <a:gd name="T108" fmla="*/ 613 w 1088"/>
                <a:gd name="T109" fmla="*/ 1291 h 1693"/>
                <a:gd name="T110" fmla="*/ 550 w 1088"/>
                <a:gd name="T111" fmla="*/ 1501 h 1693"/>
                <a:gd name="T112" fmla="*/ 503 w 1088"/>
                <a:gd name="T113" fmla="*/ 1623 h 1693"/>
                <a:gd name="T114" fmla="*/ 557 w 1088"/>
                <a:gd name="T115" fmla="*/ 1666 h 1693"/>
                <a:gd name="T116" fmla="*/ 592 w 1088"/>
                <a:gd name="T117" fmla="*/ 1602 h 1693"/>
                <a:gd name="T118" fmla="*/ 712 w 1088"/>
                <a:gd name="T119" fmla="*/ 1403 h 1693"/>
                <a:gd name="T120" fmla="*/ 826 w 1088"/>
                <a:gd name="T121" fmla="*/ 1315 h 1693"/>
                <a:gd name="T122" fmla="*/ 934 w 1088"/>
                <a:gd name="T123" fmla="*/ 1177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8" h="1693">
                  <a:moveTo>
                    <a:pt x="1084" y="961"/>
                  </a:moveTo>
                  <a:cubicBezTo>
                    <a:pt x="1081" y="960"/>
                    <a:pt x="1076" y="956"/>
                    <a:pt x="1070" y="956"/>
                  </a:cubicBezTo>
                  <a:cubicBezTo>
                    <a:pt x="1063" y="955"/>
                    <a:pt x="1056" y="955"/>
                    <a:pt x="1052" y="951"/>
                  </a:cubicBezTo>
                  <a:cubicBezTo>
                    <a:pt x="1049" y="948"/>
                    <a:pt x="1045" y="940"/>
                    <a:pt x="1036" y="939"/>
                  </a:cubicBezTo>
                  <a:cubicBezTo>
                    <a:pt x="1028" y="939"/>
                    <a:pt x="1017" y="939"/>
                    <a:pt x="1013" y="938"/>
                  </a:cubicBezTo>
                  <a:cubicBezTo>
                    <a:pt x="1009" y="937"/>
                    <a:pt x="1007" y="934"/>
                    <a:pt x="1001" y="933"/>
                  </a:cubicBezTo>
                  <a:cubicBezTo>
                    <a:pt x="995" y="933"/>
                    <a:pt x="991" y="935"/>
                    <a:pt x="990" y="933"/>
                  </a:cubicBezTo>
                  <a:cubicBezTo>
                    <a:pt x="989" y="931"/>
                    <a:pt x="987" y="927"/>
                    <a:pt x="984" y="926"/>
                  </a:cubicBezTo>
                  <a:cubicBezTo>
                    <a:pt x="980" y="925"/>
                    <a:pt x="970" y="919"/>
                    <a:pt x="967" y="917"/>
                  </a:cubicBezTo>
                  <a:cubicBezTo>
                    <a:pt x="965" y="916"/>
                    <a:pt x="961" y="912"/>
                    <a:pt x="957" y="914"/>
                  </a:cubicBezTo>
                  <a:cubicBezTo>
                    <a:pt x="954" y="917"/>
                    <a:pt x="947" y="928"/>
                    <a:pt x="944" y="928"/>
                  </a:cubicBezTo>
                  <a:cubicBezTo>
                    <a:pt x="942" y="928"/>
                    <a:pt x="952" y="917"/>
                    <a:pt x="952" y="916"/>
                  </a:cubicBezTo>
                  <a:cubicBezTo>
                    <a:pt x="952" y="916"/>
                    <a:pt x="953" y="910"/>
                    <a:pt x="948" y="910"/>
                  </a:cubicBezTo>
                  <a:cubicBezTo>
                    <a:pt x="944" y="910"/>
                    <a:pt x="939" y="912"/>
                    <a:pt x="938" y="911"/>
                  </a:cubicBezTo>
                  <a:cubicBezTo>
                    <a:pt x="936" y="909"/>
                    <a:pt x="936" y="904"/>
                    <a:pt x="933" y="906"/>
                  </a:cubicBezTo>
                  <a:cubicBezTo>
                    <a:pt x="930" y="909"/>
                    <a:pt x="926" y="914"/>
                    <a:pt x="925" y="911"/>
                  </a:cubicBezTo>
                  <a:cubicBezTo>
                    <a:pt x="925" y="909"/>
                    <a:pt x="932" y="906"/>
                    <a:pt x="934" y="904"/>
                  </a:cubicBezTo>
                  <a:cubicBezTo>
                    <a:pt x="936" y="902"/>
                    <a:pt x="939" y="896"/>
                    <a:pt x="939" y="894"/>
                  </a:cubicBezTo>
                  <a:cubicBezTo>
                    <a:pt x="938" y="891"/>
                    <a:pt x="937" y="890"/>
                    <a:pt x="935" y="886"/>
                  </a:cubicBezTo>
                  <a:cubicBezTo>
                    <a:pt x="933" y="883"/>
                    <a:pt x="931" y="871"/>
                    <a:pt x="930" y="867"/>
                  </a:cubicBezTo>
                  <a:cubicBezTo>
                    <a:pt x="929" y="866"/>
                    <a:pt x="929" y="866"/>
                    <a:pt x="928" y="865"/>
                  </a:cubicBezTo>
                  <a:cubicBezTo>
                    <a:pt x="928" y="865"/>
                    <a:pt x="928" y="864"/>
                    <a:pt x="928" y="864"/>
                  </a:cubicBezTo>
                  <a:cubicBezTo>
                    <a:pt x="928" y="864"/>
                    <a:pt x="928" y="864"/>
                    <a:pt x="928" y="864"/>
                  </a:cubicBezTo>
                  <a:cubicBezTo>
                    <a:pt x="927" y="863"/>
                    <a:pt x="926" y="863"/>
                    <a:pt x="926" y="862"/>
                  </a:cubicBezTo>
                  <a:cubicBezTo>
                    <a:pt x="925" y="862"/>
                    <a:pt x="925" y="861"/>
                    <a:pt x="924" y="861"/>
                  </a:cubicBezTo>
                  <a:cubicBezTo>
                    <a:pt x="924" y="861"/>
                    <a:pt x="924" y="860"/>
                    <a:pt x="923" y="860"/>
                  </a:cubicBezTo>
                  <a:cubicBezTo>
                    <a:pt x="922" y="859"/>
                    <a:pt x="921" y="859"/>
                    <a:pt x="921" y="858"/>
                  </a:cubicBezTo>
                  <a:cubicBezTo>
                    <a:pt x="920" y="858"/>
                    <a:pt x="920" y="857"/>
                    <a:pt x="919" y="857"/>
                  </a:cubicBezTo>
                  <a:cubicBezTo>
                    <a:pt x="919" y="857"/>
                    <a:pt x="919" y="857"/>
                    <a:pt x="919" y="857"/>
                  </a:cubicBezTo>
                  <a:cubicBezTo>
                    <a:pt x="918" y="856"/>
                    <a:pt x="918" y="856"/>
                    <a:pt x="917" y="856"/>
                  </a:cubicBezTo>
                  <a:cubicBezTo>
                    <a:pt x="917" y="855"/>
                    <a:pt x="916" y="855"/>
                    <a:pt x="916" y="855"/>
                  </a:cubicBezTo>
                  <a:cubicBezTo>
                    <a:pt x="915" y="855"/>
                    <a:pt x="915" y="854"/>
                    <a:pt x="914" y="853"/>
                  </a:cubicBezTo>
                  <a:cubicBezTo>
                    <a:pt x="914" y="853"/>
                    <a:pt x="913" y="853"/>
                    <a:pt x="913" y="853"/>
                  </a:cubicBezTo>
                  <a:cubicBezTo>
                    <a:pt x="912" y="853"/>
                    <a:pt x="911" y="852"/>
                    <a:pt x="910" y="851"/>
                  </a:cubicBezTo>
                  <a:cubicBezTo>
                    <a:pt x="910" y="851"/>
                    <a:pt x="909" y="851"/>
                    <a:pt x="909" y="851"/>
                  </a:cubicBezTo>
                  <a:cubicBezTo>
                    <a:pt x="908" y="850"/>
                    <a:pt x="907" y="850"/>
                    <a:pt x="906" y="849"/>
                  </a:cubicBezTo>
                  <a:cubicBezTo>
                    <a:pt x="906" y="849"/>
                    <a:pt x="906" y="849"/>
                    <a:pt x="905" y="849"/>
                  </a:cubicBezTo>
                  <a:cubicBezTo>
                    <a:pt x="904" y="848"/>
                    <a:pt x="903" y="848"/>
                    <a:pt x="903" y="847"/>
                  </a:cubicBezTo>
                  <a:cubicBezTo>
                    <a:pt x="901" y="847"/>
                    <a:pt x="900" y="846"/>
                    <a:pt x="898" y="846"/>
                  </a:cubicBezTo>
                  <a:cubicBezTo>
                    <a:pt x="897" y="845"/>
                    <a:pt x="897" y="845"/>
                    <a:pt x="896" y="845"/>
                  </a:cubicBezTo>
                  <a:cubicBezTo>
                    <a:pt x="890" y="845"/>
                    <a:pt x="883" y="847"/>
                    <a:pt x="877" y="846"/>
                  </a:cubicBezTo>
                  <a:cubicBezTo>
                    <a:pt x="877" y="846"/>
                    <a:pt x="876" y="845"/>
                    <a:pt x="875" y="845"/>
                  </a:cubicBezTo>
                  <a:cubicBezTo>
                    <a:pt x="875" y="845"/>
                    <a:pt x="874" y="845"/>
                    <a:pt x="874" y="844"/>
                  </a:cubicBezTo>
                  <a:cubicBezTo>
                    <a:pt x="874" y="844"/>
                    <a:pt x="873" y="844"/>
                    <a:pt x="873" y="844"/>
                  </a:cubicBezTo>
                  <a:cubicBezTo>
                    <a:pt x="872" y="843"/>
                    <a:pt x="871" y="842"/>
                    <a:pt x="870" y="841"/>
                  </a:cubicBezTo>
                  <a:cubicBezTo>
                    <a:pt x="870" y="841"/>
                    <a:pt x="870" y="841"/>
                    <a:pt x="869" y="841"/>
                  </a:cubicBezTo>
                  <a:cubicBezTo>
                    <a:pt x="868" y="840"/>
                    <a:pt x="867" y="839"/>
                    <a:pt x="867" y="839"/>
                  </a:cubicBezTo>
                  <a:cubicBezTo>
                    <a:pt x="866" y="838"/>
                    <a:pt x="865" y="837"/>
                    <a:pt x="864" y="837"/>
                  </a:cubicBezTo>
                  <a:cubicBezTo>
                    <a:pt x="864" y="837"/>
                    <a:pt x="864" y="836"/>
                    <a:pt x="864" y="836"/>
                  </a:cubicBezTo>
                  <a:cubicBezTo>
                    <a:pt x="863" y="836"/>
                    <a:pt x="862" y="836"/>
                    <a:pt x="861" y="835"/>
                  </a:cubicBezTo>
                  <a:cubicBezTo>
                    <a:pt x="858" y="835"/>
                    <a:pt x="860" y="834"/>
                    <a:pt x="857" y="830"/>
                  </a:cubicBezTo>
                  <a:cubicBezTo>
                    <a:pt x="853" y="826"/>
                    <a:pt x="853" y="822"/>
                    <a:pt x="848" y="821"/>
                  </a:cubicBezTo>
                  <a:cubicBezTo>
                    <a:pt x="847" y="821"/>
                    <a:pt x="847" y="821"/>
                    <a:pt x="846" y="820"/>
                  </a:cubicBezTo>
                  <a:cubicBezTo>
                    <a:pt x="845" y="820"/>
                    <a:pt x="845" y="820"/>
                    <a:pt x="844" y="820"/>
                  </a:cubicBezTo>
                  <a:cubicBezTo>
                    <a:pt x="844" y="820"/>
                    <a:pt x="844" y="820"/>
                    <a:pt x="844" y="820"/>
                  </a:cubicBezTo>
                  <a:cubicBezTo>
                    <a:pt x="843" y="819"/>
                    <a:pt x="842" y="819"/>
                    <a:pt x="842" y="819"/>
                  </a:cubicBezTo>
                  <a:cubicBezTo>
                    <a:pt x="842" y="819"/>
                    <a:pt x="841" y="819"/>
                    <a:pt x="841" y="819"/>
                  </a:cubicBezTo>
                  <a:cubicBezTo>
                    <a:pt x="841" y="818"/>
                    <a:pt x="840" y="818"/>
                    <a:pt x="839" y="818"/>
                  </a:cubicBezTo>
                  <a:cubicBezTo>
                    <a:pt x="836" y="818"/>
                    <a:pt x="839" y="817"/>
                    <a:pt x="838" y="813"/>
                  </a:cubicBezTo>
                  <a:cubicBezTo>
                    <a:pt x="837" y="810"/>
                    <a:pt x="836" y="804"/>
                    <a:pt x="839" y="802"/>
                  </a:cubicBezTo>
                  <a:cubicBezTo>
                    <a:pt x="842" y="800"/>
                    <a:pt x="842" y="796"/>
                    <a:pt x="839" y="798"/>
                  </a:cubicBezTo>
                  <a:cubicBezTo>
                    <a:pt x="835" y="801"/>
                    <a:pt x="832" y="805"/>
                    <a:pt x="827" y="803"/>
                  </a:cubicBezTo>
                  <a:cubicBezTo>
                    <a:pt x="822" y="801"/>
                    <a:pt x="824" y="799"/>
                    <a:pt x="817" y="798"/>
                  </a:cubicBezTo>
                  <a:cubicBezTo>
                    <a:pt x="811" y="798"/>
                    <a:pt x="805" y="803"/>
                    <a:pt x="797" y="802"/>
                  </a:cubicBezTo>
                  <a:cubicBezTo>
                    <a:pt x="790" y="802"/>
                    <a:pt x="784" y="796"/>
                    <a:pt x="780" y="796"/>
                  </a:cubicBezTo>
                  <a:cubicBezTo>
                    <a:pt x="777" y="796"/>
                    <a:pt x="769" y="802"/>
                    <a:pt x="767" y="799"/>
                  </a:cubicBezTo>
                  <a:cubicBezTo>
                    <a:pt x="765" y="797"/>
                    <a:pt x="769" y="795"/>
                    <a:pt x="766" y="793"/>
                  </a:cubicBezTo>
                  <a:cubicBezTo>
                    <a:pt x="764" y="790"/>
                    <a:pt x="756" y="788"/>
                    <a:pt x="751" y="790"/>
                  </a:cubicBezTo>
                  <a:cubicBezTo>
                    <a:pt x="748" y="791"/>
                    <a:pt x="740" y="794"/>
                    <a:pt x="736" y="794"/>
                  </a:cubicBezTo>
                  <a:cubicBezTo>
                    <a:pt x="733" y="794"/>
                    <a:pt x="727" y="798"/>
                    <a:pt x="728" y="795"/>
                  </a:cubicBezTo>
                  <a:cubicBezTo>
                    <a:pt x="728" y="794"/>
                    <a:pt x="728" y="793"/>
                    <a:pt x="728" y="793"/>
                  </a:cubicBezTo>
                  <a:cubicBezTo>
                    <a:pt x="728" y="792"/>
                    <a:pt x="729" y="792"/>
                    <a:pt x="729" y="792"/>
                  </a:cubicBezTo>
                  <a:cubicBezTo>
                    <a:pt x="729" y="791"/>
                    <a:pt x="730" y="791"/>
                    <a:pt x="730" y="790"/>
                  </a:cubicBezTo>
                  <a:cubicBezTo>
                    <a:pt x="730" y="790"/>
                    <a:pt x="731" y="790"/>
                    <a:pt x="731" y="790"/>
                  </a:cubicBezTo>
                  <a:cubicBezTo>
                    <a:pt x="732" y="789"/>
                    <a:pt x="733" y="789"/>
                    <a:pt x="734" y="788"/>
                  </a:cubicBezTo>
                  <a:cubicBezTo>
                    <a:pt x="738" y="786"/>
                    <a:pt x="741" y="783"/>
                    <a:pt x="738" y="781"/>
                  </a:cubicBezTo>
                  <a:cubicBezTo>
                    <a:pt x="734" y="778"/>
                    <a:pt x="732" y="778"/>
                    <a:pt x="728" y="781"/>
                  </a:cubicBezTo>
                  <a:cubicBezTo>
                    <a:pt x="723" y="784"/>
                    <a:pt x="714" y="791"/>
                    <a:pt x="712" y="790"/>
                  </a:cubicBezTo>
                  <a:cubicBezTo>
                    <a:pt x="710" y="790"/>
                    <a:pt x="708" y="787"/>
                    <a:pt x="705" y="789"/>
                  </a:cubicBezTo>
                  <a:cubicBezTo>
                    <a:pt x="702" y="791"/>
                    <a:pt x="698" y="795"/>
                    <a:pt x="695" y="795"/>
                  </a:cubicBezTo>
                  <a:cubicBezTo>
                    <a:pt x="692" y="796"/>
                    <a:pt x="689" y="797"/>
                    <a:pt x="690" y="798"/>
                  </a:cubicBezTo>
                  <a:cubicBezTo>
                    <a:pt x="690" y="800"/>
                    <a:pt x="686" y="802"/>
                    <a:pt x="686" y="804"/>
                  </a:cubicBezTo>
                  <a:cubicBezTo>
                    <a:pt x="685" y="807"/>
                    <a:pt x="686" y="809"/>
                    <a:pt x="684" y="809"/>
                  </a:cubicBezTo>
                  <a:cubicBezTo>
                    <a:pt x="682" y="809"/>
                    <a:pt x="676" y="816"/>
                    <a:pt x="674" y="817"/>
                  </a:cubicBezTo>
                  <a:cubicBezTo>
                    <a:pt x="673" y="817"/>
                    <a:pt x="669" y="819"/>
                    <a:pt x="668" y="817"/>
                  </a:cubicBezTo>
                  <a:cubicBezTo>
                    <a:pt x="667" y="817"/>
                    <a:pt x="667" y="817"/>
                    <a:pt x="667" y="817"/>
                  </a:cubicBezTo>
                  <a:cubicBezTo>
                    <a:pt x="667" y="816"/>
                    <a:pt x="666" y="816"/>
                    <a:pt x="666" y="815"/>
                  </a:cubicBezTo>
                  <a:cubicBezTo>
                    <a:pt x="665" y="815"/>
                    <a:pt x="665" y="815"/>
                    <a:pt x="665" y="815"/>
                  </a:cubicBezTo>
                  <a:cubicBezTo>
                    <a:pt x="665" y="814"/>
                    <a:pt x="664" y="814"/>
                    <a:pt x="664" y="813"/>
                  </a:cubicBezTo>
                  <a:cubicBezTo>
                    <a:pt x="664" y="813"/>
                    <a:pt x="663" y="813"/>
                    <a:pt x="663" y="813"/>
                  </a:cubicBezTo>
                  <a:cubicBezTo>
                    <a:pt x="662" y="812"/>
                    <a:pt x="661" y="812"/>
                    <a:pt x="660" y="811"/>
                  </a:cubicBezTo>
                  <a:cubicBezTo>
                    <a:pt x="655" y="810"/>
                    <a:pt x="648" y="808"/>
                    <a:pt x="645" y="809"/>
                  </a:cubicBezTo>
                  <a:cubicBezTo>
                    <a:pt x="642" y="810"/>
                    <a:pt x="639" y="812"/>
                    <a:pt x="635" y="813"/>
                  </a:cubicBezTo>
                  <a:cubicBezTo>
                    <a:pt x="632" y="814"/>
                    <a:pt x="625" y="815"/>
                    <a:pt x="622" y="813"/>
                  </a:cubicBezTo>
                  <a:cubicBezTo>
                    <a:pt x="620" y="811"/>
                    <a:pt x="618" y="816"/>
                    <a:pt x="615" y="812"/>
                  </a:cubicBezTo>
                  <a:cubicBezTo>
                    <a:pt x="613" y="808"/>
                    <a:pt x="616" y="810"/>
                    <a:pt x="612" y="805"/>
                  </a:cubicBezTo>
                  <a:cubicBezTo>
                    <a:pt x="611" y="804"/>
                    <a:pt x="611" y="804"/>
                    <a:pt x="611" y="804"/>
                  </a:cubicBezTo>
                  <a:cubicBezTo>
                    <a:pt x="611" y="804"/>
                    <a:pt x="611" y="804"/>
                    <a:pt x="611" y="804"/>
                  </a:cubicBezTo>
                  <a:cubicBezTo>
                    <a:pt x="609" y="802"/>
                    <a:pt x="607" y="801"/>
                    <a:pt x="606" y="800"/>
                  </a:cubicBezTo>
                  <a:cubicBezTo>
                    <a:pt x="606" y="800"/>
                    <a:pt x="606" y="800"/>
                    <a:pt x="606" y="800"/>
                  </a:cubicBezTo>
                  <a:cubicBezTo>
                    <a:pt x="606" y="799"/>
                    <a:pt x="605" y="799"/>
                    <a:pt x="605" y="799"/>
                  </a:cubicBezTo>
                  <a:cubicBezTo>
                    <a:pt x="605" y="799"/>
                    <a:pt x="605" y="799"/>
                    <a:pt x="605" y="799"/>
                  </a:cubicBezTo>
                  <a:cubicBezTo>
                    <a:pt x="605" y="798"/>
                    <a:pt x="605" y="798"/>
                    <a:pt x="605" y="798"/>
                  </a:cubicBezTo>
                  <a:cubicBezTo>
                    <a:pt x="605" y="798"/>
                    <a:pt x="605" y="798"/>
                    <a:pt x="604" y="797"/>
                  </a:cubicBezTo>
                  <a:cubicBezTo>
                    <a:pt x="604" y="797"/>
                    <a:pt x="604" y="796"/>
                    <a:pt x="604" y="796"/>
                  </a:cubicBezTo>
                  <a:cubicBezTo>
                    <a:pt x="604" y="795"/>
                    <a:pt x="604" y="794"/>
                    <a:pt x="604" y="793"/>
                  </a:cubicBezTo>
                  <a:cubicBezTo>
                    <a:pt x="604" y="793"/>
                    <a:pt x="604" y="792"/>
                    <a:pt x="604" y="792"/>
                  </a:cubicBezTo>
                  <a:cubicBezTo>
                    <a:pt x="603" y="791"/>
                    <a:pt x="603" y="791"/>
                    <a:pt x="603" y="790"/>
                  </a:cubicBezTo>
                  <a:cubicBezTo>
                    <a:pt x="603" y="790"/>
                    <a:pt x="603" y="789"/>
                    <a:pt x="603" y="789"/>
                  </a:cubicBezTo>
                  <a:cubicBezTo>
                    <a:pt x="603" y="788"/>
                    <a:pt x="603" y="788"/>
                    <a:pt x="604" y="788"/>
                  </a:cubicBezTo>
                  <a:cubicBezTo>
                    <a:pt x="604" y="787"/>
                    <a:pt x="604" y="787"/>
                    <a:pt x="604" y="787"/>
                  </a:cubicBezTo>
                  <a:cubicBezTo>
                    <a:pt x="604" y="786"/>
                    <a:pt x="604" y="786"/>
                    <a:pt x="605" y="786"/>
                  </a:cubicBezTo>
                  <a:cubicBezTo>
                    <a:pt x="607" y="784"/>
                    <a:pt x="606" y="782"/>
                    <a:pt x="608" y="780"/>
                  </a:cubicBezTo>
                  <a:cubicBezTo>
                    <a:pt x="610" y="778"/>
                    <a:pt x="611" y="769"/>
                    <a:pt x="614" y="766"/>
                  </a:cubicBezTo>
                  <a:cubicBezTo>
                    <a:pt x="618" y="762"/>
                    <a:pt x="618" y="759"/>
                    <a:pt x="617" y="756"/>
                  </a:cubicBezTo>
                  <a:cubicBezTo>
                    <a:pt x="617" y="756"/>
                    <a:pt x="617" y="755"/>
                    <a:pt x="617" y="754"/>
                  </a:cubicBezTo>
                  <a:cubicBezTo>
                    <a:pt x="617" y="754"/>
                    <a:pt x="617" y="754"/>
                    <a:pt x="617" y="754"/>
                  </a:cubicBezTo>
                  <a:cubicBezTo>
                    <a:pt x="617" y="753"/>
                    <a:pt x="617" y="752"/>
                    <a:pt x="617" y="752"/>
                  </a:cubicBezTo>
                  <a:cubicBezTo>
                    <a:pt x="617" y="751"/>
                    <a:pt x="617" y="750"/>
                    <a:pt x="617" y="749"/>
                  </a:cubicBezTo>
                  <a:cubicBezTo>
                    <a:pt x="617" y="749"/>
                    <a:pt x="617" y="749"/>
                    <a:pt x="617" y="749"/>
                  </a:cubicBezTo>
                  <a:cubicBezTo>
                    <a:pt x="617" y="748"/>
                    <a:pt x="617" y="747"/>
                    <a:pt x="617" y="747"/>
                  </a:cubicBezTo>
                  <a:cubicBezTo>
                    <a:pt x="617" y="747"/>
                    <a:pt x="617" y="747"/>
                    <a:pt x="617" y="746"/>
                  </a:cubicBezTo>
                  <a:cubicBezTo>
                    <a:pt x="617" y="746"/>
                    <a:pt x="617" y="746"/>
                    <a:pt x="617" y="745"/>
                  </a:cubicBezTo>
                  <a:cubicBezTo>
                    <a:pt x="616" y="745"/>
                    <a:pt x="616" y="745"/>
                    <a:pt x="616" y="745"/>
                  </a:cubicBezTo>
                  <a:cubicBezTo>
                    <a:pt x="616" y="745"/>
                    <a:pt x="616" y="745"/>
                    <a:pt x="615" y="745"/>
                  </a:cubicBezTo>
                  <a:cubicBezTo>
                    <a:pt x="611" y="745"/>
                    <a:pt x="608" y="744"/>
                    <a:pt x="606" y="744"/>
                  </a:cubicBezTo>
                  <a:cubicBezTo>
                    <a:pt x="604" y="744"/>
                    <a:pt x="600" y="742"/>
                    <a:pt x="598" y="743"/>
                  </a:cubicBezTo>
                  <a:cubicBezTo>
                    <a:pt x="596" y="743"/>
                    <a:pt x="593" y="743"/>
                    <a:pt x="589" y="743"/>
                  </a:cubicBezTo>
                  <a:cubicBezTo>
                    <a:pt x="585" y="743"/>
                    <a:pt x="576" y="744"/>
                    <a:pt x="575" y="744"/>
                  </a:cubicBezTo>
                  <a:cubicBezTo>
                    <a:pt x="574" y="744"/>
                    <a:pt x="573" y="744"/>
                    <a:pt x="572" y="744"/>
                  </a:cubicBezTo>
                  <a:cubicBezTo>
                    <a:pt x="572" y="744"/>
                    <a:pt x="571" y="744"/>
                    <a:pt x="571" y="744"/>
                  </a:cubicBezTo>
                  <a:cubicBezTo>
                    <a:pt x="571" y="744"/>
                    <a:pt x="570" y="744"/>
                    <a:pt x="570" y="744"/>
                  </a:cubicBezTo>
                  <a:cubicBezTo>
                    <a:pt x="569" y="744"/>
                    <a:pt x="569" y="744"/>
                    <a:pt x="569" y="744"/>
                  </a:cubicBezTo>
                  <a:cubicBezTo>
                    <a:pt x="568" y="744"/>
                    <a:pt x="568" y="744"/>
                    <a:pt x="568" y="744"/>
                  </a:cubicBezTo>
                  <a:cubicBezTo>
                    <a:pt x="567" y="744"/>
                    <a:pt x="567" y="744"/>
                    <a:pt x="566" y="744"/>
                  </a:cubicBezTo>
                  <a:cubicBezTo>
                    <a:pt x="566" y="743"/>
                    <a:pt x="566" y="743"/>
                    <a:pt x="566" y="743"/>
                  </a:cubicBezTo>
                  <a:cubicBezTo>
                    <a:pt x="566" y="743"/>
                    <a:pt x="566" y="743"/>
                    <a:pt x="566" y="743"/>
                  </a:cubicBezTo>
                  <a:cubicBezTo>
                    <a:pt x="565" y="743"/>
                    <a:pt x="564" y="742"/>
                    <a:pt x="564" y="742"/>
                  </a:cubicBezTo>
                  <a:cubicBezTo>
                    <a:pt x="564" y="742"/>
                    <a:pt x="564" y="742"/>
                    <a:pt x="564" y="742"/>
                  </a:cubicBezTo>
                  <a:cubicBezTo>
                    <a:pt x="564" y="742"/>
                    <a:pt x="564" y="741"/>
                    <a:pt x="564" y="741"/>
                  </a:cubicBezTo>
                  <a:cubicBezTo>
                    <a:pt x="564" y="741"/>
                    <a:pt x="564" y="741"/>
                    <a:pt x="564" y="741"/>
                  </a:cubicBezTo>
                  <a:cubicBezTo>
                    <a:pt x="564" y="741"/>
                    <a:pt x="564" y="741"/>
                    <a:pt x="564" y="741"/>
                  </a:cubicBezTo>
                  <a:cubicBezTo>
                    <a:pt x="564" y="741"/>
                    <a:pt x="564" y="741"/>
                    <a:pt x="564" y="741"/>
                  </a:cubicBezTo>
                  <a:cubicBezTo>
                    <a:pt x="564" y="741"/>
                    <a:pt x="564" y="740"/>
                    <a:pt x="565" y="740"/>
                  </a:cubicBezTo>
                  <a:cubicBezTo>
                    <a:pt x="565" y="740"/>
                    <a:pt x="565" y="740"/>
                    <a:pt x="566" y="739"/>
                  </a:cubicBezTo>
                  <a:cubicBezTo>
                    <a:pt x="570" y="737"/>
                    <a:pt x="571" y="736"/>
                    <a:pt x="573" y="731"/>
                  </a:cubicBezTo>
                  <a:cubicBezTo>
                    <a:pt x="575" y="726"/>
                    <a:pt x="577" y="720"/>
                    <a:pt x="577" y="717"/>
                  </a:cubicBezTo>
                  <a:cubicBezTo>
                    <a:pt x="577" y="717"/>
                    <a:pt x="577" y="717"/>
                    <a:pt x="577" y="716"/>
                  </a:cubicBezTo>
                  <a:cubicBezTo>
                    <a:pt x="577" y="716"/>
                    <a:pt x="577" y="715"/>
                    <a:pt x="577" y="715"/>
                  </a:cubicBezTo>
                  <a:cubicBezTo>
                    <a:pt x="577" y="715"/>
                    <a:pt x="577" y="715"/>
                    <a:pt x="577" y="715"/>
                  </a:cubicBezTo>
                  <a:cubicBezTo>
                    <a:pt x="577" y="714"/>
                    <a:pt x="577" y="714"/>
                    <a:pt x="577" y="713"/>
                  </a:cubicBezTo>
                  <a:cubicBezTo>
                    <a:pt x="577" y="713"/>
                    <a:pt x="577" y="713"/>
                    <a:pt x="577" y="713"/>
                  </a:cubicBezTo>
                  <a:cubicBezTo>
                    <a:pt x="577" y="713"/>
                    <a:pt x="577" y="713"/>
                    <a:pt x="578" y="713"/>
                  </a:cubicBezTo>
                  <a:cubicBezTo>
                    <a:pt x="578" y="713"/>
                    <a:pt x="578" y="713"/>
                    <a:pt x="578" y="713"/>
                  </a:cubicBezTo>
                  <a:cubicBezTo>
                    <a:pt x="578" y="713"/>
                    <a:pt x="578" y="713"/>
                    <a:pt x="579" y="714"/>
                  </a:cubicBezTo>
                  <a:cubicBezTo>
                    <a:pt x="581" y="716"/>
                    <a:pt x="581" y="715"/>
                    <a:pt x="584" y="714"/>
                  </a:cubicBezTo>
                  <a:cubicBezTo>
                    <a:pt x="586" y="712"/>
                    <a:pt x="588" y="699"/>
                    <a:pt x="591" y="697"/>
                  </a:cubicBezTo>
                  <a:cubicBezTo>
                    <a:pt x="594" y="695"/>
                    <a:pt x="597" y="691"/>
                    <a:pt x="598" y="690"/>
                  </a:cubicBezTo>
                  <a:cubicBezTo>
                    <a:pt x="599" y="688"/>
                    <a:pt x="599" y="684"/>
                    <a:pt x="598" y="684"/>
                  </a:cubicBezTo>
                  <a:cubicBezTo>
                    <a:pt x="596" y="684"/>
                    <a:pt x="593" y="686"/>
                    <a:pt x="592" y="685"/>
                  </a:cubicBezTo>
                  <a:cubicBezTo>
                    <a:pt x="590" y="685"/>
                    <a:pt x="590" y="682"/>
                    <a:pt x="588" y="683"/>
                  </a:cubicBezTo>
                  <a:cubicBezTo>
                    <a:pt x="586" y="683"/>
                    <a:pt x="583" y="685"/>
                    <a:pt x="581" y="684"/>
                  </a:cubicBezTo>
                  <a:cubicBezTo>
                    <a:pt x="580" y="683"/>
                    <a:pt x="577" y="683"/>
                    <a:pt x="574" y="684"/>
                  </a:cubicBezTo>
                  <a:cubicBezTo>
                    <a:pt x="571" y="685"/>
                    <a:pt x="565" y="690"/>
                    <a:pt x="564" y="690"/>
                  </a:cubicBezTo>
                  <a:cubicBezTo>
                    <a:pt x="562" y="691"/>
                    <a:pt x="558" y="697"/>
                    <a:pt x="557" y="698"/>
                  </a:cubicBezTo>
                  <a:cubicBezTo>
                    <a:pt x="557" y="700"/>
                    <a:pt x="556" y="702"/>
                    <a:pt x="555" y="703"/>
                  </a:cubicBezTo>
                  <a:cubicBezTo>
                    <a:pt x="553" y="703"/>
                    <a:pt x="557" y="705"/>
                    <a:pt x="555" y="706"/>
                  </a:cubicBezTo>
                  <a:cubicBezTo>
                    <a:pt x="552" y="706"/>
                    <a:pt x="549" y="715"/>
                    <a:pt x="543" y="713"/>
                  </a:cubicBezTo>
                  <a:cubicBezTo>
                    <a:pt x="537" y="712"/>
                    <a:pt x="535" y="711"/>
                    <a:pt x="533" y="713"/>
                  </a:cubicBezTo>
                  <a:cubicBezTo>
                    <a:pt x="530" y="715"/>
                    <a:pt x="531" y="716"/>
                    <a:pt x="527" y="715"/>
                  </a:cubicBezTo>
                  <a:cubicBezTo>
                    <a:pt x="524" y="715"/>
                    <a:pt x="522" y="714"/>
                    <a:pt x="521" y="714"/>
                  </a:cubicBezTo>
                  <a:cubicBezTo>
                    <a:pt x="520" y="715"/>
                    <a:pt x="516" y="719"/>
                    <a:pt x="515" y="717"/>
                  </a:cubicBezTo>
                  <a:cubicBezTo>
                    <a:pt x="513" y="715"/>
                    <a:pt x="513" y="715"/>
                    <a:pt x="511" y="714"/>
                  </a:cubicBezTo>
                  <a:cubicBezTo>
                    <a:pt x="510" y="713"/>
                    <a:pt x="499" y="712"/>
                    <a:pt x="499" y="710"/>
                  </a:cubicBezTo>
                  <a:cubicBezTo>
                    <a:pt x="500" y="708"/>
                    <a:pt x="501" y="708"/>
                    <a:pt x="499" y="706"/>
                  </a:cubicBezTo>
                  <a:cubicBezTo>
                    <a:pt x="498" y="704"/>
                    <a:pt x="499" y="703"/>
                    <a:pt x="499" y="700"/>
                  </a:cubicBezTo>
                  <a:cubicBezTo>
                    <a:pt x="499" y="697"/>
                    <a:pt x="492" y="695"/>
                    <a:pt x="492" y="690"/>
                  </a:cubicBezTo>
                  <a:cubicBezTo>
                    <a:pt x="493" y="686"/>
                    <a:pt x="495" y="685"/>
                    <a:pt x="493" y="681"/>
                  </a:cubicBezTo>
                  <a:cubicBezTo>
                    <a:pt x="492" y="677"/>
                    <a:pt x="490" y="674"/>
                    <a:pt x="492" y="671"/>
                  </a:cubicBezTo>
                  <a:cubicBezTo>
                    <a:pt x="494" y="668"/>
                    <a:pt x="492" y="662"/>
                    <a:pt x="495" y="658"/>
                  </a:cubicBezTo>
                  <a:cubicBezTo>
                    <a:pt x="498" y="655"/>
                    <a:pt x="501" y="649"/>
                    <a:pt x="504" y="646"/>
                  </a:cubicBezTo>
                  <a:cubicBezTo>
                    <a:pt x="505" y="646"/>
                    <a:pt x="505" y="645"/>
                    <a:pt x="505" y="645"/>
                  </a:cubicBezTo>
                  <a:cubicBezTo>
                    <a:pt x="505" y="645"/>
                    <a:pt x="506" y="644"/>
                    <a:pt x="506" y="644"/>
                  </a:cubicBezTo>
                  <a:cubicBezTo>
                    <a:pt x="506" y="644"/>
                    <a:pt x="506" y="643"/>
                    <a:pt x="506" y="643"/>
                  </a:cubicBezTo>
                  <a:cubicBezTo>
                    <a:pt x="507" y="642"/>
                    <a:pt x="507" y="642"/>
                    <a:pt x="507" y="642"/>
                  </a:cubicBezTo>
                  <a:cubicBezTo>
                    <a:pt x="507" y="641"/>
                    <a:pt x="507" y="641"/>
                    <a:pt x="508" y="640"/>
                  </a:cubicBezTo>
                  <a:cubicBezTo>
                    <a:pt x="508" y="640"/>
                    <a:pt x="508" y="640"/>
                    <a:pt x="508" y="640"/>
                  </a:cubicBezTo>
                  <a:cubicBezTo>
                    <a:pt x="508" y="639"/>
                    <a:pt x="508" y="638"/>
                    <a:pt x="509" y="638"/>
                  </a:cubicBezTo>
                  <a:cubicBezTo>
                    <a:pt x="509" y="638"/>
                    <a:pt x="509" y="637"/>
                    <a:pt x="509" y="637"/>
                  </a:cubicBezTo>
                  <a:cubicBezTo>
                    <a:pt x="509" y="637"/>
                    <a:pt x="509" y="637"/>
                    <a:pt x="509" y="637"/>
                  </a:cubicBezTo>
                  <a:cubicBezTo>
                    <a:pt x="509" y="636"/>
                    <a:pt x="509" y="636"/>
                    <a:pt x="509" y="635"/>
                  </a:cubicBezTo>
                  <a:cubicBezTo>
                    <a:pt x="509" y="635"/>
                    <a:pt x="510" y="635"/>
                    <a:pt x="510" y="634"/>
                  </a:cubicBezTo>
                  <a:cubicBezTo>
                    <a:pt x="510" y="634"/>
                    <a:pt x="510" y="633"/>
                    <a:pt x="510" y="633"/>
                  </a:cubicBezTo>
                  <a:cubicBezTo>
                    <a:pt x="510" y="633"/>
                    <a:pt x="510" y="632"/>
                    <a:pt x="510" y="632"/>
                  </a:cubicBezTo>
                  <a:cubicBezTo>
                    <a:pt x="510" y="631"/>
                    <a:pt x="510" y="631"/>
                    <a:pt x="510" y="631"/>
                  </a:cubicBezTo>
                  <a:cubicBezTo>
                    <a:pt x="510" y="630"/>
                    <a:pt x="510" y="630"/>
                    <a:pt x="510" y="629"/>
                  </a:cubicBezTo>
                  <a:cubicBezTo>
                    <a:pt x="510" y="625"/>
                    <a:pt x="514" y="621"/>
                    <a:pt x="514" y="620"/>
                  </a:cubicBezTo>
                  <a:cubicBezTo>
                    <a:pt x="514" y="618"/>
                    <a:pt x="512" y="618"/>
                    <a:pt x="517" y="616"/>
                  </a:cubicBezTo>
                  <a:cubicBezTo>
                    <a:pt x="522" y="615"/>
                    <a:pt x="522" y="611"/>
                    <a:pt x="526" y="610"/>
                  </a:cubicBezTo>
                  <a:cubicBezTo>
                    <a:pt x="530" y="608"/>
                    <a:pt x="538" y="605"/>
                    <a:pt x="541" y="603"/>
                  </a:cubicBezTo>
                  <a:cubicBezTo>
                    <a:pt x="543" y="600"/>
                    <a:pt x="540" y="597"/>
                    <a:pt x="545" y="599"/>
                  </a:cubicBezTo>
                  <a:cubicBezTo>
                    <a:pt x="549" y="601"/>
                    <a:pt x="550" y="601"/>
                    <a:pt x="553" y="600"/>
                  </a:cubicBezTo>
                  <a:cubicBezTo>
                    <a:pt x="557" y="599"/>
                    <a:pt x="564" y="600"/>
                    <a:pt x="566" y="599"/>
                  </a:cubicBezTo>
                  <a:cubicBezTo>
                    <a:pt x="569" y="599"/>
                    <a:pt x="573" y="598"/>
                    <a:pt x="573" y="598"/>
                  </a:cubicBezTo>
                  <a:cubicBezTo>
                    <a:pt x="574" y="599"/>
                    <a:pt x="578" y="600"/>
                    <a:pt x="579" y="602"/>
                  </a:cubicBezTo>
                  <a:cubicBezTo>
                    <a:pt x="579" y="603"/>
                    <a:pt x="581" y="606"/>
                    <a:pt x="584" y="604"/>
                  </a:cubicBezTo>
                  <a:cubicBezTo>
                    <a:pt x="587" y="601"/>
                    <a:pt x="588" y="601"/>
                    <a:pt x="594" y="598"/>
                  </a:cubicBezTo>
                  <a:cubicBezTo>
                    <a:pt x="601" y="596"/>
                    <a:pt x="603" y="593"/>
                    <a:pt x="607" y="593"/>
                  </a:cubicBezTo>
                  <a:cubicBezTo>
                    <a:pt x="611" y="593"/>
                    <a:pt x="613" y="592"/>
                    <a:pt x="615" y="591"/>
                  </a:cubicBezTo>
                  <a:cubicBezTo>
                    <a:pt x="617" y="591"/>
                    <a:pt x="613" y="594"/>
                    <a:pt x="618" y="593"/>
                  </a:cubicBezTo>
                  <a:cubicBezTo>
                    <a:pt x="623" y="591"/>
                    <a:pt x="622" y="590"/>
                    <a:pt x="626" y="592"/>
                  </a:cubicBezTo>
                  <a:cubicBezTo>
                    <a:pt x="630" y="594"/>
                    <a:pt x="631" y="592"/>
                    <a:pt x="633" y="592"/>
                  </a:cubicBezTo>
                  <a:cubicBezTo>
                    <a:pt x="635" y="593"/>
                    <a:pt x="638" y="597"/>
                    <a:pt x="641" y="597"/>
                  </a:cubicBezTo>
                  <a:cubicBezTo>
                    <a:pt x="645" y="597"/>
                    <a:pt x="647" y="597"/>
                    <a:pt x="649" y="595"/>
                  </a:cubicBezTo>
                  <a:cubicBezTo>
                    <a:pt x="651" y="594"/>
                    <a:pt x="652" y="591"/>
                    <a:pt x="654" y="594"/>
                  </a:cubicBezTo>
                  <a:cubicBezTo>
                    <a:pt x="657" y="598"/>
                    <a:pt x="658" y="602"/>
                    <a:pt x="660" y="604"/>
                  </a:cubicBezTo>
                  <a:cubicBezTo>
                    <a:pt x="662" y="606"/>
                    <a:pt x="661" y="617"/>
                    <a:pt x="660" y="619"/>
                  </a:cubicBezTo>
                  <a:cubicBezTo>
                    <a:pt x="659" y="621"/>
                    <a:pt x="661" y="631"/>
                    <a:pt x="662" y="630"/>
                  </a:cubicBezTo>
                  <a:cubicBezTo>
                    <a:pt x="663" y="629"/>
                    <a:pt x="663" y="626"/>
                    <a:pt x="664" y="629"/>
                  </a:cubicBezTo>
                  <a:cubicBezTo>
                    <a:pt x="665" y="631"/>
                    <a:pt x="664" y="636"/>
                    <a:pt x="667" y="639"/>
                  </a:cubicBezTo>
                  <a:cubicBezTo>
                    <a:pt x="669" y="642"/>
                    <a:pt x="670" y="643"/>
                    <a:pt x="671" y="645"/>
                  </a:cubicBezTo>
                  <a:cubicBezTo>
                    <a:pt x="671" y="647"/>
                    <a:pt x="673" y="652"/>
                    <a:pt x="676" y="650"/>
                  </a:cubicBezTo>
                  <a:cubicBezTo>
                    <a:pt x="678" y="647"/>
                    <a:pt x="680" y="636"/>
                    <a:pt x="681" y="631"/>
                  </a:cubicBezTo>
                  <a:cubicBezTo>
                    <a:pt x="683" y="627"/>
                    <a:pt x="683" y="612"/>
                    <a:pt x="680" y="607"/>
                  </a:cubicBezTo>
                  <a:cubicBezTo>
                    <a:pt x="678" y="602"/>
                    <a:pt x="674" y="595"/>
                    <a:pt x="679" y="588"/>
                  </a:cubicBezTo>
                  <a:cubicBezTo>
                    <a:pt x="683" y="580"/>
                    <a:pt x="685" y="576"/>
                    <a:pt x="687" y="573"/>
                  </a:cubicBezTo>
                  <a:cubicBezTo>
                    <a:pt x="690" y="570"/>
                    <a:pt x="696" y="569"/>
                    <a:pt x="698" y="568"/>
                  </a:cubicBezTo>
                  <a:cubicBezTo>
                    <a:pt x="700" y="567"/>
                    <a:pt x="702" y="566"/>
                    <a:pt x="705" y="564"/>
                  </a:cubicBezTo>
                  <a:cubicBezTo>
                    <a:pt x="709" y="563"/>
                    <a:pt x="713" y="555"/>
                    <a:pt x="714" y="554"/>
                  </a:cubicBezTo>
                  <a:cubicBezTo>
                    <a:pt x="715" y="554"/>
                    <a:pt x="720" y="555"/>
                    <a:pt x="723" y="554"/>
                  </a:cubicBezTo>
                  <a:cubicBezTo>
                    <a:pt x="726" y="553"/>
                    <a:pt x="731" y="546"/>
                    <a:pt x="734" y="544"/>
                  </a:cubicBezTo>
                  <a:cubicBezTo>
                    <a:pt x="736" y="542"/>
                    <a:pt x="741" y="544"/>
                    <a:pt x="741" y="542"/>
                  </a:cubicBezTo>
                  <a:cubicBezTo>
                    <a:pt x="741" y="540"/>
                    <a:pt x="742" y="536"/>
                    <a:pt x="744" y="536"/>
                  </a:cubicBezTo>
                  <a:cubicBezTo>
                    <a:pt x="746" y="536"/>
                    <a:pt x="749" y="534"/>
                    <a:pt x="749" y="533"/>
                  </a:cubicBezTo>
                  <a:cubicBezTo>
                    <a:pt x="749" y="532"/>
                    <a:pt x="752" y="524"/>
                    <a:pt x="751" y="522"/>
                  </a:cubicBezTo>
                  <a:cubicBezTo>
                    <a:pt x="749" y="520"/>
                    <a:pt x="747" y="516"/>
                    <a:pt x="747" y="515"/>
                  </a:cubicBezTo>
                  <a:cubicBezTo>
                    <a:pt x="748" y="514"/>
                    <a:pt x="750" y="511"/>
                    <a:pt x="750" y="509"/>
                  </a:cubicBezTo>
                  <a:cubicBezTo>
                    <a:pt x="750" y="507"/>
                    <a:pt x="753" y="504"/>
                    <a:pt x="753" y="505"/>
                  </a:cubicBezTo>
                  <a:cubicBezTo>
                    <a:pt x="753" y="505"/>
                    <a:pt x="756" y="508"/>
                    <a:pt x="755" y="510"/>
                  </a:cubicBezTo>
                  <a:cubicBezTo>
                    <a:pt x="753" y="511"/>
                    <a:pt x="752" y="516"/>
                    <a:pt x="754" y="514"/>
                  </a:cubicBezTo>
                  <a:cubicBezTo>
                    <a:pt x="756" y="511"/>
                    <a:pt x="759" y="511"/>
                    <a:pt x="760" y="509"/>
                  </a:cubicBezTo>
                  <a:cubicBezTo>
                    <a:pt x="760" y="507"/>
                    <a:pt x="763" y="501"/>
                    <a:pt x="766" y="499"/>
                  </a:cubicBezTo>
                  <a:cubicBezTo>
                    <a:pt x="769" y="497"/>
                    <a:pt x="763" y="494"/>
                    <a:pt x="765" y="493"/>
                  </a:cubicBezTo>
                  <a:cubicBezTo>
                    <a:pt x="767" y="492"/>
                    <a:pt x="768" y="493"/>
                    <a:pt x="771" y="491"/>
                  </a:cubicBezTo>
                  <a:cubicBezTo>
                    <a:pt x="774" y="489"/>
                    <a:pt x="780" y="482"/>
                    <a:pt x="780" y="480"/>
                  </a:cubicBezTo>
                  <a:cubicBezTo>
                    <a:pt x="780" y="478"/>
                    <a:pt x="779" y="477"/>
                    <a:pt x="783" y="475"/>
                  </a:cubicBezTo>
                  <a:cubicBezTo>
                    <a:pt x="787" y="474"/>
                    <a:pt x="790" y="474"/>
                    <a:pt x="790" y="473"/>
                  </a:cubicBezTo>
                  <a:cubicBezTo>
                    <a:pt x="791" y="473"/>
                    <a:pt x="793" y="470"/>
                    <a:pt x="794" y="470"/>
                  </a:cubicBezTo>
                  <a:cubicBezTo>
                    <a:pt x="795" y="470"/>
                    <a:pt x="797" y="473"/>
                    <a:pt x="801" y="472"/>
                  </a:cubicBezTo>
                  <a:cubicBezTo>
                    <a:pt x="804" y="471"/>
                    <a:pt x="811" y="465"/>
                    <a:pt x="815" y="465"/>
                  </a:cubicBezTo>
                  <a:cubicBezTo>
                    <a:pt x="819" y="465"/>
                    <a:pt x="822" y="465"/>
                    <a:pt x="822" y="463"/>
                  </a:cubicBezTo>
                  <a:cubicBezTo>
                    <a:pt x="821" y="461"/>
                    <a:pt x="818" y="461"/>
                    <a:pt x="817" y="460"/>
                  </a:cubicBezTo>
                  <a:cubicBezTo>
                    <a:pt x="815" y="458"/>
                    <a:pt x="819" y="453"/>
                    <a:pt x="818" y="451"/>
                  </a:cubicBezTo>
                  <a:cubicBezTo>
                    <a:pt x="818" y="449"/>
                    <a:pt x="822" y="443"/>
                    <a:pt x="826" y="441"/>
                  </a:cubicBezTo>
                  <a:cubicBezTo>
                    <a:pt x="829" y="439"/>
                    <a:pt x="836" y="436"/>
                    <a:pt x="839" y="434"/>
                  </a:cubicBezTo>
                  <a:cubicBezTo>
                    <a:pt x="842" y="432"/>
                    <a:pt x="843" y="432"/>
                    <a:pt x="846" y="432"/>
                  </a:cubicBezTo>
                  <a:cubicBezTo>
                    <a:pt x="848" y="432"/>
                    <a:pt x="860" y="426"/>
                    <a:pt x="860" y="425"/>
                  </a:cubicBezTo>
                  <a:cubicBezTo>
                    <a:pt x="860" y="425"/>
                    <a:pt x="860" y="424"/>
                    <a:pt x="860" y="424"/>
                  </a:cubicBezTo>
                  <a:cubicBezTo>
                    <a:pt x="860" y="424"/>
                    <a:pt x="860" y="424"/>
                    <a:pt x="860" y="424"/>
                  </a:cubicBezTo>
                  <a:cubicBezTo>
                    <a:pt x="860" y="424"/>
                    <a:pt x="860" y="424"/>
                    <a:pt x="860" y="424"/>
                  </a:cubicBezTo>
                  <a:cubicBezTo>
                    <a:pt x="860" y="424"/>
                    <a:pt x="860" y="424"/>
                    <a:pt x="860" y="424"/>
                  </a:cubicBezTo>
                  <a:cubicBezTo>
                    <a:pt x="859" y="423"/>
                    <a:pt x="859" y="423"/>
                    <a:pt x="859" y="423"/>
                  </a:cubicBezTo>
                  <a:cubicBezTo>
                    <a:pt x="859" y="423"/>
                    <a:pt x="859" y="423"/>
                    <a:pt x="859" y="423"/>
                  </a:cubicBezTo>
                  <a:cubicBezTo>
                    <a:pt x="859" y="423"/>
                    <a:pt x="859" y="423"/>
                    <a:pt x="859" y="423"/>
                  </a:cubicBezTo>
                  <a:cubicBezTo>
                    <a:pt x="859" y="423"/>
                    <a:pt x="859" y="423"/>
                    <a:pt x="859" y="423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60" y="422"/>
                    <a:pt x="860" y="422"/>
                    <a:pt x="860" y="422"/>
                  </a:cubicBezTo>
                  <a:cubicBezTo>
                    <a:pt x="860" y="422"/>
                    <a:pt x="861" y="422"/>
                    <a:pt x="862" y="422"/>
                  </a:cubicBezTo>
                  <a:cubicBezTo>
                    <a:pt x="868" y="422"/>
                    <a:pt x="870" y="420"/>
                    <a:pt x="874" y="418"/>
                  </a:cubicBezTo>
                  <a:cubicBezTo>
                    <a:pt x="878" y="417"/>
                    <a:pt x="881" y="416"/>
                    <a:pt x="880" y="417"/>
                  </a:cubicBezTo>
                  <a:cubicBezTo>
                    <a:pt x="879" y="418"/>
                    <a:pt x="878" y="419"/>
                    <a:pt x="881" y="419"/>
                  </a:cubicBezTo>
                  <a:cubicBezTo>
                    <a:pt x="885" y="418"/>
                    <a:pt x="892" y="417"/>
                    <a:pt x="891" y="418"/>
                  </a:cubicBezTo>
                  <a:cubicBezTo>
                    <a:pt x="890" y="419"/>
                    <a:pt x="888" y="422"/>
                    <a:pt x="886" y="422"/>
                  </a:cubicBezTo>
                  <a:cubicBezTo>
                    <a:pt x="884" y="422"/>
                    <a:pt x="883" y="421"/>
                    <a:pt x="879" y="423"/>
                  </a:cubicBezTo>
                  <a:cubicBezTo>
                    <a:pt x="876" y="425"/>
                    <a:pt x="867" y="429"/>
                    <a:pt x="866" y="430"/>
                  </a:cubicBezTo>
                  <a:cubicBezTo>
                    <a:pt x="865" y="432"/>
                    <a:pt x="866" y="441"/>
                    <a:pt x="869" y="440"/>
                  </a:cubicBezTo>
                  <a:cubicBezTo>
                    <a:pt x="872" y="440"/>
                    <a:pt x="879" y="436"/>
                    <a:pt x="880" y="434"/>
                  </a:cubicBezTo>
                  <a:cubicBezTo>
                    <a:pt x="881" y="432"/>
                    <a:pt x="883" y="426"/>
                    <a:pt x="888" y="427"/>
                  </a:cubicBezTo>
                  <a:cubicBezTo>
                    <a:pt x="892" y="428"/>
                    <a:pt x="893" y="429"/>
                    <a:pt x="897" y="428"/>
                  </a:cubicBezTo>
                  <a:cubicBezTo>
                    <a:pt x="901" y="427"/>
                    <a:pt x="909" y="421"/>
                    <a:pt x="913" y="421"/>
                  </a:cubicBezTo>
                  <a:cubicBezTo>
                    <a:pt x="916" y="420"/>
                    <a:pt x="918" y="419"/>
                    <a:pt x="917" y="418"/>
                  </a:cubicBezTo>
                  <a:cubicBezTo>
                    <a:pt x="916" y="417"/>
                    <a:pt x="916" y="416"/>
                    <a:pt x="913" y="415"/>
                  </a:cubicBezTo>
                  <a:cubicBezTo>
                    <a:pt x="909" y="414"/>
                    <a:pt x="910" y="412"/>
                    <a:pt x="908" y="412"/>
                  </a:cubicBezTo>
                  <a:cubicBezTo>
                    <a:pt x="906" y="413"/>
                    <a:pt x="904" y="414"/>
                    <a:pt x="901" y="413"/>
                  </a:cubicBezTo>
                  <a:cubicBezTo>
                    <a:pt x="898" y="413"/>
                    <a:pt x="894" y="411"/>
                    <a:pt x="894" y="409"/>
                  </a:cubicBezTo>
                  <a:cubicBezTo>
                    <a:pt x="894" y="408"/>
                    <a:pt x="887" y="409"/>
                    <a:pt x="886" y="408"/>
                  </a:cubicBezTo>
                  <a:cubicBezTo>
                    <a:pt x="884" y="407"/>
                    <a:pt x="886" y="406"/>
                    <a:pt x="884" y="403"/>
                  </a:cubicBezTo>
                  <a:cubicBezTo>
                    <a:pt x="883" y="400"/>
                    <a:pt x="880" y="399"/>
                    <a:pt x="882" y="398"/>
                  </a:cubicBezTo>
                  <a:cubicBezTo>
                    <a:pt x="884" y="396"/>
                    <a:pt x="888" y="390"/>
                    <a:pt x="885" y="390"/>
                  </a:cubicBezTo>
                  <a:cubicBezTo>
                    <a:pt x="883" y="390"/>
                    <a:pt x="880" y="391"/>
                    <a:pt x="879" y="389"/>
                  </a:cubicBezTo>
                  <a:cubicBezTo>
                    <a:pt x="878" y="387"/>
                    <a:pt x="872" y="386"/>
                    <a:pt x="874" y="385"/>
                  </a:cubicBezTo>
                  <a:cubicBezTo>
                    <a:pt x="875" y="384"/>
                    <a:pt x="876" y="385"/>
                    <a:pt x="881" y="386"/>
                  </a:cubicBezTo>
                  <a:cubicBezTo>
                    <a:pt x="886" y="386"/>
                    <a:pt x="891" y="384"/>
                    <a:pt x="893" y="381"/>
                  </a:cubicBezTo>
                  <a:cubicBezTo>
                    <a:pt x="895" y="378"/>
                    <a:pt x="894" y="378"/>
                    <a:pt x="894" y="376"/>
                  </a:cubicBezTo>
                  <a:cubicBezTo>
                    <a:pt x="895" y="374"/>
                    <a:pt x="896" y="373"/>
                    <a:pt x="892" y="371"/>
                  </a:cubicBezTo>
                  <a:cubicBezTo>
                    <a:pt x="888" y="369"/>
                    <a:pt x="884" y="369"/>
                    <a:pt x="880" y="370"/>
                  </a:cubicBezTo>
                  <a:cubicBezTo>
                    <a:pt x="877" y="370"/>
                    <a:pt x="866" y="375"/>
                    <a:pt x="861" y="377"/>
                  </a:cubicBezTo>
                  <a:cubicBezTo>
                    <a:pt x="856" y="379"/>
                    <a:pt x="854" y="379"/>
                    <a:pt x="849" y="382"/>
                  </a:cubicBezTo>
                  <a:cubicBezTo>
                    <a:pt x="845" y="385"/>
                    <a:pt x="833" y="398"/>
                    <a:pt x="830" y="398"/>
                  </a:cubicBezTo>
                  <a:cubicBezTo>
                    <a:pt x="827" y="398"/>
                    <a:pt x="831" y="395"/>
                    <a:pt x="835" y="392"/>
                  </a:cubicBezTo>
                  <a:cubicBezTo>
                    <a:pt x="838" y="390"/>
                    <a:pt x="846" y="380"/>
                    <a:pt x="848" y="378"/>
                  </a:cubicBezTo>
                  <a:cubicBezTo>
                    <a:pt x="851" y="375"/>
                    <a:pt x="857" y="371"/>
                    <a:pt x="860" y="370"/>
                  </a:cubicBezTo>
                  <a:cubicBezTo>
                    <a:pt x="864" y="369"/>
                    <a:pt x="867" y="367"/>
                    <a:pt x="868" y="366"/>
                  </a:cubicBezTo>
                  <a:cubicBezTo>
                    <a:pt x="869" y="365"/>
                    <a:pt x="878" y="356"/>
                    <a:pt x="882" y="355"/>
                  </a:cubicBezTo>
                  <a:cubicBezTo>
                    <a:pt x="885" y="354"/>
                    <a:pt x="901" y="356"/>
                    <a:pt x="907" y="356"/>
                  </a:cubicBezTo>
                  <a:cubicBezTo>
                    <a:pt x="913" y="355"/>
                    <a:pt x="940" y="355"/>
                    <a:pt x="944" y="354"/>
                  </a:cubicBezTo>
                  <a:cubicBezTo>
                    <a:pt x="947" y="352"/>
                    <a:pt x="950" y="348"/>
                    <a:pt x="952" y="346"/>
                  </a:cubicBezTo>
                  <a:cubicBezTo>
                    <a:pt x="954" y="344"/>
                    <a:pt x="958" y="341"/>
                    <a:pt x="959" y="341"/>
                  </a:cubicBezTo>
                  <a:cubicBezTo>
                    <a:pt x="961" y="341"/>
                    <a:pt x="967" y="340"/>
                    <a:pt x="969" y="340"/>
                  </a:cubicBezTo>
                  <a:cubicBezTo>
                    <a:pt x="972" y="339"/>
                    <a:pt x="980" y="336"/>
                    <a:pt x="981" y="334"/>
                  </a:cubicBezTo>
                  <a:cubicBezTo>
                    <a:pt x="982" y="332"/>
                    <a:pt x="984" y="330"/>
                    <a:pt x="982" y="329"/>
                  </a:cubicBezTo>
                  <a:cubicBezTo>
                    <a:pt x="981" y="329"/>
                    <a:pt x="979" y="329"/>
                    <a:pt x="980" y="327"/>
                  </a:cubicBezTo>
                  <a:cubicBezTo>
                    <a:pt x="982" y="325"/>
                    <a:pt x="985" y="322"/>
                    <a:pt x="984" y="321"/>
                  </a:cubicBezTo>
                  <a:cubicBezTo>
                    <a:pt x="983" y="320"/>
                    <a:pt x="982" y="319"/>
                    <a:pt x="984" y="318"/>
                  </a:cubicBezTo>
                  <a:cubicBezTo>
                    <a:pt x="986" y="317"/>
                    <a:pt x="988" y="315"/>
                    <a:pt x="987" y="314"/>
                  </a:cubicBezTo>
                  <a:cubicBezTo>
                    <a:pt x="986" y="313"/>
                    <a:pt x="982" y="311"/>
                    <a:pt x="980" y="311"/>
                  </a:cubicBezTo>
                  <a:cubicBezTo>
                    <a:pt x="978" y="311"/>
                    <a:pt x="975" y="313"/>
                    <a:pt x="975" y="312"/>
                  </a:cubicBezTo>
                  <a:cubicBezTo>
                    <a:pt x="974" y="310"/>
                    <a:pt x="973" y="305"/>
                    <a:pt x="971" y="305"/>
                  </a:cubicBezTo>
                  <a:cubicBezTo>
                    <a:pt x="969" y="305"/>
                    <a:pt x="961" y="307"/>
                    <a:pt x="960" y="309"/>
                  </a:cubicBezTo>
                  <a:cubicBezTo>
                    <a:pt x="960" y="311"/>
                    <a:pt x="958" y="312"/>
                    <a:pt x="956" y="312"/>
                  </a:cubicBezTo>
                  <a:cubicBezTo>
                    <a:pt x="955" y="312"/>
                    <a:pt x="942" y="318"/>
                    <a:pt x="943" y="316"/>
                  </a:cubicBezTo>
                  <a:cubicBezTo>
                    <a:pt x="944" y="314"/>
                    <a:pt x="950" y="310"/>
                    <a:pt x="954" y="308"/>
                  </a:cubicBezTo>
                  <a:cubicBezTo>
                    <a:pt x="957" y="306"/>
                    <a:pt x="973" y="301"/>
                    <a:pt x="973" y="300"/>
                  </a:cubicBezTo>
                  <a:cubicBezTo>
                    <a:pt x="973" y="299"/>
                    <a:pt x="972" y="298"/>
                    <a:pt x="971" y="297"/>
                  </a:cubicBezTo>
                  <a:cubicBezTo>
                    <a:pt x="970" y="296"/>
                    <a:pt x="963" y="297"/>
                    <a:pt x="963" y="296"/>
                  </a:cubicBezTo>
                  <a:cubicBezTo>
                    <a:pt x="963" y="294"/>
                    <a:pt x="961" y="292"/>
                    <a:pt x="960" y="291"/>
                  </a:cubicBezTo>
                  <a:cubicBezTo>
                    <a:pt x="959" y="291"/>
                    <a:pt x="956" y="292"/>
                    <a:pt x="954" y="290"/>
                  </a:cubicBezTo>
                  <a:cubicBezTo>
                    <a:pt x="953" y="289"/>
                    <a:pt x="953" y="287"/>
                    <a:pt x="952" y="285"/>
                  </a:cubicBezTo>
                  <a:cubicBezTo>
                    <a:pt x="951" y="283"/>
                    <a:pt x="946" y="280"/>
                    <a:pt x="944" y="280"/>
                  </a:cubicBezTo>
                  <a:cubicBezTo>
                    <a:pt x="943" y="280"/>
                    <a:pt x="942" y="278"/>
                    <a:pt x="940" y="277"/>
                  </a:cubicBezTo>
                  <a:cubicBezTo>
                    <a:pt x="938" y="276"/>
                    <a:pt x="937" y="273"/>
                    <a:pt x="939" y="272"/>
                  </a:cubicBezTo>
                  <a:cubicBezTo>
                    <a:pt x="940" y="271"/>
                    <a:pt x="945" y="270"/>
                    <a:pt x="945" y="268"/>
                  </a:cubicBezTo>
                  <a:cubicBezTo>
                    <a:pt x="944" y="267"/>
                    <a:pt x="941" y="264"/>
                    <a:pt x="942" y="262"/>
                  </a:cubicBezTo>
                  <a:cubicBezTo>
                    <a:pt x="943" y="261"/>
                    <a:pt x="942" y="257"/>
                    <a:pt x="940" y="255"/>
                  </a:cubicBezTo>
                  <a:cubicBezTo>
                    <a:pt x="938" y="253"/>
                    <a:pt x="938" y="248"/>
                    <a:pt x="937" y="248"/>
                  </a:cubicBezTo>
                  <a:cubicBezTo>
                    <a:pt x="936" y="247"/>
                    <a:pt x="936" y="245"/>
                    <a:pt x="935" y="245"/>
                  </a:cubicBezTo>
                  <a:cubicBezTo>
                    <a:pt x="934" y="245"/>
                    <a:pt x="927" y="245"/>
                    <a:pt x="929" y="244"/>
                  </a:cubicBezTo>
                  <a:cubicBezTo>
                    <a:pt x="931" y="243"/>
                    <a:pt x="936" y="243"/>
                    <a:pt x="936" y="241"/>
                  </a:cubicBezTo>
                  <a:cubicBezTo>
                    <a:pt x="936" y="239"/>
                    <a:pt x="935" y="237"/>
                    <a:pt x="933" y="237"/>
                  </a:cubicBezTo>
                  <a:cubicBezTo>
                    <a:pt x="932" y="237"/>
                    <a:pt x="926" y="236"/>
                    <a:pt x="929" y="235"/>
                  </a:cubicBezTo>
                  <a:cubicBezTo>
                    <a:pt x="931" y="234"/>
                    <a:pt x="934" y="232"/>
                    <a:pt x="933" y="231"/>
                  </a:cubicBezTo>
                  <a:cubicBezTo>
                    <a:pt x="933" y="230"/>
                    <a:pt x="930" y="223"/>
                    <a:pt x="929" y="223"/>
                  </a:cubicBezTo>
                  <a:cubicBezTo>
                    <a:pt x="927" y="223"/>
                    <a:pt x="927" y="221"/>
                    <a:pt x="927" y="219"/>
                  </a:cubicBezTo>
                  <a:cubicBezTo>
                    <a:pt x="927" y="218"/>
                    <a:pt x="930" y="213"/>
                    <a:pt x="929" y="212"/>
                  </a:cubicBezTo>
                  <a:cubicBezTo>
                    <a:pt x="928" y="211"/>
                    <a:pt x="924" y="213"/>
                    <a:pt x="923" y="215"/>
                  </a:cubicBezTo>
                  <a:cubicBezTo>
                    <a:pt x="923" y="218"/>
                    <a:pt x="920" y="223"/>
                    <a:pt x="918" y="223"/>
                  </a:cubicBezTo>
                  <a:cubicBezTo>
                    <a:pt x="916" y="223"/>
                    <a:pt x="913" y="225"/>
                    <a:pt x="912" y="230"/>
                  </a:cubicBezTo>
                  <a:cubicBezTo>
                    <a:pt x="911" y="234"/>
                    <a:pt x="908" y="238"/>
                    <a:pt x="908" y="238"/>
                  </a:cubicBezTo>
                  <a:cubicBezTo>
                    <a:pt x="908" y="238"/>
                    <a:pt x="904" y="238"/>
                    <a:pt x="903" y="239"/>
                  </a:cubicBezTo>
                  <a:cubicBezTo>
                    <a:pt x="902" y="240"/>
                    <a:pt x="898" y="243"/>
                    <a:pt x="897" y="243"/>
                  </a:cubicBezTo>
                  <a:cubicBezTo>
                    <a:pt x="896" y="243"/>
                    <a:pt x="894" y="247"/>
                    <a:pt x="893" y="246"/>
                  </a:cubicBezTo>
                  <a:cubicBezTo>
                    <a:pt x="892" y="245"/>
                    <a:pt x="888" y="242"/>
                    <a:pt x="888" y="241"/>
                  </a:cubicBezTo>
                  <a:cubicBezTo>
                    <a:pt x="888" y="240"/>
                    <a:pt x="885" y="238"/>
                    <a:pt x="883" y="239"/>
                  </a:cubicBezTo>
                  <a:cubicBezTo>
                    <a:pt x="882" y="239"/>
                    <a:pt x="878" y="242"/>
                    <a:pt x="877" y="240"/>
                  </a:cubicBezTo>
                  <a:cubicBezTo>
                    <a:pt x="876" y="238"/>
                    <a:pt x="877" y="237"/>
                    <a:pt x="876" y="235"/>
                  </a:cubicBezTo>
                  <a:cubicBezTo>
                    <a:pt x="875" y="234"/>
                    <a:pt x="872" y="231"/>
                    <a:pt x="875" y="230"/>
                  </a:cubicBezTo>
                  <a:cubicBezTo>
                    <a:pt x="877" y="228"/>
                    <a:pt x="879" y="224"/>
                    <a:pt x="878" y="223"/>
                  </a:cubicBezTo>
                  <a:cubicBezTo>
                    <a:pt x="876" y="222"/>
                    <a:pt x="873" y="221"/>
                    <a:pt x="875" y="220"/>
                  </a:cubicBezTo>
                  <a:cubicBezTo>
                    <a:pt x="877" y="218"/>
                    <a:pt x="878" y="218"/>
                    <a:pt x="880" y="216"/>
                  </a:cubicBezTo>
                  <a:cubicBezTo>
                    <a:pt x="881" y="214"/>
                    <a:pt x="886" y="207"/>
                    <a:pt x="883" y="206"/>
                  </a:cubicBezTo>
                  <a:cubicBezTo>
                    <a:pt x="879" y="205"/>
                    <a:pt x="876" y="206"/>
                    <a:pt x="873" y="205"/>
                  </a:cubicBezTo>
                  <a:cubicBezTo>
                    <a:pt x="871" y="205"/>
                    <a:pt x="868" y="201"/>
                    <a:pt x="867" y="200"/>
                  </a:cubicBezTo>
                  <a:cubicBezTo>
                    <a:pt x="867" y="199"/>
                    <a:pt x="864" y="198"/>
                    <a:pt x="866" y="196"/>
                  </a:cubicBezTo>
                  <a:cubicBezTo>
                    <a:pt x="867" y="195"/>
                    <a:pt x="868" y="193"/>
                    <a:pt x="865" y="193"/>
                  </a:cubicBezTo>
                  <a:cubicBezTo>
                    <a:pt x="862" y="193"/>
                    <a:pt x="860" y="193"/>
                    <a:pt x="859" y="191"/>
                  </a:cubicBezTo>
                  <a:cubicBezTo>
                    <a:pt x="858" y="190"/>
                    <a:pt x="856" y="187"/>
                    <a:pt x="855" y="188"/>
                  </a:cubicBezTo>
                  <a:cubicBezTo>
                    <a:pt x="854" y="188"/>
                    <a:pt x="853" y="186"/>
                    <a:pt x="853" y="185"/>
                  </a:cubicBezTo>
                  <a:cubicBezTo>
                    <a:pt x="853" y="185"/>
                    <a:pt x="852" y="182"/>
                    <a:pt x="849" y="181"/>
                  </a:cubicBezTo>
                  <a:cubicBezTo>
                    <a:pt x="846" y="181"/>
                    <a:pt x="839" y="181"/>
                    <a:pt x="836" y="181"/>
                  </a:cubicBezTo>
                  <a:cubicBezTo>
                    <a:pt x="834" y="181"/>
                    <a:pt x="834" y="180"/>
                    <a:pt x="831" y="180"/>
                  </a:cubicBezTo>
                  <a:cubicBezTo>
                    <a:pt x="828" y="180"/>
                    <a:pt x="821" y="178"/>
                    <a:pt x="817" y="178"/>
                  </a:cubicBezTo>
                  <a:cubicBezTo>
                    <a:pt x="814" y="179"/>
                    <a:pt x="812" y="180"/>
                    <a:pt x="810" y="182"/>
                  </a:cubicBezTo>
                  <a:cubicBezTo>
                    <a:pt x="808" y="184"/>
                    <a:pt x="806" y="184"/>
                    <a:pt x="807" y="187"/>
                  </a:cubicBezTo>
                  <a:cubicBezTo>
                    <a:pt x="809" y="190"/>
                    <a:pt x="806" y="193"/>
                    <a:pt x="808" y="193"/>
                  </a:cubicBezTo>
                  <a:cubicBezTo>
                    <a:pt x="810" y="193"/>
                    <a:pt x="810" y="194"/>
                    <a:pt x="808" y="196"/>
                  </a:cubicBezTo>
                  <a:cubicBezTo>
                    <a:pt x="807" y="197"/>
                    <a:pt x="803" y="201"/>
                    <a:pt x="802" y="203"/>
                  </a:cubicBezTo>
                  <a:cubicBezTo>
                    <a:pt x="801" y="204"/>
                    <a:pt x="798" y="208"/>
                    <a:pt x="801" y="208"/>
                  </a:cubicBezTo>
                  <a:cubicBezTo>
                    <a:pt x="804" y="208"/>
                    <a:pt x="805" y="208"/>
                    <a:pt x="803" y="211"/>
                  </a:cubicBezTo>
                  <a:cubicBezTo>
                    <a:pt x="802" y="213"/>
                    <a:pt x="801" y="219"/>
                    <a:pt x="803" y="219"/>
                  </a:cubicBezTo>
                  <a:cubicBezTo>
                    <a:pt x="805" y="219"/>
                    <a:pt x="805" y="221"/>
                    <a:pt x="803" y="223"/>
                  </a:cubicBezTo>
                  <a:cubicBezTo>
                    <a:pt x="801" y="225"/>
                    <a:pt x="799" y="229"/>
                    <a:pt x="801" y="229"/>
                  </a:cubicBezTo>
                  <a:cubicBezTo>
                    <a:pt x="802" y="229"/>
                    <a:pt x="803" y="229"/>
                    <a:pt x="799" y="231"/>
                  </a:cubicBezTo>
                  <a:cubicBezTo>
                    <a:pt x="795" y="234"/>
                    <a:pt x="791" y="235"/>
                    <a:pt x="790" y="237"/>
                  </a:cubicBezTo>
                  <a:cubicBezTo>
                    <a:pt x="788" y="238"/>
                    <a:pt x="787" y="241"/>
                    <a:pt x="790" y="243"/>
                  </a:cubicBezTo>
                  <a:cubicBezTo>
                    <a:pt x="792" y="245"/>
                    <a:pt x="791" y="249"/>
                    <a:pt x="792" y="251"/>
                  </a:cubicBezTo>
                  <a:cubicBezTo>
                    <a:pt x="792" y="253"/>
                    <a:pt x="796" y="253"/>
                    <a:pt x="795" y="256"/>
                  </a:cubicBezTo>
                  <a:cubicBezTo>
                    <a:pt x="795" y="259"/>
                    <a:pt x="795" y="263"/>
                    <a:pt x="796" y="267"/>
                  </a:cubicBezTo>
                  <a:cubicBezTo>
                    <a:pt x="796" y="270"/>
                    <a:pt x="792" y="282"/>
                    <a:pt x="790" y="283"/>
                  </a:cubicBezTo>
                  <a:cubicBezTo>
                    <a:pt x="788" y="284"/>
                    <a:pt x="786" y="289"/>
                    <a:pt x="785" y="289"/>
                  </a:cubicBezTo>
                  <a:cubicBezTo>
                    <a:pt x="784" y="288"/>
                    <a:pt x="785" y="286"/>
                    <a:pt x="783" y="288"/>
                  </a:cubicBezTo>
                  <a:cubicBezTo>
                    <a:pt x="781" y="290"/>
                    <a:pt x="779" y="295"/>
                    <a:pt x="777" y="296"/>
                  </a:cubicBezTo>
                  <a:cubicBezTo>
                    <a:pt x="775" y="296"/>
                    <a:pt x="771" y="298"/>
                    <a:pt x="771" y="299"/>
                  </a:cubicBezTo>
                  <a:cubicBezTo>
                    <a:pt x="772" y="300"/>
                    <a:pt x="776" y="302"/>
                    <a:pt x="774" y="305"/>
                  </a:cubicBezTo>
                  <a:cubicBezTo>
                    <a:pt x="773" y="307"/>
                    <a:pt x="770" y="311"/>
                    <a:pt x="771" y="312"/>
                  </a:cubicBezTo>
                  <a:cubicBezTo>
                    <a:pt x="771" y="314"/>
                    <a:pt x="769" y="320"/>
                    <a:pt x="771" y="322"/>
                  </a:cubicBezTo>
                  <a:cubicBezTo>
                    <a:pt x="773" y="323"/>
                    <a:pt x="774" y="325"/>
                    <a:pt x="773" y="328"/>
                  </a:cubicBezTo>
                  <a:cubicBezTo>
                    <a:pt x="772" y="332"/>
                    <a:pt x="772" y="335"/>
                    <a:pt x="768" y="336"/>
                  </a:cubicBezTo>
                  <a:cubicBezTo>
                    <a:pt x="765" y="337"/>
                    <a:pt x="764" y="340"/>
                    <a:pt x="764" y="342"/>
                  </a:cubicBezTo>
                  <a:cubicBezTo>
                    <a:pt x="764" y="344"/>
                    <a:pt x="763" y="346"/>
                    <a:pt x="762" y="345"/>
                  </a:cubicBezTo>
                  <a:cubicBezTo>
                    <a:pt x="761" y="343"/>
                    <a:pt x="759" y="342"/>
                    <a:pt x="758" y="342"/>
                  </a:cubicBezTo>
                  <a:cubicBezTo>
                    <a:pt x="757" y="343"/>
                    <a:pt x="758" y="348"/>
                    <a:pt x="755" y="348"/>
                  </a:cubicBezTo>
                  <a:cubicBezTo>
                    <a:pt x="752" y="347"/>
                    <a:pt x="748" y="340"/>
                    <a:pt x="748" y="339"/>
                  </a:cubicBezTo>
                  <a:cubicBezTo>
                    <a:pt x="749" y="337"/>
                    <a:pt x="753" y="337"/>
                    <a:pt x="750" y="335"/>
                  </a:cubicBezTo>
                  <a:cubicBezTo>
                    <a:pt x="747" y="334"/>
                    <a:pt x="740" y="333"/>
                    <a:pt x="738" y="331"/>
                  </a:cubicBezTo>
                  <a:cubicBezTo>
                    <a:pt x="737" y="329"/>
                    <a:pt x="741" y="327"/>
                    <a:pt x="738" y="324"/>
                  </a:cubicBezTo>
                  <a:cubicBezTo>
                    <a:pt x="734" y="321"/>
                    <a:pt x="728" y="320"/>
                    <a:pt x="730" y="317"/>
                  </a:cubicBezTo>
                  <a:cubicBezTo>
                    <a:pt x="732" y="313"/>
                    <a:pt x="734" y="309"/>
                    <a:pt x="734" y="305"/>
                  </a:cubicBezTo>
                  <a:cubicBezTo>
                    <a:pt x="734" y="302"/>
                    <a:pt x="735" y="300"/>
                    <a:pt x="738" y="298"/>
                  </a:cubicBezTo>
                  <a:cubicBezTo>
                    <a:pt x="741" y="296"/>
                    <a:pt x="745" y="294"/>
                    <a:pt x="742" y="293"/>
                  </a:cubicBezTo>
                  <a:cubicBezTo>
                    <a:pt x="740" y="293"/>
                    <a:pt x="720" y="293"/>
                    <a:pt x="716" y="292"/>
                  </a:cubicBezTo>
                  <a:cubicBezTo>
                    <a:pt x="713" y="291"/>
                    <a:pt x="715" y="290"/>
                    <a:pt x="712" y="289"/>
                  </a:cubicBezTo>
                  <a:cubicBezTo>
                    <a:pt x="710" y="288"/>
                    <a:pt x="704" y="284"/>
                    <a:pt x="702" y="282"/>
                  </a:cubicBezTo>
                  <a:cubicBezTo>
                    <a:pt x="700" y="280"/>
                    <a:pt x="698" y="278"/>
                    <a:pt x="696" y="276"/>
                  </a:cubicBezTo>
                  <a:cubicBezTo>
                    <a:pt x="694" y="274"/>
                    <a:pt x="689" y="267"/>
                    <a:pt x="687" y="267"/>
                  </a:cubicBezTo>
                  <a:cubicBezTo>
                    <a:pt x="685" y="267"/>
                    <a:pt x="680" y="268"/>
                    <a:pt x="678" y="267"/>
                  </a:cubicBezTo>
                  <a:cubicBezTo>
                    <a:pt x="676" y="265"/>
                    <a:pt x="671" y="261"/>
                    <a:pt x="669" y="262"/>
                  </a:cubicBezTo>
                  <a:cubicBezTo>
                    <a:pt x="667" y="263"/>
                    <a:pt x="657" y="267"/>
                    <a:pt x="656" y="267"/>
                  </a:cubicBezTo>
                  <a:cubicBezTo>
                    <a:pt x="655" y="266"/>
                    <a:pt x="658" y="262"/>
                    <a:pt x="659" y="261"/>
                  </a:cubicBezTo>
                  <a:cubicBezTo>
                    <a:pt x="660" y="259"/>
                    <a:pt x="660" y="242"/>
                    <a:pt x="659" y="241"/>
                  </a:cubicBezTo>
                  <a:cubicBezTo>
                    <a:pt x="658" y="240"/>
                    <a:pt x="655" y="238"/>
                    <a:pt x="653" y="238"/>
                  </a:cubicBezTo>
                  <a:cubicBezTo>
                    <a:pt x="651" y="239"/>
                    <a:pt x="648" y="242"/>
                    <a:pt x="647" y="240"/>
                  </a:cubicBezTo>
                  <a:cubicBezTo>
                    <a:pt x="645" y="238"/>
                    <a:pt x="642" y="234"/>
                    <a:pt x="643" y="233"/>
                  </a:cubicBezTo>
                  <a:cubicBezTo>
                    <a:pt x="644" y="231"/>
                    <a:pt x="646" y="229"/>
                    <a:pt x="645" y="227"/>
                  </a:cubicBezTo>
                  <a:cubicBezTo>
                    <a:pt x="645" y="225"/>
                    <a:pt x="653" y="211"/>
                    <a:pt x="656" y="208"/>
                  </a:cubicBezTo>
                  <a:cubicBezTo>
                    <a:pt x="659" y="204"/>
                    <a:pt x="663" y="204"/>
                    <a:pt x="662" y="200"/>
                  </a:cubicBezTo>
                  <a:cubicBezTo>
                    <a:pt x="661" y="197"/>
                    <a:pt x="660" y="194"/>
                    <a:pt x="660" y="192"/>
                  </a:cubicBezTo>
                  <a:cubicBezTo>
                    <a:pt x="660" y="190"/>
                    <a:pt x="659" y="185"/>
                    <a:pt x="661" y="185"/>
                  </a:cubicBezTo>
                  <a:cubicBezTo>
                    <a:pt x="664" y="185"/>
                    <a:pt x="664" y="188"/>
                    <a:pt x="665" y="186"/>
                  </a:cubicBezTo>
                  <a:cubicBezTo>
                    <a:pt x="666" y="184"/>
                    <a:pt x="667" y="180"/>
                    <a:pt x="669" y="180"/>
                  </a:cubicBezTo>
                  <a:cubicBezTo>
                    <a:pt x="671" y="181"/>
                    <a:pt x="671" y="185"/>
                    <a:pt x="672" y="186"/>
                  </a:cubicBezTo>
                  <a:cubicBezTo>
                    <a:pt x="673" y="187"/>
                    <a:pt x="681" y="187"/>
                    <a:pt x="680" y="186"/>
                  </a:cubicBezTo>
                  <a:cubicBezTo>
                    <a:pt x="678" y="185"/>
                    <a:pt x="675" y="182"/>
                    <a:pt x="677" y="181"/>
                  </a:cubicBezTo>
                  <a:cubicBezTo>
                    <a:pt x="679" y="180"/>
                    <a:pt x="684" y="176"/>
                    <a:pt x="683" y="175"/>
                  </a:cubicBezTo>
                  <a:cubicBezTo>
                    <a:pt x="682" y="174"/>
                    <a:pt x="678" y="171"/>
                    <a:pt x="681" y="171"/>
                  </a:cubicBezTo>
                  <a:cubicBezTo>
                    <a:pt x="683" y="170"/>
                    <a:pt x="686" y="173"/>
                    <a:pt x="688" y="174"/>
                  </a:cubicBezTo>
                  <a:cubicBezTo>
                    <a:pt x="689" y="175"/>
                    <a:pt x="692" y="177"/>
                    <a:pt x="695" y="176"/>
                  </a:cubicBezTo>
                  <a:cubicBezTo>
                    <a:pt x="698" y="175"/>
                    <a:pt x="699" y="173"/>
                    <a:pt x="700" y="170"/>
                  </a:cubicBezTo>
                  <a:cubicBezTo>
                    <a:pt x="700" y="168"/>
                    <a:pt x="692" y="160"/>
                    <a:pt x="689" y="158"/>
                  </a:cubicBezTo>
                  <a:cubicBezTo>
                    <a:pt x="685" y="157"/>
                    <a:pt x="700" y="162"/>
                    <a:pt x="701" y="164"/>
                  </a:cubicBezTo>
                  <a:cubicBezTo>
                    <a:pt x="703" y="166"/>
                    <a:pt x="706" y="162"/>
                    <a:pt x="705" y="158"/>
                  </a:cubicBezTo>
                  <a:cubicBezTo>
                    <a:pt x="705" y="155"/>
                    <a:pt x="704" y="155"/>
                    <a:pt x="707" y="155"/>
                  </a:cubicBezTo>
                  <a:cubicBezTo>
                    <a:pt x="710" y="155"/>
                    <a:pt x="712" y="153"/>
                    <a:pt x="713" y="152"/>
                  </a:cubicBezTo>
                  <a:cubicBezTo>
                    <a:pt x="714" y="151"/>
                    <a:pt x="719" y="157"/>
                    <a:pt x="722" y="156"/>
                  </a:cubicBezTo>
                  <a:cubicBezTo>
                    <a:pt x="723" y="156"/>
                    <a:pt x="729" y="152"/>
                    <a:pt x="730" y="149"/>
                  </a:cubicBezTo>
                  <a:cubicBezTo>
                    <a:pt x="730" y="147"/>
                    <a:pt x="732" y="143"/>
                    <a:pt x="733" y="141"/>
                  </a:cubicBezTo>
                  <a:cubicBezTo>
                    <a:pt x="735" y="139"/>
                    <a:pt x="739" y="134"/>
                    <a:pt x="737" y="134"/>
                  </a:cubicBezTo>
                  <a:cubicBezTo>
                    <a:pt x="735" y="133"/>
                    <a:pt x="728" y="133"/>
                    <a:pt x="724" y="131"/>
                  </a:cubicBezTo>
                  <a:cubicBezTo>
                    <a:pt x="720" y="129"/>
                    <a:pt x="713" y="127"/>
                    <a:pt x="711" y="127"/>
                  </a:cubicBezTo>
                  <a:cubicBezTo>
                    <a:pt x="710" y="127"/>
                    <a:pt x="690" y="129"/>
                    <a:pt x="691" y="128"/>
                  </a:cubicBezTo>
                  <a:cubicBezTo>
                    <a:pt x="691" y="127"/>
                    <a:pt x="695" y="126"/>
                    <a:pt x="697" y="126"/>
                  </a:cubicBezTo>
                  <a:cubicBezTo>
                    <a:pt x="699" y="126"/>
                    <a:pt x="707" y="125"/>
                    <a:pt x="707" y="124"/>
                  </a:cubicBezTo>
                  <a:cubicBezTo>
                    <a:pt x="707" y="123"/>
                    <a:pt x="705" y="121"/>
                    <a:pt x="707" y="120"/>
                  </a:cubicBezTo>
                  <a:cubicBezTo>
                    <a:pt x="710" y="119"/>
                    <a:pt x="711" y="121"/>
                    <a:pt x="715" y="122"/>
                  </a:cubicBezTo>
                  <a:cubicBezTo>
                    <a:pt x="720" y="123"/>
                    <a:pt x="726" y="126"/>
                    <a:pt x="728" y="127"/>
                  </a:cubicBezTo>
                  <a:cubicBezTo>
                    <a:pt x="729" y="128"/>
                    <a:pt x="738" y="132"/>
                    <a:pt x="740" y="131"/>
                  </a:cubicBezTo>
                  <a:cubicBezTo>
                    <a:pt x="743" y="130"/>
                    <a:pt x="754" y="120"/>
                    <a:pt x="755" y="119"/>
                  </a:cubicBezTo>
                  <a:cubicBezTo>
                    <a:pt x="756" y="118"/>
                    <a:pt x="749" y="110"/>
                    <a:pt x="751" y="109"/>
                  </a:cubicBezTo>
                  <a:cubicBezTo>
                    <a:pt x="753" y="108"/>
                    <a:pt x="753" y="111"/>
                    <a:pt x="756" y="110"/>
                  </a:cubicBezTo>
                  <a:cubicBezTo>
                    <a:pt x="759" y="109"/>
                    <a:pt x="762" y="108"/>
                    <a:pt x="762" y="109"/>
                  </a:cubicBezTo>
                  <a:cubicBezTo>
                    <a:pt x="762" y="111"/>
                    <a:pt x="761" y="116"/>
                    <a:pt x="764" y="117"/>
                  </a:cubicBezTo>
                  <a:cubicBezTo>
                    <a:pt x="767" y="118"/>
                    <a:pt x="771" y="120"/>
                    <a:pt x="770" y="117"/>
                  </a:cubicBezTo>
                  <a:cubicBezTo>
                    <a:pt x="769" y="115"/>
                    <a:pt x="767" y="113"/>
                    <a:pt x="769" y="112"/>
                  </a:cubicBezTo>
                  <a:cubicBezTo>
                    <a:pt x="770" y="112"/>
                    <a:pt x="771" y="111"/>
                    <a:pt x="771" y="109"/>
                  </a:cubicBezTo>
                  <a:cubicBezTo>
                    <a:pt x="772" y="107"/>
                    <a:pt x="774" y="108"/>
                    <a:pt x="772" y="106"/>
                  </a:cubicBezTo>
                  <a:cubicBezTo>
                    <a:pt x="769" y="103"/>
                    <a:pt x="765" y="101"/>
                    <a:pt x="766" y="100"/>
                  </a:cubicBezTo>
                  <a:cubicBezTo>
                    <a:pt x="767" y="100"/>
                    <a:pt x="771" y="99"/>
                    <a:pt x="772" y="101"/>
                  </a:cubicBezTo>
                  <a:cubicBezTo>
                    <a:pt x="774" y="102"/>
                    <a:pt x="775" y="103"/>
                    <a:pt x="775" y="105"/>
                  </a:cubicBezTo>
                  <a:cubicBezTo>
                    <a:pt x="776" y="107"/>
                    <a:pt x="778" y="111"/>
                    <a:pt x="778" y="112"/>
                  </a:cubicBezTo>
                  <a:cubicBezTo>
                    <a:pt x="777" y="113"/>
                    <a:pt x="778" y="116"/>
                    <a:pt x="779" y="115"/>
                  </a:cubicBezTo>
                  <a:cubicBezTo>
                    <a:pt x="781" y="114"/>
                    <a:pt x="781" y="112"/>
                    <a:pt x="784" y="110"/>
                  </a:cubicBezTo>
                  <a:cubicBezTo>
                    <a:pt x="787" y="109"/>
                    <a:pt x="790" y="108"/>
                    <a:pt x="793" y="106"/>
                  </a:cubicBezTo>
                  <a:cubicBezTo>
                    <a:pt x="796" y="104"/>
                    <a:pt x="795" y="104"/>
                    <a:pt x="799" y="103"/>
                  </a:cubicBezTo>
                  <a:cubicBezTo>
                    <a:pt x="802" y="102"/>
                    <a:pt x="804" y="100"/>
                    <a:pt x="804" y="99"/>
                  </a:cubicBezTo>
                  <a:cubicBezTo>
                    <a:pt x="804" y="98"/>
                    <a:pt x="806" y="90"/>
                    <a:pt x="805" y="88"/>
                  </a:cubicBezTo>
                  <a:cubicBezTo>
                    <a:pt x="804" y="87"/>
                    <a:pt x="802" y="84"/>
                    <a:pt x="802" y="81"/>
                  </a:cubicBezTo>
                  <a:cubicBezTo>
                    <a:pt x="803" y="78"/>
                    <a:pt x="803" y="75"/>
                    <a:pt x="802" y="74"/>
                  </a:cubicBezTo>
                  <a:cubicBezTo>
                    <a:pt x="802" y="73"/>
                    <a:pt x="801" y="70"/>
                    <a:pt x="804" y="70"/>
                  </a:cubicBezTo>
                  <a:cubicBezTo>
                    <a:pt x="807" y="70"/>
                    <a:pt x="812" y="71"/>
                    <a:pt x="813" y="69"/>
                  </a:cubicBezTo>
                  <a:cubicBezTo>
                    <a:pt x="814" y="66"/>
                    <a:pt x="815" y="65"/>
                    <a:pt x="813" y="64"/>
                  </a:cubicBezTo>
                  <a:cubicBezTo>
                    <a:pt x="812" y="63"/>
                    <a:pt x="811" y="63"/>
                    <a:pt x="813" y="61"/>
                  </a:cubicBezTo>
                  <a:cubicBezTo>
                    <a:pt x="815" y="60"/>
                    <a:pt x="816" y="58"/>
                    <a:pt x="814" y="58"/>
                  </a:cubicBezTo>
                  <a:cubicBezTo>
                    <a:pt x="812" y="59"/>
                    <a:pt x="808" y="60"/>
                    <a:pt x="808" y="59"/>
                  </a:cubicBezTo>
                  <a:cubicBezTo>
                    <a:pt x="807" y="58"/>
                    <a:pt x="806" y="56"/>
                    <a:pt x="808" y="55"/>
                  </a:cubicBezTo>
                  <a:cubicBezTo>
                    <a:pt x="809" y="54"/>
                    <a:pt x="804" y="54"/>
                    <a:pt x="806" y="52"/>
                  </a:cubicBezTo>
                  <a:cubicBezTo>
                    <a:pt x="808" y="50"/>
                    <a:pt x="810" y="48"/>
                    <a:pt x="808" y="48"/>
                  </a:cubicBezTo>
                  <a:cubicBezTo>
                    <a:pt x="807" y="48"/>
                    <a:pt x="802" y="46"/>
                    <a:pt x="801" y="47"/>
                  </a:cubicBezTo>
                  <a:cubicBezTo>
                    <a:pt x="801" y="48"/>
                    <a:pt x="797" y="49"/>
                    <a:pt x="796" y="48"/>
                  </a:cubicBezTo>
                  <a:cubicBezTo>
                    <a:pt x="795" y="47"/>
                    <a:pt x="794" y="45"/>
                    <a:pt x="792" y="45"/>
                  </a:cubicBezTo>
                  <a:cubicBezTo>
                    <a:pt x="789" y="45"/>
                    <a:pt x="784" y="46"/>
                    <a:pt x="783" y="46"/>
                  </a:cubicBezTo>
                  <a:cubicBezTo>
                    <a:pt x="782" y="45"/>
                    <a:pt x="780" y="44"/>
                    <a:pt x="781" y="46"/>
                  </a:cubicBezTo>
                  <a:cubicBezTo>
                    <a:pt x="781" y="47"/>
                    <a:pt x="782" y="48"/>
                    <a:pt x="780" y="49"/>
                  </a:cubicBezTo>
                  <a:cubicBezTo>
                    <a:pt x="779" y="50"/>
                    <a:pt x="780" y="52"/>
                    <a:pt x="780" y="55"/>
                  </a:cubicBezTo>
                  <a:cubicBezTo>
                    <a:pt x="780" y="57"/>
                    <a:pt x="778" y="58"/>
                    <a:pt x="780" y="58"/>
                  </a:cubicBezTo>
                  <a:cubicBezTo>
                    <a:pt x="781" y="59"/>
                    <a:pt x="785" y="61"/>
                    <a:pt x="784" y="62"/>
                  </a:cubicBezTo>
                  <a:cubicBezTo>
                    <a:pt x="782" y="62"/>
                    <a:pt x="787" y="64"/>
                    <a:pt x="786" y="64"/>
                  </a:cubicBezTo>
                  <a:cubicBezTo>
                    <a:pt x="784" y="65"/>
                    <a:pt x="783" y="67"/>
                    <a:pt x="780" y="66"/>
                  </a:cubicBezTo>
                  <a:cubicBezTo>
                    <a:pt x="777" y="65"/>
                    <a:pt x="777" y="65"/>
                    <a:pt x="776" y="66"/>
                  </a:cubicBezTo>
                  <a:cubicBezTo>
                    <a:pt x="775" y="67"/>
                    <a:pt x="771" y="77"/>
                    <a:pt x="769" y="79"/>
                  </a:cubicBezTo>
                  <a:cubicBezTo>
                    <a:pt x="767" y="80"/>
                    <a:pt x="765" y="86"/>
                    <a:pt x="763" y="85"/>
                  </a:cubicBezTo>
                  <a:cubicBezTo>
                    <a:pt x="761" y="84"/>
                    <a:pt x="762" y="82"/>
                    <a:pt x="761" y="84"/>
                  </a:cubicBezTo>
                  <a:cubicBezTo>
                    <a:pt x="760" y="87"/>
                    <a:pt x="763" y="91"/>
                    <a:pt x="760" y="92"/>
                  </a:cubicBezTo>
                  <a:cubicBezTo>
                    <a:pt x="758" y="93"/>
                    <a:pt x="755" y="96"/>
                    <a:pt x="753" y="95"/>
                  </a:cubicBezTo>
                  <a:cubicBezTo>
                    <a:pt x="752" y="95"/>
                    <a:pt x="749" y="95"/>
                    <a:pt x="749" y="92"/>
                  </a:cubicBezTo>
                  <a:cubicBezTo>
                    <a:pt x="749" y="90"/>
                    <a:pt x="747" y="87"/>
                    <a:pt x="746" y="86"/>
                  </a:cubicBezTo>
                  <a:cubicBezTo>
                    <a:pt x="745" y="84"/>
                    <a:pt x="748" y="77"/>
                    <a:pt x="748" y="76"/>
                  </a:cubicBezTo>
                  <a:cubicBezTo>
                    <a:pt x="748" y="75"/>
                    <a:pt x="750" y="73"/>
                    <a:pt x="750" y="75"/>
                  </a:cubicBezTo>
                  <a:cubicBezTo>
                    <a:pt x="751" y="76"/>
                    <a:pt x="752" y="74"/>
                    <a:pt x="753" y="70"/>
                  </a:cubicBezTo>
                  <a:cubicBezTo>
                    <a:pt x="754" y="67"/>
                    <a:pt x="757" y="65"/>
                    <a:pt x="755" y="63"/>
                  </a:cubicBezTo>
                  <a:cubicBezTo>
                    <a:pt x="753" y="62"/>
                    <a:pt x="751" y="60"/>
                    <a:pt x="750" y="58"/>
                  </a:cubicBezTo>
                  <a:cubicBezTo>
                    <a:pt x="750" y="56"/>
                    <a:pt x="745" y="57"/>
                    <a:pt x="744" y="57"/>
                  </a:cubicBezTo>
                  <a:cubicBezTo>
                    <a:pt x="743" y="58"/>
                    <a:pt x="739" y="59"/>
                    <a:pt x="740" y="61"/>
                  </a:cubicBezTo>
                  <a:cubicBezTo>
                    <a:pt x="741" y="64"/>
                    <a:pt x="738" y="68"/>
                    <a:pt x="737" y="69"/>
                  </a:cubicBezTo>
                  <a:cubicBezTo>
                    <a:pt x="735" y="69"/>
                    <a:pt x="731" y="75"/>
                    <a:pt x="730" y="75"/>
                  </a:cubicBezTo>
                  <a:cubicBezTo>
                    <a:pt x="728" y="75"/>
                    <a:pt x="727" y="71"/>
                    <a:pt x="727" y="69"/>
                  </a:cubicBezTo>
                  <a:cubicBezTo>
                    <a:pt x="728" y="67"/>
                    <a:pt x="731" y="61"/>
                    <a:pt x="729" y="59"/>
                  </a:cubicBezTo>
                  <a:cubicBezTo>
                    <a:pt x="728" y="58"/>
                    <a:pt x="724" y="57"/>
                    <a:pt x="726" y="56"/>
                  </a:cubicBezTo>
                  <a:cubicBezTo>
                    <a:pt x="728" y="56"/>
                    <a:pt x="731" y="57"/>
                    <a:pt x="730" y="55"/>
                  </a:cubicBezTo>
                  <a:cubicBezTo>
                    <a:pt x="729" y="54"/>
                    <a:pt x="726" y="53"/>
                    <a:pt x="724" y="52"/>
                  </a:cubicBezTo>
                  <a:cubicBezTo>
                    <a:pt x="722" y="51"/>
                    <a:pt x="724" y="49"/>
                    <a:pt x="721" y="48"/>
                  </a:cubicBezTo>
                  <a:cubicBezTo>
                    <a:pt x="719" y="47"/>
                    <a:pt x="716" y="46"/>
                    <a:pt x="717" y="45"/>
                  </a:cubicBezTo>
                  <a:cubicBezTo>
                    <a:pt x="719" y="44"/>
                    <a:pt x="723" y="44"/>
                    <a:pt x="725" y="42"/>
                  </a:cubicBezTo>
                  <a:cubicBezTo>
                    <a:pt x="728" y="41"/>
                    <a:pt x="728" y="38"/>
                    <a:pt x="727" y="39"/>
                  </a:cubicBezTo>
                  <a:cubicBezTo>
                    <a:pt x="726" y="40"/>
                    <a:pt x="724" y="39"/>
                    <a:pt x="723" y="39"/>
                  </a:cubicBezTo>
                  <a:cubicBezTo>
                    <a:pt x="721" y="39"/>
                    <a:pt x="718" y="38"/>
                    <a:pt x="721" y="38"/>
                  </a:cubicBezTo>
                  <a:cubicBezTo>
                    <a:pt x="724" y="37"/>
                    <a:pt x="728" y="38"/>
                    <a:pt x="728" y="36"/>
                  </a:cubicBezTo>
                  <a:cubicBezTo>
                    <a:pt x="728" y="33"/>
                    <a:pt x="727" y="29"/>
                    <a:pt x="724" y="26"/>
                  </a:cubicBezTo>
                  <a:cubicBezTo>
                    <a:pt x="721" y="23"/>
                    <a:pt x="719" y="20"/>
                    <a:pt x="719" y="18"/>
                  </a:cubicBezTo>
                  <a:cubicBezTo>
                    <a:pt x="719" y="16"/>
                    <a:pt x="718" y="12"/>
                    <a:pt x="719" y="10"/>
                  </a:cubicBezTo>
                  <a:cubicBezTo>
                    <a:pt x="720" y="8"/>
                    <a:pt x="719" y="1"/>
                    <a:pt x="714" y="1"/>
                  </a:cubicBezTo>
                  <a:cubicBezTo>
                    <a:pt x="711" y="0"/>
                    <a:pt x="706" y="0"/>
                    <a:pt x="705" y="3"/>
                  </a:cubicBezTo>
                  <a:cubicBezTo>
                    <a:pt x="704" y="6"/>
                    <a:pt x="706" y="9"/>
                    <a:pt x="706" y="10"/>
                  </a:cubicBezTo>
                  <a:cubicBezTo>
                    <a:pt x="705" y="11"/>
                    <a:pt x="703" y="13"/>
                    <a:pt x="702" y="12"/>
                  </a:cubicBezTo>
                  <a:cubicBezTo>
                    <a:pt x="701" y="11"/>
                    <a:pt x="700" y="10"/>
                    <a:pt x="699" y="11"/>
                  </a:cubicBezTo>
                  <a:cubicBezTo>
                    <a:pt x="698" y="12"/>
                    <a:pt x="696" y="12"/>
                    <a:pt x="695" y="13"/>
                  </a:cubicBezTo>
                  <a:cubicBezTo>
                    <a:pt x="694" y="14"/>
                    <a:pt x="690" y="19"/>
                    <a:pt x="689" y="23"/>
                  </a:cubicBezTo>
                  <a:cubicBezTo>
                    <a:pt x="687" y="26"/>
                    <a:pt x="685" y="30"/>
                    <a:pt x="685" y="35"/>
                  </a:cubicBezTo>
                  <a:cubicBezTo>
                    <a:pt x="684" y="40"/>
                    <a:pt x="686" y="41"/>
                    <a:pt x="689" y="41"/>
                  </a:cubicBezTo>
                  <a:cubicBezTo>
                    <a:pt x="691" y="41"/>
                    <a:pt x="689" y="44"/>
                    <a:pt x="692" y="44"/>
                  </a:cubicBezTo>
                  <a:cubicBezTo>
                    <a:pt x="695" y="44"/>
                    <a:pt x="694" y="49"/>
                    <a:pt x="696" y="49"/>
                  </a:cubicBezTo>
                  <a:cubicBezTo>
                    <a:pt x="699" y="49"/>
                    <a:pt x="701" y="48"/>
                    <a:pt x="702" y="49"/>
                  </a:cubicBezTo>
                  <a:cubicBezTo>
                    <a:pt x="704" y="50"/>
                    <a:pt x="712" y="49"/>
                    <a:pt x="709" y="51"/>
                  </a:cubicBezTo>
                  <a:cubicBezTo>
                    <a:pt x="707" y="52"/>
                    <a:pt x="704" y="51"/>
                    <a:pt x="702" y="54"/>
                  </a:cubicBezTo>
                  <a:cubicBezTo>
                    <a:pt x="699" y="57"/>
                    <a:pt x="697" y="60"/>
                    <a:pt x="695" y="62"/>
                  </a:cubicBezTo>
                  <a:cubicBezTo>
                    <a:pt x="693" y="64"/>
                    <a:pt x="693" y="67"/>
                    <a:pt x="694" y="66"/>
                  </a:cubicBezTo>
                  <a:cubicBezTo>
                    <a:pt x="695" y="65"/>
                    <a:pt x="702" y="62"/>
                    <a:pt x="702" y="63"/>
                  </a:cubicBezTo>
                  <a:cubicBezTo>
                    <a:pt x="702" y="64"/>
                    <a:pt x="700" y="67"/>
                    <a:pt x="701" y="68"/>
                  </a:cubicBezTo>
                  <a:cubicBezTo>
                    <a:pt x="703" y="69"/>
                    <a:pt x="702" y="71"/>
                    <a:pt x="700" y="71"/>
                  </a:cubicBezTo>
                  <a:cubicBezTo>
                    <a:pt x="698" y="71"/>
                    <a:pt x="694" y="72"/>
                    <a:pt x="692" y="74"/>
                  </a:cubicBezTo>
                  <a:cubicBezTo>
                    <a:pt x="690" y="76"/>
                    <a:pt x="687" y="80"/>
                    <a:pt x="685" y="81"/>
                  </a:cubicBezTo>
                  <a:cubicBezTo>
                    <a:pt x="683" y="81"/>
                    <a:pt x="681" y="84"/>
                    <a:pt x="680" y="84"/>
                  </a:cubicBezTo>
                  <a:cubicBezTo>
                    <a:pt x="678" y="85"/>
                    <a:pt x="677" y="87"/>
                    <a:pt x="678" y="89"/>
                  </a:cubicBezTo>
                  <a:cubicBezTo>
                    <a:pt x="679" y="91"/>
                    <a:pt x="681" y="96"/>
                    <a:pt x="679" y="97"/>
                  </a:cubicBezTo>
                  <a:cubicBezTo>
                    <a:pt x="678" y="98"/>
                    <a:pt x="676" y="104"/>
                    <a:pt x="676" y="100"/>
                  </a:cubicBezTo>
                  <a:cubicBezTo>
                    <a:pt x="676" y="97"/>
                    <a:pt x="677" y="94"/>
                    <a:pt x="673" y="92"/>
                  </a:cubicBezTo>
                  <a:cubicBezTo>
                    <a:pt x="669" y="91"/>
                    <a:pt x="670" y="86"/>
                    <a:pt x="671" y="85"/>
                  </a:cubicBezTo>
                  <a:cubicBezTo>
                    <a:pt x="672" y="85"/>
                    <a:pt x="674" y="82"/>
                    <a:pt x="673" y="81"/>
                  </a:cubicBezTo>
                  <a:cubicBezTo>
                    <a:pt x="671" y="80"/>
                    <a:pt x="671" y="79"/>
                    <a:pt x="672" y="78"/>
                  </a:cubicBezTo>
                  <a:cubicBezTo>
                    <a:pt x="673" y="77"/>
                    <a:pt x="675" y="76"/>
                    <a:pt x="672" y="75"/>
                  </a:cubicBezTo>
                  <a:cubicBezTo>
                    <a:pt x="670" y="74"/>
                    <a:pt x="668" y="71"/>
                    <a:pt x="666" y="72"/>
                  </a:cubicBezTo>
                  <a:cubicBezTo>
                    <a:pt x="664" y="73"/>
                    <a:pt x="660" y="76"/>
                    <a:pt x="660" y="77"/>
                  </a:cubicBezTo>
                  <a:cubicBezTo>
                    <a:pt x="660" y="78"/>
                    <a:pt x="662" y="87"/>
                    <a:pt x="661" y="86"/>
                  </a:cubicBezTo>
                  <a:cubicBezTo>
                    <a:pt x="659" y="85"/>
                    <a:pt x="657" y="82"/>
                    <a:pt x="656" y="82"/>
                  </a:cubicBezTo>
                  <a:cubicBezTo>
                    <a:pt x="655" y="83"/>
                    <a:pt x="650" y="85"/>
                    <a:pt x="648" y="85"/>
                  </a:cubicBezTo>
                  <a:cubicBezTo>
                    <a:pt x="646" y="84"/>
                    <a:pt x="641" y="83"/>
                    <a:pt x="639" y="84"/>
                  </a:cubicBezTo>
                  <a:cubicBezTo>
                    <a:pt x="637" y="85"/>
                    <a:pt x="629" y="87"/>
                    <a:pt x="628" y="87"/>
                  </a:cubicBezTo>
                  <a:cubicBezTo>
                    <a:pt x="626" y="87"/>
                    <a:pt x="622" y="86"/>
                    <a:pt x="621" y="86"/>
                  </a:cubicBezTo>
                  <a:cubicBezTo>
                    <a:pt x="620" y="86"/>
                    <a:pt x="619" y="84"/>
                    <a:pt x="617" y="83"/>
                  </a:cubicBezTo>
                  <a:cubicBezTo>
                    <a:pt x="614" y="82"/>
                    <a:pt x="615" y="77"/>
                    <a:pt x="612" y="78"/>
                  </a:cubicBezTo>
                  <a:cubicBezTo>
                    <a:pt x="608" y="80"/>
                    <a:pt x="605" y="80"/>
                    <a:pt x="604" y="78"/>
                  </a:cubicBezTo>
                  <a:cubicBezTo>
                    <a:pt x="603" y="76"/>
                    <a:pt x="598" y="76"/>
                    <a:pt x="597" y="73"/>
                  </a:cubicBezTo>
                  <a:cubicBezTo>
                    <a:pt x="596" y="70"/>
                    <a:pt x="600" y="65"/>
                    <a:pt x="598" y="65"/>
                  </a:cubicBezTo>
                  <a:cubicBezTo>
                    <a:pt x="596" y="64"/>
                    <a:pt x="589" y="65"/>
                    <a:pt x="586" y="65"/>
                  </a:cubicBezTo>
                  <a:cubicBezTo>
                    <a:pt x="583" y="65"/>
                    <a:pt x="576" y="66"/>
                    <a:pt x="575" y="66"/>
                  </a:cubicBezTo>
                  <a:cubicBezTo>
                    <a:pt x="574" y="66"/>
                    <a:pt x="571" y="69"/>
                    <a:pt x="569" y="71"/>
                  </a:cubicBezTo>
                  <a:cubicBezTo>
                    <a:pt x="567" y="73"/>
                    <a:pt x="564" y="74"/>
                    <a:pt x="566" y="75"/>
                  </a:cubicBezTo>
                  <a:cubicBezTo>
                    <a:pt x="567" y="76"/>
                    <a:pt x="569" y="79"/>
                    <a:pt x="570" y="77"/>
                  </a:cubicBezTo>
                  <a:cubicBezTo>
                    <a:pt x="570" y="76"/>
                    <a:pt x="570" y="74"/>
                    <a:pt x="572" y="74"/>
                  </a:cubicBezTo>
                  <a:cubicBezTo>
                    <a:pt x="574" y="74"/>
                    <a:pt x="576" y="75"/>
                    <a:pt x="579" y="74"/>
                  </a:cubicBezTo>
                  <a:cubicBezTo>
                    <a:pt x="581" y="73"/>
                    <a:pt x="585" y="71"/>
                    <a:pt x="587" y="70"/>
                  </a:cubicBezTo>
                  <a:cubicBezTo>
                    <a:pt x="588" y="70"/>
                    <a:pt x="594" y="69"/>
                    <a:pt x="593" y="70"/>
                  </a:cubicBezTo>
                  <a:cubicBezTo>
                    <a:pt x="592" y="71"/>
                    <a:pt x="588" y="74"/>
                    <a:pt x="587" y="74"/>
                  </a:cubicBezTo>
                  <a:cubicBezTo>
                    <a:pt x="585" y="75"/>
                    <a:pt x="580" y="76"/>
                    <a:pt x="579" y="77"/>
                  </a:cubicBezTo>
                  <a:cubicBezTo>
                    <a:pt x="578" y="78"/>
                    <a:pt x="575" y="80"/>
                    <a:pt x="574" y="80"/>
                  </a:cubicBezTo>
                  <a:cubicBezTo>
                    <a:pt x="572" y="80"/>
                    <a:pt x="568" y="81"/>
                    <a:pt x="567" y="83"/>
                  </a:cubicBezTo>
                  <a:cubicBezTo>
                    <a:pt x="566" y="84"/>
                    <a:pt x="564" y="87"/>
                    <a:pt x="563" y="88"/>
                  </a:cubicBezTo>
                  <a:cubicBezTo>
                    <a:pt x="561" y="89"/>
                    <a:pt x="565" y="90"/>
                    <a:pt x="565" y="91"/>
                  </a:cubicBezTo>
                  <a:cubicBezTo>
                    <a:pt x="564" y="93"/>
                    <a:pt x="564" y="95"/>
                    <a:pt x="565" y="96"/>
                  </a:cubicBezTo>
                  <a:cubicBezTo>
                    <a:pt x="567" y="97"/>
                    <a:pt x="564" y="98"/>
                    <a:pt x="563" y="101"/>
                  </a:cubicBezTo>
                  <a:cubicBezTo>
                    <a:pt x="561" y="103"/>
                    <a:pt x="566" y="108"/>
                    <a:pt x="562" y="107"/>
                  </a:cubicBezTo>
                  <a:cubicBezTo>
                    <a:pt x="559" y="105"/>
                    <a:pt x="554" y="101"/>
                    <a:pt x="557" y="100"/>
                  </a:cubicBezTo>
                  <a:cubicBezTo>
                    <a:pt x="559" y="98"/>
                    <a:pt x="561" y="97"/>
                    <a:pt x="560" y="96"/>
                  </a:cubicBezTo>
                  <a:cubicBezTo>
                    <a:pt x="560" y="94"/>
                    <a:pt x="559" y="89"/>
                    <a:pt x="557" y="90"/>
                  </a:cubicBezTo>
                  <a:cubicBezTo>
                    <a:pt x="554" y="91"/>
                    <a:pt x="552" y="93"/>
                    <a:pt x="552" y="91"/>
                  </a:cubicBezTo>
                  <a:cubicBezTo>
                    <a:pt x="553" y="90"/>
                    <a:pt x="556" y="85"/>
                    <a:pt x="554" y="86"/>
                  </a:cubicBezTo>
                  <a:cubicBezTo>
                    <a:pt x="553" y="86"/>
                    <a:pt x="550" y="87"/>
                    <a:pt x="550" y="86"/>
                  </a:cubicBezTo>
                  <a:cubicBezTo>
                    <a:pt x="549" y="85"/>
                    <a:pt x="547" y="80"/>
                    <a:pt x="546" y="80"/>
                  </a:cubicBezTo>
                  <a:cubicBezTo>
                    <a:pt x="545" y="81"/>
                    <a:pt x="538" y="85"/>
                    <a:pt x="536" y="85"/>
                  </a:cubicBezTo>
                  <a:cubicBezTo>
                    <a:pt x="533" y="86"/>
                    <a:pt x="521" y="87"/>
                    <a:pt x="518" y="87"/>
                  </a:cubicBezTo>
                  <a:cubicBezTo>
                    <a:pt x="516" y="86"/>
                    <a:pt x="516" y="87"/>
                    <a:pt x="512" y="86"/>
                  </a:cubicBezTo>
                  <a:cubicBezTo>
                    <a:pt x="508" y="85"/>
                    <a:pt x="499" y="83"/>
                    <a:pt x="502" y="82"/>
                  </a:cubicBezTo>
                  <a:cubicBezTo>
                    <a:pt x="506" y="82"/>
                    <a:pt x="509" y="82"/>
                    <a:pt x="509" y="80"/>
                  </a:cubicBezTo>
                  <a:cubicBezTo>
                    <a:pt x="509" y="79"/>
                    <a:pt x="505" y="77"/>
                    <a:pt x="507" y="77"/>
                  </a:cubicBezTo>
                  <a:cubicBezTo>
                    <a:pt x="510" y="77"/>
                    <a:pt x="513" y="77"/>
                    <a:pt x="513" y="77"/>
                  </a:cubicBezTo>
                  <a:cubicBezTo>
                    <a:pt x="513" y="76"/>
                    <a:pt x="510" y="74"/>
                    <a:pt x="514" y="73"/>
                  </a:cubicBezTo>
                  <a:cubicBezTo>
                    <a:pt x="519" y="73"/>
                    <a:pt x="519" y="75"/>
                    <a:pt x="521" y="74"/>
                  </a:cubicBezTo>
                  <a:cubicBezTo>
                    <a:pt x="522" y="73"/>
                    <a:pt x="522" y="70"/>
                    <a:pt x="520" y="68"/>
                  </a:cubicBezTo>
                  <a:cubicBezTo>
                    <a:pt x="518" y="67"/>
                    <a:pt x="518" y="64"/>
                    <a:pt x="513" y="63"/>
                  </a:cubicBezTo>
                  <a:cubicBezTo>
                    <a:pt x="509" y="63"/>
                    <a:pt x="505" y="62"/>
                    <a:pt x="506" y="64"/>
                  </a:cubicBezTo>
                  <a:cubicBezTo>
                    <a:pt x="506" y="66"/>
                    <a:pt x="509" y="68"/>
                    <a:pt x="505" y="67"/>
                  </a:cubicBezTo>
                  <a:cubicBezTo>
                    <a:pt x="502" y="66"/>
                    <a:pt x="501" y="65"/>
                    <a:pt x="497" y="64"/>
                  </a:cubicBezTo>
                  <a:cubicBezTo>
                    <a:pt x="493" y="63"/>
                    <a:pt x="493" y="60"/>
                    <a:pt x="490" y="59"/>
                  </a:cubicBezTo>
                  <a:cubicBezTo>
                    <a:pt x="488" y="58"/>
                    <a:pt x="490" y="57"/>
                    <a:pt x="488" y="56"/>
                  </a:cubicBezTo>
                  <a:cubicBezTo>
                    <a:pt x="485" y="56"/>
                    <a:pt x="472" y="48"/>
                    <a:pt x="470" y="48"/>
                  </a:cubicBezTo>
                  <a:cubicBezTo>
                    <a:pt x="467" y="48"/>
                    <a:pt x="465" y="45"/>
                    <a:pt x="462" y="45"/>
                  </a:cubicBezTo>
                  <a:cubicBezTo>
                    <a:pt x="459" y="45"/>
                    <a:pt x="454" y="44"/>
                    <a:pt x="454" y="45"/>
                  </a:cubicBezTo>
                  <a:cubicBezTo>
                    <a:pt x="453" y="47"/>
                    <a:pt x="448" y="51"/>
                    <a:pt x="446" y="50"/>
                  </a:cubicBezTo>
                  <a:cubicBezTo>
                    <a:pt x="444" y="49"/>
                    <a:pt x="447" y="47"/>
                    <a:pt x="448" y="46"/>
                  </a:cubicBezTo>
                  <a:cubicBezTo>
                    <a:pt x="448" y="45"/>
                    <a:pt x="446" y="42"/>
                    <a:pt x="447" y="41"/>
                  </a:cubicBezTo>
                  <a:cubicBezTo>
                    <a:pt x="448" y="39"/>
                    <a:pt x="447" y="39"/>
                    <a:pt x="445" y="40"/>
                  </a:cubicBezTo>
                  <a:cubicBezTo>
                    <a:pt x="443" y="41"/>
                    <a:pt x="443" y="42"/>
                    <a:pt x="443" y="44"/>
                  </a:cubicBezTo>
                  <a:cubicBezTo>
                    <a:pt x="443" y="45"/>
                    <a:pt x="440" y="46"/>
                    <a:pt x="440" y="47"/>
                  </a:cubicBezTo>
                  <a:cubicBezTo>
                    <a:pt x="439" y="48"/>
                    <a:pt x="439" y="51"/>
                    <a:pt x="436" y="52"/>
                  </a:cubicBezTo>
                  <a:cubicBezTo>
                    <a:pt x="434" y="52"/>
                    <a:pt x="431" y="51"/>
                    <a:pt x="430" y="48"/>
                  </a:cubicBezTo>
                  <a:cubicBezTo>
                    <a:pt x="428" y="44"/>
                    <a:pt x="426" y="42"/>
                    <a:pt x="426" y="39"/>
                  </a:cubicBezTo>
                  <a:cubicBezTo>
                    <a:pt x="427" y="35"/>
                    <a:pt x="425" y="30"/>
                    <a:pt x="424" y="28"/>
                  </a:cubicBezTo>
                  <a:cubicBezTo>
                    <a:pt x="423" y="27"/>
                    <a:pt x="420" y="25"/>
                    <a:pt x="419" y="26"/>
                  </a:cubicBezTo>
                  <a:cubicBezTo>
                    <a:pt x="419" y="27"/>
                    <a:pt x="417" y="28"/>
                    <a:pt x="418" y="29"/>
                  </a:cubicBezTo>
                  <a:cubicBezTo>
                    <a:pt x="419" y="30"/>
                    <a:pt x="418" y="33"/>
                    <a:pt x="419" y="34"/>
                  </a:cubicBezTo>
                  <a:cubicBezTo>
                    <a:pt x="421" y="35"/>
                    <a:pt x="422" y="36"/>
                    <a:pt x="421" y="37"/>
                  </a:cubicBezTo>
                  <a:cubicBezTo>
                    <a:pt x="420" y="37"/>
                    <a:pt x="417" y="37"/>
                    <a:pt x="417" y="38"/>
                  </a:cubicBezTo>
                  <a:cubicBezTo>
                    <a:pt x="416" y="39"/>
                    <a:pt x="415" y="41"/>
                    <a:pt x="413" y="42"/>
                  </a:cubicBezTo>
                  <a:cubicBezTo>
                    <a:pt x="412" y="42"/>
                    <a:pt x="410" y="46"/>
                    <a:pt x="409" y="47"/>
                  </a:cubicBezTo>
                  <a:cubicBezTo>
                    <a:pt x="407" y="47"/>
                    <a:pt x="407" y="43"/>
                    <a:pt x="405" y="44"/>
                  </a:cubicBezTo>
                  <a:cubicBezTo>
                    <a:pt x="403" y="44"/>
                    <a:pt x="398" y="48"/>
                    <a:pt x="399" y="45"/>
                  </a:cubicBezTo>
                  <a:cubicBezTo>
                    <a:pt x="400" y="42"/>
                    <a:pt x="402" y="41"/>
                    <a:pt x="401" y="38"/>
                  </a:cubicBezTo>
                  <a:cubicBezTo>
                    <a:pt x="399" y="36"/>
                    <a:pt x="399" y="35"/>
                    <a:pt x="396" y="37"/>
                  </a:cubicBezTo>
                  <a:cubicBezTo>
                    <a:pt x="394" y="39"/>
                    <a:pt x="388" y="42"/>
                    <a:pt x="386" y="43"/>
                  </a:cubicBezTo>
                  <a:cubicBezTo>
                    <a:pt x="385" y="44"/>
                    <a:pt x="378" y="53"/>
                    <a:pt x="376" y="54"/>
                  </a:cubicBezTo>
                  <a:cubicBezTo>
                    <a:pt x="375" y="54"/>
                    <a:pt x="370" y="57"/>
                    <a:pt x="372" y="55"/>
                  </a:cubicBezTo>
                  <a:cubicBezTo>
                    <a:pt x="373" y="54"/>
                    <a:pt x="380" y="47"/>
                    <a:pt x="379" y="46"/>
                  </a:cubicBezTo>
                  <a:cubicBezTo>
                    <a:pt x="379" y="45"/>
                    <a:pt x="379" y="44"/>
                    <a:pt x="377" y="45"/>
                  </a:cubicBezTo>
                  <a:cubicBezTo>
                    <a:pt x="376" y="45"/>
                    <a:pt x="369" y="51"/>
                    <a:pt x="365" y="53"/>
                  </a:cubicBezTo>
                  <a:cubicBezTo>
                    <a:pt x="362" y="55"/>
                    <a:pt x="355" y="58"/>
                    <a:pt x="353" y="59"/>
                  </a:cubicBezTo>
                  <a:cubicBezTo>
                    <a:pt x="352" y="60"/>
                    <a:pt x="350" y="65"/>
                    <a:pt x="349" y="64"/>
                  </a:cubicBezTo>
                  <a:cubicBezTo>
                    <a:pt x="349" y="63"/>
                    <a:pt x="349" y="60"/>
                    <a:pt x="347" y="61"/>
                  </a:cubicBezTo>
                  <a:cubicBezTo>
                    <a:pt x="345" y="62"/>
                    <a:pt x="346" y="64"/>
                    <a:pt x="344" y="64"/>
                  </a:cubicBezTo>
                  <a:cubicBezTo>
                    <a:pt x="342" y="64"/>
                    <a:pt x="340" y="62"/>
                    <a:pt x="339" y="64"/>
                  </a:cubicBezTo>
                  <a:cubicBezTo>
                    <a:pt x="338" y="65"/>
                    <a:pt x="337" y="66"/>
                    <a:pt x="335" y="65"/>
                  </a:cubicBezTo>
                  <a:cubicBezTo>
                    <a:pt x="333" y="63"/>
                    <a:pt x="331" y="62"/>
                    <a:pt x="331" y="63"/>
                  </a:cubicBezTo>
                  <a:cubicBezTo>
                    <a:pt x="330" y="64"/>
                    <a:pt x="329" y="66"/>
                    <a:pt x="327" y="65"/>
                  </a:cubicBezTo>
                  <a:cubicBezTo>
                    <a:pt x="325" y="64"/>
                    <a:pt x="321" y="60"/>
                    <a:pt x="320" y="59"/>
                  </a:cubicBezTo>
                  <a:cubicBezTo>
                    <a:pt x="319" y="57"/>
                    <a:pt x="320" y="56"/>
                    <a:pt x="318" y="55"/>
                  </a:cubicBezTo>
                  <a:cubicBezTo>
                    <a:pt x="316" y="54"/>
                    <a:pt x="317" y="49"/>
                    <a:pt x="315" y="48"/>
                  </a:cubicBezTo>
                  <a:cubicBezTo>
                    <a:pt x="313" y="48"/>
                    <a:pt x="310" y="49"/>
                    <a:pt x="307" y="48"/>
                  </a:cubicBezTo>
                  <a:cubicBezTo>
                    <a:pt x="306" y="48"/>
                    <a:pt x="306" y="48"/>
                    <a:pt x="305" y="48"/>
                  </a:cubicBezTo>
                  <a:cubicBezTo>
                    <a:pt x="305" y="48"/>
                    <a:pt x="305" y="48"/>
                    <a:pt x="304" y="48"/>
                  </a:cubicBezTo>
                  <a:cubicBezTo>
                    <a:pt x="304" y="48"/>
                    <a:pt x="303" y="48"/>
                    <a:pt x="303" y="48"/>
                  </a:cubicBezTo>
                  <a:cubicBezTo>
                    <a:pt x="301" y="48"/>
                    <a:pt x="299" y="48"/>
                    <a:pt x="297" y="47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6" y="47"/>
                    <a:pt x="296" y="47"/>
                    <a:pt x="296" y="47"/>
                  </a:cubicBezTo>
                  <a:cubicBezTo>
                    <a:pt x="294" y="46"/>
                    <a:pt x="285" y="41"/>
                    <a:pt x="283" y="40"/>
                  </a:cubicBezTo>
                  <a:cubicBezTo>
                    <a:pt x="281" y="39"/>
                    <a:pt x="280" y="38"/>
                    <a:pt x="275" y="40"/>
                  </a:cubicBezTo>
                  <a:cubicBezTo>
                    <a:pt x="270" y="41"/>
                    <a:pt x="263" y="41"/>
                    <a:pt x="258" y="40"/>
                  </a:cubicBezTo>
                  <a:cubicBezTo>
                    <a:pt x="252" y="38"/>
                    <a:pt x="245" y="39"/>
                    <a:pt x="244" y="38"/>
                  </a:cubicBezTo>
                  <a:cubicBezTo>
                    <a:pt x="244" y="37"/>
                    <a:pt x="243" y="35"/>
                    <a:pt x="241" y="35"/>
                  </a:cubicBezTo>
                  <a:cubicBezTo>
                    <a:pt x="238" y="35"/>
                    <a:pt x="228" y="33"/>
                    <a:pt x="227" y="32"/>
                  </a:cubicBezTo>
                  <a:cubicBezTo>
                    <a:pt x="225" y="31"/>
                    <a:pt x="218" y="30"/>
                    <a:pt x="216" y="31"/>
                  </a:cubicBezTo>
                  <a:cubicBezTo>
                    <a:pt x="214" y="32"/>
                    <a:pt x="214" y="34"/>
                    <a:pt x="211" y="33"/>
                  </a:cubicBezTo>
                  <a:cubicBezTo>
                    <a:pt x="208" y="32"/>
                    <a:pt x="211" y="31"/>
                    <a:pt x="209" y="30"/>
                  </a:cubicBezTo>
                  <a:cubicBezTo>
                    <a:pt x="207" y="29"/>
                    <a:pt x="204" y="28"/>
                    <a:pt x="205" y="27"/>
                  </a:cubicBezTo>
                  <a:cubicBezTo>
                    <a:pt x="206" y="26"/>
                    <a:pt x="210" y="23"/>
                    <a:pt x="209" y="23"/>
                  </a:cubicBezTo>
                  <a:cubicBezTo>
                    <a:pt x="207" y="22"/>
                    <a:pt x="197" y="24"/>
                    <a:pt x="195" y="25"/>
                  </a:cubicBezTo>
                  <a:cubicBezTo>
                    <a:pt x="193" y="25"/>
                    <a:pt x="188" y="24"/>
                    <a:pt x="190" y="23"/>
                  </a:cubicBezTo>
                  <a:cubicBezTo>
                    <a:pt x="192" y="21"/>
                    <a:pt x="195" y="20"/>
                    <a:pt x="193" y="19"/>
                  </a:cubicBezTo>
                  <a:cubicBezTo>
                    <a:pt x="192" y="18"/>
                    <a:pt x="189" y="18"/>
                    <a:pt x="187" y="20"/>
                  </a:cubicBezTo>
                  <a:cubicBezTo>
                    <a:pt x="185" y="22"/>
                    <a:pt x="183" y="27"/>
                    <a:pt x="182" y="25"/>
                  </a:cubicBezTo>
                  <a:cubicBezTo>
                    <a:pt x="181" y="24"/>
                    <a:pt x="184" y="19"/>
                    <a:pt x="184" y="18"/>
                  </a:cubicBezTo>
                  <a:cubicBezTo>
                    <a:pt x="183" y="18"/>
                    <a:pt x="181" y="16"/>
                    <a:pt x="180" y="16"/>
                  </a:cubicBezTo>
                  <a:cubicBezTo>
                    <a:pt x="179" y="15"/>
                    <a:pt x="176" y="13"/>
                    <a:pt x="175" y="14"/>
                  </a:cubicBezTo>
                  <a:cubicBezTo>
                    <a:pt x="173" y="14"/>
                    <a:pt x="169" y="21"/>
                    <a:pt x="165" y="23"/>
                  </a:cubicBezTo>
                  <a:cubicBezTo>
                    <a:pt x="161" y="24"/>
                    <a:pt x="150" y="27"/>
                    <a:pt x="148" y="26"/>
                  </a:cubicBezTo>
                  <a:cubicBezTo>
                    <a:pt x="147" y="26"/>
                    <a:pt x="144" y="25"/>
                    <a:pt x="142" y="26"/>
                  </a:cubicBezTo>
                  <a:cubicBezTo>
                    <a:pt x="141" y="27"/>
                    <a:pt x="137" y="31"/>
                    <a:pt x="135" y="32"/>
                  </a:cubicBezTo>
                  <a:cubicBezTo>
                    <a:pt x="133" y="32"/>
                    <a:pt x="127" y="34"/>
                    <a:pt x="122" y="34"/>
                  </a:cubicBezTo>
                  <a:cubicBezTo>
                    <a:pt x="117" y="34"/>
                    <a:pt x="118" y="37"/>
                    <a:pt x="116" y="38"/>
                  </a:cubicBezTo>
                  <a:cubicBezTo>
                    <a:pt x="114" y="39"/>
                    <a:pt x="112" y="43"/>
                    <a:pt x="110" y="44"/>
                  </a:cubicBezTo>
                  <a:cubicBezTo>
                    <a:pt x="108" y="45"/>
                    <a:pt x="101" y="54"/>
                    <a:pt x="99" y="56"/>
                  </a:cubicBezTo>
                  <a:cubicBezTo>
                    <a:pt x="97" y="57"/>
                    <a:pt x="91" y="64"/>
                    <a:pt x="88" y="64"/>
                  </a:cubicBezTo>
                  <a:cubicBezTo>
                    <a:pt x="86" y="65"/>
                    <a:pt x="86" y="64"/>
                    <a:pt x="83" y="64"/>
                  </a:cubicBezTo>
                  <a:cubicBezTo>
                    <a:pt x="81" y="65"/>
                    <a:pt x="74" y="66"/>
                    <a:pt x="71" y="66"/>
                  </a:cubicBezTo>
                  <a:cubicBezTo>
                    <a:pt x="67" y="66"/>
                    <a:pt x="66" y="72"/>
                    <a:pt x="65" y="72"/>
                  </a:cubicBezTo>
                  <a:cubicBezTo>
                    <a:pt x="63" y="72"/>
                    <a:pt x="60" y="72"/>
                    <a:pt x="61" y="74"/>
                  </a:cubicBezTo>
                  <a:cubicBezTo>
                    <a:pt x="61" y="75"/>
                    <a:pt x="64" y="76"/>
                    <a:pt x="65" y="78"/>
                  </a:cubicBezTo>
                  <a:cubicBezTo>
                    <a:pt x="65" y="81"/>
                    <a:pt x="67" y="79"/>
                    <a:pt x="68" y="81"/>
                  </a:cubicBezTo>
                  <a:cubicBezTo>
                    <a:pt x="69" y="83"/>
                    <a:pt x="71" y="86"/>
                    <a:pt x="73" y="87"/>
                  </a:cubicBezTo>
                  <a:cubicBezTo>
                    <a:pt x="74" y="89"/>
                    <a:pt x="75" y="88"/>
                    <a:pt x="75" y="91"/>
                  </a:cubicBezTo>
                  <a:cubicBezTo>
                    <a:pt x="74" y="93"/>
                    <a:pt x="75" y="95"/>
                    <a:pt x="75" y="98"/>
                  </a:cubicBezTo>
                  <a:cubicBezTo>
                    <a:pt x="75" y="100"/>
                    <a:pt x="78" y="101"/>
                    <a:pt x="80" y="101"/>
                  </a:cubicBezTo>
                  <a:cubicBezTo>
                    <a:pt x="83" y="101"/>
                    <a:pt x="90" y="102"/>
                    <a:pt x="89" y="103"/>
                  </a:cubicBezTo>
                  <a:cubicBezTo>
                    <a:pt x="89" y="105"/>
                    <a:pt x="90" y="106"/>
                    <a:pt x="92" y="107"/>
                  </a:cubicBezTo>
                  <a:cubicBezTo>
                    <a:pt x="94" y="109"/>
                    <a:pt x="101" y="109"/>
                    <a:pt x="99" y="109"/>
                  </a:cubicBezTo>
                  <a:cubicBezTo>
                    <a:pt x="98" y="110"/>
                    <a:pt x="97" y="112"/>
                    <a:pt x="95" y="111"/>
                  </a:cubicBezTo>
                  <a:cubicBezTo>
                    <a:pt x="93" y="110"/>
                    <a:pt x="88" y="109"/>
                    <a:pt x="86" y="108"/>
                  </a:cubicBezTo>
                  <a:cubicBezTo>
                    <a:pt x="85" y="106"/>
                    <a:pt x="85" y="108"/>
                    <a:pt x="84" y="110"/>
                  </a:cubicBezTo>
                  <a:cubicBezTo>
                    <a:pt x="84" y="112"/>
                    <a:pt x="82" y="115"/>
                    <a:pt x="84" y="114"/>
                  </a:cubicBezTo>
                  <a:cubicBezTo>
                    <a:pt x="86" y="113"/>
                    <a:pt x="88" y="110"/>
                    <a:pt x="89" y="112"/>
                  </a:cubicBezTo>
                  <a:cubicBezTo>
                    <a:pt x="91" y="115"/>
                    <a:pt x="93" y="116"/>
                    <a:pt x="91" y="117"/>
                  </a:cubicBezTo>
                  <a:cubicBezTo>
                    <a:pt x="90" y="117"/>
                    <a:pt x="88" y="116"/>
                    <a:pt x="87" y="118"/>
                  </a:cubicBezTo>
                  <a:cubicBezTo>
                    <a:pt x="86" y="119"/>
                    <a:pt x="85" y="122"/>
                    <a:pt x="83" y="121"/>
                  </a:cubicBezTo>
                  <a:cubicBezTo>
                    <a:pt x="81" y="121"/>
                    <a:pt x="79" y="119"/>
                    <a:pt x="78" y="120"/>
                  </a:cubicBezTo>
                  <a:cubicBezTo>
                    <a:pt x="77" y="120"/>
                    <a:pt x="74" y="122"/>
                    <a:pt x="74" y="122"/>
                  </a:cubicBezTo>
                  <a:cubicBezTo>
                    <a:pt x="73" y="121"/>
                    <a:pt x="73" y="120"/>
                    <a:pt x="72" y="120"/>
                  </a:cubicBezTo>
                  <a:cubicBezTo>
                    <a:pt x="71" y="120"/>
                    <a:pt x="68" y="120"/>
                    <a:pt x="67" y="119"/>
                  </a:cubicBezTo>
                  <a:cubicBezTo>
                    <a:pt x="66" y="117"/>
                    <a:pt x="66" y="115"/>
                    <a:pt x="67" y="113"/>
                  </a:cubicBezTo>
                  <a:cubicBezTo>
                    <a:pt x="69" y="112"/>
                    <a:pt x="72" y="107"/>
                    <a:pt x="71" y="107"/>
                  </a:cubicBezTo>
                  <a:cubicBezTo>
                    <a:pt x="69" y="107"/>
                    <a:pt x="61" y="109"/>
                    <a:pt x="59" y="110"/>
                  </a:cubicBezTo>
                  <a:cubicBezTo>
                    <a:pt x="58" y="111"/>
                    <a:pt x="54" y="112"/>
                    <a:pt x="52" y="113"/>
                  </a:cubicBezTo>
                  <a:cubicBezTo>
                    <a:pt x="49" y="115"/>
                    <a:pt x="47" y="116"/>
                    <a:pt x="47" y="117"/>
                  </a:cubicBezTo>
                  <a:cubicBezTo>
                    <a:pt x="47" y="118"/>
                    <a:pt x="45" y="119"/>
                    <a:pt x="44" y="118"/>
                  </a:cubicBezTo>
                  <a:cubicBezTo>
                    <a:pt x="43" y="118"/>
                    <a:pt x="37" y="122"/>
                    <a:pt x="35" y="122"/>
                  </a:cubicBezTo>
                  <a:cubicBezTo>
                    <a:pt x="34" y="123"/>
                    <a:pt x="31" y="123"/>
                    <a:pt x="30" y="124"/>
                  </a:cubicBezTo>
                  <a:cubicBezTo>
                    <a:pt x="28" y="125"/>
                    <a:pt x="27" y="127"/>
                    <a:pt x="26" y="127"/>
                  </a:cubicBezTo>
                  <a:cubicBezTo>
                    <a:pt x="25" y="127"/>
                    <a:pt x="26" y="128"/>
                    <a:pt x="28" y="129"/>
                  </a:cubicBezTo>
                  <a:cubicBezTo>
                    <a:pt x="30" y="130"/>
                    <a:pt x="32" y="130"/>
                    <a:pt x="31" y="133"/>
                  </a:cubicBezTo>
                  <a:cubicBezTo>
                    <a:pt x="29" y="135"/>
                    <a:pt x="30" y="139"/>
                    <a:pt x="31" y="140"/>
                  </a:cubicBezTo>
                  <a:cubicBezTo>
                    <a:pt x="32" y="141"/>
                    <a:pt x="29" y="147"/>
                    <a:pt x="32" y="148"/>
                  </a:cubicBezTo>
                  <a:cubicBezTo>
                    <a:pt x="35" y="149"/>
                    <a:pt x="36" y="150"/>
                    <a:pt x="42" y="149"/>
                  </a:cubicBezTo>
                  <a:cubicBezTo>
                    <a:pt x="48" y="148"/>
                    <a:pt x="49" y="148"/>
                    <a:pt x="52" y="148"/>
                  </a:cubicBezTo>
                  <a:cubicBezTo>
                    <a:pt x="56" y="148"/>
                    <a:pt x="56" y="148"/>
                    <a:pt x="58" y="147"/>
                  </a:cubicBezTo>
                  <a:cubicBezTo>
                    <a:pt x="59" y="146"/>
                    <a:pt x="58" y="149"/>
                    <a:pt x="62" y="148"/>
                  </a:cubicBezTo>
                  <a:cubicBezTo>
                    <a:pt x="65" y="147"/>
                    <a:pt x="71" y="141"/>
                    <a:pt x="74" y="141"/>
                  </a:cubicBezTo>
                  <a:cubicBezTo>
                    <a:pt x="77" y="141"/>
                    <a:pt x="75" y="143"/>
                    <a:pt x="77" y="143"/>
                  </a:cubicBezTo>
                  <a:cubicBezTo>
                    <a:pt x="79" y="142"/>
                    <a:pt x="80" y="141"/>
                    <a:pt x="79" y="143"/>
                  </a:cubicBezTo>
                  <a:cubicBezTo>
                    <a:pt x="78" y="146"/>
                    <a:pt x="76" y="148"/>
                    <a:pt x="74" y="148"/>
                  </a:cubicBezTo>
                  <a:cubicBezTo>
                    <a:pt x="73" y="149"/>
                    <a:pt x="77" y="150"/>
                    <a:pt x="76" y="152"/>
                  </a:cubicBezTo>
                  <a:cubicBezTo>
                    <a:pt x="75" y="155"/>
                    <a:pt x="74" y="161"/>
                    <a:pt x="71" y="163"/>
                  </a:cubicBezTo>
                  <a:cubicBezTo>
                    <a:pt x="67" y="164"/>
                    <a:pt x="64" y="165"/>
                    <a:pt x="61" y="165"/>
                  </a:cubicBezTo>
                  <a:cubicBezTo>
                    <a:pt x="59" y="165"/>
                    <a:pt x="56" y="168"/>
                    <a:pt x="53" y="169"/>
                  </a:cubicBezTo>
                  <a:cubicBezTo>
                    <a:pt x="51" y="170"/>
                    <a:pt x="46" y="172"/>
                    <a:pt x="45" y="171"/>
                  </a:cubicBezTo>
                  <a:cubicBezTo>
                    <a:pt x="45" y="170"/>
                    <a:pt x="44" y="169"/>
                    <a:pt x="43" y="169"/>
                  </a:cubicBezTo>
                  <a:cubicBezTo>
                    <a:pt x="41" y="169"/>
                    <a:pt x="37" y="168"/>
                    <a:pt x="35" y="170"/>
                  </a:cubicBezTo>
                  <a:cubicBezTo>
                    <a:pt x="32" y="172"/>
                    <a:pt x="30" y="176"/>
                    <a:pt x="28" y="178"/>
                  </a:cubicBezTo>
                  <a:cubicBezTo>
                    <a:pt x="26" y="180"/>
                    <a:pt x="17" y="186"/>
                    <a:pt x="15" y="188"/>
                  </a:cubicBezTo>
                  <a:cubicBezTo>
                    <a:pt x="14" y="191"/>
                    <a:pt x="14" y="193"/>
                    <a:pt x="12" y="194"/>
                  </a:cubicBezTo>
                  <a:cubicBezTo>
                    <a:pt x="9" y="195"/>
                    <a:pt x="6" y="198"/>
                    <a:pt x="8" y="198"/>
                  </a:cubicBezTo>
                  <a:cubicBezTo>
                    <a:pt x="10" y="198"/>
                    <a:pt x="14" y="195"/>
                    <a:pt x="13" y="197"/>
                  </a:cubicBezTo>
                  <a:cubicBezTo>
                    <a:pt x="12" y="199"/>
                    <a:pt x="9" y="201"/>
                    <a:pt x="8" y="202"/>
                  </a:cubicBezTo>
                  <a:cubicBezTo>
                    <a:pt x="8" y="204"/>
                    <a:pt x="11" y="205"/>
                    <a:pt x="13" y="206"/>
                  </a:cubicBezTo>
                  <a:cubicBezTo>
                    <a:pt x="15" y="207"/>
                    <a:pt x="17" y="208"/>
                    <a:pt x="20" y="209"/>
                  </a:cubicBezTo>
                  <a:cubicBezTo>
                    <a:pt x="23" y="210"/>
                    <a:pt x="26" y="208"/>
                    <a:pt x="25" y="210"/>
                  </a:cubicBezTo>
                  <a:cubicBezTo>
                    <a:pt x="23" y="213"/>
                    <a:pt x="20" y="213"/>
                    <a:pt x="18" y="215"/>
                  </a:cubicBezTo>
                  <a:cubicBezTo>
                    <a:pt x="16" y="218"/>
                    <a:pt x="14" y="221"/>
                    <a:pt x="16" y="221"/>
                  </a:cubicBezTo>
                  <a:cubicBezTo>
                    <a:pt x="18" y="222"/>
                    <a:pt x="17" y="222"/>
                    <a:pt x="18" y="224"/>
                  </a:cubicBezTo>
                  <a:cubicBezTo>
                    <a:pt x="18" y="226"/>
                    <a:pt x="23" y="225"/>
                    <a:pt x="25" y="225"/>
                  </a:cubicBezTo>
                  <a:cubicBezTo>
                    <a:pt x="28" y="225"/>
                    <a:pt x="32" y="223"/>
                    <a:pt x="31" y="221"/>
                  </a:cubicBezTo>
                  <a:cubicBezTo>
                    <a:pt x="31" y="220"/>
                    <a:pt x="34" y="215"/>
                    <a:pt x="35" y="215"/>
                  </a:cubicBezTo>
                  <a:cubicBezTo>
                    <a:pt x="36" y="215"/>
                    <a:pt x="34" y="222"/>
                    <a:pt x="34" y="223"/>
                  </a:cubicBezTo>
                  <a:cubicBezTo>
                    <a:pt x="34" y="224"/>
                    <a:pt x="33" y="227"/>
                    <a:pt x="31" y="229"/>
                  </a:cubicBezTo>
                  <a:cubicBezTo>
                    <a:pt x="29" y="231"/>
                    <a:pt x="29" y="232"/>
                    <a:pt x="30" y="234"/>
                  </a:cubicBezTo>
                  <a:cubicBezTo>
                    <a:pt x="30" y="235"/>
                    <a:pt x="31" y="236"/>
                    <a:pt x="30" y="237"/>
                  </a:cubicBezTo>
                  <a:cubicBezTo>
                    <a:pt x="29" y="239"/>
                    <a:pt x="29" y="239"/>
                    <a:pt x="26" y="240"/>
                  </a:cubicBezTo>
                  <a:cubicBezTo>
                    <a:pt x="23" y="241"/>
                    <a:pt x="19" y="243"/>
                    <a:pt x="22" y="243"/>
                  </a:cubicBezTo>
                  <a:cubicBezTo>
                    <a:pt x="25" y="243"/>
                    <a:pt x="28" y="244"/>
                    <a:pt x="30" y="243"/>
                  </a:cubicBezTo>
                  <a:cubicBezTo>
                    <a:pt x="33" y="242"/>
                    <a:pt x="40" y="237"/>
                    <a:pt x="43" y="238"/>
                  </a:cubicBezTo>
                  <a:cubicBezTo>
                    <a:pt x="46" y="239"/>
                    <a:pt x="47" y="241"/>
                    <a:pt x="49" y="240"/>
                  </a:cubicBezTo>
                  <a:cubicBezTo>
                    <a:pt x="51" y="239"/>
                    <a:pt x="51" y="237"/>
                    <a:pt x="52" y="239"/>
                  </a:cubicBezTo>
                  <a:cubicBezTo>
                    <a:pt x="54" y="241"/>
                    <a:pt x="55" y="246"/>
                    <a:pt x="58" y="244"/>
                  </a:cubicBezTo>
                  <a:cubicBezTo>
                    <a:pt x="60" y="242"/>
                    <a:pt x="56" y="241"/>
                    <a:pt x="57" y="239"/>
                  </a:cubicBezTo>
                  <a:cubicBezTo>
                    <a:pt x="58" y="237"/>
                    <a:pt x="62" y="234"/>
                    <a:pt x="63" y="235"/>
                  </a:cubicBezTo>
                  <a:cubicBezTo>
                    <a:pt x="64" y="236"/>
                    <a:pt x="61" y="240"/>
                    <a:pt x="64" y="240"/>
                  </a:cubicBezTo>
                  <a:cubicBezTo>
                    <a:pt x="67" y="240"/>
                    <a:pt x="73" y="238"/>
                    <a:pt x="74" y="236"/>
                  </a:cubicBezTo>
                  <a:cubicBezTo>
                    <a:pt x="76" y="235"/>
                    <a:pt x="78" y="233"/>
                    <a:pt x="77" y="236"/>
                  </a:cubicBezTo>
                  <a:cubicBezTo>
                    <a:pt x="76" y="238"/>
                    <a:pt x="74" y="240"/>
                    <a:pt x="71" y="242"/>
                  </a:cubicBezTo>
                  <a:cubicBezTo>
                    <a:pt x="68" y="245"/>
                    <a:pt x="64" y="246"/>
                    <a:pt x="63" y="249"/>
                  </a:cubicBezTo>
                  <a:cubicBezTo>
                    <a:pt x="61" y="252"/>
                    <a:pt x="60" y="255"/>
                    <a:pt x="56" y="259"/>
                  </a:cubicBezTo>
                  <a:cubicBezTo>
                    <a:pt x="53" y="263"/>
                    <a:pt x="48" y="268"/>
                    <a:pt x="47" y="269"/>
                  </a:cubicBezTo>
                  <a:cubicBezTo>
                    <a:pt x="45" y="269"/>
                    <a:pt x="39" y="269"/>
                    <a:pt x="36" y="272"/>
                  </a:cubicBezTo>
                  <a:cubicBezTo>
                    <a:pt x="33" y="274"/>
                    <a:pt x="28" y="279"/>
                    <a:pt x="26" y="280"/>
                  </a:cubicBezTo>
                  <a:cubicBezTo>
                    <a:pt x="23" y="282"/>
                    <a:pt x="25" y="278"/>
                    <a:pt x="22" y="280"/>
                  </a:cubicBezTo>
                  <a:cubicBezTo>
                    <a:pt x="19" y="281"/>
                    <a:pt x="13" y="281"/>
                    <a:pt x="9" y="283"/>
                  </a:cubicBezTo>
                  <a:cubicBezTo>
                    <a:pt x="5" y="286"/>
                    <a:pt x="4" y="288"/>
                    <a:pt x="3" y="289"/>
                  </a:cubicBezTo>
                  <a:cubicBezTo>
                    <a:pt x="1" y="290"/>
                    <a:pt x="0" y="291"/>
                    <a:pt x="3" y="291"/>
                  </a:cubicBezTo>
                  <a:cubicBezTo>
                    <a:pt x="6" y="292"/>
                    <a:pt x="6" y="293"/>
                    <a:pt x="8" y="290"/>
                  </a:cubicBezTo>
                  <a:cubicBezTo>
                    <a:pt x="10" y="287"/>
                    <a:pt x="13" y="285"/>
                    <a:pt x="14" y="286"/>
                  </a:cubicBezTo>
                  <a:cubicBezTo>
                    <a:pt x="14" y="288"/>
                    <a:pt x="11" y="290"/>
                    <a:pt x="15" y="288"/>
                  </a:cubicBezTo>
                  <a:cubicBezTo>
                    <a:pt x="19" y="287"/>
                    <a:pt x="24" y="286"/>
                    <a:pt x="28" y="284"/>
                  </a:cubicBezTo>
                  <a:cubicBezTo>
                    <a:pt x="31" y="282"/>
                    <a:pt x="30" y="280"/>
                    <a:pt x="35" y="280"/>
                  </a:cubicBezTo>
                  <a:cubicBezTo>
                    <a:pt x="40" y="280"/>
                    <a:pt x="42" y="277"/>
                    <a:pt x="45" y="275"/>
                  </a:cubicBezTo>
                  <a:cubicBezTo>
                    <a:pt x="49" y="274"/>
                    <a:pt x="69" y="267"/>
                    <a:pt x="71" y="266"/>
                  </a:cubicBezTo>
                  <a:cubicBezTo>
                    <a:pt x="72" y="264"/>
                    <a:pt x="71" y="263"/>
                    <a:pt x="75" y="261"/>
                  </a:cubicBezTo>
                  <a:cubicBezTo>
                    <a:pt x="80" y="260"/>
                    <a:pt x="83" y="255"/>
                    <a:pt x="87" y="253"/>
                  </a:cubicBezTo>
                  <a:cubicBezTo>
                    <a:pt x="91" y="250"/>
                    <a:pt x="93" y="252"/>
                    <a:pt x="96" y="250"/>
                  </a:cubicBezTo>
                  <a:cubicBezTo>
                    <a:pt x="99" y="249"/>
                    <a:pt x="97" y="248"/>
                    <a:pt x="99" y="246"/>
                  </a:cubicBezTo>
                  <a:cubicBezTo>
                    <a:pt x="101" y="245"/>
                    <a:pt x="109" y="239"/>
                    <a:pt x="110" y="237"/>
                  </a:cubicBezTo>
                  <a:cubicBezTo>
                    <a:pt x="110" y="236"/>
                    <a:pt x="110" y="236"/>
                    <a:pt x="108" y="235"/>
                  </a:cubicBezTo>
                  <a:cubicBezTo>
                    <a:pt x="105" y="234"/>
                    <a:pt x="102" y="234"/>
                    <a:pt x="106" y="231"/>
                  </a:cubicBezTo>
                  <a:cubicBezTo>
                    <a:pt x="110" y="228"/>
                    <a:pt x="113" y="224"/>
                    <a:pt x="117" y="223"/>
                  </a:cubicBezTo>
                  <a:cubicBezTo>
                    <a:pt x="120" y="223"/>
                    <a:pt x="121" y="220"/>
                    <a:pt x="122" y="217"/>
                  </a:cubicBezTo>
                  <a:cubicBezTo>
                    <a:pt x="124" y="215"/>
                    <a:pt x="128" y="209"/>
                    <a:pt x="131" y="208"/>
                  </a:cubicBezTo>
                  <a:cubicBezTo>
                    <a:pt x="135" y="207"/>
                    <a:pt x="139" y="205"/>
                    <a:pt x="141" y="204"/>
                  </a:cubicBezTo>
                  <a:cubicBezTo>
                    <a:pt x="142" y="203"/>
                    <a:pt x="147" y="199"/>
                    <a:pt x="148" y="199"/>
                  </a:cubicBezTo>
                  <a:cubicBezTo>
                    <a:pt x="149" y="200"/>
                    <a:pt x="150" y="201"/>
                    <a:pt x="151" y="200"/>
                  </a:cubicBezTo>
                  <a:cubicBezTo>
                    <a:pt x="153" y="199"/>
                    <a:pt x="159" y="195"/>
                    <a:pt x="158" y="197"/>
                  </a:cubicBezTo>
                  <a:cubicBezTo>
                    <a:pt x="156" y="199"/>
                    <a:pt x="154" y="203"/>
                    <a:pt x="154" y="204"/>
                  </a:cubicBezTo>
                  <a:cubicBezTo>
                    <a:pt x="154" y="204"/>
                    <a:pt x="157" y="206"/>
                    <a:pt x="155" y="207"/>
                  </a:cubicBezTo>
                  <a:cubicBezTo>
                    <a:pt x="153" y="207"/>
                    <a:pt x="149" y="206"/>
                    <a:pt x="148" y="207"/>
                  </a:cubicBezTo>
                  <a:cubicBezTo>
                    <a:pt x="147" y="207"/>
                    <a:pt x="148" y="204"/>
                    <a:pt x="145" y="206"/>
                  </a:cubicBezTo>
                  <a:cubicBezTo>
                    <a:pt x="142" y="207"/>
                    <a:pt x="139" y="208"/>
                    <a:pt x="138" y="209"/>
                  </a:cubicBezTo>
                  <a:cubicBezTo>
                    <a:pt x="138" y="210"/>
                    <a:pt x="133" y="219"/>
                    <a:pt x="131" y="221"/>
                  </a:cubicBezTo>
                  <a:cubicBezTo>
                    <a:pt x="129" y="223"/>
                    <a:pt x="128" y="225"/>
                    <a:pt x="130" y="224"/>
                  </a:cubicBezTo>
                  <a:cubicBezTo>
                    <a:pt x="132" y="224"/>
                    <a:pt x="134" y="223"/>
                    <a:pt x="134" y="223"/>
                  </a:cubicBezTo>
                  <a:cubicBezTo>
                    <a:pt x="133" y="224"/>
                    <a:pt x="127" y="228"/>
                    <a:pt x="126" y="229"/>
                  </a:cubicBezTo>
                  <a:cubicBezTo>
                    <a:pt x="126" y="231"/>
                    <a:pt x="131" y="230"/>
                    <a:pt x="134" y="229"/>
                  </a:cubicBezTo>
                  <a:cubicBezTo>
                    <a:pt x="136" y="227"/>
                    <a:pt x="138" y="227"/>
                    <a:pt x="141" y="226"/>
                  </a:cubicBezTo>
                  <a:cubicBezTo>
                    <a:pt x="144" y="225"/>
                    <a:pt x="148" y="221"/>
                    <a:pt x="152" y="221"/>
                  </a:cubicBezTo>
                  <a:cubicBezTo>
                    <a:pt x="155" y="221"/>
                    <a:pt x="160" y="221"/>
                    <a:pt x="163" y="219"/>
                  </a:cubicBezTo>
                  <a:cubicBezTo>
                    <a:pt x="167" y="217"/>
                    <a:pt x="171" y="217"/>
                    <a:pt x="171" y="215"/>
                  </a:cubicBezTo>
                  <a:cubicBezTo>
                    <a:pt x="171" y="214"/>
                    <a:pt x="167" y="211"/>
                    <a:pt x="166" y="210"/>
                  </a:cubicBezTo>
                  <a:cubicBezTo>
                    <a:pt x="164" y="209"/>
                    <a:pt x="167" y="205"/>
                    <a:pt x="168" y="205"/>
                  </a:cubicBezTo>
                  <a:cubicBezTo>
                    <a:pt x="169" y="205"/>
                    <a:pt x="171" y="206"/>
                    <a:pt x="172" y="206"/>
                  </a:cubicBezTo>
                  <a:cubicBezTo>
                    <a:pt x="174" y="206"/>
                    <a:pt x="176" y="208"/>
                    <a:pt x="178" y="207"/>
                  </a:cubicBezTo>
                  <a:cubicBezTo>
                    <a:pt x="181" y="205"/>
                    <a:pt x="183" y="205"/>
                    <a:pt x="182" y="206"/>
                  </a:cubicBezTo>
                  <a:cubicBezTo>
                    <a:pt x="182" y="208"/>
                    <a:pt x="179" y="209"/>
                    <a:pt x="182" y="209"/>
                  </a:cubicBezTo>
                  <a:cubicBezTo>
                    <a:pt x="185" y="209"/>
                    <a:pt x="185" y="208"/>
                    <a:pt x="186" y="210"/>
                  </a:cubicBezTo>
                  <a:cubicBezTo>
                    <a:pt x="187" y="213"/>
                    <a:pt x="190" y="214"/>
                    <a:pt x="192" y="214"/>
                  </a:cubicBezTo>
                  <a:cubicBezTo>
                    <a:pt x="195" y="213"/>
                    <a:pt x="197" y="213"/>
                    <a:pt x="198" y="215"/>
                  </a:cubicBezTo>
                  <a:cubicBezTo>
                    <a:pt x="199" y="216"/>
                    <a:pt x="199" y="218"/>
                    <a:pt x="201" y="218"/>
                  </a:cubicBezTo>
                  <a:cubicBezTo>
                    <a:pt x="204" y="218"/>
                    <a:pt x="208" y="220"/>
                    <a:pt x="214" y="220"/>
                  </a:cubicBezTo>
                  <a:cubicBezTo>
                    <a:pt x="220" y="220"/>
                    <a:pt x="226" y="223"/>
                    <a:pt x="229" y="223"/>
                  </a:cubicBezTo>
                  <a:cubicBezTo>
                    <a:pt x="231" y="224"/>
                    <a:pt x="242" y="218"/>
                    <a:pt x="241" y="220"/>
                  </a:cubicBezTo>
                  <a:cubicBezTo>
                    <a:pt x="241" y="222"/>
                    <a:pt x="236" y="224"/>
                    <a:pt x="238" y="226"/>
                  </a:cubicBezTo>
                  <a:cubicBezTo>
                    <a:pt x="240" y="229"/>
                    <a:pt x="242" y="232"/>
                    <a:pt x="245" y="232"/>
                  </a:cubicBezTo>
                  <a:cubicBezTo>
                    <a:pt x="248" y="232"/>
                    <a:pt x="251" y="232"/>
                    <a:pt x="250" y="235"/>
                  </a:cubicBezTo>
                  <a:cubicBezTo>
                    <a:pt x="250" y="238"/>
                    <a:pt x="249" y="242"/>
                    <a:pt x="251" y="242"/>
                  </a:cubicBezTo>
                  <a:cubicBezTo>
                    <a:pt x="253" y="242"/>
                    <a:pt x="254" y="242"/>
                    <a:pt x="256" y="244"/>
                  </a:cubicBezTo>
                  <a:cubicBezTo>
                    <a:pt x="258" y="245"/>
                    <a:pt x="258" y="247"/>
                    <a:pt x="260" y="246"/>
                  </a:cubicBezTo>
                  <a:cubicBezTo>
                    <a:pt x="261" y="245"/>
                    <a:pt x="264" y="243"/>
                    <a:pt x="263" y="241"/>
                  </a:cubicBezTo>
                  <a:cubicBezTo>
                    <a:pt x="262" y="239"/>
                    <a:pt x="262" y="236"/>
                    <a:pt x="263" y="236"/>
                  </a:cubicBezTo>
                  <a:cubicBezTo>
                    <a:pt x="265" y="236"/>
                    <a:pt x="268" y="239"/>
                    <a:pt x="268" y="241"/>
                  </a:cubicBezTo>
                  <a:cubicBezTo>
                    <a:pt x="268" y="244"/>
                    <a:pt x="268" y="247"/>
                    <a:pt x="269" y="247"/>
                  </a:cubicBezTo>
                  <a:cubicBezTo>
                    <a:pt x="270" y="247"/>
                    <a:pt x="273" y="239"/>
                    <a:pt x="273" y="237"/>
                  </a:cubicBezTo>
                  <a:cubicBezTo>
                    <a:pt x="273" y="235"/>
                    <a:pt x="273" y="228"/>
                    <a:pt x="274" y="229"/>
                  </a:cubicBezTo>
                  <a:cubicBezTo>
                    <a:pt x="276" y="230"/>
                    <a:pt x="277" y="232"/>
                    <a:pt x="276" y="235"/>
                  </a:cubicBezTo>
                  <a:cubicBezTo>
                    <a:pt x="276" y="238"/>
                    <a:pt x="273" y="244"/>
                    <a:pt x="275" y="246"/>
                  </a:cubicBezTo>
                  <a:cubicBezTo>
                    <a:pt x="277" y="247"/>
                    <a:pt x="279" y="246"/>
                    <a:pt x="281" y="246"/>
                  </a:cubicBezTo>
                  <a:cubicBezTo>
                    <a:pt x="283" y="247"/>
                    <a:pt x="283" y="250"/>
                    <a:pt x="286" y="252"/>
                  </a:cubicBezTo>
                  <a:cubicBezTo>
                    <a:pt x="289" y="254"/>
                    <a:pt x="287" y="257"/>
                    <a:pt x="287" y="259"/>
                  </a:cubicBezTo>
                  <a:cubicBezTo>
                    <a:pt x="287" y="260"/>
                    <a:pt x="290" y="260"/>
                    <a:pt x="291" y="263"/>
                  </a:cubicBezTo>
                  <a:cubicBezTo>
                    <a:pt x="292" y="265"/>
                    <a:pt x="289" y="269"/>
                    <a:pt x="290" y="271"/>
                  </a:cubicBezTo>
                  <a:cubicBezTo>
                    <a:pt x="292" y="274"/>
                    <a:pt x="295" y="274"/>
                    <a:pt x="294" y="276"/>
                  </a:cubicBezTo>
                  <a:cubicBezTo>
                    <a:pt x="294" y="278"/>
                    <a:pt x="291" y="280"/>
                    <a:pt x="294" y="280"/>
                  </a:cubicBezTo>
                  <a:cubicBezTo>
                    <a:pt x="298" y="279"/>
                    <a:pt x="300" y="278"/>
                    <a:pt x="301" y="279"/>
                  </a:cubicBezTo>
                  <a:cubicBezTo>
                    <a:pt x="302" y="279"/>
                    <a:pt x="302" y="283"/>
                    <a:pt x="301" y="286"/>
                  </a:cubicBezTo>
                  <a:cubicBezTo>
                    <a:pt x="300" y="288"/>
                    <a:pt x="301" y="289"/>
                    <a:pt x="299" y="291"/>
                  </a:cubicBezTo>
                  <a:cubicBezTo>
                    <a:pt x="297" y="293"/>
                    <a:pt x="297" y="294"/>
                    <a:pt x="299" y="294"/>
                  </a:cubicBezTo>
                  <a:cubicBezTo>
                    <a:pt x="301" y="294"/>
                    <a:pt x="305" y="291"/>
                    <a:pt x="304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2" y="296"/>
                    <a:pt x="300" y="297"/>
                  </a:cubicBezTo>
                  <a:cubicBezTo>
                    <a:pt x="300" y="297"/>
                    <a:pt x="300" y="297"/>
                    <a:pt x="300" y="297"/>
                  </a:cubicBezTo>
                  <a:cubicBezTo>
                    <a:pt x="300" y="298"/>
                    <a:pt x="299" y="299"/>
                    <a:pt x="299" y="299"/>
                  </a:cubicBezTo>
                  <a:cubicBezTo>
                    <a:pt x="298" y="302"/>
                    <a:pt x="301" y="304"/>
                    <a:pt x="301" y="305"/>
                  </a:cubicBezTo>
                  <a:cubicBezTo>
                    <a:pt x="301" y="307"/>
                    <a:pt x="302" y="308"/>
                    <a:pt x="298" y="309"/>
                  </a:cubicBezTo>
                  <a:cubicBezTo>
                    <a:pt x="294" y="310"/>
                    <a:pt x="297" y="312"/>
                    <a:pt x="299" y="313"/>
                  </a:cubicBezTo>
                  <a:cubicBezTo>
                    <a:pt x="301" y="314"/>
                    <a:pt x="304" y="314"/>
                    <a:pt x="304" y="312"/>
                  </a:cubicBezTo>
                  <a:cubicBezTo>
                    <a:pt x="305" y="311"/>
                    <a:pt x="308" y="306"/>
                    <a:pt x="310" y="308"/>
                  </a:cubicBezTo>
                  <a:cubicBezTo>
                    <a:pt x="311" y="310"/>
                    <a:pt x="312" y="313"/>
                    <a:pt x="311" y="314"/>
                  </a:cubicBezTo>
                  <a:cubicBezTo>
                    <a:pt x="309" y="314"/>
                    <a:pt x="307" y="314"/>
                    <a:pt x="306" y="315"/>
                  </a:cubicBezTo>
                  <a:cubicBezTo>
                    <a:pt x="306" y="317"/>
                    <a:pt x="308" y="318"/>
                    <a:pt x="309" y="320"/>
                  </a:cubicBezTo>
                  <a:cubicBezTo>
                    <a:pt x="310" y="321"/>
                    <a:pt x="310" y="328"/>
                    <a:pt x="313" y="327"/>
                  </a:cubicBezTo>
                  <a:cubicBezTo>
                    <a:pt x="316" y="326"/>
                    <a:pt x="322" y="324"/>
                    <a:pt x="321" y="324"/>
                  </a:cubicBezTo>
                  <a:cubicBezTo>
                    <a:pt x="321" y="325"/>
                    <a:pt x="316" y="331"/>
                    <a:pt x="314" y="332"/>
                  </a:cubicBezTo>
                  <a:cubicBezTo>
                    <a:pt x="312" y="334"/>
                    <a:pt x="308" y="339"/>
                    <a:pt x="307" y="340"/>
                  </a:cubicBezTo>
                  <a:cubicBezTo>
                    <a:pt x="307" y="342"/>
                    <a:pt x="305" y="342"/>
                    <a:pt x="306" y="344"/>
                  </a:cubicBezTo>
                  <a:cubicBezTo>
                    <a:pt x="308" y="346"/>
                    <a:pt x="309" y="347"/>
                    <a:pt x="311" y="347"/>
                  </a:cubicBezTo>
                  <a:cubicBezTo>
                    <a:pt x="313" y="347"/>
                    <a:pt x="314" y="347"/>
                    <a:pt x="313" y="349"/>
                  </a:cubicBezTo>
                  <a:cubicBezTo>
                    <a:pt x="313" y="350"/>
                    <a:pt x="312" y="351"/>
                    <a:pt x="317" y="352"/>
                  </a:cubicBezTo>
                  <a:cubicBezTo>
                    <a:pt x="322" y="352"/>
                    <a:pt x="325" y="351"/>
                    <a:pt x="326" y="352"/>
                  </a:cubicBezTo>
                  <a:cubicBezTo>
                    <a:pt x="326" y="352"/>
                    <a:pt x="326" y="353"/>
                    <a:pt x="326" y="353"/>
                  </a:cubicBezTo>
                  <a:cubicBezTo>
                    <a:pt x="326" y="353"/>
                    <a:pt x="326" y="353"/>
                    <a:pt x="326" y="353"/>
                  </a:cubicBezTo>
                  <a:cubicBezTo>
                    <a:pt x="326" y="353"/>
                    <a:pt x="326" y="353"/>
                    <a:pt x="326" y="353"/>
                  </a:cubicBezTo>
                  <a:cubicBezTo>
                    <a:pt x="327" y="353"/>
                    <a:pt x="327" y="353"/>
                    <a:pt x="328" y="353"/>
                  </a:cubicBezTo>
                  <a:cubicBezTo>
                    <a:pt x="331" y="353"/>
                    <a:pt x="333" y="350"/>
                    <a:pt x="332" y="352"/>
                  </a:cubicBezTo>
                  <a:cubicBezTo>
                    <a:pt x="331" y="355"/>
                    <a:pt x="327" y="357"/>
                    <a:pt x="329" y="359"/>
                  </a:cubicBezTo>
                  <a:cubicBezTo>
                    <a:pt x="330" y="361"/>
                    <a:pt x="331" y="359"/>
                    <a:pt x="332" y="361"/>
                  </a:cubicBezTo>
                  <a:cubicBezTo>
                    <a:pt x="332" y="363"/>
                    <a:pt x="332" y="367"/>
                    <a:pt x="334" y="366"/>
                  </a:cubicBezTo>
                  <a:cubicBezTo>
                    <a:pt x="337" y="364"/>
                    <a:pt x="337" y="365"/>
                    <a:pt x="339" y="368"/>
                  </a:cubicBezTo>
                  <a:cubicBezTo>
                    <a:pt x="339" y="368"/>
                    <a:pt x="339" y="369"/>
                    <a:pt x="340" y="369"/>
                  </a:cubicBezTo>
                  <a:cubicBezTo>
                    <a:pt x="340" y="369"/>
                    <a:pt x="340" y="370"/>
                    <a:pt x="340" y="370"/>
                  </a:cubicBezTo>
                  <a:cubicBezTo>
                    <a:pt x="340" y="370"/>
                    <a:pt x="340" y="370"/>
                    <a:pt x="340" y="371"/>
                  </a:cubicBezTo>
                  <a:cubicBezTo>
                    <a:pt x="340" y="371"/>
                    <a:pt x="341" y="371"/>
                    <a:pt x="341" y="371"/>
                  </a:cubicBezTo>
                  <a:cubicBezTo>
                    <a:pt x="341" y="371"/>
                    <a:pt x="341" y="372"/>
                    <a:pt x="341" y="372"/>
                  </a:cubicBezTo>
                  <a:cubicBezTo>
                    <a:pt x="341" y="372"/>
                    <a:pt x="341" y="373"/>
                    <a:pt x="340" y="374"/>
                  </a:cubicBezTo>
                  <a:cubicBezTo>
                    <a:pt x="340" y="376"/>
                    <a:pt x="340" y="380"/>
                    <a:pt x="340" y="381"/>
                  </a:cubicBezTo>
                  <a:cubicBezTo>
                    <a:pt x="340" y="383"/>
                    <a:pt x="339" y="387"/>
                    <a:pt x="338" y="386"/>
                  </a:cubicBezTo>
                  <a:cubicBezTo>
                    <a:pt x="337" y="386"/>
                    <a:pt x="335" y="381"/>
                    <a:pt x="333" y="382"/>
                  </a:cubicBezTo>
                  <a:cubicBezTo>
                    <a:pt x="331" y="383"/>
                    <a:pt x="324" y="383"/>
                    <a:pt x="322" y="381"/>
                  </a:cubicBezTo>
                  <a:cubicBezTo>
                    <a:pt x="320" y="380"/>
                    <a:pt x="319" y="382"/>
                    <a:pt x="319" y="385"/>
                  </a:cubicBezTo>
                  <a:cubicBezTo>
                    <a:pt x="320" y="388"/>
                    <a:pt x="320" y="398"/>
                    <a:pt x="317" y="404"/>
                  </a:cubicBezTo>
                  <a:cubicBezTo>
                    <a:pt x="314" y="410"/>
                    <a:pt x="311" y="422"/>
                    <a:pt x="309" y="424"/>
                  </a:cubicBezTo>
                  <a:cubicBezTo>
                    <a:pt x="308" y="427"/>
                    <a:pt x="302" y="441"/>
                    <a:pt x="300" y="444"/>
                  </a:cubicBezTo>
                  <a:cubicBezTo>
                    <a:pt x="297" y="446"/>
                    <a:pt x="298" y="450"/>
                    <a:pt x="298" y="453"/>
                  </a:cubicBezTo>
                  <a:cubicBezTo>
                    <a:pt x="298" y="456"/>
                    <a:pt x="298" y="457"/>
                    <a:pt x="296" y="461"/>
                  </a:cubicBezTo>
                  <a:cubicBezTo>
                    <a:pt x="293" y="466"/>
                    <a:pt x="290" y="476"/>
                    <a:pt x="291" y="478"/>
                  </a:cubicBezTo>
                  <a:cubicBezTo>
                    <a:pt x="291" y="481"/>
                    <a:pt x="294" y="485"/>
                    <a:pt x="293" y="489"/>
                  </a:cubicBezTo>
                  <a:cubicBezTo>
                    <a:pt x="292" y="493"/>
                    <a:pt x="291" y="496"/>
                    <a:pt x="292" y="498"/>
                  </a:cubicBezTo>
                  <a:cubicBezTo>
                    <a:pt x="293" y="501"/>
                    <a:pt x="296" y="505"/>
                    <a:pt x="297" y="509"/>
                  </a:cubicBezTo>
                  <a:cubicBezTo>
                    <a:pt x="297" y="513"/>
                    <a:pt x="296" y="516"/>
                    <a:pt x="298" y="519"/>
                  </a:cubicBezTo>
                  <a:cubicBezTo>
                    <a:pt x="301" y="521"/>
                    <a:pt x="299" y="528"/>
                    <a:pt x="301" y="533"/>
                  </a:cubicBezTo>
                  <a:cubicBezTo>
                    <a:pt x="303" y="537"/>
                    <a:pt x="306" y="539"/>
                    <a:pt x="306" y="542"/>
                  </a:cubicBezTo>
                  <a:cubicBezTo>
                    <a:pt x="306" y="545"/>
                    <a:pt x="312" y="544"/>
                    <a:pt x="315" y="546"/>
                  </a:cubicBezTo>
                  <a:cubicBezTo>
                    <a:pt x="318" y="548"/>
                    <a:pt x="322" y="548"/>
                    <a:pt x="325" y="549"/>
                  </a:cubicBezTo>
                  <a:cubicBezTo>
                    <a:pt x="328" y="550"/>
                    <a:pt x="327" y="552"/>
                    <a:pt x="328" y="554"/>
                  </a:cubicBezTo>
                  <a:cubicBezTo>
                    <a:pt x="328" y="555"/>
                    <a:pt x="328" y="555"/>
                    <a:pt x="328" y="556"/>
                  </a:cubicBezTo>
                  <a:cubicBezTo>
                    <a:pt x="329" y="556"/>
                    <a:pt x="329" y="556"/>
                    <a:pt x="329" y="556"/>
                  </a:cubicBezTo>
                  <a:cubicBezTo>
                    <a:pt x="329" y="557"/>
                    <a:pt x="329" y="557"/>
                    <a:pt x="329" y="558"/>
                  </a:cubicBezTo>
                  <a:cubicBezTo>
                    <a:pt x="329" y="558"/>
                    <a:pt x="329" y="558"/>
                    <a:pt x="329" y="558"/>
                  </a:cubicBezTo>
                  <a:cubicBezTo>
                    <a:pt x="329" y="559"/>
                    <a:pt x="330" y="560"/>
                    <a:pt x="330" y="561"/>
                  </a:cubicBezTo>
                  <a:cubicBezTo>
                    <a:pt x="330" y="561"/>
                    <a:pt x="330" y="561"/>
                    <a:pt x="330" y="562"/>
                  </a:cubicBezTo>
                  <a:cubicBezTo>
                    <a:pt x="330" y="562"/>
                    <a:pt x="330" y="563"/>
                    <a:pt x="330" y="564"/>
                  </a:cubicBezTo>
                  <a:cubicBezTo>
                    <a:pt x="330" y="564"/>
                    <a:pt x="330" y="565"/>
                    <a:pt x="331" y="565"/>
                  </a:cubicBezTo>
                  <a:cubicBezTo>
                    <a:pt x="331" y="566"/>
                    <a:pt x="331" y="567"/>
                    <a:pt x="331" y="568"/>
                  </a:cubicBezTo>
                  <a:cubicBezTo>
                    <a:pt x="331" y="568"/>
                    <a:pt x="331" y="568"/>
                    <a:pt x="331" y="569"/>
                  </a:cubicBezTo>
                  <a:cubicBezTo>
                    <a:pt x="331" y="569"/>
                    <a:pt x="331" y="570"/>
                    <a:pt x="332" y="571"/>
                  </a:cubicBezTo>
                  <a:cubicBezTo>
                    <a:pt x="332" y="571"/>
                    <a:pt x="332" y="571"/>
                    <a:pt x="332" y="572"/>
                  </a:cubicBezTo>
                  <a:cubicBezTo>
                    <a:pt x="332" y="573"/>
                    <a:pt x="332" y="573"/>
                    <a:pt x="332" y="574"/>
                  </a:cubicBezTo>
                  <a:cubicBezTo>
                    <a:pt x="332" y="574"/>
                    <a:pt x="332" y="574"/>
                    <a:pt x="332" y="575"/>
                  </a:cubicBezTo>
                  <a:cubicBezTo>
                    <a:pt x="332" y="575"/>
                    <a:pt x="332" y="576"/>
                    <a:pt x="332" y="577"/>
                  </a:cubicBezTo>
                  <a:cubicBezTo>
                    <a:pt x="333" y="582"/>
                    <a:pt x="337" y="589"/>
                    <a:pt x="336" y="593"/>
                  </a:cubicBezTo>
                  <a:cubicBezTo>
                    <a:pt x="335" y="597"/>
                    <a:pt x="338" y="600"/>
                    <a:pt x="340" y="602"/>
                  </a:cubicBezTo>
                  <a:cubicBezTo>
                    <a:pt x="342" y="604"/>
                    <a:pt x="348" y="608"/>
                    <a:pt x="345" y="613"/>
                  </a:cubicBezTo>
                  <a:cubicBezTo>
                    <a:pt x="342" y="617"/>
                    <a:pt x="341" y="619"/>
                    <a:pt x="339" y="619"/>
                  </a:cubicBezTo>
                  <a:cubicBezTo>
                    <a:pt x="337" y="619"/>
                    <a:pt x="339" y="621"/>
                    <a:pt x="340" y="623"/>
                  </a:cubicBezTo>
                  <a:cubicBezTo>
                    <a:pt x="342" y="625"/>
                    <a:pt x="346" y="629"/>
                    <a:pt x="348" y="629"/>
                  </a:cubicBezTo>
                  <a:cubicBezTo>
                    <a:pt x="351" y="628"/>
                    <a:pt x="353" y="629"/>
                    <a:pt x="355" y="631"/>
                  </a:cubicBezTo>
                  <a:cubicBezTo>
                    <a:pt x="356" y="633"/>
                    <a:pt x="357" y="639"/>
                    <a:pt x="356" y="641"/>
                  </a:cubicBezTo>
                  <a:cubicBezTo>
                    <a:pt x="355" y="644"/>
                    <a:pt x="354" y="648"/>
                    <a:pt x="356" y="650"/>
                  </a:cubicBezTo>
                  <a:cubicBezTo>
                    <a:pt x="358" y="652"/>
                    <a:pt x="366" y="660"/>
                    <a:pt x="366" y="663"/>
                  </a:cubicBezTo>
                  <a:cubicBezTo>
                    <a:pt x="366" y="666"/>
                    <a:pt x="369" y="671"/>
                    <a:pt x="370" y="670"/>
                  </a:cubicBezTo>
                  <a:cubicBezTo>
                    <a:pt x="372" y="668"/>
                    <a:pt x="376" y="668"/>
                    <a:pt x="376" y="664"/>
                  </a:cubicBezTo>
                  <a:cubicBezTo>
                    <a:pt x="376" y="661"/>
                    <a:pt x="368" y="653"/>
                    <a:pt x="367" y="652"/>
                  </a:cubicBezTo>
                  <a:cubicBezTo>
                    <a:pt x="366" y="650"/>
                    <a:pt x="371" y="651"/>
                    <a:pt x="370" y="647"/>
                  </a:cubicBezTo>
                  <a:cubicBezTo>
                    <a:pt x="368" y="644"/>
                    <a:pt x="365" y="640"/>
                    <a:pt x="366" y="638"/>
                  </a:cubicBezTo>
                  <a:cubicBezTo>
                    <a:pt x="366" y="637"/>
                    <a:pt x="371" y="639"/>
                    <a:pt x="368" y="635"/>
                  </a:cubicBezTo>
                  <a:cubicBezTo>
                    <a:pt x="365" y="630"/>
                    <a:pt x="364" y="626"/>
                    <a:pt x="363" y="623"/>
                  </a:cubicBezTo>
                  <a:cubicBezTo>
                    <a:pt x="362" y="620"/>
                    <a:pt x="360" y="618"/>
                    <a:pt x="359" y="613"/>
                  </a:cubicBezTo>
                  <a:cubicBezTo>
                    <a:pt x="359" y="609"/>
                    <a:pt x="354" y="603"/>
                    <a:pt x="352" y="601"/>
                  </a:cubicBezTo>
                  <a:cubicBezTo>
                    <a:pt x="351" y="599"/>
                    <a:pt x="346" y="595"/>
                    <a:pt x="347" y="593"/>
                  </a:cubicBezTo>
                  <a:cubicBezTo>
                    <a:pt x="347" y="591"/>
                    <a:pt x="348" y="586"/>
                    <a:pt x="348" y="583"/>
                  </a:cubicBezTo>
                  <a:cubicBezTo>
                    <a:pt x="348" y="581"/>
                    <a:pt x="350" y="579"/>
                    <a:pt x="350" y="577"/>
                  </a:cubicBezTo>
                  <a:cubicBezTo>
                    <a:pt x="350" y="575"/>
                    <a:pt x="353" y="573"/>
                    <a:pt x="353" y="574"/>
                  </a:cubicBezTo>
                  <a:cubicBezTo>
                    <a:pt x="353" y="575"/>
                    <a:pt x="357" y="578"/>
                    <a:pt x="357" y="578"/>
                  </a:cubicBezTo>
                  <a:cubicBezTo>
                    <a:pt x="357" y="578"/>
                    <a:pt x="360" y="580"/>
                    <a:pt x="362" y="582"/>
                  </a:cubicBezTo>
                  <a:cubicBezTo>
                    <a:pt x="364" y="583"/>
                    <a:pt x="366" y="581"/>
                    <a:pt x="365" y="584"/>
                  </a:cubicBezTo>
                  <a:cubicBezTo>
                    <a:pt x="364" y="588"/>
                    <a:pt x="363" y="592"/>
                    <a:pt x="365" y="592"/>
                  </a:cubicBezTo>
                  <a:cubicBezTo>
                    <a:pt x="366" y="592"/>
                    <a:pt x="364" y="599"/>
                    <a:pt x="366" y="601"/>
                  </a:cubicBezTo>
                  <a:cubicBezTo>
                    <a:pt x="368" y="602"/>
                    <a:pt x="367" y="607"/>
                    <a:pt x="369" y="610"/>
                  </a:cubicBezTo>
                  <a:cubicBezTo>
                    <a:pt x="372" y="614"/>
                    <a:pt x="373" y="615"/>
                    <a:pt x="378" y="619"/>
                  </a:cubicBezTo>
                  <a:cubicBezTo>
                    <a:pt x="382" y="622"/>
                    <a:pt x="390" y="630"/>
                    <a:pt x="389" y="631"/>
                  </a:cubicBezTo>
                  <a:cubicBezTo>
                    <a:pt x="388" y="633"/>
                    <a:pt x="385" y="635"/>
                    <a:pt x="387" y="637"/>
                  </a:cubicBezTo>
                  <a:cubicBezTo>
                    <a:pt x="388" y="640"/>
                    <a:pt x="392" y="642"/>
                    <a:pt x="395" y="645"/>
                  </a:cubicBezTo>
                  <a:cubicBezTo>
                    <a:pt x="397" y="648"/>
                    <a:pt x="401" y="653"/>
                    <a:pt x="401" y="655"/>
                  </a:cubicBezTo>
                  <a:cubicBezTo>
                    <a:pt x="401" y="657"/>
                    <a:pt x="403" y="660"/>
                    <a:pt x="406" y="663"/>
                  </a:cubicBezTo>
                  <a:cubicBezTo>
                    <a:pt x="408" y="666"/>
                    <a:pt x="409" y="672"/>
                    <a:pt x="410" y="675"/>
                  </a:cubicBezTo>
                  <a:cubicBezTo>
                    <a:pt x="411" y="678"/>
                    <a:pt x="410" y="687"/>
                    <a:pt x="409" y="689"/>
                  </a:cubicBezTo>
                  <a:cubicBezTo>
                    <a:pt x="408" y="691"/>
                    <a:pt x="403" y="694"/>
                    <a:pt x="403" y="696"/>
                  </a:cubicBezTo>
                  <a:cubicBezTo>
                    <a:pt x="403" y="698"/>
                    <a:pt x="401" y="699"/>
                    <a:pt x="405" y="704"/>
                  </a:cubicBezTo>
                  <a:cubicBezTo>
                    <a:pt x="409" y="708"/>
                    <a:pt x="419" y="715"/>
                    <a:pt x="423" y="718"/>
                  </a:cubicBezTo>
                  <a:cubicBezTo>
                    <a:pt x="428" y="721"/>
                    <a:pt x="433" y="719"/>
                    <a:pt x="435" y="722"/>
                  </a:cubicBezTo>
                  <a:cubicBezTo>
                    <a:pt x="437" y="724"/>
                    <a:pt x="440" y="726"/>
                    <a:pt x="444" y="727"/>
                  </a:cubicBezTo>
                  <a:cubicBezTo>
                    <a:pt x="448" y="728"/>
                    <a:pt x="462" y="733"/>
                    <a:pt x="465" y="735"/>
                  </a:cubicBezTo>
                  <a:cubicBezTo>
                    <a:pt x="467" y="737"/>
                    <a:pt x="469" y="740"/>
                    <a:pt x="473" y="741"/>
                  </a:cubicBezTo>
                  <a:cubicBezTo>
                    <a:pt x="477" y="741"/>
                    <a:pt x="483" y="744"/>
                    <a:pt x="487" y="743"/>
                  </a:cubicBezTo>
                  <a:cubicBezTo>
                    <a:pt x="490" y="742"/>
                    <a:pt x="502" y="735"/>
                    <a:pt x="506" y="737"/>
                  </a:cubicBezTo>
                  <a:cubicBezTo>
                    <a:pt x="511" y="738"/>
                    <a:pt x="512" y="738"/>
                    <a:pt x="514" y="740"/>
                  </a:cubicBezTo>
                  <a:cubicBezTo>
                    <a:pt x="517" y="742"/>
                    <a:pt x="518" y="749"/>
                    <a:pt x="522" y="753"/>
                  </a:cubicBezTo>
                  <a:cubicBezTo>
                    <a:pt x="522" y="754"/>
                    <a:pt x="523" y="754"/>
                    <a:pt x="523" y="755"/>
                  </a:cubicBezTo>
                  <a:cubicBezTo>
                    <a:pt x="524" y="756"/>
                    <a:pt x="525" y="757"/>
                    <a:pt x="526" y="758"/>
                  </a:cubicBezTo>
                  <a:cubicBezTo>
                    <a:pt x="526" y="758"/>
                    <a:pt x="526" y="758"/>
                    <a:pt x="526" y="758"/>
                  </a:cubicBezTo>
                  <a:cubicBezTo>
                    <a:pt x="526" y="758"/>
                    <a:pt x="526" y="758"/>
                    <a:pt x="527" y="758"/>
                  </a:cubicBezTo>
                  <a:cubicBezTo>
                    <a:pt x="527" y="758"/>
                    <a:pt x="527" y="759"/>
                    <a:pt x="527" y="759"/>
                  </a:cubicBezTo>
                  <a:cubicBezTo>
                    <a:pt x="527" y="759"/>
                    <a:pt x="527" y="759"/>
                    <a:pt x="528" y="759"/>
                  </a:cubicBezTo>
                  <a:cubicBezTo>
                    <a:pt x="528" y="759"/>
                    <a:pt x="528" y="759"/>
                    <a:pt x="528" y="759"/>
                  </a:cubicBezTo>
                  <a:cubicBezTo>
                    <a:pt x="529" y="759"/>
                    <a:pt x="529" y="760"/>
                    <a:pt x="530" y="760"/>
                  </a:cubicBezTo>
                  <a:cubicBezTo>
                    <a:pt x="530" y="760"/>
                    <a:pt x="530" y="760"/>
                    <a:pt x="530" y="760"/>
                  </a:cubicBezTo>
                  <a:cubicBezTo>
                    <a:pt x="531" y="760"/>
                    <a:pt x="532" y="760"/>
                    <a:pt x="533" y="760"/>
                  </a:cubicBezTo>
                  <a:cubicBezTo>
                    <a:pt x="535" y="761"/>
                    <a:pt x="536" y="761"/>
                    <a:pt x="538" y="761"/>
                  </a:cubicBezTo>
                  <a:cubicBezTo>
                    <a:pt x="539" y="761"/>
                    <a:pt x="540" y="761"/>
                    <a:pt x="540" y="761"/>
                  </a:cubicBezTo>
                  <a:cubicBezTo>
                    <a:pt x="541" y="761"/>
                    <a:pt x="542" y="761"/>
                    <a:pt x="542" y="761"/>
                  </a:cubicBezTo>
                  <a:cubicBezTo>
                    <a:pt x="543" y="762"/>
                    <a:pt x="543" y="762"/>
                    <a:pt x="544" y="762"/>
                  </a:cubicBezTo>
                  <a:cubicBezTo>
                    <a:pt x="544" y="762"/>
                    <a:pt x="545" y="762"/>
                    <a:pt x="545" y="762"/>
                  </a:cubicBezTo>
                  <a:cubicBezTo>
                    <a:pt x="546" y="762"/>
                    <a:pt x="546" y="762"/>
                    <a:pt x="547" y="763"/>
                  </a:cubicBezTo>
                  <a:cubicBezTo>
                    <a:pt x="548" y="764"/>
                    <a:pt x="558" y="770"/>
                    <a:pt x="561" y="770"/>
                  </a:cubicBezTo>
                  <a:cubicBezTo>
                    <a:pt x="562" y="770"/>
                    <a:pt x="563" y="770"/>
                    <a:pt x="564" y="770"/>
                  </a:cubicBezTo>
                  <a:cubicBezTo>
                    <a:pt x="564" y="770"/>
                    <a:pt x="564" y="770"/>
                    <a:pt x="564" y="770"/>
                  </a:cubicBezTo>
                  <a:cubicBezTo>
                    <a:pt x="564" y="770"/>
                    <a:pt x="565" y="770"/>
                    <a:pt x="565" y="770"/>
                  </a:cubicBezTo>
                  <a:cubicBezTo>
                    <a:pt x="566" y="770"/>
                    <a:pt x="566" y="770"/>
                    <a:pt x="567" y="770"/>
                  </a:cubicBezTo>
                  <a:cubicBezTo>
                    <a:pt x="567" y="770"/>
                    <a:pt x="567" y="770"/>
                    <a:pt x="568" y="769"/>
                  </a:cubicBezTo>
                  <a:cubicBezTo>
                    <a:pt x="568" y="769"/>
                    <a:pt x="568" y="769"/>
                    <a:pt x="568" y="769"/>
                  </a:cubicBezTo>
                  <a:cubicBezTo>
                    <a:pt x="569" y="769"/>
                    <a:pt x="569" y="769"/>
                    <a:pt x="569" y="769"/>
                  </a:cubicBezTo>
                  <a:cubicBezTo>
                    <a:pt x="569" y="769"/>
                    <a:pt x="569" y="769"/>
                    <a:pt x="569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570" y="769"/>
                    <a:pt x="570" y="770"/>
                    <a:pt x="570" y="770"/>
                  </a:cubicBezTo>
                  <a:cubicBezTo>
                    <a:pt x="570" y="770"/>
                    <a:pt x="570" y="770"/>
                    <a:pt x="570" y="770"/>
                  </a:cubicBezTo>
                  <a:cubicBezTo>
                    <a:pt x="570" y="770"/>
                    <a:pt x="569" y="771"/>
                    <a:pt x="569" y="772"/>
                  </a:cubicBezTo>
                  <a:cubicBezTo>
                    <a:pt x="568" y="772"/>
                    <a:pt x="568" y="773"/>
                    <a:pt x="568" y="773"/>
                  </a:cubicBezTo>
                  <a:cubicBezTo>
                    <a:pt x="568" y="773"/>
                    <a:pt x="567" y="774"/>
                    <a:pt x="567" y="774"/>
                  </a:cubicBezTo>
                  <a:cubicBezTo>
                    <a:pt x="567" y="774"/>
                    <a:pt x="567" y="774"/>
                    <a:pt x="567" y="774"/>
                  </a:cubicBezTo>
                  <a:cubicBezTo>
                    <a:pt x="567" y="774"/>
                    <a:pt x="567" y="774"/>
                    <a:pt x="567" y="774"/>
                  </a:cubicBezTo>
                  <a:cubicBezTo>
                    <a:pt x="567" y="774"/>
                    <a:pt x="567" y="775"/>
                    <a:pt x="568" y="775"/>
                  </a:cubicBezTo>
                  <a:cubicBezTo>
                    <a:pt x="569" y="776"/>
                    <a:pt x="574" y="779"/>
                    <a:pt x="576" y="782"/>
                  </a:cubicBezTo>
                  <a:cubicBezTo>
                    <a:pt x="578" y="784"/>
                    <a:pt x="577" y="786"/>
                    <a:pt x="579" y="788"/>
                  </a:cubicBezTo>
                  <a:cubicBezTo>
                    <a:pt x="580" y="789"/>
                    <a:pt x="580" y="789"/>
                    <a:pt x="581" y="790"/>
                  </a:cubicBezTo>
                  <a:cubicBezTo>
                    <a:pt x="581" y="790"/>
                    <a:pt x="581" y="790"/>
                    <a:pt x="581" y="790"/>
                  </a:cubicBezTo>
                  <a:cubicBezTo>
                    <a:pt x="582" y="791"/>
                    <a:pt x="582" y="791"/>
                    <a:pt x="582" y="792"/>
                  </a:cubicBezTo>
                  <a:cubicBezTo>
                    <a:pt x="582" y="792"/>
                    <a:pt x="582" y="792"/>
                    <a:pt x="582" y="792"/>
                  </a:cubicBezTo>
                  <a:cubicBezTo>
                    <a:pt x="583" y="793"/>
                    <a:pt x="583" y="794"/>
                    <a:pt x="583" y="795"/>
                  </a:cubicBezTo>
                  <a:cubicBezTo>
                    <a:pt x="582" y="798"/>
                    <a:pt x="580" y="802"/>
                    <a:pt x="582" y="804"/>
                  </a:cubicBezTo>
                  <a:cubicBezTo>
                    <a:pt x="584" y="806"/>
                    <a:pt x="587" y="809"/>
                    <a:pt x="588" y="807"/>
                  </a:cubicBezTo>
                  <a:cubicBezTo>
                    <a:pt x="589" y="804"/>
                    <a:pt x="588" y="803"/>
                    <a:pt x="590" y="806"/>
                  </a:cubicBezTo>
                  <a:cubicBezTo>
                    <a:pt x="591" y="809"/>
                    <a:pt x="590" y="811"/>
                    <a:pt x="594" y="812"/>
                  </a:cubicBezTo>
                  <a:cubicBezTo>
                    <a:pt x="599" y="813"/>
                    <a:pt x="597" y="815"/>
                    <a:pt x="598" y="817"/>
                  </a:cubicBezTo>
                  <a:cubicBezTo>
                    <a:pt x="598" y="818"/>
                    <a:pt x="599" y="818"/>
                    <a:pt x="599" y="819"/>
                  </a:cubicBezTo>
                  <a:cubicBezTo>
                    <a:pt x="599" y="819"/>
                    <a:pt x="599" y="819"/>
                    <a:pt x="600" y="819"/>
                  </a:cubicBezTo>
                  <a:cubicBezTo>
                    <a:pt x="600" y="819"/>
                    <a:pt x="601" y="819"/>
                    <a:pt x="602" y="819"/>
                  </a:cubicBezTo>
                  <a:cubicBezTo>
                    <a:pt x="602" y="819"/>
                    <a:pt x="603" y="819"/>
                    <a:pt x="603" y="819"/>
                  </a:cubicBezTo>
                  <a:cubicBezTo>
                    <a:pt x="603" y="819"/>
                    <a:pt x="603" y="819"/>
                    <a:pt x="604" y="819"/>
                  </a:cubicBezTo>
                  <a:cubicBezTo>
                    <a:pt x="604" y="819"/>
                    <a:pt x="605" y="819"/>
                    <a:pt x="605" y="820"/>
                  </a:cubicBezTo>
                  <a:cubicBezTo>
                    <a:pt x="608" y="821"/>
                    <a:pt x="612" y="820"/>
                    <a:pt x="616" y="822"/>
                  </a:cubicBezTo>
                  <a:cubicBezTo>
                    <a:pt x="619" y="824"/>
                    <a:pt x="618" y="829"/>
                    <a:pt x="622" y="829"/>
                  </a:cubicBezTo>
                  <a:cubicBezTo>
                    <a:pt x="626" y="830"/>
                    <a:pt x="635" y="830"/>
                    <a:pt x="634" y="829"/>
                  </a:cubicBezTo>
                  <a:cubicBezTo>
                    <a:pt x="634" y="827"/>
                    <a:pt x="631" y="822"/>
                    <a:pt x="633" y="821"/>
                  </a:cubicBezTo>
                  <a:cubicBezTo>
                    <a:pt x="635" y="820"/>
                    <a:pt x="639" y="817"/>
                    <a:pt x="640" y="816"/>
                  </a:cubicBezTo>
                  <a:cubicBezTo>
                    <a:pt x="642" y="815"/>
                    <a:pt x="647" y="812"/>
                    <a:pt x="649" y="814"/>
                  </a:cubicBezTo>
                  <a:cubicBezTo>
                    <a:pt x="651" y="816"/>
                    <a:pt x="656" y="818"/>
                    <a:pt x="655" y="822"/>
                  </a:cubicBezTo>
                  <a:cubicBezTo>
                    <a:pt x="654" y="825"/>
                    <a:pt x="654" y="831"/>
                    <a:pt x="657" y="834"/>
                  </a:cubicBezTo>
                  <a:cubicBezTo>
                    <a:pt x="658" y="834"/>
                    <a:pt x="658" y="835"/>
                    <a:pt x="659" y="835"/>
                  </a:cubicBezTo>
                  <a:cubicBezTo>
                    <a:pt x="659" y="835"/>
                    <a:pt x="659" y="836"/>
                    <a:pt x="659" y="836"/>
                  </a:cubicBezTo>
                  <a:cubicBezTo>
                    <a:pt x="659" y="836"/>
                    <a:pt x="659" y="837"/>
                    <a:pt x="659" y="837"/>
                  </a:cubicBezTo>
                  <a:cubicBezTo>
                    <a:pt x="659" y="837"/>
                    <a:pt x="659" y="838"/>
                    <a:pt x="659" y="838"/>
                  </a:cubicBezTo>
                  <a:cubicBezTo>
                    <a:pt x="659" y="838"/>
                    <a:pt x="659" y="839"/>
                    <a:pt x="659" y="839"/>
                  </a:cubicBezTo>
                  <a:cubicBezTo>
                    <a:pt x="659" y="840"/>
                    <a:pt x="659" y="840"/>
                    <a:pt x="659" y="840"/>
                  </a:cubicBezTo>
                  <a:cubicBezTo>
                    <a:pt x="659" y="841"/>
                    <a:pt x="659" y="842"/>
                    <a:pt x="659" y="843"/>
                  </a:cubicBezTo>
                  <a:cubicBezTo>
                    <a:pt x="657" y="849"/>
                    <a:pt x="659" y="850"/>
                    <a:pt x="657" y="851"/>
                  </a:cubicBezTo>
                  <a:cubicBezTo>
                    <a:pt x="655" y="853"/>
                    <a:pt x="654" y="855"/>
                    <a:pt x="655" y="857"/>
                  </a:cubicBezTo>
                  <a:cubicBezTo>
                    <a:pt x="656" y="859"/>
                    <a:pt x="654" y="861"/>
                    <a:pt x="653" y="864"/>
                  </a:cubicBezTo>
                  <a:cubicBezTo>
                    <a:pt x="653" y="868"/>
                    <a:pt x="656" y="869"/>
                    <a:pt x="653" y="872"/>
                  </a:cubicBezTo>
                  <a:cubicBezTo>
                    <a:pt x="649" y="875"/>
                    <a:pt x="647" y="879"/>
                    <a:pt x="644" y="879"/>
                  </a:cubicBezTo>
                  <a:cubicBezTo>
                    <a:pt x="642" y="879"/>
                    <a:pt x="638" y="881"/>
                    <a:pt x="637" y="881"/>
                  </a:cubicBezTo>
                  <a:cubicBezTo>
                    <a:pt x="636" y="882"/>
                    <a:pt x="636" y="888"/>
                    <a:pt x="633" y="891"/>
                  </a:cubicBezTo>
                  <a:cubicBezTo>
                    <a:pt x="631" y="892"/>
                    <a:pt x="630" y="893"/>
                    <a:pt x="629" y="895"/>
                  </a:cubicBezTo>
                  <a:cubicBezTo>
                    <a:pt x="628" y="895"/>
                    <a:pt x="628" y="896"/>
                    <a:pt x="627" y="897"/>
                  </a:cubicBezTo>
                  <a:cubicBezTo>
                    <a:pt x="627" y="897"/>
                    <a:pt x="626" y="897"/>
                    <a:pt x="626" y="898"/>
                  </a:cubicBezTo>
                  <a:cubicBezTo>
                    <a:pt x="625" y="898"/>
                    <a:pt x="624" y="899"/>
                    <a:pt x="623" y="900"/>
                  </a:cubicBezTo>
                  <a:cubicBezTo>
                    <a:pt x="619" y="901"/>
                    <a:pt x="615" y="903"/>
                    <a:pt x="613" y="907"/>
                  </a:cubicBezTo>
                  <a:cubicBezTo>
                    <a:pt x="611" y="911"/>
                    <a:pt x="612" y="912"/>
                    <a:pt x="609" y="914"/>
                  </a:cubicBezTo>
                  <a:cubicBezTo>
                    <a:pt x="605" y="915"/>
                    <a:pt x="602" y="918"/>
                    <a:pt x="601" y="921"/>
                  </a:cubicBezTo>
                  <a:cubicBezTo>
                    <a:pt x="600" y="925"/>
                    <a:pt x="597" y="933"/>
                    <a:pt x="599" y="935"/>
                  </a:cubicBezTo>
                  <a:cubicBezTo>
                    <a:pt x="601" y="938"/>
                    <a:pt x="599" y="941"/>
                    <a:pt x="598" y="942"/>
                  </a:cubicBezTo>
                  <a:cubicBezTo>
                    <a:pt x="598" y="942"/>
                    <a:pt x="598" y="942"/>
                    <a:pt x="598" y="942"/>
                  </a:cubicBezTo>
                  <a:cubicBezTo>
                    <a:pt x="597" y="942"/>
                    <a:pt x="597" y="942"/>
                    <a:pt x="597" y="942"/>
                  </a:cubicBezTo>
                  <a:cubicBezTo>
                    <a:pt x="597" y="942"/>
                    <a:pt x="596" y="942"/>
                    <a:pt x="596" y="943"/>
                  </a:cubicBezTo>
                  <a:cubicBezTo>
                    <a:pt x="596" y="943"/>
                    <a:pt x="595" y="943"/>
                    <a:pt x="595" y="943"/>
                  </a:cubicBezTo>
                  <a:cubicBezTo>
                    <a:pt x="595" y="944"/>
                    <a:pt x="594" y="944"/>
                    <a:pt x="594" y="944"/>
                  </a:cubicBezTo>
                  <a:cubicBezTo>
                    <a:pt x="593" y="944"/>
                    <a:pt x="593" y="945"/>
                    <a:pt x="593" y="945"/>
                  </a:cubicBezTo>
                  <a:cubicBezTo>
                    <a:pt x="592" y="945"/>
                    <a:pt x="592" y="946"/>
                    <a:pt x="591" y="946"/>
                  </a:cubicBezTo>
                  <a:cubicBezTo>
                    <a:pt x="591" y="947"/>
                    <a:pt x="590" y="947"/>
                    <a:pt x="589" y="948"/>
                  </a:cubicBezTo>
                  <a:cubicBezTo>
                    <a:pt x="586" y="951"/>
                    <a:pt x="583" y="953"/>
                    <a:pt x="585" y="956"/>
                  </a:cubicBezTo>
                  <a:cubicBezTo>
                    <a:pt x="588" y="958"/>
                    <a:pt x="588" y="959"/>
                    <a:pt x="586" y="961"/>
                  </a:cubicBezTo>
                  <a:cubicBezTo>
                    <a:pt x="584" y="963"/>
                    <a:pt x="581" y="965"/>
                    <a:pt x="585" y="965"/>
                  </a:cubicBezTo>
                  <a:cubicBezTo>
                    <a:pt x="589" y="966"/>
                    <a:pt x="597" y="972"/>
                    <a:pt x="598" y="975"/>
                  </a:cubicBezTo>
                  <a:cubicBezTo>
                    <a:pt x="598" y="978"/>
                    <a:pt x="596" y="980"/>
                    <a:pt x="598" y="983"/>
                  </a:cubicBezTo>
                  <a:cubicBezTo>
                    <a:pt x="600" y="987"/>
                    <a:pt x="604" y="992"/>
                    <a:pt x="604" y="995"/>
                  </a:cubicBezTo>
                  <a:cubicBezTo>
                    <a:pt x="603" y="998"/>
                    <a:pt x="610" y="1018"/>
                    <a:pt x="611" y="1023"/>
                  </a:cubicBezTo>
                  <a:cubicBezTo>
                    <a:pt x="612" y="1027"/>
                    <a:pt x="618" y="1031"/>
                    <a:pt x="617" y="1037"/>
                  </a:cubicBezTo>
                  <a:cubicBezTo>
                    <a:pt x="615" y="1043"/>
                    <a:pt x="614" y="1047"/>
                    <a:pt x="615" y="1054"/>
                  </a:cubicBezTo>
                  <a:cubicBezTo>
                    <a:pt x="616" y="1061"/>
                    <a:pt x="616" y="1069"/>
                    <a:pt x="619" y="1071"/>
                  </a:cubicBezTo>
                  <a:cubicBezTo>
                    <a:pt x="621" y="1072"/>
                    <a:pt x="625" y="1079"/>
                    <a:pt x="627" y="1082"/>
                  </a:cubicBezTo>
                  <a:cubicBezTo>
                    <a:pt x="629" y="1085"/>
                    <a:pt x="639" y="1092"/>
                    <a:pt x="642" y="1093"/>
                  </a:cubicBezTo>
                  <a:cubicBezTo>
                    <a:pt x="645" y="1094"/>
                    <a:pt x="655" y="1101"/>
                    <a:pt x="657" y="1103"/>
                  </a:cubicBezTo>
                  <a:cubicBezTo>
                    <a:pt x="659" y="1106"/>
                    <a:pt x="665" y="1110"/>
                    <a:pt x="665" y="1113"/>
                  </a:cubicBezTo>
                  <a:cubicBezTo>
                    <a:pt x="665" y="1114"/>
                    <a:pt x="666" y="1116"/>
                    <a:pt x="666" y="1117"/>
                  </a:cubicBezTo>
                  <a:cubicBezTo>
                    <a:pt x="666" y="1118"/>
                    <a:pt x="666" y="1119"/>
                    <a:pt x="667" y="1120"/>
                  </a:cubicBezTo>
                  <a:cubicBezTo>
                    <a:pt x="667" y="1120"/>
                    <a:pt x="667" y="1120"/>
                    <a:pt x="667" y="1120"/>
                  </a:cubicBezTo>
                  <a:cubicBezTo>
                    <a:pt x="667" y="1121"/>
                    <a:pt x="667" y="1122"/>
                    <a:pt x="667" y="1123"/>
                  </a:cubicBezTo>
                  <a:cubicBezTo>
                    <a:pt x="667" y="1123"/>
                    <a:pt x="667" y="1124"/>
                    <a:pt x="667" y="1124"/>
                  </a:cubicBezTo>
                  <a:cubicBezTo>
                    <a:pt x="666" y="1125"/>
                    <a:pt x="666" y="1126"/>
                    <a:pt x="666" y="1127"/>
                  </a:cubicBezTo>
                  <a:cubicBezTo>
                    <a:pt x="663" y="1131"/>
                    <a:pt x="660" y="1136"/>
                    <a:pt x="661" y="1139"/>
                  </a:cubicBezTo>
                  <a:cubicBezTo>
                    <a:pt x="661" y="1143"/>
                    <a:pt x="662" y="1145"/>
                    <a:pt x="660" y="1151"/>
                  </a:cubicBezTo>
                  <a:cubicBezTo>
                    <a:pt x="657" y="1157"/>
                    <a:pt x="655" y="1171"/>
                    <a:pt x="652" y="1172"/>
                  </a:cubicBezTo>
                  <a:cubicBezTo>
                    <a:pt x="650" y="1173"/>
                    <a:pt x="646" y="1175"/>
                    <a:pt x="646" y="1178"/>
                  </a:cubicBezTo>
                  <a:cubicBezTo>
                    <a:pt x="647" y="1181"/>
                    <a:pt x="647" y="1187"/>
                    <a:pt x="645" y="1193"/>
                  </a:cubicBezTo>
                  <a:cubicBezTo>
                    <a:pt x="642" y="1200"/>
                    <a:pt x="641" y="1205"/>
                    <a:pt x="640" y="1209"/>
                  </a:cubicBezTo>
                  <a:cubicBezTo>
                    <a:pt x="638" y="1214"/>
                    <a:pt x="634" y="1226"/>
                    <a:pt x="632" y="1229"/>
                  </a:cubicBezTo>
                  <a:cubicBezTo>
                    <a:pt x="631" y="1232"/>
                    <a:pt x="629" y="1244"/>
                    <a:pt x="626" y="1245"/>
                  </a:cubicBezTo>
                  <a:cubicBezTo>
                    <a:pt x="624" y="1247"/>
                    <a:pt x="617" y="1256"/>
                    <a:pt x="619" y="1259"/>
                  </a:cubicBezTo>
                  <a:cubicBezTo>
                    <a:pt x="621" y="1263"/>
                    <a:pt x="620" y="1262"/>
                    <a:pt x="617" y="1267"/>
                  </a:cubicBezTo>
                  <a:cubicBezTo>
                    <a:pt x="615" y="1271"/>
                    <a:pt x="613" y="1285"/>
                    <a:pt x="613" y="1291"/>
                  </a:cubicBezTo>
                  <a:cubicBezTo>
                    <a:pt x="613" y="1297"/>
                    <a:pt x="609" y="1308"/>
                    <a:pt x="607" y="1312"/>
                  </a:cubicBezTo>
                  <a:cubicBezTo>
                    <a:pt x="605" y="1317"/>
                    <a:pt x="602" y="1322"/>
                    <a:pt x="600" y="1325"/>
                  </a:cubicBezTo>
                  <a:cubicBezTo>
                    <a:pt x="598" y="1329"/>
                    <a:pt x="588" y="1346"/>
                    <a:pt x="584" y="1352"/>
                  </a:cubicBezTo>
                  <a:cubicBezTo>
                    <a:pt x="581" y="1357"/>
                    <a:pt x="577" y="1367"/>
                    <a:pt x="573" y="1372"/>
                  </a:cubicBezTo>
                  <a:cubicBezTo>
                    <a:pt x="570" y="1376"/>
                    <a:pt x="565" y="1379"/>
                    <a:pt x="567" y="1384"/>
                  </a:cubicBezTo>
                  <a:cubicBezTo>
                    <a:pt x="569" y="1389"/>
                    <a:pt x="570" y="1389"/>
                    <a:pt x="567" y="1395"/>
                  </a:cubicBezTo>
                  <a:cubicBezTo>
                    <a:pt x="565" y="1400"/>
                    <a:pt x="568" y="1400"/>
                    <a:pt x="566" y="1406"/>
                  </a:cubicBezTo>
                  <a:cubicBezTo>
                    <a:pt x="563" y="1413"/>
                    <a:pt x="562" y="1415"/>
                    <a:pt x="559" y="1421"/>
                  </a:cubicBezTo>
                  <a:cubicBezTo>
                    <a:pt x="555" y="1429"/>
                    <a:pt x="554" y="1435"/>
                    <a:pt x="552" y="1441"/>
                  </a:cubicBezTo>
                  <a:cubicBezTo>
                    <a:pt x="551" y="1447"/>
                    <a:pt x="550" y="1453"/>
                    <a:pt x="549" y="1454"/>
                  </a:cubicBezTo>
                  <a:cubicBezTo>
                    <a:pt x="548" y="1454"/>
                    <a:pt x="543" y="1463"/>
                    <a:pt x="542" y="1466"/>
                  </a:cubicBezTo>
                  <a:cubicBezTo>
                    <a:pt x="541" y="1470"/>
                    <a:pt x="541" y="1478"/>
                    <a:pt x="543" y="1478"/>
                  </a:cubicBezTo>
                  <a:cubicBezTo>
                    <a:pt x="545" y="1478"/>
                    <a:pt x="550" y="1469"/>
                    <a:pt x="550" y="1466"/>
                  </a:cubicBezTo>
                  <a:cubicBezTo>
                    <a:pt x="551" y="1464"/>
                    <a:pt x="557" y="1461"/>
                    <a:pt x="556" y="1457"/>
                  </a:cubicBezTo>
                  <a:cubicBezTo>
                    <a:pt x="556" y="1454"/>
                    <a:pt x="557" y="1450"/>
                    <a:pt x="558" y="1452"/>
                  </a:cubicBezTo>
                  <a:cubicBezTo>
                    <a:pt x="559" y="1454"/>
                    <a:pt x="562" y="1448"/>
                    <a:pt x="561" y="1455"/>
                  </a:cubicBezTo>
                  <a:cubicBezTo>
                    <a:pt x="559" y="1461"/>
                    <a:pt x="560" y="1461"/>
                    <a:pt x="557" y="1468"/>
                  </a:cubicBezTo>
                  <a:cubicBezTo>
                    <a:pt x="554" y="1475"/>
                    <a:pt x="554" y="1485"/>
                    <a:pt x="552" y="1486"/>
                  </a:cubicBezTo>
                  <a:cubicBezTo>
                    <a:pt x="551" y="1487"/>
                    <a:pt x="548" y="1490"/>
                    <a:pt x="548" y="1492"/>
                  </a:cubicBezTo>
                  <a:cubicBezTo>
                    <a:pt x="548" y="1494"/>
                    <a:pt x="550" y="1500"/>
                    <a:pt x="550" y="1501"/>
                  </a:cubicBezTo>
                  <a:cubicBezTo>
                    <a:pt x="549" y="1502"/>
                    <a:pt x="546" y="1508"/>
                    <a:pt x="544" y="1508"/>
                  </a:cubicBezTo>
                  <a:cubicBezTo>
                    <a:pt x="542" y="1508"/>
                    <a:pt x="539" y="1512"/>
                    <a:pt x="541" y="1515"/>
                  </a:cubicBezTo>
                  <a:cubicBezTo>
                    <a:pt x="544" y="1518"/>
                    <a:pt x="543" y="1518"/>
                    <a:pt x="541" y="1520"/>
                  </a:cubicBezTo>
                  <a:cubicBezTo>
                    <a:pt x="538" y="1522"/>
                    <a:pt x="534" y="1529"/>
                    <a:pt x="534" y="1529"/>
                  </a:cubicBezTo>
                  <a:cubicBezTo>
                    <a:pt x="534" y="1529"/>
                    <a:pt x="532" y="1535"/>
                    <a:pt x="530" y="1533"/>
                  </a:cubicBezTo>
                  <a:cubicBezTo>
                    <a:pt x="527" y="1530"/>
                    <a:pt x="526" y="1533"/>
                    <a:pt x="525" y="1530"/>
                  </a:cubicBezTo>
                  <a:cubicBezTo>
                    <a:pt x="524" y="1527"/>
                    <a:pt x="521" y="1524"/>
                    <a:pt x="518" y="1527"/>
                  </a:cubicBezTo>
                  <a:cubicBezTo>
                    <a:pt x="516" y="1530"/>
                    <a:pt x="518" y="1534"/>
                    <a:pt x="515" y="1535"/>
                  </a:cubicBezTo>
                  <a:cubicBezTo>
                    <a:pt x="512" y="1537"/>
                    <a:pt x="505" y="1554"/>
                    <a:pt x="509" y="1551"/>
                  </a:cubicBezTo>
                  <a:cubicBezTo>
                    <a:pt x="512" y="1547"/>
                    <a:pt x="515" y="1545"/>
                    <a:pt x="515" y="1549"/>
                  </a:cubicBezTo>
                  <a:cubicBezTo>
                    <a:pt x="515" y="1552"/>
                    <a:pt x="515" y="1557"/>
                    <a:pt x="515" y="1560"/>
                  </a:cubicBezTo>
                  <a:cubicBezTo>
                    <a:pt x="515" y="1563"/>
                    <a:pt x="515" y="1568"/>
                    <a:pt x="517" y="1569"/>
                  </a:cubicBezTo>
                  <a:cubicBezTo>
                    <a:pt x="520" y="1569"/>
                    <a:pt x="527" y="1570"/>
                    <a:pt x="525" y="1572"/>
                  </a:cubicBezTo>
                  <a:cubicBezTo>
                    <a:pt x="523" y="1574"/>
                    <a:pt x="520" y="1571"/>
                    <a:pt x="515" y="1573"/>
                  </a:cubicBezTo>
                  <a:cubicBezTo>
                    <a:pt x="510" y="1575"/>
                    <a:pt x="513" y="1580"/>
                    <a:pt x="514" y="1582"/>
                  </a:cubicBezTo>
                  <a:cubicBezTo>
                    <a:pt x="514" y="1585"/>
                    <a:pt x="511" y="1589"/>
                    <a:pt x="509" y="1591"/>
                  </a:cubicBezTo>
                  <a:cubicBezTo>
                    <a:pt x="508" y="1592"/>
                    <a:pt x="506" y="1599"/>
                    <a:pt x="508" y="1600"/>
                  </a:cubicBezTo>
                  <a:cubicBezTo>
                    <a:pt x="511" y="1601"/>
                    <a:pt x="512" y="1604"/>
                    <a:pt x="507" y="1606"/>
                  </a:cubicBezTo>
                  <a:cubicBezTo>
                    <a:pt x="503" y="1607"/>
                    <a:pt x="505" y="1611"/>
                    <a:pt x="505" y="1615"/>
                  </a:cubicBezTo>
                  <a:cubicBezTo>
                    <a:pt x="506" y="1619"/>
                    <a:pt x="506" y="1623"/>
                    <a:pt x="503" y="1623"/>
                  </a:cubicBezTo>
                  <a:cubicBezTo>
                    <a:pt x="499" y="1624"/>
                    <a:pt x="503" y="1634"/>
                    <a:pt x="501" y="1635"/>
                  </a:cubicBezTo>
                  <a:cubicBezTo>
                    <a:pt x="499" y="1636"/>
                    <a:pt x="498" y="1638"/>
                    <a:pt x="499" y="1642"/>
                  </a:cubicBezTo>
                  <a:cubicBezTo>
                    <a:pt x="500" y="1645"/>
                    <a:pt x="503" y="1647"/>
                    <a:pt x="499" y="1650"/>
                  </a:cubicBezTo>
                  <a:cubicBezTo>
                    <a:pt x="495" y="1653"/>
                    <a:pt x="497" y="1659"/>
                    <a:pt x="495" y="1661"/>
                  </a:cubicBezTo>
                  <a:cubicBezTo>
                    <a:pt x="492" y="1662"/>
                    <a:pt x="496" y="1662"/>
                    <a:pt x="493" y="1666"/>
                  </a:cubicBezTo>
                  <a:cubicBezTo>
                    <a:pt x="491" y="1670"/>
                    <a:pt x="492" y="1680"/>
                    <a:pt x="495" y="1677"/>
                  </a:cubicBezTo>
                  <a:cubicBezTo>
                    <a:pt x="497" y="1674"/>
                    <a:pt x="501" y="1667"/>
                    <a:pt x="503" y="1666"/>
                  </a:cubicBezTo>
                  <a:cubicBezTo>
                    <a:pt x="505" y="1664"/>
                    <a:pt x="500" y="1673"/>
                    <a:pt x="499" y="1676"/>
                  </a:cubicBezTo>
                  <a:cubicBezTo>
                    <a:pt x="497" y="1679"/>
                    <a:pt x="494" y="1685"/>
                    <a:pt x="497" y="1687"/>
                  </a:cubicBezTo>
                  <a:cubicBezTo>
                    <a:pt x="500" y="1689"/>
                    <a:pt x="506" y="1685"/>
                    <a:pt x="503" y="1689"/>
                  </a:cubicBezTo>
                  <a:cubicBezTo>
                    <a:pt x="500" y="1693"/>
                    <a:pt x="507" y="1688"/>
                    <a:pt x="511" y="1685"/>
                  </a:cubicBezTo>
                  <a:cubicBezTo>
                    <a:pt x="515" y="1682"/>
                    <a:pt x="523" y="1675"/>
                    <a:pt x="524" y="1678"/>
                  </a:cubicBezTo>
                  <a:cubicBezTo>
                    <a:pt x="525" y="1681"/>
                    <a:pt x="518" y="1687"/>
                    <a:pt x="523" y="1686"/>
                  </a:cubicBezTo>
                  <a:cubicBezTo>
                    <a:pt x="528" y="1685"/>
                    <a:pt x="530" y="1686"/>
                    <a:pt x="533" y="1682"/>
                  </a:cubicBezTo>
                  <a:cubicBezTo>
                    <a:pt x="535" y="1677"/>
                    <a:pt x="538" y="1675"/>
                    <a:pt x="543" y="1674"/>
                  </a:cubicBezTo>
                  <a:cubicBezTo>
                    <a:pt x="548" y="1672"/>
                    <a:pt x="552" y="1670"/>
                    <a:pt x="553" y="1668"/>
                  </a:cubicBezTo>
                  <a:cubicBezTo>
                    <a:pt x="554" y="1667"/>
                    <a:pt x="555" y="1667"/>
                    <a:pt x="555" y="1666"/>
                  </a:cubicBezTo>
                  <a:cubicBezTo>
                    <a:pt x="555" y="1666"/>
                    <a:pt x="556" y="1666"/>
                    <a:pt x="556" y="1666"/>
                  </a:cubicBezTo>
                  <a:cubicBezTo>
                    <a:pt x="556" y="1666"/>
                    <a:pt x="556" y="1666"/>
                    <a:pt x="557" y="1666"/>
                  </a:cubicBezTo>
                  <a:cubicBezTo>
                    <a:pt x="557" y="1666"/>
                    <a:pt x="557" y="1666"/>
                    <a:pt x="557" y="1666"/>
                  </a:cubicBezTo>
                  <a:cubicBezTo>
                    <a:pt x="558" y="1666"/>
                    <a:pt x="559" y="1666"/>
                    <a:pt x="559" y="1667"/>
                  </a:cubicBezTo>
                  <a:cubicBezTo>
                    <a:pt x="560" y="1667"/>
                    <a:pt x="560" y="1667"/>
                    <a:pt x="561" y="1668"/>
                  </a:cubicBezTo>
                  <a:cubicBezTo>
                    <a:pt x="561" y="1668"/>
                    <a:pt x="561" y="1668"/>
                    <a:pt x="561" y="1668"/>
                  </a:cubicBezTo>
                  <a:cubicBezTo>
                    <a:pt x="561" y="1668"/>
                    <a:pt x="562" y="1669"/>
                    <a:pt x="562" y="1669"/>
                  </a:cubicBezTo>
                  <a:cubicBezTo>
                    <a:pt x="562" y="1669"/>
                    <a:pt x="562" y="1669"/>
                    <a:pt x="562" y="1669"/>
                  </a:cubicBezTo>
                  <a:cubicBezTo>
                    <a:pt x="562" y="1669"/>
                    <a:pt x="562" y="1669"/>
                    <a:pt x="562" y="1669"/>
                  </a:cubicBezTo>
                  <a:cubicBezTo>
                    <a:pt x="563" y="1669"/>
                    <a:pt x="563" y="1669"/>
                    <a:pt x="563" y="1669"/>
                  </a:cubicBezTo>
                  <a:cubicBezTo>
                    <a:pt x="563" y="1670"/>
                    <a:pt x="563" y="1670"/>
                    <a:pt x="564" y="1670"/>
                  </a:cubicBezTo>
                  <a:cubicBezTo>
                    <a:pt x="564" y="1670"/>
                    <a:pt x="564" y="1670"/>
                    <a:pt x="564" y="1669"/>
                  </a:cubicBezTo>
                  <a:cubicBezTo>
                    <a:pt x="564" y="1669"/>
                    <a:pt x="564" y="1669"/>
                    <a:pt x="564" y="1669"/>
                  </a:cubicBezTo>
                  <a:cubicBezTo>
                    <a:pt x="564" y="1669"/>
                    <a:pt x="564" y="1669"/>
                    <a:pt x="564" y="1669"/>
                  </a:cubicBezTo>
                  <a:cubicBezTo>
                    <a:pt x="564" y="1668"/>
                    <a:pt x="564" y="1668"/>
                    <a:pt x="564" y="1668"/>
                  </a:cubicBezTo>
                  <a:cubicBezTo>
                    <a:pt x="564" y="1668"/>
                    <a:pt x="564" y="1667"/>
                    <a:pt x="564" y="1666"/>
                  </a:cubicBezTo>
                  <a:cubicBezTo>
                    <a:pt x="563" y="1660"/>
                    <a:pt x="563" y="1656"/>
                    <a:pt x="564" y="1652"/>
                  </a:cubicBezTo>
                  <a:cubicBezTo>
                    <a:pt x="564" y="1648"/>
                    <a:pt x="561" y="1640"/>
                    <a:pt x="563" y="1638"/>
                  </a:cubicBezTo>
                  <a:cubicBezTo>
                    <a:pt x="565" y="1635"/>
                    <a:pt x="570" y="1638"/>
                    <a:pt x="570" y="1634"/>
                  </a:cubicBezTo>
                  <a:cubicBezTo>
                    <a:pt x="570" y="1629"/>
                    <a:pt x="567" y="1628"/>
                    <a:pt x="569" y="1626"/>
                  </a:cubicBezTo>
                  <a:cubicBezTo>
                    <a:pt x="572" y="1624"/>
                    <a:pt x="571" y="1630"/>
                    <a:pt x="576" y="1628"/>
                  </a:cubicBezTo>
                  <a:cubicBezTo>
                    <a:pt x="580" y="1626"/>
                    <a:pt x="580" y="1623"/>
                    <a:pt x="583" y="1620"/>
                  </a:cubicBezTo>
                  <a:cubicBezTo>
                    <a:pt x="586" y="1618"/>
                    <a:pt x="592" y="1608"/>
                    <a:pt x="592" y="1602"/>
                  </a:cubicBezTo>
                  <a:cubicBezTo>
                    <a:pt x="592" y="1596"/>
                    <a:pt x="601" y="1584"/>
                    <a:pt x="606" y="1583"/>
                  </a:cubicBezTo>
                  <a:cubicBezTo>
                    <a:pt x="611" y="1581"/>
                    <a:pt x="615" y="1578"/>
                    <a:pt x="617" y="1576"/>
                  </a:cubicBezTo>
                  <a:cubicBezTo>
                    <a:pt x="619" y="1574"/>
                    <a:pt x="626" y="1558"/>
                    <a:pt x="623" y="1555"/>
                  </a:cubicBezTo>
                  <a:cubicBezTo>
                    <a:pt x="620" y="1553"/>
                    <a:pt x="617" y="1552"/>
                    <a:pt x="613" y="1549"/>
                  </a:cubicBezTo>
                  <a:cubicBezTo>
                    <a:pt x="609" y="1546"/>
                    <a:pt x="604" y="1536"/>
                    <a:pt x="606" y="1532"/>
                  </a:cubicBezTo>
                  <a:cubicBezTo>
                    <a:pt x="609" y="1529"/>
                    <a:pt x="611" y="1526"/>
                    <a:pt x="616" y="1521"/>
                  </a:cubicBezTo>
                  <a:cubicBezTo>
                    <a:pt x="620" y="1515"/>
                    <a:pt x="631" y="1511"/>
                    <a:pt x="633" y="1511"/>
                  </a:cubicBezTo>
                  <a:cubicBezTo>
                    <a:pt x="635" y="1511"/>
                    <a:pt x="637" y="1508"/>
                    <a:pt x="638" y="1506"/>
                  </a:cubicBezTo>
                  <a:cubicBezTo>
                    <a:pt x="640" y="1503"/>
                    <a:pt x="643" y="1501"/>
                    <a:pt x="644" y="1500"/>
                  </a:cubicBezTo>
                  <a:cubicBezTo>
                    <a:pt x="644" y="1498"/>
                    <a:pt x="647" y="1485"/>
                    <a:pt x="649" y="1482"/>
                  </a:cubicBezTo>
                  <a:cubicBezTo>
                    <a:pt x="651" y="1480"/>
                    <a:pt x="662" y="1472"/>
                    <a:pt x="659" y="1471"/>
                  </a:cubicBezTo>
                  <a:cubicBezTo>
                    <a:pt x="657" y="1470"/>
                    <a:pt x="653" y="1470"/>
                    <a:pt x="656" y="1468"/>
                  </a:cubicBezTo>
                  <a:cubicBezTo>
                    <a:pt x="658" y="1465"/>
                    <a:pt x="664" y="1461"/>
                    <a:pt x="662" y="1459"/>
                  </a:cubicBezTo>
                  <a:cubicBezTo>
                    <a:pt x="661" y="1458"/>
                    <a:pt x="656" y="1449"/>
                    <a:pt x="657" y="1444"/>
                  </a:cubicBezTo>
                  <a:cubicBezTo>
                    <a:pt x="657" y="1438"/>
                    <a:pt x="660" y="1434"/>
                    <a:pt x="664" y="1436"/>
                  </a:cubicBezTo>
                  <a:cubicBezTo>
                    <a:pt x="668" y="1439"/>
                    <a:pt x="673" y="1442"/>
                    <a:pt x="679" y="1441"/>
                  </a:cubicBezTo>
                  <a:cubicBezTo>
                    <a:pt x="685" y="1441"/>
                    <a:pt x="689" y="1441"/>
                    <a:pt x="692" y="1437"/>
                  </a:cubicBezTo>
                  <a:cubicBezTo>
                    <a:pt x="696" y="1433"/>
                    <a:pt x="695" y="1426"/>
                    <a:pt x="696" y="1422"/>
                  </a:cubicBezTo>
                  <a:cubicBezTo>
                    <a:pt x="698" y="1418"/>
                    <a:pt x="697" y="1408"/>
                    <a:pt x="701" y="1406"/>
                  </a:cubicBezTo>
                  <a:cubicBezTo>
                    <a:pt x="704" y="1404"/>
                    <a:pt x="706" y="1403"/>
                    <a:pt x="712" y="1403"/>
                  </a:cubicBezTo>
                  <a:cubicBezTo>
                    <a:pt x="718" y="1403"/>
                    <a:pt x="726" y="1402"/>
                    <a:pt x="732" y="1401"/>
                  </a:cubicBezTo>
                  <a:cubicBezTo>
                    <a:pt x="739" y="1400"/>
                    <a:pt x="757" y="1393"/>
                    <a:pt x="763" y="1386"/>
                  </a:cubicBezTo>
                  <a:cubicBezTo>
                    <a:pt x="768" y="1378"/>
                    <a:pt x="773" y="1372"/>
                    <a:pt x="774" y="1367"/>
                  </a:cubicBezTo>
                  <a:cubicBezTo>
                    <a:pt x="774" y="1362"/>
                    <a:pt x="773" y="1361"/>
                    <a:pt x="771" y="1360"/>
                  </a:cubicBezTo>
                  <a:cubicBezTo>
                    <a:pt x="769" y="1359"/>
                    <a:pt x="766" y="1357"/>
                    <a:pt x="768" y="1354"/>
                  </a:cubicBezTo>
                  <a:cubicBezTo>
                    <a:pt x="770" y="1351"/>
                    <a:pt x="775" y="1347"/>
                    <a:pt x="772" y="1344"/>
                  </a:cubicBezTo>
                  <a:cubicBezTo>
                    <a:pt x="770" y="1341"/>
                    <a:pt x="762" y="1333"/>
                    <a:pt x="760" y="1331"/>
                  </a:cubicBezTo>
                  <a:cubicBezTo>
                    <a:pt x="758" y="1329"/>
                    <a:pt x="757" y="1325"/>
                    <a:pt x="759" y="1324"/>
                  </a:cubicBezTo>
                  <a:cubicBezTo>
                    <a:pt x="759" y="1324"/>
                    <a:pt x="760" y="1324"/>
                    <a:pt x="761" y="1325"/>
                  </a:cubicBezTo>
                  <a:cubicBezTo>
                    <a:pt x="761" y="1325"/>
                    <a:pt x="761" y="1325"/>
                    <a:pt x="762" y="1325"/>
                  </a:cubicBezTo>
                  <a:cubicBezTo>
                    <a:pt x="762" y="1325"/>
                    <a:pt x="763" y="1325"/>
                    <a:pt x="764" y="1326"/>
                  </a:cubicBezTo>
                  <a:cubicBezTo>
                    <a:pt x="764" y="1326"/>
                    <a:pt x="764" y="1326"/>
                    <a:pt x="765" y="1327"/>
                  </a:cubicBezTo>
                  <a:cubicBezTo>
                    <a:pt x="766" y="1327"/>
                    <a:pt x="766" y="1327"/>
                    <a:pt x="767" y="1327"/>
                  </a:cubicBezTo>
                  <a:cubicBezTo>
                    <a:pt x="767" y="1328"/>
                    <a:pt x="767" y="1328"/>
                    <a:pt x="767" y="1328"/>
                  </a:cubicBezTo>
                  <a:cubicBezTo>
                    <a:pt x="768" y="1328"/>
                    <a:pt x="769" y="1329"/>
                    <a:pt x="769" y="1329"/>
                  </a:cubicBezTo>
                  <a:cubicBezTo>
                    <a:pt x="770" y="1330"/>
                    <a:pt x="776" y="1329"/>
                    <a:pt x="778" y="1331"/>
                  </a:cubicBezTo>
                  <a:cubicBezTo>
                    <a:pt x="779" y="1333"/>
                    <a:pt x="781" y="1337"/>
                    <a:pt x="787" y="1337"/>
                  </a:cubicBezTo>
                  <a:cubicBezTo>
                    <a:pt x="792" y="1336"/>
                    <a:pt x="806" y="1335"/>
                    <a:pt x="810" y="1333"/>
                  </a:cubicBezTo>
                  <a:cubicBezTo>
                    <a:pt x="813" y="1330"/>
                    <a:pt x="818" y="1325"/>
                    <a:pt x="823" y="1319"/>
                  </a:cubicBezTo>
                  <a:cubicBezTo>
                    <a:pt x="824" y="1318"/>
                    <a:pt x="825" y="1317"/>
                    <a:pt x="826" y="1315"/>
                  </a:cubicBezTo>
                  <a:cubicBezTo>
                    <a:pt x="826" y="1315"/>
                    <a:pt x="826" y="1315"/>
                    <a:pt x="827" y="1314"/>
                  </a:cubicBezTo>
                  <a:cubicBezTo>
                    <a:pt x="827" y="1313"/>
                    <a:pt x="828" y="1312"/>
                    <a:pt x="829" y="1311"/>
                  </a:cubicBezTo>
                  <a:cubicBezTo>
                    <a:pt x="829" y="1311"/>
                    <a:pt x="829" y="1310"/>
                    <a:pt x="829" y="1310"/>
                  </a:cubicBezTo>
                  <a:cubicBezTo>
                    <a:pt x="830" y="1309"/>
                    <a:pt x="830" y="1308"/>
                    <a:pt x="831" y="1307"/>
                  </a:cubicBezTo>
                  <a:cubicBezTo>
                    <a:pt x="831" y="1307"/>
                    <a:pt x="831" y="1307"/>
                    <a:pt x="831" y="1307"/>
                  </a:cubicBezTo>
                  <a:cubicBezTo>
                    <a:pt x="831" y="1306"/>
                    <a:pt x="831" y="1306"/>
                    <a:pt x="831" y="1306"/>
                  </a:cubicBezTo>
                  <a:cubicBezTo>
                    <a:pt x="832" y="1305"/>
                    <a:pt x="832" y="1304"/>
                    <a:pt x="832" y="1303"/>
                  </a:cubicBezTo>
                  <a:cubicBezTo>
                    <a:pt x="833" y="1301"/>
                    <a:pt x="836" y="1299"/>
                    <a:pt x="838" y="1296"/>
                  </a:cubicBezTo>
                  <a:cubicBezTo>
                    <a:pt x="840" y="1294"/>
                    <a:pt x="845" y="1292"/>
                    <a:pt x="846" y="1286"/>
                  </a:cubicBezTo>
                  <a:cubicBezTo>
                    <a:pt x="847" y="1280"/>
                    <a:pt x="849" y="1274"/>
                    <a:pt x="851" y="1271"/>
                  </a:cubicBezTo>
                  <a:cubicBezTo>
                    <a:pt x="854" y="1268"/>
                    <a:pt x="859" y="1267"/>
                    <a:pt x="858" y="1270"/>
                  </a:cubicBezTo>
                  <a:cubicBezTo>
                    <a:pt x="857" y="1272"/>
                    <a:pt x="849" y="1282"/>
                    <a:pt x="852" y="1281"/>
                  </a:cubicBezTo>
                  <a:cubicBezTo>
                    <a:pt x="855" y="1280"/>
                    <a:pt x="863" y="1273"/>
                    <a:pt x="867" y="1268"/>
                  </a:cubicBezTo>
                  <a:cubicBezTo>
                    <a:pt x="871" y="1264"/>
                    <a:pt x="877" y="1248"/>
                    <a:pt x="881" y="1246"/>
                  </a:cubicBezTo>
                  <a:cubicBezTo>
                    <a:pt x="885" y="1244"/>
                    <a:pt x="888" y="1244"/>
                    <a:pt x="890" y="1241"/>
                  </a:cubicBezTo>
                  <a:cubicBezTo>
                    <a:pt x="893" y="1237"/>
                    <a:pt x="891" y="1233"/>
                    <a:pt x="893" y="1229"/>
                  </a:cubicBezTo>
                  <a:cubicBezTo>
                    <a:pt x="896" y="1226"/>
                    <a:pt x="891" y="1222"/>
                    <a:pt x="894" y="1218"/>
                  </a:cubicBezTo>
                  <a:cubicBezTo>
                    <a:pt x="896" y="1214"/>
                    <a:pt x="894" y="1208"/>
                    <a:pt x="898" y="1203"/>
                  </a:cubicBezTo>
                  <a:cubicBezTo>
                    <a:pt x="903" y="1198"/>
                    <a:pt x="915" y="1186"/>
                    <a:pt x="922" y="1184"/>
                  </a:cubicBezTo>
                  <a:cubicBezTo>
                    <a:pt x="929" y="1181"/>
                    <a:pt x="929" y="1179"/>
                    <a:pt x="934" y="1177"/>
                  </a:cubicBezTo>
                  <a:cubicBezTo>
                    <a:pt x="939" y="1176"/>
                    <a:pt x="941" y="1171"/>
                    <a:pt x="948" y="1169"/>
                  </a:cubicBezTo>
                  <a:cubicBezTo>
                    <a:pt x="954" y="1166"/>
                    <a:pt x="968" y="1167"/>
                    <a:pt x="975" y="1166"/>
                  </a:cubicBezTo>
                  <a:cubicBezTo>
                    <a:pt x="983" y="1164"/>
                    <a:pt x="988" y="1156"/>
                    <a:pt x="990" y="1154"/>
                  </a:cubicBezTo>
                  <a:cubicBezTo>
                    <a:pt x="992" y="1152"/>
                    <a:pt x="1000" y="1136"/>
                    <a:pt x="1005" y="1132"/>
                  </a:cubicBezTo>
                  <a:cubicBezTo>
                    <a:pt x="1009" y="1128"/>
                    <a:pt x="1013" y="1117"/>
                    <a:pt x="1015" y="1110"/>
                  </a:cubicBezTo>
                  <a:cubicBezTo>
                    <a:pt x="1017" y="1103"/>
                    <a:pt x="1023" y="1092"/>
                    <a:pt x="1023" y="1088"/>
                  </a:cubicBezTo>
                  <a:cubicBezTo>
                    <a:pt x="1024" y="1085"/>
                    <a:pt x="1026" y="1086"/>
                    <a:pt x="1028" y="1077"/>
                  </a:cubicBezTo>
                  <a:cubicBezTo>
                    <a:pt x="1029" y="1067"/>
                    <a:pt x="1029" y="1052"/>
                    <a:pt x="1033" y="1049"/>
                  </a:cubicBezTo>
                  <a:cubicBezTo>
                    <a:pt x="1038" y="1047"/>
                    <a:pt x="1040" y="1045"/>
                    <a:pt x="1044" y="1040"/>
                  </a:cubicBezTo>
                  <a:cubicBezTo>
                    <a:pt x="1048" y="1034"/>
                    <a:pt x="1058" y="1019"/>
                    <a:pt x="1066" y="1014"/>
                  </a:cubicBezTo>
                  <a:cubicBezTo>
                    <a:pt x="1073" y="1009"/>
                    <a:pt x="1085" y="996"/>
                    <a:pt x="1086" y="988"/>
                  </a:cubicBezTo>
                  <a:cubicBezTo>
                    <a:pt x="1088" y="981"/>
                    <a:pt x="1088" y="974"/>
                    <a:pt x="1086" y="970"/>
                  </a:cubicBezTo>
                  <a:cubicBezTo>
                    <a:pt x="1085" y="965"/>
                    <a:pt x="1087" y="963"/>
                    <a:pt x="1084" y="9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2" name="Freeform 58"/>
            <p:cNvSpPr/>
            <p:nvPr/>
          </p:nvSpPr>
          <p:spPr bwMode="auto">
            <a:xfrm>
              <a:off x="4110479" y="4843387"/>
              <a:ext cx="120981" cy="104577"/>
            </a:xfrm>
            <a:custGeom>
              <a:avLst/>
              <a:gdLst>
                <a:gd name="T0" fmla="*/ 72 w 75"/>
                <a:gd name="T1" fmla="*/ 58 h 65"/>
                <a:gd name="T2" fmla="*/ 55 w 75"/>
                <a:gd name="T3" fmla="*/ 44 h 65"/>
                <a:gd name="T4" fmla="*/ 46 w 75"/>
                <a:gd name="T5" fmla="*/ 26 h 65"/>
                <a:gd name="T6" fmla="*/ 43 w 75"/>
                <a:gd name="T7" fmla="*/ 18 h 65"/>
                <a:gd name="T8" fmla="*/ 46 w 75"/>
                <a:gd name="T9" fmla="*/ 8 h 65"/>
                <a:gd name="T10" fmla="*/ 44 w 75"/>
                <a:gd name="T11" fmla="*/ 4 h 65"/>
                <a:gd name="T12" fmla="*/ 44 w 75"/>
                <a:gd name="T13" fmla="*/ 3 h 65"/>
                <a:gd name="T14" fmla="*/ 43 w 75"/>
                <a:gd name="T15" fmla="*/ 2 h 65"/>
                <a:gd name="T16" fmla="*/ 43 w 75"/>
                <a:gd name="T17" fmla="*/ 2 h 65"/>
                <a:gd name="T18" fmla="*/ 42 w 75"/>
                <a:gd name="T19" fmla="*/ 1 h 65"/>
                <a:gd name="T20" fmla="*/ 41 w 75"/>
                <a:gd name="T21" fmla="*/ 1 h 65"/>
                <a:gd name="T22" fmla="*/ 40 w 75"/>
                <a:gd name="T23" fmla="*/ 2 h 65"/>
                <a:gd name="T24" fmla="*/ 35 w 75"/>
                <a:gd name="T25" fmla="*/ 7 h 65"/>
                <a:gd name="T26" fmla="*/ 33 w 75"/>
                <a:gd name="T27" fmla="*/ 3 h 65"/>
                <a:gd name="T28" fmla="*/ 26 w 75"/>
                <a:gd name="T29" fmla="*/ 9 h 65"/>
                <a:gd name="T30" fmla="*/ 24 w 75"/>
                <a:gd name="T31" fmla="*/ 14 h 65"/>
                <a:gd name="T32" fmla="*/ 29 w 75"/>
                <a:gd name="T33" fmla="*/ 18 h 65"/>
                <a:gd name="T34" fmla="*/ 30 w 75"/>
                <a:gd name="T35" fmla="*/ 25 h 65"/>
                <a:gd name="T36" fmla="*/ 20 w 75"/>
                <a:gd name="T37" fmla="*/ 32 h 65"/>
                <a:gd name="T38" fmla="*/ 19 w 75"/>
                <a:gd name="T39" fmla="*/ 40 h 65"/>
                <a:gd name="T40" fmla="*/ 25 w 75"/>
                <a:gd name="T41" fmla="*/ 49 h 65"/>
                <a:gd name="T42" fmla="*/ 15 w 75"/>
                <a:gd name="T43" fmla="*/ 47 h 65"/>
                <a:gd name="T44" fmla="*/ 12 w 75"/>
                <a:gd name="T45" fmla="*/ 50 h 65"/>
                <a:gd name="T46" fmla="*/ 5 w 75"/>
                <a:gd name="T47" fmla="*/ 49 h 65"/>
                <a:gd name="T48" fmla="*/ 3 w 75"/>
                <a:gd name="T49" fmla="*/ 58 h 65"/>
                <a:gd name="T50" fmla="*/ 14 w 75"/>
                <a:gd name="T51" fmla="*/ 59 h 65"/>
                <a:gd name="T52" fmla="*/ 27 w 75"/>
                <a:gd name="T53" fmla="*/ 62 h 65"/>
                <a:gd name="T54" fmla="*/ 37 w 75"/>
                <a:gd name="T55" fmla="*/ 61 h 65"/>
                <a:gd name="T56" fmla="*/ 38 w 75"/>
                <a:gd name="T57" fmla="*/ 61 h 65"/>
                <a:gd name="T58" fmla="*/ 40 w 75"/>
                <a:gd name="T59" fmla="*/ 61 h 65"/>
                <a:gd name="T60" fmla="*/ 41 w 75"/>
                <a:gd name="T61" fmla="*/ 60 h 65"/>
                <a:gd name="T62" fmla="*/ 43 w 75"/>
                <a:gd name="T63" fmla="*/ 60 h 65"/>
                <a:gd name="T64" fmla="*/ 44 w 75"/>
                <a:gd name="T65" fmla="*/ 60 h 65"/>
                <a:gd name="T66" fmla="*/ 45 w 75"/>
                <a:gd name="T67" fmla="*/ 60 h 65"/>
                <a:gd name="T68" fmla="*/ 46 w 75"/>
                <a:gd name="T69" fmla="*/ 61 h 65"/>
                <a:gd name="T70" fmla="*/ 48 w 75"/>
                <a:gd name="T71" fmla="*/ 61 h 65"/>
                <a:gd name="T72" fmla="*/ 58 w 75"/>
                <a:gd name="T73" fmla="*/ 65 h 65"/>
                <a:gd name="T74" fmla="*/ 67 w 75"/>
                <a:gd name="T75" fmla="*/ 61 h 65"/>
                <a:gd name="T76" fmla="*/ 72 w 75"/>
                <a:gd name="T77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" h="65">
                  <a:moveTo>
                    <a:pt x="72" y="58"/>
                  </a:moveTo>
                  <a:cubicBezTo>
                    <a:pt x="67" y="55"/>
                    <a:pt x="56" y="49"/>
                    <a:pt x="55" y="44"/>
                  </a:cubicBezTo>
                  <a:cubicBezTo>
                    <a:pt x="54" y="40"/>
                    <a:pt x="46" y="30"/>
                    <a:pt x="46" y="26"/>
                  </a:cubicBezTo>
                  <a:cubicBezTo>
                    <a:pt x="45" y="23"/>
                    <a:pt x="40" y="22"/>
                    <a:pt x="43" y="18"/>
                  </a:cubicBezTo>
                  <a:cubicBezTo>
                    <a:pt x="45" y="14"/>
                    <a:pt x="48" y="16"/>
                    <a:pt x="46" y="8"/>
                  </a:cubicBezTo>
                  <a:cubicBezTo>
                    <a:pt x="45" y="6"/>
                    <a:pt x="45" y="5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1" y="1"/>
                    <a:pt x="40" y="2"/>
                  </a:cubicBezTo>
                  <a:cubicBezTo>
                    <a:pt x="39" y="5"/>
                    <a:pt x="36" y="9"/>
                    <a:pt x="35" y="7"/>
                  </a:cubicBezTo>
                  <a:cubicBezTo>
                    <a:pt x="33" y="5"/>
                    <a:pt x="35" y="0"/>
                    <a:pt x="33" y="3"/>
                  </a:cubicBezTo>
                  <a:cubicBezTo>
                    <a:pt x="30" y="6"/>
                    <a:pt x="28" y="9"/>
                    <a:pt x="26" y="9"/>
                  </a:cubicBezTo>
                  <a:cubicBezTo>
                    <a:pt x="24" y="9"/>
                    <a:pt x="23" y="11"/>
                    <a:pt x="24" y="14"/>
                  </a:cubicBezTo>
                  <a:cubicBezTo>
                    <a:pt x="25" y="16"/>
                    <a:pt x="27" y="16"/>
                    <a:pt x="29" y="18"/>
                  </a:cubicBezTo>
                  <a:cubicBezTo>
                    <a:pt x="31" y="20"/>
                    <a:pt x="34" y="22"/>
                    <a:pt x="30" y="25"/>
                  </a:cubicBezTo>
                  <a:cubicBezTo>
                    <a:pt x="27" y="29"/>
                    <a:pt x="21" y="32"/>
                    <a:pt x="20" y="32"/>
                  </a:cubicBezTo>
                  <a:cubicBezTo>
                    <a:pt x="18" y="33"/>
                    <a:pt x="15" y="36"/>
                    <a:pt x="19" y="40"/>
                  </a:cubicBezTo>
                  <a:cubicBezTo>
                    <a:pt x="23" y="43"/>
                    <a:pt x="27" y="49"/>
                    <a:pt x="25" y="49"/>
                  </a:cubicBezTo>
                  <a:cubicBezTo>
                    <a:pt x="23" y="48"/>
                    <a:pt x="16" y="46"/>
                    <a:pt x="15" y="47"/>
                  </a:cubicBezTo>
                  <a:cubicBezTo>
                    <a:pt x="15" y="49"/>
                    <a:pt x="15" y="51"/>
                    <a:pt x="12" y="50"/>
                  </a:cubicBezTo>
                  <a:cubicBezTo>
                    <a:pt x="10" y="49"/>
                    <a:pt x="7" y="47"/>
                    <a:pt x="5" y="49"/>
                  </a:cubicBezTo>
                  <a:cubicBezTo>
                    <a:pt x="3" y="50"/>
                    <a:pt x="0" y="57"/>
                    <a:pt x="3" y="58"/>
                  </a:cubicBezTo>
                  <a:cubicBezTo>
                    <a:pt x="6" y="60"/>
                    <a:pt x="11" y="57"/>
                    <a:pt x="14" y="59"/>
                  </a:cubicBezTo>
                  <a:cubicBezTo>
                    <a:pt x="17" y="62"/>
                    <a:pt x="24" y="61"/>
                    <a:pt x="27" y="62"/>
                  </a:cubicBezTo>
                  <a:cubicBezTo>
                    <a:pt x="29" y="62"/>
                    <a:pt x="33" y="61"/>
                    <a:pt x="37" y="61"/>
                  </a:cubicBezTo>
                  <a:cubicBezTo>
                    <a:pt x="37" y="61"/>
                    <a:pt x="38" y="61"/>
                    <a:pt x="38" y="61"/>
                  </a:cubicBezTo>
                  <a:cubicBezTo>
                    <a:pt x="39" y="61"/>
                    <a:pt x="39" y="61"/>
                    <a:pt x="40" y="61"/>
                  </a:cubicBezTo>
                  <a:cubicBezTo>
                    <a:pt x="40" y="60"/>
                    <a:pt x="41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3" y="60"/>
                    <a:pt x="43" y="60"/>
                    <a:pt x="44" y="60"/>
                  </a:cubicBezTo>
                  <a:cubicBezTo>
                    <a:pt x="44" y="60"/>
                    <a:pt x="45" y="60"/>
                    <a:pt x="45" y="60"/>
                  </a:cubicBezTo>
                  <a:cubicBezTo>
                    <a:pt x="46" y="60"/>
                    <a:pt x="46" y="60"/>
                    <a:pt x="46" y="61"/>
                  </a:cubicBezTo>
                  <a:cubicBezTo>
                    <a:pt x="47" y="61"/>
                    <a:pt x="47" y="61"/>
                    <a:pt x="48" y="61"/>
                  </a:cubicBezTo>
                  <a:cubicBezTo>
                    <a:pt x="51" y="63"/>
                    <a:pt x="56" y="65"/>
                    <a:pt x="58" y="65"/>
                  </a:cubicBezTo>
                  <a:cubicBezTo>
                    <a:pt x="61" y="64"/>
                    <a:pt x="64" y="61"/>
                    <a:pt x="67" y="61"/>
                  </a:cubicBezTo>
                  <a:cubicBezTo>
                    <a:pt x="70" y="62"/>
                    <a:pt x="75" y="60"/>
                    <a:pt x="7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3" name="Freeform 59"/>
            <p:cNvSpPr/>
            <p:nvPr/>
          </p:nvSpPr>
          <p:spPr bwMode="auto">
            <a:xfrm>
              <a:off x="4167210" y="4947963"/>
              <a:ext cx="27340" cy="12987"/>
            </a:xfrm>
            <a:custGeom>
              <a:avLst/>
              <a:gdLst>
                <a:gd name="T0" fmla="*/ 3 w 17"/>
                <a:gd name="T1" fmla="*/ 2 h 8"/>
                <a:gd name="T2" fmla="*/ 11 w 17"/>
                <a:gd name="T3" fmla="*/ 6 h 8"/>
                <a:gd name="T4" fmla="*/ 3 w 17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3" y="2"/>
                  </a:moveTo>
                  <a:cubicBezTo>
                    <a:pt x="0" y="4"/>
                    <a:pt x="10" y="8"/>
                    <a:pt x="11" y="6"/>
                  </a:cubicBezTo>
                  <a:cubicBezTo>
                    <a:pt x="17" y="2"/>
                    <a:pt x="6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4" name="Freeform 60"/>
            <p:cNvSpPr/>
            <p:nvPr/>
          </p:nvSpPr>
          <p:spPr bwMode="auto">
            <a:xfrm>
              <a:off x="4126883" y="4951381"/>
              <a:ext cx="30758" cy="16404"/>
            </a:xfrm>
            <a:custGeom>
              <a:avLst/>
              <a:gdLst>
                <a:gd name="T0" fmla="*/ 3 w 19"/>
                <a:gd name="T1" fmla="*/ 2 h 10"/>
                <a:gd name="T2" fmla="*/ 7 w 19"/>
                <a:gd name="T3" fmla="*/ 8 h 10"/>
                <a:gd name="T4" fmla="*/ 16 w 19"/>
                <a:gd name="T5" fmla="*/ 2 h 10"/>
                <a:gd name="T6" fmla="*/ 3 w 19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9" y="10"/>
                    <a:pt x="14" y="3"/>
                    <a:pt x="16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5" name="Freeform 61"/>
            <p:cNvSpPr/>
            <p:nvPr/>
          </p:nvSpPr>
          <p:spPr bwMode="auto">
            <a:xfrm>
              <a:off x="4048963" y="4857740"/>
              <a:ext cx="45111" cy="54681"/>
            </a:xfrm>
            <a:custGeom>
              <a:avLst/>
              <a:gdLst>
                <a:gd name="T0" fmla="*/ 3 w 28"/>
                <a:gd name="T1" fmla="*/ 1 h 34"/>
                <a:gd name="T2" fmla="*/ 5 w 28"/>
                <a:gd name="T3" fmla="*/ 8 h 34"/>
                <a:gd name="T4" fmla="*/ 9 w 28"/>
                <a:gd name="T5" fmla="*/ 13 h 34"/>
                <a:gd name="T6" fmla="*/ 11 w 28"/>
                <a:gd name="T7" fmla="*/ 17 h 34"/>
                <a:gd name="T8" fmla="*/ 12 w 28"/>
                <a:gd name="T9" fmla="*/ 25 h 34"/>
                <a:gd name="T10" fmla="*/ 21 w 28"/>
                <a:gd name="T11" fmla="*/ 33 h 34"/>
                <a:gd name="T12" fmla="*/ 28 w 28"/>
                <a:gd name="T13" fmla="*/ 25 h 34"/>
                <a:gd name="T14" fmla="*/ 16 w 28"/>
                <a:gd name="T15" fmla="*/ 12 h 34"/>
                <a:gd name="T16" fmla="*/ 3 w 28"/>
                <a:gd name="T1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3" y="1"/>
                  </a:moveTo>
                  <a:cubicBezTo>
                    <a:pt x="0" y="0"/>
                    <a:pt x="4" y="6"/>
                    <a:pt x="5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0" y="12"/>
                    <a:pt x="12" y="16"/>
                    <a:pt x="11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8"/>
                    <a:pt x="18" y="32"/>
                    <a:pt x="21" y="33"/>
                  </a:cubicBezTo>
                  <a:cubicBezTo>
                    <a:pt x="23" y="34"/>
                    <a:pt x="27" y="27"/>
                    <a:pt x="28" y="25"/>
                  </a:cubicBezTo>
                  <a:cubicBezTo>
                    <a:pt x="28" y="24"/>
                    <a:pt x="19" y="15"/>
                    <a:pt x="16" y="12"/>
                  </a:cubicBezTo>
                  <a:cubicBezTo>
                    <a:pt x="13" y="8"/>
                    <a:pt x="6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6" name="Freeform 62"/>
            <p:cNvSpPr/>
            <p:nvPr/>
          </p:nvSpPr>
          <p:spPr bwMode="auto">
            <a:xfrm>
              <a:off x="4097492" y="4870727"/>
              <a:ext cx="29391" cy="33492"/>
            </a:xfrm>
            <a:custGeom>
              <a:avLst/>
              <a:gdLst>
                <a:gd name="T0" fmla="*/ 17 w 18"/>
                <a:gd name="T1" fmla="*/ 2 h 21"/>
                <a:gd name="T2" fmla="*/ 8 w 18"/>
                <a:gd name="T3" fmla="*/ 4 h 21"/>
                <a:gd name="T4" fmla="*/ 1 w 18"/>
                <a:gd name="T5" fmla="*/ 9 h 21"/>
                <a:gd name="T6" fmla="*/ 10 w 18"/>
                <a:gd name="T7" fmla="*/ 19 h 21"/>
                <a:gd name="T8" fmla="*/ 17 w 18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7" y="2"/>
                  </a:moveTo>
                  <a:cubicBezTo>
                    <a:pt x="16" y="0"/>
                    <a:pt x="10" y="2"/>
                    <a:pt x="8" y="4"/>
                  </a:cubicBezTo>
                  <a:cubicBezTo>
                    <a:pt x="5" y="6"/>
                    <a:pt x="2" y="5"/>
                    <a:pt x="1" y="9"/>
                  </a:cubicBezTo>
                  <a:cubicBezTo>
                    <a:pt x="0" y="13"/>
                    <a:pt x="6" y="18"/>
                    <a:pt x="10" y="19"/>
                  </a:cubicBezTo>
                  <a:cubicBezTo>
                    <a:pt x="13" y="21"/>
                    <a:pt x="18" y="3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7" name="Freeform 63"/>
            <p:cNvSpPr/>
            <p:nvPr/>
          </p:nvSpPr>
          <p:spPr bwMode="auto">
            <a:xfrm>
              <a:off x="4278622" y="3213222"/>
              <a:ext cx="183864" cy="60832"/>
            </a:xfrm>
            <a:custGeom>
              <a:avLst/>
              <a:gdLst>
                <a:gd name="T0" fmla="*/ 101 w 114"/>
                <a:gd name="T1" fmla="*/ 36 h 38"/>
                <a:gd name="T2" fmla="*/ 95 w 114"/>
                <a:gd name="T3" fmla="*/ 29 h 38"/>
                <a:gd name="T4" fmla="*/ 94 w 114"/>
                <a:gd name="T5" fmla="*/ 27 h 38"/>
                <a:gd name="T6" fmla="*/ 90 w 114"/>
                <a:gd name="T7" fmla="*/ 24 h 38"/>
                <a:gd name="T8" fmla="*/ 79 w 114"/>
                <a:gd name="T9" fmla="*/ 20 h 38"/>
                <a:gd name="T10" fmla="*/ 69 w 114"/>
                <a:gd name="T11" fmla="*/ 15 h 38"/>
                <a:gd name="T12" fmla="*/ 50 w 114"/>
                <a:gd name="T13" fmla="*/ 5 h 38"/>
                <a:gd name="T14" fmla="*/ 25 w 114"/>
                <a:gd name="T15" fmla="*/ 3 h 38"/>
                <a:gd name="T16" fmla="*/ 4 w 114"/>
                <a:gd name="T17" fmla="*/ 12 h 38"/>
                <a:gd name="T18" fmla="*/ 13 w 114"/>
                <a:gd name="T19" fmla="*/ 14 h 38"/>
                <a:gd name="T20" fmla="*/ 20 w 114"/>
                <a:gd name="T21" fmla="*/ 18 h 38"/>
                <a:gd name="T22" fmla="*/ 20 w 114"/>
                <a:gd name="T23" fmla="*/ 11 h 38"/>
                <a:gd name="T24" fmla="*/ 26 w 114"/>
                <a:gd name="T25" fmla="*/ 8 h 38"/>
                <a:gd name="T26" fmla="*/ 30 w 114"/>
                <a:gd name="T27" fmla="*/ 11 h 38"/>
                <a:gd name="T28" fmla="*/ 36 w 114"/>
                <a:gd name="T29" fmla="*/ 14 h 38"/>
                <a:gd name="T30" fmla="*/ 46 w 114"/>
                <a:gd name="T31" fmla="*/ 19 h 38"/>
                <a:gd name="T32" fmla="*/ 58 w 114"/>
                <a:gd name="T33" fmla="*/ 19 h 38"/>
                <a:gd name="T34" fmla="*/ 64 w 114"/>
                <a:gd name="T35" fmla="*/ 27 h 38"/>
                <a:gd name="T36" fmla="*/ 73 w 114"/>
                <a:gd name="T37" fmla="*/ 30 h 38"/>
                <a:gd name="T38" fmla="*/ 69 w 114"/>
                <a:gd name="T39" fmla="*/ 36 h 38"/>
                <a:gd name="T40" fmla="*/ 76 w 114"/>
                <a:gd name="T41" fmla="*/ 38 h 38"/>
                <a:gd name="T42" fmla="*/ 101 w 114"/>
                <a:gd name="T4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38">
                  <a:moveTo>
                    <a:pt x="101" y="36"/>
                  </a:moveTo>
                  <a:cubicBezTo>
                    <a:pt x="114" y="35"/>
                    <a:pt x="98" y="30"/>
                    <a:pt x="95" y="29"/>
                  </a:cubicBezTo>
                  <a:cubicBezTo>
                    <a:pt x="93" y="29"/>
                    <a:pt x="92" y="28"/>
                    <a:pt x="94" y="27"/>
                  </a:cubicBezTo>
                  <a:cubicBezTo>
                    <a:pt x="95" y="26"/>
                    <a:pt x="92" y="25"/>
                    <a:pt x="90" y="24"/>
                  </a:cubicBezTo>
                  <a:cubicBezTo>
                    <a:pt x="87" y="24"/>
                    <a:pt x="82" y="23"/>
                    <a:pt x="79" y="20"/>
                  </a:cubicBezTo>
                  <a:cubicBezTo>
                    <a:pt x="76" y="18"/>
                    <a:pt x="75" y="16"/>
                    <a:pt x="69" y="15"/>
                  </a:cubicBezTo>
                  <a:cubicBezTo>
                    <a:pt x="63" y="15"/>
                    <a:pt x="55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8" y="3"/>
                    <a:pt x="7" y="9"/>
                    <a:pt x="4" y="12"/>
                  </a:cubicBezTo>
                  <a:cubicBezTo>
                    <a:pt x="0" y="15"/>
                    <a:pt x="10" y="13"/>
                    <a:pt x="13" y="14"/>
                  </a:cubicBezTo>
                  <a:cubicBezTo>
                    <a:pt x="17" y="15"/>
                    <a:pt x="18" y="18"/>
                    <a:pt x="20" y="18"/>
                  </a:cubicBezTo>
                  <a:cubicBezTo>
                    <a:pt x="23" y="19"/>
                    <a:pt x="20" y="13"/>
                    <a:pt x="20" y="11"/>
                  </a:cubicBezTo>
                  <a:cubicBezTo>
                    <a:pt x="19" y="9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6"/>
                    <a:pt x="46" y="19"/>
                  </a:cubicBezTo>
                  <a:cubicBezTo>
                    <a:pt x="48" y="21"/>
                    <a:pt x="54" y="18"/>
                    <a:pt x="58" y="19"/>
                  </a:cubicBezTo>
                  <a:cubicBezTo>
                    <a:pt x="62" y="19"/>
                    <a:pt x="63" y="24"/>
                    <a:pt x="64" y="27"/>
                  </a:cubicBezTo>
                  <a:cubicBezTo>
                    <a:pt x="64" y="30"/>
                    <a:pt x="67" y="28"/>
                    <a:pt x="73" y="30"/>
                  </a:cubicBezTo>
                  <a:cubicBezTo>
                    <a:pt x="78" y="32"/>
                    <a:pt x="71" y="35"/>
                    <a:pt x="69" y="36"/>
                  </a:cubicBezTo>
                  <a:cubicBezTo>
                    <a:pt x="67" y="37"/>
                    <a:pt x="70" y="37"/>
                    <a:pt x="76" y="38"/>
                  </a:cubicBezTo>
                  <a:cubicBezTo>
                    <a:pt x="82" y="38"/>
                    <a:pt x="99" y="36"/>
                    <a:pt x="10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8" name="Freeform 64"/>
            <p:cNvSpPr/>
            <p:nvPr/>
          </p:nvSpPr>
          <p:spPr bwMode="auto">
            <a:xfrm>
              <a:off x="4372262" y="3297293"/>
              <a:ext cx="28707" cy="10936"/>
            </a:xfrm>
            <a:custGeom>
              <a:avLst/>
              <a:gdLst>
                <a:gd name="T0" fmla="*/ 2 w 18"/>
                <a:gd name="T1" fmla="*/ 2 h 7"/>
                <a:gd name="T2" fmla="*/ 4 w 18"/>
                <a:gd name="T3" fmla="*/ 6 h 7"/>
                <a:gd name="T4" fmla="*/ 15 w 18"/>
                <a:gd name="T5" fmla="*/ 4 h 7"/>
                <a:gd name="T6" fmla="*/ 8 w 18"/>
                <a:gd name="T7" fmla="*/ 1 h 7"/>
                <a:gd name="T8" fmla="*/ 2 w 1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2" y="2"/>
                  </a:moveTo>
                  <a:cubicBezTo>
                    <a:pt x="4" y="3"/>
                    <a:pt x="4" y="5"/>
                    <a:pt x="4" y="6"/>
                  </a:cubicBezTo>
                  <a:cubicBezTo>
                    <a:pt x="3" y="7"/>
                    <a:pt x="11" y="5"/>
                    <a:pt x="15" y="4"/>
                  </a:cubicBezTo>
                  <a:cubicBezTo>
                    <a:pt x="18" y="4"/>
                    <a:pt x="12" y="2"/>
                    <a:pt x="8" y="1"/>
                  </a:cubicBezTo>
                  <a:cubicBezTo>
                    <a:pt x="4" y="0"/>
                    <a:pt x="0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9" name="Freeform 65"/>
            <p:cNvSpPr/>
            <p:nvPr/>
          </p:nvSpPr>
          <p:spPr bwMode="auto">
            <a:xfrm>
              <a:off x="4438562" y="3295242"/>
              <a:ext cx="33492" cy="8202"/>
            </a:xfrm>
            <a:custGeom>
              <a:avLst/>
              <a:gdLst>
                <a:gd name="T0" fmla="*/ 4 w 21"/>
                <a:gd name="T1" fmla="*/ 2 h 5"/>
                <a:gd name="T2" fmla="*/ 17 w 21"/>
                <a:gd name="T3" fmla="*/ 4 h 5"/>
                <a:gd name="T4" fmla="*/ 9 w 21"/>
                <a:gd name="T5" fmla="*/ 0 h 5"/>
                <a:gd name="T6" fmla="*/ 4 w 2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4" y="2"/>
                  </a:moveTo>
                  <a:cubicBezTo>
                    <a:pt x="7" y="4"/>
                    <a:pt x="14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0" name="Freeform 66"/>
            <p:cNvSpPr/>
            <p:nvPr/>
          </p:nvSpPr>
          <p:spPr bwMode="auto">
            <a:xfrm>
              <a:off x="4457701" y="3272686"/>
              <a:ext cx="79287" cy="30758"/>
            </a:xfrm>
            <a:custGeom>
              <a:avLst/>
              <a:gdLst>
                <a:gd name="T0" fmla="*/ 7 w 49"/>
                <a:gd name="T1" fmla="*/ 11 h 19"/>
                <a:gd name="T2" fmla="*/ 8 w 49"/>
                <a:gd name="T3" fmla="*/ 12 h 19"/>
                <a:gd name="T4" fmla="*/ 9 w 49"/>
                <a:gd name="T5" fmla="*/ 13 h 19"/>
                <a:gd name="T6" fmla="*/ 9 w 49"/>
                <a:gd name="T7" fmla="*/ 13 h 19"/>
                <a:gd name="T8" fmla="*/ 11 w 49"/>
                <a:gd name="T9" fmla="*/ 14 h 19"/>
                <a:gd name="T10" fmla="*/ 11 w 49"/>
                <a:gd name="T11" fmla="*/ 15 h 19"/>
                <a:gd name="T12" fmla="*/ 13 w 49"/>
                <a:gd name="T13" fmla="*/ 16 h 19"/>
                <a:gd name="T14" fmla="*/ 13 w 49"/>
                <a:gd name="T15" fmla="*/ 16 h 19"/>
                <a:gd name="T16" fmla="*/ 13 w 49"/>
                <a:gd name="T17" fmla="*/ 16 h 19"/>
                <a:gd name="T18" fmla="*/ 15 w 49"/>
                <a:gd name="T19" fmla="*/ 18 h 19"/>
                <a:gd name="T20" fmla="*/ 16 w 49"/>
                <a:gd name="T21" fmla="*/ 18 h 19"/>
                <a:gd name="T22" fmla="*/ 18 w 49"/>
                <a:gd name="T23" fmla="*/ 19 h 19"/>
                <a:gd name="T24" fmla="*/ 24 w 49"/>
                <a:gd name="T25" fmla="*/ 15 h 19"/>
                <a:gd name="T26" fmla="*/ 28 w 49"/>
                <a:gd name="T27" fmla="*/ 18 h 19"/>
                <a:gd name="T28" fmla="*/ 37 w 49"/>
                <a:gd name="T29" fmla="*/ 16 h 19"/>
                <a:gd name="T30" fmla="*/ 47 w 49"/>
                <a:gd name="T31" fmla="*/ 17 h 19"/>
                <a:gd name="T32" fmla="*/ 45 w 49"/>
                <a:gd name="T33" fmla="*/ 13 h 19"/>
                <a:gd name="T34" fmla="*/ 40 w 49"/>
                <a:gd name="T35" fmla="*/ 5 h 19"/>
                <a:gd name="T36" fmla="*/ 27 w 49"/>
                <a:gd name="T37" fmla="*/ 3 h 19"/>
                <a:gd name="T38" fmla="*/ 25 w 49"/>
                <a:gd name="T39" fmla="*/ 3 h 19"/>
                <a:gd name="T40" fmla="*/ 24 w 49"/>
                <a:gd name="T41" fmla="*/ 3 h 19"/>
                <a:gd name="T42" fmla="*/ 23 w 49"/>
                <a:gd name="T43" fmla="*/ 3 h 19"/>
                <a:gd name="T44" fmla="*/ 22 w 49"/>
                <a:gd name="T45" fmla="*/ 3 h 19"/>
                <a:gd name="T46" fmla="*/ 20 w 49"/>
                <a:gd name="T47" fmla="*/ 2 h 19"/>
                <a:gd name="T48" fmla="*/ 18 w 49"/>
                <a:gd name="T49" fmla="*/ 2 h 19"/>
                <a:gd name="T50" fmla="*/ 17 w 49"/>
                <a:gd name="T51" fmla="*/ 2 h 19"/>
                <a:gd name="T52" fmla="*/ 15 w 49"/>
                <a:gd name="T53" fmla="*/ 2 h 19"/>
                <a:gd name="T54" fmla="*/ 14 w 49"/>
                <a:gd name="T55" fmla="*/ 2 h 19"/>
                <a:gd name="T56" fmla="*/ 13 w 49"/>
                <a:gd name="T57" fmla="*/ 2 h 19"/>
                <a:gd name="T58" fmla="*/ 11 w 49"/>
                <a:gd name="T59" fmla="*/ 1 h 19"/>
                <a:gd name="T60" fmla="*/ 10 w 49"/>
                <a:gd name="T61" fmla="*/ 1 h 19"/>
                <a:gd name="T62" fmla="*/ 9 w 49"/>
                <a:gd name="T63" fmla="*/ 1 h 19"/>
                <a:gd name="T64" fmla="*/ 7 w 49"/>
                <a:gd name="T65" fmla="*/ 1 h 19"/>
                <a:gd name="T66" fmla="*/ 2 w 49"/>
                <a:gd name="T67" fmla="*/ 4 h 19"/>
                <a:gd name="T68" fmla="*/ 6 w 49"/>
                <a:gd name="T69" fmla="*/ 10 h 19"/>
                <a:gd name="T70" fmla="*/ 7 w 49"/>
                <a:gd name="T7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19">
                  <a:moveTo>
                    <a:pt x="7" y="11"/>
                  </a:moveTo>
                  <a:cubicBezTo>
                    <a:pt x="7" y="11"/>
                    <a:pt x="7" y="11"/>
                    <a:pt x="8" y="12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7"/>
                    <a:pt x="15" y="17"/>
                    <a:pt x="15" y="18"/>
                  </a:cubicBezTo>
                  <a:cubicBezTo>
                    <a:pt x="15" y="18"/>
                    <a:pt x="16" y="18"/>
                    <a:pt x="16" y="18"/>
                  </a:cubicBezTo>
                  <a:cubicBezTo>
                    <a:pt x="16" y="18"/>
                    <a:pt x="17" y="19"/>
                    <a:pt x="18" y="19"/>
                  </a:cubicBezTo>
                  <a:cubicBezTo>
                    <a:pt x="20" y="19"/>
                    <a:pt x="22" y="16"/>
                    <a:pt x="24" y="15"/>
                  </a:cubicBezTo>
                  <a:cubicBezTo>
                    <a:pt x="26" y="14"/>
                    <a:pt x="26" y="16"/>
                    <a:pt x="28" y="18"/>
                  </a:cubicBezTo>
                  <a:cubicBezTo>
                    <a:pt x="29" y="19"/>
                    <a:pt x="33" y="17"/>
                    <a:pt x="37" y="16"/>
                  </a:cubicBezTo>
                  <a:cubicBezTo>
                    <a:pt x="41" y="14"/>
                    <a:pt x="46" y="17"/>
                    <a:pt x="47" y="17"/>
                  </a:cubicBezTo>
                  <a:cubicBezTo>
                    <a:pt x="49" y="17"/>
                    <a:pt x="47" y="13"/>
                    <a:pt x="45" y="13"/>
                  </a:cubicBezTo>
                  <a:cubicBezTo>
                    <a:pt x="42" y="12"/>
                    <a:pt x="42" y="8"/>
                    <a:pt x="40" y="5"/>
                  </a:cubicBezTo>
                  <a:cubicBezTo>
                    <a:pt x="38" y="3"/>
                    <a:pt x="30" y="2"/>
                    <a:pt x="27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4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0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3" y="5"/>
                    <a:pt x="5" y="7"/>
                    <a:pt x="6" y="10"/>
                  </a:cubicBezTo>
                  <a:cubicBezTo>
                    <a:pt x="6" y="10"/>
                    <a:pt x="7" y="11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1" name="Freeform 67"/>
            <p:cNvSpPr/>
            <p:nvPr/>
          </p:nvSpPr>
          <p:spPr bwMode="auto">
            <a:xfrm>
              <a:off x="4556126" y="3297293"/>
              <a:ext cx="35542" cy="10936"/>
            </a:xfrm>
            <a:custGeom>
              <a:avLst/>
              <a:gdLst>
                <a:gd name="T0" fmla="*/ 7 w 22"/>
                <a:gd name="T1" fmla="*/ 0 h 7"/>
                <a:gd name="T2" fmla="*/ 0 w 22"/>
                <a:gd name="T3" fmla="*/ 4 h 7"/>
                <a:gd name="T4" fmla="*/ 9 w 22"/>
                <a:gd name="T5" fmla="*/ 5 h 7"/>
                <a:gd name="T6" fmla="*/ 7 w 2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7">
                  <a:moveTo>
                    <a:pt x="7" y="0"/>
                  </a:moveTo>
                  <a:cubicBezTo>
                    <a:pt x="2" y="1"/>
                    <a:pt x="1" y="2"/>
                    <a:pt x="0" y="4"/>
                  </a:cubicBezTo>
                  <a:cubicBezTo>
                    <a:pt x="0" y="6"/>
                    <a:pt x="3" y="7"/>
                    <a:pt x="9" y="5"/>
                  </a:cubicBezTo>
                  <a:cubicBezTo>
                    <a:pt x="22" y="0"/>
                    <a:pt x="1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2" name="Freeform 68"/>
            <p:cNvSpPr/>
            <p:nvPr/>
          </p:nvSpPr>
          <p:spPr bwMode="auto">
            <a:xfrm>
              <a:off x="4621059" y="3308229"/>
              <a:ext cx="6152" cy="8202"/>
            </a:xfrm>
            <a:custGeom>
              <a:avLst/>
              <a:gdLst>
                <a:gd name="T0" fmla="*/ 3 w 4"/>
                <a:gd name="T1" fmla="*/ 3 h 5"/>
                <a:gd name="T2" fmla="*/ 2 w 4"/>
                <a:gd name="T3" fmla="*/ 0 h 5"/>
                <a:gd name="T4" fmla="*/ 3 w 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1"/>
                    <a:pt x="1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3" name="Freeform 69"/>
            <p:cNvSpPr/>
            <p:nvPr/>
          </p:nvSpPr>
          <p:spPr bwMode="auto">
            <a:xfrm>
              <a:off x="4634045" y="3316431"/>
              <a:ext cx="12987" cy="4785"/>
            </a:xfrm>
            <a:custGeom>
              <a:avLst/>
              <a:gdLst>
                <a:gd name="T0" fmla="*/ 3 w 8"/>
                <a:gd name="T1" fmla="*/ 3 h 3"/>
                <a:gd name="T2" fmla="*/ 6 w 8"/>
                <a:gd name="T3" fmla="*/ 1 h 3"/>
                <a:gd name="T4" fmla="*/ 3 w 8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4" y="3"/>
                    <a:pt x="8" y="2"/>
                    <a:pt x="6" y="1"/>
                  </a:cubicBezTo>
                  <a:cubicBezTo>
                    <a:pt x="5" y="0"/>
                    <a:pt x="0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4" name="Freeform 70"/>
            <p:cNvSpPr/>
            <p:nvPr/>
          </p:nvSpPr>
          <p:spPr bwMode="auto">
            <a:xfrm>
              <a:off x="4640197" y="3345822"/>
              <a:ext cx="4785" cy="7519"/>
            </a:xfrm>
            <a:custGeom>
              <a:avLst/>
              <a:gdLst>
                <a:gd name="T0" fmla="*/ 2 w 3"/>
                <a:gd name="T1" fmla="*/ 3 h 5"/>
                <a:gd name="T2" fmla="*/ 2 w 3"/>
                <a:gd name="T3" fmla="*/ 1 h 5"/>
                <a:gd name="T4" fmla="*/ 2 w 3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3" y="1"/>
                    <a:pt x="3" y="0"/>
                    <a:pt x="2" y="1"/>
                  </a:cubicBezTo>
                  <a:cubicBezTo>
                    <a:pt x="0" y="1"/>
                    <a:pt x="0" y="5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5" name="Freeform 71"/>
            <p:cNvSpPr/>
            <p:nvPr/>
          </p:nvSpPr>
          <p:spPr bwMode="auto">
            <a:xfrm>
              <a:off x="4634045" y="3381364"/>
              <a:ext cx="8202" cy="6152"/>
            </a:xfrm>
            <a:custGeom>
              <a:avLst/>
              <a:gdLst>
                <a:gd name="T0" fmla="*/ 3 w 5"/>
                <a:gd name="T1" fmla="*/ 3 h 4"/>
                <a:gd name="T2" fmla="*/ 2 w 5"/>
                <a:gd name="T3" fmla="*/ 1 h 4"/>
                <a:gd name="T4" fmla="*/ 3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5" y="2"/>
                    <a:pt x="5" y="0"/>
                    <a:pt x="2" y="1"/>
                  </a:cubicBezTo>
                  <a:cubicBezTo>
                    <a:pt x="0" y="1"/>
                    <a:pt x="0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6" name="Freeform 72"/>
            <p:cNvSpPr/>
            <p:nvPr/>
          </p:nvSpPr>
          <p:spPr bwMode="auto">
            <a:xfrm>
              <a:off x="4635412" y="3369744"/>
              <a:ext cx="6835" cy="478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7" name="Freeform 73"/>
            <p:cNvSpPr/>
            <p:nvPr/>
          </p:nvSpPr>
          <p:spPr bwMode="auto">
            <a:xfrm>
              <a:off x="4619692" y="3400503"/>
              <a:ext cx="10936" cy="8202"/>
            </a:xfrm>
            <a:custGeom>
              <a:avLst/>
              <a:gdLst>
                <a:gd name="T0" fmla="*/ 4 w 7"/>
                <a:gd name="T1" fmla="*/ 3 h 5"/>
                <a:gd name="T2" fmla="*/ 2 w 7"/>
                <a:gd name="T3" fmla="*/ 1 h 5"/>
                <a:gd name="T4" fmla="*/ 4 w 7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3"/>
                  </a:moveTo>
                  <a:cubicBezTo>
                    <a:pt x="7" y="1"/>
                    <a:pt x="4" y="0"/>
                    <a:pt x="2" y="1"/>
                  </a:cubicBezTo>
                  <a:cubicBezTo>
                    <a:pt x="0" y="2"/>
                    <a:pt x="2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8" name="Freeform 74"/>
            <p:cNvSpPr/>
            <p:nvPr/>
          </p:nvSpPr>
          <p:spPr bwMode="auto">
            <a:xfrm>
              <a:off x="4660019" y="3379314"/>
              <a:ext cx="14354" cy="9569"/>
            </a:xfrm>
            <a:custGeom>
              <a:avLst/>
              <a:gdLst>
                <a:gd name="T0" fmla="*/ 2 w 9"/>
                <a:gd name="T1" fmla="*/ 2 h 6"/>
                <a:gd name="T2" fmla="*/ 5 w 9"/>
                <a:gd name="T3" fmla="*/ 4 h 6"/>
                <a:gd name="T4" fmla="*/ 2 w 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2" y="2"/>
                  </a:moveTo>
                  <a:cubicBezTo>
                    <a:pt x="0" y="3"/>
                    <a:pt x="4" y="6"/>
                    <a:pt x="5" y="4"/>
                  </a:cubicBezTo>
                  <a:cubicBezTo>
                    <a:pt x="9" y="0"/>
                    <a:pt x="5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9" name="Freeform 75"/>
            <p:cNvSpPr/>
            <p:nvPr/>
          </p:nvSpPr>
          <p:spPr bwMode="auto">
            <a:xfrm>
              <a:off x="4398235" y="3187248"/>
              <a:ext cx="9569" cy="9569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4 w 6"/>
                <a:gd name="T5" fmla="*/ 5 h 6"/>
                <a:gd name="T6" fmla="*/ 3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0" y="0"/>
                    <a:pt x="1" y="1"/>
                    <a:pt x="0" y="3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0" name="Freeform 76"/>
            <p:cNvSpPr/>
            <p:nvPr/>
          </p:nvSpPr>
          <p:spPr bwMode="auto">
            <a:xfrm>
              <a:off x="4398235" y="3200235"/>
              <a:ext cx="9569" cy="6152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5" y="3"/>
                    <a:pt x="6" y="0"/>
                    <a:pt x="4" y="0"/>
                  </a:cubicBezTo>
                  <a:cubicBezTo>
                    <a:pt x="3" y="0"/>
                    <a:pt x="0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1" name="Freeform 77"/>
            <p:cNvSpPr/>
            <p:nvPr/>
          </p:nvSpPr>
          <p:spPr bwMode="auto">
            <a:xfrm>
              <a:off x="4637463" y="3059432"/>
              <a:ext cx="10936" cy="9569"/>
            </a:xfrm>
            <a:custGeom>
              <a:avLst/>
              <a:gdLst>
                <a:gd name="T0" fmla="*/ 4 w 7"/>
                <a:gd name="T1" fmla="*/ 1 h 6"/>
                <a:gd name="T2" fmla="*/ 2 w 7"/>
                <a:gd name="T3" fmla="*/ 5 h 6"/>
                <a:gd name="T4" fmla="*/ 4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3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2" name="Freeform 78"/>
            <p:cNvSpPr/>
            <p:nvPr/>
          </p:nvSpPr>
          <p:spPr bwMode="auto">
            <a:xfrm>
              <a:off x="4719484" y="2723147"/>
              <a:ext cx="45111" cy="19138"/>
            </a:xfrm>
            <a:custGeom>
              <a:avLst/>
              <a:gdLst>
                <a:gd name="T0" fmla="*/ 17 w 28"/>
                <a:gd name="T1" fmla="*/ 3 h 12"/>
                <a:gd name="T2" fmla="*/ 5 w 28"/>
                <a:gd name="T3" fmla="*/ 2 h 12"/>
                <a:gd name="T4" fmla="*/ 25 w 28"/>
                <a:gd name="T5" fmla="*/ 10 h 12"/>
                <a:gd name="T6" fmla="*/ 17 w 28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2">
                  <a:moveTo>
                    <a:pt x="17" y="3"/>
                  </a:moveTo>
                  <a:cubicBezTo>
                    <a:pt x="11" y="0"/>
                    <a:pt x="0" y="1"/>
                    <a:pt x="5" y="2"/>
                  </a:cubicBezTo>
                  <a:cubicBezTo>
                    <a:pt x="9" y="4"/>
                    <a:pt x="18" y="12"/>
                    <a:pt x="25" y="10"/>
                  </a:cubicBezTo>
                  <a:cubicBezTo>
                    <a:pt x="28" y="9"/>
                    <a:pt x="24" y="6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3" name="Freeform 79"/>
            <p:cNvSpPr/>
            <p:nvPr/>
          </p:nvSpPr>
          <p:spPr bwMode="auto">
            <a:xfrm>
              <a:off x="4751609" y="2781244"/>
              <a:ext cx="19822" cy="23923"/>
            </a:xfrm>
            <a:custGeom>
              <a:avLst/>
              <a:gdLst>
                <a:gd name="T0" fmla="*/ 3 w 12"/>
                <a:gd name="T1" fmla="*/ 15 h 15"/>
                <a:gd name="T2" fmla="*/ 11 w 12"/>
                <a:gd name="T3" fmla="*/ 9 h 15"/>
                <a:gd name="T4" fmla="*/ 10 w 12"/>
                <a:gd name="T5" fmla="*/ 3 h 15"/>
                <a:gd name="T6" fmla="*/ 4 w 12"/>
                <a:gd name="T7" fmla="*/ 9 h 15"/>
                <a:gd name="T8" fmla="*/ 3 w 1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3" y="15"/>
                  </a:moveTo>
                  <a:cubicBezTo>
                    <a:pt x="4" y="15"/>
                    <a:pt x="12" y="10"/>
                    <a:pt x="11" y="9"/>
                  </a:cubicBezTo>
                  <a:cubicBezTo>
                    <a:pt x="9" y="8"/>
                    <a:pt x="10" y="5"/>
                    <a:pt x="10" y="3"/>
                  </a:cubicBezTo>
                  <a:cubicBezTo>
                    <a:pt x="10" y="0"/>
                    <a:pt x="7" y="5"/>
                    <a:pt x="4" y="9"/>
                  </a:cubicBezTo>
                  <a:cubicBezTo>
                    <a:pt x="1" y="12"/>
                    <a:pt x="0" y="15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4" name="Freeform 80"/>
            <p:cNvSpPr/>
            <p:nvPr/>
          </p:nvSpPr>
          <p:spPr bwMode="auto">
            <a:xfrm>
              <a:off x="4790568" y="2682819"/>
              <a:ext cx="101843" cy="109361"/>
            </a:xfrm>
            <a:custGeom>
              <a:avLst/>
              <a:gdLst>
                <a:gd name="T0" fmla="*/ 39 w 63"/>
                <a:gd name="T1" fmla="*/ 26 h 68"/>
                <a:gd name="T2" fmla="*/ 37 w 63"/>
                <a:gd name="T3" fmla="*/ 22 h 68"/>
                <a:gd name="T4" fmla="*/ 30 w 63"/>
                <a:gd name="T5" fmla="*/ 27 h 68"/>
                <a:gd name="T6" fmla="*/ 33 w 63"/>
                <a:gd name="T7" fmla="*/ 17 h 68"/>
                <a:gd name="T8" fmla="*/ 40 w 63"/>
                <a:gd name="T9" fmla="*/ 9 h 68"/>
                <a:gd name="T10" fmla="*/ 41 w 63"/>
                <a:gd name="T11" fmla="*/ 5 h 68"/>
                <a:gd name="T12" fmla="*/ 45 w 63"/>
                <a:gd name="T13" fmla="*/ 1 h 68"/>
                <a:gd name="T14" fmla="*/ 34 w 63"/>
                <a:gd name="T15" fmla="*/ 5 h 68"/>
                <a:gd name="T16" fmla="*/ 24 w 63"/>
                <a:gd name="T17" fmla="*/ 15 h 68"/>
                <a:gd name="T18" fmla="*/ 16 w 63"/>
                <a:gd name="T19" fmla="*/ 29 h 68"/>
                <a:gd name="T20" fmla="*/ 16 w 63"/>
                <a:gd name="T21" fmla="*/ 34 h 68"/>
                <a:gd name="T22" fmla="*/ 12 w 63"/>
                <a:gd name="T23" fmla="*/ 36 h 68"/>
                <a:gd name="T24" fmla="*/ 4 w 63"/>
                <a:gd name="T25" fmla="*/ 42 h 68"/>
                <a:gd name="T26" fmla="*/ 7 w 63"/>
                <a:gd name="T27" fmla="*/ 44 h 68"/>
                <a:gd name="T28" fmla="*/ 2 w 63"/>
                <a:gd name="T29" fmla="*/ 51 h 68"/>
                <a:gd name="T30" fmla="*/ 8 w 63"/>
                <a:gd name="T31" fmla="*/ 54 h 68"/>
                <a:gd name="T32" fmla="*/ 27 w 63"/>
                <a:gd name="T33" fmla="*/ 53 h 68"/>
                <a:gd name="T34" fmla="*/ 29 w 63"/>
                <a:gd name="T35" fmla="*/ 56 h 68"/>
                <a:gd name="T36" fmla="*/ 29 w 63"/>
                <a:gd name="T37" fmla="*/ 62 h 68"/>
                <a:gd name="T38" fmla="*/ 35 w 63"/>
                <a:gd name="T39" fmla="*/ 64 h 68"/>
                <a:gd name="T40" fmla="*/ 41 w 63"/>
                <a:gd name="T41" fmla="*/ 58 h 68"/>
                <a:gd name="T42" fmla="*/ 44 w 63"/>
                <a:gd name="T43" fmla="*/ 56 h 68"/>
                <a:gd name="T44" fmla="*/ 49 w 63"/>
                <a:gd name="T45" fmla="*/ 51 h 68"/>
                <a:gd name="T46" fmla="*/ 50 w 63"/>
                <a:gd name="T47" fmla="*/ 55 h 68"/>
                <a:gd name="T48" fmla="*/ 48 w 63"/>
                <a:gd name="T49" fmla="*/ 62 h 68"/>
                <a:gd name="T50" fmla="*/ 53 w 63"/>
                <a:gd name="T51" fmla="*/ 60 h 68"/>
                <a:gd name="T52" fmla="*/ 56 w 63"/>
                <a:gd name="T53" fmla="*/ 66 h 68"/>
                <a:gd name="T54" fmla="*/ 63 w 63"/>
                <a:gd name="T55" fmla="*/ 54 h 68"/>
                <a:gd name="T56" fmla="*/ 59 w 63"/>
                <a:gd name="T57" fmla="*/ 54 h 68"/>
                <a:gd name="T58" fmla="*/ 61 w 63"/>
                <a:gd name="T59" fmla="*/ 49 h 68"/>
                <a:gd name="T60" fmla="*/ 55 w 63"/>
                <a:gd name="T61" fmla="*/ 51 h 68"/>
                <a:gd name="T62" fmla="*/ 60 w 63"/>
                <a:gd name="T63" fmla="*/ 44 h 68"/>
                <a:gd name="T64" fmla="*/ 58 w 63"/>
                <a:gd name="T65" fmla="*/ 44 h 68"/>
                <a:gd name="T66" fmla="*/ 57 w 63"/>
                <a:gd name="T67" fmla="*/ 38 h 68"/>
                <a:gd name="T68" fmla="*/ 59 w 63"/>
                <a:gd name="T69" fmla="*/ 32 h 68"/>
                <a:gd name="T70" fmla="*/ 49 w 63"/>
                <a:gd name="T71" fmla="*/ 30 h 68"/>
                <a:gd name="T72" fmla="*/ 43 w 63"/>
                <a:gd name="T73" fmla="*/ 31 h 68"/>
                <a:gd name="T74" fmla="*/ 39 w 63"/>
                <a:gd name="T75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8">
                  <a:moveTo>
                    <a:pt x="39" y="26"/>
                  </a:moveTo>
                  <a:cubicBezTo>
                    <a:pt x="39" y="25"/>
                    <a:pt x="39" y="22"/>
                    <a:pt x="37" y="22"/>
                  </a:cubicBezTo>
                  <a:cubicBezTo>
                    <a:pt x="36" y="21"/>
                    <a:pt x="31" y="25"/>
                    <a:pt x="30" y="27"/>
                  </a:cubicBezTo>
                  <a:cubicBezTo>
                    <a:pt x="29" y="28"/>
                    <a:pt x="33" y="18"/>
                    <a:pt x="33" y="17"/>
                  </a:cubicBezTo>
                  <a:cubicBezTo>
                    <a:pt x="33" y="16"/>
                    <a:pt x="40" y="9"/>
                    <a:pt x="40" y="9"/>
                  </a:cubicBezTo>
                  <a:cubicBezTo>
                    <a:pt x="41" y="8"/>
                    <a:pt x="40" y="6"/>
                    <a:pt x="41" y="5"/>
                  </a:cubicBezTo>
                  <a:cubicBezTo>
                    <a:pt x="41" y="4"/>
                    <a:pt x="44" y="2"/>
                    <a:pt x="45" y="1"/>
                  </a:cubicBezTo>
                  <a:cubicBezTo>
                    <a:pt x="45" y="0"/>
                    <a:pt x="35" y="4"/>
                    <a:pt x="34" y="5"/>
                  </a:cubicBezTo>
                  <a:cubicBezTo>
                    <a:pt x="33" y="6"/>
                    <a:pt x="28" y="12"/>
                    <a:pt x="24" y="15"/>
                  </a:cubicBez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5" y="31"/>
                    <a:pt x="16" y="34"/>
                  </a:cubicBezTo>
                  <a:cubicBezTo>
                    <a:pt x="17" y="36"/>
                    <a:pt x="13" y="35"/>
                    <a:pt x="12" y="36"/>
                  </a:cubicBezTo>
                  <a:cubicBezTo>
                    <a:pt x="11" y="36"/>
                    <a:pt x="6" y="39"/>
                    <a:pt x="4" y="42"/>
                  </a:cubicBezTo>
                  <a:cubicBezTo>
                    <a:pt x="1" y="44"/>
                    <a:pt x="6" y="44"/>
                    <a:pt x="7" y="44"/>
                  </a:cubicBezTo>
                  <a:cubicBezTo>
                    <a:pt x="9" y="44"/>
                    <a:pt x="4" y="48"/>
                    <a:pt x="2" y="51"/>
                  </a:cubicBezTo>
                  <a:cubicBezTo>
                    <a:pt x="0" y="53"/>
                    <a:pt x="5" y="54"/>
                    <a:pt x="8" y="54"/>
                  </a:cubicBezTo>
                  <a:cubicBezTo>
                    <a:pt x="12" y="54"/>
                    <a:pt x="25" y="53"/>
                    <a:pt x="27" y="53"/>
                  </a:cubicBezTo>
                  <a:cubicBezTo>
                    <a:pt x="30" y="53"/>
                    <a:pt x="32" y="55"/>
                    <a:pt x="29" y="56"/>
                  </a:cubicBezTo>
                  <a:cubicBezTo>
                    <a:pt x="27" y="58"/>
                    <a:pt x="28" y="59"/>
                    <a:pt x="29" y="62"/>
                  </a:cubicBezTo>
                  <a:cubicBezTo>
                    <a:pt x="30" y="65"/>
                    <a:pt x="33" y="64"/>
                    <a:pt x="35" y="64"/>
                  </a:cubicBezTo>
                  <a:cubicBezTo>
                    <a:pt x="37" y="63"/>
                    <a:pt x="40" y="60"/>
                    <a:pt x="41" y="58"/>
                  </a:cubicBezTo>
                  <a:cubicBezTo>
                    <a:pt x="41" y="57"/>
                    <a:pt x="43" y="56"/>
                    <a:pt x="44" y="56"/>
                  </a:cubicBezTo>
                  <a:cubicBezTo>
                    <a:pt x="45" y="56"/>
                    <a:pt x="47" y="52"/>
                    <a:pt x="49" y="51"/>
                  </a:cubicBezTo>
                  <a:cubicBezTo>
                    <a:pt x="50" y="50"/>
                    <a:pt x="49" y="53"/>
                    <a:pt x="50" y="55"/>
                  </a:cubicBezTo>
                  <a:cubicBezTo>
                    <a:pt x="52" y="57"/>
                    <a:pt x="48" y="61"/>
                    <a:pt x="48" y="62"/>
                  </a:cubicBezTo>
                  <a:cubicBezTo>
                    <a:pt x="47" y="64"/>
                    <a:pt x="51" y="60"/>
                    <a:pt x="53" y="60"/>
                  </a:cubicBezTo>
                  <a:cubicBezTo>
                    <a:pt x="55" y="60"/>
                    <a:pt x="53" y="64"/>
                    <a:pt x="56" y="66"/>
                  </a:cubicBezTo>
                  <a:cubicBezTo>
                    <a:pt x="59" y="68"/>
                    <a:pt x="62" y="56"/>
                    <a:pt x="63" y="54"/>
                  </a:cubicBezTo>
                  <a:cubicBezTo>
                    <a:pt x="63" y="52"/>
                    <a:pt x="60" y="53"/>
                    <a:pt x="59" y="54"/>
                  </a:cubicBezTo>
                  <a:cubicBezTo>
                    <a:pt x="57" y="55"/>
                    <a:pt x="60" y="50"/>
                    <a:pt x="61" y="49"/>
                  </a:cubicBezTo>
                  <a:cubicBezTo>
                    <a:pt x="62" y="47"/>
                    <a:pt x="54" y="52"/>
                    <a:pt x="55" y="51"/>
                  </a:cubicBezTo>
                  <a:cubicBezTo>
                    <a:pt x="55" y="50"/>
                    <a:pt x="58" y="46"/>
                    <a:pt x="60" y="44"/>
                  </a:cubicBezTo>
                  <a:cubicBezTo>
                    <a:pt x="61" y="42"/>
                    <a:pt x="59" y="43"/>
                    <a:pt x="58" y="44"/>
                  </a:cubicBezTo>
                  <a:cubicBezTo>
                    <a:pt x="57" y="45"/>
                    <a:pt x="58" y="41"/>
                    <a:pt x="57" y="38"/>
                  </a:cubicBezTo>
                  <a:cubicBezTo>
                    <a:pt x="56" y="36"/>
                    <a:pt x="58" y="33"/>
                    <a:pt x="59" y="32"/>
                  </a:cubicBezTo>
                  <a:cubicBezTo>
                    <a:pt x="61" y="31"/>
                    <a:pt x="51" y="30"/>
                    <a:pt x="49" y="30"/>
                  </a:cubicBezTo>
                  <a:cubicBezTo>
                    <a:pt x="47" y="30"/>
                    <a:pt x="46" y="30"/>
                    <a:pt x="43" y="31"/>
                  </a:cubicBezTo>
                  <a:cubicBezTo>
                    <a:pt x="41" y="31"/>
                    <a:pt x="39" y="27"/>
                    <a:pt x="3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5" name="Freeform 81"/>
            <p:cNvSpPr/>
            <p:nvPr/>
          </p:nvSpPr>
          <p:spPr bwMode="auto">
            <a:xfrm>
              <a:off x="4545189" y="2425137"/>
              <a:ext cx="19138" cy="24606"/>
            </a:xfrm>
            <a:custGeom>
              <a:avLst/>
              <a:gdLst>
                <a:gd name="T0" fmla="*/ 3 w 12"/>
                <a:gd name="T1" fmla="*/ 14 h 15"/>
                <a:gd name="T2" fmla="*/ 11 w 12"/>
                <a:gd name="T3" fmla="*/ 5 h 15"/>
                <a:gd name="T4" fmla="*/ 8 w 12"/>
                <a:gd name="T5" fmla="*/ 0 h 15"/>
                <a:gd name="T6" fmla="*/ 3 w 12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3" y="14"/>
                  </a:moveTo>
                  <a:cubicBezTo>
                    <a:pt x="6" y="15"/>
                    <a:pt x="11" y="7"/>
                    <a:pt x="11" y="5"/>
                  </a:cubicBezTo>
                  <a:cubicBezTo>
                    <a:pt x="12" y="4"/>
                    <a:pt x="11" y="0"/>
                    <a:pt x="8" y="0"/>
                  </a:cubicBezTo>
                  <a:cubicBezTo>
                    <a:pt x="4" y="1"/>
                    <a:pt x="0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6" name="Freeform 82"/>
            <p:cNvSpPr/>
            <p:nvPr/>
          </p:nvSpPr>
          <p:spPr bwMode="auto">
            <a:xfrm>
              <a:off x="4496660" y="2412151"/>
              <a:ext cx="41694" cy="29391"/>
            </a:xfrm>
            <a:custGeom>
              <a:avLst/>
              <a:gdLst>
                <a:gd name="T0" fmla="*/ 14 w 26"/>
                <a:gd name="T1" fmla="*/ 3 h 18"/>
                <a:gd name="T2" fmla="*/ 5 w 26"/>
                <a:gd name="T3" fmla="*/ 10 h 18"/>
                <a:gd name="T4" fmla="*/ 1 w 26"/>
                <a:gd name="T5" fmla="*/ 16 h 18"/>
                <a:gd name="T6" fmla="*/ 4 w 26"/>
                <a:gd name="T7" fmla="*/ 15 h 18"/>
                <a:gd name="T8" fmla="*/ 7 w 26"/>
                <a:gd name="T9" fmla="*/ 15 h 18"/>
                <a:gd name="T10" fmla="*/ 14 w 26"/>
                <a:gd name="T11" fmla="*/ 13 h 18"/>
                <a:gd name="T12" fmla="*/ 25 w 26"/>
                <a:gd name="T13" fmla="*/ 2 h 18"/>
                <a:gd name="T14" fmla="*/ 22 w 26"/>
                <a:gd name="T15" fmla="*/ 3 h 18"/>
                <a:gd name="T16" fmla="*/ 14 w 26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14" y="3"/>
                  </a:moveTo>
                  <a:cubicBezTo>
                    <a:pt x="11" y="4"/>
                    <a:pt x="7" y="8"/>
                    <a:pt x="5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3" y="16"/>
                    <a:pt x="4" y="15"/>
                  </a:cubicBezTo>
                  <a:cubicBezTo>
                    <a:pt x="6" y="14"/>
                    <a:pt x="4" y="16"/>
                    <a:pt x="7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5"/>
                    <a:pt x="25" y="2"/>
                  </a:cubicBezTo>
                  <a:cubicBezTo>
                    <a:pt x="26" y="0"/>
                    <a:pt x="24" y="2"/>
                    <a:pt x="22" y="3"/>
                  </a:cubicBezTo>
                  <a:cubicBezTo>
                    <a:pt x="20" y="3"/>
                    <a:pt x="18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7" name="Freeform 83"/>
            <p:cNvSpPr/>
            <p:nvPr/>
          </p:nvSpPr>
          <p:spPr bwMode="auto">
            <a:xfrm>
              <a:off x="4459751" y="2332864"/>
              <a:ext cx="98425" cy="82705"/>
            </a:xfrm>
            <a:custGeom>
              <a:avLst/>
              <a:gdLst>
                <a:gd name="T0" fmla="*/ 61 w 61"/>
                <a:gd name="T1" fmla="*/ 36 h 51"/>
                <a:gd name="T2" fmla="*/ 55 w 61"/>
                <a:gd name="T3" fmla="*/ 32 h 51"/>
                <a:gd name="T4" fmla="*/ 50 w 61"/>
                <a:gd name="T5" fmla="*/ 35 h 51"/>
                <a:gd name="T6" fmla="*/ 49 w 61"/>
                <a:gd name="T7" fmla="*/ 22 h 51"/>
                <a:gd name="T8" fmla="*/ 41 w 61"/>
                <a:gd name="T9" fmla="*/ 18 h 51"/>
                <a:gd name="T10" fmla="*/ 38 w 61"/>
                <a:gd name="T11" fmla="*/ 12 h 51"/>
                <a:gd name="T12" fmla="*/ 33 w 61"/>
                <a:gd name="T13" fmla="*/ 7 h 51"/>
                <a:gd name="T14" fmla="*/ 29 w 61"/>
                <a:gd name="T15" fmla="*/ 12 h 51"/>
                <a:gd name="T16" fmla="*/ 30 w 61"/>
                <a:gd name="T17" fmla="*/ 5 h 51"/>
                <a:gd name="T18" fmla="*/ 27 w 61"/>
                <a:gd name="T19" fmla="*/ 0 h 51"/>
                <a:gd name="T20" fmla="*/ 22 w 61"/>
                <a:gd name="T21" fmla="*/ 6 h 51"/>
                <a:gd name="T22" fmla="*/ 15 w 61"/>
                <a:gd name="T23" fmla="*/ 28 h 51"/>
                <a:gd name="T24" fmla="*/ 6 w 61"/>
                <a:gd name="T25" fmla="*/ 33 h 51"/>
                <a:gd name="T26" fmla="*/ 1 w 61"/>
                <a:gd name="T27" fmla="*/ 39 h 51"/>
                <a:gd name="T28" fmla="*/ 11 w 61"/>
                <a:gd name="T29" fmla="*/ 41 h 51"/>
                <a:gd name="T30" fmla="*/ 10 w 61"/>
                <a:gd name="T31" fmla="*/ 51 h 51"/>
                <a:gd name="T32" fmla="*/ 23 w 61"/>
                <a:gd name="T33" fmla="*/ 48 h 51"/>
                <a:gd name="T34" fmla="*/ 30 w 61"/>
                <a:gd name="T35" fmla="*/ 40 h 51"/>
                <a:gd name="T36" fmla="*/ 31 w 61"/>
                <a:gd name="T37" fmla="*/ 36 h 51"/>
                <a:gd name="T38" fmla="*/ 39 w 61"/>
                <a:gd name="T39" fmla="*/ 30 h 51"/>
                <a:gd name="T40" fmla="*/ 39 w 61"/>
                <a:gd name="T41" fmla="*/ 35 h 51"/>
                <a:gd name="T42" fmla="*/ 43 w 61"/>
                <a:gd name="T43" fmla="*/ 38 h 51"/>
                <a:gd name="T44" fmla="*/ 53 w 61"/>
                <a:gd name="T45" fmla="*/ 42 h 51"/>
                <a:gd name="T46" fmla="*/ 61 w 61"/>
                <a:gd name="T47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51">
                  <a:moveTo>
                    <a:pt x="61" y="36"/>
                  </a:moveTo>
                  <a:cubicBezTo>
                    <a:pt x="61" y="34"/>
                    <a:pt x="58" y="33"/>
                    <a:pt x="55" y="32"/>
                  </a:cubicBezTo>
                  <a:cubicBezTo>
                    <a:pt x="51" y="32"/>
                    <a:pt x="53" y="34"/>
                    <a:pt x="50" y="35"/>
                  </a:cubicBezTo>
                  <a:cubicBezTo>
                    <a:pt x="47" y="36"/>
                    <a:pt x="52" y="23"/>
                    <a:pt x="49" y="22"/>
                  </a:cubicBezTo>
                  <a:cubicBezTo>
                    <a:pt x="46" y="21"/>
                    <a:pt x="41" y="21"/>
                    <a:pt x="41" y="18"/>
                  </a:cubicBezTo>
                  <a:cubicBezTo>
                    <a:pt x="41" y="16"/>
                    <a:pt x="40" y="13"/>
                    <a:pt x="38" y="12"/>
                  </a:cubicBezTo>
                  <a:cubicBezTo>
                    <a:pt x="36" y="11"/>
                    <a:pt x="35" y="9"/>
                    <a:pt x="33" y="7"/>
                  </a:cubicBezTo>
                  <a:cubicBezTo>
                    <a:pt x="31" y="6"/>
                    <a:pt x="31" y="11"/>
                    <a:pt x="29" y="12"/>
                  </a:cubicBezTo>
                  <a:cubicBezTo>
                    <a:pt x="26" y="12"/>
                    <a:pt x="29" y="7"/>
                    <a:pt x="30" y="5"/>
                  </a:cubicBezTo>
                  <a:cubicBezTo>
                    <a:pt x="31" y="3"/>
                    <a:pt x="29" y="0"/>
                    <a:pt x="27" y="0"/>
                  </a:cubicBezTo>
                  <a:cubicBezTo>
                    <a:pt x="25" y="1"/>
                    <a:pt x="24" y="4"/>
                    <a:pt x="22" y="6"/>
                  </a:cubicBezTo>
                  <a:cubicBezTo>
                    <a:pt x="21" y="8"/>
                    <a:pt x="16" y="25"/>
                    <a:pt x="15" y="28"/>
                  </a:cubicBezTo>
                  <a:cubicBezTo>
                    <a:pt x="15" y="31"/>
                    <a:pt x="12" y="31"/>
                    <a:pt x="6" y="33"/>
                  </a:cubicBezTo>
                  <a:cubicBezTo>
                    <a:pt x="0" y="36"/>
                    <a:pt x="0" y="37"/>
                    <a:pt x="1" y="39"/>
                  </a:cubicBezTo>
                  <a:cubicBezTo>
                    <a:pt x="1" y="42"/>
                    <a:pt x="9" y="41"/>
                    <a:pt x="11" y="41"/>
                  </a:cubicBezTo>
                  <a:cubicBezTo>
                    <a:pt x="13" y="42"/>
                    <a:pt x="6" y="50"/>
                    <a:pt x="10" y="51"/>
                  </a:cubicBezTo>
                  <a:cubicBezTo>
                    <a:pt x="13" y="51"/>
                    <a:pt x="22" y="48"/>
                    <a:pt x="23" y="48"/>
                  </a:cubicBezTo>
                  <a:cubicBezTo>
                    <a:pt x="24" y="48"/>
                    <a:pt x="28" y="41"/>
                    <a:pt x="30" y="40"/>
                  </a:cubicBezTo>
                  <a:cubicBezTo>
                    <a:pt x="32" y="38"/>
                    <a:pt x="31" y="37"/>
                    <a:pt x="31" y="36"/>
                  </a:cubicBezTo>
                  <a:cubicBezTo>
                    <a:pt x="31" y="35"/>
                    <a:pt x="37" y="30"/>
                    <a:pt x="39" y="30"/>
                  </a:cubicBezTo>
                  <a:cubicBezTo>
                    <a:pt x="41" y="29"/>
                    <a:pt x="40" y="33"/>
                    <a:pt x="39" y="35"/>
                  </a:cubicBezTo>
                  <a:cubicBezTo>
                    <a:pt x="38" y="36"/>
                    <a:pt x="39" y="38"/>
                    <a:pt x="43" y="38"/>
                  </a:cubicBezTo>
                  <a:cubicBezTo>
                    <a:pt x="47" y="39"/>
                    <a:pt x="49" y="42"/>
                    <a:pt x="53" y="42"/>
                  </a:cubicBezTo>
                  <a:cubicBezTo>
                    <a:pt x="57" y="42"/>
                    <a:pt x="61" y="37"/>
                    <a:pt x="6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8" name="Freeform 84"/>
            <p:cNvSpPr/>
            <p:nvPr/>
          </p:nvSpPr>
          <p:spPr bwMode="auto">
            <a:xfrm>
              <a:off x="4584149" y="2399164"/>
              <a:ext cx="19138" cy="15037"/>
            </a:xfrm>
            <a:custGeom>
              <a:avLst/>
              <a:gdLst>
                <a:gd name="T0" fmla="*/ 3 w 12"/>
                <a:gd name="T1" fmla="*/ 1 h 9"/>
                <a:gd name="T2" fmla="*/ 3 w 12"/>
                <a:gd name="T3" fmla="*/ 8 h 9"/>
                <a:gd name="T4" fmla="*/ 10 w 12"/>
                <a:gd name="T5" fmla="*/ 6 h 9"/>
                <a:gd name="T6" fmla="*/ 7 w 12"/>
                <a:gd name="T7" fmla="*/ 4 h 9"/>
                <a:gd name="T8" fmla="*/ 3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3" y="1"/>
                  </a:moveTo>
                  <a:cubicBezTo>
                    <a:pt x="0" y="2"/>
                    <a:pt x="1" y="6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7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9" name="Freeform 85"/>
            <p:cNvSpPr/>
            <p:nvPr/>
          </p:nvSpPr>
          <p:spPr bwMode="auto">
            <a:xfrm>
              <a:off x="4599870" y="2394379"/>
              <a:ext cx="16404" cy="10253"/>
            </a:xfrm>
            <a:custGeom>
              <a:avLst/>
              <a:gdLst>
                <a:gd name="T0" fmla="*/ 1 w 10"/>
                <a:gd name="T1" fmla="*/ 2 h 6"/>
                <a:gd name="T2" fmla="*/ 7 w 10"/>
                <a:gd name="T3" fmla="*/ 6 h 6"/>
                <a:gd name="T4" fmla="*/ 6 w 10"/>
                <a:gd name="T5" fmla="*/ 2 h 6"/>
                <a:gd name="T6" fmla="*/ 1 w 10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0" y="3"/>
                    <a:pt x="3" y="6"/>
                    <a:pt x="7" y="6"/>
                  </a:cubicBez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0" name="Freeform 86"/>
            <p:cNvSpPr/>
            <p:nvPr/>
          </p:nvSpPr>
          <p:spPr bwMode="auto">
            <a:xfrm>
              <a:off x="4653184" y="2265197"/>
              <a:ext cx="21189" cy="19138"/>
            </a:xfrm>
            <a:custGeom>
              <a:avLst/>
              <a:gdLst>
                <a:gd name="T0" fmla="*/ 5 w 13"/>
                <a:gd name="T1" fmla="*/ 12 h 12"/>
                <a:gd name="T2" fmla="*/ 11 w 13"/>
                <a:gd name="T3" fmla="*/ 9 h 12"/>
                <a:gd name="T4" fmla="*/ 9 w 13"/>
                <a:gd name="T5" fmla="*/ 0 h 12"/>
                <a:gd name="T6" fmla="*/ 0 w 13"/>
                <a:gd name="T7" fmla="*/ 5 h 12"/>
                <a:gd name="T8" fmla="*/ 5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2"/>
                  </a:moveTo>
                  <a:cubicBezTo>
                    <a:pt x="8" y="12"/>
                    <a:pt x="9" y="11"/>
                    <a:pt x="11" y="9"/>
                  </a:cubicBezTo>
                  <a:cubicBezTo>
                    <a:pt x="12" y="6"/>
                    <a:pt x="13" y="1"/>
                    <a:pt x="9" y="0"/>
                  </a:cubicBezTo>
                  <a:cubicBezTo>
                    <a:pt x="5" y="0"/>
                    <a:pt x="1" y="4"/>
                    <a:pt x="0" y="5"/>
                  </a:cubicBezTo>
                  <a:cubicBezTo>
                    <a:pt x="0" y="7"/>
                    <a:pt x="0" y="12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1" name="Freeform 87"/>
            <p:cNvSpPr/>
            <p:nvPr/>
          </p:nvSpPr>
          <p:spPr bwMode="auto">
            <a:xfrm>
              <a:off x="4591668" y="2205731"/>
              <a:ext cx="28024" cy="14354"/>
            </a:xfrm>
            <a:custGeom>
              <a:avLst/>
              <a:gdLst>
                <a:gd name="T0" fmla="*/ 16 w 17"/>
                <a:gd name="T1" fmla="*/ 8 h 9"/>
                <a:gd name="T2" fmla="*/ 17 w 17"/>
                <a:gd name="T3" fmla="*/ 2 h 9"/>
                <a:gd name="T4" fmla="*/ 4 w 17"/>
                <a:gd name="T5" fmla="*/ 2 h 9"/>
                <a:gd name="T6" fmla="*/ 8 w 17"/>
                <a:gd name="T7" fmla="*/ 7 h 9"/>
                <a:gd name="T8" fmla="*/ 16 w 1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6" y="8"/>
                  </a:moveTo>
                  <a:cubicBezTo>
                    <a:pt x="17" y="8"/>
                    <a:pt x="17" y="3"/>
                    <a:pt x="17" y="2"/>
                  </a:cubicBezTo>
                  <a:cubicBezTo>
                    <a:pt x="16" y="0"/>
                    <a:pt x="8" y="2"/>
                    <a:pt x="4" y="2"/>
                  </a:cubicBezTo>
                  <a:cubicBezTo>
                    <a:pt x="0" y="3"/>
                    <a:pt x="5" y="5"/>
                    <a:pt x="8" y="7"/>
                  </a:cubicBezTo>
                  <a:cubicBezTo>
                    <a:pt x="11" y="9"/>
                    <a:pt x="14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2" name="Freeform 88"/>
            <p:cNvSpPr/>
            <p:nvPr/>
          </p:nvSpPr>
          <p:spPr bwMode="auto">
            <a:xfrm>
              <a:off x="4759811" y="2441542"/>
              <a:ext cx="22556" cy="17771"/>
            </a:xfrm>
            <a:custGeom>
              <a:avLst/>
              <a:gdLst>
                <a:gd name="T0" fmla="*/ 7 w 14"/>
                <a:gd name="T1" fmla="*/ 1 h 11"/>
                <a:gd name="T2" fmla="*/ 2 w 14"/>
                <a:gd name="T3" fmla="*/ 4 h 11"/>
                <a:gd name="T4" fmla="*/ 6 w 14"/>
                <a:gd name="T5" fmla="*/ 10 h 11"/>
                <a:gd name="T6" fmla="*/ 12 w 14"/>
                <a:gd name="T7" fmla="*/ 6 h 11"/>
                <a:gd name="T8" fmla="*/ 8 w 14"/>
                <a:gd name="T9" fmla="*/ 4 h 11"/>
                <a:gd name="T10" fmla="*/ 7 w 14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7" y="1"/>
                  </a:moveTo>
                  <a:cubicBezTo>
                    <a:pt x="7" y="0"/>
                    <a:pt x="3" y="2"/>
                    <a:pt x="2" y="4"/>
                  </a:cubicBezTo>
                  <a:cubicBezTo>
                    <a:pt x="0" y="5"/>
                    <a:pt x="3" y="9"/>
                    <a:pt x="6" y="10"/>
                  </a:cubicBezTo>
                  <a:cubicBezTo>
                    <a:pt x="9" y="11"/>
                    <a:pt x="10" y="7"/>
                    <a:pt x="12" y="6"/>
                  </a:cubicBezTo>
                  <a:cubicBezTo>
                    <a:pt x="14" y="4"/>
                    <a:pt x="10" y="4"/>
                    <a:pt x="8" y="4"/>
                  </a:cubicBezTo>
                  <a:cubicBezTo>
                    <a:pt x="7" y="4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3" name="Freeform 89"/>
            <p:cNvSpPr/>
            <p:nvPr/>
          </p:nvSpPr>
          <p:spPr bwMode="auto">
            <a:xfrm>
              <a:off x="4491876" y="2054676"/>
              <a:ext cx="363626" cy="395067"/>
            </a:xfrm>
            <a:custGeom>
              <a:avLst/>
              <a:gdLst>
                <a:gd name="T0" fmla="*/ 13 w 225"/>
                <a:gd name="T1" fmla="*/ 65 h 244"/>
                <a:gd name="T2" fmla="*/ 19 w 225"/>
                <a:gd name="T3" fmla="*/ 77 h 244"/>
                <a:gd name="T4" fmla="*/ 26 w 225"/>
                <a:gd name="T5" fmla="*/ 85 h 244"/>
                <a:gd name="T6" fmla="*/ 54 w 225"/>
                <a:gd name="T7" fmla="*/ 92 h 244"/>
                <a:gd name="T8" fmla="*/ 79 w 225"/>
                <a:gd name="T9" fmla="*/ 91 h 244"/>
                <a:gd name="T10" fmla="*/ 103 w 225"/>
                <a:gd name="T11" fmla="*/ 91 h 244"/>
                <a:gd name="T12" fmla="*/ 119 w 225"/>
                <a:gd name="T13" fmla="*/ 108 h 244"/>
                <a:gd name="T14" fmla="*/ 124 w 225"/>
                <a:gd name="T15" fmla="*/ 131 h 244"/>
                <a:gd name="T16" fmla="*/ 116 w 225"/>
                <a:gd name="T17" fmla="*/ 152 h 244"/>
                <a:gd name="T18" fmla="*/ 99 w 225"/>
                <a:gd name="T19" fmla="*/ 174 h 244"/>
                <a:gd name="T20" fmla="*/ 72 w 225"/>
                <a:gd name="T21" fmla="*/ 176 h 244"/>
                <a:gd name="T22" fmla="*/ 68 w 225"/>
                <a:gd name="T23" fmla="*/ 201 h 244"/>
                <a:gd name="T24" fmla="*/ 104 w 225"/>
                <a:gd name="T25" fmla="*/ 199 h 244"/>
                <a:gd name="T26" fmla="*/ 122 w 225"/>
                <a:gd name="T27" fmla="*/ 213 h 244"/>
                <a:gd name="T28" fmla="*/ 129 w 225"/>
                <a:gd name="T29" fmla="*/ 229 h 244"/>
                <a:gd name="T30" fmla="*/ 150 w 225"/>
                <a:gd name="T31" fmla="*/ 234 h 244"/>
                <a:gd name="T32" fmla="*/ 163 w 225"/>
                <a:gd name="T33" fmla="*/ 228 h 244"/>
                <a:gd name="T34" fmla="*/ 149 w 225"/>
                <a:gd name="T35" fmla="*/ 215 h 244"/>
                <a:gd name="T36" fmla="*/ 156 w 225"/>
                <a:gd name="T37" fmla="*/ 214 h 244"/>
                <a:gd name="T38" fmla="*/ 175 w 225"/>
                <a:gd name="T39" fmla="*/ 226 h 244"/>
                <a:gd name="T40" fmla="*/ 184 w 225"/>
                <a:gd name="T41" fmla="*/ 230 h 244"/>
                <a:gd name="T42" fmla="*/ 184 w 225"/>
                <a:gd name="T43" fmla="*/ 219 h 244"/>
                <a:gd name="T44" fmla="*/ 184 w 225"/>
                <a:gd name="T45" fmla="*/ 205 h 244"/>
                <a:gd name="T46" fmla="*/ 172 w 225"/>
                <a:gd name="T47" fmla="*/ 190 h 244"/>
                <a:gd name="T48" fmla="*/ 167 w 225"/>
                <a:gd name="T49" fmla="*/ 179 h 244"/>
                <a:gd name="T50" fmla="*/ 165 w 225"/>
                <a:gd name="T51" fmla="*/ 168 h 244"/>
                <a:gd name="T52" fmla="*/ 177 w 225"/>
                <a:gd name="T53" fmla="*/ 165 h 244"/>
                <a:gd name="T54" fmla="*/ 187 w 225"/>
                <a:gd name="T55" fmla="*/ 171 h 244"/>
                <a:gd name="T56" fmla="*/ 190 w 225"/>
                <a:gd name="T57" fmla="*/ 179 h 244"/>
                <a:gd name="T58" fmla="*/ 199 w 225"/>
                <a:gd name="T59" fmla="*/ 182 h 244"/>
                <a:gd name="T60" fmla="*/ 211 w 225"/>
                <a:gd name="T61" fmla="*/ 175 h 244"/>
                <a:gd name="T62" fmla="*/ 219 w 225"/>
                <a:gd name="T63" fmla="*/ 160 h 244"/>
                <a:gd name="T64" fmla="*/ 217 w 225"/>
                <a:gd name="T65" fmla="*/ 154 h 244"/>
                <a:gd name="T66" fmla="*/ 205 w 225"/>
                <a:gd name="T67" fmla="*/ 149 h 244"/>
                <a:gd name="T68" fmla="*/ 202 w 225"/>
                <a:gd name="T69" fmla="*/ 146 h 244"/>
                <a:gd name="T70" fmla="*/ 192 w 225"/>
                <a:gd name="T71" fmla="*/ 133 h 244"/>
                <a:gd name="T72" fmla="*/ 180 w 225"/>
                <a:gd name="T73" fmla="*/ 123 h 244"/>
                <a:gd name="T74" fmla="*/ 172 w 225"/>
                <a:gd name="T75" fmla="*/ 116 h 244"/>
                <a:gd name="T76" fmla="*/ 179 w 225"/>
                <a:gd name="T77" fmla="*/ 109 h 244"/>
                <a:gd name="T78" fmla="*/ 185 w 225"/>
                <a:gd name="T79" fmla="*/ 96 h 244"/>
                <a:gd name="T80" fmla="*/ 173 w 225"/>
                <a:gd name="T81" fmla="*/ 84 h 244"/>
                <a:gd name="T82" fmla="*/ 164 w 225"/>
                <a:gd name="T83" fmla="*/ 71 h 244"/>
                <a:gd name="T84" fmla="*/ 151 w 225"/>
                <a:gd name="T85" fmla="*/ 61 h 244"/>
                <a:gd name="T86" fmla="*/ 134 w 225"/>
                <a:gd name="T87" fmla="*/ 51 h 244"/>
                <a:gd name="T88" fmla="*/ 118 w 225"/>
                <a:gd name="T89" fmla="*/ 36 h 244"/>
                <a:gd name="T90" fmla="*/ 96 w 225"/>
                <a:gd name="T91" fmla="*/ 40 h 244"/>
                <a:gd name="T92" fmla="*/ 83 w 225"/>
                <a:gd name="T93" fmla="*/ 38 h 244"/>
                <a:gd name="T94" fmla="*/ 73 w 225"/>
                <a:gd name="T95" fmla="*/ 37 h 244"/>
                <a:gd name="T96" fmla="*/ 83 w 225"/>
                <a:gd name="T97" fmla="*/ 16 h 244"/>
                <a:gd name="T98" fmla="*/ 73 w 225"/>
                <a:gd name="T99" fmla="*/ 5 h 244"/>
                <a:gd name="T100" fmla="*/ 69 w 225"/>
                <a:gd name="T101" fmla="*/ 13 h 244"/>
                <a:gd name="T102" fmla="*/ 55 w 225"/>
                <a:gd name="T103" fmla="*/ 20 h 244"/>
                <a:gd name="T104" fmla="*/ 48 w 225"/>
                <a:gd name="T105" fmla="*/ 39 h 244"/>
                <a:gd name="T106" fmla="*/ 64 w 225"/>
                <a:gd name="T107" fmla="*/ 61 h 244"/>
                <a:gd name="T108" fmla="*/ 52 w 225"/>
                <a:gd name="T109" fmla="*/ 64 h 244"/>
                <a:gd name="T110" fmla="*/ 45 w 225"/>
                <a:gd name="T111" fmla="*/ 54 h 244"/>
                <a:gd name="T112" fmla="*/ 58 w 225"/>
                <a:gd name="T113" fmla="*/ 8 h 244"/>
                <a:gd name="T114" fmla="*/ 29 w 225"/>
                <a:gd name="T115" fmla="*/ 8 h 244"/>
                <a:gd name="T116" fmla="*/ 3 w 225"/>
                <a:gd name="T117" fmla="*/ 4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244">
                  <a:moveTo>
                    <a:pt x="4" y="51"/>
                  </a:moveTo>
                  <a:cubicBezTo>
                    <a:pt x="6" y="54"/>
                    <a:pt x="6" y="54"/>
                    <a:pt x="5" y="55"/>
                  </a:cubicBezTo>
                  <a:cubicBezTo>
                    <a:pt x="4" y="56"/>
                    <a:pt x="5" y="60"/>
                    <a:pt x="6" y="62"/>
                  </a:cubicBezTo>
                  <a:cubicBezTo>
                    <a:pt x="7" y="64"/>
                    <a:pt x="9" y="64"/>
                    <a:pt x="13" y="65"/>
                  </a:cubicBezTo>
                  <a:cubicBezTo>
                    <a:pt x="17" y="66"/>
                    <a:pt x="19" y="68"/>
                    <a:pt x="19" y="70"/>
                  </a:cubicBezTo>
                  <a:cubicBezTo>
                    <a:pt x="20" y="71"/>
                    <a:pt x="13" y="69"/>
                    <a:pt x="11" y="69"/>
                  </a:cubicBezTo>
                  <a:cubicBezTo>
                    <a:pt x="9" y="69"/>
                    <a:pt x="11" y="72"/>
                    <a:pt x="13" y="75"/>
                  </a:cubicBezTo>
                  <a:cubicBezTo>
                    <a:pt x="15" y="78"/>
                    <a:pt x="15" y="76"/>
                    <a:pt x="19" y="77"/>
                  </a:cubicBezTo>
                  <a:cubicBezTo>
                    <a:pt x="22" y="78"/>
                    <a:pt x="22" y="80"/>
                    <a:pt x="22" y="81"/>
                  </a:cubicBezTo>
                  <a:cubicBezTo>
                    <a:pt x="23" y="83"/>
                    <a:pt x="16" y="79"/>
                    <a:pt x="17" y="80"/>
                  </a:cubicBezTo>
                  <a:cubicBezTo>
                    <a:pt x="18" y="81"/>
                    <a:pt x="21" y="85"/>
                    <a:pt x="22" y="86"/>
                  </a:cubicBezTo>
                  <a:cubicBezTo>
                    <a:pt x="24" y="87"/>
                    <a:pt x="25" y="85"/>
                    <a:pt x="26" y="85"/>
                  </a:cubicBezTo>
                  <a:cubicBezTo>
                    <a:pt x="28" y="84"/>
                    <a:pt x="30" y="88"/>
                    <a:pt x="31" y="88"/>
                  </a:cubicBezTo>
                  <a:cubicBezTo>
                    <a:pt x="32" y="88"/>
                    <a:pt x="35" y="87"/>
                    <a:pt x="36" y="86"/>
                  </a:cubicBezTo>
                  <a:cubicBezTo>
                    <a:pt x="37" y="86"/>
                    <a:pt x="38" y="90"/>
                    <a:pt x="41" y="91"/>
                  </a:cubicBezTo>
                  <a:cubicBezTo>
                    <a:pt x="43" y="92"/>
                    <a:pt x="52" y="91"/>
                    <a:pt x="54" y="92"/>
                  </a:cubicBezTo>
                  <a:cubicBezTo>
                    <a:pt x="56" y="93"/>
                    <a:pt x="57" y="93"/>
                    <a:pt x="59" y="93"/>
                  </a:cubicBezTo>
                  <a:cubicBezTo>
                    <a:pt x="60" y="93"/>
                    <a:pt x="61" y="92"/>
                    <a:pt x="62" y="92"/>
                  </a:cubicBezTo>
                  <a:cubicBezTo>
                    <a:pt x="64" y="91"/>
                    <a:pt x="63" y="93"/>
                    <a:pt x="64" y="93"/>
                  </a:cubicBezTo>
                  <a:cubicBezTo>
                    <a:pt x="64" y="93"/>
                    <a:pt x="77" y="91"/>
                    <a:pt x="79" y="91"/>
                  </a:cubicBezTo>
                  <a:cubicBezTo>
                    <a:pt x="81" y="91"/>
                    <a:pt x="87" y="90"/>
                    <a:pt x="89" y="90"/>
                  </a:cubicBezTo>
                  <a:cubicBezTo>
                    <a:pt x="91" y="89"/>
                    <a:pt x="94" y="95"/>
                    <a:pt x="96" y="96"/>
                  </a:cubicBezTo>
                  <a:cubicBezTo>
                    <a:pt x="98" y="98"/>
                    <a:pt x="98" y="96"/>
                    <a:pt x="98" y="94"/>
                  </a:cubicBezTo>
                  <a:cubicBezTo>
                    <a:pt x="99" y="93"/>
                    <a:pt x="101" y="91"/>
                    <a:pt x="103" y="91"/>
                  </a:cubicBezTo>
                  <a:cubicBezTo>
                    <a:pt x="105" y="91"/>
                    <a:pt x="104" y="94"/>
                    <a:pt x="103" y="95"/>
                  </a:cubicBezTo>
                  <a:cubicBezTo>
                    <a:pt x="102" y="96"/>
                    <a:pt x="102" y="99"/>
                    <a:pt x="103" y="102"/>
                  </a:cubicBezTo>
                  <a:cubicBezTo>
                    <a:pt x="105" y="104"/>
                    <a:pt x="107" y="104"/>
                    <a:pt x="110" y="106"/>
                  </a:cubicBezTo>
                  <a:cubicBezTo>
                    <a:pt x="113" y="108"/>
                    <a:pt x="117" y="108"/>
                    <a:pt x="119" y="108"/>
                  </a:cubicBezTo>
                  <a:cubicBezTo>
                    <a:pt x="122" y="108"/>
                    <a:pt x="125" y="110"/>
                    <a:pt x="122" y="111"/>
                  </a:cubicBezTo>
                  <a:cubicBezTo>
                    <a:pt x="120" y="113"/>
                    <a:pt x="119" y="118"/>
                    <a:pt x="120" y="120"/>
                  </a:cubicBezTo>
                  <a:cubicBezTo>
                    <a:pt x="121" y="123"/>
                    <a:pt x="121" y="125"/>
                    <a:pt x="123" y="126"/>
                  </a:cubicBezTo>
                  <a:cubicBezTo>
                    <a:pt x="125" y="126"/>
                    <a:pt x="125" y="126"/>
                    <a:pt x="124" y="131"/>
                  </a:cubicBezTo>
                  <a:cubicBezTo>
                    <a:pt x="123" y="136"/>
                    <a:pt x="127" y="139"/>
                    <a:pt x="127" y="141"/>
                  </a:cubicBezTo>
                  <a:cubicBezTo>
                    <a:pt x="126" y="144"/>
                    <a:pt x="124" y="144"/>
                    <a:pt x="122" y="145"/>
                  </a:cubicBezTo>
                  <a:cubicBezTo>
                    <a:pt x="121" y="146"/>
                    <a:pt x="123" y="148"/>
                    <a:pt x="125" y="149"/>
                  </a:cubicBezTo>
                  <a:cubicBezTo>
                    <a:pt x="126" y="150"/>
                    <a:pt x="120" y="151"/>
                    <a:pt x="116" y="152"/>
                  </a:cubicBezTo>
                  <a:cubicBezTo>
                    <a:pt x="113" y="153"/>
                    <a:pt x="108" y="157"/>
                    <a:pt x="107" y="160"/>
                  </a:cubicBezTo>
                  <a:cubicBezTo>
                    <a:pt x="106" y="162"/>
                    <a:pt x="110" y="167"/>
                    <a:pt x="111" y="170"/>
                  </a:cubicBezTo>
                  <a:cubicBezTo>
                    <a:pt x="111" y="172"/>
                    <a:pt x="107" y="174"/>
                    <a:pt x="104" y="175"/>
                  </a:cubicBezTo>
                  <a:cubicBezTo>
                    <a:pt x="101" y="176"/>
                    <a:pt x="101" y="175"/>
                    <a:pt x="99" y="174"/>
                  </a:cubicBezTo>
                  <a:cubicBezTo>
                    <a:pt x="97" y="174"/>
                    <a:pt x="96" y="174"/>
                    <a:pt x="93" y="175"/>
                  </a:cubicBezTo>
                  <a:cubicBezTo>
                    <a:pt x="90" y="175"/>
                    <a:pt x="88" y="173"/>
                    <a:pt x="87" y="172"/>
                  </a:cubicBezTo>
                  <a:cubicBezTo>
                    <a:pt x="86" y="171"/>
                    <a:pt x="79" y="172"/>
                    <a:pt x="77" y="173"/>
                  </a:cubicBezTo>
                  <a:cubicBezTo>
                    <a:pt x="76" y="174"/>
                    <a:pt x="74" y="175"/>
                    <a:pt x="72" y="176"/>
                  </a:cubicBezTo>
                  <a:cubicBezTo>
                    <a:pt x="70" y="177"/>
                    <a:pt x="73" y="178"/>
                    <a:pt x="74" y="179"/>
                  </a:cubicBezTo>
                  <a:cubicBezTo>
                    <a:pt x="75" y="180"/>
                    <a:pt x="73" y="184"/>
                    <a:pt x="72" y="186"/>
                  </a:cubicBezTo>
                  <a:cubicBezTo>
                    <a:pt x="71" y="188"/>
                    <a:pt x="66" y="189"/>
                    <a:pt x="65" y="191"/>
                  </a:cubicBezTo>
                  <a:cubicBezTo>
                    <a:pt x="64" y="193"/>
                    <a:pt x="67" y="200"/>
                    <a:pt x="68" y="201"/>
                  </a:cubicBezTo>
                  <a:cubicBezTo>
                    <a:pt x="70" y="202"/>
                    <a:pt x="75" y="203"/>
                    <a:pt x="78" y="202"/>
                  </a:cubicBezTo>
                  <a:cubicBezTo>
                    <a:pt x="82" y="202"/>
                    <a:pt x="90" y="198"/>
                    <a:pt x="93" y="198"/>
                  </a:cubicBezTo>
                  <a:cubicBezTo>
                    <a:pt x="95" y="198"/>
                    <a:pt x="98" y="199"/>
                    <a:pt x="100" y="200"/>
                  </a:cubicBezTo>
                  <a:cubicBezTo>
                    <a:pt x="103" y="201"/>
                    <a:pt x="103" y="201"/>
                    <a:pt x="104" y="199"/>
                  </a:cubicBezTo>
                  <a:cubicBezTo>
                    <a:pt x="105" y="198"/>
                    <a:pt x="110" y="201"/>
                    <a:pt x="111" y="203"/>
                  </a:cubicBezTo>
                  <a:cubicBezTo>
                    <a:pt x="112" y="204"/>
                    <a:pt x="109" y="208"/>
                    <a:pt x="111" y="209"/>
                  </a:cubicBezTo>
                  <a:cubicBezTo>
                    <a:pt x="112" y="211"/>
                    <a:pt x="114" y="210"/>
                    <a:pt x="117" y="210"/>
                  </a:cubicBezTo>
                  <a:cubicBezTo>
                    <a:pt x="120" y="210"/>
                    <a:pt x="120" y="212"/>
                    <a:pt x="122" y="213"/>
                  </a:cubicBezTo>
                  <a:cubicBezTo>
                    <a:pt x="124" y="214"/>
                    <a:pt x="119" y="215"/>
                    <a:pt x="117" y="217"/>
                  </a:cubicBezTo>
                  <a:cubicBezTo>
                    <a:pt x="114" y="218"/>
                    <a:pt x="117" y="220"/>
                    <a:pt x="121" y="221"/>
                  </a:cubicBezTo>
                  <a:cubicBezTo>
                    <a:pt x="124" y="222"/>
                    <a:pt x="122" y="224"/>
                    <a:pt x="123" y="226"/>
                  </a:cubicBezTo>
                  <a:cubicBezTo>
                    <a:pt x="125" y="227"/>
                    <a:pt x="127" y="229"/>
                    <a:pt x="129" y="229"/>
                  </a:cubicBezTo>
                  <a:cubicBezTo>
                    <a:pt x="131" y="229"/>
                    <a:pt x="128" y="226"/>
                    <a:pt x="129" y="226"/>
                  </a:cubicBezTo>
                  <a:cubicBezTo>
                    <a:pt x="129" y="225"/>
                    <a:pt x="132" y="228"/>
                    <a:pt x="136" y="229"/>
                  </a:cubicBezTo>
                  <a:cubicBezTo>
                    <a:pt x="140" y="231"/>
                    <a:pt x="138" y="231"/>
                    <a:pt x="139" y="232"/>
                  </a:cubicBezTo>
                  <a:cubicBezTo>
                    <a:pt x="140" y="233"/>
                    <a:pt x="148" y="234"/>
                    <a:pt x="150" y="234"/>
                  </a:cubicBezTo>
                  <a:cubicBezTo>
                    <a:pt x="152" y="234"/>
                    <a:pt x="157" y="242"/>
                    <a:pt x="161" y="243"/>
                  </a:cubicBezTo>
                  <a:cubicBezTo>
                    <a:pt x="165" y="244"/>
                    <a:pt x="166" y="239"/>
                    <a:pt x="167" y="238"/>
                  </a:cubicBezTo>
                  <a:cubicBezTo>
                    <a:pt x="169" y="237"/>
                    <a:pt x="167" y="235"/>
                    <a:pt x="167" y="233"/>
                  </a:cubicBezTo>
                  <a:cubicBezTo>
                    <a:pt x="168" y="232"/>
                    <a:pt x="166" y="229"/>
                    <a:pt x="163" y="228"/>
                  </a:cubicBezTo>
                  <a:cubicBezTo>
                    <a:pt x="161" y="227"/>
                    <a:pt x="159" y="224"/>
                    <a:pt x="156" y="222"/>
                  </a:cubicBezTo>
                  <a:cubicBezTo>
                    <a:pt x="153" y="219"/>
                    <a:pt x="155" y="219"/>
                    <a:pt x="156" y="218"/>
                  </a:cubicBezTo>
                  <a:cubicBezTo>
                    <a:pt x="156" y="216"/>
                    <a:pt x="154" y="217"/>
                    <a:pt x="153" y="217"/>
                  </a:cubicBezTo>
                  <a:cubicBezTo>
                    <a:pt x="151" y="218"/>
                    <a:pt x="150" y="217"/>
                    <a:pt x="149" y="215"/>
                  </a:cubicBezTo>
                  <a:cubicBezTo>
                    <a:pt x="148" y="213"/>
                    <a:pt x="146" y="209"/>
                    <a:pt x="146" y="209"/>
                  </a:cubicBezTo>
                  <a:cubicBezTo>
                    <a:pt x="147" y="208"/>
                    <a:pt x="148" y="209"/>
                    <a:pt x="149" y="209"/>
                  </a:cubicBezTo>
                  <a:cubicBezTo>
                    <a:pt x="149" y="210"/>
                    <a:pt x="150" y="209"/>
                    <a:pt x="151" y="208"/>
                  </a:cubicBezTo>
                  <a:cubicBezTo>
                    <a:pt x="152" y="207"/>
                    <a:pt x="154" y="212"/>
                    <a:pt x="156" y="214"/>
                  </a:cubicBezTo>
                  <a:cubicBezTo>
                    <a:pt x="157" y="216"/>
                    <a:pt x="158" y="214"/>
                    <a:pt x="159" y="213"/>
                  </a:cubicBezTo>
                  <a:cubicBezTo>
                    <a:pt x="159" y="212"/>
                    <a:pt x="161" y="216"/>
                    <a:pt x="162" y="218"/>
                  </a:cubicBezTo>
                  <a:cubicBezTo>
                    <a:pt x="164" y="220"/>
                    <a:pt x="168" y="221"/>
                    <a:pt x="168" y="223"/>
                  </a:cubicBezTo>
                  <a:cubicBezTo>
                    <a:pt x="169" y="224"/>
                    <a:pt x="174" y="225"/>
                    <a:pt x="175" y="226"/>
                  </a:cubicBezTo>
                  <a:cubicBezTo>
                    <a:pt x="177" y="227"/>
                    <a:pt x="174" y="229"/>
                    <a:pt x="174" y="231"/>
                  </a:cubicBezTo>
                  <a:cubicBezTo>
                    <a:pt x="173" y="233"/>
                    <a:pt x="175" y="232"/>
                    <a:pt x="176" y="232"/>
                  </a:cubicBezTo>
                  <a:cubicBezTo>
                    <a:pt x="178" y="232"/>
                    <a:pt x="178" y="233"/>
                    <a:pt x="180" y="234"/>
                  </a:cubicBezTo>
                  <a:cubicBezTo>
                    <a:pt x="181" y="235"/>
                    <a:pt x="183" y="231"/>
                    <a:pt x="184" y="230"/>
                  </a:cubicBezTo>
                  <a:cubicBezTo>
                    <a:pt x="185" y="229"/>
                    <a:pt x="180" y="229"/>
                    <a:pt x="180" y="228"/>
                  </a:cubicBezTo>
                  <a:cubicBezTo>
                    <a:pt x="180" y="227"/>
                    <a:pt x="181" y="224"/>
                    <a:pt x="182" y="223"/>
                  </a:cubicBezTo>
                  <a:cubicBezTo>
                    <a:pt x="183" y="221"/>
                    <a:pt x="182" y="219"/>
                    <a:pt x="182" y="218"/>
                  </a:cubicBezTo>
                  <a:cubicBezTo>
                    <a:pt x="182" y="216"/>
                    <a:pt x="184" y="218"/>
                    <a:pt x="184" y="219"/>
                  </a:cubicBezTo>
                  <a:cubicBezTo>
                    <a:pt x="185" y="220"/>
                    <a:pt x="187" y="218"/>
                    <a:pt x="188" y="218"/>
                  </a:cubicBezTo>
                  <a:cubicBezTo>
                    <a:pt x="190" y="218"/>
                    <a:pt x="187" y="215"/>
                    <a:pt x="188" y="214"/>
                  </a:cubicBezTo>
                  <a:cubicBezTo>
                    <a:pt x="189" y="212"/>
                    <a:pt x="187" y="211"/>
                    <a:pt x="186" y="210"/>
                  </a:cubicBezTo>
                  <a:cubicBezTo>
                    <a:pt x="186" y="209"/>
                    <a:pt x="186" y="206"/>
                    <a:pt x="184" y="205"/>
                  </a:cubicBezTo>
                  <a:cubicBezTo>
                    <a:pt x="182" y="204"/>
                    <a:pt x="183" y="198"/>
                    <a:pt x="180" y="196"/>
                  </a:cubicBezTo>
                  <a:cubicBezTo>
                    <a:pt x="178" y="195"/>
                    <a:pt x="178" y="191"/>
                    <a:pt x="178" y="190"/>
                  </a:cubicBezTo>
                  <a:cubicBezTo>
                    <a:pt x="177" y="190"/>
                    <a:pt x="176" y="191"/>
                    <a:pt x="175" y="192"/>
                  </a:cubicBezTo>
                  <a:cubicBezTo>
                    <a:pt x="174" y="193"/>
                    <a:pt x="174" y="190"/>
                    <a:pt x="172" y="190"/>
                  </a:cubicBezTo>
                  <a:cubicBezTo>
                    <a:pt x="170" y="190"/>
                    <a:pt x="170" y="189"/>
                    <a:pt x="168" y="189"/>
                  </a:cubicBezTo>
                  <a:cubicBezTo>
                    <a:pt x="166" y="189"/>
                    <a:pt x="167" y="186"/>
                    <a:pt x="170" y="185"/>
                  </a:cubicBezTo>
                  <a:cubicBezTo>
                    <a:pt x="172" y="184"/>
                    <a:pt x="170" y="183"/>
                    <a:pt x="169" y="182"/>
                  </a:cubicBezTo>
                  <a:cubicBezTo>
                    <a:pt x="168" y="180"/>
                    <a:pt x="169" y="179"/>
                    <a:pt x="167" y="179"/>
                  </a:cubicBezTo>
                  <a:cubicBezTo>
                    <a:pt x="166" y="178"/>
                    <a:pt x="166" y="177"/>
                    <a:pt x="167" y="176"/>
                  </a:cubicBezTo>
                  <a:cubicBezTo>
                    <a:pt x="168" y="175"/>
                    <a:pt x="163" y="175"/>
                    <a:pt x="163" y="175"/>
                  </a:cubicBezTo>
                  <a:cubicBezTo>
                    <a:pt x="163" y="174"/>
                    <a:pt x="165" y="171"/>
                    <a:pt x="167" y="171"/>
                  </a:cubicBezTo>
                  <a:cubicBezTo>
                    <a:pt x="169" y="170"/>
                    <a:pt x="166" y="169"/>
                    <a:pt x="165" y="168"/>
                  </a:cubicBezTo>
                  <a:cubicBezTo>
                    <a:pt x="164" y="168"/>
                    <a:pt x="166" y="166"/>
                    <a:pt x="167" y="166"/>
                  </a:cubicBezTo>
                  <a:cubicBezTo>
                    <a:pt x="168" y="166"/>
                    <a:pt x="169" y="163"/>
                    <a:pt x="171" y="162"/>
                  </a:cubicBezTo>
                  <a:cubicBezTo>
                    <a:pt x="173" y="162"/>
                    <a:pt x="174" y="161"/>
                    <a:pt x="175" y="160"/>
                  </a:cubicBezTo>
                  <a:cubicBezTo>
                    <a:pt x="176" y="160"/>
                    <a:pt x="177" y="163"/>
                    <a:pt x="177" y="165"/>
                  </a:cubicBezTo>
                  <a:cubicBezTo>
                    <a:pt x="178" y="166"/>
                    <a:pt x="178" y="168"/>
                    <a:pt x="179" y="169"/>
                  </a:cubicBezTo>
                  <a:cubicBezTo>
                    <a:pt x="180" y="170"/>
                    <a:pt x="182" y="168"/>
                    <a:pt x="184" y="168"/>
                  </a:cubicBezTo>
                  <a:cubicBezTo>
                    <a:pt x="185" y="167"/>
                    <a:pt x="183" y="169"/>
                    <a:pt x="183" y="170"/>
                  </a:cubicBezTo>
                  <a:cubicBezTo>
                    <a:pt x="182" y="172"/>
                    <a:pt x="184" y="171"/>
                    <a:pt x="187" y="171"/>
                  </a:cubicBezTo>
                  <a:cubicBezTo>
                    <a:pt x="189" y="171"/>
                    <a:pt x="186" y="173"/>
                    <a:pt x="185" y="174"/>
                  </a:cubicBezTo>
                  <a:cubicBezTo>
                    <a:pt x="184" y="175"/>
                    <a:pt x="186" y="176"/>
                    <a:pt x="188" y="177"/>
                  </a:cubicBezTo>
                  <a:cubicBezTo>
                    <a:pt x="190" y="177"/>
                    <a:pt x="189" y="177"/>
                    <a:pt x="187" y="179"/>
                  </a:cubicBezTo>
                  <a:cubicBezTo>
                    <a:pt x="185" y="180"/>
                    <a:pt x="188" y="179"/>
                    <a:pt x="190" y="179"/>
                  </a:cubicBezTo>
                  <a:cubicBezTo>
                    <a:pt x="192" y="180"/>
                    <a:pt x="188" y="184"/>
                    <a:pt x="188" y="184"/>
                  </a:cubicBezTo>
                  <a:cubicBezTo>
                    <a:pt x="188" y="184"/>
                    <a:pt x="192" y="184"/>
                    <a:pt x="194" y="183"/>
                  </a:cubicBezTo>
                  <a:cubicBezTo>
                    <a:pt x="196" y="182"/>
                    <a:pt x="198" y="186"/>
                    <a:pt x="201" y="187"/>
                  </a:cubicBezTo>
                  <a:cubicBezTo>
                    <a:pt x="203" y="187"/>
                    <a:pt x="198" y="181"/>
                    <a:pt x="199" y="182"/>
                  </a:cubicBezTo>
                  <a:cubicBezTo>
                    <a:pt x="200" y="182"/>
                    <a:pt x="199" y="178"/>
                    <a:pt x="201" y="178"/>
                  </a:cubicBezTo>
                  <a:cubicBezTo>
                    <a:pt x="203" y="178"/>
                    <a:pt x="203" y="175"/>
                    <a:pt x="203" y="173"/>
                  </a:cubicBezTo>
                  <a:cubicBezTo>
                    <a:pt x="203" y="172"/>
                    <a:pt x="206" y="176"/>
                    <a:pt x="207" y="178"/>
                  </a:cubicBezTo>
                  <a:cubicBezTo>
                    <a:pt x="209" y="179"/>
                    <a:pt x="209" y="176"/>
                    <a:pt x="211" y="175"/>
                  </a:cubicBezTo>
                  <a:cubicBezTo>
                    <a:pt x="213" y="174"/>
                    <a:pt x="217" y="175"/>
                    <a:pt x="219" y="175"/>
                  </a:cubicBezTo>
                  <a:cubicBezTo>
                    <a:pt x="220" y="175"/>
                    <a:pt x="220" y="172"/>
                    <a:pt x="218" y="170"/>
                  </a:cubicBezTo>
                  <a:cubicBezTo>
                    <a:pt x="216" y="168"/>
                    <a:pt x="214" y="164"/>
                    <a:pt x="213" y="162"/>
                  </a:cubicBezTo>
                  <a:cubicBezTo>
                    <a:pt x="212" y="159"/>
                    <a:pt x="216" y="160"/>
                    <a:pt x="219" y="160"/>
                  </a:cubicBezTo>
                  <a:cubicBezTo>
                    <a:pt x="222" y="160"/>
                    <a:pt x="223" y="158"/>
                    <a:pt x="224" y="156"/>
                  </a:cubicBezTo>
                  <a:cubicBezTo>
                    <a:pt x="225" y="155"/>
                    <a:pt x="224" y="154"/>
                    <a:pt x="222" y="155"/>
                  </a:cubicBezTo>
                  <a:cubicBezTo>
                    <a:pt x="221" y="155"/>
                    <a:pt x="220" y="150"/>
                    <a:pt x="219" y="150"/>
                  </a:cubicBezTo>
                  <a:cubicBezTo>
                    <a:pt x="218" y="149"/>
                    <a:pt x="217" y="153"/>
                    <a:pt x="217" y="154"/>
                  </a:cubicBezTo>
                  <a:cubicBezTo>
                    <a:pt x="216" y="154"/>
                    <a:pt x="212" y="153"/>
                    <a:pt x="211" y="153"/>
                  </a:cubicBezTo>
                  <a:cubicBezTo>
                    <a:pt x="209" y="153"/>
                    <a:pt x="212" y="149"/>
                    <a:pt x="212" y="148"/>
                  </a:cubicBezTo>
                  <a:cubicBezTo>
                    <a:pt x="212" y="147"/>
                    <a:pt x="208" y="150"/>
                    <a:pt x="207" y="151"/>
                  </a:cubicBezTo>
                  <a:cubicBezTo>
                    <a:pt x="205" y="152"/>
                    <a:pt x="206" y="149"/>
                    <a:pt x="205" y="149"/>
                  </a:cubicBezTo>
                  <a:cubicBezTo>
                    <a:pt x="204" y="149"/>
                    <a:pt x="199" y="152"/>
                    <a:pt x="196" y="153"/>
                  </a:cubicBezTo>
                  <a:cubicBezTo>
                    <a:pt x="193" y="155"/>
                    <a:pt x="196" y="150"/>
                    <a:pt x="198" y="150"/>
                  </a:cubicBezTo>
                  <a:cubicBezTo>
                    <a:pt x="199" y="150"/>
                    <a:pt x="197" y="147"/>
                    <a:pt x="197" y="146"/>
                  </a:cubicBezTo>
                  <a:cubicBezTo>
                    <a:pt x="197" y="146"/>
                    <a:pt x="201" y="146"/>
                    <a:pt x="202" y="146"/>
                  </a:cubicBezTo>
                  <a:cubicBezTo>
                    <a:pt x="203" y="146"/>
                    <a:pt x="202" y="139"/>
                    <a:pt x="201" y="137"/>
                  </a:cubicBezTo>
                  <a:cubicBezTo>
                    <a:pt x="199" y="135"/>
                    <a:pt x="196" y="139"/>
                    <a:pt x="195" y="137"/>
                  </a:cubicBezTo>
                  <a:cubicBezTo>
                    <a:pt x="193" y="135"/>
                    <a:pt x="197" y="132"/>
                    <a:pt x="197" y="131"/>
                  </a:cubicBezTo>
                  <a:cubicBezTo>
                    <a:pt x="197" y="131"/>
                    <a:pt x="195" y="131"/>
                    <a:pt x="192" y="133"/>
                  </a:cubicBezTo>
                  <a:cubicBezTo>
                    <a:pt x="189" y="135"/>
                    <a:pt x="191" y="132"/>
                    <a:pt x="188" y="132"/>
                  </a:cubicBezTo>
                  <a:cubicBezTo>
                    <a:pt x="185" y="132"/>
                    <a:pt x="185" y="129"/>
                    <a:pt x="183" y="128"/>
                  </a:cubicBezTo>
                  <a:cubicBezTo>
                    <a:pt x="181" y="128"/>
                    <a:pt x="182" y="127"/>
                    <a:pt x="184" y="126"/>
                  </a:cubicBezTo>
                  <a:cubicBezTo>
                    <a:pt x="186" y="126"/>
                    <a:pt x="183" y="123"/>
                    <a:pt x="180" y="123"/>
                  </a:cubicBezTo>
                  <a:cubicBezTo>
                    <a:pt x="177" y="123"/>
                    <a:pt x="176" y="123"/>
                    <a:pt x="173" y="122"/>
                  </a:cubicBezTo>
                  <a:cubicBezTo>
                    <a:pt x="170" y="121"/>
                    <a:pt x="168" y="121"/>
                    <a:pt x="169" y="120"/>
                  </a:cubicBezTo>
                  <a:cubicBezTo>
                    <a:pt x="169" y="119"/>
                    <a:pt x="173" y="120"/>
                    <a:pt x="176" y="120"/>
                  </a:cubicBezTo>
                  <a:cubicBezTo>
                    <a:pt x="178" y="120"/>
                    <a:pt x="174" y="117"/>
                    <a:pt x="172" y="116"/>
                  </a:cubicBezTo>
                  <a:cubicBezTo>
                    <a:pt x="171" y="116"/>
                    <a:pt x="172" y="116"/>
                    <a:pt x="175" y="115"/>
                  </a:cubicBezTo>
                  <a:cubicBezTo>
                    <a:pt x="177" y="114"/>
                    <a:pt x="172" y="113"/>
                    <a:pt x="175" y="112"/>
                  </a:cubicBezTo>
                  <a:cubicBezTo>
                    <a:pt x="177" y="112"/>
                    <a:pt x="173" y="110"/>
                    <a:pt x="170" y="110"/>
                  </a:cubicBezTo>
                  <a:cubicBezTo>
                    <a:pt x="168" y="109"/>
                    <a:pt x="177" y="109"/>
                    <a:pt x="179" y="109"/>
                  </a:cubicBezTo>
                  <a:cubicBezTo>
                    <a:pt x="182" y="109"/>
                    <a:pt x="185" y="108"/>
                    <a:pt x="186" y="106"/>
                  </a:cubicBezTo>
                  <a:cubicBezTo>
                    <a:pt x="186" y="105"/>
                    <a:pt x="178" y="104"/>
                    <a:pt x="175" y="103"/>
                  </a:cubicBezTo>
                  <a:cubicBezTo>
                    <a:pt x="172" y="102"/>
                    <a:pt x="177" y="100"/>
                    <a:pt x="179" y="99"/>
                  </a:cubicBezTo>
                  <a:cubicBezTo>
                    <a:pt x="182" y="97"/>
                    <a:pt x="184" y="96"/>
                    <a:pt x="185" y="96"/>
                  </a:cubicBezTo>
                  <a:cubicBezTo>
                    <a:pt x="186" y="96"/>
                    <a:pt x="186" y="88"/>
                    <a:pt x="186" y="85"/>
                  </a:cubicBezTo>
                  <a:cubicBezTo>
                    <a:pt x="185" y="83"/>
                    <a:pt x="183" y="85"/>
                    <a:pt x="179" y="86"/>
                  </a:cubicBezTo>
                  <a:cubicBezTo>
                    <a:pt x="176" y="87"/>
                    <a:pt x="174" y="87"/>
                    <a:pt x="170" y="87"/>
                  </a:cubicBezTo>
                  <a:cubicBezTo>
                    <a:pt x="165" y="87"/>
                    <a:pt x="169" y="85"/>
                    <a:pt x="173" y="84"/>
                  </a:cubicBezTo>
                  <a:cubicBezTo>
                    <a:pt x="176" y="83"/>
                    <a:pt x="179" y="80"/>
                    <a:pt x="181" y="79"/>
                  </a:cubicBezTo>
                  <a:cubicBezTo>
                    <a:pt x="182" y="78"/>
                    <a:pt x="180" y="77"/>
                    <a:pt x="178" y="76"/>
                  </a:cubicBezTo>
                  <a:cubicBezTo>
                    <a:pt x="176" y="76"/>
                    <a:pt x="174" y="73"/>
                    <a:pt x="172" y="73"/>
                  </a:cubicBezTo>
                  <a:cubicBezTo>
                    <a:pt x="169" y="72"/>
                    <a:pt x="166" y="72"/>
                    <a:pt x="164" y="71"/>
                  </a:cubicBezTo>
                  <a:cubicBezTo>
                    <a:pt x="162" y="69"/>
                    <a:pt x="163" y="68"/>
                    <a:pt x="161" y="68"/>
                  </a:cubicBezTo>
                  <a:cubicBezTo>
                    <a:pt x="159" y="68"/>
                    <a:pt x="159" y="66"/>
                    <a:pt x="159" y="65"/>
                  </a:cubicBezTo>
                  <a:cubicBezTo>
                    <a:pt x="159" y="64"/>
                    <a:pt x="161" y="63"/>
                    <a:pt x="159" y="61"/>
                  </a:cubicBezTo>
                  <a:cubicBezTo>
                    <a:pt x="157" y="59"/>
                    <a:pt x="154" y="60"/>
                    <a:pt x="151" y="61"/>
                  </a:cubicBezTo>
                  <a:cubicBezTo>
                    <a:pt x="148" y="61"/>
                    <a:pt x="143" y="57"/>
                    <a:pt x="140" y="57"/>
                  </a:cubicBezTo>
                  <a:cubicBezTo>
                    <a:pt x="137" y="57"/>
                    <a:pt x="138" y="56"/>
                    <a:pt x="137" y="55"/>
                  </a:cubicBezTo>
                  <a:cubicBezTo>
                    <a:pt x="136" y="54"/>
                    <a:pt x="134" y="54"/>
                    <a:pt x="133" y="54"/>
                  </a:cubicBezTo>
                  <a:cubicBezTo>
                    <a:pt x="133" y="54"/>
                    <a:pt x="134" y="51"/>
                    <a:pt x="134" y="51"/>
                  </a:cubicBezTo>
                  <a:cubicBezTo>
                    <a:pt x="133" y="50"/>
                    <a:pt x="131" y="49"/>
                    <a:pt x="129" y="49"/>
                  </a:cubicBezTo>
                  <a:cubicBezTo>
                    <a:pt x="127" y="48"/>
                    <a:pt x="130" y="44"/>
                    <a:pt x="129" y="43"/>
                  </a:cubicBezTo>
                  <a:cubicBezTo>
                    <a:pt x="128" y="42"/>
                    <a:pt x="126" y="38"/>
                    <a:pt x="123" y="38"/>
                  </a:cubicBezTo>
                  <a:cubicBezTo>
                    <a:pt x="121" y="37"/>
                    <a:pt x="120" y="37"/>
                    <a:pt x="118" y="36"/>
                  </a:cubicBezTo>
                  <a:cubicBezTo>
                    <a:pt x="116" y="35"/>
                    <a:pt x="105" y="34"/>
                    <a:pt x="103" y="35"/>
                  </a:cubicBezTo>
                  <a:cubicBezTo>
                    <a:pt x="101" y="35"/>
                    <a:pt x="100" y="37"/>
                    <a:pt x="99" y="38"/>
                  </a:cubicBezTo>
                  <a:cubicBezTo>
                    <a:pt x="98" y="39"/>
                    <a:pt x="103" y="40"/>
                    <a:pt x="102" y="41"/>
                  </a:cubicBezTo>
                  <a:cubicBezTo>
                    <a:pt x="102" y="42"/>
                    <a:pt x="98" y="41"/>
                    <a:pt x="96" y="40"/>
                  </a:cubicBezTo>
                  <a:cubicBezTo>
                    <a:pt x="94" y="40"/>
                    <a:pt x="94" y="46"/>
                    <a:pt x="91" y="47"/>
                  </a:cubicBezTo>
                  <a:cubicBezTo>
                    <a:pt x="88" y="49"/>
                    <a:pt x="91" y="39"/>
                    <a:pt x="92" y="37"/>
                  </a:cubicBezTo>
                  <a:cubicBezTo>
                    <a:pt x="92" y="35"/>
                    <a:pt x="90" y="34"/>
                    <a:pt x="89" y="34"/>
                  </a:cubicBezTo>
                  <a:cubicBezTo>
                    <a:pt x="88" y="34"/>
                    <a:pt x="84" y="37"/>
                    <a:pt x="83" y="38"/>
                  </a:cubicBezTo>
                  <a:cubicBezTo>
                    <a:pt x="83" y="39"/>
                    <a:pt x="81" y="38"/>
                    <a:pt x="80" y="38"/>
                  </a:cubicBezTo>
                  <a:cubicBezTo>
                    <a:pt x="79" y="37"/>
                    <a:pt x="76" y="42"/>
                    <a:pt x="74" y="44"/>
                  </a:cubicBezTo>
                  <a:cubicBezTo>
                    <a:pt x="72" y="47"/>
                    <a:pt x="69" y="49"/>
                    <a:pt x="67" y="48"/>
                  </a:cubicBezTo>
                  <a:cubicBezTo>
                    <a:pt x="64" y="47"/>
                    <a:pt x="71" y="40"/>
                    <a:pt x="73" y="37"/>
                  </a:cubicBezTo>
                  <a:cubicBezTo>
                    <a:pt x="75" y="34"/>
                    <a:pt x="77" y="34"/>
                    <a:pt x="79" y="32"/>
                  </a:cubicBezTo>
                  <a:cubicBezTo>
                    <a:pt x="80" y="31"/>
                    <a:pt x="80" y="24"/>
                    <a:pt x="80" y="23"/>
                  </a:cubicBezTo>
                  <a:cubicBezTo>
                    <a:pt x="79" y="21"/>
                    <a:pt x="82" y="20"/>
                    <a:pt x="83" y="18"/>
                  </a:cubicBezTo>
                  <a:cubicBezTo>
                    <a:pt x="85" y="17"/>
                    <a:pt x="84" y="17"/>
                    <a:pt x="83" y="16"/>
                  </a:cubicBezTo>
                  <a:cubicBezTo>
                    <a:pt x="82" y="14"/>
                    <a:pt x="85" y="14"/>
                    <a:pt x="85" y="11"/>
                  </a:cubicBezTo>
                  <a:cubicBezTo>
                    <a:pt x="86" y="8"/>
                    <a:pt x="87" y="6"/>
                    <a:pt x="87" y="4"/>
                  </a:cubicBezTo>
                  <a:cubicBezTo>
                    <a:pt x="87" y="2"/>
                    <a:pt x="81" y="3"/>
                    <a:pt x="80" y="3"/>
                  </a:cubicBezTo>
                  <a:cubicBezTo>
                    <a:pt x="78" y="4"/>
                    <a:pt x="74" y="4"/>
                    <a:pt x="73" y="5"/>
                  </a:cubicBezTo>
                  <a:cubicBezTo>
                    <a:pt x="72" y="6"/>
                    <a:pt x="75" y="9"/>
                    <a:pt x="74" y="10"/>
                  </a:cubicBezTo>
                  <a:cubicBezTo>
                    <a:pt x="74" y="10"/>
                    <a:pt x="72" y="9"/>
                    <a:pt x="70" y="8"/>
                  </a:cubicBezTo>
                  <a:cubicBezTo>
                    <a:pt x="68" y="8"/>
                    <a:pt x="64" y="9"/>
                    <a:pt x="64" y="10"/>
                  </a:cubicBezTo>
                  <a:cubicBezTo>
                    <a:pt x="63" y="11"/>
                    <a:pt x="69" y="12"/>
                    <a:pt x="69" y="13"/>
                  </a:cubicBezTo>
                  <a:cubicBezTo>
                    <a:pt x="70" y="14"/>
                    <a:pt x="71" y="15"/>
                    <a:pt x="72" y="16"/>
                  </a:cubicBezTo>
                  <a:cubicBezTo>
                    <a:pt x="73" y="18"/>
                    <a:pt x="68" y="20"/>
                    <a:pt x="65" y="20"/>
                  </a:cubicBezTo>
                  <a:cubicBezTo>
                    <a:pt x="62" y="20"/>
                    <a:pt x="62" y="19"/>
                    <a:pt x="59" y="20"/>
                  </a:cubicBezTo>
                  <a:cubicBezTo>
                    <a:pt x="56" y="21"/>
                    <a:pt x="57" y="19"/>
                    <a:pt x="55" y="20"/>
                  </a:cubicBezTo>
                  <a:cubicBezTo>
                    <a:pt x="52" y="20"/>
                    <a:pt x="52" y="27"/>
                    <a:pt x="51" y="30"/>
                  </a:cubicBezTo>
                  <a:cubicBezTo>
                    <a:pt x="51" y="33"/>
                    <a:pt x="52" y="34"/>
                    <a:pt x="54" y="36"/>
                  </a:cubicBezTo>
                  <a:cubicBezTo>
                    <a:pt x="56" y="38"/>
                    <a:pt x="55" y="39"/>
                    <a:pt x="53" y="39"/>
                  </a:cubicBezTo>
                  <a:cubicBezTo>
                    <a:pt x="52" y="40"/>
                    <a:pt x="49" y="38"/>
                    <a:pt x="48" y="39"/>
                  </a:cubicBezTo>
                  <a:cubicBezTo>
                    <a:pt x="47" y="39"/>
                    <a:pt x="49" y="43"/>
                    <a:pt x="48" y="46"/>
                  </a:cubicBezTo>
                  <a:cubicBezTo>
                    <a:pt x="47" y="48"/>
                    <a:pt x="51" y="51"/>
                    <a:pt x="54" y="52"/>
                  </a:cubicBezTo>
                  <a:cubicBezTo>
                    <a:pt x="56" y="52"/>
                    <a:pt x="55" y="53"/>
                    <a:pt x="55" y="55"/>
                  </a:cubicBezTo>
                  <a:cubicBezTo>
                    <a:pt x="56" y="56"/>
                    <a:pt x="63" y="59"/>
                    <a:pt x="64" y="61"/>
                  </a:cubicBezTo>
                  <a:cubicBezTo>
                    <a:pt x="64" y="63"/>
                    <a:pt x="61" y="64"/>
                    <a:pt x="60" y="65"/>
                  </a:cubicBezTo>
                  <a:cubicBezTo>
                    <a:pt x="58" y="66"/>
                    <a:pt x="58" y="65"/>
                    <a:pt x="57" y="65"/>
                  </a:cubicBezTo>
                  <a:cubicBezTo>
                    <a:pt x="56" y="65"/>
                    <a:pt x="55" y="67"/>
                    <a:pt x="53" y="68"/>
                  </a:cubicBezTo>
                  <a:cubicBezTo>
                    <a:pt x="52" y="69"/>
                    <a:pt x="52" y="65"/>
                    <a:pt x="52" y="64"/>
                  </a:cubicBezTo>
                  <a:cubicBezTo>
                    <a:pt x="52" y="63"/>
                    <a:pt x="46" y="67"/>
                    <a:pt x="43" y="67"/>
                  </a:cubicBezTo>
                  <a:cubicBezTo>
                    <a:pt x="40" y="68"/>
                    <a:pt x="46" y="63"/>
                    <a:pt x="48" y="62"/>
                  </a:cubicBezTo>
                  <a:cubicBezTo>
                    <a:pt x="49" y="60"/>
                    <a:pt x="48" y="59"/>
                    <a:pt x="47" y="59"/>
                  </a:cubicBezTo>
                  <a:cubicBezTo>
                    <a:pt x="46" y="59"/>
                    <a:pt x="48" y="57"/>
                    <a:pt x="45" y="54"/>
                  </a:cubicBezTo>
                  <a:cubicBezTo>
                    <a:pt x="42" y="52"/>
                    <a:pt x="39" y="49"/>
                    <a:pt x="38" y="45"/>
                  </a:cubicBezTo>
                  <a:cubicBezTo>
                    <a:pt x="37" y="41"/>
                    <a:pt x="43" y="35"/>
                    <a:pt x="44" y="33"/>
                  </a:cubicBezTo>
                  <a:cubicBezTo>
                    <a:pt x="44" y="30"/>
                    <a:pt x="44" y="26"/>
                    <a:pt x="45" y="21"/>
                  </a:cubicBezTo>
                  <a:cubicBezTo>
                    <a:pt x="46" y="17"/>
                    <a:pt x="56" y="10"/>
                    <a:pt x="58" y="8"/>
                  </a:cubicBezTo>
                  <a:cubicBezTo>
                    <a:pt x="60" y="7"/>
                    <a:pt x="64" y="3"/>
                    <a:pt x="65" y="2"/>
                  </a:cubicBezTo>
                  <a:cubicBezTo>
                    <a:pt x="65" y="0"/>
                    <a:pt x="64" y="1"/>
                    <a:pt x="62" y="2"/>
                  </a:cubicBezTo>
                  <a:cubicBezTo>
                    <a:pt x="60" y="3"/>
                    <a:pt x="45" y="2"/>
                    <a:pt x="43" y="2"/>
                  </a:cubicBezTo>
                  <a:cubicBezTo>
                    <a:pt x="41" y="3"/>
                    <a:pt x="30" y="7"/>
                    <a:pt x="29" y="8"/>
                  </a:cubicBezTo>
                  <a:cubicBezTo>
                    <a:pt x="28" y="8"/>
                    <a:pt x="25" y="10"/>
                    <a:pt x="23" y="12"/>
                  </a:cubicBezTo>
                  <a:cubicBezTo>
                    <a:pt x="21" y="14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6" y="39"/>
                    <a:pt x="3" y="42"/>
                  </a:cubicBezTo>
                  <a:cubicBezTo>
                    <a:pt x="0" y="44"/>
                    <a:pt x="1" y="49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4" name="Freeform 90"/>
            <p:cNvSpPr/>
            <p:nvPr/>
          </p:nvSpPr>
          <p:spPr bwMode="auto">
            <a:xfrm>
              <a:off x="4629261" y="2056727"/>
              <a:ext cx="66300" cy="48529"/>
            </a:xfrm>
            <a:custGeom>
              <a:avLst/>
              <a:gdLst>
                <a:gd name="T0" fmla="*/ 1 w 41"/>
                <a:gd name="T1" fmla="*/ 29 h 30"/>
                <a:gd name="T2" fmla="*/ 23 w 41"/>
                <a:gd name="T3" fmla="*/ 29 h 30"/>
                <a:gd name="T4" fmla="*/ 32 w 41"/>
                <a:gd name="T5" fmla="*/ 30 h 30"/>
                <a:gd name="T6" fmla="*/ 38 w 41"/>
                <a:gd name="T7" fmla="*/ 21 h 30"/>
                <a:gd name="T8" fmla="*/ 37 w 41"/>
                <a:gd name="T9" fmla="*/ 14 h 30"/>
                <a:gd name="T10" fmla="*/ 38 w 41"/>
                <a:gd name="T11" fmla="*/ 9 h 30"/>
                <a:gd name="T12" fmla="*/ 34 w 41"/>
                <a:gd name="T13" fmla="*/ 5 h 30"/>
                <a:gd name="T14" fmla="*/ 23 w 41"/>
                <a:gd name="T15" fmla="*/ 6 h 30"/>
                <a:gd name="T16" fmla="*/ 16 w 41"/>
                <a:gd name="T17" fmla="*/ 2 h 30"/>
                <a:gd name="T18" fmla="*/ 9 w 41"/>
                <a:gd name="T19" fmla="*/ 3 h 30"/>
                <a:gd name="T20" fmla="*/ 5 w 41"/>
                <a:gd name="T21" fmla="*/ 7 h 30"/>
                <a:gd name="T22" fmla="*/ 3 w 41"/>
                <a:gd name="T23" fmla="*/ 19 h 30"/>
                <a:gd name="T24" fmla="*/ 1 w 41"/>
                <a:gd name="T2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30">
                  <a:moveTo>
                    <a:pt x="1" y="29"/>
                  </a:moveTo>
                  <a:cubicBezTo>
                    <a:pt x="3" y="30"/>
                    <a:pt x="20" y="29"/>
                    <a:pt x="23" y="29"/>
                  </a:cubicBezTo>
                  <a:cubicBezTo>
                    <a:pt x="26" y="28"/>
                    <a:pt x="28" y="30"/>
                    <a:pt x="32" y="30"/>
                  </a:cubicBezTo>
                  <a:cubicBezTo>
                    <a:pt x="41" y="29"/>
                    <a:pt x="38" y="24"/>
                    <a:pt x="38" y="21"/>
                  </a:cubicBezTo>
                  <a:cubicBezTo>
                    <a:pt x="37" y="18"/>
                    <a:pt x="38" y="15"/>
                    <a:pt x="37" y="14"/>
                  </a:cubicBezTo>
                  <a:cubicBezTo>
                    <a:pt x="36" y="12"/>
                    <a:pt x="37" y="10"/>
                    <a:pt x="38" y="9"/>
                  </a:cubicBezTo>
                  <a:cubicBezTo>
                    <a:pt x="38" y="7"/>
                    <a:pt x="36" y="6"/>
                    <a:pt x="34" y="5"/>
                  </a:cubicBezTo>
                  <a:cubicBezTo>
                    <a:pt x="32" y="5"/>
                    <a:pt x="25" y="5"/>
                    <a:pt x="23" y="6"/>
                  </a:cubicBezTo>
                  <a:cubicBezTo>
                    <a:pt x="21" y="6"/>
                    <a:pt x="17" y="4"/>
                    <a:pt x="16" y="2"/>
                  </a:cubicBezTo>
                  <a:cubicBezTo>
                    <a:pt x="15" y="0"/>
                    <a:pt x="12" y="1"/>
                    <a:pt x="9" y="3"/>
                  </a:cubicBezTo>
                  <a:cubicBezTo>
                    <a:pt x="5" y="4"/>
                    <a:pt x="5" y="5"/>
                    <a:pt x="5" y="7"/>
                  </a:cubicBezTo>
                  <a:cubicBezTo>
                    <a:pt x="4" y="9"/>
                    <a:pt x="3" y="16"/>
                    <a:pt x="3" y="19"/>
                  </a:cubicBezTo>
                  <a:cubicBezTo>
                    <a:pt x="2" y="23"/>
                    <a:pt x="0" y="28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5" name="Freeform 91"/>
            <p:cNvSpPr/>
            <p:nvPr/>
          </p:nvSpPr>
          <p:spPr bwMode="auto">
            <a:xfrm>
              <a:off x="4323733" y="2202314"/>
              <a:ext cx="62883" cy="49896"/>
            </a:xfrm>
            <a:custGeom>
              <a:avLst/>
              <a:gdLst>
                <a:gd name="T0" fmla="*/ 34 w 39"/>
                <a:gd name="T1" fmla="*/ 15 h 31"/>
                <a:gd name="T2" fmla="*/ 32 w 39"/>
                <a:gd name="T3" fmla="*/ 10 h 31"/>
                <a:gd name="T4" fmla="*/ 29 w 39"/>
                <a:gd name="T5" fmla="*/ 8 h 31"/>
                <a:gd name="T6" fmla="*/ 27 w 39"/>
                <a:gd name="T7" fmla="*/ 5 h 31"/>
                <a:gd name="T8" fmla="*/ 22 w 39"/>
                <a:gd name="T9" fmla="*/ 1 h 31"/>
                <a:gd name="T10" fmla="*/ 18 w 39"/>
                <a:gd name="T11" fmla="*/ 4 h 31"/>
                <a:gd name="T12" fmla="*/ 15 w 39"/>
                <a:gd name="T13" fmla="*/ 10 h 31"/>
                <a:gd name="T14" fmla="*/ 14 w 39"/>
                <a:gd name="T15" fmla="*/ 12 h 31"/>
                <a:gd name="T16" fmla="*/ 10 w 39"/>
                <a:gd name="T17" fmla="*/ 18 h 31"/>
                <a:gd name="T18" fmla="*/ 2 w 39"/>
                <a:gd name="T19" fmla="*/ 19 h 31"/>
                <a:gd name="T20" fmla="*/ 3 w 39"/>
                <a:gd name="T21" fmla="*/ 24 h 31"/>
                <a:gd name="T22" fmla="*/ 8 w 39"/>
                <a:gd name="T23" fmla="*/ 26 h 31"/>
                <a:gd name="T24" fmla="*/ 17 w 39"/>
                <a:gd name="T25" fmla="*/ 29 h 31"/>
                <a:gd name="T26" fmla="*/ 26 w 39"/>
                <a:gd name="T27" fmla="*/ 31 h 31"/>
                <a:gd name="T28" fmla="*/ 37 w 39"/>
                <a:gd name="T29" fmla="*/ 26 h 31"/>
                <a:gd name="T30" fmla="*/ 36 w 39"/>
                <a:gd name="T31" fmla="*/ 24 h 31"/>
                <a:gd name="T32" fmla="*/ 34 w 39"/>
                <a:gd name="T33" fmla="*/ 19 h 31"/>
                <a:gd name="T34" fmla="*/ 34 w 39"/>
                <a:gd name="T3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1">
                  <a:moveTo>
                    <a:pt x="34" y="15"/>
                  </a:moveTo>
                  <a:cubicBezTo>
                    <a:pt x="35" y="15"/>
                    <a:pt x="33" y="11"/>
                    <a:pt x="32" y="10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27" y="9"/>
                    <a:pt x="26" y="6"/>
                    <a:pt x="27" y="5"/>
                  </a:cubicBezTo>
                  <a:cubicBezTo>
                    <a:pt x="28" y="4"/>
                    <a:pt x="23" y="2"/>
                    <a:pt x="22" y="1"/>
                  </a:cubicBezTo>
                  <a:cubicBezTo>
                    <a:pt x="21" y="0"/>
                    <a:pt x="19" y="4"/>
                    <a:pt x="18" y="4"/>
                  </a:cubicBezTo>
                  <a:cubicBezTo>
                    <a:pt x="17" y="5"/>
                    <a:pt x="16" y="9"/>
                    <a:pt x="15" y="10"/>
                  </a:cubicBezTo>
                  <a:cubicBezTo>
                    <a:pt x="14" y="10"/>
                    <a:pt x="13" y="11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4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8" y="31"/>
                    <a:pt x="36" y="27"/>
                    <a:pt x="37" y="26"/>
                  </a:cubicBezTo>
                  <a:cubicBezTo>
                    <a:pt x="39" y="25"/>
                    <a:pt x="38" y="25"/>
                    <a:pt x="36" y="24"/>
                  </a:cubicBezTo>
                  <a:cubicBezTo>
                    <a:pt x="35" y="22"/>
                    <a:pt x="35" y="19"/>
                    <a:pt x="34" y="19"/>
                  </a:cubicBezTo>
                  <a:cubicBezTo>
                    <a:pt x="32" y="18"/>
                    <a:pt x="33" y="16"/>
                    <a:pt x="3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6" name="Freeform 92"/>
            <p:cNvSpPr/>
            <p:nvPr/>
          </p:nvSpPr>
          <p:spPr bwMode="auto">
            <a:xfrm>
              <a:off x="4002485" y="2032120"/>
              <a:ext cx="161308" cy="134651"/>
            </a:xfrm>
            <a:custGeom>
              <a:avLst/>
              <a:gdLst>
                <a:gd name="T0" fmla="*/ 7 w 100"/>
                <a:gd name="T1" fmla="*/ 67 h 83"/>
                <a:gd name="T2" fmla="*/ 10 w 100"/>
                <a:gd name="T3" fmla="*/ 80 h 83"/>
                <a:gd name="T4" fmla="*/ 16 w 100"/>
                <a:gd name="T5" fmla="*/ 81 h 83"/>
                <a:gd name="T6" fmla="*/ 22 w 100"/>
                <a:gd name="T7" fmla="*/ 80 h 83"/>
                <a:gd name="T8" fmla="*/ 25 w 100"/>
                <a:gd name="T9" fmla="*/ 75 h 83"/>
                <a:gd name="T10" fmla="*/ 32 w 100"/>
                <a:gd name="T11" fmla="*/ 75 h 83"/>
                <a:gd name="T12" fmla="*/ 46 w 100"/>
                <a:gd name="T13" fmla="*/ 68 h 83"/>
                <a:gd name="T14" fmla="*/ 58 w 100"/>
                <a:gd name="T15" fmla="*/ 47 h 83"/>
                <a:gd name="T16" fmla="*/ 67 w 100"/>
                <a:gd name="T17" fmla="*/ 41 h 83"/>
                <a:gd name="T18" fmla="*/ 75 w 100"/>
                <a:gd name="T19" fmla="*/ 38 h 83"/>
                <a:gd name="T20" fmla="*/ 87 w 100"/>
                <a:gd name="T21" fmla="*/ 34 h 83"/>
                <a:gd name="T22" fmla="*/ 100 w 100"/>
                <a:gd name="T23" fmla="*/ 24 h 83"/>
                <a:gd name="T24" fmla="*/ 95 w 100"/>
                <a:gd name="T25" fmla="*/ 22 h 83"/>
                <a:gd name="T26" fmla="*/ 93 w 100"/>
                <a:gd name="T27" fmla="*/ 19 h 83"/>
                <a:gd name="T28" fmla="*/ 87 w 100"/>
                <a:gd name="T29" fmla="*/ 11 h 83"/>
                <a:gd name="T30" fmla="*/ 79 w 100"/>
                <a:gd name="T31" fmla="*/ 10 h 83"/>
                <a:gd name="T32" fmla="*/ 76 w 100"/>
                <a:gd name="T33" fmla="*/ 14 h 83"/>
                <a:gd name="T34" fmla="*/ 74 w 100"/>
                <a:gd name="T35" fmla="*/ 11 h 83"/>
                <a:gd name="T36" fmla="*/ 71 w 100"/>
                <a:gd name="T37" fmla="*/ 9 h 83"/>
                <a:gd name="T38" fmla="*/ 64 w 100"/>
                <a:gd name="T39" fmla="*/ 6 h 83"/>
                <a:gd name="T40" fmla="*/ 57 w 100"/>
                <a:gd name="T41" fmla="*/ 8 h 83"/>
                <a:gd name="T42" fmla="*/ 61 w 100"/>
                <a:gd name="T43" fmla="*/ 3 h 83"/>
                <a:gd name="T44" fmla="*/ 59 w 100"/>
                <a:gd name="T45" fmla="*/ 1 h 83"/>
                <a:gd name="T46" fmla="*/ 47 w 100"/>
                <a:gd name="T47" fmla="*/ 2 h 83"/>
                <a:gd name="T48" fmla="*/ 37 w 100"/>
                <a:gd name="T49" fmla="*/ 6 h 83"/>
                <a:gd name="T50" fmla="*/ 27 w 100"/>
                <a:gd name="T51" fmla="*/ 12 h 83"/>
                <a:gd name="T52" fmla="*/ 29 w 100"/>
                <a:gd name="T53" fmla="*/ 13 h 83"/>
                <a:gd name="T54" fmla="*/ 28 w 100"/>
                <a:gd name="T55" fmla="*/ 17 h 83"/>
                <a:gd name="T56" fmla="*/ 29 w 100"/>
                <a:gd name="T57" fmla="*/ 19 h 83"/>
                <a:gd name="T58" fmla="*/ 27 w 100"/>
                <a:gd name="T59" fmla="*/ 24 h 83"/>
                <a:gd name="T60" fmla="*/ 22 w 100"/>
                <a:gd name="T61" fmla="*/ 27 h 83"/>
                <a:gd name="T62" fmla="*/ 15 w 100"/>
                <a:gd name="T63" fmla="*/ 39 h 83"/>
                <a:gd name="T64" fmla="*/ 11 w 100"/>
                <a:gd name="T65" fmla="*/ 43 h 83"/>
                <a:gd name="T66" fmla="*/ 10 w 100"/>
                <a:gd name="T67" fmla="*/ 46 h 83"/>
                <a:gd name="T68" fmla="*/ 3 w 100"/>
                <a:gd name="T69" fmla="*/ 58 h 83"/>
                <a:gd name="T70" fmla="*/ 1 w 100"/>
                <a:gd name="T71" fmla="*/ 63 h 83"/>
                <a:gd name="T72" fmla="*/ 7 w 100"/>
                <a:gd name="T73" fmla="*/ 6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3">
                  <a:moveTo>
                    <a:pt x="7" y="67"/>
                  </a:moveTo>
                  <a:cubicBezTo>
                    <a:pt x="10" y="69"/>
                    <a:pt x="10" y="78"/>
                    <a:pt x="10" y="80"/>
                  </a:cubicBezTo>
                  <a:cubicBezTo>
                    <a:pt x="11" y="83"/>
                    <a:pt x="14" y="81"/>
                    <a:pt x="16" y="81"/>
                  </a:cubicBezTo>
                  <a:cubicBezTo>
                    <a:pt x="18" y="81"/>
                    <a:pt x="21" y="80"/>
                    <a:pt x="22" y="80"/>
                  </a:cubicBezTo>
                  <a:cubicBezTo>
                    <a:pt x="23" y="79"/>
                    <a:pt x="23" y="78"/>
                    <a:pt x="25" y="75"/>
                  </a:cubicBezTo>
                  <a:cubicBezTo>
                    <a:pt x="27" y="72"/>
                    <a:pt x="27" y="76"/>
                    <a:pt x="32" y="75"/>
                  </a:cubicBezTo>
                  <a:cubicBezTo>
                    <a:pt x="38" y="74"/>
                    <a:pt x="43" y="71"/>
                    <a:pt x="46" y="68"/>
                  </a:cubicBezTo>
                  <a:cubicBezTo>
                    <a:pt x="50" y="65"/>
                    <a:pt x="56" y="48"/>
                    <a:pt x="58" y="47"/>
                  </a:cubicBezTo>
                  <a:cubicBezTo>
                    <a:pt x="59" y="45"/>
                    <a:pt x="63" y="41"/>
                    <a:pt x="67" y="41"/>
                  </a:cubicBezTo>
                  <a:cubicBezTo>
                    <a:pt x="70" y="41"/>
                    <a:pt x="72" y="39"/>
                    <a:pt x="75" y="38"/>
                  </a:cubicBezTo>
                  <a:cubicBezTo>
                    <a:pt x="79" y="36"/>
                    <a:pt x="84" y="35"/>
                    <a:pt x="87" y="34"/>
                  </a:cubicBezTo>
                  <a:cubicBezTo>
                    <a:pt x="90" y="34"/>
                    <a:pt x="99" y="26"/>
                    <a:pt x="100" y="24"/>
                  </a:cubicBezTo>
                  <a:cubicBezTo>
                    <a:pt x="100" y="24"/>
                    <a:pt x="98" y="22"/>
                    <a:pt x="95" y="22"/>
                  </a:cubicBezTo>
                  <a:cubicBezTo>
                    <a:pt x="93" y="21"/>
                    <a:pt x="94" y="19"/>
                    <a:pt x="93" y="19"/>
                  </a:cubicBezTo>
                  <a:cubicBezTo>
                    <a:pt x="92" y="18"/>
                    <a:pt x="88" y="14"/>
                    <a:pt x="87" y="11"/>
                  </a:cubicBezTo>
                  <a:cubicBezTo>
                    <a:pt x="86" y="9"/>
                    <a:pt x="81" y="10"/>
                    <a:pt x="79" y="10"/>
                  </a:cubicBezTo>
                  <a:cubicBezTo>
                    <a:pt x="76" y="11"/>
                    <a:pt x="78" y="13"/>
                    <a:pt x="76" y="14"/>
                  </a:cubicBezTo>
                  <a:cubicBezTo>
                    <a:pt x="73" y="15"/>
                    <a:pt x="73" y="12"/>
                    <a:pt x="74" y="11"/>
                  </a:cubicBezTo>
                  <a:cubicBezTo>
                    <a:pt x="74" y="10"/>
                    <a:pt x="74" y="8"/>
                    <a:pt x="71" y="9"/>
                  </a:cubicBezTo>
                  <a:cubicBezTo>
                    <a:pt x="69" y="10"/>
                    <a:pt x="67" y="7"/>
                    <a:pt x="64" y="6"/>
                  </a:cubicBezTo>
                  <a:cubicBezTo>
                    <a:pt x="61" y="6"/>
                    <a:pt x="60" y="8"/>
                    <a:pt x="57" y="8"/>
                  </a:cubicBezTo>
                  <a:cubicBezTo>
                    <a:pt x="53" y="8"/>
                    <a:pt x="59" y="4"/>
                    <a:pt x="61" y="3"/>
                  </a:cubicBezTo>
                  <a:cubicBezTo>
                    <a:pt x="62" y="1"/>
                    <a:pt x="63" y="0"/>
                    <a:pt x="59" y="1"/>
                  </a:cubicBezTo>
                  <a:cubicBezTo>
                    <a:pt x="56" y="3"/>
                    <a:pt x="49" y="2"/>
                    <a:pt x="47" y="2"/>
                  </a:cubicBezTo>
                  <a:cubicBezTo>
                    <a:pt x="44" y="2"/>
                    <a:pt x="42" y="6"/>
                    <a:pt x="37" y="6"/>
                  </a:cubicBezTo>
                  <a:cubicBezTo>
                    <a:pt x="33" y="6"/>
                    <a:pt x="29" y="10"/>
                    <a:pt x="27" y="12"/>
                  </a:cubicBezTo>
                  <a:cubicBezTo>
                    <a:pt x="25" y="13"/>
                    <a:pt x="28" y="13"/>
                    <a:pt x="29" y="13"/>
                  </a:cubicBezTo>
                  <a:cubicBezTo>
                    <a:pt x="30" y="13"/>
                    <a:pt x="29" y="15"/>
                    <a:pt x="28" y="17"/>
                  </a:cubicBezTo>
                  <a:cubicBezTo>
                    <a:pt x="27" y="19"/>
                    <a:pt x="29" y="19"/>
                    <a:pt x="29" y="19"/>
                  </a:cubicBezTo>
                  <a:cubicBezTo>
                    <a:pt x="29" y="19"/>
                    <a:pt x="29" y="24"/>
                    <a:pt x="27" y="24"/>
                  </a:cubicBezTo>
                  <a:cubicBezTo>
                    <a:pt x="25" y="24"/>
                    <a:pt x="25" y="24"/>
                    <a:pt x="22" y="27"/>
                  </a:cubicBezTo>
                  <a:cubicBezTo>
                    <a:pt x="19" y="30"/>
                    <a:pt x="15" y="38"/>
                    <a:pt x="15" y="39"/>
                  </a:cubicBezTo>
                  <a:cubicBezTo>
                    <a:pt x="14" y="40"/>
                    <a:pt x="14" y="42"/>
                    <a:pt x="11" y="43"/>
                  </a:cubicBezTo>
                  <a:cubicBezTo>
                    <a:pt x="9" y="44"/>
                    <a:pt x="10" y="45"/>
                    <a:pt x="10" y="46"/>
                  </a:cubicBezTo>
                  <a:cubicBezTo>
                    <a:pt x="9" y="48"/>
                    <a:pt x="5" y="57"/>
                    <a:pt x="3" y="58"/>
                  </a:cubicBezTo>
                  <a:cubicBezTo>
                    <a:pt x="2" y="59"/>
                    <a:pt x="2" y="60"/>
                    <a:pt x="1" y="63"/>
                  </a:cubicBezTo>
                  <a:cubicBezTo>
                    <a:pt x="0" y="65"/>
                    <a:pt x="4" y="65"/>
                    <a:pt x="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7" name="Freeform 93"/>
            <p:cNvSpPr/>
            <p:nvPr/>
          </p:nvSpPr>
          <p:spPr bwMode="auto">
            <a:xfrm>
              <a:off x="4084506" y="2077916"/>
              <a:ext cx="235810" cy="170877"/>
            </a:xfrm>
            <a:custGeom>
              <a:avLst/>
              <a:gdLst>
                <a:gd name="T0" fmla="*/ 24 w 146"/>
                <a:gd name="T1" fmla="*/ 15 h 106"/>
                <a:gd name="T2" fmla="*/ 11 w 146"/>
                <a:gd name="T3" fmla="*/ 21 h 106"/>
                <a:gd name="T4" fmla="*/ 13 w 146"/>
                <a:gd name="T5" fmla="*/ 28 h 106"/>
                <a:gd name="T6" fmla="*/ 1 w 146"/>
                <a:gd name="T7" fmla="*/ 38 h 106"/>
                <a:gd name="T8" fmla="*/ 4 w 146"/>
                <a:gd name="T9" fmla="*/ 44 h 106"/>
                <a:gd name="T10" fmla="*/ 9 w 146"/>
                <a:gd name="T11" fmla="*/ 47 h 106"/>
                <a:gd name="T12" fmla="*/ 25 w 146"/>
                <a:gd name="T13" fmla="*/ 45 h 106"/>
                <a:gd name="T14" fmla="*/ 21 w 146"/>
                <a:gd name="T15" fmla="*/ 48 h 106"/>
                <a:gd name="T16" fmla="*/ 4 w 146"/>
                <a:gd name="T17" fmla="*/ 53 h 106"/>
                <a:gd name="T18" fmla="*/ 9 w 146"/>
                <a:gd name="T19" fmla="*/ 64 h 106"/>
                <a:gd name="T20" fmla="*/ 19 w 146"/>
                <a:gd name="T21" fmla="*/ 64 h 106"/>
                <a:gd name="T22" fmla="*/ 40 w 146"/>
                <a:gd name="T23" fmla="*/ 62 h 106"/>
                <a:gd name="T24" fmla="*/ 58 w 146"/>
                <a:gd name="T25" fmla="*/ 66 h 106"/>
                <a:gd name="T26" fmla="*/ 52 w 146"/>
                <a:gd name="T27" fmla="*/ 71 h 106"/>
                <a:gd name="T28" fmla="*/ 40 w 146"/>
                <a:gd name="T29" fmla="*/ 73 h 106"/>
                <a:gd name="T30" fmla="*/ 15 w 146"/>
                <a:gd name="T31" fmla="*/ 74 h 106"/>
                <a:gd name="T32" fmla="*/ 5 w 146"/>
                <a:gd name="T33" fmla="*/ 83 h 106"/>
                <a:gd name="T34" fmla="*/ 12 w 146"/>
                <a:gd name="T35" fmla="*/ 93 h 106"/>
                <a:gd name="T36" fmla="*/ 28 w 146"/>
                <a:gd name="T37" fmla="*/ 98 h 106"/>
                <a:gd name="T38" fmla="*/ 34 w 146"/>
                <a:gd name="T39" fmla="*/ 106 h 106"/>
                <a:gd name="T40" fmla="*/ 57 w 146"/>
                <a:gd name="T41" fmla="*/ 105 h 106"/>
                <a:gd name="T42" fmla="*/ 83 w 146"/>
                <a:gd name="T43" fmla="*/ 98 h 106"/>
                <a:gd name="T44" fmla="*/ 95 w 146"/>
                <a:gd name="T45" fmla="*/ 96 h 106"/>
                <a:gd name="T46" fmla="*/ 101 w 146"/>
                <a:gd name="T47" fmla="*/ 101 h 106"/>
                <a:gd name="T48" fmla="*/ 120 w 146"/>
                <a:gd name="T49" fmla="*/ 102 h 106"/>
                <a:gd name="T50" fmla="*/ 135 w 146"/>
                <a:gd name="T51" fmla="*/ 94 h 106"/>
                <a:gd name="T52" fmla="*/ 130 w 146"/>
                <a:gd name="T53" fmla="*/ 87 h 106"/>
                <a:gd name="T54" fmla="*/ 120 w 146"/>
                <a:gd name="T55" fmla="*/ 90 h 106"/>
                <a:gd name="T56" fmla="*/ 119 w 146"/>
                <a:gd name="T57" fmla="*/ 87 h 106"/>
                <a:gd name="T58" fmla="*/ 120 w 146"/>
                <a:gd name="T59" fmla="*/ 82 h 106"/>
                <a:gd name="T60" fmla="*/ 128 w 146"/>
                <a:gd name="T61" fmla="*/ 85 h 106"/>
                <a:gd name="T62" fmla="*/ 133 w 146"/>
                <a:gd name="T63" fmla="*/ 81 h 106"/>
                <a:gd name="T64" fmla="*/ 142 w 146"/>
                <a:gd name="T65" fmla="*/ 84 h 106"/>
                <a:gd name="T66" fmla="*/ 142 w 146"/>
                <a:gd name="T67" fmla="*/ 78 h 106"/>
                <a:gd name="T68" fmla="*/ 141 w 146"/>
                <a:gd name="T69" fmla="*/ 73 h 106"/>
                <a:gd name="T70" fmla="*/ 132 w 146"/>
                <a:gd name="T71" fmla="*/ 71 h 106"/>
                <a:gd name="T72" fmla="*/ 119 w 146"/>
                <a:gd name="T73" fmla="*/ 58 h 106"/>
                <a:gd name="T74" fmla="*/ 128 w 146"/>
                <a:gd name="T75" fmla="*/ 20 h 106"/>
                <a:gd name="T76" fmla="*/ 122 w 146"/>
                <a:gd name="T77" fmla="*/ 7 h 106"/>
                <a:gd name="T78" fmla="*/ 113 w 146"/>
                <a:gd name="T79" fmla="*/ 6 h 106"/>
                <a:gd name="T80" fmla="*/ 107 w 146"/>
                <a:gd name="T81" fmla="*/ 7 h 106"/>
                <a:gd name="T82" fmla="*/ 106 w 146"/>
                <a:gd name="T83" fmla="*/ 18 h 106"/>
                <a:gd name="T84" fmla="*/ 101 w 146"/>
                <a:gd name="T85" fmla="*/ 42 h 106"/>
                <a:gd name="T86" fmla="*/ 94 w 146"/>
                <a:gd name="T87" fmla="*/ 41 h 106"/>
                <a:gd name="T88" fmla="*/ 91 w 146"/>
                <a:gd name="T89" fmla="*/ 10 h 106"/>
                <a:gd name="T90" fmla="*/ 83 w 146"/>
                <a:gd name="T91" fmla="*/ 11 h 106"/>
                <a:gd name="T92" fmla="*/ 86 w 146"/>
                <a:gd name="T93" fmla="*/ 20 h 106"/>
                <a:gd name="T94" fmla="*/ 67 w 146"/>
                <a:gd name="T95" fmla="*/ 22 h 106"/>
                <a:gd name="T96" fmla="*/ 72 w 146"/>
                <a:gd name="T97" fmla="*/ 9 h 106"/>
                <a:gd name="T98" fmla="*/ 65 w 146"/>
                <a:gd name="T99" fmla="*/ 11 h 106"/>
                <a:gd name="T100" fmla="*/ 55 w 146"/>
                <a:gd name="T101" fmla="*/ 18 h 106"/>
                <a:gd name="T102" fmla="*/ 54 w 146"/>
                <a:gd name="T103" fmla="*/ 11 h 106"/>
                <a:gd name="T104" fmla="*/ 57 w 146"/>
                <a:gd name="T105" fmla="*/ 2 h 106"/>
                <a:gd name="T106" fmla="*/ 41 w 146"/>
                <a:gd name="T107" fmla="*/ 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06">
                  <a:moveTo>
                    <a:pt x="29" y="12"/>
                  </a:moveTo>
                  <a:cubicBezTo>
                    <a:pt x="28" y="12"/>
                    <a:pt x="25" y="14"/>
                    <a:pt x="24" y="15"/>
                  </a:cubicBezTo>
                  <a:cubicBezTo>
                    <a:pt x="22" y="17"/>
                    <a:pt x="21" y="18"/>
                    <a:pt x="19" y="18"/>
                  </a:cubicBezTo>
                  <a:cubicBezTo>
                    <a:pt x="16" y="18"/>
                    <a:pt x="11" y="19"/>
                    <a:pt x="11" y="21"/>
                  </a:cubicBezTo>
                  <a:cubicBezTo>
                    <a:pt x="11" y="22"/>
                    <a:pt x="12" y="24"/>
                    <a:pt x="12" y="25"/>
                  </a:cubicBezTo>
                  <a:cubicBezTo>
                    <a:pt x="11" y="26"/>
                    <a:pt x="14" y="26"/>
                    <a:pt x="13" y="28"/>
                  </a:cubicBezTo>
                  <a:cubicBezTo>
                    <a:pt x="12" y="29"/>
                    <a:pt x="6" y="31"/>
                    <a:pt x="4" y="32"/>
                  </a:cubicBezTo>
                  <a:cubicBezTo>
                    <a:pt x="3" y="33"/>
                    <a:pt x="1" y="36"/>
                    <a:pt x="1" y="38"/>
                  </a:cubicBezTo>
                  <a:cubicBezTo>
                    <a:pt x="0" y="40"/>
                    <a:pt x="0" y="41"/>
                    <a:pt x="2" y="41"/>
                  </a:cubicBezTo>
                  <a:cubicBezTo>
                    <a:pt x="3" y="41"/>
                    <a:pt x="1" y="44"/>
                    <a:pt x="4" y="44"/>
                  </a:cubicBezTo>
                  <a:cubicBezTo>
                    <a:pt x="7" y="43"/>
                    <a:pt x="8" y="43"/>
                    <a:pt x="8" y="44"/>
                  </a:cubicBezTo>
                  <a:cubicBezTo>
                    <a:pt x="8" y="45"/>
                    <a:pt x="7" y="47"/>
                    <a:pt x="9" y="47"/>
                  </a:cubicBezTo>
                  <a:cubicBezTo>
                    <a:pt x="11" y="46"/>
                    <a:pt x="16" y="48"/>
                    <a:pt x="18" y="47"/>
                  </a:cubicBezTo>
                  <a:cubicBezTo>
                    <a:pt x="20" y="45"/>
                    <a:pt x="22" y="45"/>
                    <a:pt x="25" y="45"/>
                  </a:cubicBezTo>
                  <a:cubicBezTo>
                    <a:pt x="29" y="46"/>
                    <a:pt x="32" y="47"/>
                    <a:pt x="31" y="47"/>
                  </a:cubicBezTo>
                  <a:cubicBezTo>
                    <a:pt x="29" y="47"/>
                    <a:pt x="23" y="47"/>
                    <a:pt x="21" y="48"/>
                  </a:cubicBezTo>
                  <a:cubicBezTo>
                    <a:pt x="20" y="49"/>
                    <a:pt x="18" y="50"/>
                    <a:pt x="14" y="50"/>
                  </a:cubicBezTo>
                  <a:cubicBezTo>
                    <a:pt x="11" y="50"/>
                    <a:pt x="5" y="53"/>
                    <a:pt x="4" y="53"/>
                  </a:cubicBezTo>
                  <a:cubicBezTo>
                    <a:pt x="3" y="53"/>
                    <a:pt x="3" y="60"/>
                    <a:pt x="3" y="61"/>
                  </a:cubicBezTo>
                  <a:cubicBezTo>
                    <a:pt x="4" y="62"/>
                    <a:pt x="6" y="64"/>
                    <a:pt x="9" y="64"/>
                  </a:cubicBezTo>
                  <a:cubicBezTo>
                    <a:pt x="13" y="64"/>
                    <a:pt x="14" y="66"/>
                    <a:pt x="15" y="65"/>
                  </a:cubicBezTo>
                  <a:cubicBezTo>
                    <a:pt x="17" y="64"/>
                    <a:pt x="16" y="64"/>
                    <a:pt x="19" y="64"/>
                  </a:cubicBezTo>
                  <a:cubicBezTo>
                    <a:pt x="22" y="64"/>
                    <a:pt x="23" y="65"/>
                    <a:pt x="27" y="64"/>
                  </a:cubicBezTo>
                  <a:cubicBezTo>
                    <a:pt x="30" y="63"/>
                    <a:pt x="39" y="61"/>
                    <a:pt x="40" y="62"/>
                  </a:cubicBezTo>
                  <a:cubicBezTo>
                    <a:pt x="42" y="63"/>
                    <a:pt x="45" y="64"/>
                    <a:pt x="48" y="64"/>
                  </a:cubicBezTo>
                  <a:cubicBezTo>
                    <a:pt x="51" y="64"/>
                    <a:pt x="60" y="65"/>
                    <a:pt x="58" y="66"/>
                  </a:cubicBezTo>
                  <a:cubicBezTo>
                    <a:pt x="55" y="66"/>
                    <a:pt x="49" y="68"/>
                    <a:pt x="50" y="68"/>
                  </a:cubicBezTo>
                  <a:cubicBezTo>
                    <a:pt x="51" y="68"/>
                    <a:pt x="53" y="71"/>
                    <a:pt x="52" y="71"/>
                  </a:cubicBezTo>
                  <a:cubicBezTo>
                    <a:pt x="50" y="71"/>
                    <a:pt x="50" y="74"/>
                    <a:pt x="49" y="74"/>
                  </a:cubicBezTo>
                  <a:cubicBezTo>
                    <a:pt x="47" y="74"/>
                    <a:pt x="43" y="74"/>
                    <a:pt x="40" y="73"/>
                  </a:cubicBezTo>
                  <a:cubicBezTo>
                    <a:pt x="37" y="73"/>
                    <a:pt x="28" y="75"/>
                    <a:pt x="25" y="75"/>
                  </a:cubicBezTo>
                  <a:cubicBezTo>
                    <a:pt x="22" y="76"/>
                    <a:pt x="20" y="73"/>
                    <a:pt x="15" y="74"/>
                  </a:cubicBezTo>
                  <a:cubicBezTo>
                    <a:pt x="11" y="75"/>
                    <a:pt x="5" y="75"/>
                    <a:pt x="6" y="77"/>
                  </a:cubicBezTo>
                  <a:cubicBezTo>
                    <a:pt x="7" y="78"/>
                    <a:pt x="4" y="82"/>
                    <a:pt x="5" y="83"/>
                  </a:cubicBezTo>
                  <a:cubicBezTo>
                    <a:pt x="6" y="84"/>
                    <a:pt x="9" y="85"/>
                    <a:pt x="8" y="88"/>
                  </a:cubicBezTo>
                  <a:cubicBezTo>
                    <a:pt x="7" y="90"/>
                    <a:pt x="8" y="92"/>
                    <a:pt x="12" y="93"/>
                  </a:cubicBezTo>
                  <a:cubicBezTo>
                    <a:pt x="15" y="95"/>
                    <a:pt x="23" y="94"/>
                    <a:pt x="25" y="94"/>
                  </a:cubicBezTo>
                  <a:cubicBezTo>
                    <a:pt x="27" y="95"/>
                    <a:pt x="29" y="96"/>
                    <a:pt x="28" y="98"/>
                  </a:cubicBezTo>
                  <a:cubicBezTo>
                    <a:pt x="27" y="100"/>
                    <a:pt x="26" y="101"/>
                    <a:pt x="27" y="102"/>
                  </a:cubicBezTo>
                  <a:cubicBezTo>
                    <a:pt x="28" y="104"/>
                    <a:pt x="29" y="106"/>
                    <a:pt x="34" y="106"/>
                  </a:cubicBezTo>
                  <a:cubicBezTo>
                    <a:pt x="38" y="106"/>
                    <a:pt x="47" y="103"/>
                    <a:pt x="49" y="103"/>
                  </a:cubicBezTo>
                  <a:cubicBezTo>
                    <a:pt x="52" y="104"/>
                    <a:pt x="53" y="106"/>
                    <a:pt x="57" y="105"/>
                  </a:cubicBezTo>
                  <a:cubicBezTo>
                    <a:pt x="61" y="104"/>
                    <a:pt x="66" y="100"/>
                    <a:pt x="69" y="99"/>
                  </a:cubicBezTo>
                  <a:cubicBezTo>
                    <a:pt x="71" y="99"/>
                    <a:pt x="81" y="99"/>
                    <a:pt x="83" y="98"/>
                  </a:cubicBezTo>
                  <a:cubicBezTo>
                    <a:pt x="84" y="97"/>
                    <a:pt x="87" y="94"/>
                    <a:pt x="89" y="95"/>
                  </a:cubicBezTo>
                  <a:cubicBezTo>
                    <a:pt x="91" y="95"/>
                    <a:pt x="91" y="96"/>
                    <a:pt x="95" y="96"/>
                  </a:cubicBezTo>
                  <a:cubicBezTo>
                    <a:pt x="99" y="96"/>
                    <a:pt x="105" y="97"/>
                    <a:pt x="104" y="97"/>
                  </a:cubicBezTo>
                  <a:cubicBezTo>
                    <a:pt x="103" y="98"/>
                    <a:pt x="99" y="101"/>
                    <a:pt x="101" y="101"/>
                  </a:cubicBezTo>
                  <a:cubicBezTo>
                    <a:pt x="104" y="101"/>
                    <a:pt x="109" y="99"/>
                    <a:pt x="112" y="100"/>
                  </a:cubicBezTo>
                  <a:cubicBezTo>
                    <a:pt x="115" y="102"/>
                    <a:pt x="117" y="103"/>
                    <a:pt x="120" y="102"/>
                  </a:cubicBezTo>
                  <a:cubicBezTo>
                    <a:pt x="122" y="102"/>
                    <a:pt x="131" y="97"/>
                    <a:pt x="132" y="96"/>
                  </a:cubicBezTo>
                  <a:cubicBezTo>
                    <a:pt x="132" y="95"/>
                    <a:pt x="135" y="94"/>
                    <a:pt x="135" y="94"/>
                  </a:cubicBezTo>
                  <a:cubicBezTo>
                    <a:pt x="135" y="94"/>
                    <a:pt x="133" y="95"/>
                    <a:pt x="132" y="93"/>
                  </a:cubicBezTo>
                  <a:cubicBezTo>
                    <a:pt x="131" y="92"/>
                    <a:pt x="131" y="87"/>
                    <a:pt x="130" y="87"/>
                  </a:cubicBezTo>
                  <a:cubicBezTo>
                    <a:pt x="128" y="87"/>
                    <a:pt x="125" y="91"/>
                    <a:pt x="123" y="91"/>
                  </a:cubicBezTo>
                  <a:cubicBezTo>
                    <a:pt x="122" y="91"/>
                    <a:pt x="121" y="89"/>
                    <a:pt x="120" y="90"/>
                  </a:cubicBezTo>
                  <a:cubicBezTo>
                    <a:pt x="118" y="90"/>
                    <a:pt x="115" y="92"/>
                    <a:pt x="117" y="90"/>
                  </a:cubicBezTo>
                  <a:cubicBezTo>
                    <a:pt x="119" y="88"/>
                    <a:pt x="121" y="87"/>
                    <a:pt x="119" y="87"/>
                  </a:cubicBezTo>
                  <a:cubicBezTo>
                    <a:pt x="118" y="86"/>
                    <a:pt x="116" y="87"/>
                    <a:pt x="116" y="85"/>
                  </a:cubicBezTo>
                  <a:cubicBezTo>
                    <a:pt x="117" y="84"/>
                    <a:pt x="119" y="81"/>
                    <a:pt x="120" y="82"/>
                  </a:cubicBezTo>
                  <a:cubicBezTo>
                    <a:pt x="120" y="83"/>
                    <a:pt x="121" y="86"/>
                    <a:pt x="123" y="86"/>
                  </a:cubicBezTo>
                  <a:cubicBezTo>
                    <a:pt x="125" y="86"/>
                    <a:pt x="130" y="86"/>
                    <a:pt x="128" y="85"/>
                  </a:cubicBezTo>
                  <a:cubicBezTo>
                    <a:pt x="126" y="84"/>
                    <a:pt x="124" y="84"/>
                    <a:pt x="127" y="83"/>
                  </a:cubicBezTo>
                  <a:cubicBezTo>
                    <a:pt x="130" y="82"/>
                    <a:pt x="131" y="81"/>
                    <a:pt x="133" y="81"/>
                  </a:cubicBezTo>
                  <a:cubicBezTo>
                    <a:pt x="135" y="82"/>
                    <a:pt x="137" y="81"/>
                    <a:pt x="138" y="82"/>
                  </a:cubicBezTo>
                  <a:cubicBezTo>
                    <a:pt x="139" y="83"/>
                    <a:pt x="140" y="85"/>
                    <a:pt x="142" y="84"/>
                  </a:cubicBezTo>
                  <a:cubicBezTo>
                    <a:pt x="143" y="82"/>
                    <a:pt x="145" y="81"/>
                    <a:pt x="144" y="80"/>
                  </a:cubicBezTo>
                  <a:cubicBezTo>
                    <a:pt x="143" y="79"/>
                    <a:pt x="140" y="79"/>
                    <a:pt x="142" y="78"/>
                  </a:cubicBezTo>
                  <a:cubicBezTo>
                    <a:pt x="143" y="77"/>
                    <a:pt x="146" y="76"/>
                    <a:pt x="145" y="75"/>
                  </a:cubicBezTo>
                  <a:cubicBezTo>
                    <a:pt x="144" y="74"/>
                    <a:pt x="142" y="73"/>
                    <a:pt x="141" y="73"/>
                  </a:cubicBezTo>
                  <a:cubicBezTo>
                    <a:pt x="139" y="74"/>
                    <a:pt x="136" y="77"/>
                    <a:pt x="135" y="75"/>
                  </a:cubicBezTo>
                  <a:cubicBezTo>
                    <a:pt x="134" y="74"/>
                    <a:pt x="135" y="75"/>
                    <a:pt x="132" y="71"/>
                  </a:cubicBezTo>
                  <a:cubicBezTo>
                    <a:pt x="130" y="68"/>
                    <a:pt x="130" y="66"/>
                    <a:pt x="128" y="64"/>
                  </a:cubicBezTo>
                  <a:cubicBezTo>
                    <a:pt x="125" y="63"/>
                    <a:pt x="120" y="60"/>
                    <a:pt x="119" y="58"/>
                  </a:cubicBezTo>
                  <a:cubicBezTo>
                    <a:pt x="119" y="55"/>
                    <a:pt x="126" y="33"/>
                    <a:pt x="126" y="30"/>
                  </a:cubicBezTo>
                  <a:cubicBezTo>
                    <a:pt x="126" y="28"/>
                    <a:pt x="128" y="22"/>
                    <a:pt x="128" y="20"/>
                  </a:cubicBezTo>
                  <a:cubicBezTo>
                    <a:pt x="129" y="19"/>
                    <a:pt x="127" y="17"/>
                    <a:pt x="126" y="15"/>
                  </a:cubicBezTo>
                  <a:cubicBezTo>
                    <a:pt x="125" y="13"/>
                    <a:pt x="123" y="9"/>
                    <a:pt x="122" y="7"/>
                  </a:cubicBezTo>
                  <a:cubicBezTo>
                    <a:pt x="121" y="5"/>
                    <a:pt x="118" y="2"/>
                    <a:pt x="117" y="3"/>
                  </a:cubicBezTo>
                  <a:cubicBezTo>
                    <a:pt x="116" y="3"/>
                    <a:pt x="115" y="6"/>
                    <a:pt x="113" y="6"/>
                  </a:cubicBezTo>
                  <a:cubicBezTo>
                    <a:pt x="111" y="5"/>
                    <a:pt x="108" y="2"/>
                    <a:pt x="107" y="3"/>
                  </a:cubicBezTo>
                  <a:cubicBezTo>
                    <a:pt x="107" y="5"/>
                    <a:pt x="109" y="7"/>
                    <a:pt x="107" y="7"/>
                  </a:cubicBezTo>
                  <a:cubicBezTo>
                    <a:pt x="106" y="7"/>
                    <a:pt x="105" y="7"/>
                    <a:pt x="105" y="9"/>
                  </a:cubicBezTo>
                  <a:cubicBezTo>
                    <a:pt x="105" y="11"/>
                    <a:pt x="106" y="16"/>
                    <a:pt x="106" y="18"/>
                  </a:cubicBezTo>
                  <a:cubicBezTo>
                    <a:pt x="106" y="20"/>
                    <a:pt x="105" y="30"/>
                    <a:pt x="103" y="32"/>
                  </a:cubicBezTo>
                  <a:cubicBezTo>
                    <a:pt x="102" y="34"/>
                    <a:pt x="101" y="41"/>
                    <a:pt x="101" y="42"/>
                  </a:cubicBezTo>
                  <a:cubicBezTo>
                    <a:pt x="100" y="42"/>
                    <a:pt x="98" y="42"/>
                    <a:pt x="97" y="42"/>
                  </a:cubicBezTo>
                  <a:cubicBezTo>
                    <a:pt x="96" y="42"/>
                    <a:pt x="93" y="42"/>
                    <a:pt x="94" y="41"/>
                  </a:cubicBezTo>
                  <a:cubicBezTo>
                    <a:pt x="94" y="41"/>
                    <a:pt x="96" y="21"/>
                    <a:pt x="96" y="20"/>
                  </a:cubicBezTo>
                  <a:cubicBezTo>
                    <a:pt x="97" y="19"/>
                    <a:pt x="90" y="13"/>
                    <a:pt x="91" y="10"/>
                  </a:cubicBezTo>
                  <a:cubicBezTo>
                    <a:pt x="91" y="8"/>
                    <a:pt x="83" y="5"/>
                    <a:pt x="82" y="5"/>
                  </a:cubicBezTo>
                  <a:cubicBezTo>
                    <a:pt x="81" y="6"/>
                    <a:pt x="82" y="9"/>
                    <a:pt x="83" y="11"/>
                  </a:cubicBezTo>
                  <a:cubicBezTo>
                    <a:pt x="84" y="12"/>
                    <a:pt x="87" y="11"/>
                    <a:pt x="87" y="14"/>
                  </a:cubicBezTo>
                  <a:cubicBezTo>
                    <a:pt x="86" y="18"/>
                    <a:pt x="90" y="20"/>
                    <a:pt x="86" y="20"/>
                  </a:cubicBezTo>
                  <a:cubicBezTo>
                    <a:pt x="82" y="20"/>
                    <a:pt x="82" y="19"/>
                    <a:pt x="79" y="19"/>
                  </a:cubicBezTo>
                  <a:cubicBezTo>
                    <a:pt x="76" y="19"/>
                    <a:pt x="69" y="24"/>
                    <a:pt x="67" y="22"/>
                  </a:cubicBezTo>
                  <a:cubicBezTo>
                    <a:pt x="66" y="21"/>
                    <a:pt x="78" y="17"/>
                    <a:pt x="77" y="14"/>
                  </a:cubicBezTo>
                  <a:cubicBezTo>
                    <a:pt x="77" y="11"/>
                    <a:pt x="73" y="11"/>
                    <a:pt x="72" y="9"/>
                  </a:cubicBezTo>
                  <a:cubicBezTo>
                    <a:pt x="72" y="7"/>
                    <a:pt x="68" y="5"/>
                    <a:pt x="66" y="6"/>
                  </a:cubicBezTo>
                  <a:cubicBezTo>
                    <a:pt x="65" y="7"/>
                    <a:pt x="66" y="10"/>
                    <a:pt x="65" y="11"/>
                  </a:cubicBezTo>
                  <a:cubicBezTo>
                    <a:pt x="64" y="12"/>
                    <a:pt x="61" y="20"/>
                    <a:pt x="59" y="19"/>
                  </a:cubicBezTo>
                  <a:cubicBezTo>
                    <a:pt x="57" y="19"/>
                    <a:pt x="56" y="18"/>
                    <a:pt x="55" y="18"/>
                  </a:cubicBezTo>
                  <a:cubicBezTo>
                    <a:pt x="53" y="18"/>
                    <a:pt x="50" y="20"/>
                    <a:pt x="48" y="18"/>
                  </a:cubicBezTo>
                  <a:cubicBezTo>
                    <a:pt x="47" y="17"/>
                    <a:pt x="52" y="12"/>
                    <a:pt x="54" y="11"/>
                  </a:cubicBezTo>
                  <a:cubicBezTo>
                    <a:pt x="56" y="10"/>
                    <a:pt x="57" y="10"/>
                    <a:pt x="58" y="8"/>
                  </a:cubicBezTo>
                  <a:cubicBezTo>
                    <a:pt x="58" y="5"/>
                    <a:pt x="59" y="2"/>
                    <a:pt x="57" y="2"/>
                  </a:cubicBezTo>
                  <a:cubicBezTo>
                    <a:pt x="56" y="1"/>
                    <a:pt x="52" y="0"/>
                    <a:pt x="51" y="1"/>
                  </a:cubicBezTo>
                  <a:cubicBezTo>
                    <a:pt x="49" y="2"/>
                    <a:pt x="43" y="6"/>
                    <a:pt x="41" y="7"/>
                  </a:cubicBezTo>
                  <a:cubicBezTo>
                    <a:pt x="39" y="8"/>
                    <a:pt x="31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8" name="Freeform 94"/>
            <p:cNvSpPr/>
            <p:nvPr/>
          </p:nvSpPr>
          <p:spPr bwMode="auto">
            <a:xfrm>
              <a:off x="4273837" y="2058094"/>
              <a:ext cx="45111" cy="40327"/>
            </a:xfrm>
            <a:custGeom>
              <a:avLst/>
              <a:gdLst>
                <a:gd name="T0" fmla="*/ 7 w 28"/>
                <a:gd name="T1" fmla="*/ 14 h 25"/>
                <a:gd name="T2" fmla="*/ 12 w 28"/>
                <a:gd name="T3" fmla="*/ 21 h 25"/>
                <a:gd name="T4" fmla="*/ 15 w 28"/>
                <a:gd name="T5" fmla="*/ 19 h 25"/>
                <a:gd name="T6" fmla="*/ 19 w 28"/>
                <a:gd name="T7" fmla="*/ 17 h 25"/>
                <a:gd name="T8" fmla="*/ 25 w 28"/>
                <a:gd name="T9" fmla="*/ 9 h 25"/>
                <a:gd name="T10" fmla="*/ 27 w 28"/>
                <a:gd name="T11" fmla="*/ 2 h 25"/>
                <a:gd name="T12" fmla="*/ 7 w 28"/>
                <a:gd name="T13" fmla="*/ 1 h 25"/>
                <a:gd name="T14" fmla="*/ 2 w 28"/>
                <a:gd name="T15" fmla="*/ 7 h 25"/>
                <a:gd name="T16" fmla="*/ 7 w 28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7" y="14"/>
                  </a:moveTo>
                  <a:cubicBezTo>
                    <a:pt x="10" y="15"/>
                    <a:pt x="11" y="18"/>
                    <a:pt x="12" y="21"/>
                  </a:cubicBezTo>
                  <a:cubicBezTo>
                    <a:pt x="13" y="25"/>
                    <a:pt x="14" y="21"/>
                    <a:pt x="15" y="19"/>
                  </a:cubicBezTo>
                  <a:cubicBezTo>
                    <a:pt x="17" y="17"/>
                    <a:pt x="17" y="18"/>
                    <a:pt x="19" y="17"/>
                  </a:cubicBezTo>
                  <a:cubicBezTo>
                    <a:pt x="20" y="16"/>
                    <a:pt x="22" y="11"/>
                    <a:pt x="25" y="9"/>
                  </a:cubicBezTo>
                  <a:cubicBezTo>
                    <a:pt x="27" y="6"/>
                    <a:pt x="28" y="4"/>
                    <a:pt x="27" y="2"/>
                  </a:cubicBezTo>
                  <a:cubicBezTo>
                    <a:pt x="25" y="0"/>
                    <a:pt x="8" y="1"/>
                    <a:pt x="7" y="1"/>
                  </a:cubicBezTo>
                  <a:cubicBezTo>
                    <a:pt x="7" y="2"/>
                    <a:pt x="4" y="5"/>
                    <a:pt x="2" y="7"/>
                  </a:cubicBezTo>
                  <a:cubicBezTo>
                    <a:pt x="0" y="10"/>
                    <a:pt x="5" y="12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9" name="Freeform 95"/>
            <p:cNvSpPr/>
            <p:nvPr/>
          </p:nvSpPr>
          <p:spPr bwMode="auto">
            <a:xfrm>
              <a:off x="3842544" y="2215300"/>
              <a:ext cx="10936" cy="14354"/>
            </a:xfrm>
            <a:custGeom>
              <a:avLst/>
              <a:gdLst>
                <a:gd name="T0" fmla="*/ 5 w 7"/>
                <a:gd name="T1" fmla="*/ 7 h 9"/>
                <a:gd name="T2" fmla="*/ 4 w 7"/>
                <a:gd name="T3" fmla="*/ 0 h 9"/>
                <a:gd name="T4" fmla="*/ 0 w 7"/>
                <a:gd name="T5" fmla="*/ 7 h 9"/>
                <a:gd name="T6" fmla="*/ 5 w 7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5" y="7"/>
                  </a:moveTo>
                  <a:cubicBezTo>
                    <a:pt x="7" y="7"/>
                    <a:pt x="5" y="0"/>
                    <a:pt x="4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9"/>
                    <a:pt x="3" y="8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0" name="Freeform 96"/>
            <p:cNvSpPr/>
            <p:nvPr/>
          </p:nvSpPr>
          <p:spPr bwMode="auto">
            <a:xfrm>
              <a:off x="4416006" y="2048525"/>
              <a:ext cx="93641" cy="85439"/>
            </a:xfrm>
            <a:custGeom>
              <a:avLst/>
              <a:gdLst>
                <a:gd name="T0" fmla="*/ 4 w 58"/>
                <a:gd name="T1" fmla="*/ 38 h 53"/>
                <a:gd name="T2" fmla="*/ 7 w 58"/>
                <a:gd name="T3" fmla="*/ 41 h 53"/>
                <a:gd name="T4" fmla="*/ 5 w 58"/>
                <a:gd name="T5" fmla="*/ 48 h 53"/>
                <a:gd name="T6" fmla="*/ 7 w 58"/>
                <a:gd name="T7" fmla="*/ 51 h 53"/>
                <a:gd name="T8" fmla="*/ 5 w 58"/>
                <a:gd name="T9" fmla="*/ 52 h 53"/>
                <a:gd name="T10" fmla="*/ 13 w 58"/>
                <a:gd name="T11" fmla="*/ 53 h 53"/>
                <a:gd name="T12" fmla="*/ 18 w 58"/>
                <a:gd name="T13" fmla="*/ 48 h 53"/>
                <a:gd name="T14" fmla="*/ 15 w 58"/>
                <a:gd name="T15" fmla="*/ 41 h 53"/>
                <a:gd name="T16" fmla="*/ 15 w 58"/>
                <a:gd name="T17" fmla="*/ 37 h 53"/>
                <a:gd name="T18" fmla="*/ 23 w 58"/>
                <a:gd name="T19" fmla="*/ 34 h 53"/>
                <a:gd name="T20" fmla="*/ 26 w 58"/>
                <a:gd name="T21" fmla="*/ 35 h 53"/>
                <a:gd name="T22" fmla="*/ 34 w 58"/>
                <a:gd name="T23" fmla="*/ 33 h 53"/>
                <a:gd name="T24" fmla="*/ 42 w 58"/>
                <a:gd name="T25" fmla="*/ 27 h 53"/>
                <a:gd name="T26" fmla="*/ 43 w 58"/>
                <a:gd name="T27" fmla="*/ 21 h 53"/>
                <a:gd name="T28" fmla="*/ 50 w 58"/>
                <a:gd name="T29" fmla="*/ 14 h 53"/>
                <a:gd name="T30" fmla="*/ 56 w 58"/>
                <a:gd name="T31" fmla="*/ 7 h 53"/>
                <a:gd name="T32" fmla="*/ 54 w 58"/>
                <a:gd name="T33" fmla="*/ 4 h 53"/>
                <a:gd name="T34" fmla="*/ 50 w 58"/>
                <a:gd name="T35" fmla="*/ 2 h 53"/>
                <a:gd name="T36" fmla="*/ 45 w 58"/>
                <a:gd name="T37" fmla="*/ 3 h 53"/>
                <a:gd name="T38" fmla="*/ 42 w 58"/>
                <a:gd name="T39" fmla="*/ 5 h 53"/>
                <a:gd name="T40" fmla="*/ 39 w 58"/>
                <a:gd name="T41" fmla="*/ 1 h 53"/>
                <a:gd name="T42" fmla="*/ 29 w 58"/>
                <a:gd name="T43" fmla="*/ 0 h 53"/>
                <a:gd name="T44" fmla="*/ 26 w 58"/>
                <a:gd name="T45" fmla="*/ 3 h 53"/>
                <a:gd name="T46" fmla="*/ 17 w 58"/>
                <a:gd name="T47" fmla="*/ 2 h 53"/>
                <a:gd name="T48" fmla="*/ 16 w 58"/>
                <a:gd name="T49" fmla="*/ 7 h 53"/>
                <a:gd name="T50" fmla="*/ 12 w 58"/>
                <a:gd name="T51" fmla="*/ 12 h 53"/>
                <a:gd name="T52" fmla="*/ 11 w 58"/>
                <a:gd name="T53" fmla="*/ 10 h 53"/>
                <a:gd name="T54" fmla="*/ 8 w 58"/>
                <a:gd name="T55" fmla="*/ 16 h 53"/>
                <a:gd name="T56" fmla="*/ 7 w 58"/>
                <a:gd name="T57" fmla="*/ 24 h 53"/>
                <a:gd name="T58" fmla="*/ 3 w 58"/>
                <a:gd name="T59" fmla="*/ 27 h 53"/>
                <a:gd name="T60" fmla="*/ 4 w 58"/>
                <a:gd name="T61" fmla="*/ 34 h 53"/>
                <a:gd name="T62" fmla="*/ 1 w 58"/>
                <a:gd name="T63" fmla="*/ 36 h 53"/>
                <a:gd name="T64" fmla="*/ 4 w 58"/>
                <a:gd name="T65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53">
                  <a:moveTo>
                    <a:pt x="4" y="38"/>
                  </a:moveTo>
                  <a:cubicBezTo>
                    <a:pt x="6" y="39"/>
                    <a:pt x="5" y="39"/>
                    <a:pt x="7" y="41"/>
                  </a:cubicBezTo>
                  <a:cubicBezTo>
                    <a:pt x="8" y="43"/>
                    <a:pt x="5" y="46"/>
                    <a:pt x="5" y="48"/>
                  </a:cubicBezTo>
                  <a:cubicBezTo>
                    <a:pt x="4" y="49"/>
                    <a:pt x="5" y="50"/>
                    <a:pt x="7" y="51"/>
                  </a:cubicBezTo>
                  <a:cubicBezTo>
                    <a:pt x="9" y="51"/>
                    <a:pt x="7" y="51"/>
                    <a:pt x="5" y="52"/>
                  </a:cubicBezTo>
                  <a:cubicBezTo>
                    <a:pt x="4" y="53"/>
                    <a:pt x="12" y="53"/>
                    <a:pt x="13" y="53"/>
                  </a:cubicBezTo>
                  <a:cubicBezTo>
                    <a:pt x="16" y="52"/>
                    <a:pt x="17" y="48"/>
                    <a:pt x="18" y="48"/>
                  </a:cubicBezTo>
                  <a:cubicBezTo>
                    <a:pt x="18" y="47"/>
                    <a:pt x="16" y="44"/>
                    <a:pt x="15" y="41"/>
                  </a:cubicBezTo>
                  <a:cubicBezTo>
                    <a:pt x="15" y="39"/>
                    <a:pt x="15" y="37"/>
                    <a:pt x="15" y="37"/>
                  </a:cubicBezTo>
                  <a:cubicBezTo>
                    <a:pt x="16" y="37"/>
                    <a:pt x="22" y="35"/>
                    <a:pt x="23" y="34"/>
                  </a:cubicBezTo>
                  <a:cubicBezTo>
                    <a:pt x="24" y="33"/>
                    <a:pt x="25" y="34"/>
                    <a:pt x="26" y="35"/>
                  </a:cubicBezTo>
                  <a:cubicBezTo>
                    <a:pt x="27" y="35"/>
                    <a:pt x="32" y="33"/>
                    <a:pt x="34" y="33"/>
                  </a:cubicBezTo>
                  <a:cubicBezTo>
                    <a:pt x="35" y="33"/>
                    <a:pt x="41" y="28"/>
                    <a:pt x="42" y="27"/>
                  </a:cubicBezTo>
                  <a:cubicBezTo>
                    <a:pt x="43" y="26"/>
                    <a:pt x="43" y="23"/>
                    <a:pt x="43" y="21"/>
                  </a:cubicBezTo>
                  <a:cubicBezTo>
                    <a:pt x="44" y="20"/>
                    <a:pt x="49" y="17"/>
                    <a:pt x="50" y="14"/>
                  </a:cubicBezTo>
                  <a:cubicBezTo>
                    <a:pt x="52" y="12"/>
                    <a:pt x="55" y="8"/>
                    <a:pt x="56" y="7"/>
                  </a:cubicBezTo>
                  <a:cubicBezTo>
                    <a:pt x="58" y="6"/>
                    <a:pt x="57" y="5"/>
                    <a:pt x="54" y="4"/>
                  </a:cubicBezTo>
                  <a:cubicBezTo>
                    <a:pt x="52" y="3"/>
                    <a:pt x="51" y="2"/>
                    <a:pt x="50" y="2"/>
                  </a:cubicBezTo>
                  <a:cubicBezTo>
                    <a:pt x="48" y="2"/>
                    <a:pt x="49" y="4"/>
                    <a:pt x="45" y="3"/>
                  </a:cubicBezTo>
                  <a:cubicBezTo>
                    <a:pt x="40" y="3"/>
                    <a:pt x="44" y="5"/>
                    <a:pt x="42" y="5"/>
                  </a:cubicBezTo>
                  <a:cubicBezTo>
                    <a:pt x="40" y="5"/>
                    <a:pt x="39" y="3"/>
                    <a:pt x="39" y="1"/>
                  </a:cubicBezTo>
                  <a:cubicBezTo>
                    <a:pt x="38" y="0"/>
                    <a:pt x="32" y="1"/>
                    <a:pt x="29" y="0"/>
                  </a:cubicBezTo>
                  <a:cubicBezTo>
                    <a:pt x="25" y="0"/>
                    <a:pt x="27" y="1"/>
                    <a:pt x="26" y="3"/>
                  </a:cubicBezTo>
                  <a:cubicBezTo>
                    <a:pt x="26" y="5"/>
                    <a:pt x="20" y="2"/>
                    <a:pt x="17" y="2"/>
                  </a:cubicBezTo>
                  <a:cubicBezTo>
                    <a:pt x="15" y="2"/>
                    <a:pt x="14" y="5"/>
                    <a:pt x="16" y="7"/>
                  </a:cubicBezTo>
                  <a:cubicBezTo>
                    <a:pt x="17" y="9"/>
                    <a:pt x="15" y="11"/>
                    <a:pt x="12" y="12"/>
                  </a:cubicBezTo>
                  <a:cubicBezTo>
                    <a:pt x="10" y="12"/>
                    <a:pt x="12" y="11"/>
                    <a:pt x="11" y="10"/>
                  </a:cubicBezTo>
                  <a:cubicBezTo>
                    <a:pt x="9" y="9"/>
                    <a:pt x="9" y="14"/>
                    <a:pt x="8" y="16"/>
                  </a:cubicBezTo>
                  <a:cubicBezTo>
                    <a:pt x="7" y="19"/>
                    <a:pt x="7" y="22"/>
                    <a:pt x="7" y="24"/>
                  </a:cubicBezTo>
                  <a:cubicBezTo>
                    <a:pt x="6" y="26"/>
                    <a:pt x="5" y="26"/>
                    <a:pt x="3" y="27"/>
                  </a:cubicBezTo>
                  <a:cubicBezTo>
                    <a:pt x="2" y="27"/>
                    <a:pt x="5" y="33"/>
                    <a:pt x="4" y="34"/>
                  </a:cubicBezTo>
                  <a:cubicBezTo>
                    <a:pt x="4" y="36"/>
                    <a:pt x="2" y="35"/>
                    <a:pt x="1" y="36"/>
                  </a:cubicBezTo>
                  <a:cubicBezTo>
                    <a:pt x="0" y="36"/>
                    <a:pt x="1" y="37"/>
                    <a:pt x="4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1" name="Freeform 97"/>
            <p:cNvSpPr/>
            <p:nvPr/>
          </p:nvSpPr>
          <p:spPr bwMode="auto">
            <a:xfrm>
              <a:off x="4323733" y="2051942"/>
              <a:ext cx="88856" cy="107994"/>
            </a:xfrm>
            <a:custGeom>
              <a:avLst/>
              <a:gdLst>
                <a:gd name="T0" fmla="*/ 2 w 55"/>
                <a:gd name="T1" fmla="*/ 24 h 67"/>
                <a:gd name="T2" fmla="*/ 1 w 55"/>
                <a:gd name="T3" fmla="*/ 28 h 67"/>
                <a:gd name="T4" fmla="*/ 1 w 55"/>
                <a:gd name="T5" fmla="*/ 36 h 67"/>
                <a:gd name="T6" fmla="*/ 0 w 55"/>
                <a:gd name="T7" fmla="*/ 40 h 67"/>
                <a:gd name="T8" fmla="*/ 5 w 55"/>
                <a:gd name="T9" fmla="*/ 48 h 67"/>
                <a:gd name="T10" fmla="*/ 9 w 55"/>
                <a:gd name="T11" fmla="*/ 48 h 67"/>
                <a:gd name="T12" fmla="*/ 11 w 55"/>
                <a:gd name="T13" fmla="*/ 52 h 67"/>
                <a:gd name="T14" fmla="*/ 14 w 55"/>
                <a:gd name="T15" fmla="*/ 52 h 67"/>
                <a:gd name="T16" fmla="*/ 18 w 55"/>
                <a:gd name="T17" fmla="*/ 59 h 67"/>
                <a:gd name="T18" fmla="*/ 19 w 55"/>
                <a:gd name="T19" fmla="*/ 65 h 67"/>
                <a:gd name="T20" fmla="*/ 24 w 55"/>
                <a:gd name="T21" fmla="*/ 65 h 67"/>
                <a:gd name="T22" fmla="*/ 29 w 55"/>
                <a:gd name="T23" fmla="*/ 62 h 67"/>
                <a:gd name="T24" fmla="*/ 36 w 55"/>
                <a:gd name="T25" fmla="*/ 59 h 67"/>
                <a:gd name="T26" fmla="*/ 40 w 55"/>
                <a:gd name="T27" fmla="*/ 56 h 67"/>
                <a:gd name="T28" fmla="*/ 45 w 55"/>
                <a:gd name="T29" fmla="*/ 55 h 67"/>
                <a:gd name="T30" fmla="*/ 49 w 55"/>
                <a:gd name="T31" fmla="*/ 52 h 67"/>
                <a:gd name="T32" fmla="*/ 48 w 55"/>
                <a:gd name="T33" fmla="*/ 46 h 67"/>
                <a:gd name="T34" fmla="*/ 53 w 55"/>
                <a:gd name="T35" fmla="*/ 41 h 67"/>
                <a:gd name="T36" fmla="*/ 52 w 55"/>
                <a:gd name="T37" fmla="*/ 33 h 67"/>
                <a:gd name="T38" fmla="*/ 48 w 55"/>
                <a:gd name="T39" fmla="*/ 31 h 67"/>
                <a:gd name="T40" fmla="*/ 46 w 55"/>
                <a:gd name="T41" fmla="*/ 26 h 67"/>
                <a:gd name="T42" fmla="*/ 43 w 55"/>
                <a:gd name="T43" fmla="*/ 30 h 67"/>
                <a:gd name="T44" fmla="*/ 39 w 55"/>
                <a:gd name="T45" fmla="*/ 25 h 67"/>
                <a:gd name="T46" fmla="*/ 41 w 55"/>
                <a:gd name="T47" fmla="*/ 23 h 67"/>
                <a:gd name="T48" fmla="*/ 44 w 55"/>
                <a:gd name="T49" fmla="*/ 17 h 67"/>
                <a:gd name="T50" fmla="*/ 48 w 55"/>
                <a:gd name="T51" fmla="*/ 17 h 67"/>
                <a:gd name="T52" fmla="*/ 51 w 55"/>
                <a:gd name="T53" fmla="*/ 15 h 67"/>
                <a:gd name="T54" fmla="*/ 49 w 55"/>
                <a:gd name="T55" fmla="*/ 10 h 67"/>
                <a:gd name="T56" fmla="*/ 53 w 55"/>
                <a:gd name="T57" fmla="*/ 9 h 67"/>
                <a:gd name="T58" fmla="*/ 50 w 55"/>
                <a:gd name="T59" fmla="*/ 3 h 67"/>
                <a:gd name="T60" fmla="*/ 46 w 55"/>
                <a:gd name="T61" fmla="*/ 5 h 67"/>
                <a:gd name="T62" fmla="*/ 37 w 55"/>
                <a:gd name="T63" fmla="*/ 7 h 67"/>
                <a:gd name="T64" fmla="*/ 31 w 55"/>
                <a:gd name="T65" fmla="*/ 5 h 67"/>
                <a:gd name="T66" fmla="*/ 34 w 55"/>
                <a:gd name="T67" fmla="*/ 2 h 67"/>
                <a:gd name="T68" fmla="*/ 26 w 55"/>
                <a:gd name="T69" fmla="*/ 2 h 67"/>
                <a:gd name="T70" fmla="*/ 21 w 55"/>
                <a:gd name="T71" fmla="*/ 2 h 67"/>
                <a:gd name="T72" fmla="*/ 15 w 55"/>
                <a:gd name="T73" fmla="*/ 12 h 67"/>
                <a:gd name="T74" fmla="*/ 16 w 55"/>
                <a:gd name="T75" fmla="*/ 16 h 67"/>
                <a:gd name="T76" fmla="*/ 21 w 55"/>
                <a:gd name="T77" fmla="*/ 19 h 67"/>
                <a:gd name="T78" fmla="*/ 21 w 55"/>
                <a:gd name="T79" fmla="*/ 26 h 67"/>
                <a:gd name="T80" fmla="*/ 22 w 55"/>
                <a:gd name="T81" fmla="*/ 29 h 67"/>
                <a:gd name="T82" fmla="*/ 17 w 55"/>
                <a:gd name="T83" fmla="*/ 32 h 67"/>
                <a:gd name="T84" fmla="*/ 13 w 55"/>
                <a:gd name="T85" fmla="*/ 31 h 67"/>
                <a:gd name="T86" fmla="*/ 9 w 55"/>
                <a:gd name="T87" fmla="*/ 27 h 67"/>
                <a:gd name="T88" fmla="*/ 12 w 55"/>
                <a:gd name="T89" fmla="*/ 24 h 67"/>
                <a:gd name="T90" fmla="*/ 8 w 55"/>
                <a:gd name="T91" fmla="*/ 21 h 67"/>
                <a:gd name="T92" fmla="*/ 2 w 55"/>
                <a:gd name="T9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67">
                  <a:moveTo>
                    <a:pt x="2" y="24"/>
                  </a:moveTo>
                  <a:cubicBezTo>
                    <a:pt x="2" y="26"/>
                    <a:pt x="1" y="26"/>
                    <a:pt x="1" y="28"/>
                  </a:cubicBezTo>
                  <a:cubicBezTo>
                    <a:pt x="1" y="30"/>
                    <a:pt x="0" y="34"/>
                    <a:pt x="1" y="36"/>
                  </a:cubicBez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8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1"/>
                    <a:pt x="11" y="52"/>
                  </a:cubicBezTo>
                  <a:cubicBezTo>
                    <a:pt x="12" y="53"/>
                    <a:pt x="13" y="53"/>
                    <a:pt x="14" y="52"/>
                  </a:cubicBezTo>
                  <a:cubicBezTo>
                    <a:pt x="15" y="52"/>
                    <a:pt x="17" y="57"/>
                    <a:pt x="18" y="59"/>
                  </a:cubicBezTo>
                  <a:cubicBezTo>
                    <a:pt x="19" y="61"/>
                    <a:pt x="18" y="64"/>
                    <a:pt x="19" y="65"/>
                  </a:cubicBezTo>
                  <a:cubicBezTo>
                    <a:pt x="20" y="67"/>
                    <a:pt x="22" y="65"/>
                    <a:pt x="24" y="65"/>
                  </a:cubicBezTo>
                  <a:cubicBezTo>
                    <a:pt x="26" y="64"/>
                    <a:pt x="27" y="63"/>
                    <a:pt x="29" y="62"/>
                  </a:cubicBezTo>
                  <a:cubicBezTo>
                    <a:pt x="31" y="60"/>
                    <a:pt x="33" y="60"/>
                    <a:pt x="36" y="59"/>
                  </a:cubicBezTo>
                  <a:cubicBezTo>
                    <a:pt x="38" y="57"/>
                    <a:pt x="38" y="57"/>
                    <a:pt x="40" y="56"/>
                  </a:cubicBezTo>
                  <a:cubicBezTo>
                    <a:pt x="41" y="55"/>
                    <a:pt x="42" y="55"/>
                    <a:pt x="45" y="55"/>
                  </a:cubicBezTo>
                  <a:cubicBezTo>
                    <a:pt x="46" y="55"/>
                    <a:pt x="48" y="53"/>
                    <a:pt x="49" y="52"/>
                  </a:cubicBezTo>
                  <a:cubicBezTo>
                    <a:pt x="50" y="50"/>
                    <a:pt x="47" y="48"/>
                    <a:pt x="48" y="46"/>
                  </a:cubicBezTo>
                  <a:cubicBezTo>
                    <a:pt x="48" y="44"/>
                    <a:pt x="52" y="43"/>
                    <a:pt x="53" y="41"/>
                  </a:cubicBezTo>
                  <a:cubicBezTo>
                    <a:pt x="55" y="40"/>
                    <a:pt x="54" y="36"/>
                    <a:pt x="52" y="33"/>
                  </a:cubicBezTo>
                  <a:cubicBezTo>
                    <a:pt x="51" y="31"/>
                    <a:pt x="50" y="31"/>
                    <a:pt x="48" y="31"/>
                  </a:cubicBezTo>
                  <a:cubicBezTo>
                    <a:pt x="46" y="30"/>
                    <a:pt x="49" y="27"/>
                    <a:pt x="46" y="26"/>
                  </a:cubicBezTo>
                  <a:cubicBezTo>
                    <a:pt x="44" y="25"/>
                    <a:pt x="45" y="28"/>
                    <a:pt x="43" y="30"/>
                  </a:cubicBezTo>
                  <a:cubicBezTo>
                    <a:pt x="42" y="32"/>
                    <a:pt x="40" y="27"/>
                    <a:pt x="39" y="25"/>
                  </a:cubicBezTo>
                  <a:cubicBezTo>
                    <a:pt x="38" y="24"/>
                    <a:pt x="39" y="23"/>
                    <a:pt x="41" y="23"/>
                  </a:cubicBezTo>
                  <a:cubicBezTo>
                    <a:pt x="42" y="23"/>
                    <a:pt x="43" y="19"/>
                    <a:pt x="44" y="17"/>
                  </a:cubicBezTo>
                  <a:cubicBezTo>
                    <a:pt x="46" y="16"/>
                    <a:pt x="46" y="17"/>
                    <a:pt x="48" y="17"/>
                  </a:cubicBezTo>
                  <a:cubicBezTo>
                    <a:pt x="50" y="17"/>
                    <a:pt x="51" y="17"/>
                    <a:pt x="51" y="15"/>
                  </a:cubicBezTo>
                  <a:cubicBezTo>
                    <a:pt x="50" y="14"/>
                    <a:pt x="48" y="12"/>
                    <a:pt x="49" y="10"/>
                  </a:cubicBezTo>
                  <a:cubicBezTo>
                    <a:pt x="49" y="9"/>
                    <a:pt x="52" y="9"/>
                    <a:pt x="53" y="9"/>
                  </a:cubicBezTo>
                  <a:cubicBezTo>
                    <a:pt x="54" y="8"/>
                    <a:pt x="51" y="4"/>
                    <a:pt x="50" y="3"/>
                  </a:cubicBezTo>
                  <a:cubicBezTo>
                    <a:pt x="48" y="2"/>
                    <a:pt x="47" y="4"/>
                    <a:pt x="46" y="5"/>
                  </a:cubicBezTo>
                  <a:cubicBezTo>
                    <a:pt x="44" y="6"/>
                    <a:pt x="40" y="7"/>
                    <a:pt x="37" y="7"/>
                  </a:cubicBezTo>
                  <a:cubicBezTo>
                    <a:pt x="35" y="8"/>
                    <a:pt x="33" y="6"/>
                    <a:pt x="31" y="5"/>
                  </a:cubicBezTo>
                  <a:cubicBezTo>
                    <a:pt x="30" y="3"/>
                    <a:pt x="32" y="3"/>
                    <a:pt x="34" y="2"/>
                  </a:cubicBezTo>
                  <a:cubicBezTo>
                    <a:pt x="35" y="0"/>
                    <a:pt x="28" y="2"/>
                    <a:pt x="26" y="2"/>
                  </a:cubicBezTo>
                  <a:cubicBezTo>
                    <a:pt x="24" y="3"/>
                    <a:pt x="24" y="2"/>
                    <a:pt x="21" y="2"/>
                  </a:cubicBezTo>
                  <a:cubicBezTo>
                    <a:pt x="18" y="3"/>
                    <a:pt x="14" y="11"/>
                    <a:pt x="15" y="12"/>
                  </a:cubicBezTo>
                  <a:cubicBezTo>
                    <a:pt x="16" y="13"/>
                    <a:pt x="16" y="14"/>
                    <a:pt x="16" y="16"/>
                  </a:cubicBezTo>
                  <a:cubicBezTo>
                    <a:pt x="16" y="18"/>
                    <a:pt x="19" y="18"/>
                    <a:pt x="21" y="19"/>
                  </a:cubicBezTo>
                  <a:cubicBezTo>
                    <a:pt x="23" y="19"/>
                    <a:pt x="21" y="25"/>
                    <a:pt x="21" y="26"/>
                  </a:cubicBezTo>
                  <a:cubicBezTo>
                    <a:pt x="20" y="27"/>
                    <a:pt x="23" y="28"/>
                    <a:pt x="22" y="29"/>
                  </a:cubicBezTo>
                  <a:cubicBezTo>
                    <a:pt x="21" y="29"/>
                    <a:pt x="19" y="32"/>
                    <a:pt x="17" y="32"/>
                  </a:cubicBezTo>
                  <a:cubicBezTo>
                    <a:pt x="16" y="33"/>
                    <a:pt x="14" y="31"/>
                    <a:pt x="13" y="31"/>
                  </a:cubicBezTo>
                  <a:cubicBezTo>
                    <a:pt x="12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1"/>
                  </a:cubicBezTo>
                  <a:cubicBezTo>
                    <a:pt x="7" y="20"/>
                    <a:pt x="3" y="22"/>
                    <a:pt x="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2" name="Freeform 98"/>
            <p:cNvSpPr/>
            <p:nvPr/>
          </p:nvSpPr>
          <p:spPr bwMode="auto">
            <a:xfrm>
              <a:off x="4323733" y="1991794"/>
              <a:ext cx="16404" cy="16404"/>
            </a:xfrm>
            <a:custGeom>
              <a:avLst/>
              <a:gdLst>
                <a:gd name="T0" fmla="*/ 2 w 10"/>
                <a:gd name="T1" fmla="*/ 7 h 10"/>
                <a:gd name="T2" fmla="*/ 3 w 10"/>
                <a:gd name="T3" fmla="*/ 10 h 10"/>
                <a:gd name="T4" fmla="*/ 9 w 10"/>
                <a:gd name="T5" fmla="*/ 6 h 10"/>
                <a:gd name="T6" fmla="*/ 8 w 10"/>
                <a:gd name="T7" fmla="*/ 2 h 10"/>
                <a:gd name="T8" fmla="*/ 4 w 10"/>
                <a:gd name="T9" fmla="*/ 1 h 10"/>
                <a:gd name="T10" fmla="*/ 0 w 10"/>
                <a:gd name="T11" fmla="*/ 8 h 10"/>
                <a:gd name="T12" fmla="*/ 2 w 10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2" y="7"/>
                  </a:moveTo>
                  <a:cubicBezTo>
                    <a:pt x="3" y="7"/>
                    <a:pt x="2" y="10"/>
                    <a:pt x="3" y="10"/>
                  </a:cubicBezTo>
                  <a:cubicBezTo>
                    <a:pt x="4" y="10"/>
                    <a:pt x="8" y="7"/>
                    <a:pt x="9" y="6"/>
                  </a:cubicBezTo>
                  <a:cubicBezTo>
                    <a:pt x="10" y="5"/>
                    <a:pt x="9" y="2"/>
                    <a:pt x="8" y="2"/>
                  </a:cubicBezTo>
                  <a:cubicBezTo>
                    <a:pt x="7" y="1"/>
                    <a:pt x="6" y="0"/>
                    <a:pt x="4" y="1"/>
                  </a:cubicBezTo>
                  <a:cubicBezTo>
                    <a:pt x="3" y="2"/>
                    <a:pt x="0" y="6"/>
                    <a:pt x="0" y="8"/>
                  </a:cubicBezTo>
                  <a:cubicBezTo>
                    <a:pt x="0" y="10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3" name="Freeform 99"/>
            <p:cNvSpPr/>
            <p:nvPr/>
          </p:nvSpPr>
          <p:spPr bwMode="auto">
            <a:xfrm>
              <a:off x="7042725" y="1954884"/>
              <a:ext cx="25290" cy="12987"/>
            </a:xfrm>
            <a:custGeom>
              <a:avLst/>
              <a:gdLst>
                <a:gd name="T0" fmla="*/ 1 w 16"/>
                <a:gd name="T1" fmla="*/ 6 h 8"/>
                <a:gd name="T2" fmla="*/ 13 w 16"/>
                <a:gd name="T3" fmla="*/ 6 h 8"/>
                <a:gd name="T4" fmla="*/ 14 w 16"/>
                <a:gd name="T5" fmla="*/ 1 h 8"/>
                <a:gd name="T6" fmla="*/ 6 w 16"/>
                <a:gd name="T7" fmla="*/ 3 h 8"/>
                <a:gd name="T8" fmla="*/ 1 w 16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" y="6"/>
                  </a:moveTo>
                  <a:cubicBezTo>
                    <a:pt x="0" y="8"/>
                    <a:pt x="10" y="6"/>
                    <a:pt x="13" y="6"/>
                  </a:cubicBezTo>
                  <a:cubicBezTo>
                    <a:pt x="16" y="6"/>
                    <a:pt x="16" y="0"/>
                    <a:pt x="14" y="1"/>
                  </a:cubicBezTo>
                  <a:cubicBezTo>
                    <a:pt x="13" y="1"/>
                    <a:pt x="8" y="3"/>
                    <a:pt x="6" y="3"/>
                  </a:cubicBezTo>
                  <a:cubicBezTo>
                    <a:pt x="3" y="3"/>
                    <a:pt x="3" y="4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4" name="Freeform 100"/>
            <p:cNvSpPr/>
            <p:nvPr/>
          </p:nvSpPr>
          <p:spPr bwMode="auto">
            <a:xfrm>
              <a:off x="7035890" y="1924126"/>
              <a:ext cx="21189" cy="12987"/>
            </a:xfrm>
            <a:custGeom>
              <a:avLst/>
              <a:gdLst>
                <a:gd name="T0" fmla="*/ 11 w 13"/>
                <a:gd name="T1" fmla="*/ 6 h 8"/>
                <a:gd name="T2" fmla="*/ 12 w 13"/>
                <a:gd name="T3" fmla="*/ 1 h 8"/>
                <a:gd name="T4" fmla="*/ 9 w 13"/>
                <a:gd name="T5" fmla="*/ 4 h 8"/>
                <a:gd name="T6" fmla="*/ 2 w 13"/>
                <a:gd name="T7" fmla="*/ 7 h 8"/>
                <a:gd name="T8" fmla="*/ 11 w 13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1" y="6"/>
                  </a:moveTo>
                  <a:cubicBezTo>
                    <a:pt x="13" y="6"/>
                    <a:pt x="13" y="3"/>
                    <a:pt x="12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5" y="5"/>
                    <a:pt x="2" y="7"/>
                  </a:cubicBezTo>
                  <a:cubicBezTo>
                    <a:pt x="0" y="8"/>
                    <a:pt x="9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5" name="Freeform 101"/>
            <p:cNvSpPr/>
            <p:nvPr/>
          </p:nvSpPr>
          <p:spPr bwMode="auto">
            <a:xfrm>
              <a:off x="6423467" y="2218034"/>
              <a:ext cx="25973" cy="25973"/>
            </a:xfrm>
            <a:custGeom>
              <a:avLst/>
              <a:gdLst>
                <a:gd name="T0" fmla="*/ 7 w 16"/>
                <a:gd name="T1" fmla="*/ 15 h 16"/>
                <a:gd name="T2" fmla="*/ 16 w 16"/>
                <a:gd name="T3" fmla="*/ 7 h 16"/>
                <a:gd name="T4" fmla="*/ 9 w 16"/>
                <a:gd name="T5" fmla="*/ 1 h 16"/>
                <a:gd name="T6" fmla="*/ 2 w 16"/>
                <a:gd name="T7" fmla="*/ 3 h 16"/>
                <a:gd name="T8" fmla="*/ 7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9" y="15"/>
                    <a:pt x="15" y="8"/>
                    <a:pt x="16" y="7"/>
                  </a:cubicBezTo>
                  <a:cubicBezTo>
                    <a:pt x="16" y="5"/>
                    <a:pt x="11" y="2"/>
                    <a:pt x="9" y="1"/>
                  </a:cubicBezTo>
                  <a:cubicBezTo>
                    <a:pt x="8" y="1"/>
                    <a:pt x="2" y="0"/>
                    <a:pt x="2" y="3"/>
                  </a:cubicBezTo>
                  <a:cubicBezTo>
                    <a:pt x="1" y="6"/>
                    <a:pt x="0" y="16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6" name="Freeform 102"/>
            <p:cNvSpPr/>
            <p:nvPr/>
          </p:nvSpPr>
          <p:spPr bwMode="auto">
            <a:xfrm>
              <a:off x="6564270" y="2182492"/>
              <a:ext cx="27340" cy="29391"/>
            </a:xfrm>
            <a:custGeom>
              <a:avLst/>
              <a:gdLst>
                <a:gd name="T0" fmla="*/ 11 w 17"/>
                <a:gd name="T1" fmla="*/ 8 h 18"/>
                <a:gd name="T2" fmla="*/ 6 w 17"/>
                <a:gd name="T3" fmla="*/ 2 h 18"/>
                <a:gd name="T4" fmla="*/ 1 w 17"/>
                <a:gd name="T5" fmla="*/ 7 h 18"/>
                <a:gd name="T6" fmla="*/ 7 w 17"/>
                <a:gd name="T7" fmla="*/ 14 h 18"/>
                <a:gd name="T8" fmla="*/ 12 w 17"/>
                <a:gd name="T9" fmla="*/ 18 h 18"/>
                <a:gd name="T10" fmla="*/ 16 w 17"/>
                <a:gd name="T11" fmla="*/ 14 h 18"/>
                <a:gd name="T12" fmla="*/ 11 w 17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11" y="8"/>
                  </a:moveTo>
                  <a:cubicBezTo>
                    <a:pt x="9" y="6"/>
                    <a:pt x="7" y="4"/>
                    <a:pt x="6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4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5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7" name="Freeform 103"/>
            <p:cNvSpPr/>
            <p:nvPr/>
          </p:nvSpPr>
          <p:spPr bwMode="auto">
            <a:xfrm>
              <a:off x="6720793" y="2073131"/>
              <a:ext cx="24606" cy="25290"/>
            </a:xfrm>
            <a:custGeom>
              <a:avLst/>
              <a:gdLst>
                <a:gd name="T0" fmla="*/ 3 w 15"/>
                <a:gd name="T1" fmla="*/ 12 h 16"/>
                <a:gd name="T2" fmla="*/ 8 w 15"/>
                <a:gd name="T3" fmla="*/ 14 h 16"/>
                <a:gd name="T4" fmla="*/ 13 w 15"/>
                <a:gd name="T5" fmla="*/ 6 h 16"/>
                <a:gd name="T6" fmla="*/ 9 w 15"/>
                <a:gd name="T7" fmla="*/ 2 h 16"/>
                <a:gd name="T8" fmla="*/ 2 w 15"/>
                <a:gd name="T9" fmla="*/ 4 h 16"/>
                <a:gd name="T10" fmla="*/ 1 w 15"/>
                <a:gd name="T11" fmla="*/ 14 h 16"/>
                <a:gd name="T12" fmla="*/ 3 w 15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3" y="12"/>
                  </a:moveTo>
                  <a:cubicBezTo>
                    <a:pt x="5" y="11"/>
                    <a:pt x="6" y="14"/>
                    <a:pt x="8" y="14"/>
                  </a:cubicBezTo>
                  <a:cubicBezTo>
                    <a:pt x="15" y="13"/>
                    <a:pt x="14" y="8"/>
                    <a:pt x="13" y="6"/>
                  </a:cubicBezTo>
                  <a:cubicBezTo>
                    <a:pt x="12" y="5"/>
                    <a:pt x="10" y="3"/>
                    <a:pt x="9" y="2"/>
                  </a:cubicBezTo>
                  <a:cubicBezTo>
                    <a:pt x="7" y="0"/>
                    <a:pt x="3" y="3"/>
                    <a:pt x="2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8" name="Freeform 104"/>
            <p:cNvSpPr/>
            <p:nvPr/>
          </p:nvSpPr>
          <p:spPr bwMode="auto">
            <a:xfrm>
              <a:off x="6776157" y="2084067"/>
              <a:ext cx="10936" cy="11620"/>
            </a:xfrm>
            <a:custGeom>
              <a:avLst/>
              <a:gdLst>
                <a:gd name="T0" fmla="*/ 5 w 7"/>
                <a:gd name="T1" fmla="*/ 7 h 7"/>
                <a:gd name="T2" fmla="*/ 6 w 7"/>
                <a:gd name="T3" fmla="*/ 1 h 7"/>
                <a:gd name="T4" fmla="*/ 2 w 7"/>
                <a:gd name="T5" fmla="*/ 1 h 7"/>
                <a:gd name="T6" fmla="*/ 5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6"/>
                    <a:pt x="7" y="3"/>
                    <a:pt x="6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3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9" name="Freeform 105"/>
            <p:cNvSpPr/>
            <p:nvPr/>
          </p:nvSpPr>
          <p:spPr bwMode="auto">
            <a:xfrm>
              <a:off x="6821269" y="2092269"/>
              <a:ext cx="16404" cy="10936"/>
            </a:xfrm>
            <a:custGeom>
              <a:avLst/>
              <a:gdLst>
                <a:gd name="T0" fmla="*/ 6 w 10"/>
                <a:gd name="T1" fmla="*/ 6 h 7"/>
                <a:gd name="T2" fmla="*/ 4 w 10"/>
                <a:gd name="T3" fmla="*/ 0 h 7"/>
                <a:gd name="T4" fmla="*/ 0 w 10"/>
                <a:gd name="T5" fmla="*/ 4 h 7"/>
                <a:gd name="T6" fmla="*/ 6 w 10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6" y="6"/>
                  </a:moveTo>
                  <a:cubicBezTo>
                    <a:pt x="10" y="6"/>
                    <a:pt x="5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0" name="Freeform 106"/>
            <p:cNvSpPr/>
            <p:nvPr/>
          </p:nvSpPr>
          <p:spPr bwMode="auto">
            <a:xfrm>
              <a:off x="6835622" y="2077916"/>
              <a:ext cx="16404" cy="12987"/>
            </a:xfrm>
            <a:custGeom>
              <a:avLst/>
              <a:gdLst>
                <a:gd name="T0" fmla="*/ 7 w 10"/>
                <a:gd name="T1" fmla="*/ 1 h 8"/>
                <a:gd name="T2" fmla="*/ 2 w 10"/>
                <a:gd name="T3" fmla="*/ 5 h 8"/>
                <a:gd name="T4" fmla="*/ 6 w 10"/>
                <a:gd name="T5" fmla="*/ 8 h 8"/>
                <a:gd name="T6" fmla="*/ 7 w 10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7" y="1"/>
                  </a:moveTo>
                  <a:cubicBezTo>
                    <a:pt x="6" y="0"/>
                    <a:pt x="3" y="3"/>
                    <a:pt x="2" y="5"/>
                  </a:cubicBezTo>
                  <a:cubicBezTo>
                    <a:pt x="0" y="7"/>
                    <a:pt x="4" y="8"/>
                    <a:pt x="6" y="8"/>
                  </a:cubicBezTo>
                  <a:cubicBezTo>
                    <a:pt x="10" y="8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1" name="Freeform 107"/>
            <p:cNvSpPr/>
            <p:nvPr/>
          </p:nvSpPr>
          <p:spPr bwMode="auto">
            <a:xfrm>
              <a:off x="7278535" y="2032120"/>
              <a:ext cx="22556" cy="15037"/>
            </a:xfrm>
            <a:custGeom>
              <a:avLst/>
              <a:gdLst>
                <a:gd name="T0" fmla="*/ 3 w 14"/>
                <a:gd name="T1" fmla="*/ 1 h 9"/>
                <a:gd name="T2" fmla="*/ 0 w 14"/>
                <a:gd name="T3" fmla="*/ 6 h 9"/>
                <a:gd name="T4" fmla="*/ 11 w 14"/>
                <a:gd name="T5" fmla="*/ 8 h 9"/>
                <a:gd name="T6" fmla="*/ 11 w 14"/>
                <a:gd name="T7" fmla="*/ 2 h 9"/>
                <a:gd name="T8" fmla="*/ 3 w 1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1" y="8"/>
                  </a:cubicBezTo>
                  <a:cubicBezTo>
                    <a:pt x="14" y="8"/>
                    <a:pt x="11" y="4"/>
                    <a:pt x="11" y="2"/>
                  </a:cubicBezTo>
                  <a:cubicBezTo>
                    <a:pt x="10" y="0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2" name="Freeform 108"/>
            <p:cNvSpPr/>
            <p:nvPr/>
          </p:nvSpPr>
          <p:spPr bwMode="auto">
            <a:xfrm>
              <a:off x="7670868" y="2064929"/>
              <a:ext cx="53314" cy="28707"/>
            </a:xfrm>
            <a:custGeom>
              <a:avLst/>
              <a:gdLst>
                <a:gd name="T0" fmla="*/ 6 w 33"/>
                <a:gd name="T1" fmla="*/ 13 h 18"/>
                <a:gd name="T2" fmla="*/ 30 w 33"/>
                <a:gd name="T3" fmla="*/ 18 h 18"/>
                <a:gd name="T4" fmla="*/ 23 w 33"/>
                <a:gd name="T5" fmla="*/ 4 h 18"/>
                <a:gd name="T6" fmla="*/ 14 w 33"/>
                <a:gd name="T7" fmla="*/ 1 h 18"/>
                <a:gd name="T8" fmla="*/ 7 w 33"/>
                <a:gd name="T9" fmla="*/ 2 h 18"/>
                <a:gd name="T10" fmla="*/ 5 w 33"/>
                <a:gd name="T11" fmla="*/ 8 h 18"/>
                <a:gd name="T12" fmla="*/ 1 w 33"/>
                <a:gd name="T13" fmla="*/ 13 h 18"/>
                <a:gd name="T14" fmla="*/ 6 w 33"/>
                <a:gd name="T1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8">
                  <a:moveTo>
                    <a:pt x="6" y="13"/>
                  </a:moveTo>
                  <a:cubicBezTo>
                    <a:pt x="8" y="13"/>
                    <a:pt x="25" y="17"/>
                    <a:pt x="30" y="18"/>
                  </a:cubicBezTo>
                  <a:cubicBezTo>
                    <a:pt x="33" y="18"/>
                    <a:pt x="27" y="7"/>
                    <a:pt x="23" y="4"/>
                  </a:cubicBezTo>
                  <a:cubicBezTo>
                    <a:pt x="20" y="2"/>
                    <a:pt x="16" y="2"/>
                    <a:pt x="14" y="1"/>
                  </a:cubicBezTo>
                  <a:cubicBezTo>
                    <a:pt x="11" y="0"/>
                    <a:pt x="9" y="2"/>
                    <a:pt x="7" y="2"/>
                  </a:cubicBezTo>
                  <a:cubicBezTo>
                    <a:pt x="5" y="2"/>
                    <a:pt x="5" y="6"/>
                    <a:pt x="5" y="8"/>
                  </a:cubicBezTo>
                  <a:cubicBezTo>
                    <a:pt x="6" y="10"/>
                    <a:pt x="1" y="11"/>
                    <a:pt x="1" y="13"/>
                  </a:cubicBezTo>
                  <a:cubicBezTo>
                    <a:pt x="0" y="16"/>
                    <a:pt x="4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3" name="Freeform 109"/>
            <p:cNvSpPr/>
            <p:nvPr/>
          </p:nvSpPr>
          <p:spPr bwMode="auto">
            <a:xfrm>
              <a:off x="7662666" y="2053309"/>
              <a:ext cx="16404" cy="16404"/>
            </a:xfrm>
            <a:custGeom>
              <a:avLst/>
              <a:gdLst>
                <a:gd name="T0" fmla="*/ 10 w 10"/>
                <a:gd name="T1" fmla="*/ 2 h 10"/>
                <a:gd name="T2" fmla="*/ 5 w 10"/>
                <a:gd name="T3" fmla="*/ 0 h 10"/>
                <a:gd name="T4" fmla="*/ 4 w 10"/>
                <a:gd name="T5" fmla="*/ 8 h 10"/>
                <a:gd name="T6" fmla="*/ 10 w 10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8" y="10"/>
                    <a:pt x="10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4" name="Freeform 110"/>
            <p:cNvSpPr/>
            <p:nvPr/>
          </p:nvSpPr>
          <p:spPr bwMode="auto">
            <a:xfrm>
              <a:off x="7604568" y="1970605"/>
              <a:ext cx="120981" cy="64933"/>
            </a:xfrm>
            <a:custGeom>
              <a:avLst/>
              <a:gdLst>
                <a:gd name="T0" fmla="*/ 8 w 75"/>
                <a:gd name="T1" fmla="*/ 30 h 40"/>
                <a:gd name="T2" fmla="*/ 16 w 75"/>
                <a:gd name="T3" fmla="*/ 36 h 40"/>
                <a:gd name="T4" fmla="*/ 25 w 75"/>
                <a:gd name="T5" fmla="*/ 40 h 40"/>
                <a:gd name="T6" fmla="*/ 28 w 75"/>
                <a:gd name="T7" fmla="*/ 36 h 40"/>
                <a:gd name="T8" fmla="*/ 29 w 75"/>
                <a:gd name="T9" fmla="*/ 32 h 40"/>
                <a:gd name="T10" fmla="*/ 34 w 75"/>
                <a:gd name="T11" fmla="*/ 34 h 40"/>
                <a:gd name="T12" fmla="*/ 46 w 75"/>
                <a:gd name="T13" fmla="*/ 33 h 40"/>
                <a:gd name="T14" fmla="*/ 49 w 75"/>
                <a:gd name="T15" fmla="*/ 33 h 40"/>
                <a:gd name="T16" fmla="*/ 52 w 75"/>
                <a:gd name="T17" fmla="*/ 35 h 40"/>
                <a:gd name="T18" fmla="*/ 62 w 75"/>
                <a:gd name="T19" fmla="*/ 34 h 40"/>
                <a:gd name="T20" fmla="*/ 57 w 75"/>
                <a:gd name="T21" fmla="*/ 31 h 40"/>
                <a:gd name="T22" fmla="*/ 47 w 75"/>
                <a:gd name="T23" fmla="*/ 21 h 40"/>
                <a:gd name="T24" fmla="*/ 46 w 75"/>
                <a:gd name="T25" fmla="*/ 15 h 40"/>
                <a:gd name="T26" fmla="*/ 52 w 75"/>
                <a:gd name="T27" fmla="*/ 15 h 40"/>
                <a:gd name="T28" fmla="*/ 51 w 75"/>
                <a:gd name="T29" fmla="*/ 20 h 40"/>
                <a:gd name="T30" fmla="*/ 57 w 75"/>
                <a:gd name="T31" fmla="*/ 29 h 40"/>
                <a:gd name="T32" fmla="*/ 65 w 75"/>
                <a:gd name="T33" fmla="*/ 31 h 40"/>
                <a:gd name="T34" fmla="*/ 71 w 75"/>
                <a:gd name="T35" fmla="*/ 27 h 40"/>
                <a:gd name="T36" fmla="*/ 69 w 75"/>
                <a:gd name="T37" fmla="*/ 21 h 40"/>
                <a:gd name="T38" fmla="*/ 73 w 75"/>
                <a:gd name="T39" fmla="*/ 18 h 40"/>
                <a:gd name="T40" fmla="*/ 62 w 75"/>
                <a:gd name="T41" fmla="*/ 12 h 40"/>
                <a:gd name="T42" fmla="*/ 51 w 75"/>
                <a:gd name="T43" fmla="*/ 11 h 40"/>
                <a:gd name="T44" fmla="*/ 43 w 75"/>
                <a:gd name="T45" fmla="*/ 6 h 40"/>
                <a:gd name="T46" fmla="*/ 37 w 75"/>
                <a:gd name="T47" fmla="*/ 2 h 40"/>
                <a:gd name="T48" fmla="*/ 36 w 75"/>
                <a:gd name="T49" fmla="*/ 5 h 40"/>
                <a:gd name="T50" fmla="*/ 36 w 75"/>
                <a:gd name="T51" fmla="*/ 12 h 40"/>
                <a:gd name="T52" fmla="*/ 35 w 75"/>
                <a:gd name="T53" fmla="*/ 15 h 40"/>
                <a:gd name="T54" fmla="*/ 32 w 75"/>
                <a:gd name="T55" fmla="*/ 11 h 40"/>
                <a:gd name="T56" fmla="*/ 28 w 75"/>
                <a:gd name="T57" fmla="*/ 11 h 40"/>
                <a:gd name="T58" fmla="*/ 23 w 75"/>
                <a:gd name="T59" fmla="*/ 8 h 40"/>
                <a:gd name="T60" fmla="*/ 17 w 75"/>
                <a:gd name="T61" fmla="*/ 3 h 40"/>
                <a:gd name="T62" fmla="*/ 11 w 75"/>
                <a:gd name="T63" fmla="*/ 3 h 40"/>
                <a:gd name="T64" fmla="*/ 4 w 75"/>
                <a:gd name="T65" fmla="*/ 7 h 40"/>
                <a:gd name="T66" fmla="*/ 5 w 75"/>
                <a:gd name="T67" fmla="*/ 12 h 40"/>
                <a:gd name="T68" fmla="*/ 4 w 75"/>
                <a:gd name="T69" fmla="*/ 14 h 40"/>
                <a:gd name="T70" fmla="*/ 7 w 75"/>
                <a:gd name="T71" fmla="*/ 22 h 40"/>
                <a:gd name="T72" fmla="*/ 3 w 75"/>
                <a:gd name="T73" fmla="*/ 22 h 40"/>
                <a:gd name="T74" fmla="*/ 8 w 75"/>
                <a:gd name="T7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40">
                  <a:moveTo>
                    <a:pt x="8" y="30"/>
                  </a:moveTo>
                  <a:cubicBezTo>
                    <a:pt x="12" y="32"/>
                    <a:pt x="14" y="33"/>
                    <a:pt x="16" y="36"/>
                  </a:cubicBezTo>
                  <a:cubicBezTo>
                    <a:pt x="18" y="39"/>
                    <a:pt x="22" y="40"/>
                    <a:pt x="25" y="40"/>
                  </a:cubicBezTo>
                  <a:cubicBezTo>
                    <a:pt x="29" y="40"/>
                    <a:pt x="28" y="38"/>
                    <a:pt x="28" y="36"/>
                  </a:cubicBezTo>
                  <a:cubicBezTo>
                    <a:pt x="27" y="33"/>
                    <a:pt x="27" y="32"/>
                    <a:pt x="29" y="32"/>
                  </a:cubicBezTo>
                  <a:cubicBezTo>
                    <a:pt x="30" y="31"/>
                    <a:pt x="31" y="33"/>
                    <a:pt x="34" y="34"/>
                  </a:cubicBezTo>
                  <a:cubicBezTo>
                    <a:pt x="36" y="35"/>
                    <a:pt x="43" y="34"/>
                    <a:pt x="46" y="33"/>
                  </a:cubicBezTo>
                  <a:cubicBezTo>
                    <a:pt x="49" y="31"/>
                    <a:pt x="49" y="31"/>
                    <a:pt x="49" y="33"/>
                  </a:cubicBezTo>
                  <a:cubicBezTo>
                    <a:pt x="49" y="34"/>
                    <a:pt x="50" y="36"/>
                    <a:pt x="52" y="35"/>
                  </a:cubicBezTo>
                  <a:cubicBezTo>
                    <a:pt x="54" y="35"/>
                    <a:pt x="61" y="35"/>
                    <a:pt x="62" y="34"/>
                  </a:cubicBezTo>
                  <a:cubicBezTo>
                    <a:pt x="63" y="33"/>
                    <a:pt x="63" y="33"/>
                    <a:pt x="57" y="31"/>
                  </a:cubicBezTo>
                  <a:cubicBezTo>
                    <a:pt x="51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5"/>
                  </a:cubicBezTo>
                  <a:cubicBezTo>
                    <a:pt x="47" y="14"/>
                    <a:pt x="51" y="14"/>
                    <a:pt x="52" y="15"/>
                  </a:cubicBezTo>
                  <a:cubicBezTo>
                    <a:pt x="53" y="15"/>
                    <a:pt x="51" y="19"/>
                    <a:pt x="51" y="20"/>
                  </a:cubicBezTo>
                  <a:cubicBezTo>
                    <a:pt x="50" y="21"/>
                    <a:pt x="54" y="27"/>
                    <a:pt x="57" y="29"/>
                  </a:cubicBezTo>
                  <a:cubicBezTo>
                    <a:pt x="59" y="30"/>
                    <a:pt x="63" y="30"/>
                    <a:pt x="65" y="31"/>
                  </a:cubicBezTo>
                  <a:cubicBezTo>
                    <a:pt x="67" y="32"/>
                    <a:pt x="69" y="28"/>
                    <a:pt x="71" y="27"/>
                  </a:cubicBezTo>
                  <a:cubicBezTo>
                    <a:pt x="72" y="26"/>
                    <a:pt x="70" y="22"/>
                    <a:pt x="69" y="21"/>
                  </a:cubicBezTo>
                  <a:cubicBezTo>
                    <a:pt x="69" y="19"/>
                    <a:pt x="72" y="19"/>
                    <a:pt x="73" y="18"/>
                  </a:cubicBezTo>
                  <a:cubicBezTo>
                    <a:pt x="75" y="17"/>
                    <a:pt x="65" y="14"/>
                    <a:pt x="62" y="12"/>
                  </a:cubicBezTo>
                  <a:cubicBezTo>
                    <a:pt x="59" y="10"/>
                    <a:pt x="55" y="11"/>
                    <a:pt x="51" y="11"/>
                  </a:cubicBezTo>
                  <a:cubicBezTo>
                    <a:pt x="48" y="11"/>
                    <a:pt x="47" y="8"/>
                    <a:pt x="43" y="6"/>
                  </a:cubicBezTo>
                  <a:cubicBezTo>
                    <a:pt x="39" y="4"/>
                    <a:pt x="39" y="3"/>
                    <a:pt x="37" y="2"/>
                  </a:cubicBezTo>
                  <a:cubicBezTo>
                    <a:pt x="34" y="2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4"/>
                    <a:pt x="37" y="15"/>
                    <a:pt x="35" y="15"/>
                  </a:cubicBezTo>
                  <a:cubicBezTo>
                    <a:pt x="33" y="16"/>
                    <a:pt x="32" y="13"/>
                    <a:pt x="32" y="11"/>
                  </a:cubicBezTo>
                  <a:cubicBezTo>
                    <a:pt x="31" y="10"/>
                    <a:pt x="30" y="11"/>
                    <a:pt x="28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6"/>
                    <a:pt x="20" y="5"/>
                    <a:pt x="17" y="3"/>
                  </a:cubicBezTo>
                  <a:cubicBezTo>
                    <a:pt x="15" y="0"/>
                    <a:pt x="13" y="1"/>
                    <a:pt x="11" y="3"/>
                  </a:cubicBezTo>
                  <a:cubicBezTo>
                    <a:pt x="9" y="4"/>
                    <a:pt x="5" y="6"/>
                    <a:pt x="4" y="7"/>
                  </a:cubicBezTo>
                  <a:cubicBezTo>
                    <a:pt x="3" y="8"/>
                    <a:pt x="4" y="10"/>
                    <a:pt x="5" y="12"/>
                  </a:cubicBezTo>
                  <a:cubicBezTo>
                    <a:pt x="6" y="15"/>
                    <a:pt x="5" y="12"/>
                    <a:pt x="4" y="14"/>
                  </a:cubicBezTo>
                  <a:cubicBezTo>
                    <a:pt x="2" y="15"/>
                    <a:pt x="7" y="21"/>
                    <a:pt x="7" y="22"/>
                  </a:cubicBezTo>
                  <a:cubicBezTo>
                    <a:pt x="7" y="24"/>
                    <a:pt x="5" y="22"/>
                    <a:pt x="3" y="22"/>
                  </a:cubicBezTo>
                  <a:cubicBezTo>
                    <a:pt x="0" y="23"/>
                    <a:pt x="5" y="27"/>
                    <a:pt x="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5" name="Freeform 111"/>
            <p:cNvSpPr/>
            <p:nvPr/>
          </p:nvSpPr>
          <p:spPr bwMode="auto">
            <a:xfrm>
              <a:off x="7735801" y="2001363"/>
              <a:ext cx="65617" cy="34175"/>
            </a:xfrm>
            <a:custGeom>
              <a:avLst/>
              <a:gdLst>
                <a:gd name="T0" fmla="*/ 7 w 41"/>
                <a:gd name="T1" fmla="*/ 7 h 21"/>
                <a:gd name="T2" fmla="*/ 13 w 41"/>
                <a:gd name="T3" fmla="*/ 12 h 21"/>
                <a:gd name="T4" fmla="*/ 23 w 41"/>
                <a:gd name="T5" fmla="*/ 18 h 21"/>
                <a:gd name="T6" fmla="*/ 29 w 41"/>
                <a:gd name="T7" fmla="*/ 21 h 21"/>
                <a:gd name="T8" fmla="*/ 31 w 41"/>
                <a:gd name="T9" fmla="*/ 19 h 21"/>
                <a:gd name="T10" fmla="*/ 36 w 41"/>
                <a:gd name="T11" fmla="*/ 20 h 21"/>
                <a:gd name="T12" fmla="*/ 41 w 41"/>
                <a:gd name="T13" fmla="*/ 13 h 21"/>
                <a:gd name="T14" fmla="*/ 38 w 41"/>
                <a:gd name="T15" fmla="*/ 11 h 21"/>
                <a:gd name="T16" fmla="*/ 27 w 41"/>
                <a:gd name="T17" fmla="*/ 7 h 21"/>
                <a:gd name="T18" fmla="*/ 22 w 41"/>
                <a:gd name="T19" fmla="*/ 7 h 21"/>
                <a:gd name="T20" fmla="*/ 21 w 41"/>
                <a:gd name="T21" fmla="*/ 4 h 21"/>
                <a:gd name="T22" fmla="*/ 16 w 41"/>
                <a:gd name="T23" fmla="*/ 3 h 21"/>
                <a:gd name="T24" fmla="*/ 8 w 41"/>
                <a:gd name="T25" fmla="*/ 4 h 21"/>
                <a:gd name="T26" fmla="*/ 1 w 41"/>
                <a:gd name="T27" fmla="*/ 1 h 21"/>
                <a:gd name="T28" fmla="*/ 7 w 41"/>
                <a:gd name="T2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21">
                  <a:moveTo>
                    <a:pt x="7" y="7"/>
                  </a:moveTo>
                  <a:cubicBezTo>
                    <a:pt x="9" y="8"/>
                    <a:pt x="11" y="12"/>
                    <a:pt x="13" y="12"/>
                  </a:cubicBezTo>
                  <a:cubicBezTo>
                    <a:pt x="14" y="13"/>
                    <a:pt x="20" y="17"/>
                    <a:pt x="23" y="18"/>
                  </a:cubicBezTo>
                  <a:cubicBezTo>
                    <a:pt x="27" y="18"/>
                    <a:pt x="27" y="20"/>
                    <a:pt x="29" y="21"/>
                  </a:cubicBezTo>
                  <a:cubicBezTo>
                    <a:pt x="31" y="21"/>
                    <a:pt x="30" y="19"/>
                    <a:pt x="31" y="19"/>
                  </a:cubicBezTo>
                  <a:cubicBezTo>
                    <a:pt x="32" y="18"/>
                    <a:pt x="33" y="20"/>
                    <a:pt x="36" y="20"/>
                  </a:cubicBezTo>
                  <a:cubicBezTo>
                    <a:pt x="38" y="20"/>
                    <a:pt x="41" y="15"/>
                    <a:pt x="41" y="13"/>
                  </a:cubicBezTo>
                  <a:cubicBezTo>
                    <a:pt x="41" y="12"/>
                    <a:pt x="40" y="11"/>
                    <a:pt x="38" y="11"/>
                  </a:cubicBezTo>
                  <a:cubicBezTo>
                    <a:pt x="36" y="11"/>
                    <a:pt x="33" y="9"/>
                    <a:pt x="27" y="7"/>
                  </a:cubicBezTo>
                  <a:cubicBezTo>
                    <a:pt x="22" y="5"/>
                    <a:pt x="25" y="8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3"/>
                    <a:pt x="19" y="3"/>
                    <a:pt x="16" y="3"/>
                  </a:cubicBezTo>
                  <a:cubicBezTo>
                    <a:pt x="12" y="3"/>
                    <a:pt x="11" y="4"/>
                    <a:pt x="8" y="4"/>
                  </a:cubicBezTo>
                  <a:cubicBezTo>
                    <a:pt x="5" y="4"/>
                    <a:pt x="2" y="0"/>
                    <a:pt x="1" y="1"/>
                  </a:cubicBezTo>
                  <a:cubicBezTo>
                    <a:pt x="0" y="1"/>
                    <a:pt x="5" y="6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6" name="Freeform 112"/>
            <p:cNvSpPr/>
            <p:nvPr/>
          </p:nvSpPr>
          <p:spPr bwMode="auto">
            <a:xfrm>
              <a:off x="7599783" y="2053309"/>
              <a:ext cx="17771" cy="16404"/>
            </a:xfrm>
            <a:custGeom>
              <a:avLst/>
              <a:gdLst>
                <a:gd name="T0" fmla="*/ 9 w 11"/>
                <a:gd name="T1" fmla="*/ 9 h 10"/>
                <a:gd name="T2" fmla="*/ 2 w 11"/>
                <a:gd name="T3" fmla="*/ 0 h 10"/>
                <a:gd name="T4" fmla="*/ 9 w 11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9" y="9"/>
                  </a:moveTo>
                  <a:cubicBezTo>
                    <a:pt x="11" y="9"/>
                    <a:pt x="5" y="0"/>
                    <a:pt x="2" y="0"/>
                  </a:cubicBezTo>
                  <a:cubicBezTo>
                    <a:pt x="0" y="0"/>
                    <a:pt x="5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7" name="Freeform 113"/>
            <p:cNvSpPr/>
            <p:nvPr/>
          </p:nvSpPr>
          <p:spPr bwMode="auto">
            <a:xfrm>
              <a:off x="8096009" y="2203681"/>
              <a:ext cx="17771" cy="16404"/>
            </a:xfrm>
            <a:custGeom>
              <a:avLst/>
              <a:gdLst>
                <a:gd name="T0" fmla="*/ 2 w 11"/>
                <a:gd name="T1" fmla="*/ 3 h 10"/>
                <a:gd name="T2" fmla="*/ 9 w 11"/>
                <a:gd name="T3" fmla="*/ 9 h 10"/>
                <a:gd name="T4" fmla="*/ 11 w 11"/>
                <a:gd name="T5" fmla="*/ 1 h 10"/>
                <a:gd name="T6" fmla="*/ 4 w 11"/>
                <a:gd name="T7" fmla="*/ 1 h 10"/>
                <a:gd name="T8" fmla="*/ 2 w 11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2" y="3"/>
                  </a:moveTo>
                  <a:cubicBezTo>
                    <a:pt x="4" y="4"/>
                    <a:pt x="5" y="8"/>
                    <a:pt x="9" y="9"/>
                  </a:cubicBezTo>
                  <a:cubicBezTo>
                    <a:pt x="11" y="10"/>
                    <a:pt x="10" y="2"/>
                    <a:pt x="11" y="1"/>
                  </a:cubicBezTo>
                  <a:cubicBezTo>
                    <a:pt x="11" y="0"/>
                    <a:pt x="7" y="1"/>
                    <a:pt x="4" y="1"/>
                  </a:cubicBezTo>
                  <a:cubicBezTo>
                    <a:pt x="0" y="1"/>
                    <a:pt x="0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8" name="Freeform 114"/>
            <p:cNvSpPr/>
            <p:nvPr/>
          </p:nvSpPr>
          <p:spPr bwMode="auto">
            <a:xfrm>
              <a:off x="8236129" y="2157202"/>
              <a:ext cx="45111" cy="14354"/>
            </a:xfrm>
            <a:custGeom>
              <a:avLst/>
              <a:gdLst>
                <a:gd name="T0" fmla="*/ 7 w 28"/>
                <a:gd name="T1" fmla="*/ 7 h 9"/>
                <a:gd name="T2" fmla="*/ 25 w 28"/>
                <a:gd name="T3" fmla="*/ 8 h 9"/>
                <a:gd name="T4" fmla="*/ 28 w 28"/>
                <a:gd name="T5" fmla="*/ 4 h 9"/>
                <a:gd name="T6" fmla="*/ 17 w 28"/>
                <a:gd name="T7" fmla="*/ 2 h 9"/>
                <a:gd name="T8" fmla="*/ 4 w 28"/>
                <a:gd name="T9" fmla="*/ 2 h 9"/>
                <a:gd name="T10" fmla="*/ 7 w 28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9">
                  <a:moveTo>
                    <a:pt x="7" y="7"/>
                  </a:moveTo>
                  <a:cubicBezTo>
                    <a:pt x="12" y="9"/>
                    <a:pt x="22" y="8"/>
                    <a:pt x="25" y="8"/>
                  </a:cubicBezTo>
                  <a:cubicBezTo>
                    <a:pt x="28" y="8"/>
                    <a:pt x="28" y="5"/>
                    <a:pt x="28" y="4"/>
                  </a:cubicBezTo>
                  <a:cubicBezTo>
                    <a:pt x="27" y="2"/>
                    <a:pt x="23" y="4"/>
                    <a:pt x="17" y="2"/>
                  </a:cubicBezTo>
                  <a:cubicBezTo>
                    <a:pt x="10" y="0"/>
                    <a:pt x="8" y="1"/>
                    <a:pt x="4" y="2"/>
                  </a:cubicBezTo>
                  <a:cubicBezTo>
                    <a:pt x="0" y="4"/>
                    <a:pt x="2" y="5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9" name="Freeform 115"/>
            <p:cNvSpPr/>
            <p:nvPr/>
          </p:nvSpPr>
          <p:spPr bwMode="auto">
            <a:xfrm>
              <a:off x="6465845" y="2073131"/>
              <a:ext cx="85439" cy="107994"/>
            </a:xfrm>
            <a:custGeom>
              <a:avLst/>
              <a:gdLst>
                <a:gd name="T0" fmla="*/ 4 w 53"/>
                <a:gd name="T1" fmla="*/ 46 h 67"/>
                <a:gd name="T2" fmla="*/ 11 w 53"/>
                <a:gd name="T3" fmla="*/ 48 h 67"/>
                <a:gd name="T4" fmla="*/ 13 w 53"/>
                <a:gd name="T5" fmla="*/ 50 h 67"/>
                <a:gd name="T6" fmla="*/ 16 w 53"/>
                <a:gd name="T7" fmla="*/ 49 h 67"/>
                <a:gd name="T8" fmla="*/ 19 w 53"/>
                <a:gd name="T9" fmla="*/ 51 h 67"/>
                <a:gd name="T10" fmla="*/ 20 w 53"/>
                <a:gd name="T11" fmla="*/ 56 h 67"/>
                <a:gd name="T12" fmla="*/ 19 w 53"/>
                <a:gd name="T13" fmla="*/ 61 h 67"/>
                <a:gd name="T14" fmla="*/ 30 w 53"/>
                <a:gd name="T15" fmla="*/ 63 h 67"/>
                <a:gd name="T16" fmla="*/ 35 w 53"/>
                <a:gd name="T17" fmla="*/ 65 h 67"/>
                <a:gd name="T18" fmla="*/ 37 w 53"/>
                <a:gd name="T19" fmla="*/ 63 h 67"/>
                <a:gd name="T20" fmla="*/ 41 w 53"/>
                <a:gd name="T21" fmla="*/ 66 h 67"/>
                <a:gd name="T22" fmla="*/ 44 w 53"/>
                <a:gd name="T23" fmla="*/ 65 h 67"/>
                <a:gd name="T24" fmla="*/ 48 w 53"/>
                <a:gd name="T25" fmla="*/ 66 h 67"/>
                <a:gd name="T26" fmla="*/ 51 w 53"/>
                <a:gd name="T27" fmla="*/ 65 h 67"/>
                <a:gd name="T28" fmla="*/ 51 w 53"/>
                <a:gd name="T29" fmla="*/ 62 h 67"/>
                <a:gd name="T30" fmla="*/ 50 w 53"/>
                <a:gd name="T31" fmla="*/ 60 h 67"/>
                <a:gd name="T32" fmla="*/ 46 w 53"/>
                <a:gd name="T33" fmla="*/ 58 h 67"/>
                <a:gd name="T34" fmla="*/ 41 w 53"/>
                <a:gd name="T35" fmla="*/ 53 h 67"/>
                <a:gd name="T36" fmla="*/ 39 w 53"/>
                <a:gd name="T37" fmla="*/ 49 h 67"/>
                <a:gd name="T38" fmla="*/ 35 w 53"/>
                <a:gd name="T39" fmla="*/ 43 h 67"/>
                <a:gd name="T40" fmla="*/ 33 w 53"/>
                <a:gd name="T41" fmla="*/ 38 h 67"/>
                <a:gd name="T42" fmla="*/ 35 w 53"/>
                <a:gd name="T43" fmla="*/ 33 h 67"/>
                <a:gd name="T44" fmla="*/ 33 w 53"/>
                <a:gd name="T45" fmla="*/ 31 h 67"/>
                <a:gd name="T46" fmla="*/ 32 w 53"/>
                <a:gd name="T47" fmla="*/ 26 h 67"/>
                <a:gd name="T48" fmla="*/ 32 w 53"/>
                <a:gd name="T49" fmla="*/ 23 h 67"/>
                <a:gd name="T50" fmla="*/ 35 w 53"/>
                <a:gd name="T51" fmla="*/ 19 h 67"/>
                <a:gd name="T52" fmla="*/ 34 w 53"/>
                <a:gd name="T53" fmla="*/ 15 h 67"/>
                <a:gd name="T54" fmla="*/ 38 w 53"/>
                <a:gd name="T55" fmla="*/ 16 h 67"/>
                <a:gd name="T56" fmla="*/ 38 w 53"/>
                <a:gd name="T57" fmla="*/ 13 h 67"/>
                <a:gd name="T58" fmla="*/ 41 w 53"/>
                <a:gd name="T59" fmla="*/ 11 h 67"/>
                <a:gd name="T60" fmla="*/ 41 w 53"/>
                <a:gd name="T61" fmla="*/ 6 h 67"/>
                <a:gd name="T62" fmla="*/ 36 w 53"/>
                <a:gd name="T63" fmla="*/ 4 h 67"/>
                <a:gd name="T64" fmla="*/ 31 w 53"/>
                <a:gd name="T65" fmla="*/ 3 h 67"/>
                <a:gd name="T66" fmla="*/ 26 w 53"/>
                <a:gd name="T67" fmla="*/ 1 h 67"/>
                <a:gd name="T68" fmla="*/ 26 w 53"/>
                <a:gd name="T69" fmla="*/ 3 h 67"/>
                <a:gd name="T70" fmla="*/ 20 w 53"/>
                <a:gd name="T71" fmla="*/ 3 h 67"/>
                <a:gd name="T72" fmla="*/ 17 w 53"/>
                <a:gd name="T73" fmla="*/ 11 h 67"/>
                <a:gd name="T74" fmla="*/ 12 w 53"/>
                <a:gd name="T75" fmla="*/ 11 h 67"/>
                <a:gd name="T76" fmla="*/ 12 w 53"/>
                <a:gd name="T77" fmla="*/ 14 h 67"/>
                <a:gd name="T78" fmla="*/ 8 w 53"/>
                <a:gd name="T79" fmla="*/ 15 h 67"/>
                <a:gd name="T80" fmla="*/ 8 w 53"/>
                <a:gd name="T81" fmla="*/ 18 h 67"/>
                <a:gd name="T82" fmla="*/ 12 w 53"/>
                <a:gd name="T83" fmla="*/ 19 h 67"/>
                <a:gd name="T84" fmla="*/ 11 w 53"/>
                <a:gd name="T85" fmla="*/ 22 h 67"/>
                <a:gd name="T86" fmla="*/ 8 w 53"/>
                <a:gd name="T87" fmla="*/ 30 h 67"/>
                <a:gd name="T88" fmla="*/ 10 w 53"/>
                <a:gd name="T89" fmla="*/ 33 h 67"/>
                <a:gd name="T90" fmla="*/ 6 w 53"/>
                <a:gd name="T91" fmla="*/ 32 h 67"/>
                <a:gd name="T92" fmla="*/ 4 w 53"/>
                <a:gd name="T93" fmla="*/ 33 h 67"/>
                <a:gd name="T94" fmla="*/ 2 w 53"/>
                <a:gd name="T95" fmla="*/ 33 h 67"/>
                <a:gd name="T96" fmla="*/ 0 w 53"/>
                <a:gd name="T97" fmla="*/ 42 h 67"/>
                <a:gd name="T98" fmla="*/ 4 w 53"/>
                <a:gd name="T99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67">
                  <a:moveTo>
                    <a:pt x="4" y="46"/>
                  </a:moveTo>
                  <a:cubicBezTo>
                    <a:pt x="5" y="47"/>
                    <a:pt x="10" y="48"/>
                    <a:pt x="11" y="48"/>
                  </a:cubicBezTo>
                  <a:cubicBezTo>
                    <a:pt x="12" y="48"/>
                    <a:pt x="12" y="49"/>
                    <a:pt x="13" y="50"/>
                  </a:cubicBezTo>
                  <a:cubicBezTo>
                    <a:pt x="15" y="51"/>
                    <a:pt x="15" y="50"/>
                    <a:pt x="16" y="49"/>
                  </a:cubicBezTo>
                  <a:cubicBezTo>
                    <a:pt x="18" y="48"/>
                    <a:pt x="18" y="50"/>
                    <a:pt x="19" y="51"/>
                  </a:cubicBezTo>
                  <a:cubicBezTo>
                    <a:pt x="21" y="52"/>
                    <a:pt x="18" y="54"/>
                    <a:pt x="20" y="56"/>
                  </a:cubicBezTo>
                  <a:cubicBezTo>
                    <a:pt x="21" y="57"/>
                    <a:pt x="19" y="59"/>
                    <a:pt x="19" y="61"/>
                  </a:cubicBezTo>
                  <a:cubicBezTo>
                    <a:pt x="19" y="62"/>
                    <a:pt x="29" y="63"/>
                    <a:pt x="30" y="63"/>
                  </a:cubicBezTo>
                  <a:cubicBezTo>
                    <a:pt x="31" y="63"/>
                    <a:pt x="33" y="64"/>
                    <a:pt x="35" y="65"/>
                  </a:cubicBezTo>
                  <a:cubicBezTo>
                    <a:pt x="36" y="65"/>
                    <a:pt x="36" y="63"/>
                    <a:pt x="37" y="63"/>
                  </a:cubicBezTo>
                  <a:cubicBezTo>
                    <a:pt x="38" y="63"/>
                    <a:pt x="40" y="66"/>
                    <a:pt x="41" y="66"/>
                  </a:cubicBezTo>
                  <a:cubicBezTo>
                    <a:pt x="42" y="67"/>
                    <a:pt x="44" y="65"/>
                    <a:pt x="44" y="65"/>
                  </a:cubicBezTo>
                  <a:cubicBezTo>
                    <a:pt x="44" y="65"/>
                    <a:pt x="47" y="66"/>
                    <a:pt x="48" y="66"/>
                  </a:cubicBezTo>
                  <a:cubicBezTo>
                    <a:pt x="49" y="65"/>
                    <a:pt x="50" y="65"/>
                    <a:pt x="51" y="65"/>
                  </a:cubicBezTo>
                  <a:cubicBezTo>
                    <a:pt x="53" y="64"/>
                    <a:pt x="52" y="61"/>
                    <a:pt x="51" y="62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49" y="59"/>
                    <a:pt x="47" y="59"/>
                    <a:pt x="46" y="58"/>
                  </a:cubicBezTo>
                  <a:cubicBezTo>
                    <a:pt x="45" y="57"/>
                    <a:pt x="41" y="54"/>
                    <a:pt x="41" y="53"/>
                  </a:cubicBezTo>
                  <a:cubicBezTo>
                    <a:pt x="41" y="52"/>
                    <a:pt x="39" y="50"/>
                    <a:pt x="39" y="49"/>
                  </a:cubicBezTo>
                  <a:cubicBezTo>
                    <a:pt x="40" y="49"/>
                    <a:pt x="35" y="44"/>
                    <a:pt x="35" y="43"/>
                  </a:cubicBezTo>
                  <a:cubicBezTo>
                    <a:pt x="35" y="42"/>
                    <a:pt x="33" y="39"/>
                    <a:pt x="33" y="38"/>
                  </a:cubicBezTo>
                  <a:cubicBezTo>
                    <a:pt x="32" y="36"/>
                    <a:pt x="34" y="34"/>
                    <a:pt x="35" y="33"/>
                  </a:cubicBezTo>
                  <a:cubicBezTo>
                    <a:pt x="36" y="31"/>
                    <a:pt x="34" y="31"/>
                    <a:pt x="33" y="31"/>
                  </a:cubicBezTo>
                  <a:cubicBezTo>
                    <a:pt x="31" y="30"/>
                    <a:pt x="32" y="28"/>
                    <a:pt x="32" y="26"/>
                  </a:cubicBezTo>
                  <a:cubicBezTo>
                    <a:pt x="33" y="24"/>
                    <a:pt x="32" y="24"/>
                    <a:pt x="32" y="23"/>
                  </a:cubicBezTo>
                  <a:cubicBezTo>
                    <a:pt x="32" y="23"/>
                    <a:pt x="35" y="20"/>
                    <a:pt x="35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4"/>
                    <a:pt x="37" y="15"/>
                    <a:pt x="38" y="16"/>
                  </a:cubicBezTo>
                  <a:cubicBezTo>
                    <a:pt x="40" y="16"/>
                    <a:pt x="38" y="14"/>
                    <a:pt x="38" y="13"/>
                  </a:cubicBezTo>
                  <a:cubicBezTo>
                    <a:pt x="38" y="12"/>
                    <a:pt x="40" y="11"/>
                    <a:pt x="41" y="11"/>
                  </a:cubicBezTo>
                  <a:cubicBezTo>
                    <a:pt x="41" y="10"/>
                    <a:pt x="41" y="7"/>
                    <a:pt x="41" y="6"/>
                  </a:cubicBezTo>
                  <a:cubicBezTo>
                    <a:pt x="40" y="5"/>
                    <a:pt x="38" y="6"/>
                    <a:pt x="36" y="4"/>
                  </a:cubicBezTo>
                  <a:cubicBezTo>
                    <a:pt x="35" y="3"/>
                    <a:pt x="33" y="3"/>
                    <a:pt x="31" y="3"/>
                  </a:cubicBezTo>
                  <a:cubicBezTo>
                    <a:pt x="29" y="3"/>
                    <a:pt x="28" y="1"/>
                    <a:pt x="26" y="1"/>
                  </a:cubicBezTo>
                  <a:cubicBezTo>
                    <a:pt x="24" y="0"/>
                    <a:pt x="26" y="2"/>
                    <a:pt x="26" y="3"/>
                  </a:cubicBezTo>
                  <a:cubicBezTo>
                    <a:pt x="26" y="4"/>
                    <a:pt x="22" y="2"/>
                    <a:pt x="20" y="3"/>
                  </a:cubicBezTo>
                  <a:cubicBezTo>
                    <a:pt x="18" y="4"/>
                    <a:pt x="18" y="9"/>
                    <a:pt x="17" y="11"/>
                  </a:cubicBezTo>
                  <a:cubicBezTo>
                    <a:pt x="16" y="12"/>
                    <a:pt x="14" y="11"/>
                    <a:pt x="12" y="11"/>
                  </a:cubicBezTo>
                  <a:cubicBezTo>
                    <a:pt x="11" y="11"/>
                    <a:pt x="12" y="14"/>
                    <a:pt x="12" y="14"/>
                  </a:cubicBezTo>
                  <a:cubicBezTo>
                    <a:pt x="12" y="15"/>
                    <a:pt x="10" y="15"/>
                    <a:pt x="8" y="15"/>
                  </a:cubicBezTo>
                  <a:cubicBezTo>
                    <a:pt x="6" y="15"/>
                    <a:pt x="6" y="17"/>
                    <a:pt x="8" y="18"/>
                  </a:cubicBezTo>
                  <a:cubicBezTo>
                    <a:pt x="10" y="20"/>
                    <a:pt x="11" y="19"/>
                    <a:pt x="12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1"/>
                    <a:pt x="10" y="32"/>
                    <a:pt x="10" y="33"/>
                  </a:cubicBezTo>
                  <a:cubicBezTo>
                    <a:pt x="10" y="34"/>
                    <a:pt x="8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3"/>
                    <a:pt x="2" y="33"/>
                  </a:cubicBezTo>
                  <a:cubicBezTo>
                    <a:pt x="1" y="34"/>
                    <a:pt x="0" y="39"/>
                    <a:pt x="0" y="42"/>
                  </a:cubicBezTo>
                  <a:cubicBezTo>
                    <a:pt x="0" y="44"/>
                    <a:pt x="2" y="46"/>
                    <a:pt x="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0" name="Freeform 116"/>
            <p:cNvSpPr/>
            <p:nvPr/>
          </p:nvSpPr>
          <p:spPr bwMode="auto">
            <a:xfrm>
              <a:off x="6478831" y="2155152"/>
              <a:ext cx="12987" cy="12987"/>
            </a:xfrm>
            <a:custGeom>
              <a:avLst/>
              <a:gdLst>
                <a:gd name="T0" fmla="*/ 1 w 8"/>
                <a:gd name="T1" fmla="*/ 0 h 8"/>
                <a:gd name="T2" fmla="*/ 2 w 8"/>
                <a:gd name="T3" fmla="*/ 3 h 8"/>
                <a:gd name="T4" fmla="*/ 6 w 8"/>
                <a:gd name="T5" fmla="*/ 8 h 8"/>
                <a:gd name="T6" fmla="*/ 6 w 8"/>
                <a:gd name="T7" fmla="*/ 2 h 8"/>
                <a:gd name="T8" fmla="*/ 1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6" y="8"/>
                  </a:cubicBezTo>
                  <a:cubicBezTo>
                    <a:pt x="8" y="8"/>
                    <a:pt x="6" y="4"/>
                    <a:pt x="6" y="2"/>
                  </a:cubicBezTo>
                  <a:cubicBezTo>
                    <a:pt x="5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1" name="Freeform 117"/>
            <p:cNvSpPr/>
            <p:nvPr/>
          </p:nvSpPr>
          <p:spPr bwMode="auto">
            <a:xfrm>
              <a:off x="6484983" y="1924126"/>
              <a:ext cx="207103" cy="155156"/>
            </a:xfrm>
            <a:custGeom>
              <a:avLst/>
              <a:gdLst>
                <a:gd name="T0" fmla="*/ 8 w 128"/>
                <a:gd name="T1" fmla="*/ 89 h 96"/>
                <a:gd name="T2" fmla="*/ 21 w 128"/>
                <a:gd name="T3" fmla="*/ 92 h 96"/>
                <a:gd name="T4" fmla="*/ 32 w 128"/>
                <a:gd name="T5" fmla="*/ 96 h 96"/>
                <a:gd name="T6" fmla="*/ 35 w 128"/>
                <a:gd name="T7" fmla="*/ 88 h 96"/>
                <a:gd name="T8" fmla="*/ 39 w 128"/>
                <a:gd name="T9" fmla="*/ 86 h 96"/>
                <a:gd name="T10" fmla="*/ 41 w 128"/>
                <a:gd name="T11" fmla="*/ 82 h 96"/>
                <a:gd name="T12" fmla="*/ 42 w 128"/>
                <a:gd name="T13" fmla="*/ 77 h 96"/>
                <a:gd name="T14" fmla="*/ 44 w 128"/>
                <a:gd name="T15" fmla="*/ 74 h 96"/>
                <a:gd name="T16" fmla="*/ 47 w 128"/>
                <a:gd name="T17" fmla="*/ 68 h 96"/>
                <a:gd name="T18" fmla="*/ 47 w 128"/>
                <a:gd name="T19" fmla="*/ 65 h 96"/>
                <a:gd name="T20" fmla="*/ 53 w 128"/>
                <a:gd name="T21" fmla="*/ 63 h 96"/>
                <a:gd name="T22" fmla="*/ 55 w 128"/>
                <a:gd name="T23" fmla="*/ 58 h 96"/>
                <a:gd name="T24" fmla="*/ 63 w 128"/>
                <a:gd name="T25" fmla="*/ 58 h 96"/>
                <a:gd name="T26" fmla="*/ 68 w 128"/>
                <a:gd name="T27" fmla="*/ 51 h 96"/>
                <a:gd name="T28" fmla="*/ 73 w 128"/>
                <a:gd name="T29" fmla="*/ 51 h 96"/>
                <a:gd name="T30" fmla="*/ 83 w 128"/>
                <a:gd name="T31" fmla="*/ 44 h 96"/>
                <a:gd name="T32" fmla="*/ 97 w 128"/>
                <a:gd name="T33" fmla="*/ 36 h 96"/>
                <a:gd name="T34" fmla="*/ 113 w 128"/>
                <a:gd name="T35" fmla="*/ 37 h 96"/>
                <a:gd name="T36" fmla="*/ 123 w 128"/>
                <a:gd name="T37" fmla="*/ 30 h 96"/>
                <a:gd name="T38" fmla="*/ 124 w 128"/>
                <a:gd name="T39" fmla="*/ 25 h 96"/>
                <a:gd name="T40" fmla="*/ 127 w 128"/>
                <a:gd name="T41" fmla="*/ 19 h 96"/>
                <a:gd name="T42" fmla="*/ 127 w 128"/>
                <a:gd name="T43" fmla="*/ 11 h 96"/>
                <a:gd name="T44" fmla="*/ 123 w 128"/>
                <a:gd name="T45" fmla="*/ 4 h 96"/>
                <a:gd name="T46" fmla="*/ 115 w 128"/>
                <a:gd name="T47" fmla="*/ 2 h 96"/>
                <a:gd name="T48" fmla="*/ 108 w 128"/>
                <a:gd name="T49" fmla="*/ 2 h 96"/>
                <a:gd name="T50" fmla="*/ 105 w 128"/>
                <a:gd name="T51" fmla="*/ 12 h 96"/>
                <a:gd name="T52" fmla="*/ 94 w 128"/>
                <a:gd name="T53" fmla="*/ 21 h 96"/>
                <a:gd name="T54" fmla="*/ 79 w 128"/>
                <a:gd name="T55" fmla="*/ 25 h 96"/>
                <a:gd name="T56" fmla="*/ 74 w 128"/>
                <a:gd name="T57" fmla="*/ 23 h 96"/>
                <a:gd name="T58" fmla="*/ 66 w 128"/>
                <a:gd name="T59" fmla="*/ 21 h 96"/>
                <a:gd name="T60" fmla="*/ 59 w 128"/>
                <a:gd name="T61" fmla="*/ 23 h 96"/>
                <a:gd name="T62" fmla="*/ 57 w 128"/>
                <a:gd name="T63" fmla="*/ 28 h 96"/>
                <a:gd name="T64" fmla="*/ 46 w 128"/>
                <a:gd name="T65" fmla="*/ 36 h 96"/>
                <a:gd name="T66" fmla="*/ 43 w 128"/>
                <a:gd name="T67" fmla="*/ 37 h 96"/>
                <a:gd name="T68" fmla="*/ 34 w 128"/>
                <a:gd name="T69" fmla="*/ 42 h 96"/>
                <a:gd name="T70" fmla="*/ 32 w 128"/>
                <a:gd name="T71" fmla="*/ 46 h 96"/>
                <a:gd name="T72" fmla="*/ 25 w 128"/>
                <a:gd name="T73" fmla="*/ 55 h 96"/>
                <a:gd name="T74" fmla="*/ 19 w 128"/>
                <a:gd name="T75" fmla="*/ 57 h 96"/>
                <a:gd name="T76" fmla="*/ 20 w 128"/>
                <a:gd name="T77" fmla="*/ 61 h 96"/>
                <a:gd name="T78" fmla="*/ 18 w 128"/>
                <a:gd name="T79" fmla="*/ 65 h 96"/>
                <a:gd name="T80" fmla="*/ 16 w 128"/>
                <a:gd name="T81" fmla="*/ 69 h 96"/>
                <a:gd name="T82" fmla="*/ 19 w 128"/>
                <a:gd name="T83" fmla="*/ 78 h 96"/>
                <a:gd name="T84" fmla="*/ 10 w 128"/>
                <a:gd name="T85" fmla="*/ 78 h 96"/>
                <a:gd name="T86" fmla="*/ 2 w 128"/>
                <a:gd name="T8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8" h="96">
                  <a:moveTo>
                    <a:pt x="8" y="84"/>
                  </a:moveTo>
                  <a:cubicBezTo>
                    <a:pt x="10" y="83"/>
                    <a:pt x="8" y="88"/>
                    <a:pt x="8" y="89"/>
                  </a:cubicBezTo>
                  <a:cubicBezTo>
                    <a:pt x="9" y="89"/>
                    <a:pt x="13" y="89"/>
                    <a:pt x="15" y="90"/>
                  </a:cubicBezTo>
                  <a:cubicBezTo>
                    <a:pt x="17" y="90"/>
                    <a:pt x="19" y="91"/>
                    <a:pt x="21" y="92"/>
                  </a:cubicBezTo>
                  <a:cubicBezTo>
                    <a:pt x="22" y="93"/>
                    <a:pt x="25" y="92"/>
                    <a:pt x="26" y="93"/>
                  </a:cubicBezTo>
                  <a:cubicBezTo>
                    <a:pt x="26" y="94"/>
                    <a:pt x="30" y="96"/>
                    <a:pt x="32" y="96"/>
                  </a:cubicBezTo>
                  <a:cubicBezTo>
                    <a:pt x="33" y="95"/>
                    <a:pt x="35" y="93"/>
                    <a:pt x="35" y="92"/>
                  </a:cubicBezTo>
                  <a:cubicBezTo>
                    <a:pt x="35" y="91"/>
                    <a:pt x="37" y="89"/>
                    <a:pt x="35" y="88"/>
                  </a:cubicBezTo>
                  <a:cubicBezTo>
                    <a:pt x="33" y="87"/>
                    <a:pt x="32" y="86"/>
                    <a:pt x="33" y="85"/>
                  </a:cubicBezTo>
                  <a:cubicBezTo>
                    <a:pt x="34" y="85"/>
                    <a:pt x="38" y="87"/>
                    <a:pt x="39" y="86"/>
                  </a:cubicBezTo>
                  <a:cubicBezTo>
                    <a:pt x="40" y="84"/>
                    <a:pt x="38" y="83"/>
                    <a:pt x="38" y="82"/>
                  </a:cubicBezTo>
                  <a:cubicBezTo>
                    <a:pt x="38" y="81"/>
                    <a:pt x="41" y="83"/>
                    <a:pt x="41" y="82"/>
                  </a:cubicBezTo>
                  <a:cubicBezTo>
                    <a:pt x="41" y="81"/>
                    <a:pt x="40" y="80"/>
                    <a:pt x="38" y="79"/>
                  </a:cubicBezTo>
                  <a:cubicBezTo>
                    <a:pt x="36" y="77"/>
                    <a:pt x="40" y="77"/>
                    <a:pt x="42" y="77"/>
                  </a:cubicBezTo>
                  <a:cubicBezTo>
                    <a:pt x="44" y="77"/>
                    <a:pt x="42" y="76"/>
                    <a:pt x="41" y="75"/>
                  </a:cubicBezTo>
                  <a:cubicBezTo>
                    <a:pt x="41" y="74"/>
                    <a:pt x="43" y="74"/>
                    <a:pt x="44" y="74"/>
                  </a:cubicBezTo>
                  <a:cubicBezTo>
                    <a:pt x="45" y="74"/>
                    <a:pt x="47" y="74"/>
                    <a:pt x="47" y="72"/>
                  </a:cubicBezTo>
                  <a:cubicBezTo>
                    <a:pt x="47" y="71"/>
                    <a:pt x="46" y="68"/>
                    <a:pt x="47" y="68"/>
                  </a:cubicBezTo>
                  <a:cubicBezTo>
                    <a:pt x="48" y="68"/>
                    <a:pt x="51" y="68"/>
                    <a:pt x="51" y="67"/>
                  </a:cubicBezTo>
                  <a:cubicBezTo>
                    <a:pt x="51" y="66"/>
                    <a:pt x="48" y="66"/>
                    <a:pt x="47" y="65"/>
                  </a:cubicBezTo>
                  <a:cubicBezTo>
                    <a:pt x="47" y="65"/>
                    <a:pt x="48" y="64"/>
                    <a:pt x="50" y="64"/>
                  </a:cubicBezTo>
                  <a:cubicBezTo>
                    <a:pt x="51" y="64"/>
                    <a:pt x="52" y="64"/>
                    <a:pt x="53" y="63"/>
                  </a:cubicBezTo>
                  <a:cubicBezTo>
                    <a:pt x="54" y="62"/>
                    <a:pt x="55" y="63"/>
                    <a:pt x="56" y="62"/>
                  </a:cubicBezTo>
                  <a:cubicBezTo>
                    <a:pt x="57" y="61"/>
                    <a:pt x="55" y="60"/>
                    <a:pt x="55" y="58"/>
                  </a:cubicBezTo>
                  <a:cubicBezTo>
                    <a:pt x="54" y="57"/>
                    <a:pt x="59" y="60"/>
                    <a:pt x="61" y="60"/>
                  </a:cubicBezTo>
                  <a:cubicBezTo>
                    <a:pt x="63" y="60"/>
                    <a:pt x="63" y="58"/>
                    <a:pt x="63" y="58"/>
                  </a:cubicBezTo>
                  <a:cubicBezTo>
                    <a:pt x="63" y="57"/>
                    <a:pt x="65" y="58"/>
                    <a:pt x="66" y="58"/>
                  </a:cubicBezTo>
                  <a:cubicBezTo>
                    <a:pt x="67" y="57"/>
                    <a:pt x="67" y="53"/>
                    <a:pt x="68" y="51"/>
                  </a:cubicBezTo>
                  <a:cubicBezTo>
                    <a:pt x="69" y="50"/>
                    <a:pt x="69" y="52"/>
                    <a:pt x="70" y="53"/>
                  </a:cubicBezTo>
                  <a:cubicBezTo>
                    <a:pt x="71" y="54"/>
                    <a:pt x="72" y="52"/>
                    <a:pt x="73" y="51"/>
                  </a:cubicBezTo>
                  <a:cubicBezTo>
                    <a:pt x="75" y="50"/>
                    <a:pt x="74" y="50"/>
                    <a:pt x="75" y="49"/>
                  </a:cubicBezTo>
                  <a:cubicBezTo>
                    <a:pt x="77" y="49"/>
                    <a:pt x="81" y="45"/>
                    <a:pt x="83" y="44"/>
                  </a:cubicBezTo>
                  <a:cubicBezTo>
                    <a:pt x="86" y="43"/>
                    <a:pt x="88" y="41"/>
                    <a:pt x="90" y="39"/>
                  </a:cubicBezTo>
                  <a:cubicBezTo>
                    <a:pt x="91" y="37"/>
                    <a:pt x="96" y="36"/>
                    <a:pt x="97" y="36"/>
                  </a:cubicBezTo>
                  <a:cubicBezTo>
                    <a:pt x="99" y="36"/>
                    <a:pt x="102" y="37"/>
                    <a:pt x="105" y="38"/>
                  </a:cubicBezTo>
                  <a:cubicBezTo>
                    <a:pt x="108" y="38"/>
                    <a:pt x="110" y="38"/>
                    <a:pt x="113" y="37"/>
                  </a:cubicBezTo>
                  <a:cubicBezTo>
                    <a:pt x="115" y="35"/>
                    <a:pt x="115" y="35"/>
                    <a:pt x="116" y="34"/>
                  </a:cubicBezTo>
                  <a:cubicBezTo>
                    <a:pt x="118" y="33"/>
                    <a:pt x="122" y="31"/>
                    <a:pt x="123" y="30"/>
                  </a:cubicBezTo>
                  <a:cubicBezTo>
                    <a:pt x="124" y="30"/>
                    <a:pt x="127" y="27"/>
                    <a:pt x="127" y="28"/>
                  </a:cubicBezTo>
                  <a:cubicBezTo>
                    <a:pt x="126" y="28"/>
                    <a:pt x="124" y="26"/>
                    <a:pt x="124" y="25"/>
                  </a:cubicBezTo>
                  <a:cubicBezTo>
                    <a:pt x="124" y="24"/>
                    <a:pt x="125" y="22"/>
                    <a:pt x="126" y="21"/>
                  </a:cubicBezTo>
                  <a:cubicBezTo>
                    <a:pt x="127" y="20"/>
                    <a:pt x="128" y="20"/>
                    <a:pt x="127" y="19"/>
                  </a:cubicBezTo>
                  <a:cubicBezTo>
                    <a:pt x="126" y="18"/>
                    <a:pt x="125" y="15"/>
                    <a:pt x="125" y="13"/>
                  </a:cubicBezTo>
                  <a:cubicBezTo>
                    <a:pt x="125" y="12"/>
                    <a:pt x="126" y="12"/>
                    <a:pt x="127" y="11"/>
                  </a:cubicBezTo>
                  <a:cubicBezTo>
                    <a:pt x="128" y="10"/>
                    <a:pt x="125" y="8"/>
                    <a:pt x="124" y="7"/>
                  </a:cubicBezTo>
                  <a:cubicBezTo>
                    <a:pt x="123" y="6"/>
                    <a:pt x="123" y="4"/>
                    <a:pt x="123" y="4"/>
                  </a:cubicBezTo>
                  <a:cubicBezTo>
                    <a:pt x="123" y="3"/>
                    <a:pt x="121" y="2"/>
                    <a:pt x="118" y="1"/>
                  </a:cubicBezTo>
                  <a:cubicBezTo>
                    <a:pt x="116" y="0"/>
                    <a:pt x="116" y="2"/>
                    <a:pt x="115" y="2"/>
                  </a:cubicBezTo>
                  <a:cubicBezTo>
                    <a:pt x="114" y="3"/>
                    <a:pt x="113" y="2"/>
                    <a:pt x="113" y="2"/>
                  </a:cubicBezTo>
                  <a:cubicBezTo>
                    <a:pt x="113" y="1"/>
                    <a:pt x="109" y="2"/>
                    <a:pt x="108" y="2"/>
                  </a:cubicBezTo>
                  <a:cubicBezTo>
                    <a:pt x="107" y="3"/>
                    <a:pt x="108" y="5"/>
                    <a:pt x="108" y="6"/>
                  </a:cubicBezTo>
                  <a:cubicBezTo>
                    <a:pt x="108" y="7"/>
                    <a:pt x="105" y="10"/>
                    <a:pt x="105" y="12"/>
                  </a:cubicBezTo>
                  <a:cubicBezTo>
                    <a:pt x="104" y="14"/>
                    <a:pt x="101" y="17"/>
                    <a:pt x="99" y="17"/>
                  </a:cubicBezTo>
                  <a:cubicBezTo>
                    <a:pt x="97" y="18"/>
                    <a:pt x="96" y="19"/>
                    <a:pt x="94" y="21"/>
                  </a:cubicBezTo>
                  <a:cubicBezTo>
                    <a:pt x="92" y="23"/>
                    <a:pt x="87" y="24"/>
                    <a:pt x="84" y="24"/>
                  </a:cubicBezTo>
                  <a:cubicBezTo>
                    <a:pt x="80" y="24"/>
                    <a:pt x="81" y="25"/>
                    <a:pt x="79" y="25"/>
                  </a:cubicBezTo>
                  <a:cubicBezTo>
                    <a:pt x="77" y="26"/>
                    <a:pt x="77" y="23"/>
                    <a:pt x="76" y="21"/>
                  </a:cubicBezTo>
                  <a:cubicBezTo>
                    <a:pt x="75" y="20"/>
                    <a:pt x="75" y="22"/>
                    <a:pt x="74" y="23"/>
                  </a:cubicBezTo>
                  <a:cubicBezTo>
                    <a:pt x="73" y="24"/>
                    <a:pt x="72" y="24"/>
                    <a:pt x="71" y="24"/>
                  </a:cubicBezTo>
                  <a:cubicBezTo>
                    <a:pt x="70" y="25"/>
                    <a:pt x="67" y="22"/>
                    <a:pt x="66" y="21"/>
                  </a:cubicBezTo>
                  <a:cubicBezTo>
                    <a:pt x="65" y="20"/>
                    <a:pt x="63" y="22"/>
                    <a:pt x="62" y="22"/>
                  </a:cubicBezTo>
                  <a:cubicBezTo>
                    <a:pt x="61" y="23"/>
                    <a:pt x="62" y="23"/>
                    <a:pt x="59" y="23"/>
                  </a:cubicBezTo>
                  <a:cubicBezTo>
                    <a:pt x="56" y="23"/>
                    <a:pt x="58" y="24"/>
                    <a:pt x="59" y="25"/>
                  </a:cubicBezTo>
                  <a:cubicBezTo>
                    <a:pt x="60" y="26"/>
                    <a:pt x="58" y="26"/>
                    <a:pt x="57" y="28"/>
                  </a:cubicBezTo>
                  <a:cubicBezTo>
                    <a:pt x="56" y="29"/>
                    <a:pt x="51" y="34"/>
                    <a:pt x="49" y="34"/>
                  </a:cubicBezTo>
                  <a:cubicBezTo>
                    <a:pt x="47" y="35"/>
                    <a:pt x="48" y="36"/>
                    <a:pt x="46" y="36"/>
                  </a:cubicBezTo>
                  <a:cubicBezTo>
                    <a:pt x="44" y="36"/>
                    <a:pt x="45" y="34"/>
                    <a:pt x="44" y="34"/>
                  </a:cubicBezTo>
                  <a:cubicBezTo>
                    <a:pt x="42" y="34"/>
                    <a:pt x="43" y="36"/>
                    <a:pt x="43" y="37"/>
                  </a:cubicBezTo>
                  <a:cubicBezTo>
                    <a:pt x="44" y="38"/>
                    <a:pt x="42" y="39"/>
                    <a:pt x="40" y="40"/>
                  </a:cubicBezTo>
                  <a:cubicBezTo>
                    <a:pt x="38" y="41"/>
                    <a:pt x="37" y="41"/>
                    <a:pt x="34" y="42"/>
                  </a:cubicBezTo>
                  <a:cubicBezTo>
                    <a:pt x="32" y="44"/>
                    <a:pt x="35" y="45"/>
                    <a:pt x="35" y="46"/>
                  </a:cubicBezTo>
                  <a:cubicBezTo>
                    <a:pt x="35" y="47"/>
                    <a:pt x="33" y="46"/>
                    <a:pt x="32" y="46"/>
                  </a:cubicBezTo>
                  <a:cubicBezTo>
                    <a:pt x="31" y="46"/>
                    <a:pt x="28" y="48"/>
                    <a:pt x="29" y="49"/>
                  </a:cubicBezTo>
                  <a:cubicBezTo>
                    <a:pt x="31" y="49"/>
                    <a:pt x="27" y="54"/>
                    <a:pt x="25" y="55"/>
                  </a:cubicBezTo>
                  <a:cubicBezTo>
                    <a:pt x="24" y="56"/>
                    <a:pt x="24" y="55"/>
                    <a:pt x="23" y="55"/>
                  </a:cubicBezTo>
                  <a:cubicBezTo>
                    <a:pt x="21" y="55"/>
                    <a:pt x="20" y="56"/>
                    <a:pt x="19" y="57"/>
                  </a:cubicBezTo>
                  <a:cubicBezTo>
                    <a:pt x="19" y="57"/>
                    <a:pt x="20" y="58"/>
                    <a:pt x="21" y="58"/>
                  </a:cubicBezTo>
                  <a:cubicBezTo>
                    <a:pt x="22" y="58"/>
                    <a:pt x="21" y="60"/>
                    <a:pt x="20" y="61"/>
                  </a:cubicBezTo>
                  <a:cubicBezTo>
                    <a:pt x="19" y="62"/>
                    <a:pt x="23" y="63"/>
                    <a:pt x="23" y="64"/>
                  </a:cubicBezTo>
                  <a:cubicBezTo>
                    <a:pt x="23" y="65"/>
                    <a:pt x="20" y="64"/>
                    <a:pt x="18" y="65"/>
                  </a:cubicBezTo>
                  <a:cubicBezTo>
                    <a:pt x="17" y="66"/>
                    <a:pt x="20" y="68"/>
                    <a:pt x="21" y="69"/>
                  </a:cubicBezTo>
                  <a:cubicBezTo>
                    <a:pt x="22" y="70"/>
                    <a:pt x="18" y="69"/>
                    <a:pt x="16" y="69"/>
                  </a:cubicBezTo>
                  <a:cubicBezTo>
                    <a:pt x="14" y="70"/>
                    <a:pt x="18" y="72"/>
                    <a:pt x="17" y="74"/>
                  </a:cubicBezTo>
                  <a:cubicBezTo>
                    <a:pt x="16" y="75"/>
                    <a:pt x="19" y="76"/>
                    <a:pt x="19" y="78"/>
                  </a:cubicBezTo>
                  <a:cubicBezTo>
                    <a:pt x="19" y="79"/>
                    <a:pt x="16" y="76"/>
                    <a:pt x="14" y="76"/>
                  </a:cubicBezTo>
                  <a:cubicBezTo>
                    <a:pt x="11" y="76"/>
                    <a:pt x="11" y="76"/>
                    <a:pt x="10" y="78"/>
                  </a:cubicBezTo>
                  <a:cubicBezTo>
                    <a:pt x="10" y="79"/>
                    <a:pt x="11" y="81"/>
                    <a:pt x="8" y="81"/>
                  </a:cubicBezTo>
                  <a:cubicBezTo>
                    <a:pt x="5" y="81"/>
                    <a:pt x="4" y="82"/>
                    <a:pt x="2" y="85"/>
                  </a:cubicBezTo>
                  <a:cubicBezTo>
                    <a:pt x="0" y="88"/>
                    <a:pt x="6" y="84"/>
                    <a:pt x="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2" name="Freeform 118"/>
            <p:cNvSpPr/>
            <p:nvPr/>
          </p:nvSpPr>
          <p:spPr bwMode="auto">
            <a:xfrm>
              <a:off x="6050956" y="2168139"/>
              <a:ext cx="20505" cy="16404"/>
            </a:xfrm>
            <a:custGeom>
              <a:avLst/>
              <a:gdLst>
                <a:gd name="T0" fmla="*/ 2 w 13"/>
                <a:gd name="T1" fmla="*/ 10 h 10"/>
                <a:gd name="T2" fmla="*/ 12 w 13"/>
                <a:gd name="T3" fmla="*/ 4 h 10"/>
                <a:gd name="T4" fmla="*/ 11 w 13"/>
                <a:gd name="T5" fmla="*/ 1 h 10"/>
                <a:gd name="T6" fmla="*/ 2 w 13"/>
                <a:gd name="T7" fmla="*/ 6 h 10"/>
                <a:gd name="T8" fmla="*/ 2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10"/>
                  </a:moveTo>
                  <a:cubicBezTo>
                    <a:pt x="4" y="9"/>
                    <a:pt x="12" y="6"/>
                    <a:pt x="12" y="4"/>
                  </a:cubicBezTo>
                  <a:cubicBezTo>
                    <a:pt x="12" y="2"/>
                    <a:pt x="13" y="0"/>
                    <a:pt x="11" y="1"/>
                  </a:cubicBezTo>
                  <a:cubicBezTo>
                    <a:pt x="8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3" name="Freeform 119"/>
            <p:cNvSpPr/>
            <p:nvPr/>
          </p:nvSpPr>
          <p:spPr bwMode="auto">
            <a:xfrm>
              <a:off x="5974403" y="2218034"/>
              <a:ext cx="21189" cy="23239"/>
            </a:xfrm>
            <a:custGeom>
              <a:avLst/>
              <a:gdLst>
                <a:gd name="T0" fmla="*/ 3 w 13"/>
                <a:gd name="T1" fmla="*/ 11 h 14"/>
                <a:gd name="T2" fmla="*/ 12 w 13"/>
                <a:gd name="T3" fmla="*/ 4 h 14"/>
                <a:gd name="T4" fmla="*/ 8 w 13"/>
                <a:gd name="T5" fmla="*/ 0 h 14"/>
                <a:gd name="T6" fmla="*/ 6 w 13"/>
                <a:gd name="T7" fmla="*/ 7 h 14"/>
                <a:gd name="T8" fmla="*/ 3 w 13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3" y="11"/>
                  </a:moveTo>
                  <a:cubicBezTo>
                    <a:pt x="5" y="9"/>
                    <a:pt x="13" y="5"/>
                    <a:pt x="12" y="4"/>
                  </a:cubicBezTo>
                  <a:cubicBezTo>
                    <a:pt x="11" y="3"/>
                    <a:pt x="10" y="0"/>
                    <a:pt x="8" y="0"/>
                  </a:cubicBezTo>
                  <a:cubicBezTo>
                    <a:pt x="6" y="1"/>
                    <a:pt x="7" y="5"/>
                    <a:pt x="6" y="7"/>
                  </a:cubicBezTo>
                  <a:cubicBezTo>
                    <a:pt x="4" y="8"/>
                    <a:pt x="0" y="14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4" name="Freeform 120"/>
            <p:cNvSpPr/>
            <p:nvPr/>
          </p:nvSpPr>
          <p:spPr bwMode="auto">
            <a:xfrm>
              <a:off x="6208846" y="2999284"/>
              <a:ext cx="34175" cy="19822"/>
            </a:xfrm>
            <a:custGeom>
              <a:avLst/>
              <a:gdLst>
                <a:gd name="T0" fmla="*/ 16 w 21"/>
                <a:gd name="T1" fmla="*/ 9 h 12"/>
                <a:gd name="T2" fmla="*/ 20 w 21"/>
                <a:gd name="T3" fmla="*/ 1 h 12"/>
                <a:gd name="T4" fmla="*/ 6 w 21"/>
                <a:gd name="T5" fmla="*/ 5 h 12"/>
                <a:gd name="T6" fmla="*/ 0 w 21"/>
                <a:gd name="T7" fmla="*/ 9 h 12"/>
                <a:gd name="T8" fmla="*/ 16 w 2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6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1" y="0"/>
                    <a:pt x="11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5" name="Freeform 121"/>
            <p:cNvSpPr/>
            <p:nvPr/>
          </p:nvSpPr>
          <p:spPr bwMode="auto">
            <a:xfrm>
              <a:off x="3750270" y="2701958"/>
              <a:ext cx="69718" cy="48529"/>
            </a:xfrm>
            <a:custGeom>
              <a:avLst/>
              <a:gdLst>
                <a:gd name="T0" fmla="*/ 22 w 43"/>
                <a:gd name="T1" fmla="*/ 22 h 30"/>
                <a:gd name="T2" fmla="*/ 27 w 43"/>
                <a:gd name="T3" fmla="*/ 25 h 30"/>
                <a:gd name="T4" fmla="*/ 38 w 43"/>
                <a:gd name="T5" fmla="*/ 30 h 30"/>
                <a:gd name="T6" fmla="*/ 35 w 43"/>
                <a:gd name="T7" fmla="*/ 20 h 30"/>
                <a:gd name="T8" fmla="*/ 29 w 43"/>
                <a:gd name="T9" fmla="*/ 14 h 30"/>
                <a:gd name="T10" fmla="*/ 20 w 43"/>
                <a:gd name="T11" fmla="*/ 6 h 30"/>
                <a:gd name="T12" fmla="*/ 6 w 43"/>
                <a:gd name="T13" fmla="*/ 0 h 30"/>
                <a:gd name="T14" fmla="*/ 3 w 43"/>
                <a:gd name="T15" fmla="*/ 5 h 30"/>
                <a:gd name="T16" fmla="*/ 18 w 43"/>
                <a:gd name="T17" fmla="*/ 18 h 30"/>
                <a:gd name="T18" fmla="*/ 22 w 43"/>
                <a:gd name="T1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0">
                  <a:moveTo>
                    <a:pt x="22" y="22"/>
                  </a:moveTo>
                  <a:cubicBezTo>
                    <a:pt x="23" y="22"/>
                    <a:pt x="26" y="22"/>
                    <a:pt x="27" y="25"/>
                  </a:cubicBezTo>
                  <a:cubicBezTo>
                    <a:pt x="27" y="28"/>
                    <a:pt x="34" y="30"/>
                    <a:pt x="38" y="30"/>
                  </a:cubicBezTo>
                  <a:cubicBezTo>
                    <a:pt x="43" y="30"/>
                    <a:pt x="37" y="23"/>
                    <a:pt x="35" y="20"/>
                  </a:cubicBezTo>
                  <a:cubicBezTo>
                    <a:pt x="33" y="17"/>
                    <a:pt x="29" y="15"/>
                    <a:pt x="29" y="14"/>
                  </a:cubicBezTo>
                  <a:cubicBezTo>
                    <a:pt x="29" y="12"/>
                    <a:pt x="23" y="6"/>
                    <a:pt x="20" y="6"/>
                  </a:cubicBezTo>
                  <a:cubicBezTo>
                    <a:pt x="17" y="5"/>
                    <a:pt x="8" y="1"/>
                    <a:pt x="6" y="0"/>
                  </a:cubicBezTo>
                  <a:cubicBezTo>
                    <a:pt x="4" y="0"/>
                    <a:pt x="0" y="4"/>
                    <a:pt x="3" y="5"/>
                  </a:cubicBezTo>
                  <a:cubicBezTo>
                    <a:pt x="5" y="7"/>
                    <a:pt x="14" y="15"/>
                    <a:pt x="18" y="18"/>
                  </a:cubicBezTo>
                  <a:cubicBezTo>
                    <a:pt x="21" y="21"/>
                    <a:pt x="2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6" name="Freeform 122"/>
            <p:cNvSpPr/>
            <p:nvPr/>
          </p:nvSpPr>
          <p:spPr bwMode="auto">
            <a:xfrm>
              <a:off x="3719513" y="2580293"/>
              <a:ext cx="32125" cy="30758"/>
            </a:xfrm>
            <a:custGeom>
              <a:avLst/>
              <a:gdLst>
                <a:gd name="T0" fmla="*/ 19 w 20"/>
                <a:gd name="T1" fmla="*/ 13 h 19"/>
                <a:gd name="T2" fmla="*/ 15 w 20"/>
                <a:gd name="T3" fmla="*/ 10 h 19"/>
                <a:gd name="T4" fmla="*/ 10 w 20"/>
                <a:gd name="T5" fmla="*/ 8 h 19"/>
                <a:gd name="T6" fmla="*/ 5 w 20"/>
                <a:gd name="T7" fmla="*/ 0 h 19"/>
                <a:gd name="T8" fmla="*/ 2 w 20"/>
                <a:gd name="T9" fmla="*/ 10 h 19"/>
                <a:gd name="T10" fmla="*/ 1 w 20"/>
                <a:gd name="T11" fmla="*/ 16 h 19"/>
                <a:gd name="T12" fmla="*/ 10 w 20"/>
                <a:gd name="T13" fmla="*/ 19 h 19"/>
                <a:gd name="T14" fmla="*/ 19 w 20"/>
                <a:gd name="T1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19" y="13"/>
                  </a:moveTo>
                  <a:cubicBezTo>
                    <a:pt x="20" y="10"/>
                    <a:pt x="18" y="9"/>
                    <a:pt x="15" y="10"/>
                  </a:cubicBezTo>
                  <a:cubicBezTo>
                    <a:pt x="12" y="11"/>
                    <a:pt x="12" y="10"/>
                    <a:pt x="10" y="8"/>
                  </a:cubicBezTo>
                  <a:cubicBezTo>
                    <a:pt x="7" y="5"/>
                    <a:pt x="7" y="0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7"/>
                    <a:pt x="6" y="18"/>
                    <a:pt x="10" y="19"/>
                  </a:cubicBezTo>
                  <a:cubicBezTo>
                    <a:pt x="12" y="19"/>
                    <a:pt x="19" y="15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7" name="Freeform 123"/>
            <p:cNvSpPr/>
            <p:nvPr/>
          </p:nvSpPr>
          <p:spPr bwMode="auto">
            <a:xfrm>
              <a:off x="3713361" y="2622671"/>
              <a:ext cx="22556" cy="41694"/>
            </a:xfrm>
            <a:custGeom>
              <a:avLst/>
              <a:gdLst>
                <a:gd name="T0" fmla="*/ 7 w 14"/>
                <a:gd name="T1" fmla="*/ 3 h 26"/>
                <a:gd name="T2" fmla="*/ 4 w 14"/>
                <a:gd name="T3" fmla="*/ 1 h 26"/>
                <a:gd name="T4" fmla="*/ 1 w 14"/>
                <a:gd name="T5" fmla="*/ 13 h 26"/>
                <a:gd name="T6" fmla="*/ 3 w 14"/>
                <a:gd name="T7" fmla="*/ 24 h 26"/>
                <a:gd name="T8" fmla="*/ 8 w 14"/>
                <a:gd name="T9" fmla="*/ 14 h 26"/>
                <a:gd name="T10" fmla="*/ 12 w 14"/>
                <a:gd name="T11" fmla="*/ 4 h 26"/>
                <a:gd name="T12" fmla="*/ 7 w 14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3"/>
                  </a:moveTo>
                  <a:cubicBezTo>
                    <a:pt x="6" y="2"/>
                    <a:pt x="5" y="0"/>
                    <a:pt x="4" y="1"/>
                  </a:cubicBezTo>
                  <a:cubicBezTo>
                    <a:pt x="3" y="3"/>
                    <a:pt x="1" y="9"/>
                    <a:pt x="1" y="13"/>
                  </a:cubicBezTo>
                  <a:cubicBezTo>
                    <a:pt x="1" y="17"/>
                    <a:pt x="0" y="26"/>
                    <a:pt x="3" y="24"/>
                  </a:cubicBezTo>
                  <a:cubicBezTo>
                    <a:pt x="6" y="22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ubicBezTo>
                    <a:pt x="11" y="4"/>
                    <a:pt x="8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8" name="Freeform 124"/>
            <p:cNvSpPr/>
            <p:nvPr/>
          </p:nvSpPr>
          <p:spPr bwMode="auto">
            <a:xfrm>
              <a:off x="3695590" y="2538600"/>
              <a:ext cx="19138" cy="43744"/>
            </a:xfrm>
            <a:custGeom>
              <a:avLst/>
              <a:gdLst>
                <a:gd name="T0" fmla="*/ 7 w 12"/>
                <a:gd name="T1" fmla="*/ 3 h 27"/>
                <a:gd name="T2" fmla="*/ 2 w 12"/>
                <a:gd name="T3" fmla="*/ 0 h 27"/>
                <a:gd name="T4" fmla="*/ 5 w 12"/>
                <a:gd name="T5" fmla="*/ 10 h 27"/>
                <a:gd name="T6" fmla="*/ 7 w 12"/>
                <a:gd name="T7" fmla="*/ 24 h 27"/>
                <a:gd name="T8" fmla="*/ 12 w 12"/>
                <a:gd name="T9" fmla="*/ 15 h 27"/>
                <a:gd name="T10" fmla="*/ 10 w 12"/>
                <a:gd name="T11" fmla="*/ 8 h 27"/>
                <a:gd name="T12" fmla="*/ 7 w 12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">
                  <a:moveTo>
                    <a:pt x="7" y="3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1"/>
                    <a:pt x="4" y="7"/>
                    <a:pt x="5" y="10"/>
                  </a:cubicBezTo>
                  <a:cubicBezTo>
                    <a:pt x="6" y="12"/>
                    <a:pt x="6" y="21"/>
                    <a:pt x="7" y="24"/>
                  </a:cubicBezTo>
                  <a:cubicBezTo>
                    <a:pt x="8" y="27"/>
                    <a:pt x="12" y="16"/>
                    <a:pt x="12" y="15"/>
                  </a:cubicBezTo>
                  <a:cubicBezTo>
                    <a:pt x="12" y="13"/>
                    <a:pt x="9" y="10"/>
                    <a:pt x="10" y="8"/>
                  </a:cubicBezTo>
                  <a:cubicBezTo>
                    <a:pt x="10" y="7"/>
                    <a:pt x="9" y="6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9" name="Freeform 125"/>
            <p:cNvSpPr/>
            <p:nvPr/>
          </p:nvSpPr>
          <p:spPr bwMode="auto">
            <a:xfrm>
              <a:off x="3716095" y="2539967"/>
              <a:ext cx="15037" cy="24606"/>
            </a:xfrm>
            <a:custGeom>
              <a:avLst/>
              <a:gdLst>
                <a:gd name="T0" fmla="*/ 1 w 9"/>
                <a:gd name="T1" fmla="*/ 1 h 15"/>
                <a:gd name="T2" fmla="*/ 3 w 9"/>
                <a:gd name="T3" fmla="*/ 7 h 15"/>
                <a:gd name="T4" fmla="*/ 2 w 9"/>
                <a:gd name="T5" fmla="*/ 13 h 15"/>
                <a:gd name="T6" fmla="*/ 9 w 9"/>
                <a:gd name="T7" fmla="*/ 6 h 15"/>
                <a:gd name="T8" fmla="*/ 1 w 9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1" y="1"/>
                  </a:moveTo>
                  <a:cubicBezTo>
                    <a:pt x="0" y="0"/>
                    <a:pt x="2" y="4"/>
                    <a:pt x="3" y="7"/>
                  </a:cubicBezTo>
                  <a:cubicBezTo>
                    <a:pt x="5" y="9"/>
                    <a:pt x="2" y="10"/>
                    <a:pt x="2" y="13"/>
                  </a:cubicBezTo>
                  <a:cubicBezTo>
                    <a:pt x="3" y="15"/>
                    <a:pt x="9" y="7"/>
                    <a:pt x="9" y="6"/>
                  </a:cubicBezTo>
                  <a:cubicBezTo>
                    <a:pt x="9" y="4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0" name="Freeform 126"/>
            <p:cNvSpPr/>
            <p:nvPr/>
          </p:nvSpPr>
          <p:spPr bwMode="auto">
            <a:xfrm>
              <a:off x="3724297" y="2557738"/>
              <a:ext cx="11620" cy="17771"/>
            </a:xfrm>
            <a:custGeom>
              <a:avLst/>
              <a:gdLst>
                <a:gd name="T0" fmla="*/ 4 w 7"/>
                <a:gd name="T1" fmla="*/ 10 h 11"/>
                <a:gd name="T2" fmla="*/ 2 w 7"/>
                <a:gd name="T3" fmla="*/ 3 h 11"/>
                <a:gd name="T4" fmla="*/ 1 w 7"/>
                <a:gd name="T5" fmla="*/ 9 h 11"/>
                <a:gd name="T6" fmla="*/ 4 w 7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4" y="10"/>
                  </a:moveTo>
                  <a:cubicBezTo>
                    <a:pt x="5" y="9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1" name="Freeform 127"/>
            <p:cNvSpPr/>
            <p:nvPr/>
          </p:nvSpPr>
          <p:spPr bwMode="auto">
            <a:xfrm>
              <a:off x="3409200" y="2539967"/>
              <a:ext cx="43744" cy="37593"/>
            </a:xfrm>
            <a:custGeom>
              <a:avLst/>
              <a:gdLst>
                <a:gd name="T0" fmla="*/ 25 w 27"/>
                <a:gd name="T1" fmla="*/ 6 h 23"/>
                <a:gd name="T2" fmla="*/ 22 w 27"/>
                <a:gd name="T3" fmla="*/ 2 h 23"/>
                <a:gd name="T4" fmla="*/ 21 w 27"/>
                <a:gd name="T5" fmla="*/ 5 h 23"/>
                <a:gd name="T6" fmla="*/ 15 w 27"/>
                <a:gd name="T7" fmla="*/ 5 h 23"/>
                <a:gd name="T8" fmla="*/ 13 w 27"/>
                <a:gd name="T9" fmla="*/ 9 h 23"/>
                <a:gd name="T10" fmla="*/ 8 w 27"/>
                <a:gd name="T11" fmla="*/ 8 h 23"/>
                <a:gd name="T12" fmla="*/ 2 w 27"/>
                <a:gd name="T13" fmla="*/ 15 h 23"/>
                <a:gd name="T14" fmla="*/ 6 w 27"/>
                <a:gd name="T15" fmla="*/ 17 h 23"/>
                <a:gd name="T16" fmla="*/ 6 w 27"/>
                <a:gd name="T17" fmla="*/ 21 h 23"/>
                <a:gd name="T18" fmla="*/ 14 w 27"/>
                <a:gd name="T19" fmla="*/ 16 h 23"/>
                <a:gd name="T20" fmla="*/ 16 w 27"/>
                <a:gd name="T21" fmla="*/ 18 h 23"/>
                <a:gd name="T22" fmla="*/ 25 w 27"/>
                <a:gd name="T23" fmla="*/ 11 h 23"/>
                <a:gd name="T24" fmla="*/ 25 w 27"/>
                <a:gd name="T2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3">
                  <a:moveTo>
                    <a:pt x="25" y="6"/>
                  </a:moveTo>
                  <a:cubicBezTo>
                    <a:pt x="23" y="5"/>
                    <a:pt x="24" y="4"/>
                    <a:pt x="22" y="2"/>
                  </a:cubicBezTo>
                  <a:cubicBezTo>
                    <a:pt x="21" y="0"/>
                    <a:pt x="22" y="4"/>
                    <a:pt x="21" y="5"/>
                  </a:cubicBezTo>
                  <a:cubicBezTo>
                    <a:pt x="21" y="6"/>
                    <a:pt x="17" y="5"/>
                    <a:pt x="15" y="5"/>
                  </a:cubicBezTo>
                  <a:cubicBezTo>
                    <a:pt x="12" y="5"/>
                    <a:pt x="14" y="7"/>
                    <a:pt x="13" y="9"/>
                  </a:cubicBezTo>
                  <a:cubicBezTo>
                    <a:pt x="12" y="10"/>
                    <a:pt x="10" y="8"/>
                    <a:pt x="8" y="8"/>
                  </a:cubicBezTo>
                  <a:cubicBezTo>
                    <a:pt x="5" y="8"/>
                    <a:pt x="4" y="12"/>
                    <a:pt x="2" y="15"/>
                  </a:cubicBezTo>
                  <a:cubicBezTo>
                    <a:pt x="0" y="17"/>
                    <a:pt x="4" y="17"/>
                    <a:pt x="6" y="17"/>
                  </a:cubicBezTo>
                  <a:cubicBezTo>
                    <a:pt x="7" y="17"/>
                    <a:pt x="5" y="19"/>
                    <a:pt x="6" y="21"/>
                  </a:cubicBezTo>
                  <a:cubicBezTo>
                    <a:pt x="6" y="23"/>
                    <a:pt x="13" y="17"/>
                    <a:pt x="14" y="16"/>
                  </a:cubicBezTo>
                  <a:cubicBezTo>
                    <a:pt x="15" y="15"/>
                    <a:pt x="15" y="17"/>
                    <a:pt x="16" y="18"/>
                  </a:cubicBezTo>
                  <a:cubicBezTo>
                    <a:pt x="17" y="18"/>
                    <a:pt x="23" y="12"/>
                    <a:pt x="25" y="11"/>
                  </a:cubicBezTo>
                  <a:cubicBezTo>
                    <a:pt x="27" y="9"/>
                    <a:pt x="26" y="6"/>
                    <a:pt x="2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2" name="Freeform 128"/>
            <p:cNvSpPr/>
            <p:nvPr/>
          </p:nvSpPr>
          <p:spPr bwMode="auto">
            <a:xfrm>
              <a:off x="3449527" y="2533815"/>
              <a:ext cx="19822" cy="9569"/>
            </a:xfrm>
            <a:custGeom>
              <a:avLst/>
              <a:gdLst>
                <a:gd name="T0" fmla="*/ 3 w 12"/>
                <a:gd name="T1" fmla="*/ 1 h 6"/>
                <a:gd name="T2" fmla="*/ 4 w 12"/>
                <a:gd name="T3" fmla="*/ 5 h 6"/>
                <a:gd name="T4" fmla="*/ 10 w 12"/>
                <a:gd name="T5" fmla="*/ 4 h 6"/>
                <a:gd name="T6" fmla="*/ 3 w 1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3" y="1"/>
                  </a:moveTo>
                  <a:cubicBezTo>
                    <a:pt x="0" y="2"/>
                    <a:pt x="1" y="6"/>
                    <a:pt x="4" y="5"/>
                  </a:cubicBezTo>
                  <a:cubicBezTo>
                    <a:pt x="7" y="5"/>
                    <a:pt x="12" y="4"/>
                    <a:pt x="10" y="4"/>
                  </a:cubicBezTo>
                  <a:cubicBezTo>
                    <a:pt x="9" y="4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3" name="Freeform 129"/>
            <p:cNvSpPr/>
            <p:nvPr/>
          </p:nvSpPr>
          <p:spPr bwMode="auto">
            <a:xfrm>
              <a:off x="3239691" y="2608317"/>
              <a:ext cx="22556" cy="14354"/>
            </a:xfrm>
            <a:custGeom>
              <a:avLst/>
              <a:gdLst>
                <a:gd name="T0" fmla="*/ 6 w 14"/>
                <a:gd name="T1" fmla="*/ 3 h 9"/>
                <a:gd name="T2" fmla="*/ 0 w 14"/>
                <a:gd name="T3" fmla="*/ 8 h 9"/>
                <a:gd name="T4" fmla="*/ 12 w 14"/>
                <a:gd name="T5" fmla="*/ 6 h 9"/>
                <a:gd name="T6" fmla="*/ 13 w 14"/>
                <a:gd name="T7" fmla="*/ 1 h 9"/>
                <a:gd name="T8" fmla="*/ 6 w 14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6" y="3"/>
                  </a:moveTo>
                  <a:cubicBezTo>
                    <a:pt x="4" y="4"/>
                    <a:pt x="0" y="6"/>
                    <a:pt x="0" y="8"/>
                  </a:cubicBezTo>
                  <a:cubicBezTo>
                    <a:pt x="0" y="9"/>
                    <a:pt x="9" y="6"/>
                    <a:pt x="12" y="6"/>
                  </a:cubicBezTo>
                  <a:cubicBezTo>
                    <a:pt x="14" y="6"/>
                    <a:pt x="13" y="3"/>
                    <a:pt x="13" y="1"/>
                  </a:cubicBezTo>
                  <a:cubicBezTo>
                    <a:pt x="12" y="0"/>
                    <a:pt x="8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4" name="Freeform 130"/>
            <p:cNvSpPr/>
            <p:nvPr/>
          </p:nvSpPr>
          <p:spPr bwMode="auto">
            <a:xfrm>
              <a:off x="3193212" y="2634291"/>
              <a:ext cx="14354" cy="14354"/>
            </a:xfrm>
            <a:custGeom>
              <a:avLst/>
              <a:gdLst>
                <a:gd name="T0" fmla="*/ 7 w 9"/>
                <a:gd name="T1" fmla="*/ 1 h 9"/>
                <a:gd name="T2" fmla="*/ 0 w 9"/>
                <a:gd name="T3" fmla="*/ 8 h 9"/>
                <a:gd name="T4" fmla="*/ 8 w 9"/>
                <a:gd name="T5" fmla="*/ 4 h 9"/>
                <a:gd name="T6" fmla="*/ 7 w 9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9" y="3"/>
                    <a:pt x="9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5" name="Freeform 131"/>
            <p:cNvSpPr/>
            <p:nvPr/>
          </p:nvSpPr>
          <p:spPr bwMode="auto">
            <a:xfrm>
              <a:off x="3162454" y="2645227"/>
              <a:ext cx="23923" cy="14354"/>
            </a:xfrm>
            <a:custGeom>
              <a:avLst/>
              <a:gdLst>
                <a:gd name="T0" fmla="*/ 2 w 15"/>
                <a:gd name="T1" fmla="*/ 7 h 9"/>
                <a:gd name="T2" fmla="*/ 11 w 15"/>
                <a:gd name="T3" fmla="*/ 0 h 9"/>
                <a:gd name="T4" fmla="*/ 2 w 15"/>
                <a:gd name="T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2" y="7"/>
                  </a:moveTo>
                  <a:cubicBezTo>
                    <a:pt x="3" y="9"/>
                    <a:pt x="15" y="1"/>
                    <a:pt x="11" y="0"/>
                  </a:cubicBezTo>
                  <a:cubicBezTo>
                    <a:pt x="10" y="0"/>
                    <a:pt x="0" y="5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6" name="Freeform 132"/>
            <p:cNvSpPr/>
            <p:nvPr/>
          </p:nvSpPr>
          <p:spPr bwMode="auto">
            <a:xfrm>
              <a:off x="3254044" y="2480501"/>
              <a:ext cx="25973" cy="17771"/>
            </a:xfrm>
            <a:custGeom>
              <a:avLst/>
              <a:gdLst>
                <a:gd name="T0" fmla="*/ 13 w 16"/>
                <a:gd name="T1" fmla="*/ 2 h 11"/>
                <a:gd name="T2" fmla="*/ 2 w 16"/>
                <a:gd name="T3" fmla="*/ 5 h 11"/>
                <a:gd name="T4" fmla="*/ 6 w 16"/>
                <a:gd name="T5" fmla="*/ 10 h 11"/>
                <a:gd name="T6" fmla="*/ 13 w 16"/>
                <a:gd name="T7" fmla="*/ 9 h 11"/>
                <a:gd name="T8" fmla="*/ 13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3" y="2"/>
                  </a:moveTo>
                  <a:cubicBezTo>
                    <a:pt x="13" y="0"/>
                    <a:pt x="5" y="4"/>
                    <a:pt x="2" y="5"/>
                  </a:cubicBezTo>
                  <a:cubicBezTo>
                    <a:pt x="0" y="7"/>
                    <a:pt x="5" y="10"/>
                    <a:pt x="6" y="10"/>
                  </a:cubicBezTo>
                  <a:cubicBezTo>
                    <a:pt x="8" y="11"/>
                    <a:pt x="11" y="9"/>
                    <a:pt x="13" y="9"/>
                  </a:cubicBezTo>
                  <a:cubicBezTo>
                    <a:pt x="16" y="10"/>
                    <a:pt x="14" y="4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7" name="Freeform 133"/>
            <p:cNvSpPr/>
            <p:nvPr/>
          </p:nvSpPr>
          <p:spPr bwMode="auto">
            <a:xfrm>
              <a:off x="4464536" y="2646594"/>
              <a:ext cx="28707" cy="16404"/>
            </a:xfrm>
            <a:custGeom>
              <a:avLst/>
              <a:gdLst>
                <a:gd name="T0" fmla="*/ 1 w 18"/>
                <a:gd name="T1" fmla="*/ 1 h 10"/>
                <a:gd name="T2" fmla="*/ 2 w 18"/>
                <a:gd name="T3" fmla="*/ 6 h 10"/>
                <a:gd name="T4" fmla="*/ 14 w 18"/>
                <a:gd name="T5" fmla="*/ 9 h 10"/>
                <a:gd name="T6" fmla="*/ 11 w 18"/>
                <a:gd name="T7" fmla="*/ 4 h 10"/>
                <a:gd name="T8" fmla="*/ 1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" y="1"/>
                  </a:moveTo>
                  <a:cubicBezTo>
                    <a:pt x="0" y="0"/>
                    <a:pt x="0" y="4"/>
                    <a:pt x="2" y="6"/>
                  </a:cubicBezTo>
                  <a:cubicBezTo>
                    <a:pt x="4" y="7"/>
                    <a:pt x="10" y="10"/>
                    <a:pt x="14" y="9"/>
                  </a:cubicBez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8" name="Freeform 134"/>
            <p:cNvSpPr/>
            <p:nvPr/>
          </p:nvSpPr>
          <p:spPr bwMode="auto">
            <a:xfrm>
              <a:off x="5875978" y="2590546"/>
              <a:ext cx="30758" cy="25973"/>
            </a:xfrm>
            <a:custGeom>
              <a:avLst/>
              <a:gdLst>
                <a:gd name="T0" fmla="*/ 10 w 19"/>
                <a:gd name="T1" fmla="*/ 4 h 16"/>
                <a:gd name="T2" fmla="*/ 2 w 19"/>
                <a:gd name="T3" fmla="*/ 5 h 16"/>
                <a:gd name="T4" fmla="*/ 5 w 19"/>
                <a:gd name="T5" fmla="*/ 10 h 16"/>
                <a:gd name="T6" fmla="*/ 10 w 19"/>
                <a:gd name="T7" fmla="*/ 15 h 16"/>
                <a:gd name="T8" fmla="*/ 16 w 19"/>
                <a:gd name="T9" fmla="*/ 14 h 16"/>
                <a:gd name="T10" fmla="*/ 15 w 19"/>
                <a:gd name="T11" fmla="*/ 7 h 16"/>
                <a:gd name="T12" fmla="*/ 17 w 19"/>
                <a:gd name="T13" fmla="*/ 1 h 16"/>
                <a:gd name="T14" fmla="*/ 10 w 19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6">
                  <a:moveTo>
                    <a:pt x="10" y="4"/>
                  </a:moveTo>
                  <a:cubicBezTo>
                    <a:pt x="8" y="5"/>
                    <a:pt x="4" y="5"/>
                    <a:pt x="2" y="5"/>
                  </a:cubicBezTo>
                  <a:cubicBezTo>
                    <a:pt x="0" y="5"/>
                    <a:pt x="2" y="8"/>
                    <a:pt x="5" y="10"/>
                  </a:cubicBezTo>
                  <a:cubicBezTo>
                    <a:pt x="9" y="12"/>
                    <a:pt x="8" y="15"/>
                    <a:pt x="10" y="15"/>
                  </a:cubicBezTo>
                  <a:cubicBezTo>
                    <a:pt x="14" y="16"/>
                    <a:pt x="14" y="15"/>
                    <a:pt x="16" y="14"/>
                  </a:cubicBezTo>
                  <a:cubicBezTo>
                    <a:pt x="19" y="14"/>
                    <a:pt x="15" y="10"/>
                    <a:pt x="15" y="7"/>
                  </a:cubicBezTo>
                  <a:cubicBezTo>
                    <a:pt x="15" y="5"/>
                    <a:pt x="16" y="2"/>
                    <a:pt x="17" y="1"/>
                  </a:cubicBezTo>
                  <a:cubicBezTo>
                    <a:pt x="18" y="0"/>
                    <a:pt x="11" y="2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9" name="Freeform 135"/>
            <p:cNvSpPr/>
            <p:nvPr/>
          </p:nvSpPr>
          <p:spPr bwMode="auto">
            <a:xfrm>
              <a:off x="5990807" y="2546802"/>
              <a:ext cx="21189" cy="27340"/>
            </a:xfrm>
            <a:custGeom>
              <a:avLst/>
              <a:gdLst>
                <a:gd name="T0" fmla="*/ 8 w 13"/>
                <a:gd name="T1" fmla="*/ 9 h 17"/>
                <a:gd name="T2" fmla="*/ 11 w 13"/>
                <a:gd name="T3" fmla="*/ 2 h 17"/>
                <a:gd name="T4" fmla="*/ 4 w 13"/>
                <a:gd name="T5" fmla="*/ 5 h 17"/>
                <a:gd name="T6" fmla="*/ 2 w 13"/>
                <a:gd name="T7" fmla="*/ 15 h 17"/>
                <a:gd name="T8" fmla="*/ 8 w 1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8" y="9"/>
                  </a:moveTo>
                  <a:cubicBezTo>
                    <a:pt x="9" y="8"/>
                    <a:pt x="9" y="4"/>
                    <a:pt x="11" y="2"/>
                  </a:cubicBezTo>
                  <a:cubicBezTo>
                    <a:pt x="13" y="0"/>
                    <a:pt x="7" y="3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7" y="10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0" name="Freeform 136"/>
            <p:cNvSpPr/>
            <p:nvPr/>
          </p:nvSpPr>
          <p:spPr bwMode="auto">
            <a:xfrm>
              <a:off x="6044121" y="2530397"/>
              <a:ext cx="21189" cy="14354"/>
            </a:xfrm>
            <a:custGeom>
              <a:avLst/>
              <a:gdLst>
                <a:gd name="T0" fmla="*/ 4 w 13"/>
                <a:gd name="T1" fmla="*/ 8 h 9"/>
                <a:gd name="T2" fmla="*/ 12 w 13"/>
                <a:gd name="T3" fmla="*/ 2 h 9"/>
                <a:gd name="T4" fmla="*/ 9 w 13"/>
                <a:gd name="T5" fmla="*/ 1 h 9"/>
                <a:gd name="T6" fmla="*/ 2 w 13"/>
                <a:gd name="T7" fmla="*/ 2 h 9"/>
                <a:gd name="T8" fmla="*/ 4 w 13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4" y="8"/>
                  </a:moveTo>
                  <a:cubicBezTo>
                    <a:pt x="8" y="7"/>
                    <a:pt x="11" y="4"/>
                    <a:pt x="12" y="2"/>
                  </a:cubicBezTo>
                  <a:cubicBezTo>
                    <a:pt x="13" y="1"/>
                    <a:pt x="12" y="0"/>
                    <a:pt x="9" y="1"/>
                  </a:cubicBezTo>
                  <a:cubicBezTo>
                    <a:pt x="6" y="2"/>
                    <a:pt x="3" y="1"/>
                    <a:pt x="2" y="2"/>
                  </a:cubicBezTo>
                  <a:cubicBezTo>
                    <a:pt x="0" y="3"/>
                    <a:pt x="2" y="9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1" name="Freeform 137"/>
            <p:cNvSpPr/>
            <p:nvPr/>
          </p:nvSpPr>
          <p:spPr bwMode="auto">
            <a:xfrm>
              <a:off x="6048905" y="2519461"/>
              <a:ext cx="11620" cy="6152"/>
            </a:xfrm>
            <a:custGeom>
              <a:avLst/>
              <a:gdLst>
                <a:gd name="T0" fmla="*/ 4 w 7"/>
                <a:gd name="T1" fmla="*/ 1 h 4"/>
                <a:gd name="T2" fmla="*/ 3 w 7"/>
                <a:gd name="T3" fmla="*/ 4 h 4"/>
                <a:gd name="T4" fmla="*/ 4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4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2" name="Freeform 138"/>
            <p:cNvSpPr/>
            <p:nvPr/>
          </p:nvSpPr>
          <p:spPr bwMode="auto">
            <a:xfrm>
              <a:off x="6635355" y="3992420"/>
              <a:ext cx="16404" cy="17771"/>
            </a:xfrm>
            <a:custGeom>
              <a:avLst/>
              <a:gdLst>
                <a:gd name="T0" fmla="*/ 4 w 10"/>
                <a:gd name="T1" fmla="*/ 2 h 11"/>
                <a:gd name="T2" fmla="*/ 8 w 10"/>
                <a:gd name="T3" fmla="*/ 8 h 11"/>
                <a:gd name="T4" fmla="*/ 4 w 10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4" y="2"/>
                  </a:moveTo>
                  <a:cubicBezTo>
                    <a:pt x="0" y="4"/>
                    <a:pt x="6" y="11"/>
                    <a:pt x="8" y="8"/>
                  </a:cubicBezTo>
                  <a:cubicBezTo>
                    <a:pt x="10" y="6"/>
                    <a:pt x="7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3" name="Freeform 139"/>
            <p:cNvSpPr/>
            <p:nvPr/>
          </p:nvSpPr>
          <p:spPr bwMode="auto">
            <a:xfrm>
              <a:off x="8458952" y="3772330"/>
              <a:ext cx="28024" cy="11620"/>
            </a:xfrm>
            <a:custGeom>
              <a:avLst/>
              <a:gdLst>
                <a:gd name="T0" fmla="*/ 2 w 17"/>
                <a:gd name="T1" fmla="*/ 0 h 7"/>
                <a:gd name="T2" fmla="*/ 7 w 17"/>
                <a:gd name="T3" fmla="*/ 5 h 7"/>
                <a:gd name="T4" fmla="*/ 16 w 17"/>
                <a:gd name="T5" fmla="*/ 5 h 7"/>
                <a:gd name="T6" fmla="*/ 2 w 1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0" y="0"/>
                    <a:pt x="4" y="3"/>
                    <a:pt x="7" y="5"/>
                  </a:cubicBezTo>
                  <a:cubicBezTo>
                    <a:pt x="11" y="7"/>
                    <a:pt x="15" y="7"/>
                    <a:pt x="16" y="5"/>
                  </a:cubicBezTo>
                  <a:cubicBezTo>
                    <a:pt x="17" y="3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4" name="Freeform 140"/>
            <p:cNvSpPr/>
            <p:nvPr/>
          </p:nvSpPr>
          <p:spPr bwMode="auto">
            <a:xfrm>
              <a:off x="8509531" y="3793519"/>
              <a:ext cx="14354" cy="8202"/>
            </a:xfrm>
            <a:custGeom>
              <a:avLst/>
              <a:gdLst>
                <a:gd name="T0" fmla="*/ 0 w 9"/>
                <a:gd name="T1" fmla="*/ 2 h 5"/>
                <a:gd name="T2" fmla="*/ 9 w 9"/>
                <a:gd name="T3" fmla="*/ 4 h 5"/>
                <a:gd name="T4" fmla="*/ 0 w 9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2"/>
                  </a:moveTo>
                  <a:cubicBezTo>
                    <a:pt x="0" y="4"/>
                    <a:pt x="9" y="5"/>
                    <a:pt x="9" y="4"/>
                  </a:cubicBezTo>
                  <a:cubicBezTo>
                    <a:pt x="9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5" name="Freeform 141"/>
            <p:cNvSpPr/>
            <p:nvPr/>
          </p:nvSpPr>
          <p:spPr bwMode="auto">
            <a:xfrm>
              <a:off x="8423410" y="3740205"/>
              <a:ext cx="38960" cy="21189"/>
            </a:xfrm>
            <a:custGeom>
              <a:avLst/>
              <a:gdLst>
                <a:gd name="T0" fmla="*/ 21 w 24"/>
                <a:gd name="T1" fmla="*/ 10 h 13"/>
                <a:gd name="T2" fmla="*/ 6 w 24"/>
                <a:gd name="T3" fmla="*/ 0 h 13"/>
                <a:gd name="T4" fmla="*/ 21 w 24"/>
                <a:gd name="T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3">
                  <a:moveTo>
                    <a:pt x="21" y="10"/>
                  </a:moveTo>
                  <a:cubicBezTo>
                    <a:pt x="24" y="5"/>
                    <a:pt x="12" y="0"/>
                    <a:pt x="6" y="0"/>
                  </a:cubicBezTo>
                  <a:cubicBezTo>
                    <a:pt x="0" y="0"/>
                    <a:pt x="19" y="13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6" name="Freeform 142"/>
            <p:cNvSpPr/>
            <p:nvPr/>
          </p:nvSpPr>
          <p:spPr bwMode="auto">
            <a:xfrm>
              <a:off x="5921089" y="2996549"/>
              <a:ext cx="10253" cy="6152"/>
            </a:xfrm>
            <a:custGeom>
              <a:avLst/>
              <a:gdLst>
                <a:gd name="T0" fmla="*/ 1 w 6"/>
                <a:gd name="T1" fmla="*/ 2 h 4"/>
                <a:gd name="T2" fmla="*/ 5 w 6"/>
                <a:gd name="T3" fmla="*/ 2 h 4"/>
                <a:gd name="T4" fmla="*/ 1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1" y="2"/>
                  </a:moveTo>
                  <a:cubicBezTo>
                    <a:pt x="1" y="4"/>
                    <a:pt x="6" y="4"/>
                    <a:pt x="5" y="2"/>
                  </a:cubicBezTo>
                  <a:cubicBezTo>
                    <a:pt x="4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7" name="Freeform 143"/>
            <p:cNvSpPr/>
            <p:nvPr/>
          </p:nvSpPr>
          <p:spPr bwMode="auto">
            <a:xfrm>
              <a:off x="5273808" y="3360175"/>
              <a:ext cx="12987" cy="8202"/>
            </a:xfrm>
            <a:custGeom>
              <a:avLst/>
              <a:gdLst>
                <a:gd name="T0" fmla="*/ 4 w 8"/>
                <a:gd name="T1" fmla="*/ 1 h 5"/>
                <a:gd name="T2" fmla="*/ 7 w 8"/>
                <a:gd name="T3" fmla="*/ 3 h 5"/>
                <a:gd name="T4" fmla="*/ 4 w 8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cubicBezTo>
                    <a:pt x="0" y="3"/>
                    <a:pt x="5" y="5"/>
                    <a:pt x="7" y="3"/>
                  </a:cubicBezTo>
                  <a:cubicBezTo>
                    <a:pt x="8" y="1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8" name="Freeform 144"/>
            <p:cNvSpPr/>
            <p:nvPr/>
          </p:nvSpPr>
          <p:spPr bwMode="auto">
            <a:xfrm>
              <a:off x="5802159" y="3554291"/>
              <a:ext cx="10936" cy="8202"/>
            </a:xfrm>
            <a:custGeom>
              <a:avLst/>
              <a:gdLst>
                <a:gd name="T0" fmla="*/ 5 w 7"/>
                <a:gd name="T1" fmla="*/ 4 h 5"/>
                <a:gd name="T2" fmla="*/ 3 w 7"/>
                <a:gd name="T3" fmla="*/ 1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6" y="3"/>
                    <a:pt x="7" y="0"/>
                    <a:pt x="3" y="1"/>
                  </a:cubicBezTo>
                  <a:cubicBezTo>
                    <a:pt x="0" y="2"/>
                    <a:pt x="5" y="5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9" name="Freeform 145"/>
            <p:cNvSpPr/>
            <p:nvPr/>
          </p:nvSpPr>
          <p:spPr bwMode="auto">
            <a:xfrm>
              <a:off x="5772768" y="3599403"/>
              <a:ext cx="8202" cy="6835"/>
            </a:xfrm>
            <a:custGeom>
              <a:avLst/>
              <a:gdLst>
                <a:gd name="T0" fmla="*/ 1 w 5"/>
                <a:gd name="T1" fmla="*/ 2 h 4"/>
                <a:gd name="T2" fmla="*/ 2 w 5"/>
                <a:gd name="T3" fmla="*/ 4 h 4"/>
                <a:gd name="T4" fmla="*/ 1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5" y="4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0" name="Freeform 146"/>
            <p:cNvSpPr/>
            <p:nvPr/>
          </p:nvSpPr>
          <p:spPr bwMode="auto">
            <a:xfrm>
              <a:off x="6617583" y="3678690"/>
              <a:ext cx="11620" cy="9569"/>
            </a:xfrm>
            <a:custGeom>
              <a:avLst/>
              <a:gdLst>
                <a:gd name="T0" fmla="*/ 3 w 7"/>
                <a:gd name="T1" fmla="*/ 2 h 6"/>
                <a:gd name="T2" fmla="*/ 6 w 7"/>
                <a:gd name="T3" fmla="*/ 4 h 6"/>
                <a:gd name="T4" fmla="*/ 3 w 7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3" y="2"/>
                  </a:moveTo>
                  <a:cubicBezTo>
                    <a:pt x="0" y="3"/>
                    <a:pt x="5" y="6"/>
                    <a:pt x="6" y="4"/>
                  </a:cubicBezTo>
                  <a:cubicBezTo>
                    <a:pt x="7" y="3"/>
                    <a:pt x="7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1" name="Freeform 147"/>
            <p:cNvSpPr/>
            <p:nvPr/>
          </p:nvSpPr>
          <p:spPr bwMode="auto">
            <a:xfrm>
              <a:off x="6506171" y="3159224"/>
              <a:ext cx="6152" cy="8202"/>
            </a:xfrm>
            <a:custGeom>
              <a:avLst/>
              <a:gdLst>
                <a:gd name="T0" fmla="*/ 1 w 4"/>
                <a:gd name="T1" fmla="*/ 2 h 5"/>
                <a:gd name="T2" fmla="*/ 4 w 4"/>
                <a:gd name="T3" fmla="*/ 3 h 5"/>
                <a:gd name="T4" fmla="*/ 1 w 4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0" y="3"/>
                    <a:pt x="3" y="5"/>
                    <a:pt x="4" y="3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2" name="Freeform 148"/>
            <p:cNvSpPr/>
            <p:nvPr/>
          </p:nvSpPr>
          <p:spPr bwMode="auto">
            <a:xfrm>
              <a:off x="6405696" y="3817442"/>
              <a:ext cx="21189" cy="11620"/>
            </a:xfrm>
            <a:custGeom>
              <a:avLst/>
              <a:gdLst>
                <a:gd name="T0" fmla="*/ 5 w 13"/>
                <a:gd name="T1" fmla="*/ 0 h 7"/>
                <a:gd name="T2" fmla="*/ 8 w 13"/>
                <a:gd name="T3" fmla="*/ 7 h 7"/>
                <a:gd name="T4" fmla="*/ 5 w 1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5" y="0"/>
                  </a:moveTo>
                  <a:cubicBezTo>
                    <a:pt x="0" y="0"/>
                    <a:pt x="4" y="7"/>
                    <a:pt x="8" y="7"/>
                  </a:cubicBezTo>
                  <a:cubicBezTo>
                    <a:pt x="13" y="7"/>
                    <a:pt x="9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3" name="Freeform 149"/>
            <p:cNvSpPr/>
            <p:nvPr/>
          </p:nvSpPr>
          <p:spPr bwMode="auto">
            <a:xfrm>
              <a:off x="4637463" y="3426476"/>
              <a:ext cx="14354" cy="16404"/>
            </a:xfrm>
            <a:custGeom>
              <a:avLst/>
              <a:gdLst>
                <a:gd name="T0" fmla="*/ 7 w 9"/>
                <a:gd name="T1" fmla="*/ 6 h 10"/>
                <a:gd name="T2" fmla="*/ 2 w 9"/>
                <a:gd name="T3" fmla="*/ 5 h 10"/>
                <a:gd name="T4" fmla="*/ 7 w 9"/>
                <a:gd name="T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7" y="6"/>
                  </a:moveTo>
                  <a:cubicBezTo>
                    <a:pt x="9" y="2"/>
                    <a:pt x="3" y="0"/>
                    <a:pt x="2" y="5"/>
                  </a:cubicBezTo>
                  <a:cubicBezTo>
                    <a:pt x="0" y="10"/>
                    <a:pt x="5" y="9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4" name="Freeform 150"/>
            <p:cNvSpPr/>
            <p:nvPr/>
          </p:nvSpPr>
          <p:spPr bwMode="auto">
            <a:xfrm>
              <a:off x="7964776" y="2837976"/>
              <a:ext cx="14354" cy="14354"/>
            </a:xfrm>
            <a:custGeom>
              <a:avLst/>
              <a:gdLst>
                <a:gd name="T0" fmla="*/ 8 w 9"/>
                <a:gd name="T1" fmla="*/ 1 h 9"/>
                <a:gd name="T2" fmla="*/ 1 w 9"/>
                <a:gd name="T3" fmla="*/ 8 h 9"/>
                <a:gd name="T4" fmla="*/ 8 w 9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8" y="1"/>
                  </a:moveTo>
                  <a:cubicBezTo>
                    <a:pt x="7" y="0"/>
                    <a:pt x="0" y="7"/>
                    <a:pt x="1" y="8"/>
                  </a:cubicBezTo>
                  <a:cubicBezTo>
                    <a:pt x="2" y="9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5" name="Freeform 151"/>
            <p:cNvSpPr/>
            <p:nvPr/>
          </p:nvSpPr>
          <p:spPr bwMode="auto">
            <a:xfrm>
              <a:off x="7981180" y="2816787"/>
              <a:ext cx="27340" cy="21189"/>
            </a:xfrm>
            <a:custGeom>
              <a:avLst/>
              <a:gdLst>
                <a:gd name="T0" fmla="*/ 16 w 17"/>
                <a:gd name="T1" fmla="*/ 0 h 13"/>
                <a:gd name="T2" fmla="*/ 9 w 17"/>
                <a:gd name="T3" fmla="*/ 4 h 13"/>
                <a:gd name="T4" fmla="*/ 4 w 17"/>
                <a:gd name="T5" fmla="*/ 13 h 13"/>
                <a:gd name="T6" fmla="*/ 16 w 1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6" y="0"/>
                  </a:moveTo>
                  <a:cubicBezTo>
                    <a:pt x="15" y="0"/>
                    <a:pt x="12" y="4"/>
                    <a:pt x="9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6" name="Freeform 152"/>
            <p:cNvSpPr/>
            <p:nvPr/>
          </p:nvSpPr>
          <p:spPr bwMode="auto">
            <a:xfrm>
              <a:off x="8014672" y="2799016"/>
              <a:ext cx="12987" cy="14354"/>
            </a:xfrm>
            <a:custGeom>
              <a:avLst/>
              <a:gdLst>
                <a:gd name="T0" fmla="*/ 6 w 8"/>
                <a:gd name="T1" fmla="*/ 2 h 9"/>
                <a:gd name="T2" fmla="*/ 2 w 8"/>
                <a:gd name="T3" fmla="*/ 9 h 9"/>
                <a:gd name="T4" fmla="*/ 6 w 8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6" y="2"/>
                  </a:moveTo>
                  <a:cubicBezTo>
                    <a:pt x="5" y="0"/>
                    <a:pt x="0" y="8"/>
                    <a:pt x="2" y="9"/>
                  </a:cubicBezTo>
                  <a:cubicBezTo>
                    <a:pt x="3" y="9"/>
                    <a:pt x="8" y="4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7" name="Freeform 153"/>
            <p:cNvSpPr/>
            <p:nvPr/>
          </p:nvSpPr>
          <p:spPr bwMode="auto">
            <a:xfrm>
              <a:off x="8037911" y="2782611"/>
              <a:ext cx="10936" cy="9569"/>
            </a:xfrm>
            <a:custGeom>
              <a:avLst/>
              <a:gdLst>
                <a:gd name="T0" fmla="*/ 6 w 7"/>
                <a:gd name="T1" fmla="*/ 0 h 6"/>
                <a:gd name="T2" fmla="*/ 2 w 7"/>
                <a:gd name="T3" fmla="*/ 4 h 6"/>
                <a:gd name="T4" fmla="*/ 6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8" name="Freeform 154"/>
            <p:cNvSpPr/>
            <p:nvPr/>
          </p:nvSpPr>
          <p:spPr bwMode="auto">
            <a:xfrm>
              <a:off x="8074821" y="2710160"/>
              <a:ext cx="16404" cy="14354"/>
            </a:xfrm>
            <a:custGeom>
              <a:avLst/>
              <a:gdLst>
                <a:gd name="T0" fmla="*/ 8 w 10"/>
                <a:gd name="T1" fmla="*/ 1 h 9"/>
                <a:gd name="T2" fmla="*/ 3 w 10"/>
                <a:gd name="T3" fmla="*/ 4 h 9"/>
                <a:gd name="T4" fmla="*/ 2 w 10"/>
                <a:gd name="T5" fmla="*/ 8 h 9"/>
                <a:gd name="T6" fmla="*/ 8 w 10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8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2" y="8"/>
                  </a:cubicBezTo>
                  <a:cubicBezTo>
                    <a:pt x="4" y="9"/>
                    <a:pt x="10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9" name="Freeform 155"/>
            <p:cNvSpPr/>
            <p:nvPr/>
          </p:nvSpPr>
          <p:spPr bwMode="auto">
            <a:xfrm>
              <a:off x="8066619" y="2747069"/>
              <a:ext cx="3418" cy="478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80" name="Freeform 156"/>
            <p:cNvSpPr/>
            <p:nvPr/>
          </p:nvSpPr>
          <p:spPr bwMode="auto">
            <a:xfrm>
              <a:off x="7693424" y="3200235"/>
              <a:ext cx="4785" cy="2734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1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0" y="1"/>
                    <a:pt x="2" y="1"/>
                  </a:cubicBezTo>
                  <a:cubicBezTo>
                    <a:pt x="3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81" name="Freeform 157"/>
            <p:cNvSpPr/>
            <p:nvPr/>
          </p:nvSpPr>
          <p:spPr bwMode="auto">
            <a:xfrm>
              <a:off x="5934076" y="4398423"/>
              <a:ext cx="34175" cy="46478"/>
            </a:xfrm>
            <a:custGeom>
              <a:avLst/>
              <a:gdLst>
                <a:gd name="T0" fmla="*/ 4 w 21"/>
                <a:gd name="T1" fmla="*/ 25 h 29"/>
                <a:gd name="T2" fmla="*/ 18 w 21"/>
                <a:gd name="T3" fmla="*/ 7 h 29"/>
                <a:gd name="T4" fmla="*/ 21 w 21"/>
                <a:gd name="T5" fmla="*/ 0 h 29"/>
                <a:gd name="T6" fmla="*/ 5 w 21"/>
                <a:gd name="T7" fmla="*/ 0 h 29"/>
                <a:gd name="T8" fmla="*/ 4 w 21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4" y="25"/>
                  </a:moveTo>
                  <a:cubicBezTo>
                    <a:pt x="7" y="29"/>
                    <a:pt x="16" y="11"/>
                    <a:pt x="18" y="7"/>
                  </a:cubicBezTo>
                  <a:cubicBezTo>
                    <a:pt x="19" y="6"/>
                    <a:pt x="20" y="3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71329" y="1725210"/>
            <a:ext cx="336871" cy="687240"/>
            <a:chOff x="2946461" y="1800300"/>
            <a:chExt cx="358159" cy="730670"/>
          </a:xfrm>
          <a:solidFill>
            <a:srgbClr val="A27802"/>
          </a:solidFill>
        </p:grpSpPr>
        <p:sp>
          <p:nvSpPr>
            <p:cNvPr id="182" name="Oval 158"/>
            <p:cNvSpPr>
              <a:spLocks noChangeArrowheads="1"/>
            </p:cNvSpPr>
            <p:nvPr/>
          </p:nvSpPr>
          <p:spPr bwMode="auto">
            <a:xfrm>
              <a:off x="3055827" y="2400419"/>
              <a:ext cx="131233" cy="1305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88" name="Freeform 164"/>
            <p:cNvSpPr>
              <a:spLocks noEditPoints="1"/>
            </p:cNvSpPr>
            <p:nvPr/>
          </p:nvSpPr>
          <p:spPr bwMode="auto">
            <a:xfrm>
              <a:off x="2946461" y="1800300"/>
              <a:ext cx="358159" cy="563895"/>
            </a:xfrm>
            <a:custGeom>
              <a:avLst/>
              <a:gdLst>
                <a:gd name="T0" fmla="*/ 111 w 222"/>
                <a:gd name="T1" fmla="*/ 0 h 349"/>
                <a:gd name="T2" fmla="*/ 0 w 222"/>
                <a:gd name="T3" fmla="*/ 111 h 349"/>
                <a:gd name="T4" fmla="*/ 111 w 222"/>
                <a:gd name="T5" fmla="*/ 349 h 349"/>
                <a:gd name="T6" fmla="*/ 222 w 222"/>
                <a:gd name="T7" fmla="*/ 111 h 349"/>
                <a:gd name="T8" fmla="*/ 111 w 222"/>
                <a:gd name="T9" fmla="*/ 0 h 349"/>
                <a:gd name="T10" fmla="*/ 111 w 222"/>
                <a:gd name="T11" fmla="*/ 162 h 349"/>
                <a:gd name="T12" fmla="*/ 54 w 222"/>
                <a:gd name="T13" fmla="*/ 105 h 349"/>
                <a:gd name="T14" fmla="*/ 111 w 222"/>
                <a:gd name="T15" fmla="*/ 47 h 349"/>
                <a:gd name="T16" fmla="*/ 168 w 222"/>
                <a:gd name="T17" fmla="*/ 105 h 349"/>
                <a:gd name="T18" fmla="*/ 111 w 222"/>
                <a:gd name="T19" fmla="*/ 16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49">
                  <a:moveTo>
                    <a:pt x="111" y="0"/>
                  </a:moveTo>
                  <a:cubicBezTo>
                    <a:pt x="50" y="0"/>
                    <a:pt x="0" y="50"/>
                    <a:pt x="0" y="111"/>
                  </a:cubicBezTo>
                  <a:cubicBezTo>
                    <a:pt x="0" y="173"/>
                    <a:pt x="111" y="349"/>
                    <a:pt x="111" y="349"/>
                  </a:cubicBezTo>
                  <a:cubicBezTo>
                    <a:pt x="111" y="349"/>
                    <a:pt x="222" y="173"/>
                    <a:pt x="222" y="111"/>
                  </a:cubicBezTo>
                  <a:cubicBezTo>
                    <a:pt x="222" y="50"/>
                    <a:pt x="173" y="0"/>
                    <a:pt x="111" y="0"/>
                  </a:cubicBezTo>
                  <a:close/>
                  <a:moveTo>
                    <a:pt x="111" y="162"/>
                  </a:moveTo>
                  <a:cubicBezTo>
                    <a:pt x="79" y="162"/>
                    <a:pt x="54" y="136"/>
                    <a:pt x="54" y="105"/>
                  </a:cubicBezTo>
                  <a:cubicBezTo>
                    <a:pt x="54" y="73"/>
                    <a:pt x="79" y="47"/>
                    <a:pt x="111" y="47"/>
                  </a:cubicBezTo>
                  <a:cubicBezTo>
                    <a:pt x="143" y="47"/>
                    <a:pt x="168" y="73"/>
                    <a:pt x="168" y="105"/>
                  </a:cubicBezTo>
                  <a:cubicBezTo>
                    <a:pt x="168" y="136"/>
                    <a:pt x="143" y="162"/>
                    <a:pt x="111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05104" y="2903614"/>
            <a:ext cx="250724" cy="529724"/>
            <a:chOff x="5002441" y="3053173"/>
            <a:chExt cx="266568" cy="563200"/>
          </a:xfrm>
          <a:solidFill>
            <a:srgbClr val="A27802"/>
          </a:solidFill>
        </p:grpSpPr>
        <p:sp>
          <p:nvSpPr>
            <p:cNvPr id="187" name="Oval 163"/>
            <p:cNvSpPr>
              <a:spLocks noChangeArrowheads="1"/>
            </p:cNvSpPr>
            <p:nvPr/>
          </p:nvSpPr>
          <p:spPr bwMode="auto">
            <a:xfrm>
              <a:off x="5086303" y="3514530"/>
              <a:ext cx="101843" cy="10184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89" name="Freeform 165"/>
            <p:cNvSpPr>
              <a:spLocks noEditPoints="1"/>
            </p:cNvSpPr>
            <p:nvPr/>
          </p:nvSpPr>
          <p:spPr bwMode="auto">
            <a:xfrm>
              <a:off x="5002441" y="3053173"/>
              <a:ext cx="266568" cy="417623"/>
            </a:xfrm>
            <a:custGeom>
              <a:avLst/>
              <a:gdLst>
                <a:gd name="T0" fmla="*/ 82 w 165"/>
                <a:gd name="T1" fmla="*/ 0 h 258"/>
                <a:gd name="T2" fmla="*/ 0 w 165"/>
                <a:gd name="T3" fmla="*/ 82 h 258"/>
                <a:gd name="T4" fmla="*/ 82 w 165"/>
                <a:gd name="T5" fmla="*/ 258 h 258"/>
                <a:gd name="T6" fmla="*/ 165 w 165"/>
                <a:gd name="T7" fmla="*/ 82 h 258"/>
                <a:gd name="T8" fmla="*/ 82 w 165"/>
                <a:gd name="T9" fmla="*/ 0 h 258"/>
                <a:gd name="T10" fmla="*/ 82 w 165"/>
                <a:gd name="T11" fmla="*/ 120 h 258"/>
                <a:gd name="T12" fmla="*/ 40 w 165"/>
                <a:gd name="T13" fmla="*/ 77 h 258"/>
                <a:gd name="T14" fmla="*/ 82 w 165"/>
                <a:gd name="T15" fmla="*/ 35 h 258"/>
                <a:gd name="T16" fmla="*/ 125 w 165"/>
                <a:gd name="T17" fmla="*/ 77 h 258"/>
                <a:gd name="T18" fmla="*/ 82 w 165"/>
                <a:gd name="T19" fmla="*/ 12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258">
                  <a:moveTo>
                    <a:pt x="82" y="0"/>
                  </a:moveTo>
                  <a:cubicBezTo>
                    <a:pt x="37" y="0"/>
                    <a:pt x="0" y="36"/>
                    <a:pt x="0" y="82"/>
                  </a:cubicBezTo>
                  <a:cubicBezTo>
                    <a:pt x="0" y="128"/>
                    <a:pt x="82" y="258"/>
                    <a:pt x="82" y="258"/>
                  </a:cubicBezTo>
                  <a:cubicBezTo>
                    <a:pt x="82" y="258"/>
                    <a:pt x="165" y="128"/>
                    <a:pt x="165" y="82"/>
                  </a:cubicBezTo>
                  <a:cubicBezTo>
                    <a:pt x="165" y="36"/>
                    <a:pt x="128" y="0"/>
                    <a:pt x="82" y="0"/>
                  </a:cubicBezTo>
                  <a:close/>
                  <a:moveTo>
                    <a:pt x="82" y="120"/>
                  </a:moveTo>
                  <a:cubicBezTo>
                    <a:pt x="59" y="120"/>
                    <a:pt x="40" y="101"/>
                    <a:pt x="40" y="77"/>
                  </a:cubicBezTo>
                  <a:cubicBezTo>
                    <a:pt x="40" y="54"/>
                    <a:pt x="59" y="35"/>
                    <a:pt x="82" y="35"/>
                  </a:cubicBezTo>
                  <a:cubicBezTo>
                    <a:pt x="106" y="35"/>
                    <a:pt x="125" y="54"/>
                    <a:pt x="125" y="77"/>
                  </a:cubicBezTo>
                  <a:cubicBezTo>
                    <a:pt x="125" y="101"/>
                    <a:pt x="106" y="120"/>
                    <a:pt x="82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80997" y="1525916"/>
            <a:ext cx="250724" cy="512371"/>
            <a:chOff x="6040005" y="1588412"/>
            <a:chExt cx="266568" cy="544750"/>
          </a:xfrm>
          <a:solidFill>
            <a:srgbClr val="A27802"/>
          </a:solidFill>
        </p:grpSpPr>
        <p:sp>
          <p:nvSpPr>
            <p:cNvPr id="186" name="Oval 162"/>
            <p:cNvSpPr>
              <a:spLocks noChangeArrowheads="1"/>
            </p:cNvSpPr>
            <p:nvPr/>
          </p:nvSpPr>
          <p:spPr bwMode="auto">
            <a:xfrm>
              <a:off x="6133646" y="2062077"/>
              <a:ext cx="71085" cy="710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90" name="Freeform 166"/>
            <p:cNvSpPr>
              <a:spLocks noEditPoints="1"/>
            </p:cNvSpPr>
            <p:nvPr/>
          </p:nvSpPr>
          <p:spPr bwMode="auto">
            <a:xfrm>
              <a:off x="6040005" y="1588412"/>
              <a:ext cx="266568" cy="418991"/>
            </a:xfrm>
            <a:custGeom>
              <a:avLst/>
              <a:gdLst>
                <a:gd name="T0" fmla="*/ 82 w 165"/>
                <a:gd name="T1" fmla="*/ 0 h 259"/>
                <a:gd name="T2" fmla="*/ 0 w 165"/>
                <a:gd name="T3" fmla="*/ 83 h 259"/>
                <a:gd name="T4" fmla="*/ 82 w 165"/>
                <a:gd name="T5" fmla="*/ 259 h 259"/>
                <a:gd name="T6" fmla="*/ 165 w 165"/>
                <a:gd name="T7" fmla="*/ 83 h 259"/>
                <a:gd name="T8" fmla="*/ 82 w 165"/>
                <a:gd name="T9" fmla="*/ 0 h 259"/>
                <a:gd name="T10" fmla="*/ 82 w 165"/>
                <a:gd name="T11" fmla="*/ 120 h 259"/>
                <a:gd name="T12" fmla="*/ 40 w 165"/>
                <a:gd name="T13" fmla="*/ 78 h 259"/>
                <a:gd name="T14" fmla="*/ 82 w 165"/>
                <a:gd name="T15" fmla="*/ 36 h 259"/>
                <a:gd name="T16" fmla="*/ 125 w 165"/>
                <a:gd name="T17" fmla="*/ 78 h 259"/>
                <a:gd name="T18" fmla="*/ 82 w 165"/>
                <a:gd name="T19" fmla="*/ 12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259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82" y="259"/>
                    <a:pt x="82" y="259"/>
                  </a:cubicBezTo>
                  <a:cubicBezTo>
                    <a:pt x="82" y="259"/>
                    <a:pt x="165" y="129"/>
                    <a:pt x="165" y="83"/>
                  </a:cubicBezTo>
                  <a:cubicBezTo>
                    <a:pt x="165" y="37"/>
                    <a:pt x="128" y="0"/>
                    <a:pt x="82" y="0"/>
                  </a:cubicBezTo>
                  <a:close/>
                  <a:moveTo>
                    <a:pt x="82" y="120"/>
                  </a:moveTo>
                  <a:cubicBezTo>
                    <a:pt x="59" y="120"/>
                    <a:pt x="40" y="102"/>
                    <a:pt x="40" y="78"/>
                  </a:cubicBezTo>
                  <a:cubicBezTo>
                    <a:pt x="40" y="55"/>
                    <a:pt x="59" y="36"/>
                    <a:pt x="82" y="36"/>
                  </a:cubicBezTo>
                  <a:cubicBezTo>
                    <a:pt x="106" y="36"/>
                    <a:pt x="125" y="55"/>
                    <a:pt x="125" y="78"/>
                  </a:cubicBezTo>
                  <a:cubicBezTo>
                    <a:pt x="125" y="102"/>
                    <a:pt x="106" y="120"/>
                    <a:pt x="82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5909179" y="1104869"/>
            <a:ext cx="1287143" cy="459620"/>
            <a:chOff x="6853137" y="1539372"/>
            <a:chExt cx="1368483" cy="488665"/>
          </a:xfrm>
        </p:grpSpPr>
        <p:sp>
          <p:nvSpPr>
            <p:cNvPr id="192" name="Freeform 788"/>
            <p:cNvSpPr>
              <a:spLocks noEditPoints="1"/>
            </p:cNvSpPr>
            <p:nvPr/>
          </p:nvSpPr>
          <p:spPr bwMode="auto">
            <a:xfrm>
              <a:off x="8079483" y="1539372"/>
              <a:ext cx="142137" cy="142137"/>
            </a:xfrm>
            <a:custGeom>
              <a:avLst/>
              <a:gdLst>
                <a:gd name="T0" fmla="*/ 54 w 109"/>
                <a:gd name="T1" fmla="*/ 109 h 109"/>
                <a:gd name="T2" fmla="*/ 0 w 109"/>
                <a:gd name="T3" fmla="*/ 55 h 109"/>
                <a:gd name="T4" fmla="*/ 54 w 109"/>
                <a:gd name="T5" fmla="*/ 0 h 109"/>
                <a:gd name="T6" fmla="*/ 109 w 109"/>
                <a:gd name="T7" fmla="*/ 55 h 109"/>
                <a:gd name="T8" fmla="*/ 54 w 109"/>
                <a:gd name="T9" fmla="*/ 109 h 109"/>
                <a:gd name="T10" fmla="*/ 54 w 109"/>
                <a:gd name="T11" fmla="*/ 24 h 109"/>
                <a:gd name="T12" fmla="*/ 23 w 109"/>
                <a:gd name="T13" fmla="*/ 55 h 109"/>
                <a:gd name="T14" fmla="*/ 54 w 109"/>
                <a:gd name="T15" fmla="*/ 86 h 109"/>
                <a:gd name="T16" fmla="*/ 85 w 109"/>
                <a:gd name="T17" fmla="*/ 55 h 109"/>
                <a:gd name="T18" fmla="*/ 54 w 109"/>
                <a:gd name="T19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9">
                  <a:moveTo>
                    <a:pt x="54" y="109"/>
                  </a:moveTo>
                  <a:cubicBezTo>
                    <a:pt x="24" y="109"/>
                    <a:pt x="0" y="85"/>
                    <a:pt x="0" y="55"/>
                  </a:cubicBezTo>
                  <a:cubicBezTo>
                    <a:pt x="0" y="25"/>
                    <a:pt x="24" y="0"/>
                    <a:pt x="54" y="0"/>
                  </a:cubicBezTo>
                  <a:cubicBezTo>
                    <a:pt x="84" y="0"/>
                    <a:pt x="109" y="25"/>
                    <a:pt x="109" y="55"/>
                  </a:cubicBezTo>
                  <a:cubicBezTo>
                    <a:pt x="109" y="85"/>
                    <a:pt x="84" y="109"/>
                    <a:pt x="54" y="109"/>
                  </a:cubicBezTo>
                  <a:close/>
                  <a:moveTo>
                    <a:pt x="54" y="24"/>
                  </a:moveTo>
                  <a:cubicBezTo>
                    <a:pt x="37" y="24"/>
                    <a:pt x="23" y="38"/>
                    <a:pt x="23" y="55"/>
                  </a:cubicBezTo>
                  <a:cubicBezTo>
                    <a:pt x="23" y="72"/>
                    <a:pt x="37" y="86"/>
                    <a:pt x="54" y="86"/>
                  </a:cubicBezTo>
                  <a:cubicBezTo>
                    <a:pt x="71" y="86"/>
                    <a:pt x="85" y="72"/>
                    <a:pt x="85" y="55"/>
                  </a:cubicBezTo>
                  <a:cubicBezTo>
                    <a:pt x="85" y="38"/>
                    <a:pt x="71" y="24"/>
                    <a:pt x="54" y="24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93" name="Freeform 789"/>
            <p:cNvSpPr/>
            <p:nvPr/>
          </p:nvSpPr>
          <p:spPr bwMode="auto">
            <a:xfrm>
              <a:off x="6853137" y="1604380"/>
              <a:ext cx="1232956" cy="423657"/>
            </a:xfrm>
            <a:custGeom>
              <a:avLst/>
              <a:gdLst>
                <a:gd name="T0" fmla="*/ 4 w 947"/>
                <a:gd name="T1" fmla="*/ 325 h 325"/>
                <a:gd name="T2" fmla="*/ 1 w 947"/>
                <a:gd name="T3" fmla="*/ 324 h 325"/>
                <a:gd name="T4" fmla="*/ 2 w 947"/>
                <a:gd name="T5" fmla="*/ 319 h 325"/>
                <a:gd name="T6" fmla="*/ 375 w 947"/>
                <a:gd name="T7" fmla="*/ 2 h 325"/>
                <a:gd name="T8" fmla="*/ 376 w 947"/>
                <a:gd name="T9" fmla="*/ 2 h 325"/>
                <a:gd name="T10" fmla="*/ 943 w 947"/>
                <a:gd name="T11" fmla="*/ 0 h 325"/>
                <a:gd name="T12" fmla="*/ 943 w 947"/>
                <a:gd name="T13" fmla="*/ 0 h 325"/>
                <a:gd name="T14" fmla="*/ 947 w 947"/>
                <a:gd name="T15" fmla="*/ 4 h 325"/>
                <a:gd name="T16" fmla="*/ 943 w 947"/>
                <a:gd name="T17" fmla="*/ 8 h 325"/>
                <a:gd name="T18" fmla="*/ 378 w 947"/>
                <a:gd name="T19" fmla="*/ 10 h 325"/>
                <a:gd name="T20" fmla="*/ 6 w 947"/>
                <a:gd name="T21" fmla="*/ 325 h 325"/>
                <a:gd name="T22" fmla="*/ 4 w 947"/>
                <a:gd name="T23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325">
                  <a:moveTo>
                    <a:pt x="4" y="325"/>
                  </a:moveTo>
                  <a:cubicBezTo>
                    <a:pt x="3" y="325"/>
                    <a:pt x="2" y="325"/>
                    <a:pt x="1" y="324"/>
                  </a:cubicBezTo>
                  <a:cubicBezTo>
                    <a:pt x="0" y="323"/>
                    <a:pt x="0" y="320"/>
                    <a:pt x="2" y="319"/>
                  </a:cubicBezTo>
                  <a:cubicBezTo>
                    <a:pt x="375" y="2"/>
                    <a:pt x="375" y="2"/>
                    <a:pt x="375" y="2"/>
                  </a:cubicBezTo>
                  <a:cubicBezTo>
                    <a:pt x="376" y="2"/>
                    <a:pt x="376" y="2"/>
                    <a:pt x="376" y="2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5" y="0"/>
                    <a:pt x="947" y="2"/>
                    <a:pt x="947" y="4"/>
                  </a:cubicBezTo>
                  <a:cubicBezTo>
                    <a:pt x="947" y="6"/>
                    <a:pt x="945" y="8"/>
                    <a:pt x="943" y="8"/>
                  </a:cubicBezTo>
                  <a:cubicBezTo>
                    <a:pt x="378" y="10"/>
                    <a:pt x="378" y="10"/>
                    <a:pt x="378" y="10"/>
                  </a:cubicBezTo>
                  <a:cubicBezTo>
                    <a:pt x="6" y="325"/>
                    <a:pt x="6" y="325"/>
                    <a:pt x="6" y="325"/>
                  </a:cubicBezTo>
                  <a:cubicBezTo>
                    <a:pt x="6" y="325"/>
                    <a:pt x="5" y="325"/>
                    <a:pt x="4" y="325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1545457" y="1310229"/>
            <a:ext cx="1277297" cy="461175"/>
            <a:chOff x="4163551" y="970823"/>
            <a:chExt cx="1358015" cy="490319"/>
          </a:xfrm>
        </p:grpSpPr>
        <p:sp>
          <p:nvSpPr>
            <p:cNvPr id="195" name="Freeform 790"/>
            <p:cNvSpPr>
              <a:spLocks noEditPoints="1"/>
            </p:cNvSpPr>
            <p:nvPr/>
          </p:nvSpPr>
          <p:spPr bwMode="auto">
            <a:xfrm>
              <a:off x="4163551" y="970823"/>
              <a:ext cx="142137" cy="142137"/>
            </a:xfrm>
            <a:custGeom>
              <a:avLst/>
              <a:gdLst>
                <a:gd name="T0" fmla="*/ 55 w 109"/>
                <a:gd name="T1" fmla="*/ 109 h 109"/>
                <a:gd name="T2" fmla="*/ 0 w 109"/>
                <a:gd name="T3" fmla="*/ 54 h 109"/>
                <a:gd name="T4" fmla="*/ 55 w 109"/>
                <a:gd name="T5" fmla="*/ 0 h 109"/>
                <a:gd name="T6" fmla="*/ 109 w 109"/>
                <a:gd name="T7" fmla="*/ 54 h 109"/>
                <a:gd name="T8" fmla="*/ 55 w 109"/>
                <a:gd name="T9" fmla="*/ 109 h 109"/>
                <a:gd name="T10" fmla="*/ 55 w 109"/>
                <a:gd name="T11" fmla="*/ 23 h 109"/>
                <a:gd name="T12" fmla="*/ 23 w 109"/>
                <a:gd name="T13" fmla="*/ 54 h 109"/>
                <a:gd name="T14" fmla="*/ 55 w 109"/>
                <a:gd name="T15" fmla="*/ 86 h 109"/>
                <a:gd name="T16" fmla="*/ 86 w 109"/>
                <a:gd name="T17" fmla="*/ 54 h 109"/>
                <a:gd name="T18" fmla="*/ 55 w 109"/>
                <a:gd name="T19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9">
                  <a:moveTo>
                    <a:pt x="55" y="109"/>
                  </a:moveTo>
                  <a:cubicBezTo>
                    <a:pt x="25" y="109"/>
                    <a:pt x="0" y="8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09" y="24"/>
                    <a:pt x="109" y="54"/>
                  </a:cubicBezTo>
                  <a:cubicBezTo>
                    <a:pt x="109" y="84"/>
                    <a:pt x="85" y="109"/>
                    <a:pt x="55" y="109"/>
                  </a:cubicBezTo>
                  <a:close/>
                  <a:moveTo>
                    <a:pt x="55" y="23"/>
                  </a:moveTo>
                  <a:cubicBezTo>
                    <a:pt x="38" y="23"/>
                    <a:pt x="23" y="37"/>
                    <a:pt x="23" y="54"/>
                  </a:cubicBezTo>
                  <a:cubicBezTo>
                    <a:pt x="23" y="72"/>
                    <a:pt x="38" y="86"/>
                    <a:pt x="55" y="86"/>
                  </a:cubicBezTo>
                  <a:cubicBezTo>
                    <a:pt x="72" y="86"/>
                    <a:pt x="86" y="72"/>
                    <a:pt x="86" y="54"/>
                  </a:cubicBezTo>
                  <a:cubicBezTo>
                    <a:pt x="86" y="37"/>
                    <a:pt x="72" y="23"/>
                    <a:pt x="55" y="23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96" name="Freeform 791"/>
            <p:cNvSpPr/>
            <p:nvPr/>
          </p:nvSpPr>
          <p:spPr bwMode="auto">
            <a:xfrm>
              <a:off x="4288610" y="1036934"/>
              <a:ext cx="1232956" cy="424208"/>
            </a:xfrm>
            <a:custGeom>
              <a:avLst/>
              <a:gdLst>
                <a:gd name="T0" fmla="*/ 943 w 947"/>
                <a:gd name="T1" fmla="*/ 325 h 325"/>
                <a:gd name="T2" fmla="*/ 946 w 947"/>
                <a:gd name="T3" fmla="*/ 324 h 325"/>
                <a:gd name="T4" fmla="*/ 945 w 947"/>
                <a:gd name="T5" fmla="*/ 318 h 325"/>
                <a:gd name="T6" fmla="*/ 572 w 947"/>
                <a:gd name="T7" fmla="*/ 2 h 325"/>
                <a:gd name="T8" fmla="*/ 571 w 947"/>
                <a:gd name="T9" fmla="*/ 2 h 325"/>
                <a:gd name="T10" fmla="*/ 4 w 947"/>
                <a:gd name="T11" fmla="*/ 0 h 325"/>
                <a:gd name="T12" fmla="*/ 4 w 947"/>
                <a:gd name="T13" fmla="*/ 0 h 325"/>
                <a:gd name="T14" fmla="*/ 0 w 947"/>
                <a:gd name="T15" fmla="*/ 4 h 325"/>
                <a:gd name="T16" fmla="*/ 4 w 947"/>
                <a:gd name="T17" fmla="*/ 7 h 325"/>
                <a:gd name="T18" fmla="*/ 569 w 947"/>
                <a:gd name="T19" fmla="*/ 9 h 325"/>
                <a:gd name="T20" fmla="*/ 941 w 947"/>
                <a:gd name="T21" fmla="*/ 324 h 325"/>
                <a:gd name="T22" fmla="*/ 943 w 947"/>
                <a:gd name="T23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325">
                  <a:moveTo>
                    <a:pt x="943" y="325"/>
                  </a:moveTo>
                  <a:cubicBezTo>
                    <a:pt x="944" y="325"/>
                    <a:pt x="945" y="324"/>
                    <a:pt x="946" y="324"/>
                  </a:cubicBezTo>
                  <a:cubicBezTo>
                    <a:pt x="947" y="322"/>
                    <a:pt x="947" y="320"/>
                    <a:pt x="945" y="318"/>
                  </a:cubicBezTo>
                  <a:cubicBezTo>
                    <a:pt x="572" y="2"/>
                    <a:pt x="572" y="2"/>
                    <a:pt x="572" y="2"/>
                  </a:cubicBezTo>
                  <a:cubicBezTo>
                    <a:pt x="571" y="2"/>
                    <a:pt x="571" y="2"/>
                    <a:pt x="57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69" y="9"/>
                    <a:pt x="569" y="9"/>
                    <a:pt x="569" y="9"/>
                  </a:cubicBezTo>
                  <a:cubicBezTo>
                    <a:pt x="941" y="324"/>
                    <a:pt x="941" y="324"/>
                    <a:pt x="941" y="324"/>
                  </a:cubicBezTo>
                  <a:cubicBezTo>
                    <a:pt x="941" y="325"/>
                    <a:pt x="942" y="325"/>
                    <a:pt x="943" y="325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197" name="组合 196"/>
          <p:cNvGrpSpPr/>
          <p:nvPr/>
        </p:nvGrpSpPr>
        <p:grpSpPr>
          <a:xfrm flipV="1">
            <a:off x="3630095" y="3424081"/>
            <a:ext cx="1153983" cy="418131"/>
            <a:chOff x="4163553" y="970822"/>
            <a:chExt cx="1358013" cy="490320"/>
          </a:xfrm>
        </p:grpSpPr>
        <p:sp>
          <p:nvSpPr>
            <p:cNvPr id="198" name="Freeform 790"/>
            <p:cNvSpPr>
              <a:spLocks noEditPoints="1"/>
            </p:cNvSpPr>
            <p:nvPr/>
          </p:nvSpPr>
          <p:spPr bwMode="auto">
            <a:xfrm>
              <a:off x="4163553" y="970822"/>
              <a:ext cx="142137" cy="142136"/>
            </a:xfrm>
            <a:custGeom>
              <a:avLst/>
              <a:gdLst>
                <a:gd name="T0" fmla="*/ 55 w 109"/>
                <a:gd name="T1" fmla="*/ 109 h 109"/>
                <a:gd name="T2" fmla="*/ 0 w 109"/>
                <a:gd name="T3" fmla="*/ 54 h 109"/>
                <a:gd name="T4" fmla="*/ 55 w 109"/>
                <a:gd name="T5" fmla="*/ 0 h 109"/>
                <a:gd name="T6" fmla="*/ 109 w 109"/>
                <a:gd name="T7" fmla="*/ 54 h 109"/>
                <a:gd name="T8" fmla="*/ 55 w 109"/>
                <a:gd name="T9" fmla="*/ 109 h 109"/>
                <a:gd name="T10" fmla="*/ 55 w 109"/>
                <a:gd name="T11" fmla="*/ 23 h 109"/>
                <a:gd name="T12" fmla="*/ 23 w 109"/>
                <a:gd name="T13" fmla="*/ 54 h 109"/>
                <a:gd name="T14" fmla="*/ 55 w 109"/>
                <a:gd name="T15" fmla="*/ 86 h 109"/>
                <a:gd name="T16" fmla="*/ 86 w 109"/>
                <a:gd name="T17" fmla="*/ 54 h 109"/>
                <a:gd name="T18" fmla="*/ 55 w 109"/>
                <a:gd name="T19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9">
                  <a:moveTo>
                    <a:pt x="55" y="109"/>
                  </a:moveTo>
                  <a:cubicBezTo>
                    <a:pt x="25" y="109"/>
                    <a:pt x="0" y="8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09" y="24"/>
                    <a:pt x="109" y="54"/>
                  </a:cubicBezTo>
                  <a:cubicBezTo>
                    <a:pt x="109" y="84"/>
                    <a:pt x="85" y="109"/>
                    <a:pt x="55" y="109"/>
                  </a:cubicBezTo>
                  <a:close/>
                  <a:moveTo>
                    <a:pt x="55" y="23"/>
                  </a:moveTo>
                  <a:cubicBezTo>
                    <a:pt x="38" y="23"/>
                    <a:pt x="23" y="37"/>
                    <a:pt x="23" y="54"/>
                  </a:cubicBezTo>
                  <a:cubicBezTo>
                    <a:pt x="23" y="72"/>
                    <a:pt x="38" y="86"/>
                    <a:pt x="55" y="86"/>
                  </a:cubicBezTo>
                  <a:cubicBezTo>
                    <a:pt x="72" y="86"/>
                    <a:pt x="86" y="72"/>
                    <a:pt x="86" y="54"/>
                  </a:cubicBezTo>
                  <a:cubicBezTo>
                    <a:pt x="86" y="37"/>
                    <a:pt x="72" y="23"/>
                    <a:pt x="55" y="23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99" name="Freeform 791"/>
            <p:cNvSpPr/>
            <p:nvPr/>
          </p:nvSpPr>
          <p:spPr bwMode="auto">
            <a:xfrm>
              <a:off x="4288610" y="1036934"/>
              <a:ext cx="1232956" cy="424208"/>
            </a:xfrm>
            <a:custGeom>
              <a:avLst/>
              <a:gdLst>
                <a:gd name="T0" fmla="*/ 943 w 947"/>
                <a:gd name="T1" fmla="*/ 325 h 325"/>
                <a:gd name="T2" fmla="*/ 946 w 947"/>
                <a:gd name="T3" fmla="*/ 324 h 325"/>
                <a:gd name="T4" fmla="*/ 945 w 947"/>
                <a:gd name="T5" fmla="*/ 318 h 325"/>
                <a:gd name="T6" fmla="*/ 572 w 947"/>
                <a:gd name="T7" fmla="*/ 2 h 325"/>
                <a:gd name="T8" fmla="*/ 571 w 947"/>
                <a:gd name="T9" fmla="*/ 2 h 325"/>
                <a:gd name="T10" fmla="*/ 4 w 947"/>
                <a:gd name="T11" fmla="*/ 0 h 325"/>
                <a:gd name="T12" fmla="*/ 4 w 947"/>
                <a:gd name="T13" fmla="*/ 0 h 325"/>
                <a:gd name="T14" fmla="*/ 0 w 947"/>
                <a:gd name="T15" fmla="*/ 4 h 325"/>
                <a:gd name="T16" fmla="*/ 4 w 947"/>
                <a:gd name="T17" fmla="*/ 7 h 325"/>
                <a:gd name="T18" fmla="*/ 569 w 947"/>
                <a:gd name="T19" fmla="*/ 9 h 325"/>
                <a:gd name="T20" fmla="*/ 941 w 947"/>
                <a:gd name="T21" fmla="*/ 324 h 325"/>
                <a:gd name="T22" fmla="*/ 943 w 947"/>
                <a:gd name="T23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325">
                  <a:moveTo>
                    <a:pt x="943" y="325"/>
                  </a:moveTo>
                  <a:cubicBezTo>
                    <a:pt x="944" y="325"/>
                    <a:pt x="945" y="324"/>
                    <a:pt x="946" y="324"/>
                  </a:cubicBezTo>
                  <a:cubicBezTo>
                    <a:pt x="947" y="322"/>
                    <a:pt x="947" y="320"/>
                    <a:pt x="945" y="318"/>
                  </a:cubicBezTo>
                  <a:cubicBezTo>
                    <a:pt x="572" y="2"/>
                    <a:pt x="572" y="2"/>
                    <a:pt x="572" y="2"/>
                  </a:cubicBezTo>
                  <a:cubicBezTo>
                    <a:pt x="571" y="2"/>
                    <a:pt x="571" y="2"/>
                    <a:pt x="57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69" y="9"/>
                    <a:pt x="569" y="9"/>
                    <a:pt x="569" y="9"/>
                  </a:cubicBezTo>
                  <a:cubicBezTo>
                    <a:pt x="941" y="324"/>
                    <a:pt x="941" y="324"/>
                    <a:pt x="941" y="324"/>
                  </a:cubicBezTo>
                  <a:cubicBezTo>
                    <a:pt x="941" y="325"/>
                    <a:pt x="942" y="325"/>
                    <a:pt x="943" y="325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</p:grpSp>
      <p:sp>
        <p:nvSpPr>
          <p:cNvPr id="201" name="矩形 200"/>
          <p:cNvSpPr/>
          <p:nvPr/>
        </p:nvSpPr>
        <p:spPr>
          <a:xfrm flipH="1">
            <a:off x="580774" y="1800586"/>
            <a:ext cx="1349837" cy="1116039"/>
          </a:xfrm>
          <a:prstGeom prst="rect">
            <a:avLst/>
          </a:prstGeom>
          <a:effectLst/>
        </p:spPr>
        <p:txBody>
          <a:bodyPr wrap="square" lIns="114648" tIns="57323" rIns="114648" bIns="57323">
            <a:spAutoFit/>
          </a:bodyPr>
          <a:lstStyle/>
          <a:p>
            <a:pPr algn="just" defTabSz="1146810">
              <a:lnSpc>
                <a:spcPts val="1255"/>
              </a:lnSpc>
            </a:pPr>
            <a:r>
              <a:rPr lang="zh-CN" altLang="en-US" sz="113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请输入你的文字内容、请输入你的文字内容。请输入你的文字内容。请输入你的文字内容。</a:t>
            </a:r>
            <a:endParaRPr lang="en-US" altLang="zh-CN" sz="113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" name="矩形 201"/>
          <p:cNvSpPr/>
          <p:nvPr/>
        </p:nvSpPr>
        <p:spPr>
          <a:xfrm>
            <a:off x="576050" y="1482731"/>
            <a:ext cx="1354560" cy="308126"/>
          </a:xfrm>
          <a:prstGeom prst="rect">
            <a:avLst/>
          </a:prstGeom>
        </p:spPr>
        <p:txBody>
          <a:bodyPr wrap="square" lIns="114648" tIns="57323" rIns="114648" bIns="57323">
            <a:spAutoFit/>
          </a:bodyPr>
          <a:lstStyle/>
          <a:p>
            <a:pPr algn="just" defTabSz="1146810" fontAlgn="base">
              <a:lnSpc>
                <a:spcPts val="150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2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en-US" altLang="zh-CN" sz="122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" name="矩形 202"/>
          <p:cNvSpPr/>
          <p:nvPr/>
        </p:nvSpPr>
        <p:spPr>
          <a:xfrm flipH="1">
            <a:off x="7337740" y="1374324"/>
            <a:ext cx="1349837" cy="1116039"/>
          </a:xfrm>
          <a:prstGeom prst="rect">
            <a:avLst/>
          </a:prstGeom>
          <a:effectLst/>
        </p:spPr>
        <p:txBody>
          <a:bodyPr wrap="square" lIns="114648" tIns="57323" rIns="114648" bIns="57323">
            <a:spAutoFit/>
          </a:bodyPr>
          <a:lstStyle/>
          <a:p>
            <a:pPr algn="just" defTabSz="1146810">
              <a:lnSpc>
                <a:spcPts val="1255"/>
              </a:lnSpc>
            </a:pPr>
            <a:r>
              <a:rPr lang="zh-CN" altLang="en-US" sz="113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请输入你的文字内容、请输入你的文字内容。请输入你的文字内容。请输入你的文字内容。</a:t>
            </a:r>
            <a:endParaRPr lang="en-US" altLang="zh-CN" sz="113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7333017" y="1056469"/>
            <a:ext cx="1354560" cy="308126"/>
          </a:xfrm>
          <a:prstGeom prst="rect">
            <a:avLst/>
          </a:prstGeom>
        </p:spPr>
        <p:txBody>
          <a:bodyPr wrap="square" lIns="114648" tIns="57323" rIns="114648" bIns="57323">
            <a:spAutoFit/>
          </a:bodyPr>
          <a:lstStyle/>
          <a:p>
            <a:pPr algn="just" defTabSz="1146810" fontAlgn="base">
              <a:lnSpc>
                <a:spcPts val="150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2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en-US" altLang="zh-CN" sz="122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矩形 204"/>
          <p:cNvSpPr/>
          <p:nvPr/>
        </p:nvSpPr>
        <p:spPr>
          <a:xfrm flipH="1">
            <a:off x="3500852" y="4185774"/>
            <a:ext cx="2301649" cy="615903"/>
          </a:xfrm>
          <a:prstGeom prst="rect">
            <a:avLst/>
          </a:prstGeom>
          <a:effectLst/>
        </p:spPr>
        <p:txBody>
          <a:bodyPr wrap="square" lIns="114648" tIns="57323" rIns="114648" bIns="57323">
            <a:spAutoFit/>
          </a:bodyPr>
          <a:lstStyle/>
          <a:p>
            <a:pPr algn="just" defTabSz="1146810">
              <a:lnSpc>
                <a:spcPts val="1255"/>
              </a:lnSpc>
            </a:pPr>
            <a:r>
              <a:rPr lang="zh-CN" altLang="en-US" sz="113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请输入你的文字内容、请输入你的文字内容。请输入你的文字内容。请输入你的文字内容。</a:t>
            </a:r>
            <a:endParaRPr lang="en-US" altLang="zh-CN" sz="113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3496131" y="3867919"/>
            <a:ext cx="1354560" cy="308126"/>
          </a:xfrm>
          <a:prstGeom prst="rect">
            <a:avLst/>
          </a:prstGeom>
        </p:spPr>
        <p:txBody>
          <a:bodyPr wrap="square" lIns="114648" tIns="57323" rIns="114648" bIns="57323">
            <a:spAutoFit/>
          </a:bodyPr>
          <a:lstStyle/>
          <a:p>
            <a:pPr algn="just" defTabSz="1146810" fontAlgn="base">
              <a:lnSpc>
                <a:spcPts val="150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2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en-US" altLang="zh-CN" sz="122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0" name="组合 209"/>
          <p:cNvGrpSpPr/>
          <p:nvPr/>
        </p:nvGrpSpPr>
        <p:grpSpPr>
          <a:xfrm>
            <a:off x="1" y="305046"/>
            <a:ext cx="603004" cy="332759"/>
            <a:chOff x="0" y="252065"/>
            <a:chExt cx="641111" cy="392113"/>
          </a:xfrm>
        </p:grpSpPr>
        <p:sp>
          <p:nvSpPr>
            <p:cNvPr id="211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059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212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E1C209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059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213" name="五边形 212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D9AA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0"/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4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0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0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4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0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2" grpId="0"/>
      <p:bldP spid="202" grpId="1"/>
      <p:bldP spid="203" grpId="0"/>
      <p:bldP spid="204" grpId="0"/>
      <p:bldP spid="204" grpId="1"/>
      <p:bldP spid="205" grpId="0"/>
      <p:bldP spid="206" grpId="0"/>
      <p:bldP spid="20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278259" y="2408385"/>
              <a:ext cx="5865742" cy="2712034"/>
            </a:xfrm>
            <a:prstGeom prst="rect">
              <a:avLst/>
            </a:prstGeom>
          </p:spPr>
        </p:pic>
      </p:grpSp>
      <p:sp>
        <p:nvSpPr>
          <p:cNvPr id="13" name="矩形 32"/>
          <p:cNvSpPr/>
          <p:nvPr/>
        </p:nvSpPr>
        <p:spPr>
          <a:xfrm>
            <a:off x="0" y="2082225"/>
            <a:ext cx="6299200" cy="1207075"/>
          </a:xfrm>
          <a:custGeom>
            <a:avLst/>
            <a:gdLst>
              <a:gd name="connsiteX0" fmla="*/ 0 w 6299200"/>
              <a:gd name="connsiteY0" fmla="*/ 0 h 1207075"/>
              <a:gd name="connsiteX1" fmla="*/ 6299200 w 6299200"/>
              <a:gd name="connsiteY1" fmla="*/ 0 h 1207075"/>
              <a:gd name="connsiteX2" fmla="*/ 6299200 w 6299200"/>
              <a:gd name="connsiteY2" fmla="*/ 1207075 h 1207075"/>
              <a:gd name="connsiteX3" fmla="*/ 0 w 6299200"/>
              <a:gd name="connsiteY3" fmla="*/ 1207075 h 1207075"/>
              <a:gd name="connsiteX4" fmla="*/ 0 w 6299200"/>
              <a:gd name="connsiteY4" fmla="*/ 0 h 1207075"/>
              <a:gd name="connsiteX0-1" fmla="*/ 0 w 6299200"/>
              <a:gd name="connsiteY0-2" fmla="*/ 0 h 1207075"/>
              <a:gd name="connsiteX1-3" fmla="*/ 5778500 w 6299200"/>
              <a:gd name="connsiteY1-4" fmla="*/ 12700 h 1207075"/>
              <a:gd name="connsiteX2-5" fmla="*/ 6299200 w 6299200"/>
              <a:gd name="connsiteY2-6" fmla="*/ 1207075 h 1207075"/>
              <a:gd name="connsiteX3-7" fmla="*/ 0 w 6299200"/>
              <a:gd name="connsiteY3-8" fmla="*/ 1207075 h 1207075"/>
              <a:gd name="connsiteX4-9" fmla="*/ 0 w 6299200"/>
              <a:gd name="connsiteY4-10" fmla="*/ 0 h 1207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299200" h="1207075">
                <a:moveTo>
                  <a:pt x="0" y="0"/>
                </a:moveTo>
                <a:lnTo>
                  <a:pt x="5778500" y="12700"/>
                </a:lnTo>
                <a:lnTo>
                  <a:pt x="6299200" y="1207075"/>
                </a:lnTo>
                <a:lnTo>
                  <a:pt x="0" y="1207075"/>
                </a:lnTo>
                <a:lnTo>
                  <a:pt x="0" y="0"/>
                </a:lnTo>
                <a:close/>
              </a:path>
            </a:pathLst>
          </a:custGeom>
          <a:solidFill>
            <a:srgbClr val="2C472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1236" y="1535442"/>
            <a:ext cx="1722864" cy="546783"/>
            <a:chOff x="804436" y="786717"/>
            <a:chExt cx="1722864" cy="546783"/>
          </a:xfrm>
        </p:grpSpPr>
        <p:sp>
          <p:nvSpPr>
            <p:cNvPr id="15" name="五边形 14"/>
            <p:cNvSpPr/>
            <p:nvPr/>
          </p:nvSpPr>
          <p:spPr>
            <a:xfrm>
              <a:off x="804436" y="786717"/>
              <a:ext cx="1722864" cy="546783"/>
            </a:xfrm>
            <a:prstGeom prst="homePlate">
              <a:avLst/>
            </a:prstGeom>
            <a:solidFill>
              <a:srgbClr val="DBB0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04436" y="81028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/>
                <a:t>第三部分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01236" y="2352970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37218" y="1419622"/>
            <a:ext cx="2610246" cy="216351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961654" y="1"/>
                </a:moveTo>
                <a:cubicBezTo>
                  <a:pt x="1241767" y="-484"/>
                  <a:pt x="1493101" y="118983"/>
                  <a:pt x="1668542" y="309758"/>
                </a:cubicBezTo>
                <a:lnTo>
                  <a:pt x="2316425" y="957641"/>
                </a:lnTo>
                <a:lnTo>
                  <a:pt x="1666038" y="1608027"/>
                </a:lnTo>
                <a:cubicBezTo>
                  <a:pt x="1490444" y="1799411"/>
                  <a:pt x="1238185" y="1919750"/>
                  <a:pt x="958327" y="1919980"/>
                </a:cubicBezTo>
                <a:cubicBezTo>
                  <a:pt x="428203" y="1920898"/>
                  <a:pt x="-918" y="1491778"/>
                  <a:pt x="1" y="961654"/>
                </a:cubicBezTo>
                <a:cubicBezTo>
                  <a:pt x="919" y="431529"/>
                  <a:pt x="431529" y="920"/>
                  <a:pt x="9616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642143" y="2454532"/>
            <a:ext cx="1994446" cy="165310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1358098" y="1"/>
                </a:moveTo>
                <a:cubicBezTo>
                  <a:pt x="1888222" y="-917"/>
                  <a:pt x="2317343" y="428203"/>
                  <a:pt x="2316424" y="958327"/>
                </a:cubicBezTo>
                <a:cubicBezTo>
                  <a:pt x="2315506" y="1488452"/>
                  <a:pt x="1884896" y="1919061"/>
                  <a:pt x="1354771" y="1919980"/>
                </a:cubicBezTo>
                <a:cubicBezTo>
                  <a:pt x="1074658" y="1920465"/>
                  <a:pt x="823324" y="1800998"/>
                  <a:pt x="647883" y="1610223"/>
                </a:cubicBezTo>
                <a:lnTo>
                  <a:pt x="0" y="962340"/>
                </a:lnTo>
                <a:lnTo>
                  <a:pt x="650387" y="311954"/>
                </a:lnTo>
                <a:cubicBezTo>
                  <a:pt x="825981" y="120570"/>
                  <a:pt x="1078240" y="231"/>
                  <a:pt x="13580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1921" y="1947133"/>
            <a:ext cx="144016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8585" y="2861888"/>
            <a:ext cx="14295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7619" y="1871107"/>
            <a:ext cx="9172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00153" y="2435344"/>
            <a:ext cx="1641990" cy="525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8950" y="2808992"/>
            <a:ext cx="7697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43769" y="3219760"/>
            <a:ext cx="121276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23" name="椭圆 22"/>
          <p:cNvSpPr/>
          <p:nvPr/>
        </p:nvSpPr>
        <p:spPr>
          <a:xfrm>
            <a:off x="2721555" y="1500828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所需资金</a:t>
            </a:r>
          </a:p>
        </p:txBody>
      </p:sp>
      <p:sp>
        <p:nvSpPr>
          <p:cNvPr id="28" name="椭圆 27"/>
          <p:cNvSpPr/>
          <p:nvPr/>
        </p:nvSpPr>
        <p:spPr>
          <a:xfrm>
            <a:off x="6203166" y="2487672"/>
            <a:ext cx="465334" cy="46533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已有资金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/>
      <p:bldP spid="17" grpId="0"/>
      <p:bldP spid="19" grpId="0"/>
      <p:bldP spid="20" grpId="0"/>
      <p:bldP spid="21" grpId="0"/>
      <p:bldP spid="22" grpId="0"/>
      <p:bldP spid="23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10"/>
          <p:cNvSpPr>
            <a:spLocks noChangeArrowheads="1"/>
          </p:cNvSpPr>
          <p:nvPr/>
        </p:nvSpPr>
        <p:spPr bwMode="auto">
          <a:xfrm rot="-5400000">
            <a:off x="3903073" y="-1053597"/>
            <a:ext cx="1381156" cy="7676242"/>
          </a:xfrm>
          <a:prstGeom prst="downArrow">
            <a:avLst>
              <a:gd name="adj1" fmla="val 49065"/>
              <a:gd name="adj2" fmla="val 44849"/>
            </a:avLst>
          </a:prstGeom>
          <a:solidFill>
            <a:srgbClr val="A27802"/>
          </a:solidFill>
          <a:ln>
            <a:noFill/>
          </a:ln>
        </p:spPr>
        <p:txBody>
          <a:bodyPr vert="eaVert" lIns="91028" tIns="45514" rIns="91028" bIns="45514"/>
          <a:lstStyle/>
          <a:p>
            <a:endParaRPr lang="zh-CN" altLang="en-US" sz="197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59"/>
          <p:cNvGrpSpPr/>
          <p:nvPr/>
        </p:nvGrpSpPr>
        <p:grpSpPr bwMode="auto">
          <a:xfrm>
            <a:off x="2589108" y="2059603"/>
            <a:ext cx="1702182" cy="1520018"/>
            <a:chOff x="1214414" y="2786058"/>
            <a:chExt cx="1935848" cy="1751017"/>
          </a:xfrm>
        </p:grpSpPr>
        <p:grpSp>
          <p:nvGrpSpPr>
            <p:cNvPr id="18459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61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9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62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 sz="19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460" name="Text Box 9"/>
            <p:cNvSpPr txBox="1">
              <a:spLocks noChangeArrowheads="1"/>
            </p:cNvSpPr>
            <p:nvPr/>
          </p:nvSpPr>
          <p:spPr bwMode="auto">
            <a:xfrm>
              <a:off x="1214414" y="341311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1975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写入文本</a:t>
              </a:r>
            </a:p>
          </p:txBody>
        </p:sp>
      </p:grpSp>
      <p:grpSp>
        <p:nvGrpSpPr>
          <p:cNvPr id="4" name="组合 64"/>
          <p:cNvGrpSpPr/>
          <p:nvPr/>
        </p:nvGrpSpPr>
        <p:grpSpPr bwMode="auto">
          <a:xfrm>
            <a:off x="4291289" y="2059603"/>
            <a:ext cx="1702182" cy="1520018"/>
            <a:chOff x="1214414" y="2786058"/>
            <a:chExt cx="1935848" cy="1751017"/>
          </a:xfrm>
        </p:grpSpPr>
        <p:grpSp>
          <p:nvGrpSpPr>
            <p:cNvPr id="18455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57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9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5"/>
              </a:xfrm>
              <a:prstGeom prst="ellipse">
                <a:avLst/>
              </a:prstGeom>
              <a:solidFill>
                <a:srgbClr val="D9AA27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defTabSz="910590">
                  <a:defRPr/>
                </a:pPr>
                <a:endParaRPr lang="zh-CN" altLang="en-US" sz="19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456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1975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写入文本</a:t>
              </a:r>
            </a:p>
          </p:txBody>
        </p:sp>
      </p:grpSp>
      <p:grpSp>
        <p:nvGrpSpPr>
          <p:cNvPr id="6" name="组合 69"/>
          <p:cNvGrpSpPr/>
          <p:nvPr/>
        </p:nvGrpSpPr>
        <p:grpSpPr bwMode="auto">
          <a:xfrm>
            <a:off x="6009896" y="2059603"/>
            <a:ext cx="1702182" cy="1520018"/>
            <a:chOff x="1214414" y="2786058"/>
            <a:chExt cx="1935848" cy="1751017"/>
          </a:xfrm>
        </p:grpSpPr>
        <p:grpSp>
          <p:nvGrpSpPr>
            <p:cNvPr id="18451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53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9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defTabSz="910590">
                  <a:defRPr/>
                </a:pPr>
                <a:endParaRPr lang="zh-CN" altLang="en-US" sz="19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452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1975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写入文本</a:t>
              </a:r>
            </a:p>
          </p:txBody>
        </p:sp>
      </p:grpSp>
      <p:grpSp>
        <p:nvGrpSpPr>
          <p:cNvPr id="8" name="组合 40"/>
          <p:cNvGrpSpPr/>
          <p:nvPr/>
        </p:nvGrpSpPr>
        <p:grpSpPr bwMode="auto">
          <a:xfrm>
            <a:off x="925748" y="2059603"/>
            <a:ext cx="1702182" cy="1520018"/>
            <a:chOff x="1214414" y="2786058"/>
            <a:chExt cx="1935848" cy="1751017"/>
          </a:xfrm>
        </p:grpSpPr>
        <p:grpSp>
          <p:nvGrpSpPr>
            <p:cNvPr id="18447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49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9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50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6"/>
              </a:xfrm>
              <a:prstGeom prst="ellipse">
                <a:avLst/>
              </a:prstGeom>
              <a:solidFill>
                <a:srgbClr val="D9AA27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 sz="19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448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6710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1975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写入文本</a:t>
              </a:r>
            </a:p>
          </p:txBody>
        </p:sp>
      </p:grpSp>
      <p:sp>
        <p:nvSpPr>
          <p:cNvPr id="80" name="矩形标注 79"/>
          <p:cNvSpPr/>
          <p:nvPr/>
        </p:nvSpPr>
        <p:spPr>
          <a:xfrm>
            <a:off x="2922079" y="3854360"/>
            <a:ext cx="1476717" cy="44794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8" tIns="45514" rIns="91028" bIns="45514" anchor="ctr"/>
          <a:lstStyle/>
          <a:p>
            <a:pPr algn="ctr" defTabSz="910590">
              <a:defRPr/>
            </a:pPr>
            <a:endParaRPr lang="zh-CN" altLang="en-US" sz="127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矩形标注 80"/>
          <p:cNvSpPr/>
          <p:nvPr/>
        </p:nvSpPr>
        <p:spPr>
          <a:xfrm>
            <a:off x="1230349" y="1716181"/>
            <a:ext cx="1584224" cy="64206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D9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8" tIns="45514" rIns="91028" bIns="45514" anchor="ctr"/>
          <a:lstStyle/>
          <a:p>
            <a:pPr algn="ctr" defTabSz="910590">
              <a:defRPr/>
            </a:pPr>
            <a:endParaRPr lang="zh-CN" altLang="en-US" sz="127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Rectangle 28"/>
          <p:cNvSpPr>
            <a:spLocks noChangeArrowheads="1"/>
          </p:cNvSpPr>
          <p:nvPr/>
        </p:nvSpPr>
        <p:spPr bwMode="auto">
          <a:xfrm>
            <a:off x="2901175" y="3891689"/>
            <a:ext cx="1475224" cy="543579"/>
          </a:xfrm>
          <a:prstGeom prst="rect">
            <a:avLst/>
          </a:prstGeom>
          <a:noFill/>
          <a:ln>
            <a:noFill/>
          </a:ln>
        </p:spPr>
        <p:txBody>
          <a:bodyPr lIns="91028" tIns="45514" rIns="91028" bIns="45514">
            <a:spAutoFit/>
          </a:bodyPr>
          <a:lstStyle/>
          <a:p>
            <a:pPr defTabSz="910590">
              <a:lnSpc>
                <a:spcPct val="120000"/>
              </a:lnSpc>
              <a:defRPr/>
            </a:pPr>
            <a:r>
              <a:rPr lang="zh-CN" altLang="en-US" sz="12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defTabSz="910590">
              <a:lnSpc>
                <a:spcPct val="120000"/>
              </a:lnSpc>
              <a:defRPr/>
            </a:pPr>
            <a:r>
              <a:rPr lang="zh-CN" altLang="en-US" sz="12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83" name="Rectangle 28"/>
          <p:cNvSpPr>
            <a:spLocks noChangeArrowheads="1"/>
          </p:cNvSpPr>
          <p:nvPr/>
        </p:nvSpPr>
        <p:spPr bwMode="auto">
          <a:xfrm>
            <a:off x="1297541" y="1180144"/>
            <a:ext cx="1475224" cy="543579"/>
          </a:xfrm>
          <a:prstGeom prst="rect">
            <a:avLst/>
          </a:prstGeom>
          <a:noFill/>
          <a:ln>
            <a:noFill/>
          </a:ln>
        </p:spPr>
        <p:txBody>
          <a:bodyPr lIns="91028" tIns="45514" rIns="91028" bIns="45514">
            <a:spAutoFit/>
          </a:bodyPr>
          <a:lstStyle/>
          <a:p>
            <a:pPr defTabSz="910590">
              <a:lnSpc>
                <a:spcPct val="120000"/>
              </a:lnSpc>
              <a:defRPr/>
            </a:pPr>
            <a:r>
              <a:rPr lang="zh-CN" altLang="en-US" sz="12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defTabSz="910590">
              <a:lnSpc>
                <a:spcPct val="120000"/>
              </a:lnSpc>
              <a:defRPr/>
            </a:pPr>
            <a:r>
              <a:rPr lang="zh-CN" altLang="en-US" sz="12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84" name="矩形标注 83"/>
          <p:cNvSpPr/>
          <p:nvPr/>
        </p:nvSpPr>
        <p:spPr>
          <a:xfrm>
            <a:off x="4542137" y="1716181"/>
            <a:ext cx="1585717" cy="64206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D9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8" tIns="45514" rIns="91028" bIns="45514" anchor="ctr"/>
          <a:lstStyle/>
          <a:p>
            <a:pPr algn="ctr" defTabSz="910590">
              <a:defRPr/>
            </a:pPr>
            <a:endParaRPr lang="zh-CN" altLang="en-US" sz="127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5" name="Rectangle 28"/>
          <p:cNvSpPr>
            <a:spLocks noChangeArrowheads="1"/>
          </p:cNvSpPr>
          <p:nvPr/>
        </p:nvSpPr>
        <p:spPr bwMode="auto">
          <a:xfrm>
            <a:off x="4609329" y="1180144"/>
            <a:ext cx="1475224" cy="543579"/>
          </a:xfrm>
          <a:prstGeom prst="rect">
            <a:avLst/>
          </a:prstGeom>
          <a:noFill/>
          <a:ln>
            <a:noFill/>
          </a:ln>
        </p:spPr>
        <p:txBody>
          <a:bodyPr lIns="91028" tIns="45514" rIns="91028" bIns="45514">
            <a:spAutoFit/>
          </a:bodyPr>
          <a:lstStyle/>
          <a:p>
            <a:pPr defTabSz="910590">
              <a:lnSpc>
                <a:spcPct val="120000"/>
              </a:lnSpc>
              <a:defRPr/>
            </a:pPr>
            <a:r>
              <a:rPr lang="zh-CN" altLang="en-US" sz="12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defTabSz="910590">
              <a:lnSpc>
                <a:spcPct val="120000"/>
              </a:lnSpc>
              <a:defRPr/>
            </a:pPr>
            <a:r>
              <a:rPr lang="zh-CN" altLang="en-US" sz="12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86" name="矩形标注 85"/>
          <p:cNvSpPr/>
          <p:nvPr/>
        </p:nvSpPr>
        <p:spPr>
          <a:xfrm>
            <a:off x="6377209" y="3854360"/>
            <a:ext cx="1478210" cy="44794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8" tIns="45514" rIns="91028" bIns="45514" anchor="ctr"/>
          <a:lstStyle/>
          <a:p>
            <a:pPr algn="ctr" defTabSz="910590">
              <a:defRPr/>
            </a:pPr>
            <a:endParaRPr lang="zh-CN" altLang="en-US" sz="127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7" name="Rectangle 28"/>
          <p:cNvSpPr>
            <a:spLocks noChangeArrowheads="1"/>
          </p:cNvSpPr>
          <p:nvPr/>
        </p:nvSpPr>
        <p:spPr bwMode="auto">
          <a:xfrm>
            <a:off x="6357798" y="3891689"/>
            <a:ext cx="1475224" cy="543579"/>
          </a:xfrm>
          <a:prstGeom prst="rect">
            <a:avLst/>
          </a:prstGeom>
          <a:noFill/>
          <a:ln>
            <a:noFill/>
          </a:ln>
        </p:spPr>
        <p:txBody>
          <a:bodyPr lIns="91028" tIns="45514" rIns="91028" bIns="45514">
            <a:spAutoFit/>
          </a:bodyPr>
          <a:lstStyle/>
          <a:p>
            <a:pPr defTabSz="910590">
              <a:lnSpc>
                <a:spcPct val="120000"/>
              </a:lnSpc>
              <a:defRPr/>
            </a:pPr>
            <a:r>
              <a:rPr lang="zh-CN" altLang="en-US" sz="12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defTabSz="910590">
              <a:lnSpc>
                <a:spcPct val="120000"/>
              </a:lnSpc>
              <a:defRPr/>
            </a:pPr>
            <a:r>
              <a:rPr lang="zh-CN" altLang="en-US" sz="12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0" grpId="0" animBg="1"/>
      <p:bldP spid="80" grpId="1" animBg="1"/>
      <p:bldP spid="81" grpId="0" animBg="1"/>
      <p:bldP spid="81" grpId="1" animBg="1"/>
      <p:bldP spid="82" grpId="0"/>
      <p:bldP spid="83" grpId="0"/>
      <p:bldP spid="84" grpId="0" animBg="1"/>
      <p:bldP spid="84" grpId="1" animBg="1"/>
      <p:bldP spid="85" grpId="0"/>
      <p:bldP spid="86" grpId="0" animBg="1"/>
      <p:bldP spid="86" grpId="1" animBg="1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22579" y="1487370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2579" y="2701064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2579" y="3913906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17" name="Freeform 5"/>
          <p:cNvSpPr/>
          <p:nvPr/>
        </p:nvSpPr>
        <p:spPr bwMode="auto">
          <a:xfrm>
            <a:off x="2571924" y="3362531"/>
            <a:ext cx="1168400" cy="1173163"/>
          </a:xfrm>
          <a:custGeom>
            <a:avLst/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chemeClr val="accent2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3105324" y="2265569"/>
            <a:ext cx="844550" cy="1258888"/>
          </a:xfrm>
          <a:custGeom>
            <a:avLst/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chemeClr val="accent3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2571924" y="1251156"/>
            <a:ext cx="1169988" cy="1176338"/>
          </a:xfrm>
          <a:custGeom>
            <a:avLst/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6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chemeClr val="accent2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1187624" y="1975056"/>
            <a:ext cx="1831975" cy="1836738"/>
          </a:xfrm>
          <a:prstGeom prst="ellipse">
            <a:avLst/>
          </a:prstGeom>
          <a:solidFill>
            <a:schemeClr val="accent1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410411" y="1679731"/>
            <a:ext cx="139506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885121" y="2895013"/>
            <a:ext cx="92035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23726" y="4106267"/>
            <a:ext cx="138174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08010" y="2685675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融资计划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04429" y="1651036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添加文本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35101" y="266479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添加文本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04429" y="366768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添加文本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7" grpId="0" animBg="1"/>
      <p:bldP spid="18" grpId="0" animBg="1"/>
      <p:bldP spid="19" grpId="0" animBg="1"/>
      <p:bldP spid="21" grpId="0" animBg="1"/>
      <p:bldP spid="38" grpId="0"/>
      <p:bldP spid="39" grpId="0"/>
      <p:bldP spid="40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兰亭纤黑简体" pitchFamily="65" charset="-122"/>
                <a:ea typeface="方正兰亭纤黑简体" pitchFamily="65" charset="-122"/>
                <a:cs typeface="+mn-cs"/>
              </a:rPr>
              <a:t>单击此处添加简短说明，添加简短文字，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纤黑简体" pitchFamily="65" charset="-122"/>
              <a:ea typeface="方正兰亭纤黑简体" pitchFamily="65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兰亭纤黑简体" pitchFamily="65" charset="-122"/>
                <a:ea typeface="方正兰亭纤黑简体" pitchFamily="65" charset="-122"/>
                <a:cs typeface="+mn-cs"/>
              </a:rPr>
              <a:t>具体文字添加此处。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纤黑简体" pitchFamily="65" charset="-122"/>
              <a:ea typeface="方正兰亭纤黑简体" pitchFamily="65" charset="-122"/>
              <a:cs typeface="+mn-cs"/>
            </a:endParaRPr>
          </a:p>
        </p:txBody>
      </p:sp>
      <p:sp>
        <p:nvSpPr>
          <p:cNvPr id="31" name="Freeform 5"/>
          <p:cNvSpPr/>
          <p:nvPr/>
        </p:nvSpPr>
        <p:spPr bwMode="auto">
          <a:xfrm rot="1800000">
            <a:off x="4488702" y="1230118"/>
            <a:ext cx="1084398" cy="1555415"/>
          </a:xfrm>
          <a:custGeom>
            <a:avLst/>
            <a:gdLst>
              <a:gd name="T0" fmla="*/ 2366 w 4733"/>
              <a:gd name="T1" fmla="*/ 0 h 6775"/>
              <a:gd name="T2" fmla="*/ 4733 w 4733"/>
              <a:gd name="T3" fmla="*/ 2366 h 6775"/>
              <a:gd name="T4" fmla="*/ 4375 w 4733"/>
              <a:gd name="T5" fmla="*/ 3618 h 6775"/>
              <a:gd name="T6" fmla="*/ 4375 w 4733"/>
              <a:gd name="T7" fmla="*/ 3618 h 6775"/>
              <a:gd name="T8" fmla="*/ 4364 w 4733"/>
              <a:gd name="T9" fmla="*/ 3635 h 6775"/>
              <a:gd name="T10" fmla="*/ 4358 w 4733"/>
              <a:gd name="T11" fmla="*/ 3645 h 6775"/>
              <a:gd name="T12" fmla="*/ 2366 w 4733"/>
              <a:gd name="T13" fmla="*/ 6775 h 6775"/>
              <a:gd name="T14" fmla="*/ 375 w 4733"/>
              <a:gd name="T15" fmla="*/ 3645 h 6775"/>
              <a:gd name="T16" fmla="*/ 369 w 4733"/>
              <a:gd name="T17" fmla="*/ 3635 h 6775"/>
              <a:gd name="T18" fmla="*/ 357 w 4733"/>
              <a:gd name="T19" fmla="*/ 3618 h 6775"/>
              <a:gd name="T20" fmla="*/ 357 w 4733"/>
              <a:gd name="T21" fmla="*/ 3618 h 6775"/>
              <a:gd name="T22" fmla="*/ 0 w 4733"/>
              <a:gd name="T23" fmla="*/ 2366 h 6775"/>
              <a:gd name="T24" fmla="*/ 2366 w 4733"/>
              <a:gd name="T25" fmla="*/ 0 h 6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5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75" y="3618"/>
                </a:ln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Freeform 6"/>
          <p:cNvSpPr/>
          <p:nvPr/>
        </p:nvSpPr>
        <p:spPr bwMode="auto">
          <a:xfrm rot="1800000">
            <a:off x="3570901" y="2819795"/>
            <a:ext cx="1084398" cy="1555415"/>
          </a:xfrm>
          <a:custGeom>
            <a:avLst/>
            <a:gdLst>
              <a:gd name="T0" fmla="*/ 2366 w 4733"/>
              <a:gd name="T1" fmla="*/ 6776 h 6776"/>
              <a:gd name="T2" fmla="*/ 4733 w 4733"/>
              <a:gd name="T3" fmla="*/ 4409 h 6776"/>
              <a:gd name="T4" fmla="*/ 4375 w 4733"/>
              <a:gd name="T5" fmla="*/ 3158 h 6776"/>
              <a:gd name="T6" fmla="*/ 4375 w 4733"/>
              <a:gd name="T7" fmla="*/ 3158 h 6776"/>
              <a:gd name="T8" fmla="*/ 4364 w 4733"/>
              <a:gd name="T9" fmla="*/ 3140 h 6776"/>
              <a:gd name="T10" fmla="*/ 4358 w 4733"/>
              <a:gd name="T11" fmla="*/ 3130 h 6776"/>
              <a:gd name="T12" fmla="*/ 2366 w 4733"/>
              <a:gd name="T13" fmla="*/ 0 h 6776"/>
              <a:gd name="T14" fmla="*/ 375 w 4733"/>
              <a:gd name="T15" fmla="*/ 3130 h 6776"/>
              <a:gd name="T16" fmla="*/ 369 w 4733"/>
              <a:gd name="T17" fmla="*/ 3140 h 6776"/>
              <a:gd name="T18" fmla="*/ 357 w 4733"/>
              <a:gd name="T19" fmla="*/ 3158 h 6776"/>
              <a:gd name="T20" fmla="*/ 357 w 4733"/>
              <a:gd name="T21" fmla="*/ 3158 h 6776"/>
              <a:gd name="T22" fmla="*/ 0 w 4733"/>
              <a:gd name="T23" fmla="*/ 4409 h 6776"/>
              <a:gd name="T24" fmla="*/ 2366 w 4733"/>
              <a:gd name="T25" fmla="*/ 6776 h 6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6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75" y="3158"/>
                </a:ln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Freeform 7"/>
          <p:cNvSpPr/>
          <p:nvPr/>
        </p:nvSpPr>
        <p:spPr bwMode="auto">
          <a:xfrm rot="1800000">
            <a:off x="3381612" y="1252491"/>
            <a:ext cx="1493320" cy="1166182"/>
          </a:xfrm>
          <a:custGeom>
            <a:avLst/>
            <a:gdLst>
              <a:gd name="T0" fmla="*/ 655 w 6517"/>
              <a:gd name="T1" fmla="*/ 1516 h 5082"/>
              <a:gd name="T2" fmla="*/ 3889 w 6517"/>
              <a:gd name="T3" fmla="*/ 655 h 5082"/>
              <a:gd name="T4" fmla="*/ 4792 w 6517"/>
              <a:gd name="T5" fmla="*/ 1592 h 5082"/>
              <a:gd name="T6" fmla="*/ 4792 w 6517"/>
              <a:gd name="T7" fmla="*/ 1592 h 5082"/>
              <a:gd name="T8" fmla="*/ 4802 w 6517"/>
              <a:gd name="T9" fmla="*/ 1610 h 5082"/>
              <a:gd name="T10" fmla="*/ 4808 w 6517"/>
              <a:gd name="T11" fmla="*/ 1621 h 5082"/>
              <a:gd name="T12" fmla="*/ 6517 w 6517"/>
              <a:gd name="T13" fmla="*/ 4913 h 5082"/>
              <a:gd name="T14" fmla="*/ 2811 w 6517"/>
              <a:gd name="T15" fmla="*/ 5067 h 5082"/>
              <a:gd name="T16" fmla="*/ 2799 w 6517"/>
              <a:gd name="T17" fmla="*/ 5067 h 5082"/>
              <a:gd name="T18" fmla="*/ 2778 w 6517"/>
              <a:gd name="T19" fmla="*/ 5068 h 5082"/>
              <a:gd name="T20" fmla="*/ 2778 w 6517"/>
              <a:gd name="T21" fmla="*/ 5068 h 5082"/>
              <a:gd name="T22" fmla="*/ 1516 w 6517"/>
              <a:gd name="T23" fmla="*/ 4750 h 5082"/>
              <a:gd name="T24" fmla="*/ 655 w 6517"/>
              <a:gd name="T25" fmla="*/ 151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7" h="5082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792" y="1592"/>
                </a:ln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Freeform 8"/>
          <p:cNvSpPr/>
          <p:nvPr/>
        </p:nvSpPr>
        <p:spPr bwMode="auto">
          <a:xfrm rot="1800000">
            <a:off x="4269826" y="3185343"/>
            <a:ext cx="1493320" cy="1166182"/>
          </a:xfrm>
          <a:custGeom>
            <a:avLst/>
            <a:gdLst>
              <a:gd name="T0" fmla="*/ 5863 w 6518"/>
              <a:gd name="T1" fmla="*/ 3566 h 5082"/>
              <a:gd name="T2" fmla="*/ 5002 w 6518"/>
              <a:gd name="T3" fmla="*/ 332 h 5082"/>
              <a:gd name="T4" fmla="*/ 3740 w 6518"/>
              <a:gd name="T5" fmla="*/ 14 h 5082"/>
              <a:gd name="T6" fmla="*/ 3740 w 6518"/>
              <a:gd name="T7" fmla="*/ 14 h 5082"/>
              <a:gd name="T8" fmla="*/ 3719 w 6518"/>
              <a:gd name="T9" fmla="*/ 14 h 5082"/>
              <a:gd name="T10" fmla="*/ 3707 w 6518"/>
              <a:gd name="T11" fmla="*/ 15 h 5082"/>
              <a:gd name="T12" fmla="*/ 0 w 6518"/>
              <a:gd name="T13" fmla="*/ 168 h 5082"/>
              <a:gd name="T14" fmla="*/ 1710 w 6518"/>
              <a:gd name="T15" fmla="*/ 3461 h 5082"/>
              <a:gd name="T16" fmla="*/ 1715 w 6518"/>
              <a:gd name="T17" fmla="*/ 3471 h 5082"/>
              <a:gd name="T18" fmla="*/ 1725 w 6518"/>
              <a:gd name="T19" fmla="*/ 3490 h 5082"/>
              <a:gd name="T20" fmla="*/ 1725 w 6518"/>
              <a:gd name="T21" fmla="*/ 3490 h 5082"/>
              <a:gd name="T22" fmla="*/ 2628 w 6518"/>
              <a:gd name="T23" fmla="*/ 4427 h 5082"/>
              <a:gd name="T24" fmla="*/ 5863 w 6518"/>
              <a:gd name="T25" fmla="*/ 356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8" h="5082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40" y="14"/>
                </a:ln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Freeform 9"/>
          <p:cNvSpPr/>
          <p:nvPr/>
        </p:nvSpPr>
        <p:spPr bwMode="auto">
          <a:xfrm rot="1800000">
            <a:off x="2766060" y="2315833"/>
            <a:ext cx="1494834" cy="1166182"/>
          </a:xfrm>
          <a:custGeom>
            <a:avLst/>
            <a:gdLst>
              <a:gd name="T0" fmla="*/ 653 w 6523"/>
              <a:gd name="T1" fmla="*/ 3563 h 5083"/>
              <a:gd name="T2" fmla="*/ 1521 w 6523"/>
              <a:gd name="T3" fmla="*/ 331 h 5083"/>
              <a:gd name="T4" fmla="*/ 2783 w 6523"/>
              <a:gd name="T5" fmla="*/ 15 h 5083"/>
              <a:gd name="T6" fmla="*/ 2783 w 6523"/>
              <a:gd name="T7" fmla="*/ 15 h 5083"/>
              <a:gd name="T8" fmla="*/ 2805 w 6523"/>
              <a:gd name="T9" fmla="*/ 16 h 5083"/>
              <a:gd name="T10" fmla="*/ 2816 w 6523"/>
              <a:gd name="T11" fmla="*/ 17 h 5083"/>
              <a:gd name="T12" fmla="*/ 6523 w 6523"/>
              <a:gd name="T13" fmla="*/ 178 h 5083"/>
              <a:gd name="T14" fmla="*/ 4806 w 6523"/>
              <a:gd name="T15" fmla="*/ 3467 h 5083"/>
              <a:gd name="T16" fmla="*/ 4800 w 6523"/>
              <a:gd name="T17" fmla="*/ 3477 h 5083"/>
              <a:gd name="T18" fmla="*/ 4791 w 6523"/>
              <a:gd name="T19" fmla="*/ 3496 h 5083"/>
              <a:gd name="T20" fmla="*/ 4790 w 6523"/>
              <a:gd name="T21" fmla="*/ 3496 h 5083"/>
              <a:gd name="T22" fmla="*/ 3885 w 6523"/>
              <a:gd name="T23" fmla="*/ 4431 h 5083"/>
              <a:gd name="T24" fmla="*/ 653 w 6523"/>
              <a:gd name="T25" fmla="*/ 3563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3" h="5083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783" y="15"/>
                </a:ln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reeform 10"/>
          <p:cNvSpPr/>
          <p:nvPr/>
        </p:nvSpPr>
        <p:spPr bwMode="auto">
          <a:xfrm rot="1800000">
            <a:off x="4883106" y="2123313"/>
            <a:ext cx="1494834" cy="1166182"/>
          </a:xfrm>
          <a:custGeom>
            <a:avLst/>
            <a:gdLst>
              <a:gd name="T0" fmla="*/ 5870 w 6522"/>
              <a:gd name="T1" fmla="*/ 1521 h 5083"/>
              <a:gd name="T2" fmla="*/ 2637 w 6522"/>
              <a:gd name="T3" fmla="*/ 653 h 5083"/>
              <a:gd name="T4" fmla="*/ 1732 w 6522"/>
              <a:gd name="T5" fmla="*/ 1588 h 5083"/>
              <a:gd name="T6" fmla="*/ 1732 w 6522"/>
              <a:gd name="T7" fmla="*/ 1588 h 5083"/>
              <a:gd name="T8" fmla="*/ 1722 w 6522"/>
              <a:gd name="T9" fmla="*/ 1606 h 5083"/>
              <a:gd name="T10" fmla="*/ 1717 w 6522"/>
              <a:gd name="T11" fmla="*/ 1617 h 5083"/>
              <a:gd name="T12" fmla="*/ 0 w 6522"/>
              <a:gd name="T13" fmla="*/ 4905 h 5083"/>
              <a:gd name="T14" fmla="*/ 3706 w 6522"/>
              <a:gd name="T15" fmla="*/ 5067 h 5083"/>
              <a:gd name="T16" fmla="*/ 3718 w 6522"/>
              <a:gd name="T17" fmla="*/ 5068 h 5083"/>
              <a:gd name="T18" fmla="*/ 3739 w 6522"/>
              <a:gd name="T19" fmla="*/ 5068 h 5083"/>
              <a:gd name="T20" fmla="*/ 3739 w 6522"/>
              <a:gd name="T21" fmla="*/ 5068 h 5083"/>
              <a:gd name="T22" fmla="*/ 5002 w 6522"/>
              <a:gd name="T23" fmla="*/ 4753 h 5083"/>
              <a:gd name="T24" fmla="*/ 5870 w 6522"/>
              <a:gd name="T25" fmla="*/ 1521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2" h="5083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32" y="1588"/>
                </a:ln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91252" y="227368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DBB061">
                    <a:lumMod val="60000"/>
                    <a:lumOff val="40000"/>
                  </a:srgbClr>
                </a:solidFill>
                <a:effectLst/>
                <a:uLnTx/>
                <a:uFillTx/>
                <a:latin typeface="Kozuka Gothic Pr6N M" pitchFamily="34" charset="-128"/>
                <a:ea typeface="Kozuka Gothic Pr6N M" pitchFamily="34" charset="-128"/>
                <a:cs typeface="+mn-cs"/>
              </a:rPr>
              <a:t>01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DBB061">
                  <a:lumMod val="60000"/>
                  <a:lumOff val="40000"/>
                </a:srgbClr>
              </a:solidFill>
              <a:effectLst/>
              <a:uLnTx/>
              <a:uFillTx/>
              <a:latin typeface="Kozuka Gothic Pr6N M" pitchFamily="34" charset="-128"/>
              <a:ea typeface="Kozuka Gothic Pr6N M" pitchFamily="34" charset="-128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4357" y="2671147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A6742D">
                    <a:lumMod val="60000"/>
                    <a:lumOff val="40000"/>
                  </a:srgbClr>
                </a:solidFill>
                <a:effectLst/>
                <a:uLnTx/>
                <a:uFillTx/>
                <a:latin typeface="Kozuka Gothic Pr6N M" pitchFamily="34" charset="-128"/>
                <a:ea typeface="Kozuka Gothic Pr6N M" pitchFamily="34" charset="-128"/>
                <a:cs typeface="+mn-cs"/>
              </a:rPr>
              <a:t>02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A6742D">
                  <a:lumMod val="60000"/>
                  <a:lumOff val="40000"/>
                </a:srgbClr>
              </a:solidFill>
              <a:effectLst/>
              <a:uLnTx/>
              <a:uFillTx/>
              <a:latin typeface="Kozuka Gothic Pr6N M" pitchFamily="34" charset="-128"/>
              <a:ea typeface="Kozuka Gothic Pr6N M" pitchFamily="34" charset="-128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9881" y="3009915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A5142">
                    <a:lumMod val="60000"/>
                    <a:lumOff val="40000"/>
                  </a:srgbClr>
                </a:solidFill>
                <a:effectLst/>
                <a:uLnTx/>
                <a:uFillTx/>
                <a:latin typeface="Kozuka Gothic Pr6N M" pitchFamily="34" charset="-128"/>
                <a:ea typeface="Kozuka Gothic Pr6N M" pitchFamily="34" charset="-128"/>
                <a:cs typeface="+mn-cs"/>
              </a:rPr>
              <a:t>03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A5142">
                  <a:lumMod val="60000"/>
                  <a:lumOff val="40000"/>
                </a:srgbClr>
              </a:solidFill>
              <a:effectLst/>
              <a:uLnTx/>
              <a:uFillTx/>
              <a:latin typeface="Kozuka Gothic Pr6N M" pitchFamily="34" charset="-128"/>
              <a:ea typeface="Kozuka Gothic Pr6N M" pitchFamily="34" charset="-128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68036" y="3011241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DBB061">
                    <a:lumMod val="60000"/>
                    <a:lumOff val="40000"/>
                  </a:srgbClr>
                </a:solidFill>
                <a:effectLst/>
                <a:uLnTx/>
                <a:uFillTx/>
                <a:latin typeface="Kozuka Gothic Pr6N M" pitchFamily="34" charset="-128"/>
                <a:ea typeface="Kozuka Gothic Pr6N M" pitchFamily="34" charset="-128"/>
                <a:cs typeface="+mn-cs"/>
              </a:rPr>
              <a:t>04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DBB061">
                  <a:lumMod val="60000"/>
                  <a:lumOff val="40000"/>
                </a:srgbClr>
              </a:solidFill>
              <a:effectLst/>
              <a:uLnTx/>
              <a:uFillTx/>
              <a:latin typeface="Kozuka Gothic Pr6N M" pitchFamily="34" charset="-128"/>
              <a:ea typeface="Kozuka Gothic Pr6N M" pitchFamily="34" charset="-128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65926" y="263282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A6742D">
                    <a:lumMod val="60000"/>
                    <a:lumOff val="40000"/>
                  </a:srgbClr>
                </a:solidFill>
                <a:effectLst/>
                <a:uLnTx/>
                <a:uFillTx/>
                <a:latin typeface="Kozuka Gothic Pr6N M" pitchFamily="34" charset="-128"/>
                <a:ea typeface="Kozuka Gothic Pr6N M" pitchFamily="34" charset="-128"/>
                <a:cs typeface="+mn-cs"/>
              </a:rPr>
              <a:t>05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A6742D">
                  <a:lumMod val="60000"/>
                  <a:lumOff val="40000"/>
                </a:srgbClr>
              </a:solidFill>
              <a:effectLst/>
              <a:uLnTx/>
              <a:uFillTx/>
              <a:latin typeface="Kozuka Gothic Pr6N M" pitchFamily="34" charset="-128"/>
              <a:ea typeface="Kozuka Gothic Pr6N M" pitchFamily="34" charset="-128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47761" y="2302489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A5142">
                    <a:lumMod val="60000"/>
                    <a:lumOff val="40000"/>
                  </a:srgbClr>
                </a:solidFill>
                <a:effectLst/>
                <a:uLnTx/>
                <a:uFillTx/>
                <a:latin typeface="Kozuka Gothic Pr6N M" pitchFamily="34" charset="-128"/>
                <a:ea typeface="Kozuka Gothic Pr6N M" pitchFamily="34" charset="-128"/>
                <a:cs typeface="+mn-cs"/>
              </a:rPr>
              <a:t>06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A5142">
                  <a:lumMod val="60000"/>
                  <a:lumOff val="40000"/>
                </a:srgbClr>
              </a:solidFill>
              <a:effectLst/>
              <a:uLnTx/>
              <a:uFillTx/>
              <a:latin typeface="Kozuka Gothic Pr6N M" pitchFamily="34" charset="-128"/>
              <a:ea typeface="Kozuka Gothic Pr6N M" pitchFamily="34" charset="-128"/>
              <a:cs typeface="+mn-cs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4824424" y="1560972"/>
            <a:ext cx="657605" cy="451556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5462928" y="2533132"/>
            <a:ext cx="612432" cy="60630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3736097" y="1521149"/>
            <a:ext cx="553496" cy="47047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6136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团队协作能力强</a:t>
            </a:r>
          </a:p>
        </p:txBody>
      </p:sp>
      <p:sp>
        <p:nvSpPr>
          <p:cNvPr id="5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331554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兰亭纤黑简体" pitchFamily="65" charset="-122"/>
                <a:ea typeface="方正兰亭纤黑简体" pitchFamily="65" charset="-122"/>
                <a:cs typeface="+mn-cs"/>
              </a:rPr>
              <a:t>单击此处添加简短说明，添加简短文字，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纤黑简体" pitchFamily="65" charset="-122"/>
              <a:ea typeface="方正兰亭纤黑简体" pitchFamily="65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兰亭纤黑简体" pitchFamily="65" charset="-122"/>
                <a:ea typeface="方正兰亭纤黑简体" pitchFamily="65" charset="-122"/>
                <a:cs typeface="+mn-cs"/>
              </a:rPr>
              <a:t>具体文字添加此处。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纤黑简体" pitchFamily="65" charset="-122"/>
              <a:ea typeface="方正兰亭纤黑简体" pitchFamily="65" charset="-122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31554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操作方式科学</a:t>
            </a:r>
          </a:p>
        </p:txBody>
      </p:sp>
      <p:sp>
        <p:nvSpPr>
          <p:cNvPr id="6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兰亭纤黑简体" pitchFamily="65" charset="-122"/>
                <a:ea typeface="方正兰亭纤黑简体" pitchFamily="65" charset="-122"/>
                <a:cs typeface="+mn-cs"/>
              </a:rPr>
              <a:t>单击此处添加简短说明，添加简短文字，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纤黑简体" pitchFamily="65" charset="-122"/>
              <a:ea typeface="方正兰亭纤黑简体" pitchFamily="65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兰亭纤黑简体" pitchFamily="65" charset="-122"/>
                <a:ea typeface="方正兰亭纤黑简体" pitchFamily="65" charset="-122"/>
                <a:cs typeface="+mn-cs"/>
              </a:rPr>
              <a:t>具体文字添加此处。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纤黑简体" pitchFamily="65" charset="-122"/>
              <a:ea typeface="方正兰亭纤黑简体" pitchFamily="65" charset="-122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6136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资金准备充足</a:t>
            </a:r>
          </a:p>
        </p:txBody>
      </p:sp>
      <p:sp>
        <p:nvSpPr>
          <p:cNvPr id="6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兰亭纤黑简体" pitchFamily="65" charset="-122"/>
                <a:ea typeface="方正兰亭纤黑简体" pitchFamily="65" charset="-122"/>
                <a:cs typeface="+mn-cs"/>
              </a:rPr>
              <a:t>单击此处添加简短说明，添加简短文字，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纤黑简体" pitchFamily="65" charset="-122"/>
              <a:ea typeface="方正兰亭纤黑简体" pitchFamily="65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兰亭纤黑简体" pitchFamily="65" charset="-122"/>
                <a:ea typeface="方正兰亭纤黑简体" pitchFamily="65" charset="-122"/>
                <a:cs typeface="+mn-cs"/>
              </a:rPr>
              <a:t>具体文字添加此处。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纤黑简体" pitchFamily="65" charset="-122"/>
              <a:ea typeface="方正兰亭纤黑简体" pitchFamily="65" charset="-122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59293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主要任务</a:t>
            </a:r>
          </a:p>
        </p:txBody>
      </p:sp>
      <p:sp>
        <p:nvSpPr>
          <p:cNvPr id="6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26898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兰亭纤黑简体" pitchFamily="65" charset="-122"/>
                <a:ea typeface="方正兰亭纤黑简体" pitchFamily="65" charset="-122"/>
                <a:cs typeface="+mn-cs"/>
              </a:rPr>
              <a:t>单击此处添加简短说明，添加简短文字，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纤黑简体" pitchFamily="65" charset="-122"/>
              <a:ea typeface="方正兰亭纤黑简体" pitchFamily="65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兰亭纤黑简体" pitchFamily="65" charset="-122"/>
                <a:ea typeface="方正兰亭纤黑简体" pitchFamily="65" charset="-122"/>
                <a:cs typeface="+mn-cs"/>
              </a:rPr>
              <a:t>具体文字添加此处。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纤黑简体" pitchFamily="65" charset="-122"/>
              <a:ea typeface="方正兰亭纤黑简体" pitchFamily="65" charset="-122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79612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时间进度</a:t>
            </a:r>
          </a:p>
        </p:txBody>
      </p:sp>
      <p:sp>
        <p:nvSpPr>
          <p:cNvPr id="6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兰亭纤黑简体" pitchFamily="65" charset="-122"/>
                <a:ea typeface="方正兰亭纤黑简体" pitchFamily="65" charset="-122"/>
                <a:cs typeface="+mn-cs"/>
              </a:rPr>
              <a:t>单击此处添加简短说明，添加简短文字，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纤黑简体" pitchFamily="65" charset="-122"/>
              <a:ea typeface="方正兰亭纤黑简体" pitchFamily="65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兰亭纤黑简体" pitchFamily="65" charset="-122"/>
                <a:ea typeface="方正兰亭纤黑简体" pitchFamily="65" charset="-122"/>
                <a:cs typeface="+mn-cs"/>
              </a:rPr>
              <a:t>具体文字添加此处。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纤黑简体" pitchFamily="65" charset="-122"/>
              <a:ea typeface="方正兰亭纤黑简体" pitchFamily="65" charset="-122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59293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效益预测</a:t>
            </a:r>
          </a:p>
        </p:txBody>
      </p:sp>
      <p:sp>
        <p:nvSpPr>
          <p:cNvPr id="70" name="KSO_Shape"/>
          <p:cNvSpPr/>
          <p:nvPr/>
        </p:nvSpPr>
        <p:spPr>
          <a:xfrm>
            <a:off x="4884882" y="3578113"/>
            <a:ext cx="536688" cy="536688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KSO_Shape"/>
          <p:cNvSpPr/>
          <p:nvPr/>
        </p:nvSpPr>
        <p:spPr bwMode="auto">
          <a:xfrm>
            <a:off x="3754199" y="3576675"/>
            <a:ext cx="517292" cy="4457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3075271" y="2465166"/>
            <a:ext cx="636562" cy="637624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9" grpId="0"/>
      <p:bldP spid="50" grpId="0"/>
      <p:bldP spid="51" grpId="0"/>
      <p:bldP spid="52" grpId="0"/>
      <p:bldP spid="53" grpId="0"/>
      <p:bldP spid="54" grpId="0"/>
      <p:bldP spid="23" grpId="0" animBg="1"/>
      <p:bldP spid="25" grpId="0" animBg="1"/>
      <p:bldP spid="26" grpId="0" animBg="1"/>
      <p:bldP spid="29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 animBg="1"/>
      <p:bldP spid="71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278259" y="2408385"/>
              <a:ext cx="5865742" cy="2712034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/>
        </p:nvSpPr>
        <p:spPr>
          <a:xfrm>
            <a:off x="0" y="571500"/>
            <a:ext cx="1296144" cy="3568700"/>
          </a:xfrm>
          <a:prstGeom prst="rect">
            <a:avLst/>
          </a:prstGeom>
          <a:solidFill>
            <a:srgbClr val="2C472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4436" y="786717"/>
            <a:ext cx="1722864" cy="546783"/>
            <a:chOff x="804436" y="786717"/>
            <a:chExt cx="1722864" cy="546783"/>
          </a:xfrm>
        </p:grpSpPr>
        <p:sp>
          <p:nvSpPr>
            <p:cNvPr id="34" name="五边形 33"/>
            <p:cNvSpPr/>
            <p:nvPr/>
          </p:nvSpPr>
          <p:spPr>
            <a:xfrm>
              <a:off x="804436" y="786717"/>
              <a:ext cx="1722864" cy="546783"/>
            </a:xfrm>
            <a:prstGeom prst="homePlate">
              <a:avLst/>
            </a:prstGeom>
            <a:solidFill>
              <a:srgbClr val="DBB0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04436" y="81028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/>
                <a:t>第一部分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527300" y="81028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单击此处添加文字标题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804436" y="1536017"/>
            <a:ext cx="1722864" cy="546783"/>
            <a:chOff x="804436" y="786717"/>
            <a:chExt cx="1722864" cy="546783"/>
          </a:xfrm>
        </p:grpSpPr>
        <p:sp>
          <p:nvSpPr>
            <p:cNvPr id="39" name="五边形 38"/>
            <p:cNvSpPr/>
            <p:nvPr/>
          </p:nvSpPr>
          <p:spPr>
            <a:xfrm>
              <a:off x="804436" y="786717"/>
              <a:ext cx="1722864" cy="546783"/>
            </a:xfrm>
            <a:prstGeom prst="homePlate">
              <a:avLst/>
            </a:prstGeom>
            <a:solidFill>
              <a:srgbClr val="DBB0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04436" y="81028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/>
                <a:t>第一部分</a:t>
              </a: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2527300" y="155958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单击此处添加文字标题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804436" y="2365352"/>
            <a:ext cx="1722864" cy="546783"/>
            <a:chOff x="804436" y="786717"/>
            <a:chExt cx="1722864" cy="546783"/>
          </a:xfrm>
        </p:grpSpPr>
        <p:sp>
          <p:nvSpPr>
            <p:cNvPr id="43" name="五边形 42"/>
            <p:cNvSpPr/>
            <p:nvPr/>
          </p:nvSpPr>
          <p:spPr>
            <a:xfrm>
              <a:off x="804436" y="786717"/>
              <a:ext cx="1722864" cy="546783"/>
            </a:xfrm>
            <a:prstGeom prst="homePlate">
              <a:avLst/>
            </a:prstGeom>
            <a:solidFill>
              <a:srgbClr val="DBB0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04436" y="81028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/>
                <a:t>第一部分</a:t>
              </a: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2527300" y="238891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单击此处添加文字标题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804436" y="3155581"/>
            <a:ext cx="1722864" cy="546783"/>
            <a:chOff x="804436" y="786717"/>
            <a:chExt cx="1722864" cy="546783"/>
          </a:xfrm>
        </p:grpSpPr>
        <p:sp>
          <p:nvSpPr>
            <p:cNvPr id="52" name="五边形 51"/>
            <p:cNvSpPr/>
            <p:nvPr/>
          </p:nvSpPr>
          <p:spPr>
            <a:xfrm>
              <a:off x="804436" y="786717"/>
              <a:ext cx="1722864" cy="546783"/>
            </a:xfrm>
            <a:prstGeom prst="homePlate">
              <a:avLst/>
            </a:prstGeom>
            <a:solidFill>
              <a:srgbClr val="DBB0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04436" y="81028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/>
                <a:t>第一部分</a:t>
              </a: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2527300" y="330045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3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3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6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6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39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9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" grpId="0"/>
      <p:bldP spid="41" grpId="0"/>
      <p:bldP spid="45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3831275" y="982663"/>
            <a:ext cx="1536700" cy="3668713"/>
          </a:xfrm>
          <a:custGeom>
            <a:avLst/>
            <a:gdLst/>
            <a:ahLst/>
            <a:cxnLst/>
            <a:rect l="l" t="t" r="r" b="b"/>
            <a:pathLst>
              <a:path w="1536700" h="3668713">
                <a:moveTo>
                  <a:pt x="196789" y="0"/>
                </a:moveTo>
                <a:lnTo>
                  <a:pt x="978699" y="0"/>
                </a:lnTo>
                <a:lnTo>
                  <a:pt x="982663" y="0"/>
                </a:lnTo>
                <a:lnTo>
                  <a:pt x="982663" y="401"/>
                </a:lnTo>
                <a:cubicBezTo>
                  <a:pt x="1135160" y="1079"/>
                  <a:pt x="1273070" y="63504"/>
                  <a:pt x="1373318" y="163655"/>
                </a:cubicBezTo>
                <a:cubicBezTo>
                  <a:pt x="1474168" y="264940"/>
                  <a:pt x="1536700" y="404607"/>
                  <a:pt x="1536700" y="558933"/>
                </a:cubicBezTo>
                <a:cubicBezTo>
                  <a:pt x="1536700" y="712993"/>
                  <a:pt x="1474168" y="852926"/>
                  <a:pt x="1373318" y="953945"/>
                </a:cubicBezTo>
                <a:cubicBezTo>
                  <a:pt x="1272202" y="1054963"/>
                  <a:pt x="1132768" y="1117600"/>
                  <a:pt x="978699" y="1117600"/>
                </a:cubicBezTo>
                <a:lnTo>
                  <a:pt x="977900" y="1117600"/>
                </a:lnTo>
                <a:lnTo>
                  <a:pt x="556679" y="1117600"/>
                </a:lnTo>
                <a:cubicBezTo>
                  <a:pt x="476645" y="1117871"/>
                  <a:pt x="404309" y="1150571"/>
                  <a:pt x="351679" y="1202999"/>
                </a:cubicBezTo>
                <a:cubicBezTo>
                  <a:pt x="298967" y="1256040"/>
                  <a:pt x="266222" y="1329072"/>
                  <a:pt x="266222" y="1409833"/>
                </a:cubicBezTo>
                <a:cubicBezTo>
                  <a:pt x="266222" y="1490595"/>
                  <a:pt x="298967" y="1563627"/>
                  <a:pt x="351679" y="1616401"/>
                </a:cubicBezTo>
                <a:cubicBezTo>
                  <a:pt x="404427" y="1669212"/>
                  <a:pt x="476967" y="1701677"/>
                  <a:pt x="557213" y="1701855"/>
                </a:cubicBezTo>
                <a:lnTo>
                  <a:pt x="557213" y="1701800"/>
                </a:lnTo>
                <a:lnTo>
                  <a:pt x="978699" y="1701800"/>
                </a:lnTo>
                <a:lnTo>
                  <a:pt x="982663" y="1701800"/>
                </a:lnTo>
                <a:lnTo>
                  <a:pt x="982663" y="1702201"/>
                </a:lnTo>
                <a:cubicBezTo>
                  <a:pt x="1135160" y="1702879"/>
                  <a:pt x="1273070" y="1765289"/>
                  <a:pt x="1373318" y="1865416"/>
                </a:cubicBezTo>
                <a:cubicBezTo>
                  <a:pt x="1474168" y="1966677"/>
                  <a:pt x="1536700" y="2106311"/>
                  <a:pt x="1536700" y="2260600"/>
                </a:cubicBezTo>
                <a:cubicBezTo>
                  <a:pt x="1536700" y="2414890"/>
                  <a:pt x="1474168" y="2554523"/>
                  <a:pt x="1373318" y="2655517"/>
                </a:cubicBezTo>
                <a:cubicBezTo>
                  <a:pt x="1272202" y="2756778"/>
                  <a:pt x="1132768" y="2819400"/>
                  <a:pt x="978699" y="2819400"/>
                </a:cubicBezTo>
                <a:lnTo>
                  <a:pt x="977900" y="2819400"/>
                </a:lnTo>
                <a:lnTo>
                  <a:pt x="552450" y="2819400"/>
                </a:lnTo>
                <a:lnTo>
                  <a:pt x="552450" y="2819385"/>
                </a:lnTo>
                <a:cubicBezTo>
                  <a:pt x="474092" y="2820390"/>
                  <a:pt x="403379" y="2852806"/>
                  <a:pt x="351679" y="2904481"/>
                </a:cubicBezTo>
                <a:cubicBezTo>
                  <a:pt x="298967" y="2957168"/>
                  <a:pt x="266222" y="3030079"/>
                  <a:pt x="266222" y="3110707"/>
                </a:cubicBezTo>
                <a:cubicBezTo>
                  <a:pt x="266222" y="3191334"/>
                  <a:pt x="298967" y="3264245"/>
                  <a:pt x="351679" y="3316932"/>
                </a:cubicBezTo>
                <a:cubicBezTo>
                  <a:pt x="404658" y="3369886"/>
                  <a:pt x="477602" y="3402616"/>
                  <a:pt x="558268" y="3402616"/>
                </a:cubicBezTo>
                <a:lnTo>
                  <a:pt x="558800" y="3402616"/>
                </a:lnTo>
                <a:lnTo>
                  <a:pt x="558800" y="3403600"/>
                </a:lnTo>
                <a:lnTo>
                  <a:pt x="1343112" y="3403600"/>
                </a:lnTo>
                <a:lnTo>
                  <a:pt x="1428750" y="3536157"/>
                </a:lnTo>
                <a:lnTo>
                  <a:pt x="1343112" y="3668713"/>
                </a:lnTo>
                <a:lnTo>
                  <a:pt x="558800" y="3668713"/>
                </a:lnTo>
                <a:lnTo>
                  <a:pt x="558268" y="3668713"/>
                </a:lnTo>
                <a:lnTo>
                  <a:pt x="557212" y="3668713"/>
                </a:lnTo>
                <a:lnTo>
                  <a:pt x="557212" y="3668607"/>
                </a:lnTo>
                <a:cubicBezTo>
                  <a:pt x="403488" y="3668427"/>
                  <a:pt x="264394" y="3605950"/>
                  <a:pt x="163460" y="3505329"/>
                </a:cubicBezTo>
                <a:cubicBezTo>
                  <a:pt x="62562" y="3404212"/>
                  <a:pt x="0" y="3264777"/>
                  <a:pt x="0" y="3110707"/>
                </a:cubicBezTo>
                <a:cubicBezTo>
                  <a:pt x="0" y="2956636"/>
                  <a:pt x="62562" y="2817201"/>
                  <a:pt x="163460" y="2716350"/>
                </a:cubicBezTo>
                <a:cubicBezTo>
                  <a:pt x="263349" y="2616508"/>
                  <a:pt x="400614" y="2554283"/>
                  <a:pt x="552450" y="2553287"/>
                </a:cubicBezTo>
                <a:lnTo>
                  <a:pt x="552450" y="2552700"/>
                </a:lnTo>
                <a:lnTo>
                  <a:pt x="558268" y="2552700"/>
                </a:lnTo>
                <a:lnTo>
                  <a:pt x="977900" y="2552700"/>
                </a:lnTo>
                <a:lnTo>
                  <a:pt x="977900" y="2552924"/>
                </a:lnTo>
                <a:lnTo>
                  <a:pt x="978699" y="2552924"/>
                </a:lnTo>
                <a:cubicBezTo>
                  <a:pt x="1059325" y="2552924"/>
                  <a:pt x="1132235" y="2520148"/>
                  <a:pt x="1185188" y="2467119"/>
                </a:cubicBezTo>
                <a:cubicBezTo>
                  <a:pt x="1237875" y="2414357"/>
                  <a:pt x="1270605" y="2341342"/>
                  <a:pt x="1270605" y="2260600"/>
                </a:cubicBezTo>
                <a:cubicBezTo>
                  <a:pt x="1270605" y="2179858"/>
                  <a:pt x="1237875" y="2106844"/>
                  <a:pt x="1185188" y="2054081"/>
                </a:cubicBezTo>
                <a:cubicBezTo>
                  <a:pt x="1132721" y="2001539"/>
                  <a:pt x="1060661" y="1968879"/>
                  <a:pt x="980914" y="1968500"/>
                </a:cubicBezTo>
                <a:lnTo>
                  <a:pt x="558800" y="1968500"/>
                </a:lnTo>
                <a:lnTo>
                  <a:pt x="558268" y="1968500"/>
                </a:lnTo>
                <a:lnTo>
                  <a:pt x="557213" y="1968500"/>
                </a:lnTo>
                <a:lnTo>
                  <a:pt x="557213" y="1968394"/>
                </a:lnTo>
                <a:cubicBezTo>
                  <a:pt x="403489" y="1968215"/>
                  <a:pt x="264394" y="1905899"/>
                  <a:pt x="163460" y="1804845"/>
                </a:cubicBezTo>
                <a:cubicBezTo>
                  <a:pt x="62562" y="1703826"/>
                  <a:pt x="0" y="1564160"/>
                  <a:pt x="0" y="1409833"/>
                </a:cubicBezTo>
                <a:cubicBezTo>
                  <a:pt x="0" y="1255507"/>
                  <a:pt x="62562" y="1115840"/>
                  <a:pt x="163460" y="1014555"/>
                </a:cubicBezTo>
                <a:cubicBezTo>
                  <a:pt x="263349" y="914810"/>
                  <a:pt x="400614" y="852486"/>
                  <a:pt x="552450" y="851488"/>
                </a:cubicBezTo>
                <a:lnTo>
                  <a:pt x="552450" y="850900"/>
                </a:lnTo>
                <a:lnTo>
                  <a:pt x="558268" y="850900"/>
                </a:lnTo>
                <a:lnTo>
                  <a:pt x="977900" y="850900"/>
                </a:lnTo>
                <a:lnTo>
                  <a:pt x="977900" y="851061"/>
                </a:lnTo>
                <a:lnTo>
                  <a:pt x="978699" y="851061"/>
                </a:lnTo>
                <a:cubicBezTo>
                  <a:pt x="1059325" y="851061"/>
                  <a:pt x="1132235" y="818276"/>
                  <a:pt x="1185188" y="765501"/>
                </a:cubicBezTo>
                <a:cubicBezTo>
                  <a:pt x="1237875" y="712726"/>
                  <a:pt x="1270605" y="639428"/>
                  <a:pt x="1270605" y="558933"/>
                </a:cubicBezTo>
                <a:cubicBezTo>
                  <a:pt x="1270605" y="478172"/>
                  <a:pt x="1237875" y="405140"/>
                  <a:pt x="1185188" y="352099"/>
                </a:cubicBezTo>
                <a:cubicBezTo>
                  <a:pt x="1132583" y="299671"/>
                  <a:pt x="1060283" y="266971"/>
                  <a:pt x="980287" y="266700"/>
                </a:cubicBezTo>
                <a:lnTo>
                  <a:pt x="196789" y="266700"/>
                </a:lnTo>
                <a:lnTo>
                  <a:pt x="111125" y="1333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888549" y="122682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665539" y="20574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4888549" y="29718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3665539" y="376428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7966" y="152268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7966" y="122682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朋友圈推广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3470" y="235326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93470" y="205740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人人网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7966" y="329052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7966" y="299466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微博营销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3470" y="412110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3470" y="382524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微信营销</a:t>
            </a: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5021024" y="3142073"/>
            <a:ext cx="364338" cy="288742"/>
          </a:xfrm>
          <a:custGeom>
            <a:avLst/>
            <a:gdLst>
              <a:gd name="T0" fmla="*/ 1544 w 3234"/>
              <a:gd name="T1" fmla="*/ 1510 h 2566"/>
              <a:gd name="T2" fmla="*/ 1705 w 3234"/>
              <a:gd name="T3" fmla="*/ 1803 h 2566"/>
              <a:gd name="T4" fmla="*/ 1577 w 3234"/>
              <a:gd name="T5" fmla="*/ 2111 h 2566"/>
              <a:gd name="T6" fmla="*/ 1236 w 3234"/>
              <a:gd name="T7" fmla="*/ 2250 h 2566"/>
              <a:gd name="T8" fmla="*/ 878 w 3234"/>
              <a:gd name="T9" fmla="*/ 2140 h 2566"/>
              <a:gd name="T10" fmla="*/ 716 w 3234"/>
              <a:gd name="T11" fmla="*/ 1847 h 2566"/>
              <a:gd name="T12" fmla="*/ 845 w 3234"/>
              <a:gd name="T13" fmla="*/ 1539 h 2566"/>
              <a:gd name="T14" fmla="*/ 1186 w 3234"/>
              <a:gd name="T15" fmla="*/ 1400 h 2566"/>
              <a:gd name="T16" fmla="*/ 1970 w 3234"/>
              <a:gd name="T17" fmla="*/ 743 h 2566"/>
              <a:gd name="T18" fmla="*/ 2318 w 3234"/>
              <a:gd name="T19" fmla="*/ 824 h 2566"/>
              <a:gd name="T20" fmla="*/ 2351 w 3234"/>
              <a:gd name="T21" fmla="*/ 1079 h 2566"/>
              <a:gd name="T22" fmla="*/ 2310 w 3234"/>
              <a:gd name="T23" fmla="*/ 1229 h 2566"/>
              <a:gd name="T24" fmla="*/ 2669 w 3234"/>
              <a:gd name="T25" fmla="*/ 1458 h 2566"/>
              <a:gd name="T26" fmla="*/ 2697 w 3234"/>
              <a:gd name="T27" fmla="*/ 1893 h 2566"/>
              <a:gd name="T28" fmla="*/ 2009 w 3234"/>
              <a:gd name="T29" fmla="*/ 2454 h 2566"/>
              <a:gd name="T30" fmla="*/ 749 w 3234"/>
              <a:gd name="T31" fmla="*/ 2480 h 2566"/>
              <a:gd name="T32" fmla="*/ 70 w 3234"/>
              <a:gd name="T33" fmla="*/ 1960 h 2566"/>
              <a:gd name="T34" fmla="*/ 104 w 3234"/>
              <a:gd name="T35" fmla="*/ 1357 h 2566"/>
              <a:gd name="T36" fmla="*/ 619 w 3234"/>
              <a:gd name="T37" fmla="*/ 701 h 2566"/>
              <a:gd name="T38" fmla="*/ 1122 w 3234"/>
              <a:gd name="T39" fmla="*/ 398 h 2566"/>
              <a:gd name="T40" fmla="*/ 1472 w 3234"/>
              <a:gd name="T41" fmla="*/ 425 h 2566"/>
              <a:gd name="T42" fmla="*/ 1588 w 3234"/>
              <a:gd name="T43" fmla="*/ 601 h 2566"/>
              <a:gd name="T44" fmla="*/ 2277 w 3234"/>
              <a:gd name="T45" fmla="*/ 678 h 2566"/>
              <a:gd name="T46" fmla="*/ 2208 w 3234"/>
              <a:gd name="T47" fmla="*/ 565 h 2566"/>
              <a:gd name="T48" fmla="*/ 2300 w 3234"/>
              <a:gd name="T49" fmla="*/ 492 h 2566"/>
              <a:gd name="T50" fmla="*/ 2505 w 3234"/>
              <a:gd name="T51" fmla="*/ 533 h 2566"/>
              <a:gd name="T52" fmla="*/ 2715 w 3234"/>
              <a:gd name="T53" fmla="*/ 764 h 2566"/>
              <a:gd name="T54" fmla="*/ 2739 w 3234"/>
              <a:gd name="T55" fmla="*/ 953 h 2566"/>
              <a:gd name="T56" fmla="*/ 2675 w 3234"/>
              <a:gd name="T57" fmla="*/ 1063 h 2566"/>
              <a:gd name="T58" fmla="*/ 2553 w 3234"/>
              <a:gd name="T59" fmla="*/ 1011 h 2566"/>
              <a:gd name="T60" fmla="*/ 2554 w 3234"/>
              <a:gd name="T61" fmla="*/ 907 h 2566"/>
              <a:gd name="T62" fmla="*/ 2486 w 3234"/>
              <a:gd name="T63" fmla="*/ 746 h 2566"/>
              <a:gd name="T64" fmla="*/ 2325 w 3234"/>
              <a:gd name="T65" fmla="*/ 679 h 2566"/>
              <a:gd name="T66" fmla="*/ 2102 w 3234"/>
              <a:gd name="T67" fmla="*/ 298 h 2566"/>
              <a:gd name="T68" fmla="*/ 2038 w 3234"/>
              <a:gd name="T69" fmla="*/ 95 h 2566"/>
              <a:gd name="T70" fmla="*/ 2227 w 3234"/>
              <a:gd name="T71" fmla="*/ 6 h 2566"/>
              <a:gd name="T72" fmla="*/ 2574 w 3234"/>
              <a:gd name="T73" fmla="*/ 35 h 2566"/>
              <a:gd name="T74" fmla="*/ 2886 w 3234"/>
              <a:gd name="T75" fmla="*/ 194 h 2566"/>
              <a:gd name="T76" fmla="*/ 3113 w 3234"/>
              <a:gd name="T77" fmla="*/ 456 h 2566"/>
              <a:gd name="T78" fmla="*/ 3226 w 3234"/>
              <a:gd name="T79" fmla="*/ 791 h 2566"/>
              <a:gd name="T80" fmla="*/ 3225 w 3234"/>
              <a:gd name="T81" fmla="*/ 1029 h 2566"/>
              <a:gd name="T82" fmla="*/ 3090 w 3234"/>
              <a:gd name="T83" fmla="*/ 1227 h 2566"/>
              <a:gd name="T84" fmla="*/ 2916 w 3234"/>
              <a:gd name="T85" fmla="*/ 1107 h 2566"/>
              <a:gd name="T86" fmla="*/ 2933 w 3234"/>
              <a:gd name="T87" fmla="*/ 908 h 2566"/>
              <a:gd name="T88" fmla="*/ 2813 w 3234"/>
              <a:gd name="T89" fmla="*/ 544 h 2566"/>
              <a:gd name="T90" fmla="*/ 2417 w 3234"/>
              <a:gd name="T91" fmla="*/ 306 h 2566"/>
              <a:gd name="T92" fmla="*/ 1278 w 3234"/>
              <a:gd name="T93" fmla="*/ 1152 h 2566"/>
              <a:gd name="T94" fmla="*/ 1943 w 3234"/>
              <a:gd name="T95" fmla="*/ 1302 h 2566"/>
              <a:gd name="T96" fmla="*/ 2218 w 3234"/>
              <a:gd name="T97" fmla="*/ 1719 h 2566"/>
              <a:gd name="T98" fmla="*/ 1937 w 3234"/>
              <a:gd name="T99" fmla="*/ 2152 h 2566"/>
              <a:gd name="T100" fmla="*/ 1263 w 3234"/>
              <a:gd name="T101" fmla="*/ 2353 h 2566"/>
              <a:gd name="T102" fmla="*/ 598 w 3234"/>
              <a:gd name="T103" fmla="*/ 2202 h 2566"/>
              <a:gd name="T104" fmla="*/ 324 w 3234"/>
              <a:gd name="T105" fmla="*/ 1786 h 2566"/>
              <a:gd name="T106" fmla="*/ 604 w 3234"/>
              <a:gd name="T107" fmla="*/ 1353 h 2566"/>
              <a:gd name="T108" fmla="*/ 1306 w 3234"/>
              <a:gd name="T109" fmla="*/ 1702 h 2566"/>
              <a:gd name="T110" fmla="*/ 1363 w 3234"/>
              <a:gd name="T111" fmla="*/ 1760 h 2566"/>
              <a:gd name="T112" fmla="*/ 1306 w 3234"/>
              <a:gd name="T113" fmla="*/ 1818 h 2566"/>
              <a:gd name="T114" fmla="*/ 1248 w 3234"/>
              <a:gd name="T115" fmla="*/ 1760 h 2566"/>
              <a:gd name="T116" fmla="*/ 1306 w 3234"/>
              <a:gd name="T117" fmla="*/ 1702 h 2566"/>
              <a:gd name="T118" fmla="*/ 1192 w 3234"/>
              <a:gd name="T119" fmla="*/ 1900 h 2566"/>
              <a:gd name="T120" fmla="*/ 1060 w 3234"/>
              <a:gd name="T121" fmla="*/ 2062 h 2566"/>
              <a:gd name="T122" fmla="*/ 897 w 3234"/>
              <a:gd name="T123" fmla="*/ 1930 h 2566"/>
              <a:gd name="T124" fmla="*/ 1029 w 3234"/>
              <a:gd name="T125" fmla="*/ 1768 h 2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4" h="2566">
                <a:moveTo>
                  <a:pt x="1211" y="1400"/>
                </a:moveTo>
                <a:lnTo>
                  <a:pt x="1236" y="1400"/>
                </a:lnTo>
                <a:lnTo>
                  <a:pt x="1261" y="1402"/>
                </a:lnTo>
                <a:lnTo>
                  <a:pt x="1287" y="1405"/>
                </a:lnTo>
                <a:lnTo>
                  <a:pt x="1311" y="1408"/>
                </a:lnTo>
                <a:lnTo>
                  <a:pt x="1334" y="1413"/>
                </a:lnTo>
                <a:lnTo>
                  <a:pt x="1358" y="1419"/>
                </a:lnTo>
                <a:lnTo>
                  <a:pt x="1380" y="1426"/>
                </a:lnTo>
                <a:lnTo>
                  <a:pt x="1404" y="1433"/>
                </a:lnTo>
                <a:lnTo>
                  <a:pt x="1425" y="1442"/>
                </a:lnTo>
                <a:lnTo>
                  <a:pt x="1447" y="1451"/>
                </a:lnTo>
                <a:lnTo>
                  <a:pt x="1467" y="1461"/>
                </a:lnTo>
                <a:lnTo>
                  <a:pt x="1487" y="1472"/>
                </a:lnTo>
                <a:lnTo>
                  <a:pt x="1507" y="1484"/>
                </a:lnTo>
                <a:lnTo>
                  <a:pt x="1526" y="1496"/>
                </a:lnTo>
                <a:lnTo>
                  <a:pt x="1544" y="1510"/>
                </a:lnTo>
                <a:lnTo>
                  <a:pt x="1561" y="1525"/>
                </a:lnTo>
                <a:lnTo>
                  <a:pt x="1577" y="1539"/>
                </a:lnTo>
                <a:lnTo>
                  <a:pt x="1592" y="1555"/>
                </a:lnTo>
                <a:lnTo>
                  <a:pt x="1607" y="1571"/>
                </a:lnTo>
                <a:lnTo>
                  <a:pt x="1621" y="1587"/>
                </a:lnTo>
                <a:lnTo>
                  <a:pt x="1634" y="1604"/>
                </a:lnTo>
                <a:lnTo>
                  <a:pt x="1646" y="1622"/>
                </a:lnTo>
                <a:lnTo>
                  <a:pt x="1657" y="1640"/>
                </a:lnTo>
                <a:lnTo>
                  <a:pt x="1667" y="1660"/>
                </a:lnTo>
                <a:lnTo>
                  <a:pt x="1675" y="1679"/>
                </a:lnTo>
                <a:lnTo>
                  <a:pt x="1683" y="1699"/>
                </a:lnTo>
                <a:lnTo>
                  <a:pt x="1690" y="1719"/>
                </a:lnTo>
                <a:lnTo>
                  <a:pt x="1695" y="1739"/>
                </a:lnTo>
                <a:lnTo>
                  <a:pt x="1700" y="1760"/>
                </a:lnTo>
                <a:lnTo>
                  <a:pt x="1703" y="1781"/>
                </a:lnTo>
                <a:lnTo>
                  <a:pt x="1705" y="1803"/>
                </a:lnTo>
                <a:lnTo>
                  <a:pt x="1705" y="1825"/>
                </a:lnTo>
                <a:lnTo>
                  <a:pt x="1705" y="1847"/>
                </a:lnTo>
                <a:lnTo>
                  <a:pt x="1703" y="1868"/>
                </a:lnTo>
                <a:lnTo>
                  <a:pt x="1700" y="1890"/>
                </a:lnTo>
                <a:lnTo>
                  <a:pt x="1695" y="1910"/>
                </a:lnTo>
                <a:lnTo>
                  <a:pt x="1690" y="1931"/>
                </a:lnTo>
                <a:lnTo>
                  <a:pt x="1683" y="1952"/>
                </a:lnTo>
                <a:lnTo>
                  <a:pt x="1675" y="1971"/>
                </a:lnTo>
                <a:lnTo>
                  <a:pt x="1667" y="1991"/>
                </a:lnTo>
                <a:lnTo>
                  <a:pt x="1657" y="2009"/>
                </a:lnTo>
                <a:lnTo>
                  <a:pt x="1646" y="2028"/>
                </a:lnTo>
                <a:lnTo>
                  <a:pt x="1634" y="2045"/>
                </a:lnTo>
                <a:lnTo>
                  <a:pt x="1621" y="2062"/>
                </a:lnTo>
                <a:lnTo>
                  <a:pt x="1607" y="2080"/>
                </a:lnTo>
                <a:lnTo>
                  <a:pt x="1592" y="2096"/>
                </a:lnTo>
                <a:lnTo>
                  <a:pt x="1577" y="2111"/>
                </a:lnTo>
                <a:lnTo>
                  <a:pt x="1561" y="2126"/>
                </a:lnTo>
                <a:lnTo>
                  <a:pt x="1544" y="2140"/>
                </a:lnTo>
                <a:lnTo>
                  <a:pt x="1526" y="2153"/>
                </a:lnTo>
                <a:lnTo>
                  <a:pt x="1507" y="2166"/>
                </a:lnTo>
                <a:lnTo>
                  <a:pt x="1487" y="2177"/>
                </a:lnTo>
                <a:lnTo>
                  <a:pt x="1467" y="2188"/>
                </a:lnTo>
                <a:lnTo>
                  <a:pt x="1447" y="2199"/>
                </a:lnTo>
                <a:lnTo>
                  <a:pt x="1425" y="2208"/>
                </a:lnTo>
                <a:lnTo>
                  <a:pt x="1404" y="2217"/>
                </a:lnTo>
                <a:lnTo>
                  <a:pt x="1380" y="2225"/>
                </a:lnTo>
                <a:lnTo>
                  <a:pt x="1358" y="2232"/>
                </a:lnTo>
                <a:lnTo>
                  <a:pt x="1334" y="2237"/>
                </a:lnTo>
                <a:lnTo>
                  <a:pt x="1311" y="2242"/>
                </a:lnTo>
                <a:lnTo>
                  <a:pt x="1287" y="2246"/>
                </a:lnTo>
                <a:lnTo>
                  <a:pt x="1261" y="2248"/>
                </a:lnTo>
                <a:lnTo>
                  <a:pt x="1236" y="2250"/>
                </a:lnTo>
                <a:lnTo>
                  <a:pt x="1211" y="2250"/>
                </a:lnTo>
                <a:lnTo>
                  <a:pt x="1186" y="2250"/>
                </a:lnTo>
                <a:lnTo>
                  <a:pt x="1160" y="2248"/>
                </a:lnTo>
                <a:lnTo>
                  <a:pt x="1135" y="2246"/>
                </a:lnTo>
                <a:lnTo>
                  <a:pt x="1111" y="2242"/>
                </a:lnTo>
                <a:lnTo>
                  <a:pt x="1087" y="2237"/>
                </a:lnTo>
                <a:lnTo>
                  <a:pt x="1064" y="2232"/>
                </a:lnTo>
                <a:lnTo>
                  <a:pt x="1040" y="2225"/>
                </a:lnTo>
                <a:lnTo>
                  <a:pt x="1018" y="2217"/>
                </a:lnTo>
                <a:lnTo>
                  <a:pt x="996" y="2208"/>
                </a:lnTo>
                <a:lnTo>
                  <a:pt x="975" y="2199"/>
                </a:lnTo>
                <a:lnTo>
                  <a:pt x="955" y="2188"/>
                </a:lnTo>
                <a:lnTo>
                  <a:pt x="934" y="2177"/>
                </a:lnTo>
                <a:lnTo>
                  <a:pt x="914" y="2166"/>
                </a:lnTo>
                <a:lnTo>
                  <a:pt x="896" y="2153"/>
                </a:lnTo>
                <a:lnTo>
                  <a:pt x="878" y="2140"/>
                </a:lnTo>
                <a:lnTo>
                  <a:pt x="861" y="2126"/>
                </a:lnTo>
                <a:lnTo>
                  <a:pt x="845" y="2111"/>
                </a:lnTo>
                <a:lnTo>
                  <a:pt x="828" y="2096"/>
                </a:lnTo>
                <a:lnTo>
                  <a:pt x="814" y="2080"/>
                </a:lnTo>
                <a:lnTo>
                  <a:pt x="800" y="2062"/>
                </a:lnTo>
                <a:lnTo>
                  <a:pt x="787" y="2045"/>
                </a:lnTo>
                <a:lnTo>
                  <a:pt x="776" y="2028"/>
                </a:lnTo>
                <a:lnTo>
                  <a:pt x="765" y="2009"/>
                </a:lnTo>
                <a:lnTo>
                  <a:pt x="755" y="1991"/>
                </a:lnTo>
                <a:lnTo>
                  <a:pt x="746" y="1971"/>
                </a:lnTo>
                <a:lnTo>
                  <a:pt x="739" y="1952"/>
                </a:lnTo>
                <a:lnTo>
                  <a:pt x="732" y="1931"/>
                </a:lnTo>
                <a:lnTo>
                  <a:pt x="726" y="1910"/>
                </a:lnTo>
                <a:lnTo>
                  <a:pt x="721" y="1890"/>
                </a:lnTo>
                <a:lnTo>
                  <a:pt x="718" y="1868"/>
                </a:lnTo>
                <a:lnTo>
                  <a:pt x="716" y="1847"/>
                </a:lnTo>
                <a:lnTo>
                  <a:pt x="716" y="1825"/>
                </a:lnTo>
                <a:lnTo>
                  <a:pt x="716" y="1803"/>
                </a:lnTo>
                <a:lnTo>
                  <a:pt x="718" y="1781"/>
                </a:lnTo>
                <a:lnTo>
                  <a:pt x="721" y="1760"/>
                </a:lnTo>
                <a:lnTo>
                  <a:pt x="726" y="1739"/>
                </a:lnTo>
                <a:lnTo>
                  <a:pt x="732" y="1719"/>
                </a:lnTo>
                <a:lnTo>
                  <a:pt x="739" y="1699"/>
                </a:lnTo>
                <a:lnTo>
                  <a:pt x="746" y="1679"/>
                </a:lnTo>
                <a:lnTo>
                  <a:pt x="755" y="1660"/>
                </a:lnTo>
                <a:lnTo>
                  <a:pt x="765" y="1640"/>
                </a:lnTo>
                <a:lnTo>
                  <a:pt x="776" y="1622"/>
                </a:lnTo>
                <a:lnTo>
                  <a:pt x="787" y="1604"/>
                </a:lnTo>
                <a:lnTo>
                  <a:pt x="800" y="1587"/>
                </a:lnTo>
                <a:lnTo>
                  <a:pt x="814" y="1571"/>
                </a:lnTo>
                <a:lnTo>
                  <a:pt x="828" y="1555"/>
                </a:lnTo>
                <a:lnTo>
                  <a:pt x="845" y="1539"/>
                </a:lnTo>
                <a:lnTo>
                  <a:pt x="861" y="1525"/>
                </a:lnTo>
                <a:lnTo>
                  <a:pt x="878" y="1510"/>
                </a:lnTo>
                <a:lnTo>
                  <a:pt x="896" y="1496"/>
                </a:lnTo>
                <a:lnTo>
                  <a:pt x="914" y="1484"/>
                </a:lnTo>
                <a:lnTo>
                  <a:pt x="934" y="1472"/>
                </a:lnTo>
                <a:lnTo>
                  <a:pt x="955" y="1461"/>
                </a:lnTo>
                <a:lnTo>
                  <a:pt x="975" y="1451"/>
                </a:lnTo>
                <a:lnTo>
                  <a:pt x="996" y="1442"/>
                </a:lnTo>
                <a:lnTo>
                  <a:pt x="1018" y="1433"/>
                </a:lnTo>
                <a:lnTo>
                  <a:pt x="1040" y="1426"/>
                </a:lnTo>
                <a:lnTo>
                  <a:pt x="1064" y="1419"/>
                </a:lnTo>
                <a:lnTo>
                  <a:pt x="1087" y="1413"/>
                </a:lnTo>
                <a:lnTo>
                  <a:pt x="1111" y="1408"/>
                </a:lnTo>
                <a:lnTo>
                  <a:pt x="1135" y="1405"/>
                </a:lnTo>
                <a:lnTo>
                  <a:pt x="1160" y="1402"/>
                </a:lnTo>
                <a:lnTo>
                  <a:pt x="1186" y="1400"/>
                </a:lnTo>
                <a:lnTo>
                  <a:pt x="1211" y="1400"/>
                </a:lnTo>
                <a:close/>
                <a:moveTo>
                  <a:pt x="1573" y="848"/>
                </a:moveTo>
                <a:lnTo>
                  <a:pt x="1575" y="850"/>
                </a:lnTo>
                <a:lnTo>
                  <a:pt x="1579" y="851"/>
                </a:lnTo>
                <a:lnTo>
                  <a:pt x="1585" y="851"/>
                </a:lnTo>
                <a:lnTo>
                  <a:pt x="1591" y="851"/>
                </a:lnTo>
                <a:lnTo>
                  <a:pt x="1608" y="847"/>
                </a:lnTo>
                <a:lnTo>
                  <a:pt x="1629" y="840"/>
                </a:lnTo>
                <a:lnTo>
                  <a:pt x="1682" y="821"/>
                </a:lnTo>
                <a:lnTo>
                  <a:pt x="1751" y="796"/>
                </a:lnTo>
                <a:lnTo>
                  <a:pt x="1789" y="783"/>
                </a:lnTo>
                <a:lnTo>
                  <a:pt x="1830" y="771"/>
                </a:lnTo>
                <a:lnTo>
                  <a:pt x="1875" y="760"/>
                </a:lnTo>
                <a:lnTo>
                  <a:pt x="1921" y="751"/>
                </a:lnTo>
                <a:lnTo>
                  <a:pt x="1945" y="747"/>
                </a:lnTo>
                <a:lnTo>
                  <a:pt x="1970" y="743"/>
                </a:lnTo>
                <a:lnTo>
                  <a:pt x="1995" y="741"/>
                </a:lnTo>
                <a:lnTo>
                  <a:pt x="2020" y="739"/>
                </a:lnTo>
                <a:lnTo>
                  <a:pt x="2045" y="737"/>
                </a:lnTo>
                <a:lnTo>
                  <a:pt x="2072" y="737"/>
                </a:lnTo>
                <a:lnTo>
                  <a:pt x="2098" y="738"/>
                </a:lnTo>
                <a:lnTo>
                  <a:pt x="2125" y="739"/>
                </a:lnTo>
                <a:lnTo>
                  <a:pt x="2152" y="742"/>
                </a:lnTo>
                <a:lnTo>
                  <a:pt x="2178" y="746"/>
                </a:lnTo>
                <a:lnTo>
                  <a:pt x="2202" y="752"/>
                </a:lnTo>
                <a:lnTo>
                  <a:pt x="2223" y="759"/>
                </a:lnTo>
                <a:lnTo>
                  <a:pt x="2243" y="767"/>
                </a:lnTo>
                <a:lnTo>
                  <a:pt x="2261" y="776"/>
                </a:lnTo>
                <a:lnTo>
                  <a:pt x="2277" y="787"/>
                </a:lnTo>
                <a:lnTo>
                  <a:pt x="2293" y="798"/>
                </a:lnTo>
                <a:lnTo>
                  <a:pt x="2306" y="810"/>
                </a:lnTo>
                <a:lnTo>
                  <a:pt x="2318" y="824"/>
                </a:lnTo>
                <a:lnTo>
                  <a:pt x="2328" y="837"/>
                </a:lnTo>
                <a:lnTo>
                  <a:pt x="2337" y="852"/>
                </a:lnTo>
                <a:lnTo>
                  <a:pt x="2345" y="866"/>
                </a:lnTo>
                <a:lnTo>
                  <a:pt x="2351" y="882"/>
                </a:lnTo>
                <a:lnTo>
                  <a:pt x="2356" y="898"/>
                </a:lnTo>
                <a:lnTo>
                  <a:pt x="2360" y="914"/>
                </a:lnTo>
                <a:lnTo>
                  <a:pt x="2363" y="930"/>
                </a:lnTo>
                <a:lnTo>
                  <a:pt x="2365" y="947"/>
                </a:lnTo>
                <a:lnTo>
                  <a:pt x="2366" y="965"/>
                </a:lnTo>
                <a:lnTo>
                  <a:pt x="2366" y="981"/>
                </a:lnTo>
                <a:lnTo>
                  <a:pt x="2365" y="998"/>
                </a:lnTo>
                <a:lnTo>
                  <a:pt x="2364" y="1015"/>
                </a:lnTo>
                <a:lnTo>
                  <a:pt x="2361" y="1031"/>
                </a:lnTo>
                <a:lnTo>
                  <a:pt x="2359" y="1048"/>
                </a:lnTo>
                <a:lnTo>
                  <a:pt x="2355" y="1064"/>
                </a:lnTo>
                <a:lnTo>
                  <a:pt x="2351" y="1079"/>
                </a:lnTo>
                <a:lnTo>
                  <a:pt x="2347" y="1094"/>
                </a:lnTo>
                <a:lnTo>
                  <a:pt x="2342" y="1110"/>
                </a:lnTo>
                <a:lnTo>
                  <a:pt x="2336" y="1124"/>
                </a:lnTo>
                <a:lnTo>
                  <a:pt x="2331" y="1137"/>
                </a:lnTo>
                <a:lnTo>
                  <a:pt x="2325" y="1149"/>
                </a:lnTo>
                <a:lnTo>
                  <a:pt x="2319" y="1161"/>
                </a:lnTo>
                <a:lnTo>
                  <a:pt x="2313" y="1172"/>
                </a:lnTo>
                <a:lnTo>
                  <a:pt x="2306" y="1182"/>
                </a:lnTo>
                <a:lnTo>
                  <a:pt x="2301" y="1192"/>
                </a:lnTo>
                <a:lnTo>
                  <a:pt x="2298" y="1201"/>
                </a:lnTo>
                <a:lnTo>
                  <a:pt x="2298" y="1206"/>
                </a:lnTo>
                <a:lnTo>
                  <a:pt x="2298" y="1211"/>
                </a:lnTo>
                <a:lnTo>
                  <a:pt x="2300" y="1215"/>
                </a:lnTo>
                <a:lnTo>
                  <a:pt x="2302" y="1220"/>
                </a:lnTo>
                <a:lnTo>
                  <a:pt x="2306" y="1224"/>
                </a:lnTo>
                <a:lnTo>
                  <a:pt x="2310" y="1229"/>
                </a:lnTo>
                <a:lnTo>
                  <a:pt x="2316" y="1234"/>
                </a:lnTo>
                <a:lnTo>
                  <a:pt x="2324" y="1240"/>
                </a:lnTo>
                <a:lnTo>
                  <a:pt x="2356" y="1255"/>
                </a:lnTo>
                <a:lnTo>
                  <a:pt x="2407" y="1277"/>
                </a:lnTo>
                <a:lnTo>
                  <a:pt x="2437" y="1290"/>
                </a:lnTo>
                <a:lnTo>
                  <a:pt x="2469" y="1306"/>
                </a:lnTo>
                <a:lnTo>
                  <a:pt x="2503" y="1324"/>
                </a:lnTo>
                <a:lnTo>
                  <a:pt x="2538" y="1344"/>
                </a:lnTo>
                <a:lnTo>
                  <a:pt x="2555" y="1356"/>
                </a:lnTo>
                <a:lnTo>
                  <a:pt x="2572" y="1368"/>
                </a:lnTo>
                <a:lnTo>
                  <a:pt x="2589" y="1382"/>
                </a:lnTo>
                <a:lnTo>
                  <a:pt x="2606" y="1395"/>
                </a:lnTo>
                <a:lnTo>
                  <a:pt x="2623" y="1410"/>
                </a:lnTo>
                <a:lnTo>
                  <a:pt x="2639" y="1425"/>
                </a:lnTo>
                <a:lnTo>
                  <a:pt x="2654" y="1441"/>
                </a:lnTo>
                <a:lnTo>
                  <a:pt x="2669" y="1458"/>
                </a:lnTo>
                <a:lnTo>
                  <a:pt x="2682" y="1476"/>
                </a:lnTo>
                <a:lnTo>
                  <a:pt x="2695" y="1495"/>
                </a:lnTo>
                <a:lnTo>
                  <a:pt x="2707" y="1516"/>
                </a:lnTo>
                <a:lnTo>
                  <a:pt x="2719" y="1537"/>
                </a:lnTo>
                <a:lnTo>
                  <a:pt x="2728" y="1559"/>
                </a:lnTo>
                <a:lnTo>
                  <a:pt x="2738" y="1582"/>
                </a:lnTo>
                <a:lnTo>
                  <a:pt x="2746" y="1606"/>
                </a:lnTo>
                <a:lnTo>
                  <a:pt x="2752" y="1631"/>
                </a:lnTo>
                <a:lnTo>
                  <a:pt x="2756" y="1659"/>
                </a:lnTo>
                <a:lnTo>
                  <a:pt x="2757" y="1688"/>
                </a:lnTo>
                <a:lnTo>
                  <a:pt x="2754" y="1719"/>
                </a:lnTo>
                <a:lnTo>
                  <a:pt x="2749" y="1751"/>
                </a:lnTo>
                <a:lnTo>
                  <a:pt x="2741" y="1784"/>
                </a:lnTo>
                <a:lnTo>
                  <a:pt x="2729" y="1820"/>
                </a:lnTo>
                <a:lnTo>
                  <a:pt x="2715" y="1856"/>
                </a:lnTo>
                <a:lnTo>
                  <a:pt x="2697" y="1893"/>
                </a:lnTo>
                <a:lnTo>
                  <a:pt x="2677" y="1930"/>
                </a:lnTo>
                <a:lnTo>
                  <a:pt x="2654" y="1969"/>
                </a:lnTo>
                <a:lnTo>
                  <a:pt x="2628" y="2007"/>
                </a:lnTo>
                <a:lnTo>
                  <a:pt x="2597" y="2046"/>
                </a:lnTo>
                <a:lnTo>
                  <a:pt x="2565" y="2085"/>
                </a:lnTo>
                <a:lnTo>
                  <a:pt x="2530" y="2123"/>
                </a:lnTo>
                <a:lnTo>
                  <a:pt x="2491" y="2161"/>
                </a:lnTo>
                <a:lnTo>
                  <a:pt x="2450" y="2198"/>
                </a:lnTo>
                <a:lnTo>
                  <a:pt x="2405" y="2235"/>
                </a:lnTo>
                <a:lnTo>
                  <a:pt x="2357" y="2271"/>
                </a:lnTo>
                <a:lnTo>
                  <a:pt x="2307" y="2305"/>
                </a:lnTo>
                <a:lnTo>
                  <a:pt x="2253" y="2338"/>
                </a:lnTo>
                <a:lnTo>
                  <a:pt x="2197" y="2370"/>
                </a:lnTo>
                <a:lnTo>
                  <a:pt x="2137" y="2400"/>
                </a:lnTo>
                <a:lnTo>
                  <a:pt x="2075" y="2428"/>
                </a:lnTo>
                <a:lnTo>
                  <a:pt x="2009" y="2454"/>
                </a:lnTo>
                <a:lnTo>
                  <a:pt x="1940" y="2478"/>
                </a:lnTo>
                <a:lnTo>
                  <a:pt x="1869" y="2500"/>
                </a:lnTo>
                <a:lnTo>
                  <a:pt x="1794" y="2518"/>
                </a:lnTo>
                <a:lnTo>
                  <a:pt x="1716" y="2534"/>
                </a:lnTo>
                <a:lnTo>
                  <a:pt x="1636" y="2547"/>
                </a:lnTo>
                <a:lnTo>
                  <a:pt x="1552" y="2557"/>
                </a:lnTo>
                <a:lnTo>
                  <a:pt x="1466" y="2563"/>
                </a:lnTo>
                <a:lnTo>
                  <a:pt x="1376" y="2566"/>
                </a:lnTo>
                <a:lnTo>
                  <a:pt x="1287" y="2565"/>
                </a:lnTo>
                <a:lnTo>
                  <a:pt x="1201" y="2562"/>
                </a:lnTo>
                <a:lnTo>
                  <a:pt x="1117" y="2555"/>
                </a:lnTo>
                <a:lnTo>
                  <a:pt x="1037" y="2545"/>
                </a:lnTo>
                <a:lnTo>
                  <a:pt x="961" y="2533"/>
                </a:lnTo>
                <a:lnTo>
                  <a:pt x="887" y="2518"/>
                </a:lnTo>
                <a:lnTo>
                  <a:pt x="816" y="2501"/>
                </a:lnTo>
                <a:lnTo>
                  <a:pt x="749" y="2480"/>
                </a:lnTo>
                <a:lnTo>
                  <a:pt x="684" y="2458"/>
                </a:lnTo>
                <a:lnTo>
                  <a:pt x="623" y="2434"/>
                </a:lnTo>
                <a:lnTo>
                  <a:pt x="564" y="2409"/>
                </a:lnTo>
                <a:lnTo>
                  <a:pt x="509" y="2381"/>
                </a:lnTo>
                <a:lnTo>
                  <a:pt x="456" y="2351"/>
                </a:lnTo>
                <a:lnTo>
                  <a:pt x="406" y="2320"/>
                </a:lnTo>
                <a:lnTo>
                  <a:pt x="359" y="2288"/>
                </a:lnTo>
                <a:lnTo>
                  <a:pt x="316" y="2255"/>
                </a:lnTo>
                <a:lnTo>
                  <a:pt x="274" y="2220"/>
                </a:lnTo>
                <a:lnTo>
                  <a:pt x="237" y="2184"/>
                </a:lnTo>
                <a:lnTo>
                  <a:pt x="202" y="2148"/>
                </a:lnTo>
                <a:lnTo>
                  <a:pt x="170" y="2111"/>
                </a:lnTo>
                <a:lnTo>
                  <a:pt x="140" y="2073"/>
                </a:lnTo>
                <a:lnTo>
                  <a:pt x="114" y="2036"/>
                </a:lnTo>
                <a:lnTo>
                  <a:pt x="91" y="1998"/>
                </a:lnTo>
                <a:lnTo>
                  <a:pt x="70" y="1960"/>
                </a:lnTo>
                <a:lnTo>
                  <a:pt x="51" y="1921"/>
                </a:lnTo>
                <a:lnTo>
                  <a:pt x="36" y="1883"/>
                </a:lnTo>
                <a:lnTo>
                  <a:pt x="23" y="1846"/>
                </a:lnTo>
                <a:lnTo>
                  <a:pt x="13" y="1808"/>
                </a:lnTo>
                <a:lnTo>
                  <a:pt x="6" y="1771"/>
                </a:lnTo>
                <a:lnTo>
                  <a:pt x="2" y="1735"/>
                </a:lnTo>
                <a:lnTo>
                  <a:pt x="0" y="1701"/>
                </a:lnTo>
                <a:lnTo>
                  <a:pt x="1" y="1667"/>
                </a:lnTo>
                <a:lnTo>
                  <a:pt x="4" y="1632"/>
                </a:lnTo>
                <a:lnTo>
                  <a:pt x="11" y="1596"/>
                </a:lnTo>
                <a:lnTo>
                  <a:pt x="20" y="1559"/>
                </a:lnTo>
                <a:lnTo>
                  <a:pt x="32" y="1521"/>
                </a:lnTo>
                <a:lnTo>
                  <a:pt x="47" y="1481"/>
                </a:lnTo>
                <a:lnTo>
                  <a:pt x="64" y="1441"/>
                </a:lnTo>
                <a:lnTo>
                  <a:pt x="83" y="1400"/>
                </a:lnTo>
                <a:lnTo>
                  <a:pt x="104" y="1357"/>
                </a:lnTo>
                <a:lnTo>
                  <a:pt x="127" y="1315"/>
                </a:lnTo>
                <a:lnTo>
                  <a:pt x="152" y="1272"/>
                </a:lnTo>
                <a:lnTo>
                  <a:pt x="179" y="1228"/>
                </a:lnTo>
                <a:lnTo>
                  <a:pt x="207" y="1185"/>
                </a:lnTo>
                <a:lnTo>
                  <a:pt x="237" y="1142"/>
                </a:lnTo>
                <a:lnTo>
                  <a:pt x="267" y="1099"/>
                </a:lnTo>
                <a:lnTo>
                  <a:pt x="300" y="1056"/>
                </a:lnTo>
                <a:lnTo>
                  <a:pt x="333" y="1013"/>
                </a:lnTo>
                <a:lnTo>
                  <a:pt x="367" y="971"/>
                </a:lnTo>
                <a:lnTo>
                  <a:pt x="402" y="929"/>
                </a:lnTo>
                <a:lnTo>
                  <a:pt x="437" y="889"/>
                </a:lnTo>
                <a:lnTo>
                  <a:pt x="473" y="849"/>
                </a:lnTo>
                <a:lnTo>
                  <a:pt x="510" y="810"/>
                </a:lnTo>
                <a:lnTo>
                  <a:pt x="546" y="772"/>
                </a:lnTo>
                <a:lnTo>
                  <a:pt x="582" y="736"/>
                </a:lnTo>
                <a:lnTo>
                  <a:pt x="619" y="701"/>
                </a:lnTo>
                <a:lnTo>
                  <a:pt x="655" y="667"/>
                </a:lnTo>
                <a:lnTo>
                  <a:pt x="690" y="636"/>
                </a:lnTo>
                <a:lnTo>
                  <a:pt x="726" y="606"/>
                </a:lnTo>
                <a:lnTo>
                  <a:pt x="761" y="579"/>
                </a:lnTo>
                <a:lnTo>
                  <a:pt x="794" y="553"/>
                </a:lnTo>
                <a:lnTo>
                  <a:pt x="827" y="529"/>
                </a:lnTo>
                <a:lnTo>
                  <a:pt x="860" y="508"/>
                </a:lnTo>
                <a:lnTo>
                  <a:pt x="891" y="490"/>
                </a:lnTo>
                <a:lnTo>
                  <a:pt x="921" y="473"/>
                </a:lnTo>
                <a:lnTo>
                  <a:pt x="951" y="458"/>
                </a:lnTo>
                <a:lnTo>
                  <a:pt x="981" y="445"/>
                </a:lnTo>
                <a:lnTo>
                  <a:pt x="1010" y="433"/>
                </a:lnTo>
                <a:lnTo>
                  <a:pt x="1038" y="422"/>
                </a:lnTo>
                <a:lnTo>
                  <a:pt x="1067" y="413"/>
                </a:lnTo>
                <a:lnTo>
                  <a:pt x="1095" y="405"/>
                </a:lnTo>
                <a:lnTo>
                  <a:pt x="1122" y="398"/>
                </a:lnTo>
                <a:lnTo>
                  <a:pt x="1149" y="391"/>
                </a:lnTo>
                <a:lnTo>
                  <a:pt x="1176" y="387"/>
                </a:lnTo>
                <a:lnTo>
                  <a:pt x="1202" y="384"/>
                </a:lnTo>
                <a:lnTo>
                  <a:pt x="1227" y="381"/>
                </a:lnTo>
                <a:lnTo>
                  <a:pt x="1251" y="380"/>
                </a:lnTo>
                <a:lnTo>
                  <a:pt x="1275" y="380"/>
                </a:lnTo>
                <a:lnTo>
                  <a:pt x="1299" y="381"/>
                </a:lnTo>
                <a:lnTo>
                  <a:pt x="1321" y="383"/>
                </a:lnTo>
                <a:lnTo>
                  <a:pt x="1343" y="385"/>
                </a:lnTo>
                <a:lnTo>
                  <a:pt x="1364" y="389"/>
                </a:lnTo>
                <a:lnTo>
                  <a:pt x="1384" y="393"/>
                </a:lnTo>
                <a:lnTo>
                  <a:pt x="1404" y="399"/>
                </a:lnTo>
                <a:lnTo>
                  <a:pt x="1423" y="404"/>
                </a:lnTo>
                <a:lnTo>
                  <a:pt x="1440" y="411"/>
                </a:lnTo>
                <a:lnTo>
                  <a:pt x="1457" y="418"/>
                </a:lnTo>
                <a:lnTo>
                  <a:pt x="1472" y="425"/>
                </a:lnTo>
                <a:lnTo>
                  <a:pt x="1487" y="433"/>
                </a:lnTo>
                <a:lnTo>
                  <a:pt x="1501" y="442"/>
                </a:lnTo>
                <a:lnTo>
                  <a:pt x="1514" y="451"/>
                </a:lnTo>
                <a:lnTo>
                  <a:pt x="1526" y="460"/>
                </a:lnTo>
                <a:lnTo>
                  <a:pt x="1536" y="470"/>
                </a:lnTo>
                <a:lnTo>
                  <a:pt x="1546" y="480"/>
                </a:lnTo>
                <a:lnTo>
                  <a:pt x="1554" y="490"/>
                </a:lnTo>
                <a:lnTo>
                  <a:pt x="1561" y="501"/>
                </a:lnTo>
                <a:lnTo>
                  <a:pt x="1567" y="512"/>
                </a:lnTo>
                <a:lnTo>
                  <a:pt x="1572" y="523"/>
                </a:lnTo>
                <a:lnTo>
                  <a:pt x="1576" y="536"/>
                </a:lnTo>
                <a:lnTo>
                  <a:pt x="1580" y="549"/>
                </a:lnTo>
                <a:lnTo>
                  <a:pt x="1583" y="561"/>
                </a:lnTo>
                <a:lnTo>
                  <a:pt x="1585" y="574"/>
                </a:lnTo>
                <a:lnTo>
                  <a:pt x="1587" y="588"/>
                </a:lnTo>
                <a:lnTo>
                  <a:pt x="1588" y="601"/>
                </a:lnTo>
                <a:lnTo>
                  <a:pt x="1590" y="629"/>
                </a:lnTo>
                <a:lnTo>
                  <a:pt x="1590" y="656"/>
                </a:lnTo>
                <a:lnTo>
                  <a:pt x="1589" y="685"/>
                </a:lnTo>
                <a:lnTo>
                  <a:pt x="1586" y="711"/>
                </a:lnTo>
                <a:lnTo>
                  <a:pt x="1580" y="761"/>
                </a:lnTo>
                <a:lnTo>
                  <a:pt x="1574" y="802"/>
                </a:lnTo>
                <a:lnTo>
                  <a:pt x="1572" y="820"/>
                </a:lnTo>
                <a:lnTo>
                  <a:pt x="1571" y="833"/>
                </a:lnTo>
                <a:lnTo>
                  <a:pt x="1571" y="838"/>
                </a:lnTo>
                <a:lnTo>
                  <a:pt x="1571" y="842"/>
                </a:lnTo>
                <a:lnTo>
                  <a:pt x="1572" y="845"/>
                </a:lnTo>
                <a:lnTo>
                  <a:pt x="1573" y="848"/>
                </a:lnTo>
                <a:close/>
                <a:moveTo>
                  <a:pt x="2306" y="680"/>
                </a:moveTo>
                <a:lnTo>
                  <a:pt x="2296" y="680"/>
                </a:lnTo>
                <a:lnTo>
                  <a:pt x="2287" y="679"/>
                </a:lnTo>
                <a:lnTo>
                  <a:pt x="2277" y="678"/>
                </a:lnTo>
                <a:lnTo>
                  <a:pt x="2268" y="675"/>
                </a:lnTo>
                <a:lnTo>
                  <a:pt x="2260" y="671"/>
                </a:lnTo>
                <a:lnTo>
                  <a:pt x="2252" y="667"/>
                </a:lnTo>
                <a:lnTo>
                  <a:pt x="2244" y="662"/>
                </a:lnTo>
                <a:lnTo>
                  <a:pt x="2238" y="656"/>
                </a:lnTo>
                <a:lnTo>
                  <a:pt x="2231" y="650"/>
                </a:lnTo>
                <a:lnTo>
                  <a:pt x="2225" y="643"/>
                </a:lnTo>
                <a:lnTo>
                  <a:pt x="2220" y="636"/>
                </a:lnTo>
                <a:lnTo>
                  <a:pt x="2216" y="628"/>
                </a:lnTo>
                <a:lnTo>
                  <a:pt x="2212" y="620"/>
                </a:lnTo>
                <a:lnTo>
                  <a:pt x="2209" y="611"/>
                </a:lnTo>
                <a:lnTo>
                  <a:pt x="2207" y="602"/>
                </a:lnTo>
                <a:lnTo>
                  <a:pt x="2206" y="593"/>
                </a:lnTo>
                <a:lnTo>
                  <a:pt x="2206" y="583"/>
                </a:lnTo>
                <a:lnTo>
                  <a:pt x="2206" y="574"/>
                </a:lnTo>
                <a:lnTo>
                  <a:pt x="2208" y="565"/>
                </a:lnTo>
                <a:lnTo>
                  <a:pt x="2210" y="556"/>
                </a:lnTo>
                <a:lnTo>
                  <a:pt x="2214" y="548"/>
                </a:lnTo>
                <a:lnTo>
                  <a:pt x="2218" y="540"/>
                </a:lnTo>
                <a:lnTo>
                  <a:pt x="2223" y="531"/>
                </a:lnTo>
                <a:lnTo>
                  <a:pt x="2228" y="524"/>
                </a:lnTo>
                <a:lnTo>
                  <a:pt x="2234" y="518"/>
                </a:lnTo>
                <a:lnTo>
                  <a:pt x="2241" y="512"/>
                </a:lnTo>
                <a:lnTo>
                  <a:pt x="2248" y="507"/>
                </a:lnTo>
                <a:lnTo>
                  <a:pt x="2256" y="502"/>
                </a:lnTo>
                <a:lnTo>
                  <a:pt x="2265" y="499"/>
                </a:lnTo>
                <a:lnTo>
                  <a:pt x="2273" y="496"/>
                </a:lnTo>
                <a:lnTo>
                  <a:pt x="2282" y="494"/>
                </a:lnTo>
                <a:lnTo>
                  <a:pt x="2293" y="493"/>
                </a:lnTo>
                <a:lnTo>
                  <a:pt x="2295" y="492"/>
                </a:lnTo>
                <a:lnTo>
                  <a:pt x="2297" y="492"/>
                </a:lnTo>
                <a:lnTo>
                  <a:pt x="2300" y="492"/>
                </a:lnTo>
                <a:lnTo>
                  <a:pt x="2301" y="492"/>
                </a:lnTo>
                <a:lnTo>
                  <a:pt x="2304" y="492"/>
                </a:lnTo>
                <a:lnTo>
                  <a:pt x="2305" y="492"/>
                </a:lnTo>
                <a:lnTo>
                  <a:pt x="2317" y="492"/>
                </a:lnTo>
                <a:lnTo>
                  <a:pt x="2325" y="491"/>
                </a:lnTo>
                <a:lnTo>
                  <a:pt x="2325" y="491"/>
                </a:lnTo>
                <a:lnTo>
                  <a:pt x="2325" y="492"/>
                </a:lnTo>
                <a:lnTo>
                  <a:pt x="2346" y="492"/>
                </a:lnTo>
                <a:lnTo>
                  <a:pt x="2367" y="494"/>
                </a:lnTo>
                <a:lnTo>
                  <a:pt x="2388" y="497"/>
                </a:lnTo>
                <a:lnTo>
                  <a:pt x="2409" y="500"/>
                </a:lnTo>
                <a:lnTo>
                  <a:pt x="2429" y="505"/>
                </a:lnTo>
                <a:lnTo>
                  <a:pt x="2448" y="510"/>
                </a:lnTo>
                <a:lnTo>
                  <a:pt x="2468" y="517"/>
                </a:lnTo>
                <a:lnTo>
                  <a:pt x="2486" y="524"/>
                </a:lnTo>
                <a:lnTo>
                  <a:pt x="2505" y="533"/>
                </a:lnTo>
                <a:lnTo>
                  <a:pt x="2524" y="543"/>
                </a:lnTo>
                <a:lnTo>
                  <a:pt x="2541" y="553"/>
                </a:lnTo>
                <a:lnTo>
                  <a:pt x="2558" y="563"/>
                </a:lnTo>
                <a:lnTo>
                  <a:pt x="2574" y="575"/>
                </a:lnTo>
                <a:lnTo>
                  <a:pt x="2589" y="587"/>
                </a:lnTo>
                <a:lnTo>
                  <a:pt x="2604" y="600"/>
                </a:lnTo>
                <a:lnTo>
                  <a:pt x="2619" y="614"/>
                </a:lnTo>
                <a:lnTo>
                  <a:pt x="2633" y="628"/>
                </a:lnTo>
                <a:lnTo>
                  <a:pt x="2646" y="643"/>
                </a:lnTo>
                <a:lnTo>
                  <a:pt x="2659" y="659"/>
                </a:lnTo>
                <a:lnTo>
                  <a:pt x="2670" y="676"/>
                </a:lnTo>
                <a:lnTo>
                  <a:pt x="2681" y="692"/>
                </a:lnTo>
                <a:lnTo>
                  <a:pt x="2691" y="710"/>
                </a:lnTo>
                <a:lnTo>
                  <a:pt x="2700" y="727"/>
                </a:lnTo>
                <a:lnTo>
                  <a:pt x="2708" y="746"/>
                </a:lnTo>
                <a:lnTo>
                  <a:pt x="2715" y="764"/>
                </a:lnTo>
                <a:lnTo>
                  <a:pt x="2722" y="784"/>
                </a:lnTo>
                <a:lnTo>
                  <a:pt x="2727" y="803"/>
                </a:lnTo>
                <a:lnTo>
                  <a:pt x="2733" y="824"/>
                </a:lnTo>
                <a:lnTo>
                  <a:pt x="2737" y="844"/>
                </a:lnTo>
                <a:lnTo>
                  <a:pt x="2739" y="865"/>
                </a:lnTo>
                <a:lnTo>
                  <a:pt x="2741" y="886"/>
                </a:lnTo>
                <a:lnTo>
                  <a:pt x="2741" y="907"/>
                </a:lnTo>
                <a:lnTo>
                  <a:pt x="2742" y="907"/>
                </a:lnTo>
                <a:lnTo>
                  <a:pt x="2742" y="908"/>
                </a:lnTo>
                <a:lnTo>
                  <a:pt x="2742" y="909"/>
                </a:lnTo>
                <a:lnTo>
                  <a:pt x="2741" y="909"/>
                </a:lnTo>
                <a:lnTo>
                  <a:pt x="2741" y="920"/>
                </a:lnTo>
                <a:lnTo>
                  <a:pt x="2741" y="932"/>
                </a:lnTo>
                <a:lnTo>
                  <a:pt x="2740" y="942"/>
                </a:lnTo>
                <a:lnTo>
                  <a:pt x="2739" y="953"/>
                </a:lnTo>
                <a:lnTo>
                  <a:pt x="2739" y="953"/>
                </a:lnTo>
                <a:lnTo>
                  <a:pt x="2739" y="959"/>
                </a:lnTo>
                <a:lnTo>
                  <a:pt x="2738" y="961"/>
                </a:lnTo>
                <a:lnTo>
                  <a:pt x="2737" y="971"/>
                </a:lnTo>
                <a:lnTo>
                  <a:pt x="2735" y="980"/>
                </a:lnTo>
                <a:lnTo>
                  <a:pt x="2734" y="989"/>
                </a:lnTo>
                <a:lnTo>
                  <a:pt x="2731" y="996"/>
                </a:lnTo>
                <a:lnTo>
                  <a:pt x="2729" y="1006"/>
                </a:lnTo>
                <a:lnTo>
                  <a:pt x="2725" y="1014"/>
                </a:lnTo>
                <a:lnTo>
                  <a:pt x="2721" y="1023"/>
                </a:lnTo>
                <a:lnTo>
                  <a:pt x="2716" y="1030"/>
                </a:lnTo>
                <a:lnTo>
                  <a:pt x="2711" y="1037"/>
                </a:lnTo>
                <a:lnTo>
                  <a:pt x="2705" y="1044"/>
                </a:lnTo>
                <a:lnTo>
                  <a:pt x="2698" y="1050"/>
                </a:lnTo>
                <a:lnTo>
                  <a:pt x="2691" y="1055"/>
                </a:lnTo>
                <a:lnTo>
                  <a:pt x="2683" y="1059"/>
                </a:lnTo>
                <a:lnTo>
                  <a:pt x="2675" y="1063"/>
                </a:lnTo>
                <a:lnTo>
                  <a:pt x="2666" y="1066"/>
                </a:lnTo>
                <a:lnTo>
                  <a:pt x="2658" y="1068"/>
                </a:lnTo>
                <a:lnTo>
                  <a:pt x="2649" y="1069"/>
                </a:lnTo>
                <a:lnTo>
                  <a:pt x="2640" y="1070"/>
                </a:lnTo>
                <a:lnTo>
                  <a:pt x="2630" y="1069"/>
                </a:lnTo>
                <a:lnTo>
                  <a:pt x="2620" y="1068"/>
                </a:lnTo>
                <a:lnTo>
                  <a:pt x="2611" y="1065"/>
                </a:lnTo>
                <a:lnTo>
                  <a:pt x="2602" y="1062"/>
                </a:lnTo>
                <a:lnTo>
                  <a:pt x="2594" y="1058"/>
                </a:lnTo>
                <a:lnTo>
                  <a:pt x="2586" y="1053"/>
                </a:lnTo>
                <a:lnTo>
                  <a:pt x="2579" y="1047"/>
                </a:lnTo>
                <a:lnTo>
                  <a:pt x="2572" y="1041"/>
                </a:lnTo>
                <a:lnTo>
                  <a:pt x="2567" y="1034"/>
                </a:lnTo>
                <a:lnTo>
                  <a:pt x="2561" y="1027"/>
                </a:lnTo>
                <a:lnTo>
                  <a:pt x="2557" y="1019"/>
                </a:lnTo>
                <a:lnTo>
                  <a:pt x="2553" y="1011"/>
                </a:lnTo>
                <a:lnTo>
                  <a:pt x="2550" y="1003"/>
                </a:lnTo>
                <a:lnTo>
                  <a:pt x="2548" y="994"/>
                </a:lnTo>
                <a:lnTo>
                  <a:pt x="2547" y="985"/>
                </a:lnTo>
                <a:lnTo>
                  <a:pt x="2547" y="976"/>
                </a:lnTo>
                <a:lnTo>
                  <a:pt x="2547" y="967"/>
                </a:lnTo>
                <a:lnTo>
                  <a:pt x="2549" y="957"/>
                </a:lnTo>
                <a:lnTo>
                  <a:pt x="2551" y="946"/>
                </a:lnTo>
                <a:lnTo>
                  <a:pt x="2552" y="937"/>
                </a:lnTo>
                <a:lnTo>
                  <a:pt x="2552" y="937"/>
                </a:lnTo>
                <a:lnTo>
                  <a:pt x="2553" y="932"/>
                </a:lnTo>
                <a:lnTo>
                  <a:pt x="2554" y="919"/>
                </a:lnTo>
                <a:lnTo>
                  <a:pt x="2554" y="909"/>
                </a:lnTo>
                <a:lnTo>
                  <a:pt x="2554" y="909"/>
                </a:lnTo>
                <a:lnTo>
                  <a:pt x="2554" y="908"/>
                </a:lnTo>
                <a:lnTo>
                  <a:pt x="2554" y="907"/>
                </a:lnTo>
                <a:lnTo>
                  <a:pt x="2554" y="907"/>
                </a:lnTo>
                <a:lnTo>
                  <a:pt x="2554" y="896"/>
                </a:lnTo>
                <a:lnTo>
                  <a:pt x="2553" y="884"/>
                </a:lnTo>
                <a:lnTo>
                  <a:pt x="2552" y="873"/>
                </a:lnTo>
                <a:lnTo>
                  <a:pt x="2550" y="862"/>
                </a:lnTo>
                <a:lnTo>
                  <a:pt x="2547" y="851"/>
                </a:lnTo>
                <a:lnTo>
                  <a:pt x="2544" y="840"/>
                </a:lnTo>
                <a:lnTo>
                  <a:pt x="2540" y="829"/>
                </a:lnTo>
                <a:lnTo>
                  <a:pt x="2536" y="819"/>
                </a:lnTo>
                <a:lnTo>
                  <a:pt x="2532" y="808"/>
                </a:lnTo>
                <a:lnTo>
                  <a:pt x="2527" y="798"/>
                </a:lnTo>
                <a:lnTo>
                  <a:pt x="2521" y="789"/>
                </a:lnTo>
                <a:lnTo>
                  <a:pt x="2515" y="779"/>
                </a:lnTo>
                <a:lnTo>
                  <a:pt x="2508" y="770"/>
                </a:lnTo>
                <a:lnTo>
                  <a:pt x="2501" y="762"/>
                </a:lnTo>
                <a:lnTo>
                  <a:pt x="2494" y="753"/>
                </a:lnTo>
                <a:lnTo>
                  <a:pt x="2486" y="746"/>
                </a:lnTo>
                <a:lnTo>
                  <a:pt x="2478" y="738"/>
                </a:lnTo>
                <a:lnTo>
                  <a:pt x="2470" y="731"/>
                </a:lnTo>
                <a:lnTo>
                  <a:pt x="2462" y="724"/>
                </a:lnTo>
                <a:lnTo>
                  <a:pt x="2453" y="718"/>
                </a:lnTo>
                <a:lnTo>
                  <a:pt x="2443" y="712"/>
                </a:lnTo>
                <a:lnTo>
                  <a:pt x="2434" y="706"/>
                </a:lnTo>
                <a:lnTo>
                  <a:pt x="2424" y="701"/>
                </a:lnTo>
                <a:lnTo>
                  <a:pt x="2414" y="697"/>
                </a:lnTo>
                <a:lnTo>
                  <a:pt x="2404" y="693"/>
                </a:lnTo>
                <a:lnTo>
                  <a:pt x="2392" y="689"/>
                </a:lnTo>
                <a:lnTo>
                  <a:pt x="2381" y="686"/>
                </a:lnTo>
                <a:lnTo>
                  <a:pt x="2370" y="684"/>
                </a:lnTo>
                <a:lnTo>
                  <a:pt x="2359" y="682"/>
                </a:lnTo>
                <a:lnTo>
                  <a:pt x="2348" y="680"/>
                </a:lnTo>
                <a:lnTo>
                  <a:pt x="2336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14" y="679"/>
                </a:lnTo>
                <a:lnTo>
                  <a:pt x="2311" y="679"/>
                </a:lnTo>
                <a:lnTo>
                  <a:pt x="2311" y="679"/>
                </a:lnTo>
                <a:lnTo>
                  <a:pt x="2309" y="680"/>
                </a:lnTo>
                <a:lnTo>
                  <a:pt x="2309" y="680"/>
                </a:lnTo>
                <a:lnTo>
                  <a:pt x="2306" y="680"/>
                </a:lnTo>
                <a:close/>
                <a:moveTo>
                  <a:pt x="2202" y="312"/>
                </a:moveTo>
                <a:lnTo>
                  <a:pt x="2187" y="314"/>
                </a:lnTo>
                <a:lnTo>
                  <a:pt x="2171" y="315"/>
                </a:lnTo>
                <a:lnTo>
                  <a:pt x="2156" y="314"/>
                </a:lnTo>
                <a:lnTo>
                  <a:pt x="2142" y="312"/>
                </a:lnTo>
                <a:lnTo>
                  <a:pt x="2128" y="309"/>
                </a:lnTo>
                <a:lnTo>
                  <a:pt x="2115" y="304"/>
                </a:lnTo>
                <a:lnTo>
                  <a:pt x="2102" y="298"/>
                </a:lnTo>
                <a:lnTo>
                  <a:pt x="2089" y="290"/>
                </a:lnTo>
                <a:lnTo>
                  <a:pt x="2078" y="282"/>
                </a:lnTo>
                <a:lnTo>
                  <a:pt x="2067" y="273"/>
                </a:lnTo>
                <a:lnTo>
                  <a:pt x="2056" y="262"/>
                </a:lnTo>
                <a:lnTo>
                  <a:pt x="2048" y="250"/>
                </a:lnTo>
                <a:lnTo>
                  <a:pt x="2040" y="237"/>
                </a:lnTo>
                <a:lnTo>
                  <a:pt x="2034" y="224"/>
                </a:lnTo>
                <a:lnTo>
                  <a:pt x="2028" y="210"/>
                </a:lnTo>
                <a:lnTo>
                  <a:pt x="2025" y="196"/>
                </a:lnTo>
                <a:lnTo>
                  <a:pt x="2022" y="181"/>
                </a:lnTo>
                <a:lnTo>
                  <a:pt x="2021" y="166"/>
                </a:lnTo>
                <a:lnTo>
                  <a:pt x="2022" y="151"/>
                </a:lnTo>
                <a:lnTo>
                  <a:pt x="2024" y="137"/>
                </a:lnTo>
                <a:lnTo>
                  <a:pt x="2028" y="123"/>
                </a:lnTo>
                <a:lnTo>
                  <a:pt x="2032" y="108"/>
                </a:lnTo>
                <a:lnTo>
                  <a:pt x="2038" y="95"/>
                </a:lnTo>
                <a:lnTo>
                  <a:pt x="2046" y="83"/>
                </a:lnTo>
                <a:lnTo>
                  <a:pt x="2054" y="72"/>
                </a:lnTo>
                <a:lnTo>
                  <a:pt x="2065" y="61"/>
                </a:lnTo>
                <a:lnTo>
                  <a:pt x="2075" y="51"/>
                </a:lnTo>
                <a:lnTo>
                  <a:pt x="2086" y="42"/>
                </a:lnTo>
                <a:lnTo>
                  <a:pt x="2099" y="35"/>
                </a:lnTo>
                <a:lnTo>
                  <a:pt x="2112" y="28"/>
                </a:lnTo>
                <a:lnTo>
                  <a:pt x="2126" y="23"/>
                </a:lnTo>
                <a:lnTo>
                  <a:pt x="2141" y="19"/>
                </a:lnTo>
                <a:lnTo>
                  <a:pt x="2142" y="19"/>
                </a:lnTo>
                <a:lnTo>
                  <a:pt x="2143" y="19"/>
                </a:lnTo>
                <a:lnTo>
                  <a:pt x="2161" y="15"/>
                </a:lnTo>
                <a:lnTo>
                  <a:pt x="2167" y="14"/>
                </a:lnTo>
                <a:lnTo>
                  <a:pt x="2178" y="12"/>
                </a:lnTo>
                <a:lnTo>
                  <a:pt x="2194" y="10"/>
                </a:lnTo>
                <a:lnTo>
                  <a:pt x="2227" y="6"/>
                </a:lnTo>
                <a:lnTo>
                  <a:pt x="2259" y="3"/>
                </a:lnTo>
                <a:lnTo>
                  <a:pt x="2293" y="1"/>
                </a:lnTo>
                <a:lnTo>
                  <a:pt x="2325" y="0"/>
                </a:lnTo>
                <a:lnTo>
                  <a:pt x="2325" y="0"/>
                </a:lnTo>
                <a:lnTo>
                  <a:pt x="2325" y="1"/>
                </a:lnTo>
                <a:lnTo>
                  <a:pt x="2348" y="1"/>
                </a:lnTo>
                <a:lnTo>
                  <a:pt x="2371" y="2"/>
                </a:lnTo>
                <a:lnTo>
                  <a:pt x="2394" y="3"/>
                </a:lnTo>
                <a:lnTo>
                  <a:pt x="2418" y="5"/>
                </a:lnTo>
                <a:lnTo>
                  <a:pt x="2441" y="8"/>
                </a:lnTo>
                <a:lnTo>
                  <a:pt x="2463" y="11"/>
                </a:lnTo>
                <a:lnTo>
                  <a:pt x="2485" y="15"/>
                </a:lnTo>
                <a:lnTo>
                  <a:pt x="2507" y="19"/>
                </a:lnTo>
                <a:lnTo>
                  <a:pt x="2530" y="24"/>
                </a:lnTo>
                <a:lnTo>
                  <a:pt x="2552" y="29"/>
                </a:lnTo>
                <a:lnTo>
                  <a:pt x="2574" y="35"/>
                </a:lnTo>
                <a:lnTo>
                  <a:pt x="2595" y="41"/>
                </a:lnTo>
                <a:lnTo>
                  <a:pt x="2616" y="48"/>
                </a:lnTo>
                <a:lnTo>
                  <a:pt x="2638" y="55"/>
                </a:lnTo>
                <a:lnTo>
                  <a:pt x="2658" y="63"/>
                </a:lnTo>
                <a:lnTo>
                  <a:pt x="2679" y="72"/>
                </a:lnTo>
                <a:lnTo>
                  <a:pt x="2699" y="80"/>
                </a:lnTo>
                <a:lnTo>
                  <a:pt x="2719" y="90"/>
                </a:lnTo>
                <a:lnTo>
                  <a:pt x="2739" y="99"/>
                </a:lnTo>
                <a:lnTo>
                  <a:pt x="2758" y="109"/>
                </a:lnTo>
                <a:lnTo>
                  <a:pt x="2777" y="121"/>
                </a:lnTo>
                <a:lnTo>
                  <a:pt x="2796" y="132"/>
                </a:lnTo>
                <a:lnTo>
                  <a:pt x="2815" y="144"/>
                </a:lnTo>
                <a:lnTo>
                  <a:pt x="2833" y="155"/>
                </a:lnTo>
                <a:lnTo>
                  <a:pt x="2852" y="168"/>
                </a:lnTo>
                <a:lnTo>
                  <a:pt x="2869" y="181"/>
                </a:lnTo>
                <a:lnTo>
                  <a:pt x="2886" y="194"/>
                </a:lnTo>
                <a:lnTo>
                  <a:pt x="2903" y="207"/>
                </a:lnTo>
                <a:lnTo>
                  <a:pt x="2920" y="221"/>
                </a:lnTo>
                <a:lnTo>
                  <a:pt x="2936" y="236"/>
                </a:lnTo>
                <a:lnTo>
                  <a:pt x="2951" y="250"/>
                </a:lnTo>
                <a:lnTo>
                  <a:pt x="2968" y="266"/>
                </a:lnTo>
                <a:lnTo>
                  <a:pt x="2983" y="282"/>
                </a:lnTo>
                <a:lnTo>
                  <a:pt x="2998" y="298"/>
                </a:lnTo>
                <a:lnTo>
                  <a:pt x="3012" y="314"/>
                </a:lnTo>
                <a:lnTo>
                  <a:pt x="3026" y="330"/>
                </a:lnTo>
                <a:lnTo>
                  <a:pt x="3039" y="347"/>
                </a:lnTo>
                <a:lnTo>
                  <a:pt x="3053" y="364"/>
                </a:lnTo>
                <a:lnTo>
                  <a:pt x="3065" y="382"/>
                </a:lnTo>
                <a:lnTo>
                  <a:pt x="3079" y="400"/>
                </a:lnTo>
                <a:lnTo>
                  <a:pt x="3091" y="419"/>
                </a:lnTo>
                <a:lnTo>
                  <a:pt x="3102" y="437"/>
                </a:lnTo>
                <a:lnTo>
                  <a:pt x="3113" y="456"/>
                </a:lnTo>
                <a:lnTo>
                  <a:pt x="3124" y="475"/>
                </a:lnTo>
                <a:lnTo>
                  <a:pt x="3134" y="494"/>
                </a:lnTo>
                <a:lnTo>
                  <a:pt x="3144" y="514"/>
                </a:lnTo>
                <a:lnTo>
                  <a:pt x="3153" y="533"/>
                </a:lnTo>
                <a:lnTo>
                  <a:pt x="3162" y="554"/>
                </a:lnTo>
                <a:lnTo>
                  <a:pt x="3170" y="575"/>
                </a:lnTo>
                <a:lnTo>
                  <a:pt x="3179" y="595"/>
                </a:lnTo>
                <a:lnTo>
                  <a:pt x="3186" y="616"/>
                </a:lnTo>
                <a:lnTo>
                  <a:pt x="3193" y="637"/>
                </a:lnTo>
                <a:lnTo>
                  <a:pt x="3199" y="658"/>
                </a:lnTo>
                <a:lnTo>
                  <a:pt x="3205" y="681"/>
                </a:lnTo>
                <a:lnTo>
                  <a:pt x="3210" y="703"/>
                </a:lnTo>
                <a:lnTo>
                  <a:pt x="3215" y="725"/>
                </a:lnTo>
                <a:lnTo>
                  <a:pt x="3219" y="747"/>
                </a:lnTo>
                <a:lnTo>
                  <a:pt x="3223" y="769"/>
                </a:lnTo>
                <a:lnTo>
                  <a:pt x="3226" y="791"/>
                </a:lnTo>
                <a:lnTo>
                  <a:pt x="3229" y="815"/>
                </a:lnTo>
                <a:lnTo>
                  <a:pt x="3231" y="838"/>
                </a:lnTo>
                <a:lnTo>
                  <a:pt x="3232" y="861"/>
                </a:lnTo>
                <a:lnTo>
                  <a:pt x="3233" y="884"/>
                </a:lnTo>
                <a:lnTo>
                  <a:pt x="3233" y="907"/>
                </a:lnTo>
                <a:lnTo>
                  <a:pt x="3234" y="907"/>
                </a:lnTo>
                <a:lnTo>
                  <a:pt x="3234" y="908"/>
                </a:lnTo>
                <a:lnTo>
                  <a:pt x="3234" y="908"/>
                </a:lnTo>
                <a:lnTo>
                  <a:pt x="3233" y="908"/>
                </a:lnTo>
                <a:lnTo>
                  <a:pt x="3233" y="936"/>
                </a:lnTo>
                <a:lnTo>
                  <a:pt x="3232" y="963"/>
                </a:lnTo>
                <a:lnTo>
                  <a:pt x="3230" y="988"/>
                </a:lnTo>
                <a:lnTo>
                  <a:pt x="3228" y="1012"/>
                </a:lnTo>
                <a:lnTo>
                  <a:pt x="3228" y="1013"/>
                </a:lnTo>
                <a:lnTo>
                  <a:pt x="3226" y="1027"/>
                </a:lnTo>
                <a:lnTo>
                  <a:pt x="3225" y="1029"/>
                </a:lnTo>
                <a:lnTo>
                  <a:pt x="3222" y="1050"/>
                </a:lnTo>
                <a:lnTo>
                  <a:pt x="3219" y="1072"/>
                </a:lnTo>
                <a:lnTo>
                  <a:pt x="3215" y="1092"/>
                </a:lnTo>
                <a:lnTo>
                  <a:pt x="3210" y="1114"/>
                </a:lnTo>
                <a:lnTo>
                  <a:pt x="3206" y="1128"/>
                </a:lnTo>
                <a:lnTo>
                  <a:pt x="3201" y="1142"/>
                </a:lnTo>
                <a:lnTo>
                  <a:pt x="3194" y="1155"/>
                </a:lnTo>
                <a:lnTo>
                  <a:pt x="3186" y="1168"/>
                </a:lnTo>
                <a:lnTo>
                  <a:pt x="3176" y="1179"/>
                </a:lnTo>
                <a:lnTo>
                  <a:pt x="3166" y="1189"/>
                </a:lnTo>
                <a:lnTo>
                  <a:pt x="3155" y="1198"/>
                </a:lnTo>
                <a:lnTo>
                  <a:pt x="3143" y="1206"/>
                </a:lnTo>
                <a:lnTo>
                  <a:pt x="3131" y="1213"/>
                </a:lnTo>
                <a:lnTo>
                  <a:pt x="3118" y="1219"/>
                </a:lnTo>
                <a:lnTo>
                  <a:pt x="3104" y="1224"/>
                </a:lnTo>
                <a:lnTo>
                  <a:pt x="3090" y="1227"/>
                </a:lnTo>
                <a:lnTo>
                  <a:pt x="3076" y="1229"/>
                </a:lnTo>
                <a:lnTo>
                  <a:pt x="3060" y="1229"/>
                </a:lnTo>
                <a:lnTo>
                  <a:pt x="3045" y="1228"/>
                </a:lnTo>
                <a:lnTo>
                  <a:pt x="3030" y="1225"/>
                </a:lnTo>
                <a:lnTo>
                  <a:pt x="3016" y="1221"/>
                </a:lnTo>
                <a:lnTo>
                  <a:pt x="3002" y="1216"/>
                </a:lnTo>
                <a:lnTo>
                  <a:pt x="2989" y="1209"/>
                </a:lnTo>
                <a:lnTo>
                  <a:pt x="2977" y="1201"/>
                </a:lnTo>
                <a:lnTo>
                  <a:pt x="2965" y="1192"/>
                </a:lnTo>
                <a:lnTo>
                  <a:pt x="2954" y="1182"/>
                </a:lnTo>
                <a:lnTo>
                  <a:pt x="2945" y="1171"/>
                </a:lnTo>
                <a:lnTo>
                  <a:pt x="2937" y="1160"/>
                </a:lnTo>
                <a:lnTo>
                  <a:pt x="2930" y="1147"/>
                </a:lnTo>
                <a:lnTo>
                  <a:pt x="2924" y="1134"/>
                </a:lnTo>
                <a:lnTo>
                  <a:pt x="2919" y="1121"/>
                </a:lnTo>
                <a:lnTo>
                  <a:pt x="2916" y="1107"/>
                </a:lnTo>
                <a:lnTo>
                  <a:pt x="2914" y="1091"/>
                </a:lnTo>
                <a:lnTo>
                  <a:pt x="2914" y="1076"/>
                </a:lnTo>
                <a:lnTo>
                  <a:pt x="2915" y="1062"/>
                </a:lnTo>
                <a:lnTo>
                  <a:pt x="2918" y="1047"/>
                </a:lnTo>
                <a:lnTo>
                  <a:pt x="2921" y="1032"/>
                </a:lnTo>
                <a:lnTo>
                  <a:pt x="2924" y="1018"/>
                </a:lnTo>
                <a:lnTo>
                  <a:pt x="2926" y="1005"/>
                </a:lnTo>
                <a:lnTo>
                  <a:pt x="2928" y="991"/>
                </a:lnTo>
                <a:lnTo>
                  <a:pt x="2928" y="991"/>
                </a:lnTo>
                <a:lnTo>
                  <a:pt x="2930" y="977"/>
                </a:lnTo>
                <a:lnTo>
                  <a:pt x="2930" y="977"/>
                </a:lnTo>
                <a:lnTo>
                  <a:pt x="2932" y="959"/>
                </a:lnTo>
                <a:lnTo>
                  <a:pt x="2933" y="941"/>
                </a:lnTo>
                <a:lnTo>
                  <a:pt x="2934" y="924"/>
                </a:lnTo>
                <a:lnTo>
                  <a:pt x="2934" y="908"/>
                </a:lnTo>
                <a:lnTo>
                  <a:pt x="2933" y="908"/>
                </a:lnTo>
                <a:lnTo>
                  <a:pt x="2933" y="908"/>
                </a:lnTo>
                <a:lnTo>
                  <a:pt x="2933" y="907"/>
                </a:lnTo>
                <a:lnTo>
                  <a:pt x="2934" y="907"/>
                </a:lnTo>
                <a:lnTo>
                  <a:pt x="2933" y="876"/>
                </a:lnTo>
                <a:lnTo>
                  <a:pt x="2931" y="846"/>
                </a:lnTo>
                <a:lnTo>
                  <a:pt x="2927" y="816"/>
                </a:lnTo>
                <a:lnTo>
                  <a:pt x="2922" y="785"/>
                </a:lnTo>
                <a:lnTo>
                  <a:pt x="2915" y="756"/>
                </a:lnTo>
                <a:lnTo>
                  <a:pt x="2907" y="727"/>
                </a:lnTo>
                <a:lnTo>
                  <a:pt x="2897" y="699"/>
                </a:lnTo>
                <a:lnTo>
                  <a:pt x="2886" y="671"/>
                </a:lnTo>
                <a:lnTo>
                  <a:pt x="2874" y="644"/>
                </a:lnTo>
                <a:lnTo>
                  <a:pt x="2861" y="618"/>
                </a:lnTo>
                <a:lnTo>
                  <a:pt x="2846" y="593"/>
                </a:lnTo>
                <a:lnTo>
                  <a:pt x="2830" y="568"/>
                </a:lnTo>
                <a:lnTo>
                  <a:pt x="2813" y="544"/>
                </a:lnTo>
                <a:lnTo>
                  <a:pt x="2795" y="521"/>
                </a:lnTo>
                <a:lnTo>
                  <a:pt x="2776" y="499"/>
                </a:lnTo>
                <a:lnTo>
                  <a:pt x="2756" y="478"/>
                </a:lnTo>
                <a:lnTo>
                  <a:pt x="2735" y="458"/>
                </a:lnTo>
                <a:lnTo>
                  <a:pt x="2712" y="439"/>
                </a:lnTo>
                <a:lnTo>
                  <a:pt x="2689" y="421"/>
                </a:lnTo>
                <a:lnTo>
                  <a:pt x="2665" y="404"/>
                </a:lnTo>
                <a:lnTo>
                  <a:pt x="2640" y="387"/>
                </a:lnTo>
                <a:lnTo>
                  <a:pt x="2614" y="372"/>
                </a:lnTo>
                <a:lnTo>
                  <a:pt x="2588" y="359"/>
                </a:lnTo>
                <a:lnTo>
                  <a:pt x="2561" y="347"/>
                </a:lnTo>
                <a:lnTo>
                  <a:pt x="2534" y="336"/>
                </a:lnTo>
                <a:lnTo>
                  <a:pt x="2505" y="326"/>
                </a:lnTo>
                <a:lnTo>
                  <a:pt x="2476" y="318"/>
                </a:lnTo>
                <a:lnTo>
                  <a:pt x="2447" y="311"/>
                </a:lnTo>
                <a:lnTo>
                  <a:pt x="2417" y="306"/>
                </a:lnTo>
                <a:lnTo>
                  <a:pt x="2386" y="302"/>
                </a:lnTo>
                <a:lnTo>
                  <a:pt x="2356" y="300"/>
                </a:lnTo>
                <a:lnTo>
                  <a:pt x="2325" y="299"/>
                </a:lnTo>
                <a:lnTo>
                  <a:pt x="2325" y="300"/>
                </a:lnTo>
                <a:lnTo>
                  <a:pt x="2325" y="300"/>
                </a:lnTo>
                <a:lnTo>
                  <a:pt x="2302" y="300"/>
                </a:lnTo>
                <a:lnTo>
                  <a:pt x="2279" y="301"/>
                </a:lnTo>
                <a:lnTo>
                  <a:pt x="2257" y="303"/>
                </a:lnTo>
                <a:lnTo>
                  <a:pt x="2236" y="306"/>
                </a:lnTo>
                <a:lnTo>
                  <a:pt x="2219" y="309"/>
                </a:lnTo>
                <a:lnTo>
                  <a:pt x="2207" y="311"/>
                </a:lnTo>
                <a:lnTo>
                  <a:pt x="2203" y="311"/>
                </a:lnTo>
                <a:lnTo>
                  <a:pt x="2203" y="311"/>
                </a:lnTo>
                <a:lnTo>
                  <a:pt x="2202" y="312"/>
                </a:lnTo>
                <a:close/>
                <a:moveTo>
                  <a:pt x="1230" y="1154"/>
                </a:moveTo>
                <a:lnTo>
                  <a:pt x="1278" y="1152"/>
                </a:lnTo>
                <a:lnTo>
                  <a:pt x="1327" y="1151"/>
                </a:lnTo>
                <a:lnTo>
                  <a:pt x="1374" y="1151"/>
                </a:lnTo>
                <a:lnTo>
                  <a:pt x="1421" y="1153"/>
                </a:lnTo>
                <a:lnTo>
                  <a:pt x="1467" y="1157"/>
                </a:lnTo>
                <a:lnTo>
                  <a:pt x="1513" y="1162"/>
                </a:lnTo>
                <a:lnTo>
                  <a:pt x="1557" y="1168"/>
                </a:lnTo>
                <a:lnTo>
                  <a:pt x="1601" y="1176"/>
                </a:lnTo>
                <a:lnTo>
                  <a:pt x="1644" y="1185"/>
                </a:lnTo>
                <a:lnTo>
                  <a:pt x="1685" y="1195"/>
                </a:lnTo>
                <a:lnTo>
                  <a:pt x="1726" y="1207"/>
                </a:lnTo>
                <a:lnTo>
                  <a:pt x="1766" y="1220"/>
                </a:lnTo>
                <a:lnTo>
                  <a:pt x="1804" y="1234"/>
                </a:lnTo>
                <a:lnTo>
                  <a:pt x="1841" y="1250"/>
                </a:lnTo>
                <a:lnTo>
                  <a:pt x="1877" y="1266"/>
                </a:lnTo>
                <a:lnTo>
                  <a:pt x="1910" y="1284"/>
                </a:lnTo>
                <a:lnTo>
                  <a:pt x="1943" y="1302"/>
                </a:lnTo>
                <a:lnTo>
                  <a:pt x="1975" y="1322"/>
                </a:lnTo>
                <a:lnTo>
                  <a:pt x="2004" y="1342"/>
                </a:lnTo>
                <a:lnTo>
                  <a:pt x="2032" y="1364"/>
                </a:lnTo>
                <a:lnTo>
                  <a:pt x="2058" y="1387"/>
                </a:lnTo>
                <a:lnTo>
                  <a:pt x="2083" y="1411"/>
                </a:lnTo>
                <a:lnTo>
                  <a:pt x="2106" y="1435"/>
                </a:lnTo>
                <a:lnTo>
                  <a:pt x="2126" y="1460"/>
                </a:lnTo>
                <a:lnTo>
                  <a:pt x="2145" y="1486"/>
                </a:lnTo>
                <a:lnTo>
                  <a:pt x="2162" y="1512"/>
                </a:lnTo>
                <a:lnTo>
                  <a:pt x="2177" y="1541"/>
                </a:lnTo>
                <a:lnTo>
                  <a:pt x="2190" y="1569"/>
                </a:lnTo>
                <a:lnTo>
                  <a:pt x="2200" y="1597"/>
                </a:lnTo>
                <a:lnTo>
                  <a:pt x="2208" y="1627"/>
                </a:lnTo>
                <a:lnTo>
                  <a:pt x="2214" y="1658"/>
                </a:lnTo>
                <a:lnTo>
                  <a:pt x="2217" y="1688"/>
                </a:lnTo>
                <a:lnTo>
                  <a:pt x="2218" y="1719"/>
                </a:lnTo>
                <a:lnTo>
                  <a:pt x="2216" y="1749"/>
                </a:lnTo>
                <a:lnTo>
                  <a:pt x="2212" y="1779"/>
                </a:lnTo>
                <a:lnTo>
                  <a:pt x="2206" y="1810"/>
                </a:lnTo>
                <a:lnTo>
                  <a:pt x="2197" y="1840"/>
                </a:lnTo>
                <a:lnTo>
                  <a:pt x="2187" y="1869"/>
                </a:lnTo>
                <a:lnTo>
                  <a:pt x="2173" y="1897"/>
                </a:lnTo>
                <a:lnTo>
                  <a:pt x="2158" y="1925"/>
                </a:lnTo>
                <a:lnTo>
                  <a:pt x="2141" y="1954"/>
                </a:lnTo>
                <a:lnTo>
                  <a:pt x="2122" y="1981"/>
                </a:lnTo>
                <a:lnTo>
                  <a:pt x="2101" y="2007"/>
                </a:lnTo>
                <a:lnTo>
                  <a:pt x="2079" y="2033"/>
                </a:lnTo>
                <a:lnTo>
                  <a:pt x="2053" y="2058"/>
                </a:lnTo>
                <a:lnTo>
                  <a:pt x="2027" y="2084"/>
                </a:lnTo>
                <a:lnTo>
                  <a:pt x="1999" y="2107"/>
                </a:lnTo>
                <a:lnTo>
                  <a:pt x="1969" y="2130"/>
                </a:lnTo>
                <a:lnTo>
                  <a:pt x="1937" y="2152"/>
                </a:lnTo>
                <a:lnTo>
                  <a:pt x="1904" y="2173"/>
                </a:lnTo>
                <a:lnTo>
                  <a:pt x="1870" y="2193"/>
                </a:lnTo>
                <a:lnTo>
                  <a:pt x="1833" y="2212"/>
                </a:lnTo>
                <a:lnTo>
                  <a:pt x="1796" y="2231"/>
                </a:lnTo>
                <a:lnTo>
                  <a:pt x="1758" y="2248"/>
                </a:lnTo>
                <a:lnTo>
                  <a:pt x="1718" y="2264"/>
                </a:lnTo>
                <a:lnTo>
                  <a:pt x="1677" y="2279"/>
                </a:lnTo>
                <a:lnTo>
                  <a:pt x="1635" y="2292"/>
                </a:lnTo>
                <a:lnTo>
                  <a:pt x="1591" y="2305"/>
                </a:lnTo>
                <a:lnTo>
                  <a:pt x="1547" y="2316"/>
                </a:lnTo>
                <a:lnTo>
                  <a:pt x="1501" y="2325"/>
                </a:lnTo>
                <a:lnTo>
                  <a:pt x="1455" y="2334"/>
                </a:lnTo>
                <a:lnTo>
                  <a:pt x="1409" y="2341"/>
                </a:lnTo>
                <a:lnTo>
                  <a:pt x="1360" y="2346"/>
                </a:lnTo>
                <a:lnTo>
                  <a:pt x="1312" y="2350"/>
                </a:lnTo>
                <a:lnTo>
                  <a:pt x="1263" y="2353"/>
                </a:lnTo>
                <a:lnTo>
                  <a:pt x="1215" y="2354"/>
                </a:lnTo>
                <a:lnTo>
                  <a:pt x="1167" y="2353"/>
                </a:lnTo>
                <a:lnTo>
                  <a:pt x="1120" y="2351"/>
                </a:lnTo>
                <a:lnTo>
                  <a:pt x="1075" y="2348"/>
                </a:lnTo>
                <a:lnTo>
                  <a:pt x="1029" y="2343"/>
                </a:lnTo>
                <a:lnTo>
                  <a:pt x="984" y="2337"/>
                </a:lnTo>
                <a:lnTo>
                  <a:pt x="940" y="2329"/>
                </a:lnTo>
                <a:lnTo>
                  <a:pt x="898" y="2320"/>
                </a:lnTo>
                <a:lnTo>
                  <a:pt x="856" y="2309"/>
                </a:lnTo>
                <a:lnTo>
                  <a:pt x="815" y="2298"/>
                </a:lnTo>
                <a:lnTo>
                  <a:pt x="776" y="2285"/>
                </a:lnTo>
                <a:lnTo>
                  <a:pt x="738" y="2271"/>
                </a:lnTo>
                <a:lnTo>
                  <a:pt x="701" y="2256"/>
                </a:lnTo>
                <a:lnTo>
                  <a:pt x="665" y="2239"/>
                </a:lnTo>
                <a:lnTo>
                  <a:pt x="631" y="2222"/>
                </a:lnTo>
                <a:lnTo>
                  <a:pt x="598" y="2202"/>
                </a:lnTo>
                <a:lnTo>
                  <a:pt x="567" y="2183"/>
                </a:lnTo>
                <a:lnTo>
                  <a:pt x="538" y="2162"/>
                </a:lnTo>
                <a:lnTo>
                  <a:pt x="510" y="2141"/>
                </a:lnTo>
                <a:lnTo>
                  <a:pt x="483" y="2118"/>
                </a:lnTo>
                <a:lnTo>
                  <a:pt x="459" y="2095"/>
                </a:lnTo>
                <a:lnTo>
                  <a:pt x="436" y="2070"/>
                </a:lnTo>
                <a:lnTo>
                  <a:pt x="416" y="2045"/>
                </a:lnTo>
                <a:lnTo>
                  <a:pt x="397" y="2019"/>
                </a:lnTo>
                <a:lnTo>
                  <a:pt x="379" y="1992"/>
                </a:lnTo>
                <a:lnTo>
                  <a:pt x="365" y="1965"/>
                </a:lnTo>
                <a:lnTo>
                  <a:pt x="352" y="1937"/>
                </a:lnTo>
                <a:lnTo>
                  <a:pt x="342" y="1907"/>
                </a:lnTo>
                <a:lnTo>
                  <a:pt x="334" y="1878"/>
                </a:lnTo>
                <a:lnTo>
                  <a:pt x="328" y="1848"/>
                </a:lnTo>
                <a:lnTo>
                  <a:pt x="325" y="1818"/>
                </a:lnTo>
                <a:lnTo>
                  <a:pt x="324" y="1786"/>
                </a:lnTo>
                <a:lnTo>
                  <a:pt x="326" y="1756"/>
                </a:lnTo>
                <a:lnTo>
                  <a:pt x="330" y="1725"/>
                </a:lnTo>
                <a:lnTo>
                  <a:pt x="336" y="1696"/>
                </a:lnTo>
                <a:lnTo>
                  <a:pt x="344" y="1666"/>
                </a:lnTo>
                <a:lnTo>
                  <a:pt x="355" y="1636"/>
                </a:lnTo>
                <a:lnTo>
                  <a:pt x="368" y="1607"/>
                </a:lnTo>
                <a:lnTo>
                  <a:pt x="383" y="1579"/>
                </a:lnTo>
                <a:lnTo>
                  <a:pt x="401" y="1552"/>
                </a:lnTo>
                <a:lnTo>
                  <a:pt x="420" y="1525"/>
                </a:lnTo>
                <a:lnTo>
                  <a:pt x="441" y="1497"/>
                </a:lnTo>
                <a:lnTo>
                  <a:pt x="463" y="1472"/>
                </a:lnTo>
                <a:lnTo>
                  <a:pt x="488" y="1446"/>
                </a:lnTo>
                <a:lnTo>
                  <a:pt x="515" y="1422"/>
                </a:lnTo>
                <a:lnTo>
                  <a:pt x="543" y="1399"/>
                </a:lnTo>
                <a:lnTo>
                  <a:pt x="573" y="1376"/>
                </a:lnTo>
                <a:lnTo>
                  <a:pt x="604" y="1353"/>
                </a:lnTo>
                <a:lnTo>
                  <a:pt x="638" y="1332"/>
                </a:lnTo>
                <a:lnTo>
                  <a:pt x="672" y="1312"/>
                </a:lnTo>
                <a:lnTo>
                  <a:pt x="708" y="1293"/>
                </a:lnTo>
                <a:lnTo>
                  <a:pt x="746" y="1275"/>
                </a:lnTo>
                <a:lnTo>
                  <a:pt x="784" y="1258"/>
                </a:lnTo>
                <a:lnTo>
                  <a:pt x="823" y="1242"/>
                </a:lnTo>
                <a:lnTo>
                  <a:pt x="865" y="1226"/>
                </a:lnTo>
                <a:lnTo>
                  <a:pt x="907" y="1212"/>
                </a:lnTo>
                <a:lnTo>
                  <a:pt x="951" y="1200"/>
                </a:lnTo>
                <a:lnTo>
                  <a:pt x="995" y="1189"/>
                </a:lnTo>
                <a:lnTo>
                  <a:pt x="1040" y="1179"/>
                </a:lnTo>
                <a:lnTo>
                  <a:pt x="1086" y="1171"/>
                </a:lnTo>
                <a:lnTo>
                  <a:pt x="1133" y="1164"/>
                </a:lnTo>
                <a:lnTo>
                  <a:pt x="1182" y="1158"/>
                </a:lnTo>
                <a:lnTo>
                  <a:pt x="1230" y="1154"/>
                </a:lnTo>
                <a:close/>
                <a:moveTo>
                  <a:pt x="1306" y="1702"/>
                </a:moveTo>
                <a:lnTo>
                  <a:pt x="1312" y="1703"/>
                </a:lnTo>
                <a:lnTo>
                  <a:pt x="1317" y="1704"/>
                </a:lnTo>
                <a:lnTo>
                  <a:pt x="1323" y="1705"/>
                </a:lnTo>
                <a:lnTo>
                  <a:pt x="1328" y="1707"/>
                </a:lnTo>
                <a:lnTo>
                  <a:pt x="1333" y="1709"/>
                </a:lnTo>
                <a:lnTo>
                  <a:pt x="1338" y="1712"/>
                </a:lnTo>
                <a:lnTo>
                  <a:pt x="1342" y="1716"/>
                </a:lnTo>
                <a:lnTo>
                  <a:pt x="1347" y="1719"/>
                </a:lnTo>
                <a:lnTo>
                  <a:pt x="1350" y="1723"/>
                </a:lnTo>
                <a:lnTo>
                  <a:pt x="1354" y="1728"/>
                </a:lnTo>
                <a:lnTo>
                  <a:pt x="1356" y="1733"/>
                </a:lnTo>
                <a:lnTo>
                  <a:pt x="1359" y="1738"/>
                </a:lnTo>
                <a:lnTo>
                  <a:pt x="1361" y="1743"/>
                </a:lnTo>
                <a:lnTo>
                  <a:pt x="1362" y="1748"/>
                </a:lnTo>
                <a:lnTo>
                  <a:pt x="1363" y="1754"/>
                </a:lnTo>
                <a:lnTo>
                  <a:pt x="1363" y="1760"/>
                </a:lnTo>
                <a:lnTo>
                  <a:pt x="1363" y="1766"/>
                </a:lnTo>
                <a:lnTo>
                  <a:pt x="1362" y="1771"/>
                </a:lnTo>
                <a:lnTo>
                  <a:pt x="1361" y="1777"/>
                </a:lnTo>
                <a:lnTo>
                  <a:pt x="1359" y="1782"/>
                </a:lnTo>
                <a:lnTo>
                  <a:pt x="1356" y="1787"/>
                </a:lnTo>
                <a:lnTo>
                  <a:pt x="1354" y="1792"/>
                </a:lnTo>
                <a:lnTo>
                  <a:pt x="1350" y="1797"/>
                </a:lnTo>
                <a:lnTo>
                  <a:pt x="1347" y="1801"/>
                </a:lnTo>
                <a:lnTo>
                  <a:pt x="1342" y="1805"/>
                </a:lnTo>
                <a:lnTo>
                  <a:pt x="1338" y="1808"/>
                </a:lnTo>
                <a:lnTo>
                  <a:pt x="1333" y="1811"/>
                </a:lnTo>
                <a:lnTo>
                  <a:pt x="1328" y="1814"/>
                </a:lnTo>
                <a:lnTo>
                  <a:pt x="1323" y="1816"/>
                </a:lnTo>
                <a:lnTo>
                  <a:pt x="1317" y="1817"/>
                </a:lnTo>
                <a:lnTo>
                  <a:pt x="1312" y="1818"/>
                </a:lnTo>
                <a:lnTo>
                  <a:pt x="1306" y="1818"/>
                </a:lnTo>
                <a:lnTo>
                  <a:pt x="1300" y="1818"/>
                </a:lnTo>
                <a:lnTo>
                  <a:pt x="1294" y="1817"/>
                </a:lnTo>
                <a:lnTo>
                  <a:pt x="1289" y="1816"/>
                </a:lnTo>
                <a:lnTo>
                  <a:pt x="1284" y="1814"/>
                </a:lnTo>
                <a:lnTo>
                  <a:pt x="1278" y="1811"/>
                </a:lnTo>
                <a:lnTo>
                  <a:pt x="1273" y="1808"/>
                </a:lnTo>
                <a:lnTo>
                  <a:pt x="1268" y="1805"/>
                </a:lnTo>
                <a:lnTo>
                  <a:pt x="1264" y="1801"/>
                </a:lnTo>
                <a:lnTo>
                  <a:pt x="1261" y="1797"/>
                </a:lnTo>
                <a:lnTo>
                  <a:pt x="1257" y="1792"/>
                </a:lnTo>
                <a:lnTo>
                  <a:pt x="1254" y="1787"/>
                </a:lnTo>
                <a:lnTo>
                  <a:pt x="1252" y="1782"/>
                </a:lnTo>
                <a:lnTo>
                  <a:pt x="1250" y="1777"/>
                </a:lnTo>
                <a:lnTo>
                  <a:pt x="1249" y="1771"/>
                </a:lnTo>
                <a:lnTo>
                  <a:pt x="1248" y="1766"/>
                </a:lnTo>
                <a:lnTo>
                  <a:pt x="1248" y="1760"/>
                </a:lnTo>
                <a:lnTo>
                  <a:pt x="1248" y="1754"/>
                </a:lnTo>
                <a:lnTo>
                  <a:pt x="1249" y="1748"/>
                </a:lnTo>
                <a:lnTo>
                  <a:pt x="1250" y="1743"/>
                </a:lnTo>
                <a:lnTo>
                  <a:pt x="1252" y="1738"/>
                </a:lnTo>
                <a:lnTo>
                  <a:pt x="1254" y="1733"/>
                </a:lnTo>
                <a:lnTo>
                  <a:pt x="1257" y="1728"/>
                </a:lnTo>
                <a:lnTo>
                  <a:pt x="1261" y="1723"/>
                </a:lnTo>
                <a:lnTo>
                  <a:pt x="1264" y="1719"/>
                </a:lnTo>
                <a:lnTo>
                  <a:pt x="1268" y="1716"/>
                </a:lnTo>
                <a:lnTo>
                  <a:pt x="1273" y="1712"/>
                </a:lnTo>
                <a:lnTo>
                  <a:pt x="1278" y="1709"/>
                </a:lnTo>
                <a:lnTo>
                  <a:pt x="1284" y="1707"/>
                </a:lnTo>
                <a:lnTo>
                  <a:pt x="1289" y="1705"/>
                </a:lnTo>
                <a:lnTo>
                  <a:pt x="1294" y="1704"/>
                </a:lnTo>
                <a:lnTo>
                  <a:pt x="1300" y="1703"/>
                </a:lnTo>
                <a:lnTo>
                  <a:pt x="1306" y="1702"/>
                </a:lnTo>
                <a:close/>
                <a:moveTo>
                  <a:pt x="1044" y="1767"/>
                </a:moveTo>
                <a:lnTo>
                  <a:pt x="1060" y="1768"/>
                </a:lnTo>
                <a:lnTo>
                  <a:pt x="1075" y="1770"/>
                </a:lnTo>
                <a:lnTo>
                  <a:pt x="1089" y="1774"/>
                </a:lnTo>
                <a:lnTo>
                  <a:pt x="1102" y="1778"/>
                </a:lnTo>
                <a:lnTo>
                  <a:pt x="1115" y="1785"/>
                </a:lnTo>
                <a:lnTo>
                  <a:pt x="1127" y="1792"/>
                </a:lnTo>
                <a:lnTo>
                  <a:pt x="1139" y="1801"/>
                </a:lnTo>
                <a:lnTo>
                  <a:pt x="1149" y="1811"/>
                </a:lnTo>
                <a:lnTo>
                  <a:pt x="1158" y="1821"/>
                </a:lnTo>
                <a:lnTo>
                  <a:pt x="1167" y="1833"/>
                </a:lnTo>
                <a:lnTo>
                  <a:pt x="1175" y="1845"/>
                </a:lnTo>
                <a:lnTo>
                  <a:pt x="1181" y="1858"/>
                </a:lnTo>
                <a:lnTo>
                  <a:pt x="1186" y="1871"/>
                </a:lnTo>
                <a:lnTo>
                  <a:pt x="1190" y="1885"/>
                </a:lnTo>
                <a:lnTo>
                  <a:pt x="1192" y="1900"/>
                </a:lnTo>
                <a:lnTo>
                  <a:pt x="1193" y="1915"/>
                </a:lnTo>
                <a:lnTo>
                  <a:pt x="1192" y="1930"/>
                </a:lnTo>
                <a:lnTo>
                  <a:pt x="1190" y="1945"/>
                </a:lnTo>
                <a:lnTo>
                  <a:pt x="1186" y="1959"/>
                </a:lnTo>
                <a:lnTo>
                  <a:pt x="1181" y="1973"/>
                </a:lnTo>
                <a:lnTo>
                  <a:pt x="1175" y="1986"/>
                </a:lnTo>
                <a:lnTo>
                  <a:pt x="1167" y="1998"/>
                </a:lnTo>
                <a:lnTo>
                  <a:pt x="1158" y="2009"/>
                </a:lnTo>
                <a:lnTo>
                  <a:pt x="1149" y="2019"/>
                </a:lnTo>
                <a:lnTo>
                  <a:pt x="1139" y="2029"/>
                </a:lnTo>
                <a:lnTo>
                  <a:pt x="1127" y="2037"/>
                </a:lnTo>
                <a:lnTo>
                  <a:pt x="1115" y="2045"/>
                </a:lnTo>
                <a:lnTo>
                  <a:pt x="1102" y="2051"/>
                </a:lnTo>
                <a:lnTo>
                  <a:pt x="1089" y="2056"/>
                </a:lnTo>
                <a:lnTo>
                  <a:pt x="1075" y="2059"/>
                </a:lnTo>
                <a:lnTo>
                  <a:pt x="1060" y="2062"/>
                </a:lnTo>
                <a:lnTo>
                  <a:pt x="1044" y="2062"/>
                </a:lnTo>
                <a:lnTo>
                  <a:pt x="1029" y="2062"/>
                </a:lnTo>
                <a:lnTo>
                  <a:pt x="1015" y="2059"/>
                </a:lnTo>
                <a:lnTo>
                  <a:pt x="1001" y="2056"/>
                </a:lnTo>
                <a:lnTo>
                  <a:pt x="987" y="2051"/>
                </a:lnTo>
                <a:lnTo>
                  <a:pt x="974" y="2045"/>
                </a:lnTo>
                <a:lnTo>
                  <a:pt x="962" y="2037"/>
                </a:lnTo>
                <a:lnTo>
                  <a:pt x="951" y="2029"/>
                </a:lnTo>
                <a:lnTo>
                  <a:pt x="939" y="2019"/>
                </a:lnTo>
                <a:lnTo>
                  <a:pt x="930" y="2009"/>
                </a:lnTo>
                <a:lnTo>
                  <a:pt x="922" y="1998"/>
                </a:lnTo>
                <a:lnTo>
                  <a:pt x="914" y="1986"/>
                </a:lnTo>
                <a:lnTo>
                  <a:pt x="908" y="1973"/>
                </a:lnTo>
                <a:lnTo>
                  <a:pt x="903" y="1959"/>
                </a:lnTo>
                <a:lnTo>
                  <a:pt x="899" y="1945"/>
                </a:lnTo>
                <a:lnTo>
                  <a:pt x="897" y="1930"/>
                </a:lnTo>
                <a:lnTo>
                  <a:pt x="897" y="1915"/>
                </a:lnTo>
                <a:lnTo>
                  <a:pt x="897" y="1900"/>
                </a:lnTo>
                <a:lnTo>
                  <a:pt x="899" y="1885"/>
                </a:lnTo>
                <a:lnTo>
                  <a:pt x="903" y="1871"/>
                </a:lnTo>
                <a:lnTo>
                  <a:pt x="908" y="1858"/>
                </a:lnTo>
                <a:lnTo>
                  <a:pt x="914" y="1845"/>
                </a:lnTo>
                <a:lnTo>
                  <a:pt x="922" y="1833"/>
                </a:lnTo>
                <a:lnTo>
                  <a:pt x="930" y="1821"/>
                </a:lnTo>
                <a:lnTo>
                  <a:pt x="939" y="1811"/>
                </a:lnTo>
                <a:lnTo>
                  <a:pt x="951" y="1801"/>
                </a:lnTo>
                <a:lnTo>
                  <a:pt x="962" y="1792"/>
                </a:lnTo>
                <a:lnTo>
                  <a:pt x="974" y="1785"/>
                </a:lnTo>
                <a:lnTo>
                  <a:pt x="987" y="1778"/>
                </a:lnTo>
                <a:lnTo>
                  <a:pt x="1001" y="1774"/>
                </a:lnTo>
                <a:lnTo>
                  <a:pt x="1015" y="1770"/>
                </a:lnTo>
                <a:lnTo>
                  <a:pt x="1029" y="1768"/>
                </a:lnTo>
                <a:lnTo>
                  <a:pt x="1044" y="17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797940" y="3926436"/>
            <a:ext cx="364486" cy="304976"/>
            <a:chOff x="4178300" y="4422775"/>
            <a:chExt cx="388938" cy="325438"/>
          </a:xfrm>
          <a:solidFill>
            <a:srgbClr val="1E90B4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4330700" y="4530725"/>
              <a:ext cx="236538" cy="217488"/>
            </a:xfrm>
            <a:custGeom>
              <a:avLst/>
              <a:gdLst>
                <a:gd name="T0" fmla="*/ 742 w 744"/>
                <a:gd name="T1" fmla="*/ 283 h 683"/>
                <a:gd name="T2" fmla="*/ 727 w 744"/>
                <a:gd name="T3" fmla="*/ 221 h 683"/>
                <a:gd name="T4" fmla="*/ 699 w 744"/>
                <a:gd name="T5" fmla="*/ 164 h 683"/>
                <a:gd name="T6" fmla="*/ 659 w 744"/>
                <a:gd name="T7" fmla="*/ 114 h 683"/>
                <a:gd name="T8" fmla="*/ 608 w 744"/>
                <a:gd name="T9" fmla="*/ 72 h 683"/>
                <a:gd name="T10" fmla="*/ 549 w 744"/>
                <a:gd name="T11" fmla="*/ 37 h 683"/>
                <a:gd name="T12" fmla="*/ 483 w 744"/>
                <a:gd name="T13" fmla="*/ 14 h 683"/>
                <a:gd name="T14" fmla="*/ 410 w 744"/>
                <a:gd name="T15" fmla="*/ 1 h 683"/>
                <a:gd name="T16" fmla="*/ 353 w 744"/>
                <a:gd name="T17" fmla="*/ 0 h 683"/>
                <a:gd name="T18" fmla="*/ 278 w 744"/>
                <a:gd name="T19" fmla="*/ 9 h 683"/>
                <a:gd name="T20" fmla="*/ 210 w 744"/>
                <a:gd name="T21" fmla="*/ 30 h 683"/>
                <a:gd name="T22" fmla="*/ 148 w 744"/>
                <a:gd name="T23" fmla="*/ 63 h 683"/>
                <a:gd name="T24" fmla="*/ 96 w 744"/>
                <a:gd name="T25" fmla="*/ 102 h 683"/>
                <a:gd name="T26" fmla="*/ 53 w 744"/>
                <a:gd name="T27" fmla="*/ 151 h 683"/>
                <a:gd name="T28" fmla="*/ 22 w 744"/>
                <a:gd name="T29" fmla="*/ 206 h 683"/>
                <a:gd name="T30" fmla="*/ 3 w 744"/>
                <a:gd name="T31" fmla="*/ 267 h 683"/>
                <a:gd name="T32" fmla="*/ 0 w 744"/>
                <a:gd name="T33" fmla="*/ 316 h 683"/>
                <a:gd name="T34" fmla="*/ 7 w 744"/>
                <a:gd name="T35" fmla="*/ 379 h 683"/>
                <a:gd name="T36" fmla="*/ 29 w 744"/>
                <a:gd name="T37" fmla="*/ 438 h 683"/>
                <a:gd name="T38" fmla="*/ 62 w 744"/>
                <a:gd name="T39" fmla="*/ 492 h 683"/>
                <a:gd name="T40" fmla="*/ 108 w 744"/>
                <a:gd name="T41" fmla="*/ 538 h 683"/>
                <a:gd name="T42" fmla="*/ 163 w 744"/>
                <a:gd name="T43" fmla="*/ 577 h 683"/>
                <a:gd name="T44" fmla="*/ 226 w 744"/>
                <a:gd name="T45" fmla="*/ 606 h 683"/>
                <a:gd name="T46" fmla="*/ 297 w 744"/>
                <a:gd name="T47" fmla="*/ 625 h 683"/>
                <a:gd name="T48" fmla="*/ 371 w 744"/>
                <a:gd name="T49" fmla="*/ 631 h 683"/>
                <a:gd name="T50" fmla="*/ 462 w 744"/>
                <a:gd name="T51" fmla="*/ 621 h 683"/>
                <a:gd name="T52" fmla="*/ 593 w 744"/>
                <a:gd name="T53" fmla="*/ 569 h 683"/>
                <a:gd name="T54" fmla="*/ 656 w 744"/>
                <a:gd name="T55" fmla="*/ 520 h 683"/>
                <a:gd name="T56" fmla="*/ 703 w 744"/>
                <a:gd name="T57" fmla="*/ 459 h 683"/>
                <a:gd name="T58" fmla="*/ 734 w 744"/>
                <a:gd name="T59" fmla="*/ 390 h 683"/>
                <a:gd name="T60" fmla="*/ 744 w 744"/>
                <a:gd name="T61" fmla="*/ 316 h 683"/>
                <a:gd name="T62" fmla="*/ 248 w 744"/>
                <a:gd name="T63" fmla="*/ 273 h 683"/>
                <a:gd name="T64" fmla="*/ 217 w 744"/>
                <a:gd name="T65" fmla="*/ 252 h 683"/>
                <a:gd name="T66" fmla="*/ 208 w 744"/>
                <a:gd name="T67" fmla="*/ 224 h 683"/>
                <a:gd name="T68" fmla="*/ 223 w 744"/>
                <a:gd name="T69" fmla="*/ 187 h 683"/>
                <a:gd name="T70" fmla="*/ 257 w 744"/>
                <a:gd name="T71" fmla="*/ 173 h 683"/>
                <a:gd name="T72" fmla="*/ 285 w 744"/>
                <a:gd name="T73" fmla="*/ 182 h 683"/>
                <a:gd name="T74" fmla="*/ 306 w 744"/>
                <a:gd name="T75" fmla="*/ 213 h 683"/>
                <a:gd name="T76" fmla="*/ 304 w 744"/>
                <a:gd name="T77" fmla="*/ 242 h 683"/>
                <a:gd name="T78" fmla="*/ 277 w 744"/>
                <a:gd name="T79" fmla="*/ 269 h 683"/>
                <a:gd name="T80" fmla="*/ 499 w 744"/>
                <a:gd name="T81" fmla="*/ 274 h 683"/>
                <a:gd name="T82" fmla="*/ 471 w 744"/>
                <a:gd name="T83" fmla="*/ 264 h 683"/>
                <a:gd name="T84" fmla="*/ 450 w 744"/>
                <a:gd name="T85" fmla="*/ 233 h 683"/>
                <a:gd name="T86" fmla="*/ 453 w 744"/>
                <a:gd name="T87" fmla="*/ 204 h 683"/>
                <a:gd name="T88" fmla="*/ 479 w 744"/>
                <a:gd name="T89" fmla="*/ 177 h 683"/>
                <a:gd name="T90" fmla="*/ 509 w 744"/>
                <a:gd name="T91" fmla="*/ 173 h 683"/>
                <a:gd name="T92" fmla="*/ 541 w 744"/>
                <a:gd name="T93" fmla="*/ 194 h 683"/>
                <a:gd name="T94" fmla="*/ 549 w 744"/>
                <a:gd name="T95" fmla="*/ 224 h 683"/>
                <a:gd name="T96" fmla="*/ 534 w 744"/>
                <a:gd name="T97" fmla="*/ 259 h 683"/>
                <a:gd name="T98" fmla="*/ 499 w 744"/>
                <a:gd name="T99" fmla="*/ 274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4" h="683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4178300" y="4422775"/>
              <a:ext cx="282575" cy="260350"/>
            </a:xfrm>
            <a:custGeom>
              <a:avLst/>
              <a:gdLst>
                <a:gd name="T0" fmla="*/ 456 w 889"/>
                <a:gd name="T1" fmla="*/ 620 h 821"/>
                <a:gd name="T2" fmla="*/ 473 w 889"/>
                <a:gd name="T3" fmla="*/ 555 h 821"/>
                <a:gd name="T4" fmla="*/ 503 w 889"/>
                <a:gd name="T5" fmla="*/ 494 h 821"/>
                <a:gd name="T6" fmla="*/ 546 w 889"/>
                <a:gd name="T7" fmla="*/ 441 h 821"/>
                <a:gd name="T8" fmla="*/ 599 w 889"/>
                <a:gd name="T9" fmla="*/ 395 h 821"/>
                <a:gd name="T10" fmla="*/ 663 w 889"/>
                <a:gd name="T11" fmla="*/ 358 h 821"/>
                <a:gd name="T12" fmla="*/ 734 w 889"/>
                <a:gd name="T13" fmla="*/ 334 h 821"/>
                <a:gd name="T14" fmla="*/ 812 w 889"/>
                <a:gd name="T15" fmla="*/ 320 h 821"/>
                <a:gd name="T16" fmla="*/ 871 w 889"/>
                <a:gd name="T17" fmla="*/ 318 h 821"/>
                <a:gd name="T18" fmla="*/ 881 w 889"/>
                <a:gd name="T19" fmla="*/ 286 h 821"/>
                <a:gd name="T20" fmla="*/ 855 w 889"/>
                <a:gd name="T21" fmla="*/ 223 h 821"/>
                <a:gd name="T22" fmla="*/ 816 w 889"/>
                <a:gd name="T23" fmla="*/ 166 h 821"/>
                <a:gd name="T24" fmla="*/ 768 w 889"/>
                <a:gd name="T25" fmla="*/ 114 h 821"/>
                <a:gd name="T26" fmla="*/ 708 w 889"/>
                <a:gd name="T27" fmla="*/ 71 h 821"/>
                <a:gd name="T28" fmla="*/ 642 w 889"/>
                <a:gd name="T29" fmla="*/ 37 h 821"/>
                <a:gd name="T30" fmla="*/ 568 w 889"/>
                <a:gd name="T31" fmla="*/ 14 h 821"/>
                <a:gd name="T32" fmla="*/ 489 w 889"/>
                <a:gd name="T33" fmla="*/ 1 h 821"/>
                <a:gd name="T34" fmla="*/ 424 w 889"/>
                <a:gd name="T35" fmla="*/ 0 h 821"/>
                <a:gd name="T36" fmla="*/ 336 w 889"/>
                <a:gd name="T37" fmla="*/ 12 h 821"/>
                <a:gd name="T38" fmla="*/ 253 w 889"/>
                <a:gd name="T39" fmla="*/ 37 h 821"/>
                <a:gd name="T40" fmla="*/ 180 w 889"/>
                <a:gd name="T41" fmla="*/ 76 h 821"/>
                <a:gd name="T42" fmla="*/ 116 w 889"/>
                <a:gd name="T43" fmla="*/ 125 h 821"/>
                <a:gd name="T44" fmla="*/ 65 w 889"/>
                <a:gd name="T45" fmla="*/ 183 h 821"/>
                <a:gd name="T46" fmla="*/ 27 w 889"/>
                <a:gd name="T47" fmla="*/ 248 h 821"/>
                <a:gd name="T48" fmla="*/ 5 w 889"/>
                <a:gd name="T49" fmla="*/ 322 h 821"/>
                <a:gd name="T50" fmla="*/ 0 w 889"/>
                <a:gd name="T51" fmla="*/ 379 h 821"/>
                <a:gd name="T52" fmla="*/ 13 w 889"/>
                <a:gd name="T53" fmla="*/ 470 h 821"/>
                <a:gd name="T54" fmla="*/ 49 w 889"/>
                <a:gd name="T55" fmla="*/ 553 h 821"/>
                <a:gd name="T56" fmla="*/ 106 w 889"/>
                <a:gd name="T57" fmla="*/ 625 h 821"/>
                <a:gd name="T58" fmla="*/ 180 w 889"/>
                <a:gd name="T59" fmla="*/ 684 h 821"/>
                <a:gd name="T60" fmla="*/ 339 w 889"/>
                <a:gd name="T61" fmla="*/ 747 h 821"/>
                <a:gd name="T62" fmla="*/ 447 w 889"/>
                <a:gd name="T63" fmla="*/ 759 h 821"/>
                <a:gd name="T64" fmla="*/ 460 w 889"/>
                <a:gd name="T65" fmla="*/ 708 h 821"/>
                <a:gd name="T66" fmla="*/ 584 w 889"/>
                <a:gd name="T67" fmla="*/ 209 h 821"/>
                <a:gd name="T68" fmla="*/ 618 w 889"/>
                <a:gd name="T69" fmla="*/ 219 h 821"/>
                <a:gd name="T70" fmla="*/ 642 w 889"/>
                <a:gd name="T71" fmla="*/ 257 h 821"/>
                <a:gd name="T72" fmla="*/ 639 w 889"/>
                <a:gd name="T73" fmla="*/ 293 h 821"/>
                <a:gd name="T74" fmla="*/ 607 w 889"/>
                <a:gd name="T75" fmla="*/ 324 h 821"/>
                <a:gd name="T76" fmla="*/ 571 w 889"/>
                <a:gd name="T77" fmla="*/ 328 h 821"/>
                <a:gd name="T78" fmla="*/ 534 w 889"/>
                <a:gd name="T79" fmla="*/ 302 h 821"/>
                <a:gd name="T80" fmla="*/ 524 w 889"/>
                <a:gd name="T81" fmla="*/ 268 h 821"/>
                <a:gd name="T82" fmla="*/ 541 w 889"/>
                <a:gd name="T83" fmla="*/ 226 h 821"/>
                <a:gd name="T84" fmla="*/ 584 w 889"/>
                <a:gd name="T85" fmla="*/ 209 h 821"/>
                <a:gd name="T86" fmla="*/ 282 w 889"/>
                <a:gd name="T87" fmla="*/ 328 h 821"/>
                <a:gd name="T88" fmla="*/ 244 w 889"/>
                <a:gd name="T89" fmla="*/ 302 h 821"/>
                <a:gd name="T90" fmla="*/ 235 w 889"/>
                <a:gd name="T91" fmla="*/ 268 h 821"/>
                <a:gd name="T92" fmla="*/ 252 w 889"/>
                <a:gd name="T93" fmla="*/ 226 h 821"/>
                <a:gd name="T94" fmla="*/ 294 w 889"/>
                <a:gd name="T95" fmla="*/ 209 h 821"/>
                <a:gd name="T96" fmla="*/ 327 w 889"/>
                <a:gd name="T97" fmla="*/ 219 h 821"/>
                <a:gd name="T98" fmla="*/ 353 w 889"/>
                <a:gd name="T99" fmla="*/ 257 h 821"/>
                <a:gd name="T100" fmla="*/ 350 w 889"/>
                <a:gd name="T101" fmla="*/ 293 h 821"/>
                <a:gd name="T102" fmla="*/ 317 w 889"/>
                <a:gd name="T103" fmla="*/ 324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9" h="821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5025445" y="1362035"/>
            <a:ext cx="355496" cy="358859"/>
          </a:xfrm>
          <a:custGeom>
            <a:avLst/>
            <a:gdLst/>
            <a:ahLst/>
            <a:cxnLst/>
            <a:rect l="l" t="t" r="r" b="b"/>
            <a:pathLst>
              <a:path w="1009550" h="1019105">
                <a:moveTo>
                  <a:pt x="506769" y="481673"/>
                </a:moveTo>
                <a:cubicBezTo>
                  <a:pt x="512508" y="481836"/>
                  <a:pt x="515618" y="482073"/>
                  <a:pt x="515622" y="482073"/>
                </a:cubicBezTo>
                <a:cubicBezTo>
                  <a:pt x="500600" y="550346"/>
                  <a:pt x="583221" y="743787"/>
                  <a:pt x="564444" y="887919"/>
                </a:cubicBezTo>
                <a:cubicBezTo>
                  <a:pt x="553177" y="967571"/>
                  <a:pt x="448023" y="1032051"/>
                  <a:pt x="376668" y="1016879"/>
                </a:cubicBezTo>
                <a:cubicBezTo>
                  <a:pt x="271530" y="1001710"/>
                  <a:pt x="264005" y="887954"/>
                  <a:pt x="264003" y="887919"/>
                </a:cubicBezTo>
                <a:cubicBezTo>
                  <a:pt x="196404" y="895505"/>
                  <a:pt x="136316" y="868954"/>
                  <a:pt x="113783" y="823439"/>
                </a:cubicBezTo>
                <a:cubicBezTo>
                  <a:pt x="83738" y="762751"/>
                  <a:pt x="79983" y="660342"/>
                  <a:pt x="162604" y="595861"/>
                </a:cubicBezTo>
                <a:cubicBezTo>
                  <a:pt x="297333" y="483021"/>
                  <a:pt x="466566" y="480532"/>
                  <a:pt x="506769" y="481673"/>
                </a:cubicBezTo>
                <a:close/>
                <a:moveTo>
                  <a:pt x="803569" y="458221"/>
                </a:moveTo>
                <a:cubicBezTo>
                  <a:pt x="843740" y="458754"/>
                  <a:pt x="880387" y="462305"/>
                  <a:pt x="906697" y="470827"/>
                </a:cubicBezTo>
                <a:cubicBezTo>
                  <a:pt x="1008180" y="508702"/>
                  <a:pt x="1042008" y="629902"/>
                  <a:pt x="974353" y="705652"/>
                </a:cubicBezTo>
                <a:cubicBezTo>
                  <a:pt x="948047" y="735947"/>
                  <a:pt x="869138" y="728379"/>
                  <a:pt x="869111" y="728377"/>
                </a:cubicBezTo>
                <a:cubicBezTo>
                  <a:pt x="869118" y="728406"/>
                  <a:pt x="891655" y="811711"/>
                  <a:pt x="846559" y="860940"/>
                </a:cubicBezTo>
                <a:cubicBezTo>
                  <a:pt x="797696" y="910177"/>
                  <a:pt x="707489" y="917752"/>
                  <a:pt x="662385" y="860940"/>
                </a:cubicBezTo>
                <a:cubicBezTo>
                  <a:pt x="583454" y="766252"/>
                  <a:pt x="530833" y="501127"/>
                  <a:pt x="530833" y="482189"/>
                </a:cubicBezTo>
                <a:cubicBezTo>
                  <a:pt x="530874" y="482182"/>
                  <a:pt x="683074" y="456624"/>
                  <a:pt x="803569" y="458221"/>
                </a:cubicBezTo>
                <a:close/>
                <a:moveTo>
                  <a:pt x="324738" y="38090"/>
                </a:moveTo>
                <a:cubicBezTo>
                  <a:pt x="343703" y="39805"/>
                  <a:pt x="361496" y="44772"/>
                  <a:pt x="376480" y="53287"/>
                </a:cubicBezTo>
                <a:cubicBezTo>
                  <a:pt x="503838" y="128975"/>
                  <a:pt x="500100" y="458200"/>
                  <a:pt x="500100" y="458240"/>
                </a:cubicBezTo>
                <a:cubicBezTo>
                  <a:pt x="500072" y="458238"/>
                  <a:pt x="436405" y="454456"/>
                  <a:pt x="380227" y="458240"/>
                </a:cubicBezTo>
                <a:cubicBezTo>
                  <a:pt x="275337" y="465809"/>
                  <a:pt x="192924" y="492301"/>
                  <a:pt x="121750" y="484732"/>
                </a:cubicBezTo>
                <a:cubicBezTo>
                  <a:pt x="110511" y="484732"/>
                  <a:pt x="-16854" y="450670"/>
                  <a:pt x="1876" y="329563"/>
                </a:cubicBezTo>
                <a:cubicBezTo>
                  <a:pt x="20603" y="216044"/>
                  <a:pt x="140441" y="223592"/>
                  <a:pt x="140480" y="223594"/>
                </a:cubicBezTo>
                <a:cubicBezTo>
                  <a:pt x="129242" y="193318"/>
                  <a:pt x="132988" y="140333"/>
                  <a:pt x="166702" y="102487"/>
                </a:cubicBezTo>
                <a:cubicBezTo>
                  <a:pt x="200416" y="57072"/>
                  <a:pt x="267845" y="32945"/>
                  <a:pt x="324738" y="38090"/>
                </a:cubicBezTo>
                <a:close/>
                <a:moveTo>
                  <a:pt x="648144" y="11"/>
                </a:moveTo>
                <a:cubicBezTo>
                  <a:pt x="658363" y="-115"/>
                  <a:pt x="669305" y="893"/>
                  <a:pt x="681009" y="3263"/>
                </a:cubicBezTo>
                <a:cubicBezTo>
                  <a:pt x="763390" y="18430"/>
                  <a:pt x="755914" y="109422"/>
                  <a:pt x="755912" y="109449"/>
                </a:cubicBezTo>
                <a:cubicBezTo>
                  <a:pt x="755935" y="109439"/>
                  <a:pt x="819591" y="82909"/>
                  <a:pt x="879503" y="117034"/>
                </a:cubicBezTo>
                <a:cubicBezTo>
                  <a:pt x="920699" y="143580"/>
                  <a:pt x="1029309" y="348368"/>
                  <a:pt x="800854" y="397669"/>
                </a:cubicBezTo>
                <a:cubicBezTo>
                  <a:pt x="587423" y="443168"/>
                  <a:pt x="531225" y="462131"/>
                  <a:pt x="531202" y="462139"/>
                </a:cubicBezTo>
                <a:cubicBezTo>
                  <a:pt x="531197" y="462089"/>
                  <a:pt x="497499" y="166328"/>
                  <a:pt x="527457" y="90487"/>
                </a:cubicBezTo>
                <a:cubicBezTo>
                  <a:pt x="540565" y="57304"/>
                  <a:pt x="576613" y="893"/>
                  <a:pt x="648144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3726503" y="2225734"/>
            <a:ext cx="507360" cy="292620"/>
          </a:xfrm>
          <a:custGeom>
            <a:avLst/>
            <a:gdLst/>
            <a:ahLst/>
            <a:cxnLst/>
            <a:rect l="l" t="t" r="r" b="b"/>
            <a:pathLst>
              <a:path w="1406526" h="811213">
                <a:moveTo>
                  <a:pt x="998157" y="511175"/>
                </a:moveTo>
                <a:cubicBezTo>
                  <a:pt x="998166" y="511211"/>
                  <a:pt x="1016984" y="583355"/>
                  <a:pt x="1077167" y="659295"/>
                </a:cubicBezTo>
                <a:cubicBezTo>
                  <a:pt x="1099742" y="685881"/>
                  <a:pt x="1159940" y="735254"/>
                  <a:pt x="1193801" y="761840"/>
                </a:cubicBezTo>
                <a:cubicBezTo>
                  <a:pt x="1137365" y="792223"/>
                  <a:pt x="1073405" y="811213"/>
                  <a:pt x="1005682" y="811213"/>
                </a:cubicBezTo>
                <a:cubicBezTo>
                  <a:pt x="937959" y="811213"/>
                  <a:pt x="873999" y="792223"/>
                  <a:pt x="817563" y="761840"/>
                </a:cubicBezTo>
                <a:cubicBezTo>
                  <a:pt x="847662" y="739052"/>
                  <a:pt x="907860" y="689679"/>
                  <a:pt x="937959" y="651699"/>
                </a:cubicBezTo>
                <a:cubicBezTo>
                  <a:pt x="986858" y="587150"/>
                  <a:pt x="998151" y="511213"/>
                  <a:pt x="998157" y="511175"/>
                </a:cubicBezTo>
                <a:close/>
                <a:moveTo>
                  <a:pt x="393319" y="508000"/>
                </a:moveTo>
                <a:cubicBezTo>
                  <a:pt x="393333" y="508068"/>
                  <a:pt x="408396" y="583992"/>
                  <a:pt x="468567" y="656120"/>
                </a:cubicBezTo>
                <a:cubicBezTo>
                  <a:pt x="491141" y="686504"/>
                  <a:pt x="551339" y="732079"/>
                  <a:pt x="588963" y="762463"/>
                </a:cubicBezTo>
                <a:cubicBezTo>
                  <a:pt x="532528" y="789048"/>
                  <a:pt x="468567" y="808038"/>
                  <a:pt x="400844" y="808038"/>
                </a:cubicBezTo>
                <a:cubicBezTo>
                  <a:pt x="333121" y="808038"/>
                  <a:pt x="269160" y="789048"/>
                  <a:pt x="212725" y="758665"/>
                </a:cubicBezTo>
                <a:cubicBezTo>
                  <a:pt x="242824" y="735877"/>
                  <a:pt x="303022" y="690302"/>
                  <a:pt x="333121" y="648524"/>
                </a:cubicBezTo>
                <a:cubicBezTo>
                  <a:pt x="382018" y="583977"/>
                  <a:pt x="393313" y="508041"/>
                  <a:pt x="393319" y="508000"/>
                </a:cubicBezTo>
                <a:close/>
                <a:moveTo>
                  <a:pt x="1065213" y="3175"/>
                </a:moveTo>
                <a:cubicBezTo>
                  <a:pt x="1260249" y="29757"/>
                  <a:pt x="1406526" y="200639"/>
                  <a:pt x="1406526" y="405697"/>
                </a:cubicBezTo>
                <a:cubicBezTo>
                  <a:pt x="1406526" y="508226"/>
                  <a:pt x="1369019" y="599363"/>
                  <a:pt x="1305257" y="671513"/>
                </a:cubicBezTo>
                <a:cubicBezTo>
                  <a:pt x="1275252" y="660121"/>
                  <a:pt x="1211490" y="622147"/>
                  <a:pt x="1143978" y="519618"/>
                </a:cubicBezTo>
                <a:cubicBezTo>
                  <a:pt x="1072733" y="417116"/>
                  <a:pt x="1065217" y="295637"/>
                  <a:pt x="1065213" y="295573"/>
                </a:cubicBezTo>
                <a:cubicBezTo>
                  <a:pt x="1065213" y="295547"/>
                  <a:pt x="1065213" y="292795"/>
                  <a:pt x="1065213" y="3175"/>
                </a:cubicBezTo>
                <a:close/>
                <a:moveTo>
                  <a:pt x="933450" y="3175"/>
                </a:moveTo>
                <a:cubicBezTo>
                  <a:pt x="933450" y="3175"/>
                  <a:pt x="933450" y="3175"/>
                  <a:pt x="933450" y="299370"/>
                </a:cubicBezTo>
                <a:cubicBezTo>
                  <a:pt x="933450" y="299370"/>
                  <a:pt x="918497" y="432278"/>
                  <a:pt x="847469" y="534808"/>
                </a:cubicBezTo>
                <a:cubicBezTo>
                  <a:pt x="802609" y="603160"/>
                  <a:pt x="735320" y="648729"/>
                  <a:pt x="701675" y="671513"/>
                </a:cubicBezTo>
                <a:cubicBezTo>
                  <a:pt x="765226" y="599363"/>
                  <a:pt x="802609" y="504429"/>
                  <a:pt x="802609" y="401899"/>
                </a:cubicBezTo>
                <a:cubicBezTo>
                  <a:pt x="802609" y="299370"/>
                  <a:pt x="765226" y="208233"/>
                  <a:pt x="705414" y="136083"/>
                </a:cubicBezTo>
                <a:cubicBezTo>
                  <a:pt x="761488" y="67730"/>
                  <a:pt x="843731" y="22162"/>
                  <a:pt x="933450" y="3175"/>
                </a:cubicBezTo>
                <a:close/>
                <a:moveTo>
                  <a:pt x="330200" y="3175"/>
                </a:moveTo>
                <a:cubicBezTo>
                  <a:pt x="330200" y="3192"/>
                  <a:pt x="330200" y="5407"/>
                  <a:pt x="330200" y="298940"/>
                </a:cubicBezTo>
                <a:cubicBezTo>
                  <a:pt x="330189" y="299031"/>
                  <a:pt x="315165" y="427899"/>
                  <a:pt x="243897" y="530243"/>
                </a:cubicBezTo>
                <a:cubicBezTo>
                  <a:pt x="198870" y="598497"/>
                  <a:pt x="131329" y="647791"/>
                  <a:pt x="97559" y="666750"/>
                </a:cubicBezTo>
                <a:cubicBezTo>
                  <a:pt x="37522" y="594705"/>
                  <a:pt x="0" y="503700"/>
                  <a:pt x="0" y="401320"/>
                </a:cubicBezTo>
                <a:cubicBezTo>
                  <a:pt x="0" y="200352"/>
                  <a:pt x="142586" y="37302"/>
                  <a:pt x="330200" y="3175"/>
                </a:cubicBezTo>
                <a:close/>
                <a:moveTo>
                  <a:pt x="460375" y="0"/>
                </a:moveTo>
                <a:cubicBezTo>
                  <a:pt x="558165" y="15175"/>
                  <a:pt x="644672" y="64496"/>
                  <a:pt x="704850" y="136579"/>
                </a:cubicBezTo>
                <a:cubicBezTo>
                  <a:pt x="640911" y="208662"/>
                  <a:pt x="603299" y="299715"/>
                  <a:pt x="603299" y="405943"/>
                </a:cubicBezTo>
                <a:cubicBezTo>
                  <a:pt x="603299" y="504583"/>
                  <a:pt x="640911" y="599430"/>
                  <a:pt x="701089" y="671513"/>
                </a:cubicBezTo>
                <a:cubicBezTo>
                  <a:pt x="667239" y="656338"/>
                  <a:pt x="603299" y="618399"/>
                  <a:pt x="539359" y="519759"/>
                </a:cubicBezTo>
                <a:cubicBezTo>
                  <a:pt x="467917" y="413559"/>
                  <a:pt x="460379" y="292193"/>
                  <a:pt x="460375" y="292127"/>
                </a:cubicBezTo>
                <a:cubicBezTo>
                  <a:pt x="460375" y="292093"/>
                  <a:pt x="460375" y="288969"/>
                  <a:pt x="4603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9" grpId="0" animBg="1"/>
      <p:bldP spid="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278259" y="2408385"/>
              <a:ext cx="5865742" cy="2712034"/>
            </a:xfrm>
            <a:prstGeom prst="rect">
              <a:avLst/>
            </a:prstGeom>
          </p:spPr>
        </p:pic>
      </p:grpSp>
      <p:sp>
        <p:nvSpPr>
          <p:cNvPr id="13" name="矩形 32"/>
          <p:cNvSpPr/>
          <p:nvPr/>
        </p:nvSpPr>
        <p:spPr>
          <a:xfrm>
            <a:off x="0" y="2082225"/>
            <a:ext cx="6299200" cy="1207075"/>
          </a:xfrm>
          <a:custGeom>
            <a:avLst/>
            <a:gdLst>
              <a:gd name="connsiteX0" fmla="*/ 0 w 6299200"/>
              <a:gd name="connsiteY0" fmla="*/ 0 h 1207075"/>
              <a:gd name="connsiteX1" fmla="*/ 6299200 w 6299200"/>
              <a:gd name="connsiteY1" fmla="*/ 0 h 1207075"/>
              <a:gd name="connsiteX2" fmla="*/ 6299200 w 6299200"/>
              <a:gd name="connsiteY2" fmla="*/ 1207075 h 1207075"/>
              <a:gd name="connsiteX3" fmla="*/ 0 w 6299200"/>
              <a:gd name="connsiteY3" fmla="*/ 1207075 h 1207075"/>
              <a:gd name="connsiteX4" fmla="*/ 0 w 6299200"/>
              <a:gd name="connsiteY4" fmla="*/ 0 h 1207075"/>
              <a:gd name="connsiteX0-1" fmla="*/ 0 w 6299200"/>
              <a:gd name="connsiteY0-2" fmla="*/ 0 h 1207075"/>
              <a:gd name="connsiteX1-3" fmla="*/ 5778500 w 6299200"/>
              <a:gd name="connsiteY1-4" fmla="*/ 12700 h 1207075"/>
              <a:gd name="connsiteX2-5" fmla="*/ 6299200 w 6299200"/>
              <a:gd name="connsiteY2-6" fmla="*/ 1207075 h 1207075"/>
              <a:gd name="connsiteX3-7" fmla="*/ 0 w 6299200"/>
              <a:gd name="connsiteY3-8" fmla="*/ 1207075 h 1207075"/>
              <a:gd name="connsiteX4-9" fmla="*/ 0 w 6299200"/>
              <a:gd name="connsiteY4-10" fmla="*/ 0 h 1207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299200" h="1207075">
                <a:moveTo>
                  <a:pt x="0" y="0"/>
                </a:moveTo>
                <a:lnTo>
                  <a:pt x="5778500" y="12700"/>
                </a:lnTo>
                <a:lnTo>
                  <a:pt x="6299200" y="1207075"/>
                </a:lnTo>
                <a:lnTo>
                  <a:pt x="0" y="1207075"/>
                </a:lnTo>
                <a:lnTo>
                  <a:pt x="0" y="0"/>
                </a:lnTo>
                <a:close/>
              </a:path>
            </a:pathLst>
          </a:custGeom>
          <a:solidFill>
            <a:srgbClr val="2C472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1236" y="1535442"/>
            <a:ext cx="1722864" cy="546783"/>
            <a:chOff x="804436" y="786717"/>
            <a:chExt cx="1722864" cy="546783"/>
          </a:xfrm>
        </p:grpSpPr>
        <p:sp>
          <p:nvSpPr>
            <p:cNvPr id="15" name="五边形 14"/>
            <p:cNvSpPr/>
            <p:nvPr/>
          </p:nvSpPr>
          <p:spPr>
            <a:xfrm>
              <a:off x="804436" y="786717"/>
              <a:ext cx="1722864" cy="546783"/>
            </a:xfrm>
            <a:prstGeom prst="homePlate">
              <a:avLst/>
            </a:prstGeom>
            <a:solidFill>
              <a:srgbClr val="DBB0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04436" y="81028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/>
                <a:t>第四部分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01236" y="2352970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/>
          <p:nvPr/>
        </p:nvSpPr>
        <p:spPr bwMode="auto">
          <a:xfrm>
            <a:off x="4616546" y="2804440"/>
            <a:ext cx="1417305" cy="1423494"/>
          </a:xfrm>
          <a:custGeom>
            <a:avLst/>
            <a:gdLst>
              <a:gd name="T0" fmla="*/ 0 w 2320"/>
              <a:gd name="T1" fmla="*/ 1620 h 2320"/>
              <a:gd name="T2" fmla="*/ 700 w 2320"/>
              <a:gd name="T3" fmla="*/ 2320 h 2320"/>
              <a:gd name="T4" fmla="*/ 2320 w 2320"/>
              <a:gd name="T5" fmla="*/ 2320 h 2320"/>
              <a:gd name="T6" fmla="*/ 2320 w 2320"/>
              <a:gd name="T7" fmla="*/ 700 h 2320"/>
              <a:gd name="T8" fmla="*/ 1620 w 2320"/>
              <a:gd name="T9" fmla="*/ 0 h 2320"/>
              <a:gd name="T10" fmla="*/ 0 w 2320"/>
              <a:gd name="T11" fmla="*/ 0 h 2320"/>
              <a:gd name="T12" fmla="*/ 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reeform 13"/>
          <p:cNvSpPr/>
          <p:nvPr/>
        </p:nvSpPr>
        <p:spPr bwMode="auto">
          <a:xfrm>
            <a:off x="3110149" y="2804440"/>
            <a:ext cx="1417305" cy="1423494"/>
          </a:xfrm>
          <a:custGeom>
            <a:avLst/>
            <a:gdLst>
              <a:gd name="T0" fmla="*/ 2320 w 2320"/>
              <a:gd name="T1" fmla="*/ 1620 h 2320"/>
              <a:gd name="T2" fmla="*/ 1620 w 2320"/>
              <a:gd name="T3" fmla="*/ 2320 h 2320"/>
              <a:gd name="T4" fmla="*/ 0 w 2320"/>
              <a:gd name="T5" fmla="*/ 2320 h 2320"/>
              <a:gd name="T6" fmla="*/ 0 w 2320"/>
              <a:gd name="T7" fmla="*/ 700 h 2320"/>
              <a:gd name="T8" fmla="*/ 700 w 2320"/>
              <a:gd name="T9" fmla="*/ 0 h 2320"/>
              <a:gd name="T10" fmla="*/ 2320 w 2320"/>
              <a:gd name="T11" fmla="*/ 0 h 2320"/>
              <a:gd name="T12" fmla="*/ 232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reeform 14"/>
          <p:cNvSpPr/>
          <p:nvPr/>
        </p:nvSpPr>
        <p:spPr bwMode="auto">
          <a:xfrm>
            <a:off x="4616546" y="1297732"/>
            <a:ext cx="1417305" cy="1420401"/>
          </a:xfrm>
          <a:custGeom>
            <a:avLst/>
            <a:gdLst>
              <a:gd name="T0" fmla="*/ 0 w 2320"/>
              <a:gd name="T1" fmla="*/ 700 h 2320"/>
              <a:gd name="T2" fmla="*/ 700 w 2320"/>
              <a:gd name="T3" fmla="*/ 0 h 2320"/>
              <a:gd name="T4" fmla="*/ 2320 w 2320"/>
              <a:gd name="T5" fmla="*/ 0 h 2320"/>
              <a:gd name="T6" fmla="*/ 2320 w 2320"/>
              <a:gd name="T7" fmla="*/ 1620 h 2320"/>
              <a:gd name="T8" fmla="*/ 1620 w 2320"/>
              <a:gd name="T9" fmla="*/ 2320 h 2320"/>
              <a:gd name="T10" fmla="*/ 0 w 2320"/>
              <a:gd name="T11" fmla="*/ 2320 h 2320"/>
              <a:gd name="T12" fmla="*/ 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reeform 15"/>
          <p:cNvSpPr/>
          <p:nvPr/>
        </p:nvSpPr>
        <p:spPr bwMode="auto">
          <a:xfrm>
            <a:off x="3110149" y="1297732"/>
            <a:ext cx="1417305" cy="1420401"/>
          </a:xfrm>
          <a:custGeom>
            <a:avLst/>
            <a:gdLst>
              <a:gd name="T0" fmla="*/ 2320 w 2320"/>
              <a:gd name="T1" fmla="*/ 700 h 2320"/>
              <a:gd name="T2" fmla="*/ 1620 w 2320"/>
              <a:gd name="T3" fmla="*/ 0 h 2320"/>
              <a:gd name="T4" fmla="*/ 0 w 2320"/>
              <a:gd name="T5" fmla="*/ 0 h 2320"/>
              <a:gd name="T6" fmla="*/ 0 w 2320"/>
              <a:gd name="T7" fmla="*/ 1620 h 2320"/>
              <a:gd name="T8" fmla="*/ 700 w 2320"/>
              <a:gd name="T9" fmla="*/ 2320 h 2320"/>
              <a:gd name="T10" fmla="*/ 2320 w 2320"/>
              <a:gd name="T11" fmla="*/ 2320 h 2320"/>
              <a:gd name="T12" fmla="*/ 232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Freeform 16"/>
          <p:cNvSpPr/>
          <p:nvPr/>
        </p:nvSpPr>
        <p:spPr bwMode="auto">
          <a:xfrm>
            <a:off x="4187053" y="2374636"/>
            <a:ext cx="340401" cy="343497"/>
          </a:xfrm>
          <a:custGeom>
            <a:avLst/>
            <a:gdLst>
              <a:gd name="T0" fmla="*/ 560 w 560"/>
              <a:gd name="T1" fmla="*/ 559 h 559"/>
              <a:gd name="T2" fmla="*/ 0 w 560"/>
              <a:gd name="T3" fmla="*/ 559 h 559"/>
              <a:gd name="T4" fmla="*/ 560 w 560"/>
              <a:gd name="T5" fmla="*/ 0 h 559"/>
              <a:gd name="T6" fmla="*/ 560 w 560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59">
                <a:moveTo>
                  <a:pt x="560" y="559"/>
                </a:moveTo>
                <a:lnTo>
                  <a:pt x="0" y="559"/>
                </a:lnTo>
                <a:cubicBezTo>
                  <a:pt x="0" y="250"/>
                  <a:pt x="251" y="0"/>
                  <a:pt x="560" y="0"/>
                </a:cubicBezTo>
                <a:lnTo>
                  <a:pt x="560" y="5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Freeform 17"/>
          <p:cNvSpPr/>
          <p:nvPr/>
        </p:nvSpPr>
        <p:spPr bwMode="auto">
          <a:xfrm>
            <a:off x="4616545" y="2374636"/>
            <a:ext cx="340401" cy="343497"/>
          </a:xfrm>
          <a:custGeom>
            <a:avLst/>
            <a:gdLst>
              <a:gd name="T0" fmla="*/ 0 w 559"/>
              <a:gd name="T1" fmla="*/ 559 h 559"/>
              <a:gd name="T2" fmla="*/ 559 w 559"/>
              <a:gd name="T3" fmla="*/ 559 h 559"/>
              <a:gd name="T4" fmla="*/ 0 w 559"/>
              <a:gd name="T5" fmla="*/ 0 h 559"/>
              <a:gd name="T6" fmla="*/ 0 w 559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59">
                <a:moveTo>
                  <a:pt x="0" y="559"/>
                </a:moveTo>
                <a:lnTo>
                  <a:pt x="559" y="559"/>
                </a:lnTo>
                <a:cubicBezTo>
                  <a:pt x="559" y="250"/>
                  <a:pt x="309" y="0"/>
                  <a:pt x="0" y="0"/>
                </a:cubicBezTo>
                <a:lnTo>
                  <a:pt x="0" y="5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Freeform 18"/>
          <p:cNvSpPr/>
          <p:nvPr/>
        </p:nvSpPr>
        <p:spPr bwMode="auto">
          <a:xfrm>
            <a:off x="4187053" y="2804440"/>
            <a:ext cx="340401" cy="343497"/>
          </a:xfrm>
          <a:custGeom>
            <a:avLst/>
            <a:gdLst>
              <a:gd name="T0" fmla="*/ 560 w 560"/>
              <a:gd name="T1" fmla="*/ 0 h 560"/>
              <a:gd name="T2" fmla="*/ 0 w 560"/>
              <a:gd name="T3" fmla="*/ 0 h 560"/>
              <a:gd name="T4" fmla="*/ 560 w 560"/>
              <a:gd name="T5" fmla="*/ 560 h 560"/>
              <a:gd name="T6" fmla="*/ 560 w 560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60">
                <a:moveTo>
                  <a:pt x="560" y="0"/>
                </a:moveTo>
                <a:lnTo>
                  <a:pt x="0" y="0"/>
                </a:lnTo>
                <a:cubicBezTo>
                  <a:pt x="0" y="309"/>
                  <a:pt x="251" y="560"/>
                  <a:pt x="560" y="560"/>
                </a:cubicBezTo>
                <a:lnTo>
                  <a:pt x="56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reeform 19"/>
          <p:cNvSpPr/>
          <p:nvPr/>
        </p:nvSpPr>
        <p:spPr bwMode="auto">
          <a:xfrm>
            <a:off x="4616545" y="2804440"/>
            <a:ext cx="340401" cy="343497"/>
          </a:xfrm>
          <a:custGeom>
            <a:avLst/>
            <a:gdLst>
              <a:gd name="T0" fmla="*/ 0 w 559"/>
              <a:gd name="T1" fmla="*/ 0 h 560"/>
              <a:gd name="T2" fmla="*/ 559 w 559"/>
              <a:gd name="T3" fmla="*/ 0 h 560"/>
              <a:gd name="T4" fmla="*/ 0 w 559"/>
              <a:gd name="T5" fmla="*/ 560 h 560"/>
              <a:gd name="T6" fmla="*/ 0 w 559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60">
                <a:moveTo>
                  <a:pt x="0" y="0"/>
                </a:moveTo>
                <a:lnTo>
                  <a:pt x="559" y="0"/>
                </a:lnTo>
                <a:cubicBezTo>
                  <a:pt x="559" y="309"/>
                  <a:pt x="309" y="560"/>
                  <a:pt x="0" y="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48245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69632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48244" y="2821676"/>
            <a:ext cx="11759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69632" y="2821677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650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9723" y="1615517"/>
            <a:ext cx="89815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日程安排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1789" y="1615517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行动策略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0838" y="3123772"/>
            <a:ext cx="87592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后勤保障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1789" y="3123772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客户服务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192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1584" y="3216105"/>
            <a:ext cx="206989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0192" y="3216105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192760" y="2599895"/>
            <a:ext cx="1739001" cy="1739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4" name="椭圆 3"/>
          <p:cNvSpPr/>
          <p:nvPr/>
        </p:nvSpPr>
        <p:spPr>
          <a:xfrm>
            <a:off x="3422571" y="1480278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7" name="椭圆 6"/>
          <p:cNvSpPr/>
          <p:nvPr/>
        </p:nvSpPr>
        <p:spPr>
          <a:xfrm>
            <a:off x="3422571" y="1986297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10" name="椭圆 9"/>
          <p:cNvSpPr/>
          <p:nvPr/>
        </p:nvSpPr>
        <p:spPr>
          <a:xfrm>
            <a:off x="3422571" y="249035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13" name="椭圆 12"/>
          <p:cNvSpPr/>
          <p:nvPr/>
        </p:nvSpPr>
        <p:spPr>
          <a:xfrm>
            <a:off x="3422571" y="2994409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16" name="椭圆 15"/>
          <p:cNvSpPr/>
          <p:nvPr/>
        </p:nvSpPr>
        <p:spPr>
          <a:xfrm>
            <a:off x="3422571" y="3498465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19" name="椭圆 18"/>
          <p:cNvSpPr/>
          <p:nvPr/>
        </p:nvSpPr>
        <p:spPr>
          <a:xfrm>
            <a:off x="3422571" y="4002521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61856" y="340671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代理商推广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192760" y="1347614"/>
            <a:ext cx="1739001" cy="17390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1485650" y="1814449"/>
            <a:ext cx="1153220" cy="805332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  <p:bldP spid="4" grpId="0" animBg="1"/>
      <p:bldP spid="6" grpId="0"/>
      <p:bldP spid="7" grpId="0" animBg="1"/>
      <p:bldP spid="9" grpId="0"/>
      <p:bldP spid="10" grpId="0" animBg="1"/>
      <p:bldP spid="12" grpId="0"/>
      <p:bldP spid="13" grpId="0" animBg="1"/>
      <p:bldP spid="15" grpId="0"/>
      <p:bldP spid="16" grpId="0" animBg="1"/>
      <p:bldP spid="18" grpId="0"/>
      <p:bldP spid="19" grpId="0" animBg="1"/>
      <p:bldP spid="22" grpId="0"/>
      <p:bldP spid="24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265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输入文本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055" y="3864409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604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9317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输入文本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003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输入文本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055" y="349536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055" y="3126327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055" y="275728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55" y="2388245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055" y="201920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055" y="164392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700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76087" y="1350372"/>
            <a:ext cx="4464496" cy="2952328"/>
            <a:chOff x="1126939" y="1350372"/>
            <a:chExt cx="4464496" cy="295232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88055" y="128112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8055" y="423345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36921" y="31955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36921" y="3564617"/>
            <a:ext cx="648072" cy="73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37773" y="24574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37773" y="3011057"/>
            <a:ext cx="648072" cy="1291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48486" y="2088454"/>
            <a:ext cx="648072" cy="2214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48486" y="2526744"/>
            <a:ext cx="648072" cy="1775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65164" y="1719414"/>
            <a:ext cx="648072" cy="2583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65164" y="1923678"/>
            <a:ext cx="648072" cy="2379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84168" y="1707654"/>
            <a:ext cx="244827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84168" y="1223400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点击输入标题文本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61308" y="2809494"/>
            <a:ext cx="227536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iss911 XCm BT" pitchFamily="34" charset="0"/>
                <a:ea typeface="微软雅黑" panose="020B0503020204020204" pitchFamily="34" charset="-122"/>
                <a:cs typeface="+mn-cs"/>
              </a:rPr>
              <a:t>13,648,258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wiss911 XCm BT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4168" y="2572330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全年总额：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791553" y="3789141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791553" y="413505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5069" y="3737039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毛利润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95069" y="4081337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纯利润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1482836" y="2857169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8A514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53%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8A514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3648486" y="1746276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8A514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72%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8A514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2583687" y="2126652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8A514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8A514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4811079" y="1378198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8A514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90%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8A514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7005839" y="413505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4128" y="4397791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（万元）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2123275" y="1107218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子产品</a:t>
            </a:r>
          </a:p>
        </p:txBody>
      </p:sp>
      <p:sp>
        <p:nvSpPr>
          <p:cNvPr id="34" name="椭圆 33"/>
          <p:cNvSpPr/>
          <p:nvPr/>
        </p:nvSpPr>
        <p:spPr>
          <a:xfrm>
            <a:off x="2123275" y="3721284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子产品</a:t>
            </a:r>
          </a:p>
        </p:txBody>
      </p:sp>
      <p:sp>
        <p:nvSpPr>
          <p:cNvPr id="36" name="椭圆 35"/>
          <p:cNvSpPr/>
          <p:nvPr/>
        </p:nvSpPr>
        <p:spPr>
          <a:xfrm>
            <a:off x="3430308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子产品</a:t>
            </a:r>
          </a:p>
        </p:txBody>
      </p:sp>
      <p:sp>
        <p:nvSpPr>
          <p:cNvPr id="37" name="椭圆 36"/>
          <p:cNvSpPr/>
          <p:nvPr/>
        </p:nvSpPr>
        <p:spPr>
          <a:xfrm>
            <a:off x="816242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子产品</a:t>
            </a:r>
          </a:p>
        </p:txBody>
      </p:sp>
      <p:sp>
        <p:nvSpPr>
          <p:cNvPr id="39" name="椭圆 38"/>
          <p:cNvSpPr/>
          <p:nvPr/>
        </p:nvSpPr>
        <p:spPr>
          <a:xfrm rot="2700000">
            <a:off x="3051286" y="1490039"/>
            <a:ext cx="687266" cy="687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子产品</a:t>
            </a:r>
          </a:p>
        </p:txBody>
      </p:sp>
      <p:sp>
        <p:nvSpPr>
          <p:cNvPr id="40" name="椭圆 39"/>
          <p:cNvSpPr/>
          <p:nvPr/>
        </p:nvSpPr>
        <p:spPr>
          <a:xfrm rot="2700000">
            <a:off x="1202862" y="3338463"/>
            <a:ext cx="687266" cy="687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子产品</a:t>
            </a:r>
          </a:p>
        </p:txBody>
      </p:sp>
      <p:sp>
        <p:nvSpPr>
          <p:cNvPr id="42" name="椭圆 41"/>
          <p:cNvSpPr/>
          <p:nvPr/>
        </p:nvSpPr>
        <p:spPr>
          <a:xfrm rot="-2700000">
            <a:off x="3051286" y="3338463"/>
            <a:ext cx="687266" cy="687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子产品</a:t>
            </a:r>
          </a:p>
        </p:txBody>
      </p:sp>
      <p:sp>
        <p:nvSpPr>
          <p:cNvPr id="43" name="椭圆 42"/>
          <p:cNvSpPr/>
          <p:nvPr/>
        </p:nvSpPr>
        <p:spPr>
          <a:xfrm rot="-2700000">
            <a:off x="1202862" y="1490039"/>
            <a:ext cx="687266" cy="687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子产品</a:t>
            </a:r>
          </a:p>
        </p:txBody>
      </p:sp>
      <p:sp>
        <p:nvSpPr>
          <p:cNvPr id="11" name="等腰三角形 10"/>
          <p:cNvSpPr/>
          <p:nvPr/>
        </p:nvSpPr>
        <p:spPr>
          <a:xfrm>
            <a:off x="2389564" y="1821314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等腰三角形 44"/>
          <p:cNvSpPr/>
          <p:nvPr/>
        </p:nvSpPr>
        <p:spPr>
          <a:xfrm flipV="1">
            <a:off x="2389564" y="3540150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等腰三角形 46"/>
          <p:cNvSpPr/>
          <p:nvPr/>
        </p:nvSpPr>
        <p:spPr>
          <a:xfrm rot="5400000">
            <a:off x="3248982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等腰三角形 47"/>
          <p:cNvSpPr/>
          <p:nvPr/>
        </p:nvSpPr>
        <p:spPr>
          <a:xfrm rot="5400000" flipV="1">
            <a:off x="1530146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等腰三角形 49"/>
          <p:cNvSpPr/>
          <p:nvPr/>
        </p:nvSpPr>
        <p:spPr>
          <a:xfrm rot="2700000">
            <a:off x="29972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等腰三角形 50"/>
          <p:cNvSpPr/>
          <p:nvPr/>
        </p:nvSpPr>
        <p:spPr>
          <a:xfrm rot="2700000" flipV="1">
            <a:off x="17818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等腰三角形 52"/>
          <p:cNvSpPr/>
          <p:nvPr/>
        </p:nvSpPr>
        <p:spPr>
          <a:xfrm rot="8100000">
            <a:off x="29972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等腰三角形 53"/>
          <p:cNvSpPr/>
          <p:nvPr/>
        </p:nvSpPr>
        <p:spPr>
          <a:xfrm rot="8100000" flipV="1">
            <a:off x="17818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723826" y="2014802"/>
            <a:ext cx="1486164" cy="14861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25556" y="2326997"/>
            <a:ext cx="8827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核心产品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4917105" y="1343473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4917105" y="238771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4917105" y="343195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4742695" y="1599998"/>
            <a:ext cx="351046" cy="351046"/>
            <a:chOff x="3683368" y="2342383"/>
            <a:chExt cx="351046" cy="351046"/>
          </a:xfrm>
        </p:grpSpPr>
        <p:sp>
          <p:nvSpPr>
            <p:cNvPr id="70" name="椭圆 69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42695" y="2644237"/>
            <a:ext cx="351046" cy="351046"/>
            <a:chOff x="3683368" y="2342383"/>
            <a:chExt cx="351046" cy="351046"/>
          </a:xfrm>
        </p:grpSpPr>
        <p:sp>
          <p:nvSpPr>
            <p:cNvPr id="73" name="椭圆 72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42695" y="3688477"/>
            <a:ext cx="351046" cy="351046"/>
            <a:chOff x="3683368" y="2342383"/>
            <a:chExt cx="351046" cy="351046"/>
          </a:xfrm>
        </p:grpSpPr>
        <p:sp>
          <p:nvSpPr>
            <p:cNvPr id="76" name="椭圆 75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207301" y="1525453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产品说明一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07301" y="256969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产品说明二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07301" y="361393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产品说明三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6605 L 4.72222E-6 1.48148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631 0.11852 L -4.72222E-6 -3.9506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-592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427 -0.00061 L 1.11111E-6 -3.82716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631 -0.11882 L -4.72222E-6 -3.7037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592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3 -0.16728 L 4.72222E-6 8.64198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597 -0.11882 L -2.22222E-6 -3.7037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5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9375 -0.0003 L 1.94444E-6 -3.82716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6615 0.1176 L -2.22222E-6 -3.9506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25432 L -1.66667E-6 -1.48148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0086 0.17994 L -4.16667E-6 -4.19753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901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4254 0.00031 L 2.77778E-6 -3.82716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0173 -0.17993 L -4.16667E-6 -3.45679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9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69 -0.25432 L -1.66667E-6 3.82716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71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007 -0.17963 L -8.33333E-7 -3.45679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14167 -0.0003 L 2.77778E-7 -3.82716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0017 0.17778 L -8.33333E-7 -4.19753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11" grpId="0" animBg="1"/>
      <p:bldP spid="11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24" grpId="0" animBg="1"/>
      <p:bldP spid="33" grpId="0"/>
      <p:bldP spid="66" grpId="0" animBg="1"/>
      <p:bldP spid="67" grpId="0" animBg="1"/>
      <p:bldP spid="68" grpId="0" animBg="1"/>
      <p:bldP spid="78" grpId="0"/>
      <p:bldP spid="79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05"/>
          <p:cNvSpPr/>
          <p:nvPr/>
        </p:nvSpPr>
        <p:spPr bwMode="auto">
          <a:xfrm>
            <a:off x="4638888" y="3350824"/>
            <a:ext cx="863600" cy="926570"/>
          </a:xfrm>
          <a:custGeom>
            <a:avLst/>
            <a:gdLst>
              <a:gd name="T0" fmla="*/ 0 w 876"/>
              <a:gd name="T1" fmla="*/ 29138806 h 952"/>
              <a:gd name="T2" fmla="*/ 0 w 876"/>
              <a:gd name="T3" fmla="*/ 477871696 h 952"/>
              <a:gd name="T4" fmla="*/ 851127092 w 876"/>
              <a:gd name="T5" fmla="*/ 924662129 h 952"/>
              <a:gd name="T6" fmla="*/ 691784020 w 876"/>
              <a:gd name="T7" fmla="*/ 0 h 952"/>
              <a:gd name="T8" fmla="*/ 367267589 w 876"/>
              <a:gd name="T9" fmla="*/ 0 h 952"/>
              <a:gd name="T10" fmla="*/ 410017760 w 876"/>
              <a:gd name="T11" fmla="*/ 244763215 h 952"/>
              <a:gd name="T12" fmla="*/ 0 w 876"/>
              <a:gd name="T13" fmla="*/ 29138806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023" tIns="45512" rIns="91023" bIns="45512"/>
          <a:lstStyle/>
          <a:p>
            <a:pPr defTabSz="909955"/>
            <a:endParaRPr lang="zh-CN" altLang="en-US" sz="1785" kern="0">
              <a:solidFill>
                <a:sysClr val="windowText" lastClr="000000"/>
              </a:solidFill>
            </a:endParaRPr>
          </a:p>
        </p:txBody>
      </p:sp>
      <p:sp>
        <p:nvSpPr>
          <p:cNvPr id="117" name="Freeform 107"/>
          <p:cNvSpPr/>
          <p:nvPr/>
        </p:nvSpPr>
        <p:spPr bwMode="auto">
          <a:xfrm>
            <a:off x="3632413" y="3350824"/>
            <a:ext cx="866775" cy="926570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023" tIns="45512" rIns="91023" bIns="45512"/>
          <a:lstStyle/>
          <a:p>
            <a:pPr defTabSz="91059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85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56150" y="1438108"/>
            <a:ext cx="3022601" cy="2839286"/>
            <a:chOff x="3249281" y="1495055"/>
            <a:chExt cx="3213613" cy="3018713"/>
          </a:xfrm>
        </p:grpSpPr>
        <p:sp>
          <p:nvSpPr>
            <p:cNvPr id="114" name="Freeform 104"/>
            <p:cNvSpPr/>
            <p:nvPr/>
          </p:nvSpPr>
          <p:spPr bwMode="auto">
            <a:xfrm>
              <a:off x="4932039" y="3528644"/>
              <a:ext cx="918175" cy="985124"/>
            </a:xfrm>
            <a:custGeom>
              <a:avLst/>
              <a:gdLst>
                <a:gd name="T0" fmla="*/ 0 w 876"/>
                <a:gd name="T1" fmla="*/ 29138806 h 952"/>
                <a:gd name="T2" fmla="*/ 0 w 876"/>
                <a:gd name="T3" fmla="*/ 477871696 h 952"/>
                <a:gd name="T4" fmla="*/ 851127092 w 876"/>
                <a:gd name="T5" fmla="*/ 924662129 h 952"/>
                <a:gd name="T6" fmla="*/ 691784020 w 876"/>
                <a:gd name="T7" fmla="*/ 0 h 952"/>
                <a:gd name="T8" fmla="*/ 367267589 w 876"/>
                <a:gd name="T9" fmla="*/ 0 h 952"/>
                <a:gd name="T10" fmla="*/ 410017760 w 876"/>
                <a:gd name="T11" fmla="*/ 244763215 h 952"/>
                <a:gd name="T12" fmla="*/ 0 w 876"/>
                <a:gd name="T13" fmla="*/ 29138806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9AA27"/>
            </a:solidFill>
            <a:ln>
              <a:noFill/>
            </a:ln>
          </p:spPr>
          <p:txBody>
            <a:bodyPr lIns="91023" tIns="45512" rIns="91023" bIns="45512"/>
            <a:lstStyle/>
            <a:p>
              <a:pPr defTabSz="909955"/>
              <a:endParaRPr lang="zh-CN" altLang="en-US" sz="178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Freeform 106"/>
            <p:cNvSpPr/>
            <p:nvPr/>
          </p:nvSpPr>
          <p:spPr bwMode="auto">
            <a:xfrm>
              <a:off x="3861962" y="3528644"/>
              <a:ext cx="921550" cy="985124"/>
            </a:xfrm>
            <a:custGeom>
              <a:avLst/>
              <a:gdLst>
                <a:gd name="T0" fmla="*/ 854256123 w 878"/>
                <a:gd name="T1" fmla="*/ 29138806 h 952"/>
                <a:gd name="T2" fmla="*/ 443668360 w 878"/>
                <a:gd name="T3" fmla="*/ 244763215 h 952"/>
                <a:gd name="T4" fmla="*/ 484532161 w 878"/>
                <a:gd name="T5" fmla="*/ 0 h 952"/>
                <a:gd name="T6" fmla="*/ 159564590 w 878"/>
                <a:gd name="T7" fmla="*/ 0 h 952"/>
                <a:gd name="T8" fmla="*/ 0 w 878"/>
                <a:gd name="T9" fmla="*/ 924662129 h 952"/>
                <a:gd name="T10" fmla="*/ 854256123 w 878"/>
                <a:gd name="T11" fmla="*/ 477871696 h 952"/>
                <a:gd name="T12" fmla="*/ 854256123 w 878"/>
                <a:gd name="T13" fmla="*/ 29138806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023" tIns="45512" rIns="91023" bIns="45512"/>
            <a:lstStyle/>
            <a:p>
              <a:pPr defTabSz="909955"/>
              <a:endParaRPr lang="zh-CN" altLang="en-US" sz="178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Freeform 108"/>
            <p:cNvSpPr/>
            <p:nvPr/>
          </p:nvSpPr>
          <p:spPr bwMode="auto">
            <a:xfrm>
              <a:off x="4856088" y="1495055"/>
              <a:ext cx="1606806" cy="1866900"/>
            </a:xfrm>
            <a:custGeom>
              <a:avLst/>
              <a:gdLst>
                <a:gd name="T0" fmla="*/ 460241095 w 1534"/>
                <a:gd name="T1" fmla="*/ 934440516 h 1804"/>
                <a:gd name="T2" fmla="*/ 0 w 1534"/>
                <a:gd name="T3" fmla="*/ 0 h 1804"/>
                <a:gd name="T4" fmla="*/ 0 w 1534"/>
                <a:gd name="T5" fmla="*/ 679947018 h 1804"/>
                <a:gd name="T6" fmla="*/ 238859290 w 1534"/>
                <a:gd name="T7" fmla="*/ 1165622896 h 1804"/>
                <a:gd name="T8" fmla="*/ 774835825 w 1534"/>
                <a:gd name="T9" fmla="*/ 1243330563 h 1804"/>
                <a:gd name="T10" fmla="*/ 388389322 w 1534"/>
                <a:gd name="T11" fmla="*/ 1622157906 h 1804"/>
                <a:gd name="T12" fmla="*/ 409750474 w 1534"/>
                <a:gd name="T13" fmla="*/ 1752319530 h 1804"/>
                <a:gd name="T14" fmla="*/ 802023462 w 1534"/>
                <a:gd name="T15" fmla="*/ 1752319530 h 1804"/>
                <a:gd name="T16" fmla="*/ 1489471863 w 1534"/>
                <a:gd name="T17" fmla="*/ 1084029057 h 1804"/>
                <a:gd name="T18" fmla="*/ 460241095 w 1534"/>
                <a:gd name="T19" fmla="*/ 934440516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lIns="91023" tIns="45512" rIns="91023" bIns="45512"/>
            <a:lstStyle/>
            <a:p>
              <a:pPr defTabSz="909955"/>
              <a:endParaRPr lang="zh-CN" altLang="en-US" sz="178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Freeform 109"/>
            <p:cNvSpPr/>
            <p:nvPr/>
          </p:nvSpPr>
          <p:spPr bwMode="auto">
            <a:xfrm>
              <a:off x="3249281" y="1495055"/>
              <a:ext cx="1606806" cy="1866900"/>
            </a:xfrm>
            <a:custGeom>
              <a:avLst/>
              <a:gdLst>
                <a:gd name="T0" fmla="*/ 1029230767 w 1534"/>
                <a:gd name="T1" fmla="*/ 934440516 h 1804"/>
                <a:gd name="T2" fmla="*/ 0 w 1534"/>
                <a:gd name="T3" fmla="*/ 1084029057 h 1804"/>
                <a:gd name="T4" fmla="*/ 687448400 w 1534"/>
                <a:gd name="T5" fmla="*/ 1752319530 h 1804"/>
                <a:gd name="T6" fmla="*/ 1079721389 w 1534"/>
                <a:gd name="T7" fmla="*/ 1752319530 h 1804"/>
                <a:gd name="T8" fmla="*/ 1103024374 w 1534"/>
                <a:gd name="T9" fmla="*/ 1622157906 h 1804"/>
                <a:gd name="T10" fmla="*/ 714636037 w 1534"/>
                <a:gd name="T11" fmla="*/ 1243330563 h 1804"/>
                <a:gd name="T12" fmla="*/ 1250612572 w 1534"/>
                <a:gd name="T13" fmla="*/ 1165622896 h 1804"/>
                <a:gd name="T14" fmla="*/ 1489471863 w 1534"/>
                <a:gd name="T15" fmla="*/ 679947018 h 1804"/>
                <a:gd name="T16" fmla="*/ 1489471863 w 1534"/>
                <a:gd name="T17" fmla="*/ 0 h 1804"/>
                <a:gd name="T18" fmla="*/ 1029230767 w 1534"/>
                <a:gd name="T19" fmla="*/ 934440516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rgbClr val="D9A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023" tIns="45512" rIns="91023" bIns="45512"/>
            <a:lstStyle/>
            <a:p>
              <a:pPr defTabSz="909955"/>
              <a:endParaRPr lang="zh-CN" altLang="en-US" sz="178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Freeform 121"/>
            <p:cNvSpPr/>
            <p:nvPr/>
          </p:nvSpPr>
          <p:spPr bwMode="auto">
            <a:xfrm>
              <a:off x="4616415" y="2941904"/>
              <a:ext cx="202539" cy="198359"/>
            </a:xfrm>
            <a:custGeom>
              <a:avLst/>
              <a:gdLst>
                <a:gd name="T0" fmla="*/ 187748664 w 192"/>
                <a:gd name="T1" fmla="*/ 93092784 h 192"/>
                <a:gd name="T2" fmla="*/ 187748664 w 192"/>
                <a:gd name="T3" fmla="*/ 93092784 h 192"/>
                <a:gd name="T4" fmla="*/ 185793063 w 192"/>
                <a:gd name="T5" fmla="*/ 112486868 h 192"/>
                <a:gd name="T6" fmla="*/ 179926258 w 192"/>
                <a:gd name="T7" fmla="*/ 129941642 h 192"/>
                <a:gd name="T8" fmla="*/ 170147258 w 192"/>
                <a:gd name="T9" fmla="*/ 145457106 h 192"/>
                <a:gd name="T10" fmla="*/ 160368258 w 192"/>
                <a:gd name="T11" fmla="*/ 159032277 h 192"/>
                <a:gd name="T12" fmla="*/ 146679047 w 192"/>
                <a:gd name="T13" fmla="*/ 170669121 h 192"/>
                <a:gd name="T14" fmla="*/ 129077641 w 192"/>
                <a:gd name="T15" fmla="*/ 178427345 h 192"/>
                <a:gd name="T16" fmla="*/ 113431836 w 192"/>
                <a:gd name="T17" fmla="*/ 184245275 h 192"/>
                <a:gd name="T18" fmla="*/ 93874828 w 192"/>
                <a:gd name="T19" fmla="*/ 186184585 h 192"/>
                <a:gd name="T20" fmla="*/ 93874828 w 192"/>
                <a:gd name="T21" fmla="*/ 186184585 h 192"/>
                <a:gd name="T22" fmla="*/ 74316828 w 192"/>
                <a:gd name="T23" fmla="*/ 184245275 h 192"/>
                <a:gd name="T24" fmla="*/ 56715422 w 192"/>
                <a:gd name="T25" fmla="*/ 178427345 h 192"/>
                <a:gd name="T26" fmla="*/ 41069617 w 192"/>
                <a:gd name="T27" fmla="*/ 170669121 h 192"/>
                <a:gd name="T28" fmla="*/ 27380406 w 192"/>
                <a:gd name="T29" fmla="*/ 159032277 h 192"/>
                <a:gd name="T30" fmla="*/ 15645805 w 192"/>
                <a:gd name="T31" fmla="*/ 145457106 h 192"/>
                <a:gd name="T32" fmla="*/ 7822406 w 192"/>
                <a:gd name="T33" fmla="*/ 129941642 h 192"/>
                <a:gd name="T34" fmla="*/ 1955602 w 192"/>
                <a:gd name="T35" fmla="*/ 112486868 h 192"/>
                <a:gd name="T36" fmla="*/ 0 w 192"/>
                <a:gd name="T37" fmla="*/ 93092784 h 192"/>
                <a:gd name="T38" fmla="*/ 0 w 192"/>
                <a:gd name="T39" fmla="*/ 93092784 h 192"/>
                <a:gd name="T40" fmla="*/ 1955602 w 192"/>
                <a:gd name="T41" fmla="*/ 73697716 h 192"/>
                <a:gd name="T42" fmla="*/ 7822406 w 192"/>
                <a:gd name="T43" fmla="*/ 56242942 h 192"/>
                <a:gd name="T44" fmla="*/ 15645805 w 192"/>
                <a:gd name="T45" fmla="*/ 40727478 h 192"/>
                <a:gd name="T46" fmla="*/ 27380406 w 192"/>
                <a:gd name="T47" fmla="*/ 27152308 h 192"/>
                <a:gd name="T48" fmla="*/ 41069617 w 192"/>
                <a:gd name="T49" fmla="*/ 17454774 h 192"/>
                <a:gd name="T50" fmla="*/ 56715422 w 192"/>
                <a:gd name="T51" fmla="*/ 7757240 h 192"/>
                <a:gd name="T52" fmla="*/ 74316828 w 192"/>
                <a:gd name="T53" fmla="*/ 1939310 h 192"/>
                <a:gd name="T54" fmla="*/ 93874828 w 192"/>
                <a:gd name="T55" fmla="*/ 0 h 192"/>
                <a:gd name="T56" fmla="*/ 93874828 w 192"/>
                <a:gd name="T57" fmla="*/ 0 h 192"/>
                <a:gd name="T58" fmla="*/ 113431836 w 192"/>
                <a:gd name="T59" fmla="*/ 1939310 h 192"/>
                <a:gd name="T60" fmla="*/ 129077641 w 192"/>
                <a:gd name="T61" fmla="*/ 7757240 h 192"/>
                <a:gd name="T62" fmla="*/ 146679047 w 192"/>
                <a:gd name="T63" fmla="*/ 17454774 h 192"/>
                <a:gd name="T64" fmla="*/ 160368258 w 192"/>
                <a:gd name="T65" fmla="*/ 27152308 h 192"/>
                <a:gd name="T66" fmla="*/ 170147258 w 192"/>
                <a:gd name="T67" fmla="*/ 40727478 h 192"/>
                <a:gd name="T68" fmla="*/ 179926258 w 192"/>
                <a:gd name="T69" fmla="*/ 56242942 h 192"/>
                <a:gd name="T70" fmla="*/ 185793063 w 192"/>
                <a:gd name="T71" fmla="*/ 73697716 h 192"/>
                <a:gd name="T72" fmla="*/ 187748664 w 192"/>
                <a:gd name="T73" fmla="*/ 93092784 h 192"/>
                <a:gd name="T74" fmla="*/ 187748664 w 192"/>
                <a:gd name="T75" fmla="*/ 93092784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2">
                  <a:moveTo>
                    <a:pt x="192" y="96"/>
                  </a:move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4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2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8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rgbClr val="D9AA27"/>
            </a:solidFill>
            <a:ln>
              <a:noFill/>
            </a:ln>
          </p:spPr>
          <p:txBody>
            <a:bodyPr lIns="91023" tIns="45512" rIns="91023" bIns="45512"/>
            <a:lstStyle/>
            <a:p>
              <a:pPr defTabSz="909955"/>
              <a:endParaRPr lang="zh-CN" altLang="en-US" sz="178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Freeform 122"/>
            <p:cNvSpPr/>
            <p:nvPr/>
          </p:nvSpPr>
          <p:spPr bwMode="auto">
            <a:xfrm>
              <a:off x="4857777" y="2891896"/>
              <a:ext cx="251485" cy="248365"/>
            </a:xfrm>
            <a:custGeom>
              <a:avLst/>
              <a:gdLst>
                <a:gd name="T0" fmla="*/ 233121011 w 240"/>
                <a:gd name="T1" fmla="*/ 116560999 h 240"/>
                <a:gd name="T2" fmla="*/ 233121011 w 240"/>
                <a:gd name="T3" fmla="*/ 116560999 h 240"/>
                <a:gd name="T4" fmla="*/ 231178451 w 240"/>
                <a:gd name="T5" fmla="*/ 128217394 h 240"/>
                <a:gd name="T6" fmla="*/ 231178451 w 240"/>
                <a:gd name="T7" fmla="*/ 139872804 h 240"/>
                <a:gd name="T8" fmla="*/ 223407225 w 240"/>
                <a:gd name="T9" fmla="*/ 161243027 h 240"/>
                <a:gd name="T10" fmla="*/ 211751865 w 240"/>
                <a:gd name="T11" fmla="*/ 180669696 h 240"/>
                <a:gd name="T12" fmla="*/ 198152958 w 240"/>
                <a:gd name="T13" fmla="*/ 198153796 h 240"/>
                <a:gd name="T14" fmla="*/ 180668932 w 240"/>
                <a:gd name="T15" fmla="*/ 211752760 h 240"/>
                <a:gd name="T16" fmla="*/ 161242345 w 240"/>
                <a:gd name="T17" fmla="*/ 223408170 h 240"/>
                <a:gd name="T18" fmla="*/ 139872213 w 240"/>
                <a:gd name="T19" fmla="*/ 229236860 h 240"/>
                <a:gd name="T20" fmla="*/ 128216852 w 240"/>
                <a:gd name="T21" fmla="*/ 231179429 h 240"/>
                <a:gd name="T22" fmla="*/ 116560506 w 240"/>
                <a:gd name="T23" fmla="*/ 233121997 h 240"/>
                <a:gd name="T24" fmla="*/ 116560506 w 240"/>
                <a:gd name="T25" fmla="*/ 233121997 h 240"/>
                <a:gd name="T26" fmla="*/ 104904160 w 240"/>
                <a:gd name="T27" fmla="*/ 231179429 h 240"/>
                <a:gd name="T28" fmla="*/ 93248799 w 240"/>
                <a:gd name="T29" fmla="*/ 229236860 h 240"/>
                <a:gd name="T30" fmla="*/ 69936106 w 240"/>
                <a:gd name="T31" fmla="*/ 223408170 h 240"/>
                <a:gd name="T32" fmla="*/ 50509520 w 240"/>
                <a:gd name="T33" fmla="*/ 211752760 h 240"/>
                <a:gd name="T34" fmla="*/ 33025493 w 240"/>
                <a:gd name="T35" fmla="*/ 198153796 h 240"/>
                <a:gd name="T36" fmla="*/ 19426587 w 240"/>
                <a:gd name="T37" fmla="*/ 180669696 h 240"/>
                <a:gd name="T38" fmla="*/ 7770240 w 240"/>
                <a:gd name="T39" fmla="*/ 161243027 h 240"/>
                <a:gd name="T40" fmla="*/ 1942560 w 240"/>
                <a:gd name="T41" fmla="*/ 139872804 h 240"/>
                <a:gd name="T42" fmla="*/ 0 w 240"/>
                <a:gd name="T43" fmla="*/ 128217394 h 240"/>
                <a:gd name="T44" fmla="*/ 0 w 240"/>
                <a:gd name="T45" fmla="*/ 116560999 h 240"/>
                <a:gd name="T46" fmla="*/ 0 w 240"/>
                <a:gd name="T47" fmla="*/ 116560999 h 240"/>
                <a:gd name="T48" fmla="*/ 0 w 240"/>
                <a:gd name="T49" fmla="*/ 104904603 h 240"/>
                <a:gd name="T50" fmla="*/ 1942560 w 240"/>
                <a:gd name="T51" fmla="*/ 93249193 h 240"/>
                <a:gd name="T52" fmla="*/ 7770240 w 240"/>
                <a:gd name="T53" fmla="*/ 69936402 h 240"/>
                <a:gd name="T54" fmla="*/ 19426587 w 240"/>
                <a:gd name="T55" fmla="*/ 50509733 h 240"/>
                <a:gd name="T56" fmla="*/ 33025493 w 240"/>
                <a:gd name="T57" fmla="*/ 33025633 h 240"/>
                <a:gd name="T58" fmla="*/ 50509520 w 240"/>
                <a:gd name="T59" fmla="*/ 19426669 h 240"/>
                <a:gd name="T60" fmla="*/ 69936106 w 240"/>
                <a:gd name="T61" fmla="*/ 7770273 h 240"/>
                <a:gd name="T62" fmla="*/ 93248799 w 240"/>
                <a:gd name="T63" fmla="*/ 1942568 h 240"/>
                <a:gd name="T64" fmla="*/ 104904160 w 240"/>
                <a:gd name="T65" fmla="*/ 0 h 240"/>
                <a:gd name="T66" fmla="*/ 116560506 w 240"/>
                <a:gd name="T67" fmla="*/ 0 h 240"/>
                <a:gd name="T68" fmla="*/ 116560506 w 240"/>
                <a:gd name="T69" fmla="*/ 0 h 240"/>
                <a:gd name="T70" fmla="*/ 128216852 w 240"/>
                <a:gd name="T71" fmla="*/ 0 h 240"/>
                <a:gd name="T72" fmla="*/ 139872213 w 240"/>
                <a:gd name="T73" fmla="*/ 1942568 h 240"/>
                <a:gd name="T74" fmla="*/ 161242345 w 240"/>
                <a:gd name="T75" fmla="*/ 7770273 h 240"/>
                <a:gd name="T76" fmla="*/ 180668932 w 240"/>
                <a:gd name="T77" fmla="*/ 19426669 h 240"/>
                <a:gd name="T78" fmla="*/ 198152958 w 240"/>
                <a:gd name="T79" fmla="*/ 33025633 h 240"/>
                <a:gd name="T80" fmla="*/ 211751865 w 240"/>
                <a:gd name="T81" fmla="*/ 50509733 h 240"/>
                <a:gd name="T82" fmla="*/ 223407225 w 240"/>
                <a:gd name="T83" fmla="*/ 69936402 h 240"/>
                <a:gd name="T84" fmla="*/ 231178451 w 240"/>
                <a:gd name="T85" fmla="*/ 93249193 h 240"/>
                <a:gd name="T86" fmla="*/ 231178451 w 240"/>
                <a:gd name="T87" fmla="*/ 104904603 h 240"/>
                <a:gd name="T88" fmla="*/ 233121011 w 240"/>
                <a:gd name="T89" fmla="*/ 116560999 h 240"/>
                <a:gd name="T90" fmla="*/ 233121011 w 240"/>
                <a:gd name="T91" fmla="*/ 116560999 h 2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lnTo>
                    <a:pt x="240" y="120"/>
                  </a:lnTo>
                  <a:lnTo>
                    <a:pt x="238" y="132"/>
                  </a:lnTo>
                  <a:lnTo>
                    <a:pt x="238" y="144"/>
                  </a:lnTo>
                  <a:lnTo>
                    <a:pt x="230" y="166"/>
                  </a:lnTo>
                  <a:lnTo>
                    <a:pt x="218" y="186"/>
                  </a:lnTo>
                  <a:lnTo>
                    <a:pt x="204" y="204"/>
                  </a:lnTo>
                  <a:lnTo>
                    <a:pt x="186" y="218"/>
                  </a:lnTo>
                  <a:lnTo>
                    <a:pt x="166" y="230"/>
                  </a:lnTo>
                  <a:lnTo>
                    <a:pt x="144" y="236"/>
                  </a:lnTo>
                  <a:lnTo>
                    <a:pt x="132" y="238"/>
                  </a:lnTo>
                  <a:lnTo>
                    <a:pt x="120" y="240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8" y="16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8" y="72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8"/>
                  </a:lnTo>
                  <a:lnTo>
                    <a:pt x="9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"/>
                  </a:lnTo>
                  <a:lnTo>
                    <a:pt x="166" y="8"/>
                  </a:lnTo>
                  <a:lnTo>
                    <a:pt x="186" y="20"/>
                  </a:lnTo>
                  <a:lnTo>
                    <a:pt x="204" y="34"/>
                  </a:lnTo>
                  <a:lnTo>
                    <a:pt x="218" y="52"/>
                  </a:lnTo>
                  <a:lnTo>
                    <a:pt x="230" y="72"/>
                  </a:lnTo>
                  <a:lnTo>
                    <a:pt x="238" y="96"/>
                  </a:lnTo>
                  <a:lnTo>
                    <a:pt x="238" y="108"/>
                  </a:lnTo>
                  <a:lnTo>
                    <a:pt x="240" y="12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lIns="91023" tIns="45512" rIns="91023" bIns="45512"/>
            <a:lstStyle/>
            <a:p>
              <a:pPr defTabSz="909955"/>
              <a:endParaRPr lang="zh-CN" altLang="en-US" sz="178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Freeform 123"/>
            <p:cNvSpPr/>
            <p:nvPr/>
          </p:nvSpPr>
          <p:spPr bwMode="auto">
            <a:xfrm>
              <a:off x="4616415" y="3181934"/>
              <a:ext cx="202539" cy="195025"/>
            </a:xfrm>
            <a:custGeom>
              <a:avLst/>
              <a:gdLst>
                <a:gd name="T0" fmla="*/ 187748664 w 192"/>
                <a:gd name="T1" fmla="*/ 90563894 h 190"/>
                <a:gd name="T2" fmla="*/ 187748664 w 192"/>
                <a:gd name="T3" fmla="*/ 90563894 h 190"/>
                <a:gd name="T4" fmla="*/ 185793063 w 192"/>
                <a:gd name="T5" fmla="*/ 109833722 h 190"/>
                <a:gd name="T6" fmla="*/ 179926258 w 192"/>
                <a:gd name="T7" fmla="*/ 127175786 h 190"/>
                <a:gd name="T8" fmla="*/ 170147258 w 192"/>
                <a:gd name="T9" fmla="*/ 142591063 h 190"/>
                <a:gd name="T10" fmla="*/ 160368258 w 192"/>
                <a:gd name="T11" fmla="*/ 156078574 h 190"/>
                <a:gd name="T12" fmla="*/ 146679047 w 192"/>
                <a:gd name="T13" fmla="*/ 167640276 h 190"/>
                <a:gd name="T14" fmla="*/ 129077641 w 192"/>
                <a:gd name="T15" fmla="*/ 175348403 h 190"/>
                <a:gd name="T16" fmla="*/ 113431836 w 192"/>
                <a:gd name="T17" fmla="*/ 181128765 h 190"/>
                <a:gd name="T18" fmla="*/ 93874828 w 192"/>
                <a:gd name="T19" fmla="*/ 183055552 h 190"/>
                <a:gd name="T20" fmla="*/ 93874828 w 192"/>
                <a:gd name="T21" fmla="*/ 183055552 h 190"/>
                <a:gd name="T22" fmla="*/ 74316828 w 192"/>
                <a:gd name="T23" fmla="*/ 181128765 h 190"/>
                <a:gd name="T24" fmla="*/ 56715422 w 192"/>
                <a:gd name="T25" fmla="*/ 175348403 h 190"/>
                <a:gd name="T26" fmla="*/ 41069617 w 192"/>
                <a:gd name="T27" fmla="*/ 167640276 h 190"/>
                <a:gd name="T28" fmla="*/ 27380406 w 192"/>
                <a:gd name="T29" fmla="*/ 156078574 h 190"/>
                <a:gd name="T30" fmla="*/ 15645805 w 192"/>
                <a:gd name="T31" fmla="*/ 142591063 h 190"/>
                <a:gd name="T32" fmla="*/ 7822406 w 192"/>
                <a:gd name="T33" fmla="*/ 127175786 h 190"/>
                <a:gd name="T34" fmla="*/ 1955602 w 192"/>
                <a:gd name="T35" fmla="*/ 109833722 h 190"/>
                <a:gd name="T36" fmla="*/ 0 w 192"/>
                <a:gd name="T37" fmla="*/ 90563894 h 190"/>
                <a:gd name="T38" fmla="*/ 0 w 192"/>
                <a:gd name="T39" fmla="*/ 90563894 h 190"/>
                <a:gd name="T40" fmla="*/ 1955602 w 192"/>
                <a:gd name="T41" fmla="*/ 73221830 h 190"/>
                <a:gd name="T42" fmla="*/ 7822406 w 192"/>
                <a:gd name="T43" fmla="*/ 55879766 h 190"/>
                <a:gd name="T44" fmla="*/ 15645805 w 192"/>
                <a:gd name="T45" fmla="*/ 40464490 h 190"/>
                <a:gd name="T46" fmla="*/ 27380406 w 192"/>
                <a:gd name="T47" fmla="*/ 26976978 h 190"/>
                <a:gd name="T48" fmla="*/ 41069617 w 192"/>
                <a:gd name="T49" fmla="*/ 15415276 h 190"/>
                <a:gd name="T50" fmla="*/ 56715422 w 192"/>
                <a:gd name="T51" fmla="*/ 7707149 h 190"/>
                <a:gd name="T52" fmla="*/ 74316828 w 192"/>
                <a:gd name="T53" fmla="*/ 1926787 h 190"/>
                <a:gd name="T54" fmla="*/ 93874828 w 192"/>
                <a:gd name="T55" fmla="*/ 0 h 190"/>
                <a:gd name="T56" fmla="*/ 93874828 w 192"/>
                <a:gd name="T57" fmla="*/ 0 h 190"/>
                <a:gd name="T58" fmla="*/ 113431836 w 192"/>
                <a:gd name="T59" fmla="*/ 1926787 h 190"/>
                <a:gd name="T60" fmla="*/ 129077641 w 192"/>
                <a:gd name="T61" fmla="*/ 7707149 h 190"/>
                <a:gd name="T62" fmla="*/ 146679047 w 192"/>
                <a:gd name="T63" fmla="*/ 15415276 h 190"/>
                <a:gd name="T64" fmla="*/ 160368258 w 192"/>
                <a:gd name="T65" fmla="*/ 26976978 h 190"/>
                <a:gd name="T66" fmla="*/ 170147258 w 192"/>
                <a:gd name="T67" fmla="*/ 40464490 h 190"/>
                <a:gd name="T68" fmla="*/ 179926258 w 192"/>
                <a:gd name="T69" fmla="*/ 55879766 h 190"/>
                <a:gd name="T70" fmla="*/ 185793063 w 192"/>
                <a:gd name="T71" fmla="*/ 73221830 h 190"/>
                <a:gd name="T72" fmla="*/ 187748664 w 192"/>
                <a:gd name="T73" fmla="*/ 90563894 h 190"/>
                <a:gd name="T74" fmla="*/ 187748664 w 192"/>
                <a:gd name="T75" fmla="*/ 90563894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192" y="94"/>
                  </a:move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4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2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lIns="91023" tIns="45512" rIns="91023" bIns="45512"/>
            <a:lstStyle/>
            <a:p>
              <a:pPr defTabSz="909955"/>
              <a:endParaRPr lang="zh-CN" altLang="en-US" sz="178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" name="Freeform 124"/>
            <p:cNvSpPr/>
            <p:nvPr/>
          </p:nvSpPr>
          <p:spPr bwMode="auto">
            <a:xfrm>
              <a:off x="4857777" y="3181934"/>
              <a:ext cx="199163" cy="195025"/>
            </a:xfrm>
            <a:custGeom>
              <a:avLst/>
              <a:gdLst>
                <a:gd name="T0" fmla="*/ 184619633 w 190"/>
                <a:gd name="T1" fmla="*/ 90563894 h 190"/>
                <a:gd name="T2" fmla="*/ 184619633 w 190"/>
                <a:gd name="T3" fmla="*/ 90563894 h 190"/>
                <a:gd name="T4" fmla="*/ 182676382 w 190"/>
                <a:gd name="T5" fmla="*/ 109833722 h 190"/>
                <a:gd name="T6" fmla="*/ 176846631 w 190"/>
                <a:gd name="T7" fmla="*/ 127175786 h 190"/>
                <a:gd name="T8" fmla="*/ 169072644 w 190"/>
                <a:gd name="T9" fmla="*/ 142591063 h 190"/>
                <a:gd name="T10" fmla="*/ 157412155 w 190"/>
                <a:gd name="T11" fmla="*/ 156078574 h 190"/>
                <a:gd name="T12" fmla="*/ 143809403 w 190"/>
                <a:gd name="T13" fmla="*/ 167640276 h 190"/>
                <a:gd name="T14" fmla="*/ 128262413 w 190"/>
                <a:gd name="T15" fmla="*/ 175348403 h 190"/>
                <a:gd name="T16" fmla="*/ 110772174 w 190"/>
                <a:gd name="T17" fmla="*/ 181128765 h 190"/>
                <a:gd name="T18" fmla="*/ 91337698 w 190"/>
                <a:gd name="T19" fmla="*/ 183055552 h 190"/>
                <a:gd name="T20" fmla="*/ 91337698 w 190"/>
                <a:gd name="T21" fmla="*/ 183055552 h 190"/>
                <a:gd name="T22" fmla="*/ 73847459 w 190"/>
                <a:gd name="T23" fmla="*/ 181128765 h 190"/>
                <a:gd name="T24" fmla="*/ 56357219 w 190"/>
                <a:gd name="T25" fmla="*/ 175348403 h 190"/>
                <a:gd name="T26" fmla="*/ 40810230 w 190"/>
                <a:gd name="T27" fmla="*/ 167640276 h 190"/>
                <a:gd name="T28" fmla="*/ 27207477 w 190"/>
                <a:gd name="T29" fmla="*/ 156078574 h 190"/>
                <a:gd name="T30" fmla="*/ 15546989 w 190"/>
                <a:gd name="T31" fmla="*/ 142591063 h 190"/>
                <a:gd name="T32" fmla="*/ 7773002 w 190"/>
                <a:gd name="T33" fmla="*/ 127175786 h 190"/>
                <a:gd name="T34" fmla="*/ 1943250 w 190"/>
                <a:gd name="T35" fmla="*/ 109833722 h 190"/>
                <a:gd name="T36" fmla="*/ 0 w 190"/>
                <a:gd name="T37" fmla="*/ 90563894 h 190"/>
                <a:gd name="T38" fmla="*/ 0 w 190"/>
                <a:gd name="T39" fmla="*/ 90563894 h 190"/>
                <a:gd name="T40" fmla="*/ 1943250 w 190"/>
                <a:gd name="T41" fmla="*/ 73221830 h 190"/>
                <a:gd name="T42" fmla="*/ 7773002 w 190"/>
                <a:gd name="T43" fmla="*/ 55879766 h 190"/>
                <a:gd name="T44" fmla="*/ 15546989 w 190"/>
                <a:gd name="T45" fmla="*/ 40464490 h 190"/>
                <a:gd name="T46" fmla="*/ 27207477 w 190"/>
                <a:gd name="T47" fmla="*/ 26976978 h 190"/>
                <a:gd name="T48" fmla="*/ 40810230 w 190"/>
                <a:gd name="T49" fmla="*/ 15415276 h 190"/>
                <a:gd name="T50" fmla="*/ 56357219 w 190"/>
                <a:gd name="T51" fmla="*/ 7707149 h 190"/>
                <a:gd name="T52" fmla="*/ 73847459 w 190"/>
                <a:gd name="T53" fmla="*/ 1926787 h 190"/>
                <a:gd name="T54" fmla="*/ 91337698 w 190"/>
                <a:gd name="T55" fmla="*/ 0 h 190"/>
                <a:gd name="T56" fmla="*/ 91337698 w 190"/>
                <a:gd name="T57" fmla="*/ 0 h 190"/>
                <a:gd name="T58" fmla="*/ 110772174 w 190"/>
                <a:gd name="T59" fmla="*/ 1926787 h 190"/>
                <a:gd name="T60" fmla="*/ 128262413 w 190"/>
                <a:gd name="T61" fmla="*/ 7707149 h 190"/>
                <a:gd name="T62" fmla="*/ 143809403 w 190"/>
                <a:gd name="T63" fmla="*/ 15415276 h 190"/>
                <a:gd name="T64" fmla="*/ 157412155 w 190"/>
                <a:gd name="T65" fmla="*/ 26976978 h 190"/>
                <a:gd name="T66" fmla="*/ 169072644 w 190"/>
                <a:gd name="T67" fmla="*/ 40464490 h 190"/>
                <a:gd name="T68" fmla="*/ 176846631 w 190"/>
                <a:gd name="T69" fmla="*/ 55879766 h 190"/>
                <a:gd name="T70" fmla="*/ 182676382 w 190"/>
                <a:gd name="T71" fmla="*/ 73221830 h 190"/>
                <a:gd name="T72" fmla="*/ 184619633 w 190"/>
                <a:gd name="T73" fmla="*/ 90563894 h 190"/>
                <a:gd name="T74" fmla="*/ 184619633 w 190"/>
                <a:gd name="T75" fmla="*/ 90563894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0" h="190">
                  <a:moveTo>
                    <a:pt x="190" y="94"/>
                  </a:moveTo>
                  <a:lnTo>
                    <a:pt x="190" y="94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8"/>
                  </a:lnTo>
                  <a:lnTo>
                    <a:pt x="162" y="162"/>
                  </a:lnTo>
                  <a:lnTo>
                    <a:pt x="148" y="174"/>
                  </a:lnTo>
                  <a:lnTo>
                    <a:pt x="132" y="182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4"/>
                  </a:lnTo>
                  <a:close/>
                </a:path>
              </a:pathLst>
            </a:custGeom>
            <a:solidFill>
              <a:srgbClr val="D9AA27"/>
            </a:solidFill>
            <a:ln>
              <a:noFill/>
            </a:ln>
          </p:spPr>
          <p:txBody>
            <a:bodyPr lIns="91023" tIns="45512" rIns="91023" bIns="45512"/>
            <a:lstStyle/>
            <a:p>
              <a:pPr defTabSz="909955"/>
              <a:endParaRPr lang="zh-CN" altLang="en-US" sz="1785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99400" y="1460058"/>
            <a:ext cx="1957388" cy="1481524"/>
            <a:chOff x="6591168" y="1518392"/>
            <a:chExt cx="2081084" cy="1575148"/>
          </a:xfrm>
        </p:grpSpPr>
        <p:sp>
          <p:nvSpPr>
            <p:cNvPr id="124" name="矩形 1"/>
            <p:cNvSpPr>
              <a:spLocks noChangeArrowheads="1"/>
            </p:cNvSpPr>
            <p:nvPr/>
          </p:nvSpPr>
          <p:spPr bwMode="auto">
            <a:xfrm>
              <a:off x="6839278" y="1518392"/>
              <a:ext cx="1832974" cy="157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23" tIns="45512" rIns="91023" bIns="45512">
              <a:spAutoFit/>
            </a:bodyPr>
            <a:lstStyle/>
            <a:p>
              <a:pPr algn="just" defTabSz="91059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5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sz="1505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defTabSz="91059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5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点击此处添加内容</a:t>
              </a:r>
              <a:endParaRPr lang="en-US" altLang="zh-CN" sz="1505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defTabSz="91059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5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点击此处添加内容</a:t>
              </a:r>
              <a:endParaRPr lang="zh-CN" altLang="zh-CN" sz="1505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defTabSz="91059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zh-CN" sz="1505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1"/>
            <p:cNvSpPr/>
            <p:nvPr/>
          </p:nvSpPr>
          <p:spPr bwMode="auto">
            <a:xfrm>
              <a:off x="6591168" y="1623405"/>
              <a:ext cx="285242" cy="246698"/>
            </a:xfrm>
            <a:custGeom>
              <a:avLst/>
              <a:gdLst>
                <a:gd name="T0" fmla="*/ 150135761 w 478"/>
                <a:gd name="T1" fmla="*/ 22539537 h 420"/>
                <a:gd name="T2" fmla="*/ 148879634 w 478"/>
                <a:gd name="T3" fmla="*/ 13774223 h 420"/>
                <a:gd name="T4" fmla="*/ 143854005 w 478"/>
                <a:gd name="T5" fmla="*/ 6260858 h 420"/>
                <a:gd name="T6" fmla="*/ 136315561 w 478"/>
                <a:gd name="T7" fmla="*/ 1251948 h 420"/>
                <a:gd name="T8" fmla="*/ 127520991 w 478"/>
                <a:gd name="T9" fmla="*/ 0 h 420"/>
                <a:gd name="T10" fmla="*/ 123123986 w 478"/>
                <a:gd name="T11" fmla="*/ 0 h 420"/>
                <a:gd name="T12" fmla="*/ 114957479 w 478"/>
                <a:gd name="T13" fmla="*/ 3756403 h 420"/>
                <a:gd name="T14" fmla="*/ 109303787 w 478"/>
                <a:gd name="T15" fmla="*/ 9391287 h 420"/>
                <a:gd name="T16" fmla="*/ 105534845 w 478"/>
                <a:gd name="T17" fmla="*/ 17530626 h 420"/>
                <a:gd name="T18" fmla="*/ 105534845 w 478"/>
                <a:gd name="T19" fmla="*/ 22539537 h 420"/>
                <a:gd name="T20" fmla="*/ 107419035 w 478"/>
                <a:gd name="T21" fmla="*/ 31304850 h 420"/>
                <a:gd name="T22" fmla="*/ 112444665 w 478"/>
                <a:gd name="T23" fmla="*/ 38818215 h 420"/>
                <a:gd name="T24" fmla="*/ 65330934 w 478"/>
                <a:gd name="T25" fmla="*/ 52591879 h 420"/>
                <a:gd name="T26" fmla="*/ 30152653 w 478"/>
                <a:gd name="T27" fmla="*/ 70749039 h 420"/>
                <a:gd name="T28" fmla="*/ 26383711 w 478"/>
                <a:gd name="T29" fmla="*/ 69496532 h 420"/>
                <a:gd name="T30" fmla="*/ 22614770 w 478"/>
                <a:gd name="T31" fmla="*/ 69496532 h 420"/>
                <a:gd name="T32" fmla="*/ 13820200 w 478"/>
                <a:gd name="T33" fmla="*/ 70749039 h 420"/>
                <a:gd name="T34" fmla="*/ 6909819 w 478"/>
                <a:gd name="T35" fmla="*/ 75757949 h 420"/>
                <a:gd name="T36" fmla="*/ 1884751 w 478"/>
                <a:gd name="T37" fmla="*/ 82644781 h 420"/>
                <a:gd name="T38" fmla="*/ 0 w 478"/>
                <a:gd name="T39" fmla="*/ 91410095 h 420"/>
                <a:gd name="T40" fmla="*/ 628063 w 478"/>
                <a:gd name="T41" fmla="*/ 96419005 h 420"/>
                <a:gd name="T42" fmla="*/ 4397005 w 478"/>
                <a:gd name="T43" fmla="*/ 104558344 h 420"/>
                <a:gd name="T44" fmla="*/ 10050697 w 478"/>
                <a:gd name="T45" fmla="*/ 110193228 h 420"/>
                <a:gd name="T46" fmla="*/ 18217204 w 478"/>
                <a:gd name="T47" fmla="*/ 113949631 h 420"/>
                <a:gd name="T48" fmla="*/ 22614770 w 478"/>
                <a:gd name="T49" fmla="*/ 113949631 h 420"/>
                <a:gd name="T50" fmla="*/ 31409341 w 478"/>
                <a:gd name="T51" fmla="*/ 112697124 h 420"/>
                <a:gd name="T52" fmla="*/ 38947223 w 478"/>
                <a:gd name="T53" fmla="*/ 107688773 h 420"/>
                <a:gd name="T54" fmla="*/ 43344789 w 478"/>
                <a:gd name="T55" fmla="*/ 100175408 h 420"/>
                <a:gd name="T56" fmla="*/ 45228979 w 478"/>
                <a:gd name="T57" fmla="*/ 91410095 h 420"/>
                <a:gd name="T58" fmla="*/ 45228979 w 478"/>
                <a:gd name="T59" fmla="*/ 87027158 h 420"/>
                <a:gd name="T60" fmla="*/ 76638319 w 478"/>
                <a:gd name="T61" fmla="*/ 131480258 h 420"/>
                <a:gd name="T62" fmla="*/ 133802747 w 478"/>
                <a:gd name="T63" fmla="*/ 43826566 h 420"/>
                <a:gd name="T64" fmla="*/ 136944186 w 478"/>
                <a:gd name="T65" fmla="*/ 42574618 h 420"/>
                <a:gd name="T66" fmla="*/ 143225942 w 478"/>
                <a:gd name="T67" fmla="*/ 38818215 h 420"/>
                <a:gd name="T68" fmla="*/ 147622946 w 478"/>
                <a:gd name="T69" fmla="*/ 33183331 h 420"/>
                <a:gd name="T70" fmla="*/ 150135761 w 478"/>
                <a:gd name="T71" fmla="*/ 26295940 h 420"/>
                <a:gd name="T72" fmla="*/ 150135761 w 478"/>
                <a:gd name="T73" fmla="*/ 22539537 h 4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8" h="420">
                  <a:moveTo>
                    <a:pt x="478" y="72"/>
                  </a:moveTo>
                  <a:lnTo>
                    <a:pt x="478" y="72"/>
                  </a:lnTo>
                  <a:lnTo>
                    <a:pt x="478" y="56"/>
                  </a:lnTo>
                  <a:lnTo>
                    <a:pt x="474" y="44"/>
                  </a:lnTo>
                  <a:lnTo>
                    <a:pt x="466" y="30"/>
                  </a:lnTo>
                  <a:lnTo>
                    <a:pt x="458" y="20"/>
                  </a:lnTo>
                  <a:lnTo>
                    <a:pt x="448" y="12"/>
                  </a:lnTo>
                  <a:lnTo>
                    <a:pt x="434" y="4"/>
                  </a:lnTo>
                  <a:lnTo>
                    <a:pt x="422" y="0"/>
                  </a:lnTo>
                  <a:lnTo>
                    <a:pt x="406" y="0"/>
                  </a:lnTo>
                  <a:lnTo>
                    <a:pt x="392" y="0"/>
                  </a:lnTo>
                  <a:lnTo>
                    <a:pt x="378" y="4"/>
                  </a:lnTo>
                  <a:lnTo>
                    <a:pt x="366" y="12"/>
                  </a:lnTo>
                  <a:lnTo>
                    <a:pt x="356" y="20"/>
                  </a:lnTo>
                  <a:lnTo>
                    <a:pt x="348" y="30"/>
                  </a:lnTo>
                  <a:lnTo>
                    <a:pt x="340" y="44"/>
                  </a:lnTo>
                  <a:lnTo>
                    <a:pt x="336" y="56"/>
                  </a:lnTo>
                  <a:lnTo>
                    <a:pt x="336" y="72"/>
                  </a:lnTo>
                  <a:lnTo>
                    <a:pt x="336" y="86"/>
                  </a:lnTo>
                  <a:lnTo>
                    <a:pt x="342" y="100"/>
                  </a:lnTo>
                  <a:lnTo>
                    <a:pt x="348" y="112"/>
                  </a:lnTo>
                  <a:lnTo>
                    <a:pt x="358" y="124"/>
                  </a:lnTo>
                  <a:lnTo>
                    <a:pt x="276" y="318"/>
                  </a:lnTo>
                  <a:lnTo>
                    <a:pt x="208" y="168"/>
                  </a:lnTo>
                  <a:lnTo>
                    <a:pt x="148" y="160"/>
                  </a:lnTo>
                  <a:lnTo>
                    <a:pt x="96" y="226"/>
                  </a:lnTo>
                  <a:lnTo>
                    <a:pt x="84" y="222"/>
                  </a:lnTo>
                  <a:lnTo>
                    <a:pt x="72" y="222"/>
                  </a:lnTo>
                  <a:lnTo>
                    <a:pt x="58" y="222"/>
                  </a:lnTo>
                  <a:lnTo>
                    <a:pt x="44" y="226"/>
                  </a:lnTo>
                  <a:lnTo>
                    <a:pt x="32" y="234"/>
                  </a:lnTo>
                  <a:lnTo>
                    <a:pt x="22" y="242"/>
                  </a:lnTo>
                  <a:lnTo>
                    <a:pt x="14" y="252"/>
                  </a:lnTo>
                  <a:lnTo>
                    <a:pt x="6" y="264"/>
                  </a:lnTo>
                  <a:lnTo>
                    <a:pt x="2" y="278"/>
                  </a:lnTo>
                  <a:lnTo>
                    <a:pt x="0" y="292"/>
                  </a:lnTo>
                  <a:lnTo>
                    <a:pt x="2" y="308"/>
                  </a:lnTo>
                  <a:lnTo>
                    <a:pt x="6" y="320"/>
                  </a:lnTo>
                  <a:lnTo>
                    <a:pt x="14" y="334"/>
                  </a:lnTo>
                  <a:lnTo>
                    <a:pt x="22" y="344"/>
                  </a:lnTo>
                  <a:lnTo>
                    <a:pt x="32" y="352"/>
                  </a:lnTo>
                  <a:lnTo>
                    <a:pt x="44" y="360"/>
                  </a:lnTo>
                  <a:lnTo>
                    <a:pt x="58" y="364"/>
                  </a:lnTo>
                  <a:lnTo>
                    <a:pt x="72" y="364"/>
                  </a:lnTo>
                  <a:lnTo>
                    <a:pt x="88" y="364"/>
                  </a:lnTo>
                  <a:lnTo>
                    <a:pt x="100" y="360"/>
                  </a:lnTo>
                  <a:lnTo>
                    <a:pt x="112" y="352"/>
                  </a:lnTo>
                  <a:lnTo>
                    <a:pt x="124" y="344"/>
                  </a:lnTo>
                  <a:lnTo>
                    <a:pt x="132" y="334"/>
                  </a:lnTo>
                  <a:lnTo>
                    <a:pt x="138" y="320"/>
                  </a:lnTo>
                  <a:lnTo>
                    <a:pt x="144" y="308"/>
                  </a:lnTo>
                  <a:lnTo>
                    <a:pt x="144" y="292"/>
                  </a:lnTo>
                  <a:lnTo>
                    <a:pt x="144" y="278"/>
                  </a:lnTo>
                  <a:lnTo>
                    <a:pt x="168" y="248"/>
                  </a:lnTo>
                  <a:lnTo>
                    <a:pt x="244" y="420"/>
                  </a:lnTo>
                  <a:lnTo>
                    <a:pt x="308" y="418"/>
                  </a:lnTo>
                  <a:lnTo>
                    <a:pt x="426" y="140"/>
                  </a:lnTo>
                  <a:lnTo>
                    <a:pt x="436" y="136"/>
                  </a:lnTo>
                  <a:lnTo>
                    <a:pt x="448" y="130"/>
                  </a:lnTo>
                  <a:lnTo>
                    <a:pt x="456" y="124"/>
                  </a:lnTo>
                  <a:lnTo>
                    <a:pt x="464" y="114"/>
                  </a:lnTo>
                  <a:lnTo>
                    <a:pt x="470" y="106"/>
                  </a:lnTo>
                  <a:lnTo>
                    <a:pt x="474" y="94"/>
                  </a:lnTo>
                  <a:lnTo>
                    <a:pt x="478" y="84"/>
                  </a:lnTo>
                  <a:lnTo>
                    <a:pt x="478" y="72"/>
                  </a:lnTo>
                  <a:close/>
                </a:path>
              </a:pathLst>
            </a:custGeom>
            <a:solidFill>
              <a:srgbClr val="79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023" tIns="45512" rIns="91023" bIns="45512"/>
            <a:lstStyle/>
            <a:p>
              <a:pPr defTabSz="909955"/>
              <a:endParaRPr lang="zh-CN" altLang="en-US" sz="1785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22614" y="1460058"/>
            <a:ext cx="1987549" cy="1481524"/>
            <a:chOff x="1512515" y="1518392"/>
            <a:chExt cx="2113151" cy="1575148"/>
          </a:xfrm>
        </p:grpSpPr>
        <p:sp>
          <p:nvSpPr>
            <p:cNvPr id="126" name="矩形 1"/>
            <p:cNvSpPr>
              <a:spLocks noChangeArrowheads="1"/>
            </p:cNvSpPr>
            <p:nvPr/>
          </p:nvSpPr>
          <p:spPr bwMode="auto">
            <a:xfrm>
              <a:off x="1792692" y="1518392"/>
              <a:ext cx="1832974" cy="157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23" tIns="45512" rIns="91023" bIns="45512">
              <a:spAutoFit/>
            </a:bodyPr>
            <a:lstStyle/>
            <a:p>
              <a:pPr algn="just" defTabSz="91059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5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sz="1505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defTabSz="91059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5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点击此处添加内容</a:t>
              </a:r>
              <a:endParaRPr lang="en-US" altLang="zh-CN" sz="1505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defTabSz="91059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5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点击此处添加内容</a:t>
              </a:r>
              <a:endParaRPr lang="zh-CN" altLang="zh-CN" sz="1505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defTabSz="91059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zh-CN" sz="1505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1" name="组合 122"/>
            <p:cNvGrpSpPr/>
            <p:nvPr/>
          </p:nvGrpSpPr>
          <p:grpSpPr bwMode="auto">
            <a:xfrm>
              <a:off x="1512515" y="1635075"/>
              <a:ext cx="204226" cy="203358"/>
              <a:chOff x="3889445" y="2973091"/>
              <a:chExt cx="319708" cy="324921"/>
            </a:xfrm>
          </p:grpSpPr>
          <p:sp>
            <p:nvSpPr>
              <p:cNvPr id="132" name="Rectangle 12"/>
              <p:cNvSpPr>
                <a:spLocks noChangeArrowheads="1"/>
              </p:cNvSpPr>
              <p:nvPr/>
            </p:nvSpPr>
            <p:spPr bwMode="auto">
              <a:xfrm>
                <a:off x="3889445" y="3006104"/>
                <a:ext cx="128578" cy="126841"/>
              </a:xfrm>
              <a:prstGeom prst="rect">
                <a:avLst/>
              </a:pr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09955"/>
                <a:endParaRPr lang="zh-CN" altLang="en-US" sz="1785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3" name="Rectangle 13"/>
              <p:cNvSpPr>
                <a:spLocks noChangeArrowheads="1"/>
              </p:cNvSpPr>
              <p:nvPr/>
            </p:nvSpPr>
            <p:spPr bwMode="auto">
              <a:xfrm>
                <a:off x="4049299" y="2973091"/>
                <a:ext cx="159854" cy="159854"/>
              </a:xfrm>
              <a:prstGeom prst="rect">
                <a:avLst/>
              </a:pr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09955"/>
                <a:endParaRPr lang="zh-CN" altLang="en-US" sz="1785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Rectangle 14"/>
              <p:cNvSpPr>
                <a:spLocks noChangeArrowheads="1"/>
              </p:cNvSpPr>
              <p:nvPr/>
            </p:nvSpPr>
            <p:spPr bwMode="auto">
              <a:xfrm>
                <a:off x="3889445" y="3171171"/>
                <a:ext cx="128578" cy="126841"/>
              </a:xfrm>
              <a:prstGeom prst="rect">
                <a:avLst/>
              </a:pr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09955"/>
                <a:endParaRPr lang="zh-CN" altLang="en-US" sz="1785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5" name="Rectangle 15"/>
              <p:cNvSpPr>
                <a:spLocks noChangeArrowheads="1"/>
              </p:cNvSpPr>
              <p:nvPr/>
            </p:nvSpPr>
            <p:spPr bwMode="auto">
              <a:xfrm>
                <a:off x="4049299" y="3171171"/>
                <a:ext cx="126841" cy="126841"/>
              </a:xfrm>
              <a:prstGeom prst="rect">
                <a:avLst/>
              </a:pr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09955"/>
                <a:endParaRPr lang="zh-CN" altLang="en-US" sz="1785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227976" y="2960440"/>
            <a:ext cx="1928813" cy="1481524"/>
            <a:chOff x="6621549" y="3113591"/>
            <a:chExt cx="2050703" cy="1575148"/>
          </a:xfrm>
        </p:grpSpPr>
        <p:sp>
          <p:nvSpPr>
            <p:cNvPr id="129" name="矩形 1"/>
            <p:cNvSpPr>
              <a:spLocks noChangeArrowheads="1"/>
            </p:cNvSpPr>
            <p:nvPr/>
          </p:nvSpPr>
          <p:spPr bwMode="auto">
            <a:xfrm>
              <a:off x="6839278" y="3113591"/>
              <a:ext cx="1832974" cy="157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23" tIns="45512" rIns="91023" bIns="45512">
              <a:spAutoFit/>
            </a:bodyPr>
            <a:lstStyle/>
            <a:p>
              <a:pPr algn="just" defTabSz="909955">
                <a:lnSpc>
                  <a:spcPct val="150000"/>
                </a:lnSpc>
              </a:pPr>
              <a:r>
                <a:rPr lang="zh-CN" altLang="en-US" sz="1505" b="1" kern="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sz="1505" b="1" kern="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defTabSz="909955">
                <a:lnSpc>
                  <a:spcPct val="150000"/>
                </a:lnSpc>
              </a:pPr>
              <a:r>
                <a:rPr lang="zh-CN" altLang="en-US" sz="1505" kern="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点击此处添加内容</a:t>
              </a:r>
              <a:endParaRPr lang="en-US" altLang="zh-CN" sz="1505" kern="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defTabSz="909955">
                <a:lnSpc>
                  <a:spcPct val="150000"/>
                </a:lnSpc>
              </a:pPr>
              <a:r>
                <a:rPr lang="zh-CN" altLang="en-US" sz="1505" kern="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点击此处添加内容</a:t>
              </a:r>
              <a:endParaRPr lang="zh-CN" altLang="zh-CN" sz="1505" kern="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defTabSz="909955">
                <a:lnSpc>
                  <a:spcPct val="150000"/>
                </a:lnSpc>
              </a:pPr>
              <a:endParaRPr lang="zh-CN" altLang="zh-CN" sz="1505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6" name="组合 13321"/>
            <p:cNvGrpSpPr/>
            <p:nvPr/>
          </p:nvGrpSpPr>
          <p:grpSpPr bwMode="auto">
            <a:xfrm>
              <a:off x="6621549" y="3253608"/>
              <a:ext cx="224480" cy="220028"/>
              <a:chOff x="1057275" y="3008313"/>
              <a:chExt cx="368300" cy="368300"/>
            </a:xfrm>
          </p:grpSpPr>
          <p:sp>
            <p:nvSpPr>
              <p:cNvPr id="137" name="Freeform 11"/>
              <p:cNvSpPr/>
              <p:nvPr/>
            </p:nvSpPr>
            <p:spPr bwMode="auto">
              <a:xfrm>
                <a:off x="1057275" y="3033713"/>
                <a:ext cx="342900" cy="342900"/>
              </a:xfrm>
              <a:custGeom>
                <a:avLst/>
                <a:gdLst>
                  <a:gd name="T0" fmla="*/ 252015625 w 216"/>
                  <a:gd name="T1" fmla="*/ 0 h 216"/>
                  <a:gd name="T2" fmla="*/ 252015625 w 216"/>
                  <a:gd name="T3" fmla="*/ 0 h 216"/>
                  <a:gd name="T4" fmla="*/ 201612500 w 216"/>
                  <a:gd name="T5" fmla="*/ 5040313 h 216"/>
                  <a:gd name="T6" fmla="*/ 156249688 w 216"/>
                  <a:gd name="T7" fmla="*/ 25201563 h 216"/>
                  <a:gd name="T8" fmla="*/ 115927188 w 216"/>
                  <a:gd name="T9" fmla="*/ 45362813 h 216"/>
                  <a:gd name="T10" fmla="*/ 75604688 w 216"/>
                  <a:gd name="T11" fmla="*/ 80645000 h 216"/>
                  <a:gd name="T12" fmla="*/ 75604688 w 216"/>
                  <a:gd name="T13" fmla="*/ 80645000 h 216"/>
                  <a:gd name="T14" fmla="*/ 40322500 w 216"/>
                  <a:gd name="T15" fmla="*/ 120967500 h 216"/>
                  <a:gd name="T16" fmla="*/ 15120938 w 216"/>
                  <a:gd name="T17" fmla="*/ 171370625 h 216"/>
                  <a:gd name="T18" fmla="*/ 0 w 216"/>
                  <a:gd name="T19" fmla="*/ 221773750 h 216"/>
                  <a:gd name="T20" fmla="*/ 0 w 216"/>
                  <a:gd name="T21" fmla="*/ 272176875 h 216"/>
                  <a:gd name="T22" fmla="*/ 0 w 216"/>
                  <a:gd name="T23" fmla="*/ 322580000 h 216"/>
                  <a:gd name="T24" fmla="*/ 15120938 w 216"/>
                  <a:gd name="T25" fmla="*/ 372983125 h 216"/>
                  <a:gd name="T26" fmla="*/ 40322500 w 216"/>
                  <a:gd name="T27" fmla="*/ 423386250 h 216"/>
                  <a:gd name="T28" fmla="*/ 75604688 w 216"/>
                  <a:gd name="T29" fmla="*/ 463708750 h 216"/>
                  <a:gd name="T30" fmla="*/ 75604688 w 216"/>
                  <a:gd name="T31" fmla="*/ 463708750 h 216"/>
                  <a:gd name="T32" fmla="*/ 120967500 w 216"/>
                  <a:gd name="T33" fmla="*/ 498990938 h 216"/>
                  <a:gd name="T34" fmla="*/ 166330313 w 216"/>
                  <a:gd name="T35" fmla="*/ 524192500 h 216"/>
                  <a:gd name="T36" fmla="*/ 216733438 w 216"/>
                  <a:gd name="T37" fmla="*/ 539313438 h 216"/>
                  <a:gd name="T38" fmla="*/ 272176875 w 216"/>
                  <a:gd name="T39" fmla="*/ 544353750 h 216"/>
                  <a:gd name="T40" fmla="*/ 322580000 w 216"/>
                  <a:gd name="T41" fmla="*/ 539313438 h 216"/>
                  <a:gd name="T42" fmla="*/ 372983125 w 216"/>
                  <a:gd name="T43" fmla="*/ 524192500 h 216"/>
                  <a:gd name="T44" fmla="*/ 423386250 w 216"/>
                  <a:gd name="T45" fmla="*/ 498990938 h 216"/>
                  <a:gd name="T46" fmla="*/ 463708750 w 216"/>
                  <a:gd name="T47" fmla="*/ 463708750 h 216"/>
                  <a:gd name="T48" fmla="*/ 463708750 w 216"/>
                  <a:gd name="T49" fmla="*/ 463708750 h 216"/>
                  <a:gd name="T50" fmla="*/ 498990938 w 216"/>
                  <a:gd name="T51" fmla="*/ 428426563 h 216"/>
                  <a:gd name="T52" fmla="*/ 519152188 w 216"/>
                  <a:gd name="T53" fmla="*/ 383063750 h 216"/>
                  <a:gd name="T54" fmla="*/ 534273125 w 216"/>
                  <a:gd name="T55" fmla="*/ 337700938 h 216"/>
                  <a:gd name="T56" fmla="*/ 544353750 w 216"/>
                  <a:gd name="T57" fmla="*/ 292338125 h 216"/>
                  <a:gd name="T58" fmla="*/ 252015625 w 216"/>
                  <a:gd name="T59" fmla="*/ 292338125 h 216"/>
                  <a:gd name="T60" fmla="*/ 252015625 w 216"/>
                  <a:gd name="T61" fmla="*/ 0 h 2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6" h="216">
                    <a:moveTo>
                      <a:pt x="100" y="0"/>
                    </a:moveTo>
                    <a:lnTo>
                      <a:pt x="100" y="0"/>
                    </a:lnTo>
                    <a:lnTo>
                      <a:pt x="80" y="2"/>
                    </a:lnTo>
                    <a:lnTo>
                      <a:pt x="62" y="10"/>
                    </a:lnTo>
                    <a:lnTo>
                      <a:pt x="46" y="18"/>
                    </a:lnTo>
                    <a:lnTo>
                      <a:pt x="30" y="32"/>
                    </a:lnTo>
                    <a:lnTo>
                      <a:pt x="16" y="48"/>
                    </a:lnTo>
                    <a:lnTo>
                      <a:pt x="6" y="68"/>
                    </a:lnTo>
                    <a:lnTo>
                      <a:pt x="0" y="88"/>
                    </a:lnTo>
                    <a:lnTo>
                      <a:pt x="0" y="108"/>
                    </a:lnTo>
                    <a:lnTo>
                      <a:pt x="0" y="128"/>
                    </a:lnTo>
                    <a:lnTo>
                      <a:pt x="6" y="148"/>
                    </a:lnTo>
                    <a:lnTo>
                      <a:pt x="16" y="168"/>
                    </a:lnTo>
                    <a:lnTo>
                      <a:pt x="30" y="184"/>
                    </a:lnTo>
                    <a:lnTo>
                      <a:pt x="48" y="198"/>
                    </a:lnTo>
                    <a:lnTo>
                      <a:pt x="66" y="208"/>
                    </a:lnTo>
                    <a:lnTo>
                      <a:pt x="86" y="214"/>
                    </a:lnTo>
                    <a:lnTo>
                      <a:pt x="108" y="216"/>
                    </a:lnTo>
                    <a:lnTo>
                      <a:pt x="128" y="214"/>
                    </a:lnTo>
                    <a:lnTo>
                      <a:pt x="148" y="208"/>
                    </a:lnTo>
                    <a:lnTo>
                      <a:pt x="168" y="198"/>
                    </a:lnTo>
                    <a:lnTo>
                      <a:pt x="184" y="184"/>
                    </a:lnTo>
                    <a:lnTo>
                      <a:pt x="198" y="170"/>
                    </a:lnTo>
                    <a:lnTo>
                      <a:pt x="206" y="152"/>
                    </a:lnTo>
                    <a:lnTo>
                      <a:pt x="212" y="134"/>
                    </a:lnTo>
                    <a:lnTo>
                      <a:pt x="216" y="116"/>
                    </a:lnTo>
                    <a:lnTo>
                      <a:pt x="100" y="11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09955"/>
                <a:endParaRPr lang="zh-CN" altLang="en-US" sz="1785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" name="Freeform 12"/>
              <p:cNvSpPr/>
              <p:nvPr/>
            </p:nvSpPr>
            <p:spPr bwMode="auto">
              <a:xfrm>
                <a:off x="1238250" y="3008313"/>
                <a:ext cx="187325" cy="184150"/>
              </a:xfrm>
              <a:custGeom>
                <a:avLst/>
                <a:gdLst>
                  <a:gd name="T0" fmla="*/ 216733438 w 118"/>
                  <a:gd name="T1" fmla="*/ 80645000 h 116"/>
                  <a:gd name="T2" fmla="*/ 216733438 w 118"/>
                  <a:gd name="T3" fmla="*/ 80645000 h 116"/>
                  <a:gd name="T4" fmla="*/ 196572188 w 118"/>
                  <a:gd name="T5" fmla="*/ 60483750 h 116"/>
                  <a:gd name="T6" fmla="*/ 171370625 w 118"/>
                  <a:gd name="T7" fmla="*/ 40322500 h 116"/>
                  <a:gd name="T8" fmla="*/ 141128750 w 118"/>
                  <a:gd name="T9" fmla="*/ 25201563 h 116"/>
                  <a:gd name="T10" fmla="*/ 115927188 w 118"/>
                  <a:gd name="T11" fmla="*/ 15120938 h 116"/>
                  <a:gd name="T12" fmla="*/ 90725625 w 118"/>
                  <a:gd name="T13" fmla="*/ 5040313 h 116"/>
                  <a:gd name="T14" fmla="*/ 60483750 w 118"/>
                  <a:gd name="T15" fmla="*/ 0 h 116"/>
                  <a:gd name="T16" fmla="*/ 30241875 w 118"/>
                  <a:gd name="T17" fmla="*/ 0 h 116"/>
                  <a:gd name="T18" fmla="*/ 0 w 118"/>
                  <a:gd name="T19" fmla="*/ 0 h 116"/>
                  <a:gd name="T20" fmla="*/ 0 w 118"/>
                  <a:gd name="T21" fmla="*/ 292338125 h 116"/>
                  <a:gd name="T22" fmla="*/ 297378438 w 118"/>
                  <a:gd name="T23" fmla="*/ 292338125 h 116"/>
                  <a:gd name="T24" fmla="*/ 297378438 w 118"/>
                  <a:gd name="T25" fmla="*/ 292338125 h 116"/>
                  <a:gd name="T26" fmla="*/ 297378438 w 118"/>
                  <a:gd name="T27" fmla="*/ 267136563 h 116"/>
                  <a:gd name="T28" fmla="*/ 297378438 w 118"/>
                  <a:gd name="T29" fmla="*/ 236894688 h 116"/>
                  <a:gd name="T30" fmla="*/ 287297813 w 118"/>
                  <a:gd name="T31" fmla="*/ 206652813 h 116"/>
                  <a:gd name="T32" fmla="*/ 282257500 w 118"/>
                  <a:gd name="T33" fmla="*/ 181451250 h 116"/>
                  <a:gd name="T34" fmla="*/ 272176875 w 118"/>
                  <a:gd name="T35" fmla="*/ 151209375 h 116"/>
                  <a:gd name="T36" fmla="*/ 257055938 w 118"/>
                  <a:gd name="T37" fmla="*/ 126007813 h 116"/>
                  <a:gd name="T38" fmla="*/ 236894688 w 118"/>
                  <a:gd name="T39" fmla="*/ 100806250 h 116"/>
                  <a:gd name="T40" fmla="*/ 216733438 w 118"/>
                  <a:gd name="T41" fmla="*/ 80645000 h 116"/>
                  <a:gd name="T42" fmla="*/ 216733438 w 118"/>
                  <a:gd name="T43" fmla="*/ 80645000 h 1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8" h="116">
                    <a:moveTo>
                      <a:pt x="86" y="32"/>
                    </a:moveTo>
                    <a:lnTo>
                      <a:pt x="86" y="32"/>
                    </a:lnTo>
                    <a:lnTo>
                      <a:pt x="78" y="24"/>
                    </a:lnTo>
                    <a:lnTo>
                      <a:pt x="68" y="16"/>
                    </a:lnTo>
                    <a:lnTo>
                      <a:pt x="56" y="10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118" y="116"/>
                    </a:lnTo>
                    <a:lnTo>
                      <a:pt x="118" y="106"/>
                    </a:lnTo>
                    <a:lnTo>
                      <a:pt x="118" y="94"/>
                    </a:lnTo>
                    <a:lnTo>
                      <a:pt x="114" y="82"/>
                    </a:lnTo>
                    <a:lnTo>
                      <a:pt x="112" y="72"/>
                    </a:lnTo>
                    <a:lnTo>
                      <a:pt x="108" y="60"/>
                    </a:lnTo>
                    <a:lnTo>
                      <a:pt x="102" y="50"/>
                    </a:lnTo>
                    <a:lnTo>
                      <a:pt x="94" y="40"/>
                    </a:lnTo>
                    <a:lnTo>
                      <a:pt x="86" y="32"/>
                    </a:lnTo>
                    <a:close/>
                  </a:path>
                </a:pathLst>
              </a:cu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09955"/>
                <a:endParaRPr lang="zh-CN" altLang="en-US" sz="1785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457538" y="2962009"/>
            <a:ext cx="1952625" cy="1134121"/>
            <a:chOff x="1549646" y="3115259"/>
            <a:chExt cx="2076020" cy="1205791"/>
          </a:xfrm>
        </p:grpSpPr>
        <p:sp>
          <p:nvSpPr>
            <p:cNvPr id="128" name="矩形 1"/>
            <p:cNvSpPr>
              <a:spLocks noChangeArrowheads="1"/>
            </p:cNvSpPr>
            <p:nvPr/>
          </p:nvSpPr>
          <p:spPr bwMode="auto">
            <a:xfrm>
              <a:off x="1792692" y="3115259"/>
              <a:ext cx="1832974" cy="1205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23" tIns="45512" rIns="91023" bIns="45512">
              <a:spAutoFit/>
            </a:bodyPr>
            <a:lstStyle/>
            <a:p>
              <a:pPr algn="just" defTabSz="91059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5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sz="1505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defTabSz="91059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5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点击此处添加内容</a:t>
              </a:r>
              <a:endParaRPr lang="en-US" altLang="zh-CN" sz="1505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defTabSz="91059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5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点击此处添加内容</a:t>
              </a:r>
              <a:endParaRPr lang="zh-CN" altLang="zh-CN" sz="1505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9" name="组合 13322"/>
            <p:cNvGrpSpPr/>
            <p:nvPr/>
          </p:nvGrpSpPr>
          <p:grpSpPr bwMode="auto">
            <a:xfrm>
              <a:off x="1549646" y="3215270"/>
              <a:ext cx="222792" cy="235030"/>
              <a:chOff x="1946500" y="2659080"/>
              <a:chExt cx="249236" cy="264850"/>
            </a:xfrm>
          </p:grpSpPr>
          <p:sp>
            <p:nvSpPr>
              <p:cNvPr id="140" name="Rectangle 13"/>
              <p:cNvSpPr>
                <a:spLocks noChangeArrowheads="1"/>
              </p:cNvSpPr>
              <p:nvPr/>
            </p:nvSpPr>
            <p:spPr bwMode="auto">
              <a:xfrm>
                <a:off x="1946500" y="2712050"/>
                <a:ext cx="40474" cy="211880"/>
              </a:xfrm>
              <a:prstGeom prst="rect">
                <a:avLst/>
              </a:pr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09955"/>
                <a:endParaRPr lang="zh-CN" altLang="en-US" sz="1785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1" name="Rectangle 14"/>
              <p:cNvSpPr>
                <a:spLocks noChangeArrowheads="1"/>
              </p:cNvSpPr>
              <p:nvPr/>
            </p:nvSpPr>
            <p:spPr bwMode="auto">
              <a:xfrm>
                <a:off x="2016797" y="2679947"/>
                <a:ext cx="40474" cy="243983"/>
              </a:xfrm>
              <a:prstGeom prst="rect">
                <a:avLst/>
              </a:pr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09955"/>
                <a:endParaRPr lang="zh-CN" altLang="en-US" sz="1785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2084964" y="2659080"/>
                <a:ext cx="42604" cy="264850"/>
              </a:xfrm>
              <a:prstGeom prst="rect">
                <a:avLst/>
              </a:pr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09955"/>
                <a:endParaRPr lang="zh-CN" altLang="en-US" sz="1785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3" name="Rectangle 16"/>
              <p:cNvSpPr>
                <a:spLocks noChangeArrowheads="1"/>
              </p:cNvSpPr>
              <p:nvPr/>
            </p:nvSpPr>
            <p:spPr bwMode="auto">
              <a:xfrm>
                <a:off x="2155262" y="2790702"/>
                <a:ext cx="40474" cy="133228"/>
              </a:xfrm>
              <a:prstGeom prst="rect">
                <a:avLst/>
              </a:pr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09955"/>
                <a:endParaRPr lang="zh-CN" altLang="en-US" sz="1785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365462" y="1837898"/>
            <a:ext cx="6607175" cy="2160428"/>
            <a:chOff x="1451752" y="1920109"/>
            <a:chExt cx="7024712" cy="2296955"/>
          </a:xfrm>
        </p:grpSpPr>
        <p:sp>
          <p:nvSpPr>
            <p:cNvPr id="125" name="任意多边形 124"/>
            <p:cNvSpPr/>
            <p:nvPr/>
          </p:nvSpPr>
          <p:spPr>
            <a:xfrm flipH="1">
              <a:off x="1451752" y="1920109"/>
              <a:ext cx="2909803" cy="646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1023" tIns="45512" rIns="91023" bIns="45512" anchor="ctr"/>
            <a:lstStyle/>
            <a:p>
              <a:pPr algn="ctr" defTabSz="909955">
                <a:defRPr/>
              </a:pPr>
              <a:endParaRPr lang="zh-CN" altLang="en-US" sz="1785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27" name="任意多边形 126"/>
            <p:cNvSpPr/>
            <p:nvPr/>
          </p:nvSpPr>
          <p:spPr>
            <a:xfrm flipH="1">
              <a:off x="1461881" y="3521977"/>
              <a:ext cx="2587429" cy="651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1023" tIns="45512" rIns="91023" bIns="45512" anchor="ctr"/>
            <a:lstStyle/>
            <a:p>
              <a:pPr algn="ctr" defTabSz="909955">
                <a:defRPr/>
              </a:pPr>
              <a:endParaRPr lang="zh-CN" altLang="en-US" sz="1785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44" name="任意多边形 143"/>
            <p:cNvSpPr/>
            <p:nvPr/>
          </p:nvSpPr>
          <p:spPr>
            <a:xfrm>
              <a:off x="5544718" y="1930110"/>
              <a:ext cx="2909803" cy="646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1023" tIns="45512" rIns="91023" bIns="45512" anchor="ctr"/>
            <a:lstStyle/>
            <a:p>
              <a:pPr algn="ctr" defTabSz="909955">
                <a:defRPr/>
              </a:pPr>
              <a:endParaRPr lang="zh-CN" altLang="en-US" sz="1785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45" name="任意多边形 144"/>
            <p:cNvSpPr/>
            <p:nvPr/>
          </p:nvSpPr>
          <p:spPr>
            <a:xfrm>
              <a:off x="5591977" y="3521977"/>
              <a:ext cx="2884487" cy="651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1023" tIns="45512" rIns="91023" bIns="45512" anchor="ctr"/>
            <a:lstStyle/>
            <a:p>
              <a:pPr algn="ctr" defTabSz="909955">
                <a:defRPr/>
              </a:pPr>
              <a:endParaRPr lang="zh-CN" altLang="en-US" sz="1785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46" name="Oval 54"/>
            <p:cNvSpPr>
              <a:spLocks noChangeArrowheads="1"/>
            </p:cNvSpPr>
            <p:nvPr/>
          </p:nvSpPr>
          <p:spPr bwMode="auto">
            <a:xfrm>
              <a:off x="4315985" y="2528519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023" tIns="45512" rIns="91023" bIns="45512"/>
            <a:lstStyle/>
            <a:p>
              <a:pPr defTabSz="909955">
                <a:defRPr/>
              </a:pPr>
              <a:endParaRPr lang="zh-CN" altLang="en-US" sz="178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" name="Oval 54"/>
            <p:cNvSpPr>
              <a:spLocks noChangeArrowheads="1"/>
            </p:cNvSpPr>
            <p:nvPr/>
          </p:nvSpPr>
          <p:spPr bwMode="auto">
            <a:xfrm>
              <a:off x="5494084" y="2535185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023" tIns="45512" rIns="91023" bIns="45512"/>
            <a:lstStyle/>
            <a:p>
              <a:pPr defTabSz="909955">
                <a:defRPr/>
              </a:pPr>
              <a:endParaRPr lang="zh-CN" altLang="en-US" sz="178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" name="Oval 54"/>
            <p:cNvSpPr>
              <a:spLocks noChangeArrowheads="1"/>
            </p:cNvSpPr>
            <p:nvPr/>
          </p:nvSpPr>
          <p:spPr bwMode="auto">
            <a:xfrm>
              <a:off x="5544719" y="4130386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023" tIns="45512" rIns="91023" bIns="45512"/>
            <a:lstStyle/>
            <a:p>
              <a:pPr defTabSz="909955">
                <a:defRPr/>
              </a:pPr>
              <a:endParaRPr lang="zh-CN" altLang="en-US" sz="178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Oval 54"/>
            <p:cNvSpPr>
              <a:spLocks noChangeArrowheads="1"/>
            </p:cNvSpPr>
            <p:nvPr/>
          </p:nvSpPr>
          <p:spPr bwMode="auto">
            <a:xfrm>
              <a:off x="4013865" y="4130386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023" tIns="45512" rIns="91023" bIns="45512"/>
            <a:lstStyle/>
            <a:p>
              <a:pPr defTabSz="909955">
                <a:defRPr/>
              </a:pPr>
              <a:endParaRPr lang="zh-CN" altLang="en-US" sz="1785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31634" y="679277"/>
            <a:ext cx="8812366" cy="63818"/>
            <a:chOff x="288133" y="483063"/>
            <a:chExt cx="8772740" cy="64666"/>
          </a:xfrm>
        </p:grpSpPr>
        <p:sp>
          <p:nvSpPr>
            <p:cNvPr id="67" name="任意多边形 66"/>
            <p:cNvSpPr/>
            <p:nvPr/>
          </p:nvSpPr>
          <p:spPr>
            <a:xfrm>
              <a:off x="288133" y="483063"/>
              <a:ext cx="904874" cy="64666"/>
            </a:xfrm>
            <a:custGeom>
              <a:avLst/>
              <a:gdLst>
                <a:gd name="connsiteX0" fmla="*/ 0 w 740569"/>
                <a:gd name="connsiteY0" fmla="*/ 28575 h 47625"/>
                <a:gd name="connsiteX1" fmla="*/ 95250 w 740569"/>
                <a:gd name="connsiteY1" fmla="*/ 0 h 47625"/>
                <a:gd name="connsiteX2" fmla="*/ 152400 w 740569"/>
                <a:gd name="connsiteY2" fmla="*/ 40481 h 47625"/>
                <a:gd name="connsiteX3" fmla="*/ 238125 w 740569"/>
                <a:gd name="connsiteY3" fmla="*/ 4762 h 47625"/>
                <a:gd name="connsiteX4" fmla="*/ 285750 w 740569"/>
                <a:gd name="connsiteY4" fmla="*/ 47625 h 47625"/>
                <a:gd name="connsiteX5" fmla="*/ 431007 w 740569"/>
                <a:gd name="connsiteY5" fmla="*/ 19050 h 47625"/>
                <a:gd name="connsiteX6" fmla="*/ 733425 w 740569"/>
                <a:gd name="connsiteY6" fmla="*/ 19050 h 47625"/>
                <a:gd name="connsiteX7" fmla="*/ 740569 w 740569"/>
                <a:gd name="connsiteY7" fmla="*/ 19050 h 47625"/>
                <a:gd name="connsiteX0-1" fmla="*/ 0 w 740569"/>
                <a:gd name="connsiteY0-2" fmla="*/ 28706 h 47756"/>
                <a:gd name="connsiteX1-3" fmla="*/ 95250 w 740569"/>
                <a:gd name="connsiteY1-4" fmla="*/ 131 h 47756"/>
                <a:gd name="connsiteX2-5" fmla="*/ 152400 w 740569"/>
                <a:gd name="connsiteY2-6" fmla="*/ 40612 h 47756"/>
                <a:gd name="connsiteX3-7" fmla="*/ 238125 w 740569"/>
                <a:gd name="connsiteY3-8" fmla="*/ 4893 h 47756"/>
                <a:gd name="connsiteX4-9" fmla="*/ 285750 w 740569"/>
                <a:gd name="connsiteY4-10" fmla="*/ 47756 h 47756"/>
                <a:gd name="connsiteX5-11" fmla="*/ 431007 w 740569"/>
                <a:gd name="connsiteY5-12" fmla="*/ 19181 h 47756"/>
                <a:gd name="connsiteX6-13" fmla="*/ 733425 w 740569"/>
                <a:gd name="connsiteY6-14" fmla="*/ 19181 h 47756"/>
                <a:gd name="connsiteX7-15" fmla="*/ 740569 w 740569"/>
                <a:gd name="connsiteY7-16" fmla="*/ 19181 h 47756"/>
                <a:gd name="connsiteX0-17" fmla="*/ 0 w 740569"/>
                <a:gd name="connsiteY0-18" fmla="*/ 29111 h 48161"/>
                <a:gd name="connsiteX1-19" fmla="*/ 95250 w 740569"/>
                <a:gd name="connsiteY1-20" fmla="*/ 536 h 48161"/>
                <a:gd name="connsiteX2-21" fmla="*/ 152400 w 740569"/>
                <a:gd name="connsiteY2-22" fmla="*/ 41017 h 48161"/>
                <a:gd name="connsiteX3-23" fmla="*/ 238125 w 740569"/>
                <a:gd name="connsiteY3-24" fmla="*/ 5298 h 48161"/>
                <a:gd name="connsiteX4-25" fmla="*/ 285750 w 740569"/>
                <a:gd name="connsiteY4-26" fmla="*/ 48161 h 48161"/>
                <a:gd name="connsiteX5-27" fmla="*/ 431007 w 740569"/>
                <a:gd name="connsiteY5-28" fmla="*/ 19586 h 48161"/>
                <a:gd name="connsiteX6-29" fmla="*/ 733425 w 740569"/>
                <a:gd name="connsiteY6-30" fmla="*/ 19586 h 48161"/>
                <a:gd name="connsiteX7-31" fmla="*/ 740569 w 740569"/>
                <a:gd name="connsiteY7-32" fmla="*/ 19586 h 48161"/>
                <a:gd name="connsiteX0-33" fmla="*/ 0 w 740569"/>
                <a:gd name="connsiteY0-34" fmla="*/ 45574 h 64624"/>
                <a:gd name="connsiteX1-35" fmla="*/ 111919 w 740569"/>
                <a:gd name="connsiteY1-36" fmla="*/ 330 h 64624"/>
                <a:gd name="connsiteX2-37" fmla="*/ 152400 w 740569"/>
                <a:gd name="connsiteY2-38" fmla="*/ 57480 h 64624"/>
                <a:gd name="connsiteX3-39" fmla="*/ 238125 w 740569"/>
                <a:gd name="connsiteY3-40" fmla="*/ 21761 h 64624"/>
                <a:gd name="connsiteX4-41" fmla="*/ 285750 w 740569"/>
                <a:gd name="connsiteY4-42" fmla="*/ 64624 h 64624"/>
                <a:gd name="connsiteX5-43" fmla="*/ 431007 w 740569"/>
                <a:gd name="connsiteY5-44" fmla="*/ 36049 h 64624"/>
                <a:gd name="connsiteX6-45" fmla="*/ 733425 w 740569"/>
                <a:gd name="connsiteY6-46" fmla="*/ 36049 h 64624"/>
                <a:gd name="connsiteX7-47" fmla="*/ 740569 w 740569"/>
                <a:gd name="connsiteY7-48" fmla="*/ 36049 h 64624"/>
                <a:gd name="connsiteX0-49" fmla="*/ 0 w 740569"/>
                <a:gd name="connsiteY0-50" fmla="*/ 45574 h 64624"/>
                <a:gd name="connsiteX1-51" fmla="*/ 111919 w 740569"/>
                <a:gd name="connsiteY1-52" fmla="*/ 330 h 64624"/>
                <a:gd name="connsiteX2-53" fmla="*/ 152400 w 740569"/>
                <a:gd name="connsiteY2-54" fmla="*/ 57480 h 64624"/>
                <a:gd name="connsiteX3-55" fmla="*/ 238125 w 740569"/>
                <a:gd name="connsiteY3-56" fmla="*/ 21761 h 64624"/>
                <a:gd name="connsiteX4-57" fmla="*/ 285750 w 740569"/>
                <a:gd name="connsiteY4-58" fmla="*/ 64624 h 64624"/>
                <a:gd name="connsiteX5-59" fmla="*/ 431007 w 740569"/>
                <a:gd name="connsiteY5-60" fmla="*/ 36049 h 64624"/>
                <a:gd name="connsiteX6-61" fmla="*/ 733425 w 740569"/>
                <a:gd name="connsiteY6-62" fmla="*/ 36049 h 64624"/>
                <a:gd name="connsiteX7-63" fmla="*/ 740569 w 740569"/>
                <a:gd name="connsiteY7-64" fmla="*/ 36049 h 64624"/>
                <a:gd name="connsiteX0-65" fmla="*/ 0 w 740569"/>
                <a:gd name="connsiteY0-66" fmla="*/ 45574 h 64624"/>
                <a:gd name="connsiteX1-67" fmla="*/ 111919 w 740569"/>
                <a:gd name="connsiteY1-68" fmla="*/ 330 h 64624"/>
                <a:gd name="connsiteX2-69" fmla="*/ 152400 w 740569"/>
                <a:gd name="connsiteY2-70" fmla="*/ 57480 h 64624"/>
                <a:gd name="connsiteX3-71" fmla="*/ 238125 w 740569"/>
                <a:gd name="connsiteY3-72" fmla="*/ 21761 h 64624"/>
                <a:gd name="connsiteX4-73" fmla="*/ 285750 w 740569"/>
                <a:gd name="connsiteY4-74" fmla="*/ 64624 h 64624"/>
                <a:gd name="connsiteX5-75" fmla="*/ 431007 w 740569"/>
                <a:gd name="connsiteY5-76" fmla="*/ 36049 h 64624"/>
                <a:gd name="connsiteX6-77" fmla="*/ 733425 w 740569"/>
                <a:gd name="connsiteY6-78" fmla="*/ 36049 h 64624"/>
                <a:gd name="connsiteX7-79" fmla="*/ 740569 w 740569"/>
                <a:gd name="connsiteY7-80" fmla="*/ 36049 h 64624"/>
                <a:gd name="connsiteX0-81" fmla="*/ 0 w 740569"/>
                <a:gd name="connsiteY0-82" fmla="*/ 45574 h 64624"/>
                <a:gd name="connsiteX1-83" fmla="*/ 111919 w 740569"/>
                <a:gd name="connsiteY1-84" fmla="*/ 330 h 64624"/>
                <a:gd name="connsiteX2-85" fmla="*/ 152400 w 740569"/>
                <a:gd name="connsiteY2-86" fmla="*/ 57480 h 64624"/>
                <a:gd name="connsiteX3-87" fmla="*/ 238125 w 740569"/>
                <a:gd name="connsiteY3-88" fmla="*/ 21761 h 64624"/>
                <a:gd name="connsiteX4-89" fmla="*/ 285750 w 740569"/>
                <a:gd name="connsiteY4-90" fmla="*/ 64624 h 64624"/>
                <a:gd name="connsiteX5-91" fmla="*/ 431007 w 740569"/>
                <a:gd name="connsiteY5-92" fmla="*/ 36049 h 64624"/>
                <a:gd name="connsiteX6-93" fmla="*/ 733425 w 740569"/>
                <a:gd name="connsiteY6-94" fmla="*/ 36049 h 64624"/>
                <a:gd name="connsiteX7-95" fmla="*/ 740569 w 740569"/>
                <a:gd name="connsiteY7-96" fmla="*/ 36049 h 64624"/>
                <a:gd name="connsiteX0-97" fmla="*/ 0 w 740569"/>
                <a:gd name="connsiteY0-98" fmla="*/ 45574 h 67811"/>
                <a:gd name="connsiteX1-99" fmla="*/ 111919 w 740569"/>
                <a:gd name="connsiteY1-100" fmla="*/ 330 h 67811"/>
                <a:gd name="connsiteX2-101" fmla="*/ 152400 w 740569"/>
                <a:gd name="connsiteY2-102" fmla="*/ 57480 h 67811"/>
                <a:gd name="connsiteX3-103" fmla="*/ 238125 w 740569"/>
                <a:gd name="connsiteY3-104" fmla="*/ 21761 h 67811"/>
                <a:gd name="connsiteX4-105" fmla="*/ 285750 w 740569"/>
                <a:gd name="connsiteY4-106" fmla="*/ 64624 h 67811"/>
                <a:gd name="connsiteX5-107" fmla="*/ 431007 w 740569"/>
                <a:gd name="connsiteY5-108" fmla="*/ 36049 h 67811"/>
                <a:gd name="connsiteX6-109" fmla="*/ 733425 w 740569"/>
                <a:gd name="connsiteY6-110" fmla="*/ 36049 h 67811"/>
                <a:gd name="connsiteX7-111" fmla="*/ 740569 w 740569"/>
                <a:gd name="connsiteY7-112" fmla="*/ 36049 h 67811"/>
                <a:gd name="connsiteX0-113" fmla="*/ 0 w 740569"/>
                <a:gd name="connsiteY0-114" fmla="*/ 45574 h 64754"/>
                <a:gd name="connsiteX1-115" fmla="*/ 111919 w 740569"/>
                <a:gd name="connsiteY1-116" fmla="*/ 330 h 64754"/>
                <a:gd name="connsiteX2-117" fmla="*/ 152400 w 740569"/>
                <a:gd name="connsiteY2-118" fmla="*/ 57480 h 64754"/>
                <a:gd name="connsiteX3-119" fmla="*/ 238125 w 740569"/>
                <a:gd name="connsiteY3-120" fmla="*/ 21761 h 64754"/>
                <a:gd name="connsiteX4-121" fmla="*/ 285750 w 740569"/>
                <a:gd name="connsiteY4-122" fmla="*/ 64624 h 64754"/>
                <a:gd name="connsiteX5-123" fmla="*/ 431007 w 740569"/>
                <a:gd name="connsiteY5-124" fmla="*/ 36049 h 64754"/>
                <a:gd name="connsiteX6-125" fmla="*/ 733425 w 740569"/>
                <a:gd name="connsiteY6-126" fmla="*/ 36049 h 64754"/>
                <a:gd name="connsiteX7-127" fmla="*/ 740569 w 740569"/>
                <a:gd name="connsiteY7-128" fmla="*/ 36049 h 64754"/>
                <a:gd name="connsiteX0-129" fmla="*/ 0 w 740569"/>
                <a:gd name="connsiteY0-130" fmla="*/ 45574 h 64776"/>
                <a:gd name="connsiteX1-131" fmla="*/ 111919 w 740569"/>
                <a:gd name="connsiteY1-132" fmla="*/ 330 h 64776"/>
                <a:gd name="connsiteX2-133" fmla="*/ 152400 w 740569"/>
                <a:gd name="connsiteY2-134" fmla="*/ 57480 h 64776"/>
                <a:gd name="connsiteX3-135" fmla="*/ 238125 w 740569"/>
                <a:gd name="connsiteY3-136" fmla="*/ 21761 h 64776"/>
                <a:gd name="connsiteX4-137" fmla="*/ 311944 w 740569"/>
                <a:gd name="connsiteY4-138" fmla="*/ 64624 h 64776"/>
                <a:gd name="connsiteX5-139" fmla="*/ 431007 w 740569"/>
                <a:gd name="connsiteY5-140" fmla="*/ 36049 h 64776"/>
                <a:gd name="connsiteX6-141" fmla="*/ 733425 w 740569"/>
                <a:gd name="connsiteY6-142" fmla="*/ 36049 h 64776"/>
                <a:gd name="connsiteX7-143" fmla="*/ 740569 w 740569"/>
                <a:gd name="connsiteY7-144" fmla="*/ 36049 h 64776"/>
                <a:gd name="connsiteX0-145" fmla="*/ 0 w 758294"/>
                <a:gd name="connsiteY0-146" fmla="*/ 45574 h 64666"/>
                <a:gd name="connsiteX1-147" fmla="*/ 111919 w 758294"/>
                <a:gd name="connsiteY1-148" fmla="*/ 330 h 64666"/>
                <a:gd name="connsiteX2-149" fmla="*/ 152400 w 758294"/>
                <a:gd name="connsiteY2-150" fmla="*/ 57480 h 64666"/>
                <a:gd name="connsiteX3-151" fmla="*/ 238125 w 758294"/>
                <a:gd name="connsiteY3-152" fmla="*/ 21761 h 64666"/>
                <a:gd name="connsiteX4-153" fmla="*/ 311944 w 758294"/>
                <a:gd name="connsiteY4-154" fmla="*/ 64624 h 64666"/>
                <a:gd name="connsiteX5-155" fmla="*/ 423864 w 758294"/>
                <a:gd name="connsiteY5-156" fmla="*/ 12236 h 64666"/>
                <a:gd name="connsiteX6-157" fmla="*/ 733425 w 758294"/>
                <a:gd name="connsiteY6-158" fmla="*/ 36049 h 64666"/>
                <a:gd name="connsiteX7-159" fmla="*/ 740569 w 758294"/>
                <a:gd name="connsiteY7-160" fmla="*/ 36049 h 64666"/>
                <a:gd name="connsiteX0-161" fmla="*/ 0 w 950119"/>
                <a:gd name="connsiteY0-162" fmla="*/ 45574 h 64666"/>
                <a:gd name="connsiteX1-163" fmla="*/ 111919 w 950119"/>
                <a:gd name="connsiteY1-164" fmla="*/ 330 h 64666"/>
                <a:gd name="connsiteX2-165" fmla="*/ 152400 w 950119"/>
                <a:gd name="connsiteY2-166" fmla="*/ 57480 h 64666"/>
                <a:gd name="connsiteX3-167" fmla="*/ 238125 w 950119"/>
                <a:gd name="connsiteY3-168" fmla="*/ 21761 h 64666"/>
                <a:gd name="connsiteX4-169" fmla="*/ 311944 w 950119"/>
                <a:gd name="connsiteY4-170" fmla="*/ 64624 h 64666"/>
                <a:gd name="connsiteX5-171" fmla="*/ 423864 w 950119"/>
                <a:gd name="connsiteY5-172" fmla="*/ 12236 h 64666"/>
                <a:gd name="connsiteX6-173" fmla="*/ 733425 w 950119"/>
                <a:gd name="connsiteY6-174" fmla="*/ 36049 h 64666"/>
                <a:gd name="connsiteX7-175" fmla="*/ 950119 w 950119"/>
                <a:gd name="connsiteY7-176" fmla="*/ 36049 h 64666"/>
                <a:gd name="connsiteX0-177" fmla="*/ 0 w 950119"/>
                <a:gd name="connsiteY0-178" fmla="*/ 45574 h 64666"/>
                <a:gd name="connsiteX1-179" fmla="*/ 111919 w 950119"/>
                <a:gd name="connsiteY1-180" fmla="*/ 330 h 64666"/>
                <a:gd name="connsiteX2-181" fmla="*/ 152400 w 950119"/>
                <a:gd name="connsiteY2-182" fmla="*/ 57480 h 64666"/>
                <a:gd name="connsiteX3-183" fmla="*/ 238125 w 950119"/>
                <a:gd name="connsiteY3-184" fmla="*/ 21761 h 64666"/>
                <a:gd name="connsiteX4-185" fmla="*/ 311944 w 950119"/>
                <a:gd name="connsiteY4-186" fmla="*/ 64624 h 64666"/>
                <a:gd name="connsiteX5-187" fmla="*/ 423864 w 950119"/>
                <a:gd name="connsiteY5-188" fmla="*/ 12236 h 64666"/>
                <a:gd name="connsiteX6-189" fmla="*/ 738187 w 950119"/>
                <a:gd name="connsiteY6-190" fmla="*/ 14618 h 64666"/>
                <a:gd name="connsiteX7-191" fmla="*/ 950119 w 950119"/>
                <a:gd name="connsiteY7-192" fmla="*/ 36049 h 64666"/>
                <a:gd name="connsiteX0-193" fmla="*/ 0 w 985838"/>
                <a:gd name="connsiteY0-194" fmla="*/ 45574 h 64666"/>
                <a:gd name="connsiteX1-195" fmla="*/ 111919 w 985838"/>
                <a:gd name="connsiteY1-196" fmla="*/ 330 h 64666"/>
                <a:gd name="connsiteX2-197" fmla="*/ 152400 w 985838"/>
                <a:gd name="connsiteY2-198" fmla="*/ 57480 h 64666"/>
                <a:gd name="connsiteX3-199" fmla="*/ 238125 w 985838"/>
                <a:gd name="connsiteY3-200" fmla="*/ 21761 h 64666"/>
                <a:gd name="connsiteX4-201" fmla="*/ 311944 w 985838"/>
                <a:gd name="connsiteY4-202" fmla="*/ 64624 h 64666"/>
                <a:gd name="connsiteX5-203" fmla="*/ 423864 w 985838"/>
                <a:gd name="connsiteY5-204" fmla="*/ 12236 h 64666"/>
                <a:gd name="connsiteX6-205" fmla="*/ 738187 w 985838"/>
                <a:gd name="connsiteY6-206" fmla="*/ 14618 h 64666"/>
                <a:gd name="connsiteX7-207" fmla="*/ 985838 w 985838"/>
                <a:gd name="connsiteY7-208" fmla="*/ 16999 h 64666"/>
                <a:gd name="connsiteX0-209" fmla="*/ 0 w 964406"/>
                <a:gd name="connsiteY0-210" fmla="*/ 45574 h 64666"/>
                <a:gd name="connsiteX1-211" fmla="*/ 111919 w 964406"/>
                <a:gd name="connsiteY1-212" fmla="*/ 330 h 64666"/>
                <a:gd name="connsiteX2-213" fmla="*/ 152400 w 964406"/>
                <a:gd name="connsiteY2-214" fmla="*/ 57480 h 64666"/>
                <a:gd name="connsiteX3-215" fmla="*/ 238125 w 964406"/>
                <a:gd name="connsiteY3-216" fmla="*/ 21761 h 64666"/>
                <a:gd name="connsiteX4-217" fmla="*/ 311944 w 964406"/>
                <a:gd name="connsiteY4-218" fmla="*/ 64624 h 64666"/>
                <a:gd name="connsiteX5-219" fmla="*/ 423864 w 964406"/>
                <a:gd name="connsiteY5-220" fmla="*/ 12236 h 64666"/>
                <a:gd name="connsiteX6-221" fmla="*/ 738187 w 964406"/>
                <a:gd name="connsiteY6-222" fmla="*/ 14618 h 64666"/>
                <a:gd name="connsiteX7-223" fmla="*/ 964406 w 964406"/>
                <a:gd name="connsiteY7-224" fmla="*/ 7474 h 64666"/>
                <a:gd name="connsiteX0-225" fmla="*/ 0 w 962024"/>
                <a:gd name="connsiteY0-226" fmla="*/ 45574 h 64666"/>
                <a:gd name="connsiteX1-227" fmla="*/ 111919 w 962024"/>
                <a:gd name="connsiteY1-228" fmla="*/ 330 h 64666"/>
                <a:gd name="connsiteX2-229" fmla="*/ 152400 w 962024"/>
                <a:gd name="connsiteY2-230" fmla="*/ 57480 h 64666"/>
                <a:gd name="connsiteX3-231" fmla="*/ 238125 w 962024"/>
                <a:gd name="connsiteY3-232" fmla="*/ 21761 h 64666"/>
                <a:gd name="connsiteX4-233" fmla="*/ 311944 w 962024"/>
                <a:gd name="connsiteY4-234" fmla="*/ 64624 h 64666"/>
                <a:gd name="connsiteX5-235" fmla="*/ 423864 w 962024"/>
                <a:gd name="connsiteY5-236" fmla="*/ 12236 h 64666"/>
                <a:gd name="connsiteX6-237" fmla="*/ 738187 w 962024"/>
                <a:gd name="connsiteY6-238" fmla="*/ 14618 h 64666"/>
                <a:gd name="connsiteX7-239" fmla="*/ 962024 w 962024"/>
                <a:gd name="connsiteY7-240" fmla="*/ 14618 h 64666"/>
                <a:gd name="connsiteX0-241" fmla="*/ 0 w 845343"/>
                <a:gd name="connsiteY0-242" fmla="*/ 45574 h 64666"/>
                <a:gd name="connsiteX1-243" fmla="*/ 111919 w 845343"/>
                <a:gd name="connsiteY1-244" fmla="*/ 330 h 64666"/>
                <a:gd name="connsiteX2-245" fmla="*/ 152400 w 845343"/>
                <a:gd name="connsiteY2-246" fmla="*/ 57480 h 64666"/>
                <a:gd name="connsiteX3-247" fmla="*/ 238125 w 845343"/>
                <a:gd name="connsiteY3-248" fmla="*/ 21761 h 64666"/>
                <a:gd name="connsiteX4-249" fmla="*/ 311944 w 845343"/>
                <a:gd name="connsiteY4-250" fmla="*/ 64624 h 64666"/>
                <a:gd name="connsiteX5-251" fmla="*/ 423864 w 845343"/>
                <a:gd name="connsiteY5-252" fmla="*/ 12236 h 64666"/>
                <a:gd name="connsiteX6-253" fmla="*/ 738187 w 845343"/>
                <a:gd name="connsiteY6-254" fmla="*/ 14618 h 64666"/>
                <a:gd name="connsiteX7-255" fmla="*/ 845343 w 845343"/>
                <a:gd name="connsiteY7-256" fmla="*/ 14618 h 64666"/>
                <a:gd name="connsiteX0-257" fmla="*/ 0 w 904874"/>
                <a:gd name="connsiteY0-258" fmla="*/ 45574 h 64666"/>
                <a:gd name="connsiteX1-259" fmla="*/ 111919 w 904874"/>
                <a:gd name="connsiteY1-260" fmla="*/ 330 h 64666"/>
                <a:gd name="connsiteX2-261" fmla="*/ 152400 w 904874"/>
                <a:gd name="connsiteY2-262" fmla="*/ 57480 h 64666"/>
                <a:gd name="connsiteX3-263" fmla="*/ 238125 w 904874"/>
                <a:gd name="connsiteY3-264" fmla="*/ 21761 h 64666"/>
                <a:gd name="connsiteX4-265" fmla="*/ 311944 w 904874"/>
                <a:gd name="connsiteY4-266" fmla="*/ 64624 h 64666"/>
                <a:gd name="connsiteX5-267" fmla="*/ 423864 w 904874"/>
                <a:gd name="connsiteY5-268" fmla="*/ 12236 h 64666"/>
                <a:gd name="connsiteX6-269" fmla="*/ 738187 w 904874"/>
                <a:gd name="connsiteY6-270" fmla="*/ 14618 h 64666"/>
                <a:gd name="connsiteX7-271" fmla="*/ 904874 w 904874"/>
                <a:gd name="connsiteY7-272" fmla="*/ 14618 h 64666"/>
                <a:gd name="connsiteX0-273" fmla="*/ 0 w 904874"/>
                <a:gd name="connsiteY0-274" fmla="*/ 45574 h 64666"/>
                <a:gd name="connsiteX1-275" fmla="*/ 111919 w 904874"/>
                <a:gd name="connsiteY1-276" fmla="*/ 330 h 64666"/>
                <a:gd name="connsiteX2-277" fmla="*/ 152400 w 904874"/>
                <a:gd name="connsiteY2-278" fmla="*/ 57480 h 64666"/>
                <a:gd name="connsiteX3-279" fmla="*/ 238125 w 904874"/>
                <a:gd name="connsiteY3-280" fmla="*/ 21761 h 64666"/>
                <a:gd name="connsiteX4-281" fmla="*/ 311944 w 904874"/>
                <a:gd name="connsiteY4-282" fmla="*/ 64624 h 64666"/>
                <a:gd name="connsiteX5-283" fmla="*/ 423864 w 904874"/>
                <a:gd name="connsiteY5-284" fmla="*/ 12236 h 64666"/>
                <a:gd name="connsiteX6-285" fmla="*/ 740569 w 904874"/>
                <a:gd name="connsiteY6-286" fmla="*/ 14618 h 64666"/>
                <a:gd name="connsiteX7-287" fmla="*/ 904874 w 904874"/>
                <a:gd name="connsiteY7-288" fmla="*/ 14618 h 64666"/>
                <a:gd name="connsiteX0-289" fmla="*/ 0 w 904874"/>
                <a:gd name="connsiteY0-290" fmla="*/ 45574 h 64666"/>
                <a:gd name="connsiteX1-291" fmla="*/ 111919 w 904874"/>
                <a:gd name="connsiteY1-292" fmla="*/ 330 h 64666"/>
                <a:gd name="connsiteX2-293" fmla="*/ 152400 w 904874"/>
                <a:gd name="connsiteY2-294" fmla="*/ 57480 h 64666"/>
                <a:gd name="connsiteX3-295" fmla="*/ 238125 w 904874"/>
                <a:gd name="connsiteY3-296" fmla="*/ 21761 h 64666"/>
                <a:gd name="connsiteX4-297" fmla="*/ 311944 w 904874"/>
                <a:gd name="connsiteY4-298" fmla="*/ 64624 h 64666"/>
                <a:gd name="connsiteX5-299" fmla="*/ 423864 w 904874"/>
                <a:gd name="connsiteY5-300" fmla="*/ 12236 h 64666"/>
                <a:gd name="connsiteX6-301" fmla="*/ 740569 w 904874"/>
                <a:gd name="connsiteY6-302" fmla="*/ 14618 h 64666"/>
                <a:gd name="connsiteX7-303" fmla="*/ 904874 w 904874"/>
                <a:gd name="connsiteY7-304" fmla="*/ 14618 h 64666"/>
                <a:gd name="connsiteX0-305" fmla="*/ 0 w 904874"/>
                <a:gd name="connsiteY0-306" fmla="*/ 45574 h 64666"/>
                <a:gd name="connsiteX1-307" fmla="*/ 111919 w 904874"/>
                <a:gd name="connsiteY1-308" fmla="*/ 330 h 64666"/>
                <a:gd name="connsiteX2-309" fmla="*/ 152400 w 904874"/>
                <a:gd name="connsiteY2-310" fmla="*/ 57480 h 64666"/>
                <a:gd name="connsiteX3-311" fmla="*/ 238125 w 904874"/>
                <a:gd name="connsiteY3-312" fmla="*/ 21761 h 64666"/>
                <a:gd name="connsiteX4-313" fmla="*/ 311944 w 904874"/>
                <a:gd name="connsiteY4-314" fmla="*/ 64624 h 64666"/>
                <a:gd name="connsiteX5-315" fmla="*/ 423864 w 904874"/>
                <a:gd name="connsiteY5-316" fmla="*/ 12236 h 64666"/>
                <a:gd name="connsiteX6-317" fmla="*/ 904874 w 904874"/>
                <a:gd name="connsiteY6-318" fmla="*/ 14618 h 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4874" h="64666">
                  <a:moveTo>
                    <a:pt x="0" y="45574"/>
                  </a:moveTo>
                  <a:cubicBezTo>
                    <a:pt x="31750" y="36049"/>
                    <a:pt x="67469" y="-4035"/>
                    <a:pt x="111919" y="330"/>
                  </a:cubicBezTo>
                  <a:cubicBezTo>
                    <a:pt x="156369" y="4695"/>
                    <a:pt x="114300" y="47955"/>
                    <a:pt x="152400" y="57480"/>
                  </a:cubicBezTo>
                  <a:cubicBezTo>
                    <a:pt x="190500" y="67005"/>
                    <a:pt x="211534" y="20570"/>
                    <a:pt x="238125" y="21761"/>
                  </a:cubicBezTo>
                  <a:cubicBezTo>
                    <a:pt x="264716" y="22952"/>
                    <a:pt x="280988" y="66211"/>
                    <a:pt x="311944" y="64624"/>
                  </a:cubicBezTo>
                  <a:cubicBezTo>
                    <a:pt x="342900" y="63037"/>
                    <a:pt x="325042" y="20570"/>
                    <a:pt x="423864" y="12236"/>
                  </a:cubicBezTo>
                  <a:cubicBezTo>
                    <a:pt x="522686" y="3902"/>
                    <a:pt x="804664" y="14122"/>
                    <a:pt x="904874" y="14618"/>
                  </a:cubicBezTo>
                </a:path>
              </a:pathLst>
            </a:custGeom>
            <a:noFill/>
            <a:ln w="12700">
              <a:solidFill>
                <a:srgbClr val="D9AA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0"/>
            </a:p>
          </p:txBody>
        </p:sp>
        <p:cxnSp>
          <p:nvCxnSpPr>
            <p:cNvPr id="68" name="直接连接符 67"/>
            <p:cNvCxnSpPr>
              <a:stCxn id="67" idx="6"/>
            </p:cNvCxnSpPr>
            <p:nvPr/>
          </p:nvCxnSpPr>
          <p:spPr>
            <a:xfrm>
              <a:off x="1193007" y="497681"/>
              <a:ext cx="7867866" cy="4366"/>
            </a:xfrm>
            <a:prstGeom prst="line">
              <a:avLst/>
            </a:prstGeom>
            <a:noFill/>
            <a:ln w="12700">
              <a:solidFill>
                <a:srgbClr val="D9AA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278259" y="2408385"/>
              <a:ext cx="5865742" cy="2712034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/>
        </p:nvSpPr>
        <p:spPr>
          <a:xfrm>
            <a:off x="0" y="2082225"/>
            <a:ext cx="6299200" cy="1207075"/>
          </a:xfrm>
          <a:custGeom>
            <a:avLst/>
            <a:gdLst>
              <a:gd name="connsiteX0" fmla="*/ 0 w 6299200"/>
              <a:gd name="connsiteY0" fmla="*/ 0 h 1207075"/>
              <a:gd name="connsiteX1" fmla="*/ 6299200 w 6299200"/>
              <a:gd name="connsiteY1" fmla="*/ 0 h 1207075"/>
              <a:gd name="connsiteX2" fmla="*/ 6299200 w 6299200"/>
              <a:gd name="connsiteY2" fmla="*/ 1207075 h 1207075"/>
              <a:gd name="connsiteX3" fmla="*/ 0 w 6299200"/>
              <a:gd name="connsiteY3" fmla="*/ 1207075 h 1207075"/>
              <a:gd name="connsiteX4" fmla="*/ 0 w 6299200"/>
              <a:gd name="connsiteY4" fmla="*/ 0 h 1207075"/>
              <a:gd name="connsiteX0-1" fmla="*/ 0 w 6299200"/>
              <a:gd name="connsiteY0-2" fmla="*/ 0 h 1207075"/>
              <a:gd name="connsiteX1-3" fmla="*/ 5778500 w 6299200"/>
              <a:gd name="connsiteY1-4" fmla="*/ 12700 h 1207075"/>
              <a:gd name="connsiteX2-5" fmla="*/ 6299200 w 6299200"/>
              <a:gd name="connsiteY2-6" fmla="*/ 1207075 h 1207075"/>
              <a:gd name="connsiteX3-7" fmla="*/ 0 w 6299200"/>
              <a:gd name="connsiteY3-8" fmla="*/ 1207075 h 1207075"/>
              <a:gd name="connsiteX4-9" fmla="*/ 0 w 6299200"/>
              <a:gd name="connsiteY4-10" fmla="*/ 0 h 1207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299200" h="1207075">
                <a:moveTo>
                  <a:pt x="0" y="0"/>
                </a:moveTo>
                <a:lnTo>
                  <a:pt x="5778500" y="12700"/>
                </a:lnTo>
                <a:lnTo>
                  <a:pt x="6299200" y="1207075"/>
                </a:lnTo>
                <a:lnTo>
                  <a:pt x="0" y="1207075"/>
                </a:lnTo>
                <a:lnTo>
                  <a:pt x="0" y="0"/>
                </a:lnTo>
                <a:close/>
              </a:path>
            </a:pathLst>
          </a:custGeom>
          <a:solidFill>
            <a:srgbClr val="2C472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1236" y="1535442"/>
            <a:ext cx="1722864" cy="546783"/>
            <a:chOff x="804436" y="786717"/>
            <a:chExt cx="1722864" cy="546783"/>
          </a:xfrm>
        </p:grpSpPr>
        <p:sp>
          <p:nvSpPr>
            <p:cNvPr id="34" name="五边形 33"/>
            <p:cNvSpPr/>
            <p:nvPr/>
          </p:nvSpPr>
          <p:spPr>
            <a:xfrm>
              <a:off x="804436" y="786717"/>
              <a:ext cx="1722864" cy="546783"/>
            </a:xfrm>
            <a:prstGeom prst="homePlate">
              <a:avLst/>
            </a:prstGeom>
            <a:solidFill>
              <a:srgbClr val="DBB0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04436" y="81028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/>
                <a:t>第一部分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01236" y="2352970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18774" y="3272233"/>
            <a:ext cx="2409931" cy="925549"/>
            <a:chOff x="6186488" y="3445086"/>
            <a:chExt cx="2562225" cy="984039"/>
          </a:xfrm>
        </p:grpSpPr>
        <p:sp>
          <p:nvSpPr>
            <p:cNvPr id="40" name="Presentation Title Rectangle"/>
            <p:cNvSpPr txBox="1"/>
            <p:nvPr/>
          </p:nvSpPr>
          <p:spPr bwMode="auto">
            <a:xfrm>
              <a:off x="6240810" y="3445086"/>
              <a:ext cx="2507903" cy="808944"/>
            </a:xfrm>
            <a:prstGeom prst="rect">
              <a:avLst/>
            </a:prstGeom>
            <a:solidFill>
              <a:srgbClr val="D9AA27"/>
            </a:solidFill>
            <a:effectLst/>
          </p:spPr>
          <p:txBody>
            <a:bodyPr lIns="172010" rIns="129007" bIns="172010"/>
            <a:lstStyle>
              <a:defPPr>
                <a:defRPr lang="en-US"/>
              </a:defPPr>
              <a:lvl1pPr marR="0" lvl="0" indent="0" defTabSz="914400" fontAlgn="auto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000" b="0" i="0" u="none" strike="noStrike" kern="0" cap="none" spc="0" normalizeH="0" baseline="0">
                  <a:ln w="3175">
                    <a:noFill/>
                  </a:ln>
                  <a:gradFill flip="none" rotWithShape="1">
                    <a:gsLst>
                      <a:gs pos="4583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effectLst/>
                  <a:uLnTx/>
                  <a:uFillTx/>
                  <a:latin typeface="Segoe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endParaRPr lang="en-US" sz="1975" b="1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endParaRPr lang="en-US" sz="1975" b="1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endParaRPr lang="en-US" sz="1975" b="1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endParaRPr lang="en-US" sz="1975" b="1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endParaRPr lang="en-US" sz="1975" b="1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endParaRPr lang="en-US" sz="1975" b="1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endParaRPr lang="en-US" sz="1975" b="1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Presentation Title Rectangle"/>
            <p:cNvSpPr txBox="1"/>
            <p:nvPr/>
          </p:nvSpPr>
          <p:spPr bwMode="auto">
            <a:xfrm>
              <a:off x="6186488" y="3471863"/>
              <a:ext cx="2508250" cy="957262"/>
            </a:xfrm>
            <a:prstGeom prst="rect">
              <a:avLst/>
            </a:prstGeom>
            <a:noFill/>
            <a:effectLst/>
          </p:spPr>
          <p:txBody>
            <a:bodyPr lIns="129007" rIns="43002"/>
            <a:lstStyle>
              <a:lvl1pPr defTabSz="91313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91313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91313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91313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91313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zh-CN" altLang="en-US" sz="1130" dirty="0">
                  <a:solidFill>
                    <a:srgbClr val="FFFFFF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单击此处添加文本</a:t>
              </a:r>
              <a:endParaRPr lang="en-US" altLang="zh-CN" sz="1130" dirty="0">
                <a:solidFill>
                  <a:srgbClr val="FFFFFF"/>
                </a:solidFill>
                <a:latin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130" dirty="0">
                  <a:solidFill>
                    <a:srgbClr val="FFFFFF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单击此处添加文本</a:t>
              </a:r>
              <a:endParaRPr lang="en-US" altLang="zh-CN" sz="1130" dirty="0">
                <a:solidFill>
                  <a:srgbClr val="FFFFFF"/>
                </a:solidFill>
                <a:latin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130" dirty="0">
                  <a:solidFill>
                    <a:srgbClr val="FFFFFF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单击此处添加文本</a:t>
              </a:r>
              <a:endParaRPr lang="en-US" altLang="zh-CN" sz="1130" dirty="0">
                <a:solidFill>
                  <a:srgbClr val="FFFFFF"/>
                </a:solidFill>
                <a:latin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69867" y="1366786"/>
            <a:ext cx="2358838" cy="1848812"/>
            <a:chOff x="6240810" y="1419225"/>
            <a:chExt cx="2507903" cy="1965647"/>
          </a:xfrm>
        </p:grpSpPr>
        <p:sp>
          <p:nvSpPr>
            <p:cNvPr id="42" name="Presentation Title Rectangle"/>
            <p:cNvSpPr txBox="1"/>
            <p:nvPr/>
          </p:nvSpPr>
          <p:spPr bwMode="auto">
            <a:xfrm>
              <a:off x="6240810" y="1419225"/>
              <a:ext cx="2507903" cy="1965647"/>
            </a:xfrm>
            <a:prstGeom prst="rect">
              <a:avLst/>
            </a:prstGeom>
            <a:solidFill>
              <a:srgbClr val="A27802"/>
            </a:solidFill>
            <a:effectLst/>
          </p:spPr>
          <p:txBody>
            <a:bodyPr lIns="172010" rIns="129007" bIns="172010"/>
            <a:lstStyle>
              <a:defPPr>
                <a:defRPr lang="en-US"/>
              </a:defPPr>
              <a:lvl1pPr marR="0" lvl="0" indent="0" defTabSz="914400" fontAlgn="auto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000" b="0" i="0" u="none" strike="noStrike" kern="0" cap="none" spc="0" normalizeH="0" baseline="0">
                  <a:ln w="3175">
                    <a:noFill/>
                  </a:ln>
                  <a:gradFill flip="none" rotWithShape="1">
                    <a:gsLst>
                      <a:gs pos="4583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effectLst/>
                  <a:uLnTx/>
                  <a:uFillTx/>
                  <a:latin typeface="Segoe"/>
                  <a:cs typeface="Arial" panose="020B0604020202020204" pitchFamily="34" charset="0"/>
                </a:defRPr>
              </a:lvl1pPr>
            </a:lstStyle>
            <a:p>
              <a:pPr defTabSz="645160">
                <a:defRPr/>
              </a:pPr>
              <a:r>
                <a:rPr lang="zh-CN" altLang="en-US" sz="2255" b="1" dirty="0">
                  <a:latin typeface="Segoe UI Light" panose="020B0502040204020203" pitchFamily="34" charset="0"/>
                  <a:cs typeface="Segoe UI" panose="020B0502040204020203" pitchFamily="34" charset="0"/>
                </a:rPr>
                <a:t>主题三</a:t>
              </a:r>
              <a:endParaRPr lang="en-US" altLang="zh-CN" sz="2255" b="1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9232" name="Picture 6" descr="\\MAGNUM\Projects\Microsoft\Cloud Power FY12\Design\Icons\PNGs\Virtual_Network.png"/>
            <p:cNvPicPr>
              <a:picLocks noChangeAspect="1" noChangeArrowheads="1"/>
            </p:cNvPicPr>
            <p:nvPr/>
          </p:nvPicPr>
          <p:blipFill>
            <a:blip r:embed="rId3" cstate="screen">
              <a:lum bright="100000"/>
            </a:blip>
            <a:srcRect/>
            <a:stretch>
              <a:fillRect/>
            </a:stretch>
          </p:blipFill>
          <p:spPr bwMode="auto">
            <a:xfrm>
              <a:off x="6843789" y="1890392"/>
              <a:ext cx="1301946" cy="130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694311" y="3272233"/>
            <a:ext cx="2596573" cy="925549"/>
            <a:chOff x="738188" y="3445086"/>
            <a:chExt cx="2760662" cy="984039"/>
          </a:xfrm>
        </p:grpSpPr>
        <p:sp>
          <p:nvSpPr>
            <p:cNvPr id="45" name="Presentation Title Rectangle"/>
            <p:cNvSpPr txBox="1"/>
            <p:nvPr/>
          </p:nvSpPr>
          <p:spPr bwMode="auto">
            <a:xfrm>
              <a:off x="960051" y="3445086"/>
              <a:ext cx="2505976" cy="808944"/>
            </a:xfrm>
            <a:prstGeom prst="rect">
              <a:avLst/>
            </a:prstGeom>
            <a:solidFill>
              <a:srgbClr val="A27802"/>
            </a:solidFill>
            <a:effectLst/>
          </p:spPr>
          <p:txBody>
            <a:bodyPr lIns="172010" rIns="129007" bIns="17201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3600" b="1" i="0" kern="1200" cap="none" spc="-100" baseline="0">
                  <a:ln w="3175">
                    <a:noFill/>
                  </a:ln>
                  <a:gradFill flip="none" rotWithShape="1">
                    <a:gsLst>
                      <a:gs pos="4583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effectLst/>
                  <a:latin typeface="+mj-lt"/>
                  <a:ea typeface="+mn-ea"/>
                  <a:cs typeface="Arial" panose="020B0604020202020204" pitchFamily="34" charset="0"/>
                </a:defRPr>
              </a:lvl1pPr>
            </a:lstStyle>
            <a:p>
              <a:pPr defTabSz="645160">
                <a:defRPr/>
              </a:pPr>
              <a:endParaRPr sz="1975" kern="0" spc="0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 defTabSz="645160">
                <a:defRPr/>
              </a:pPr>
              <a:endParaRPr sz="1975" kern="0" spc="0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 defTabSz="645160">
                <a:defRPr/>
              </a:pPr>
              <a:endParaRPr sz="1975" kern="0" spc="0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 defTabSz="645160">
                <a:defRPr/>
              </a:pPr>
              <a:endParaRPr sz="1975" kern="0" spc="0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 defTabSz="645160">
                <a:defRPr/>
              </a:pPr>
              <a:endParaRPr sz="1975" kern="0" spc="0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 defTabSz="645160">
                <a:defRPr/>
              </a:pPr>
              <a:endParaRPr sz="1975" kern="0" spc="0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 defTabSz="645160">
                <a:defRPr/>
              </a:pPr>
              <a:endParaRPr sz="1975" kern="0" spc="0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Presentation Title Rectangle"/>
            <p:cNvSpPr txBox="1"/>
            <p:nvPr/>
          </p:nvSpPr>
          <p:spPr bwMode="auto">
            <a:xfrm>
              <a:off x="738188" y="3471863"/>
              <a:ext cx="2760662" cy="957262"/>
            </a:xfrm>
            <a:prstGeom prst="rect">
              <a:avLst/>
            </a:prstGeom>
            <a:noFill/>
            <a:effectLst/>
          </p:spPr>
          <p:txBody>
            <a:bodyPr lIns="129007" rIns="43002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3600" b="1" i="0" kern="1200" cap="none" spc="-100" baseline="0">
                  <a:ln w="3175">
                    <a:noFill/>
                  </a:ln>
                  <a:gradFill flip="none" rotWithShape="1">
                    <a:gsLst>
                      <a:gs pos="4583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effectLst/>
                  <a:latin typeface="+mj-lt"/>
                  <a:ea typeface="+mn-ea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10000"/>
                </a:lnSpc>
                <a:defRPr/>
              </a:pPr>
              <a:r>
                <a:rPr lang="zh-CN" altLang="en-US" sz="1130" b="0" kern="0" spc="0" dirty="0">
                  <a:solidFill>
                    <a:sysClr val="window" lastClr="FFFFFF"/>
                  </a:solidFill>
                  <a:latin typeface="+mj-ea"/>
                  <a:ea typeface="+mj-ea"/>
                  <a:cs typeface="Segoe UI" panose="020B0502040204020203" pitchFamily="34" charset="0"/>
                </a:rPr>
                <a:t>单击此处添加文本</a:t>
              </a:r>
              <a:endParaRPr altLang="zh-CN" sz="1130" b="0" kern="0" spc="0" dirty="0">
                <a:solidFill>
                  <a:sysClr val="window" lastClr="FFFFFF"/>
                </a:solidFill>
                <a:latin typeface="+mj-ea"/>
                <a:ea typeface="+mj-ea"/>
                <a:cs typeface="Segoe UI" panose="020B0502040204020203" pitchFamily="34" charset="0"/>
              </a:endParaRPr>
            </a:p>
            <a:p>
              <a:pPr algn="ctr">
                <a:lnSpc>
                  <a:spcPct val="110000"/>
                </a:lnSpc>
                <a:defRPr/>
              </a:pPr>
              <a:r>
                <a:rPr lang="zh-CN" altLang="en-US" sz="1130" b="0" kern="0" spc="0" dirty="0">
                  <a:solidFill>
                    <a:sysClr val="window" lastClr="FFFFFF"/>
                  </a:solidFill>
                  <a:latin typeface="+mj-ea"/>
                  <a:cs typeface="Segoe UI" panose="020B0502040204020203" pitchFamily="34" charset="0"/>
                </a:rPr>
                <a:t>单击此处添加文本</a:t>
              </a:r>
              <a:endParaRPr altLang="zh-CN" sz="1130" b="0" kern="0" spc="0" dirty="0">
                <a:solidFill>
                  <a:sysClr val="window" lastClr="FFFFFF"/>
                </a:solidFill>
                <a:latin typeface="+mj-ea"/>
                <a:cs typeface="Segoe UI" panose="020B0502040204020203" pitchFamily="34" charset="0"/>
              </a:endParaRPr>
            </a:p>
            <a:p>
              <a:pPr algn="ctr">
                <a:lnSpc>
                  <a:spcPct val="110000"/>
                </a:lnSpc>
                <a:defRPr/>
              </a:pPr>
              <a:r>
                <a:rPr lang="zh-CN" altLang="en-US" sz="1130" b="0" kern="0" spc="0" dirty="0">
                  <a:solidFill>
                    <a:sysClr val="window" lastClr="FFFFFF"/>
                  </a:solidFill>
                  <a:latin typeface="+mj-ea"/>
                  <a:cs typeface="Segoe UI" panose="020B0502040204020203" pitchFamily="34" charset="0"/>
                </a:rPr>
                <a:t>单击此处添加文本</a:t>
              </a:r>
              <a:endParaRPr altLang="zh-CN" sz="1130" b="0" kern="0" spc="0" dirty="0">
                <a:solidFill>
                  <a:sysClr val="window" lastClr="FFFFFF"/>
                </a:solidFill>
                <a:latin typeface="+mj-ea"/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02987" y="1366786"/>
            <a:ext cx="2357025" cy="2072818"/>
            <a:chOff x="960051" y="1419225"/>
            <a:chExt cx="2505976" cy="2203809"/>
          </a:xfrm>
        </p:grpSpPr>
        <p:sp>
          <p:nvSpPr>
            <p:cNvPr id="47" name="Presentation Title Rectangle"/>
            <p:cNvSpPr txBox="1"/>
            <p:nvPr/>
          </p:nvSpPr>
          <p:spPr bwMode="auto">
            <a:xfrm>
              <a:off x="960051" y="1419225"/>
              <a:ext cx="2505976" cy="19656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txBody>
            <a:bodyPr lIns="172010" rIns="129007" bIns="17201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3600" b="1" i="0" kern="1200" cap="none" spc="-100" baseline="0">
                  <a:ln w="3175">
                    <a:noFill/>
                  </a:ln>
                  <a:gradFill flip="none" rotWithShape="1">
                    <a:gsLst>
                      <a:gs pos="4583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effectLst/>
                  <a:latin typeface="+mj-lt"/>
                  <a:ea typeface="+mn-ea"/>
                  <a:cs typeface="Arial" panose="020B0604020202020204" pitchFamily="34" charset="0"/>
                </a:defRPr>
              </a:lvl1pPr>
            </a:lstStyle>
            <a:p>
              <a:pPr defTabSz="645160">
                <a:defRPr/>
              </a:pPr>
              <a:r>
                <a:rPr lang="zh-CN" altLang="en-US" sz="2255" kern="0" spc="0" dirty="0">
                  <a:latin typeface="Segoe UI Light" panose="020B0502040204020203" pitchFamily="34" charset="0"/>
                  <a:cs typeface="Segoe UI" panose="020B0502040204020203" pitchFamily="34" charset="0"/>
                </a:rPr>
                <a:t>主题一</a:t>
              </a:r>
              <a:endParaRPr sz="2255" kern="0" spc="0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9228" name="Picture 2" descr="\\MAGNUM\Projects\Microsoft\Cloud Power FY12\Design\Icons\PNGs\Cloud_on_your_terms.png"/>
            <p:cNvPicPr>
              <a:picLocks noChangeAspect="1" noChangeArrowheads="1"/>
            </p:cNvPicPr>
            <p:nvPr/>
          </p:nvPicPr>
          <p:blipFill>
            <a:blip r:embed="rId4" cstate="screen">
              <a:lum bright="100000"/>
            </a:blip>
            <a:srcRect/>
            <a:stretch>
              <a:fillRect/>
            </a:stretch>
          </p:blipFill>
          <p:spPr bwMode="auto">
            <a:xfrm>
              <a:off x="1137356" y="1419226"/>
              <a:ext cx="2104229" cy="220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335679" y="3272233"/>
            <a:ext cx="2409931" cy="925549"/>
            <a:chOff x="3546475" y="3445086"/>
            <a:chExt cx="2562225" cy="984039"/>
          </a:xfrm>
        </p:grpSpPr>
        <p:sp>
          <p:nvSpPr>
            <p:cNvPr id="50" name="Presentation Title Rectangle"/>
            <p:cNvSpPr txBox="1"/>
            <p:nvPr/>
          </p:nvSpPr>
          <p:spPr bwMode="auto">
            <a:xfrm>
              <a:off x="3600796" y="3445086"/>
              <a:ext cx="2507904" cy="80894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txBody>
            <a:bodyPr lIns="172010" rIns="129007" bIns="172010"/>
            <a:lstStyle>
              <a:defPPr>
                <a:defRPr lang="en-US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700" b="1" i="0" cap="none" spc="0" baseline="0">
                  <a:ln w="3175">
                    <a:noFill/>
                  </a:ln>
                  <a:gradFill flip="none" rotWithShape="1">
                    <a:gsLst>
                      <a:gs pos="4583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effectLst/>
                  <a:latin typeface="+mj-lt"/>
                  <a:cs typeface="Arial" panose="020B0604020202020204" pitchFamily="34" charset="0"/>
                </a:defRPr>
              </a:lvl1pPr>
            </a:lstStyle>
            <a:p>
              <a:pPr defTabSz="645160">
                <a:defRPr/>
              </a:pPr>
              <a:endParaRPr lang="en-US" sz="1975" kern="0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 defTabSz="645160">
                <a:defRPr/>
              </a:pPr>
              <a:endParaRPr lang="en-US" sz="1975" kern="0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 defTabSz="645160">
                <a:defRPr/>
              </a:pPr>
              <a:endParaRPr lang="en-US" sz="1975" kern="0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 defTabSz="645160">
                <a:defRPr/>
              </a:pPr>
              <a:endParaRPr lang="en-US" sz="1975" kern="0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 defTabSz="645160">
                <a:defRPr/>
              </a:pPr>
              <a:endParaRPr lang="en-US" sz="1975" kern="0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 defTabSz="645160">
                <a:defRPr/>
              </a:pPr>
              <a:endParaRPr lang="en-US" sz="1975" kern="0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  <a:p>
              <a:pPr defTabSz="645160">
                <a:defRPr/>
              </a:pPr>
              <a:endParaRPr lang="en-US" sz="1975" kern="0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Presentation Title Rectangle"/>
            <p:cNvSpPr txBox="1"/>
            <p:nvPr/>
          </p:nvSpPr>
          <p:spPr bwMode="auto">
            <a:xfrm>
              <a:off x="3546475" y="3471863"/>
              <a:ext cx="2508250" cy="957262"/>
            </a:xfrm>
            <a:prstGeom prst="rect">
              <a:avLst/>
            </a:prstGeom>
            <a:noFill/>
            <a:effectLst/>
          </p:spPr>
          <p:txBody>
            <a:bodyPr lIns="129007" rIns="43002"/>
            <a:lstStyle>
              <a:defPPr>
                <a:defRPr lang="en-US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700" b="1" i="0" cap="none" spc="0" baseline="0">
                  <a:ln w="3175">
                    <a:noFill/>
                  </a:ln>
                  <a:gradFill flip="none" rotWithShape="1">
                    <a:gsLst>
                      <a:gs pos="4583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effectLst/>
                  <a:latin typeface="+mj-lt"/>
                  <a:cs typeface="Arial" panose="020B0604020202020204" pitchFamily="34" charset="0"/>
                </a:defRPr>
              </a:lvl1pPr>
            </a:lstStyle>
            <a:p>
              <a:pPr algn="ctr" defTabSz="859790">
                <a:lnSpc>
                  <a:spcPct val="110000"/>
                </a:lnSpc>
                <a:defRPr/>
              </a:pPr>
              <a:r>
                <a:rPr lang="zh-CN" altLang="en-US" sz="1130" b="0" kern="0" dirty="0">
                  <a:solidFill>
                    <a:sysClr val="window" lastClr="FFFFFF"/>
                  </a:solidFill>
                  <a:latin typeface="+mj-ea"/>
                  <a:cs typeface="Segoe UI" panose="020B0502040204020203" pitchFamily="34" charset="0"/>
                </a:rPr>
                <a:t>单击此处添加文本</a:t>
              </a:r>
              <a:endParaRPr lang="en-US" altLang="zh-CN" sz="1130" b="0" kern="0" dirty="0">
                <a:solidFill>
                  <a:sysClr val="window" lastClr="FFFFFF"/>
                </a:solidFill>
                <a:latin typeface="+mj-ea"/>
                <a:cs typeface="Segoe UI" panose="020B0502040204020203" pitchFamily="34" charset="0"/>
              </a:endParaRPr>
            </a:p>
            <a:p>
              <a:pPr algn="ctr" defTabSz="910590">
                <a:lnSpc>
                  <a:spcPct val="110000"/>
                </a:lnSpc>
                <a:defRPr/>
              </a:pPr>
              <a:r>
                <a:rPr lang="zh-CN" altLang="en-US" sz="1130" b="0" kern="0" dirty="0">
                  <a:solidFill>
                    <a:sysClr val="window" lastClr="FFFFFF"/>
                  </a:solidFill>
                  <a:latin typeface="+mj-ea"/>
                  <a:cs typeface="Segoe UI" panose="020B0502040204020203" pitchFamily="34" charset="0"/>
                </a:rPr>
                <a:t>单击此处添加文本</a:t>
              </a:r>
              <a:endParaRPr lang="en-US" altLang="zh-CN" sz="1130" b="0" kern="0" dirty="0">
                <a:solidFill>
                  <a:sysClr val="window" lastClr="FFFFFF"/>
                </a:solidFill>
                <a:latin typeface="+mj-ea"/>
                <a:cs typeface="Segoe UI" panose="020B0502040204020203" pitchFamily="34" charset="0"/>
              </a:endParaRPr>
            </a:p>
            <a:p>
              <a:pPr algn="ctr" defTabSz="910590">
                <a:lnSpc>
                  <a:spcPct val="110000"/>
                </a:lnSpc>
                <a:defRPr/>
              </a:pPr>
              <a:r>
                <a:rPr lang="zh-CN" altLang="en-US" sz="1130" b="0" kern="0" dirty="0">
                  <a:solidFill>
                    <a:sysClr val="window" lastClr="FFFFFF"/>
                  </a:solidFill>
                  <a:latin typeface="+mj-ea"/>
                  <a:cs typeface="Segoe UI" panose="020B0502040204020203" pitchFamily="34" charset="0"/>
                </a:rPr>
                <a:t>单击此处添加文本</a:t>
              </a:r>
              <a:endParaRPr lang="en-US" altLang="zh-CN" sz="1130" b="0" kern="0" dirty="0">
                <a:solidFill>
                  <a:sysClr val="window" lastClr="FFFFFF"/>
                </a:solidFill>
                <a:latin typeface="+mj-ea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86771" y="1366786"/>
            <a:ext cx="2358839" cy="1848812"/>
            <a:chOff x="3600796" y="1419225"/>
            <a:chExt cx="2507904" cy="1965647"/>
          </a:xfrm>
        </p:grpSpPr>
        <p:sp>
          <p:nvSpPr>
            <p:cNvPr id="52" name="Presentation Title Rectangle"/>
            <p:cNvSpPr txBox="1"/>
            <p:nvPr/>
          </p:nvSpPr>
          <p:spPr bwMode="auto">
            <a:xfrm>
              <a:off x="3600796" y="1419225"/>
              <a:ext cx="2507904" cy="1965647"/>
            </a:xfrm>
            <a:prstGeom prst="rect">
              <a:avLst/>
            </a:prstGeom>
            <a:solidFill>
              <a:srgbClr val="D9AA27"/>
            </a:solidFill>
            <a:effectLst/>
          </p:spPr>
          <p:txBody>
            <a:bodyPr lIns="172010" rIns="129007" bIns="172010"/>
            <a:lstStyle>
              <a:defPPr>
                <a:defRPr lang="en-US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700" b="1" i="0" cap="none" spc="0" baseline="0">
                  <a:ln w="3175">
                    <a:noFill/>
                  </a:ln>
                  <a:gradFill flip="none" rotWithShape="1">
                    <a:gsLst>
                      <a:gs pos="4583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effectLst/>
                  <a:latin typeface="+mj-lt"/>
                  <a:cs typeface="Arial" panose="020B0604020202020204" pitchFamily="34" charset="0"/>
                </a:defRPr>
              </a:lvl1pPr>
            </a:lstStyle>
            <a:p>
              <a:pPr defTabSz="645160">
                <a:defRPr/>
              </a:pPr>
              <a:r>
                <a:rPr lang="zh-CN" altLang="en-US" sz="2255" kern="0" dirty="0">
                  <a:latin typeface="Segoe UI Light" panose="020B0502040204020203" pitchFamily="34" charset="0"/>
                  <a:cs typeface="Segoe UI" panose="020B0502040204020203" pitchFamily="34" charset="0"/>
                </a:rPr>
                <a:t>主题二</a:t>
              </a:r>
              <a:endParaRPr lang="en-US" altLang="zh-CN" sz="2255" kern="0" dirty="0">
                <a:latin typeface="Segoe UI Light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Freeform 15"/>
            <p:cNvSpPr>
              <a:spLocks noEditPoints="1"/>
            </p:cNvSpPr>
            <p:nvPr/>
          </p:nvSpPr>
          <p:spPr bwMode="black">
            <a:xfrm>
              <a:off x="4384675" y="2070100"/>
              <a:ext cx="939800" cy="941388"/>
            </a:xfrm>
            <a:custGeom>
              <a:avLst/>
              <a:gdLst>
                <a:gd name="T0" fmla="*/ 455 w 708"/>
                <a:gd name="T1" fmla="*/ 121 h 709"/>
                <a:gd name="T2" fmla="*/ 392 w 708"/>
                <a:gd name="T3" fmla="*/ 121 h 709"/>
                <a:gd name="T4" fmla="*/ 392 w 708"/>
                <a:gd name="T5" fmla="*/ 206 h 709"/>
                <a:gd name="T6" fmla="*/ 316 w 708"/>
                <a:gd name="T7" fmla="*/ 206 h 709"/>
                <a:gd name="T8" fmla="*/ 316 w 708"/>
                <a:gd name="T9" fmla="*/ 121 h 709"/>
                <a:gd name="T10" fmla="*/ 250 w 708"/>
                <a:gd name="T11" fmla="*/ 121 h 709"/>
                <a:gd name="T12" fmla="*/ 354 w 708"/>
                <a:gd name="T13" fmla="*/ 0 h 709"/>
                <a:gd name="T14" fmla="*/ 455 w 708"/>
                <a:gd name="T15" fmla="*/ 121 h 709"/>
                <a:gd name="T16" fmla="*/ 205 w 708"/>
                <a:gd name="T17" fmla="*/ 371 h 709"/>
                <a:gd name="T18" fmla="*/ 139 w 708"/>
                <a:gd name="T19" fmla="*/ 371 h 709"/>
                <a:gd name="T20" fmla="*/ 139 w 708"/>
                <a:gd name="T21" fmla="*/ 456 h 709"/>
                <a:gd name="T22" fmla="*/ 63 w 708"/>
                <a:gd name="T23" fmla="*/ 456 h 709"/>
                <a:gd name="T24" fmla="*/ 63 w 708"/>
                <a:gd name="T25" fmla="*/ 371 h 709"/>
                <a:gd name="T26" fmla="*/ 0 w 708"/>
                <a:gd name="T27" fmla="*/ 371 h 709"/>
                <a:gd name="T28" fmla="*/ 101 w 708"/>
                <a:gd name="T29" fmla="*/ 251 h 709"/>
                <a:gd name="T30" fmla="*/ 205 w 708"/>
                <a:gd name="T31" fmla="*/ 371 h 709"/>
                <a:gd name="T32" fmla="*/ 205 w 708"/>
                <a:gd name="T33" fmla="*/ 503 h 709"/>
                <a:gd name="T34" fmla="*/ 0 w 708"/>
                <a:gd name="T35" fmla="*/ 503 h 709"/>
                <a:gd name="T36" fmla="*/ 0 w 708"/>
                <a:gd name="T37" fmla="*/ 709 h 709"/>
                <a:gd name="T38" fmla="*/ 205 w 708"/>
                <a:gd name="T39" fmla="*/ 709 h 709"/>
                <a:gd name="T40" fmla="*/ 205 w 708"/>
                <a:gd name="T41" fmla="*/ 503 h 709"/>
                <a:gd name="T42" fmla="*/ 708 w 708"/>
                <a:gd name="T43" fmla="*/ 503 h 709"/>
                <a:gd name="T44" fmla="*/ 503 w 708"/>
                <a:gd name="T45" fmla="*/ 503 h 709"/>
                <a:gd name="T46" fmla="*/ 503 w 708"/>
                <a:gd name="T47" fmla="*/ 709 h 709"/>
                <a:gd name="T48" fmla="*/ 708 w 708"/>
                <a:gd name="T49" fmla="*/ 709 h 709"/>
                <a:gd name="T50" fmla="*/ 708 w 708"/>
                <a:gd name="T51" fmla="*/ 503 h 709"/>
                <a:gd name="T52" fmla="*/ 708 w 708"/>
                <a:gd name="T53" fmla="*/ 0 h 709"/>
                <a:gd name="T54" fmla="*/ 503 w 708"/>
                <a:gd name="T55" fmla="*/ 0 h 709"/>
                <a:gd name="T56" fmla="*/ 503 w 708"/>
                <a:gd name="T57" fmla="*/ 206 h 709"/>
                <a:gd name="T58" fmla="*/ 708 w 708"/>
                <a:gd name="T59" fmla="*/ 206 h 709"/>
                <a:gd name="T60" fmla="*/ 708 w 708"/>
                <a:gd name="T61" fmla="*/ 0 h 709"/>
                <a:gd name="T62" fmla="*/ 708 w 708"/>
                <a:gd name="T63" fmla="*/ 251 h 709"/>
                <a:gd name="T64" fmla="*/ 503 w 708"/>
                <a:gd name="T65" fmla="*/ 251 h 709"/>
                <a:gd name="T66" fmla="*/ 503 w 708"/>
                <a:gd name="T67" fmla="*/ 456 h 709"/>
                <a:gd name="T68" fmla="*/ 708 w 708"/>
                <a:gd name="T69" fmla="*/ 456 h 709"/>
                <a:gd name="T70" fmla="*/ 708 w 708"/>
                <a:gd name="T71" fmla="*/ 251 h 709"/>
                <a:gd name="T72" fmla="*/ 455 w 708"/>
                <a:gd name="T73" fmla="*/ 251 h 709"/>
                <a:gd name="T74" fmla="*/ 250 w 708"/>
                <a:gd name="T75" fmla="*/ 251 h 709"/>
                <a:gd name="T76" fmla="*/ 250 w 708"/>
                <a:gd name="T77" fmla="*/ 456 h 709"/>
                <a:gd name="T78" fmla="*/ 455 w 708"/>
                <a:gd name="T79" fmla="*/ 456 h 709"/>
                <a:gd name="T80" fmla="*/ 455 w 708"/>
                <a:gd name="T81" fmla="*/ 251 h 709"/>
                <a:gd name="T82" fmla="*/ 455 w 708"/>
                <a:gd name="T83" fmla="*/ 503 h 709"/>
                <a:gd name="T84" fmla="*/ 250 w 708"/>
                <a:gd name="T85" fmla="*/ 503 h 709"/>
                <a:gd name="T86" fmla="*/ 250 w 708"/>
                <a:gd name="T87" fmla="*/ 709 h 709"/>
                <a:gd name="T88" fmla="*/ 455 w 708"/>
                <a:gd name="T89" fmla="*/ 709 h 709"/>
                <a:gd name="T90" fmla="*/ 455 w 708"/>
                <a:gd name="T91" fmla="*/ 5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8" h="709">
                  <a:moveTo>
                    <a:pt x="455" y="121"/>
                  </a:moveTo>
                  <a:lnTo>
                    <a:pt x="392" y="121"/>
                  </a:lnTo>
                  <a:lnTo>
                    <a:pt x="392" y="206"/>
                  </a:lnTo>
                  <a:lnTo>
                    <a:pt x="316" y="206"/>
                  </a:lnTo>
                  <a:lnTo>
                    <a:pt x="316" y="121"/>
                  </a:lnTo>
                  <a:lnTo>
                    <a:pt x="250" y="121"/>
                  </a:lnTo>
                  <a:lnTo>
                    <a:pt x="354" y="0"/>
                  </a:lnTo>
                  <a:lnTo>
                    <a:pt x="455" y="121"/>
                  </a:lnTo>
                  <a:close/>
                  <a:moveTo>
                    <a:pt x="205" y="371"/>
                  </a:moveTo>
                  <a:lnTo>
                    <a:pt x="139" y="371"/>
                  </a:lnTo>
                  <a:lnTo>
                    <a:pt x="139" y="456"/>
                  </a:lnTo>
                  <a:lnTo>
                    <a:pt x="63" y="456"/>
                  </a:lnTo>
                  <a:lnTo>
                    <a:pt x="63" y="371"/>
                  </a:lnTo>
                  <a:lnTo>
                    <a:pt x="0" y="371"/>
                  </a:lnTo>
                  <a:lnTo>
                    <a:pt x="101" y="251"/>
                  </a:lnTo>
                  <a:lnTo>
                    <a:pt x="205" y="371"/>
                  </a:lnTo>
                  <a:close/>
                  <a:moveTo>
                    <a:pt x="205" y="503"/>
                  </a:moveTo>
                  <a:lnTo>
                    <a:pt x="0" y="503"/>
                  </a:lnTo>
                  <a:lnTo>
                    <a:pt x="0" y="709"/>
                  </a:lnTo>
                  <a:lnTo>
                    <a:pt x="205" y="709"/>
                  </a:lnTo>
                  <a:lnTo>
                    <a:pt x="205" y="503"/>
                  </a:lnTo>
                  <a:close/>
                  <a:moveTo>
                    <a:pt x="708" y="503"/>
                  </a:moveTo>
                  <a:lnTo>
                    <a:pt x="503" y="503"/>
                  </a:lnTo>
                  <a:lnTo>
                    <a:pt x="503" y="709"/>
                  </a:lnTo>
                  <a:lnTo>
                    <a:pt x="708" y="709"/>
                  </a:lnTo>
                  <a:lnTo>
                    <a:pt x="708" y="503"/>
                  </a:lnTo>
                  <a:close/>
                  <a:moveTo>
                    <a:pt x="708" y="0"/>
                  </a:moveTo>
                  <a:lnTo>
                    <a:pt x="503" y="0"/>
                  </a:lnTo>
                  <a:lnTo>
                    <a:pt x="503" y="206"/>
                  </a:lnTo>
                  <a:lnTo>
                    <a:pt x="708" y="206"/>
                  </a:lnTo>
                  <a:lnTo>
                    <a:pt x="708" y="0"/>
                  </a:lnTo>
                  <a:close/>
                  <a:moveTo>
                    <a:pt x="708" y="251"/>
                  </a:moveTo>
                  <a:lnTo>
                    <a:pt x="503" y="251"/>
                  </a:lnTo>
                  <a:lnTo>
                    <a:pt x="503" y="456"/>
                  </a:lnTo>
                  <a:lnTo>
                    <a:pt x="708" y="456"/>
                  </a:lnTo>
                  <a:lnTo>
                    <a:pt x="708" y="251"/>
                  </a:lnTo>
                  <a:close/>
                  <a:moveTo>
                    <a:pt x="455" y="251"/>
                  </a:moveTo>
                  <a:lnTo>
                    <a:pt x="250" y="251"/>
                  </a:lnTo>
                  <a:lnTo>
                    <a:pt x="250" y="456"/>
                  </a:lnTo>
                  <a:lnTo>
                    <a:pt x="455" y="456"/>
                  </a:lnTo>
                  <a:lnTo>
                    <a:pt x="455" y="251"/>
                  </a:lnTo>
                  <a:close/>
                  <a:moveTo>
                    <a:pt x="455" y="503"/>
                  </a:moveTo>
                  <a:lnTo>
                    <a:pt x="250" y="503"/>
                  </a:lnTo>
                  <a:lnTo>
                    <a:pt x="250" y="709"/>
                  </a:lnTo>
                  <a:lnTo>
                    <a:pt x="455" y="709"/>
                  </a:lnTo>
                  <a:lnTo>
                    <a:pt x="455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77413" tIns="38707" rIns="77413" bIns="38707"/>
            <a:lstStyle/>
            <a:p>
              <a:pPr defTabSz="859790">
                <a:defRPr/>
              </a:pPr>
              <a:endParaRPr lang="en-US" sz="1130" kern="0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等腰三角形 45"/>
          <p:cNvSpPr/>
          <p:nvPr/>
        </p:nvSpPr>
        <p:spPr>
          <a:xfrm>
            <a:off x="1280133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134" y="4155926"/>
            <a:ext cx="6460218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6581" y="3216676"/>
            <a:ext cx="1440160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文字内容需概括精炼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7626" y="3260065"/>
            <a:ext cx="1323376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文字内容需概括精炼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5340" y="3260065"/>
            <a:ext cx="145696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文字内容需概括精炼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02661" y="1037765"/>
            <a:ext cx="1728000" cy="1838115"/>
            <a:chOff x="1280133" y="1276560"/>
            <a:chExt cx="1728000" cy="1838115"/>
          </a:xfrm>
        </p:grpSpPr>
        <p:sp>
          <p:nvSpPr>
            <p:cNvPr id="28" name="椭圆 27"/>
            <p:cNvSpPr/>
            <p:nvPr/>
          </p:nvSpPr>
          <p:spPr>
            <a:xfrm>
              <a:off x="1280133" y="127656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9110" y="1730425"/>
              <a:ext cx="1555101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销售额突破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个亿</a:t>
              </a:r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2034816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5314" y="1031486"/>
            <a:ext cx="1728000" cy="1844394"/>
            <a:chOff x="3616599" y="1270281"/>
            <a:chExt cx="1728000" cy="1844394"/>
          </a:xfrm>
        </p:grpSpPr>
        <p:sp>
          <p:nvSpPr>
            <p:cNvPr id="29" name="椭圆 28"/>
            <p:cNvSpPr/>
            <p:nvPr/>
          </p:nvSpPr>
          <p:spPr>
            <a:xfrm>
              <a:off x="3616599" y="1270281"/>
              <a:ext cx="1728000" cy="172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8911" y="1764949"/>
              <a:ext cx="132337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加盟店超过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千家</a:t>
              </a:r>
            </a:p>
          </p:txBody>
        </p:sp>
        <p:sp>
          <p:nvSpPr>
            <p:cNvPr id="42" name="等腰三角形 41"/>
            <p:cNvSpPr/>
            <p:nvPr/>
          </p:nvSpPr>
          <p:spPr>
            <a:xfrm flipV="1">
              <a:off x="4379998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89820" y="1038441"/>
            <a:ext cx="1728000" cy="1837439"/>
            <a:chOff x="5990153" y="1277236"/>
            <a:chExt cx="1728000" cy="1837439"/>
          </a:xfrm>
        </p:grpSpPr>
        <p:sp>
          <p:nvSpPr>
            <p:cNvPr id="30" name="椭圆 29"/>
            <p:cNvSpPr/>
            <p:nvPr/>
          </p:nvSpPr>
          <p:spPr>
            <a:xfrm>
              <a:off x="5990153" y="1277236"/>
              <a:ext cx="1728000" cy="172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9054" y="1781527"/>
              <a:ext cx="133019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产品销售覆盖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大洲</a:t>
              </a:r>
            </a:p>
          </p:txBody>
        </p:sp>
        <p:sp>
          <p:nvSpPr>
            <p:cNvPr id="43" name="等腰三角形 42"/>
            <p:cNvSpPr/>
            <p:nvPr/>
          </p:nvSpPr>
          <p:spPr>
            <a:xfrm flipV="1">
              <a:off x="6744504" y="2975421"/>
              <a:ext cx="218634" cy="13925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等腰三角形 45"/>
          <p:cNvSpPr/>
          <p:nvPr/>
        </p:nvSpPr>
        <p:spPr>
          <a:xfrm>
            <a:off x="3602786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等腰三角形 45"/>
          <p:cNvSpPr/>
          <p:nvPr/>
        </p:nvSpPr>
        <p:spPr>
          <a:xfrm>
            <a:off x="5967292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/>
      <p:bldP spid="11" grpId="0"/>
      <p:bldP spid="17" grpId="0"/>
      <p:bldP spid="23" grpId="0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2"/>
          <p:cNvGrpSpPr/>
          <p:nvPr/>
        </p:nvGrpSpPr>
        <p:grpSpPr bwMode="auto">
          <a:xfrm>
            <a:off x="3014257" y="1796064"/>
            <a:ext cx="2629423" cy="2595080"/>
            <a:chOff x="3868719" y="1776670"/>
            <a:chExt cx="2628619" cy="2628031"/>
          </a:xfrm>
        </p:grpSpPr>
        <p:sp>
          <p:nvSpPr>
            <p:cNvPr id="54" name="Freeform 4"/>
            <p:cNvSpPr/>
            <p:nvPr/>
          </p:nvSpPr>
          <p:spPr bwMode="auto">
            <a:xfrm>
              <a:off x="3868719" y="1776670"/>
              <a:ext cx="2628619" cy="2628031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rgbClr val="D9AA27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0590">
                <a:lnSpc>
                  <a:spcPct val="120000"/>
                </a:lnSpc>
                <a:spcBef>
                  <a:spcPts val="595"/>
                </a:spcBef>
                <a:spcAft>
                  <a:spcPts val="595"/>
                </a:spcAft>
                <a:defRPr/>
              </a:pPr>
              <a:endParaRPr lang="en-US" sz="2820" kern="0" dirty="0">
                <a:solidFill>
                  <a:srgbClr val="5A5959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4274729" y="2177377"/>
              <a:ext cx="1822569" cy="18266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0590">
                <a:defRPr/>
              </a:pPr>
              <a:r>
                <a:rPr lang="zh-CN" altLang="en-US" sz="1785" kern="0" dirty="0">
                  <a:solidFill>
                    <a:srgbClr val="5A5959"/>
                  </a:solidFill>
                  <a:latin typeface="Calibri" panose="020F0502020204030204"/>
                </a:rPr>
                <a:t>单击此处添加文本</a:t>
              </a:r>
              <a:endParaRPr lang="en-US" sz="1785" kern="0" dirty="0">
                <a:solidFill>
                  <a:srgbClr val="5A5959"/>
                </a:solidFill>
                <a:latin typeface="Calibri" panose="020F0502020204030204"/>
              </a:endParaRPr>
            </a:p>
          </p:txBody>
        </p:sp>
      </p:grpSp>
      <p:grpSp>
        <p:nvGrpSpPr>
          <p:cNvPr id="3" name="组合 55"/>
          <p:cNvGrpSpPr/>
          <p:nvPr/>
        </p:nvGrpSpPr>
        <p:grpSpPr bwMode="auto">
          <a:xfrm>
            <a:off x="5328627" y="1319751"/>
            <a:ext cx="1790277" cy="1767880"/>
            <a:chOff x="6012485" y="1170407"/>
            <a:chExt cx="1487948" cy="1487615"/>
          </a:xfrm>
        </p:grpSpPr>
        <p:sp>
          <p:nvSpPr>
            <p:cNvPr id="57" name="Freeform 6"/>
            <p:cNvSpPr/>
            <p:nvPr/>
          </p:nvSpPr>
          <p:spPr bwMode="auto">
            <a:xfrm>
              <a:off x="6012485" y="1170407"/>
              <a:ext cx="1487948" cy="14876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0590">
                <a:lnSpc>
                  <a:spcPct val="120000"/>
                </a:lnSpc>
                <a:spcBef>
                  <a:spcPts val="595"/>
                </a:spcBef>
                <a:spcAft>
                  <a:spcPts val="595"/>
                </a:spcAft>
                <a:defRPr/>
              </a:pPr>
              <a:endParaRPr lang="en-US" sz="2820" kern="0" dirty="0">
                <a:solidFill>
                  <a:srgbClr val="5A5959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8" name="Oval 7"/>
            <p:cNvSpPr>
              <a:spLocks noChangeArrowheads="1"/>
            </p:cNvSpPr>
            <p:nvPr/>
          </p:nvSpPr>
          <p:spPr bwMode="auto">
            <a:xfrm>
              <a:off x="6307841" y="1468181"/>
              <a:ext cx="897237" cy="8920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225" kern="0" dirty="0">
                  <a:solidFill>
                    <a:srgbClr val="5A5959"/>
                  </a:solidFill>
                  <a:latin typeface="Calibri" panose="020F0502020204030204"/>
                </a:rPr>
                <a:t>单击此处添加文本</a:t>
              </a:r>
              <a:endParaRPr lang="en-US" altLang="zh-CN" sz="1225" kern="0" dirty="0">
                <a:solidFill>
                  <a:srgbClr val="5A5959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组合 58"/>
          <p:cNvGrpSpPr/>
          <p:nvPr/>
        </p:nvGrpSpPr>
        <p:grpSpPr bwMode="auto">
          <a:xfrm>
            <a:off x="1083625" y="1584037"/>
            <a:ext cx="2075467" cy="2054563"/>
            <a:chOff x="2057536" y="1194444"/>
            <a:chExt cx="2075647" cy="2080525"/>
          </a:xfrm>
        </p:grpSpPr>
        <p:sp>
          <p:nvSpPr>
            <p:cNvPr id="60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0590">
                <a:lnSpc>
                  <a:spcPct val="120000"/>
                </a:lnSpc>
                <a:spcBef>
                  <a:spcPts val="595"/>
                </a:spcBef>
                <a:spcAft>
                  <a:spcPts val="595"/>
                </a:spcAft>
                <a:defRPr/>
              </a:pPr>
              <a:endParaRPr lang="en-US" sz="2820" kern="0" dirty="0">
                <a:solidFill>
                  <a:srgbClr val="5A5959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1" name="Oval 9"/>
            <p:cNvSpPr>
              <a:spLocks noChangeArrowheads="1"/>
            </p:cNvSpPr>
            <p:nvPr/>
          </p:nvSpPr>
          <p:spPr bwMode="auto">
            <a:xfrm>
              <a:off x="2405468" y="1543719"/>
              <a:ext cx="1378290" cy="137895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0590">
                <a:defRPr/>
              </a:pPr>
              <a:r>
                <a:rPr lang="zh-CN" altLang="en-US" sz="1410" kern="0" dirty="0">
                  <a:solidFill>
                    <a:srgbClr val="5A5959"/>
                  </a:solidFill>
                  <a:latin typeface="Calibri" panose="020F0502020204030204"/>
                </a:rPr>
                <a:t>单击此处添加文本</a:t>
              </a:r>
              <a:endParaRPr lang="en-US" sz="1410" kern="0" dirty="0">
                <a:solidFill>
                  <a:srgbClr val="5A5959"/>
                </a:solidFill>
                <a:latin typeface="Calibri" panose="020F0502020204030204"/>
              </a:endParaRPr>
            </a:p>
          </p:txBody>
        </p:sp>
      </p:grpSp>
      <p:sp>
        <p:nvSpPr>
          <p:cNvPr id="63" name="TextBox 53"/>
          <p:cNvSpPr txBox="1">
            <a:spLocks noChangeArrowheads="1"/>
          </p:cNvSpPr>
          <p:nvPr/>
        </p:nvSpPr>
        <p:spPr bwMode="auto">
          <a:xfrm>
            <a:off x="1141858" y="1218218"/>
            <a:ext cx="1729058" cy="309028"/>
          </a:xfrm>
          <a:prstGeom prst="rect">
            <a:avLst/>
          </a:prstGeom>
          <a:noFill/>
          <a:ln>
            <a:noFill/>
          </a:ln>
        </p:spPr>
        <p:txBody>
          <a:bodyPr lIns="91028" tIns="45514" rIns="91028" bIns="45514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410" b="1">
                <a:solidFill>
                  <a:srgbClr val="5A5959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单击添加标题</a:t>
            </a:r>
            <a:endParaRPr lang="zh-CN" altLang="en-US" sz="1975">
              <a:solidFill>
                <a:srgbClr val="5A5959"/>
              </a:solidFill>
              <a:ea typeface="宋体" panose="02010600030101010101" pitchFamily="2" charset="-122"/>
            </a:endParaRPr>
          </a:p>
        </p:txBody>
      </p:sp>
      <p:sp>
        <p:nvSpPr>
          <p:cNvPr id="64" name="TextBox 53"/>
          <p:cNvSpPr txBox="1">
            <a:spLocks noChangeArrowheads="1"/>
          </p:cNvSpPr>
          <p:nvPr/>
        </p:nvSpPr>
        <p:spPr bwMode="auto">
          <a:xfrm>
            <a:off x="3374105" y="1451148"/>
            <a:ext cx="1729058" cy="309028"/>
          </a:xfrm>
          <a:prstGeom prst="rect">
            <a:avLst/>
          </a:prstGeom>
          <a:noFill/>
          <a:ln>
            <a:noFill/>
          </a:ln>
        </p:spPr>
        <p:txBody>
          <a:bodyPr lIns="91028" tIns="45514" rIns="91028" bIns="45514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410" b="1">
                <a:solidFill>
                  <a:srgbClr val="5A5959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单击添加标题</a:t>
            </a:r>
            <a:endParaRPr lang="zh-CN" altLang="en-US" sz="1975">
              <a:solidFill>
                <a:srgbClr val="5A5959"/>
              </a:solidFill>
              <a:ea typeface="宋体" panose="02010600030101010101" pitchFamily="2" charset="-122"/>
            </a:endParaRPr>
          </a:p>
        </p:txBody>
      </p:sp>
      <p:sp>
        <p:nvSpPr>
          <p:cNvPr id="65" name="TextBox 53"/>
          <p:cNvSpPr txBox="1">
            <a:spLocks noChangeArrowheads="1"/>
          </p:cNvSpPr>
          <p:nvPr/>
        </p:nvSpPr>
        <p:spPr bwMode="auto">
          <a:xfrm>
            <a:off x="6903892" y="1787104"/>
            <a:ext cx="1511059" cy="309028"/>
          </a:xfrm>
          <a:prstGeom prst="rect">
            <a:avLst/>
          </a:prstGeom>
          <a:noFill/>
          <a:ln>
            <a:noFill/>
          </a:ln>
        </p:spPr>
        <p:txBody>
          <a:bodyPr lIns="91028" tIns="45514" rIns="91028" bIns="45514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410" b="1">
                <a:solidFill>
                  <a:srgbClr val="5A5959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单击添加标题</a:t>
            </a:r>
            <a:endParaRPr lang="zh-CN" altLang="en-US" sz="1975">
              <a:solidFill>
                <a:srgbClr val="5A5959"/>
              </a:solidFill>
              <a:ea typeface="宋体" panose="02010600030101010101" pitchFamily="2" charset="-122"/>
            </a:endParaRPr>
          </a:p>
        </p:txBody>
      </p:sp>
      <p:grpSp>
        <p:nvGrpSpPr>
          <p:cNvPr id="5" name="组合 65"/>
          <p:cNvGrpSpPr/>
          <p:nvPr/>
        </p:nvGrpSpPr>
        <p:grpSpPr bwMode="auto">
          <a:xfrm>
            <a:off x="6830728" y="2230568"/>
            <a:ext cx="1657387" cy="1639470"/>
            <a:chOff x="2057536" y="1194444"/>
            <a:chExt cx="2075647" cy="2080525"/>
          </a:xfrm>
        </p:grpSpPr>
        <p:sp>
          <p:nvSpPr>
            <p:cNvPr id="67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D9AA27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0590">
                <a:lnSpc>
                  <a:spcPct val="120000"/>
                </a:lnSpc>
                <a:spcBef>
                  <a:spcPts val="595"/>
                </a:spcBef>
                <a:spcAft>
                  <a:spcPts val="595"/>
                </a:spcAft>
                <a:defRPr/>
              </a:pPr>
              <a:endParaRPr lang="en-US" sz="2820" kern="0" dirty="0">
                <a:solidFill>
                  <a:srgbClr val="5A5959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2405347" y="1544987"/>
              <a:ext cx="1378155" cy="137754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0590">
                <a:defRPr/>
              </a:pPr>
              <a:r>
                <a:rPr lang="zh-CN" altLang="en-US" sz="1410" kern="0" dirty="0">
                  <a:solidFill>
                    <a:srgbClr val="5A5959"/>
                  </a:solidFill>
                  <a:latin typeface="Calibri" panose="020F0502020204030204"/>
                </a:rPr>
                <a:t>单击此处添加文本</a:t>
              </a:r>
              <a:endParaRPr lang="en-US" sz="1410" kern="0" dirty="0">
                <a:solidFill>
                  <a:srgbClr val="5A5959"/>
                </a:solidFill>
                <a:latin typeface="Calibri" panose="020F0502020204030204"/>
              </a:endParaRPr>
            </a:p>
          </p:txBody>
        </p:sp>
      </p:grpSp>
      <p:sp>
        <p:nvSpPr>
          <p:cNvPr id="69" name="TextBox 53"/>
          <p:cNvSpPr txBox="1">
            <a:spLocks noChangeArrowheads="1"/>
          </p:cNvSpPr>
          <p:nvPr/>
        </p:nvSpPr>
        <p:spPr bwMode="auto">
          <a:xfrm>
            <a:off x="5328627" y="953931"/>
            <a:ext cx="1729058" cy="309028"/>
          </a:xfrm>
          <a:prstGeom prst="rect">
            <a:avLst/>
          </a:prstGeom>
          <a:noFill/>
          <a:ln>
            <a:noFill/>
          </a:ln>
        </p:spPr>
        <p:txBody>
          <a:bodyPr lIns="91028" tIns="45514" rIns="91028" bIns="45514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410" b="1">
                <a:solidFill>
                  <a:srgbClr val="5A5959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单击添加标题</a:t>
            </a:r>
            <a:endParaRPr lang="zh-CN" altLang="en-US" sz="1975">
              <a:solidFill>
                <a:srgbClr val="5A595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标注 52"/>
          <p:cNvSpPr/>
          <p:nvPr/>
        </p:nvSpPr>
        <p:spPr bwMode="auto">
          <a:xfrm flipH="1">
            <a:off x="5473111" y="1157746"/>
            <a:ext cx="2735436" cy="1673812"/>
          </a:xfrm>
          <a:prstGeom prst="wedgeRoundRectCallout">
            <a:avLst>
              <a:gd name="adj1" fmla="val -1475"/>
              <a:gd name="adj2" fmla="val 68169"/>
              <a:gd name="adj3" fmla="val 16667"/>
            </a:avLst>
          </a:prstGeom>
          <a:solidFill>
            <a:srgbClr val="A27802"/>
          </a:solidFill>
          <a:ln w="12700" cap="flat" cmpd="sng" algn="ctr">
            <a:noFill/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910590">
              <a:defRPr/>
            </a:pPr>
            <a:endParaRPr lang="zh-CN" altLang="en-US" sz="1270" kern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6" name="圆角矩形标注 55"/>
          <p:cNvSpPr/>
          <p:nvPr/>
        </p:nvSpPr>
        <p:spPr bwMode="auto">
          <a:xfrm>
            <a:off x="1497623" y="1157745"/>
            <a:ext cx="2439794" cy="1673812"/>
          </a:xfrm>
          <a:prstGeom prst="wedgeRoundRectCallout">
            <a:avLst>
              <a:gd name="adj1" fmla="val -15494"/>
              <a:gd name="adj2" fmla="val 64875"/>
              <a:gd name="adj3" fmla="val 16667"/>
            </a:avLst>
          </a:prstGeom>
          <a:solidFill>
            <a:srgbClr val="D9AA27"/>
          </a:solidFill>
          <a:ln w="12700" cap="flat" cmpd="sng" algn="ctr">
            <a:noFill/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910590">
              <a:defRPr/>
            </a:pPr>
            <a:endParaRPr lang="zh-CN" altLang="en-US" sz="1270" kern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9" name="圆角矩形标注 58"/>
          <p:cNvSpPr/>
          <p:nvPr/>
        </p:nvSpPr>
        <p:spPr bwMode="auto">
          <a:xfrm flipV="1">
            <a:off x="3395405" y="2955489"/>
            <a:ext cx="2463684" cy="1670825"/>
          </a:xfrm>
          <a:prstGeom prst="wedgeRoundRectCallout">
            <a:avLst>
              <a:gd name="adj1" fmla="val -15494"/>
              <a:gd name="adj2" fmla="val 64875"/>
              <a:gd name="adj3" fmla="val 16667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910590">
              <a:defRPr/>
            </a:pPr>
            <a:endParaRPr lang="zh-CN" altLang="en-US" sz="1270" kern="0">
              <a:solidFill>
                <a:schemeClr val="accent3"/>
              </a:solidFill>
              <a:latin typeface="Calibri" panose="020F0502020204030204"/>
            </a:endParaRPr>
          </a:p>
        </p:txBody>
      </p:sp>
      <p:grpSp>
        <p:nvGrpSpPr>
          <p:cNvPr id="5" name="组合 60"/>
          <p:cNvGrpSpPr/>
          <p:nvPr/>
        </p:nvGrpSpPr>
        <p:grpSpPr>
          <a:xfrm>
            <a:off x="6314070" y="3368045"/>
            <a:ext cx="1053517" cy="719110"/>
            <a:chOff x="6387953" y="3276402"/>
            <a:chExt cx="1120093" cy="9117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圆角矩形标注 61"/>
            <p:cNvSpPr/>
            <p:nvPr/>
          </p:nvSpPr>
          <p:spPr>
            <a:xfrm flipH="1">
              <a:off x="6387953" y="3276402"/>
              <a:ext cx="1120093" cy="911768"/>
            </a:xfrm>
            <a:prstGeom prst="wedgeRoundRectCallout">
              <a:avLst>
                <a:gd name="adj1" fmla="val -20118"/>
                <a:gd name="adj2" fmla="val 71633"/>
                <a:gd name="adj3" fmla="val 16667"/>
              </a:avLst>
            </a:prstGeom>
            <a:solidFill>
              <a:srgbClr val="A27802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0590">
                <a:defRPr/>
              </a:pPr>
              <a:endParaRPr lang="zh-CN" altLang="en-US" sz="1270" ker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endParaRPr>
            </a:p>
          </p:txBody>
        </p:sp>
        <p:sp>
          <p:nvSpPr>
            <p:cNvPr id="63" name="Freeform 8"/>
            <p:cNvSpPr>
              <a:spLocks noEditPoints="1"/>
            </p:cNvSpPr>
            <p:nvPr/>
          </p:nvSpPr>
          <p:spPr bwMode="auto">
            <a:xfrm>
              <a:off x="6685649" y="3482271"/>
              <a:ext cx="524699" cy="500029"/>
            </a:xfrm>
            <a:custGeom>
              <a:avLst/>
              <a:gdLst>
                <a:gd name="T0" fmla="*/ 170977 w 1145"/>
                <a:gd name="T1" fmla="*/ 701008 h 1092"/>
                <a:gd name="T2" fmla="*/ 268350 w 1145"/>
                <a:gd name="T3" fmla="*/ 701008 h 1092"/>
                <a:gd name="T4" fmla="*/ 287518 w 1145"/>
                <a:gd name="T5" fmla="*/ 682621 h 1092"/>
                <a:gd name="T6" fmla="*/ 287518 w 1145"/>
                <a:gd name="T7" fmla="*/ 517137 h 1092"/>
                <a:gd name="T8" fmla="*/ 268350 w 1145"/>
                <a:gd name="T9" fmla="*/ 498750 h 1092"/>
                <a:gd name="T10" fmla="*/ 170977 w 1145"/>
                <a:gd name="T11" fmla="*/ 498750 h 1092"/>
                <a:gd name="T12" fmla="*/ 151809 w 1145"/>
                <a:gd name="T13" fmla="*/ 517137 h 1092"/>
                <a:gd name="T14" fmla="*/ 151809 w 1145"/>
                <a:gd name="T15" fmla="*/ 682621 h 1092"/>
                <a:gd name="T16" fmla="*/ 170977 w 1145"/>
                <a:gd name="T17" fmla="*/ 701008 h 1092"/>
                <a:gd name="T18" fmla="*/ 834951 w 1145"/>
                <a:gd name="T19" fmla="*/ 751573 h 1092"/>
                <a:gd name="T20" fmla="*/ 85105 w 1145"/>
                <a:gd name="T21" fmla="*/ 751573 h 1092"/>
                <a:gd name="T22" fmla="*/ 85105 w 1145"/>
                <a:gd name="T23" fmla="*/ 42137 h 1092"/>
                <a:gd name="T24" fmla="*/ 42169 w 1145"/>
                <a:gd name="T25" fmla="*/ 0 h 1092"/>
                <a:gd name="T26" fmla="*/ 0 w 1145"/>
                <a:gd name="T27" fmla="*/ 42137 h 1092"/>
                <a:gd name="T28" fmla="*/ 0 w 1145"/>
                <a:gd name="T29" fmla="*/ 794476 h 1092"/>
                <a:gd name="T30" fmla="*/ 42169 w 1145"/>
                <a:gd name="T31" fmla="*/ 836613 h 1092"/>
                <a:gd name="T32" fmla="*/ 834951 w 1145"/>
                <a:gd name="T33" fmla="*/ 836613 h 1092"/>
                <a:gd name="T34" fmla="*/ 877887 w 1145"/>
                <a:gd name="T35" fmla="*/ 794476 h 1092"/>
                <a:gd name="T36" fmla="*/ 834951 w 1145"/>
                <a:gd name="T37" fmla="*/ 751573 h 1092"/>
                <a:gd name="T38" fmla="*/ 403291 w 1145"/>
                <a:gd name="T39" fmla="*/ 701008 h 1092"/>
                <a:gd name="T40" fmla="*/ 501431 w 1145"/>
                <a:gd name="T41" fmla="*/ 701008 h 1092"/>
                <a:gd name="T42" fmla="*/ 519832 w 1145"/>
                <a:gd name="T43" fmla="*/ 682621 h 1092"/>
                <a:gd name="T44" fmla="*/ 519832 w 1145"/>
                <a:gd name="T45" fmla="*/ 298024 h 1092"/>
                <a:gd name="T46" fmla="*/ 501431 w 1145"/>
                <a:gd name="T47" fmla="*/ 278871 h 1092"/>
                <a:gd name="T48" fmla="*/ 403291 w 1145"/>
                <a:gd name="T49" fmla="*/ 278871 h 1092"/>
                <a:gd name="T50" fmla="*/ 384890 w 1145"/>
                <a:gd name="T51" fmla="*/ 298024 h 1092"/>
                <a:gd name="T52" fmla="*/ 384890 w 1145"/>
                <a:gd name="T53" fmla="*/ 682621 h 1092"/>
                <a:gd name="T54" fmla="*/ 403291 w 1145"/>
                <a:gd name="T55" fmla="*/ 701008 h 1092"/>
                <a:gd name="T56" fmla="*/ 636372 w 1145"/>
                <a:gd name="T57" fmla="*/ 701008 h 1092"/>
                <a:gd name="T58" fmla="*/ 733745 w 1145"/>
                <a:gd name="T59" fmla="*/ 701008 h 1092"/>
                <a:gd name="T60" fmla="*/ 752146 w 1145"/>
                <a:gd name="T61" fmla="*/ 682621 h 1092"/>
                <a:gd name="T62" fmla="*/ 752146 w 1145"/>
                <a:gd name="T63" fmla="*/ 95000 h 1092"/>
                <a:gd name="T64" fmla="*/ 733745 w 1145"/>
                <a:gd name="T65" fmla="*/ 75847 h 1092"/>
                <a:gd name="T66" fmla="*/ 636372 w 1145"/>
                <a:gd name="T67" fmla="*/ 75847 h 1092"/>
                <a:gd name="T68" fmla="*/ 617204 w 1145"/>
                <a:gd name="T69" fmla="*/ 95000 h 1092"/>
                <a:gd name="T70" fmla="*/ 617204 w 1145"/>
                <a:gd name="T71" fmla="*/ 682621 h 1092"/>
                <a:gd name="T72" fmla="*/ 636372 w 1145"/>
                <a:gd name="T73" fmla="*/ 701008 h 10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45" h="1092">
                  <a:moveTo>
                    <a:pt x="223" y="915"/>
                  </a:moveTo>
                  <a:lnTo>
                    <a:pt x="350" y="915"/>
                  </a:lnTo>
                  <a:cubicBezTo>
                    <a:pt x="364" y="915"/>
                    <a:pt x="375" y="904"/>
                    <a:pt x="375" y="891"/>
                  </a:cubicBezTo>
                  <a:lnTo>
                    <a:pt x="375" y="675"/>
                  </a:lnTo>
                  <a:cubicBezTo>
                    <a:pt x="375" y="662"/>
                    <a:pt x="364" y="651"/>
                    <a:pt x="350" y="651"/>
                  </a:cubicBezTo>
                  <a:lnTo>
                    <a:pt x="223" y="651"/>
                  </a:lnTo>
                  <a:cubicBezTo>
                    <a:pt x="209" y="651"/>
                    <a:pt x="198" y="662"/>
                    <a:pt x="198" y="675"/>
                  </a:cubicBezTo>
                  <a:lnTo>
                    <a:pt x="198" y="891"/>
                  </a:lnTo>
                  <a:cubicBezTo>
                    <a:pt x="198" y="904"/>
                    <a:pt x="209" y="915"/>
                    <a:pt x="223" y="915"/>
                  </a:cubicBezTo>
                  <a:close/>
                  <a:moveTo>
                    <a:pt x="1089" y="981"/>
                  </a:moveTo>
                  <a:lnTo>
                    <a:pt x="111" y="981"/>
                  </a:lnTo>
                  <a:lnTo>
                    <a:pt x="111" y="55"/>
                  </a:lnTo>
                  <a:cubicBezTo>
                    <a:pt x="111" y="25"/>
                    <a:pt x="86" y="0"/>
                    <a:pt x="55" y="0"/>
                  </a:cubicBezTo>
                  <a:cubicBezTo>
                    <a:pt x="25" y="0"/>
                    <a:pt x="0" y="25"/>
                    <a:pt x="0" y="55"/>
                  </a:cubicBezTo>
                  <a:lnTo>
                    <a:pt x="0" y="1037"/>
                  </a:lnTo>
                  <a:cubicBezTo>
                    <a:pt x="0" y="1067"/>
                    <a:pt x="25" y="1092"/>
                    <a:pt x="55" y="1092"/>
                  </a:cubicBezTo>
                  <a:lnTo>
                    <a:pt x="1089" y="1092"/>
                  </a:lnTo>
                  <a:cubicBezTo>
                    <a:pt x="1120" y="1092"/>
                    <a:pt x="1145" y="1067"/>
                    <a:pt x="1145" y="1037"/>
                  </a:cubicBezTo>
                  <a:cubicBezTo>
                    <a:pt x="1145" y="1006"/>
                    <a:pt x="1120" y="981"/>
                    <a:pt x="1089" y="981"/>
                  </a:cubicBezTo>
                  <a:close/>
                  <a:moveTo>
                    <a:pt x="526" y="915"/>
                  </a:moveTo>
                  <a:lnTo>
                    <a:pt x="654" y="915"/>
                  </a:lnTo>
                  <a:cubicBezTo>
                    <a:pt x="667" y="915"/>
                    <a:pt x="678" y="904"/>
                    <a:pt x="678" y="891"/>
                  </a:cubicBezTo>
                  <a:lnTo>
                    <a:pt x="678" y="389"/>
                  </a:lnTo>
                  <a:cubicBezTo>
                    <a:pt x="678" y="375"/>
                    <a:pt x="667" y="364"/>
                    <a:pt x="654" y="364"/>
                  </a:cubicBezTo>
                  <a:lnTo>
                    <a:pt x="526" y="364"/>
                  </a:lnTo>
                  <a:cubicBezTo>
                    <a:pt x="513" y="364"/>
                    <a:pt x="502" y="375"/>
                    <a:pt x="502" y="389"/>
                  </a:cubicBezTo>
                  <a:lnTo>
                    <a:pt x="502" y="891"/>
                  </a:lnTo>
                  <a:cubicBezTo>
                    <a:pt x="502" y="904"/>
                    <a:pt x="513" y="915"/>
                    <a:pt x="526" y="915"/>
                  </a:cubicBezTo>
                  <a:close/>
                  <a:moveTo>
                    <a:pt x="830" y="915"/>
                  </a:moveTo>
                  <a:lnTo>
                    <a:pt x="957" y="915"/>
                  </a:lnTo>
                  <a:cubicBezTo>
                    <a:pt x="970" y="915"/>
                    <a:pt x="981" y="904"/>
                    <a:pt x="981" y="891"/>
                  </a:cubicBezTo>
                  <a:lnTo>
                    <a:pt x="981" y="124"/>
                  </a:lnTo>
                  <a:cubicBezTo>
                    <a:pt x="981" y="110"/>
                    <a:pt x="970" y="99"/>
                    <a:pt x="957" y="99"/>
                  </a:cubicBezTo>
                  <a:lnTo>
                    <a:pt x="830" y="99"/>
                  </a:lnTo>
                  <a:cubicBezTo>
                    <a:pt x="816" y="99"/>
                    <a:pt x="805" y="110"/>
                    <a:pt x="805" y="124"/>
                  </a:cubicBezTo>
                  <a:lnTo>
                    <a:pt x="805" y="891"/>
                  </a:lnTo>
                  <a:cubicBezTo>
                    <a:pt x="805" y="904"/>
                    <a:pt x="816" y="915"/>
                    <a:pt x="830" y="9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0590">
                <a:defRPr/>
              </a:pPr>
              <a:endParaRPr lang="zh-CN" altLang="en-US" sz="1270">
                <a:solidFill>
                  <a:schemeClr val="accent4"/>
                </a:solidFill>
              </a:endParaRPr>
            </a:p>
          </p:txBody>
        </p:sp>
      </p:grpSp>
      <p:grpSp>
        <p:nvGrpSpPr>
          <p:cNvPr id="9" name="组合 77"/>
          <p:cNvGrpSpPr/>
          <p:nvPr/>
        </p:nvGrpSpPr>
        <p:grpSpPr>
          <a:xfrm>
            <a:off x="1701835" y="3339844"/>
            <a:ext cx="1083649" cy="747311"/>
            <a:chOff x="1809381" y="3613185"/>
            <a:chExt cx="1152130" cy="794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圆角矩形标注 78"/>
            <p:cNvSpPr/>
            <p:nvPr/>
          </p:nvSpPr>
          <p:spPr>
            <a:xfrm flipH="1">
              <a:off x="1809381" y="3613185"/>
              <a:ext cx="1152130" cy="794537"/>
            </a:xfrm>
            <a:prstGeom prst="wedgeRoundRectCallout">
              <a:avLst>
                <a:gd name="adj1" fmla="val -20118"/>
                <a:gd name="adj2" fmla="val 71633"/>
                <a:gd name="adj3" fmla="val 16667"/>
              </a:avLst>
            </a:prstGeom>
            <a:solidFill>
              <a:srgbClr val="D9AA27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0590">
                <a:defRPr/>
              </a:pPr>
              <a:endParaRPr lang="zh-CN" altLang="en-US" sz="1270" ker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endParaRPr>
            </a:p>
          </p:txBody>
        </p:sp>
        <p:grpSp>
          <p:nvGrpSpPr>
            <p:cNvPr id="10" name="组合 79"/>
            <p:cNvGrpSpPr/>
            <p:nvPr/>
          </p:nvGrpSpPr>
          <p:grpSpPr>
            <a:xfrm>
              <a:off x="2089159" y="3793756"/>
              <a:ext cx="592574" cy="490757"/>
              <a:chOff x="981075" y="3348038"/>
              <a:chExt cx="461963" cy="382587"/>
            </a:xfrm>
            <a:solidFill>
              <a:schemeClr val="accent2"/>
            </a:solidFill>
          </p:grpSpPr>
          <p:sp>
            <p:nvSpPr>
              <p:cNvPr id="81" name="Freeform 9"/>
              <p:cNvSpPr/>
              <p:nvPr/>
            </p:nvSpPr>
            <p:spPr bwMode="auto">
              <a:xfrm>
                <a:off x="1141413" y="3348038"/>
                <a:ext cx="301625" cy="323850"/>
              </a:xfrm>
              <a:custGeom>
                <a:avLst/>
                <a:gdLst>
                  <a:gd name="T0" fmla="*/ 678 w 698"/>
                  <a:gd name="T1" fmla="*/ 363 h 748"/>
                  <a:gd name="T2" fmla="*/ 329 w 698"/>
                  <a:gd name="T3" fmla="*/ 15 h 748"/>
                  <a:gd name="T4" fmla="*/ 0 w 698"/>
                  <a:gd name="T5" fmla="*/ 109 h 748"/>
                  <a:gd name="T6" fmla="*/ 53 w 698"/>
                  <a:gd name="T7" fmla="*/ 107 h 748"/>
                  <a:gd name="T8" fmla="*/ 338 w 698"/>
                  <a:gd name="T9" fmla="*/ 194 h 748"/>
                  <a:gd name="T10" fmla="*/ 483 w 698"/>
                  <a:gd name="T11" fmla="*/ 429 h 748"/>
                  <a:gd name="T12" fmla="*/ 416 w 698"/>
                  <a:gd name="T13" fmla="*/ 666 h 748"/>
                  <a:gd name="T14" fmla="*/ 601 w 698"/>
                  <a:gd name="T15" fmla="*/ 708 h 748"/>
                  <a:gd name="T16" fmla="*/ 527 w 698"/>
                  <a:gd name="T17" fmla="*/ 574 h 748"/>
                  <a:gd name="T18" fmla="*/ 678 w 698"/>
                  <a:gd name="T19" fmla="*/ 36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8" h="748">
                    <a:moveTo>
                      <a:pt x="678" y="363"/>
                    </a:moveTo>
                    <a:cubicBezTo>
                      <a:pt x="698" y="194"/>
                      <a:pt x="542" y="38"/>
                      <a:pt x="329" y="15"/>
                    </a:cubicBezTo>
                    <a:cubicBezTo>
                      <a:pt x="200" y="0"/>
                      <a:pt x="79" y="39"/>
                      <a:pt x="0" y="109"/>
                    </a:cubicBezTo>
                    <a:cubicBezTo>
                      <a:pt x="18" y="108"/>
                      <a:pt x="35" y="107"/>
                      <a:pt x="53" y="107"/>
                    </a:cubicBezTo>
                    <a:cubicBezTo>
                      <a:pt x="158" y="107"/>
                      <a:pt x="259" y="138"/>
                      <a:pt x="338" y="194"/>
                    </a:cubicBezTo>
                    <a:cubicBezTo>
                      <a:pt x="420" y="253"/>
                      <a:pt x="472" y="337"/>
                      <a:pt x="483" y="429"/>
                    </a:cubicBezTo>
                    <a:cubicBezTo>
                      <a:pt x="492" y="511"/>
                      <a:pt x="468" y="595"/>
                      <a:pt x="416" y="666"/>
                    </a:cubicBezTo>
                    <a:cubicBezTo>
                      <a:pt x="524" y="748"/>
                      <a:pt x="624" y="726"/>
                      <a:pt x="601" y="708"/>
                    </a:cubicBezTo>
                    <a:cubicBezTo>
                      <a:pt x="536" y="659"/>
                      <a:pt x="523" y="612"/>
                      <a:pt x="527" y="574"/>
                    </a:cubicBezTo>
                    <a:cubicBezTo>
                      <a:pt x="610" y="527"/>
                      <a:pt x="667" y="452"/>
                      <a:pt x="678" y="3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910590">
                  <a:defRPr/>
                </a:pPr>
                <a:endParaRPr lang="zh-CN" altLang="en-US" sz="127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82" name="Freeform 10"/>
              <p:cNvSpPr/>
              <p:nvPr/>
            </p:nvSpPr>
            <p:spPr bwMode="auto">
              <a:xfrm>
                <a:off x="981075" y="3422650"/>
                <a:ext cx="349250" cy="307975"/>
              </a:xfrm>
              <a:custGeom>
                <a:avLst/>
                <a:gdLst>
                  <a:gd name="T0" fmla="*/ 788 w 807"/>
                  <a:gd name="T1" fmla="*/ 266 h 713"/>
                  <a:gd name="T2" fmla="*/ 422 w 807"/>
                  <a:gd name="T3" fmla="*/ 0 h 713"/>
                  <a:gd name="T4" fmla="*/ 368 w 807"/>
                  <a:gd name="T5" fmla="*/ 3 h 713"/>
                  <a:gd name="T6" fmla="*/ 19 w 807"/>
                  <a:gd name="T7" fmla="*/ 351 h 713"/>
                  <a:gd name="T8" fmla="*/ 171 w 807"/>
                  <a:gd name="T9" fmla="*/ 563 h 713"/>
                  <a:gd name="T10" fmla="*/ 96 w 807"/>
                  <a:gd name="T11" fmla="*/ 697 h 713"/>
                  <a:gd name="T12" fmla="*/ 128 w 807"/>
                  <a:gd name="T13" fmla="*/ 713 h 713"/>
                  <a:gd name="T14" fmla="*/ 328 w 807"/>
                  <a:gd name="T15" fmla="*/ 614 h 713"/>
                  <a:gd name="T16" fmla="*/ 385 w 807"/>
                  <a:gd name="T17" fmla="*/ 617 h 713"/>
                  <a:gd name="T18" fmla="*/ 439 w 807"/>
                  <a:gd name="T19" fmla="*/ 614 h 713"/>
                  <a:gd name="T20" fmla="*/ 788 w 807"/>
                  <a:gd name="T21" fmla="*/ 266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7" h="713">
                    <a:moveTo>
                      <a:pt x="788" y="266"/>
                    </a:moveTo>
                    <a:cubicBezTo>
                      <a:pt x="770" y="111"/>
                      <a:pt x="611" y="0"/>
                      <a:pt x="422" y="0"/>
                    </a:cubicBezTo>
                    <a:cubicBezTo>
                      <a:pt x="404" y="0"/>
                      <a:pt x="386" y="1"/>
                      <a:pt x="368" y="3"/>
                    </a:cubicBezTo>
                    <a:cubicBezTo>
                      <a:pt x="156" y="27"/>
                      <a:pt x="0" y="183"/>
                      <a:pt x="19" y="351"/>
                    </a:cubicBezTo>
                    <a:cubicBezTo>
                      <a:pt x="30" y="441"/>
                      <a:pt x="87" y="516"/>
                      <a:pt x="171" y="563"/>
                    </a:cubicBezTo>
                    <a:cubicBezTo>
                      <a:pt x="175" y="600"/>
                      <a:pt x="161" y="648"/>
                      <a:pt x="96" y="697"/>
                    </a:cubicBezTo>
                    <a:cubicBezTo>
                      <a:pt x="86" y="704"/>
                      <a:pt x="100" y="713"/>
                      <a:pt x="128" y="713"/>
                    </a:cubicBezTo>
                    <a:cubicBezTo>
                      <a:pt x="173" y="713"/>
                      <a:pt x="252" y="692"/>
                      <a:pt x="328" y="614"/>
                    </a:cubicBezTo>
                    <a:cubicBezTo>
                      <a:pt x="347" y="616"/>
                      <a:pt x="366" y="617"/>
                      <a:pt x="385" y="617"/>
                    </a:cubicBezTo>
                    <a:cubicBezTo>
                      <a:pt x="403" y="617"/>
                      <a:pt x="421" y="616"/>
                      <a:pt x="439" y="614"/>
                    </a:cubicBezTo>
                    <a:cubicBezTo>
                      <a:pt x="651" y="590"/>
                      <a:pt x="807" y="434"/>
                      <a:pt x="788" y="2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910590">
                  <a:defRPr/>
                </a:pPr>
                <a:endParaRPr lang="zh-CN" altLang="en-US" sz="127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83" name="Title 3"/>
          <p:cNvSpPr txBox="1"/>
          <p:nvPr/>
        </p:nvSpPr>
        <p:spPr>
          <a:xfrm>
            <a:off x="1587633" y="1233421"/>
            <a:ext cx="749345" cy="476040"/>
          </a:xfrm>
          <a:prstGeom prst="rect">
            <a:avLst/>
          </a:prstGeom>
        </p:spPr>
        <p:txBody>
          <a:bodyPr/>
          <a:lstStyle>
            <a:lvl1pPr algn="ctr" defTabSz="967740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3385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</a:rPr>
              <a:t>01</a:t>
            </a:r>
            <a:endParaRPr lang="en-US" sz="3385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91689" y="1795318"/>
            <a:ext cx="2505492" cy="821807"/>
          </a:xfrm>
          <a:prstGeom prst="rect">
            <a:avLst/>
          </a:prstGeom>
          <a:noFill/>
        </p:spPr>
        <p:txBody>
          <a:bodyPr lIns="68243" tIns="34121" rIns="68243" bIns="34121">
            <a:spAutoFit/>
          </a:bodyPr>
          <a:lstStyle/>
          <a:p>
            <a:pPr defTabSz="910590">
              <a:lnSpc>
                <a:spcPct val="130000"/>
              </a:lnSpc>
              <a:defRPr/>
            </a:pPr>
            <a:r>
              <a:rPr lang="zh-CN" altLang="en-US" sz="1505" b="1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单击此处填加标题</a:t>
            </a:r>
            <a:endParaRPr lang="en-US" altLang="zh-CN" sz="150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0590">
              <a:lnSpc>
                <a:spcPct val="130000"/>
              </a:lnSpc>
              <a:defRPr/>
            </a:pPr>
            <a:r>
              <a:rPr lang="zh-CN" altLang="en-US" sz="1130" dirty="0">
                <a:solidFill>
                  <a:schemeClr val="bg1"/>
                </a:solidFill>
                <a:latin typeface="+mn-ea"/>
              </a:rPr>
              <a:t>请输入您的文字请输入您的文字</a:t>
            </a:r>
            <a:endParaRPr lang="en-US" altLang="zh-CN" sz="1130" dirty="0">
              <a:solidFill>
                <a:schemeClr val="bg1"/>
              </a:solidFill>
              <a:latin typeface="+mn-ea"/>
            </a:endParaRPr>
          </a:p>
          <a:p>
            <a:pPr defTabSz="910590">
              <a:lnSpc>
                <a:spcPct val="130000"/>
              </a:lnSpc>
              <a:defRPr/>
            </a:pPr>
            <a:r>
              <a:rPr lang="zh-CN" altLang="en-US" sz="1130" dirty="0">
                <a:solidFill>
                  <a:schemeClr val="bg1"/>
                </a:solidFill>
                <a:latin typeface="+mn-ea"/>
              </a:rPr>
              <a:t>请输入您的文字请输入您的文字</a:t>
            </a:r>
          </a:p>
        </p:txBody>
      </p:sp>
      <p:sp>
        <p:nvSpPr>
          <p:cNvPr id="85" name="Title 3"/>
          <p:cNvSpPr txBox="1"/>
          <p:nvPr/>
        </p:nvSpPr>
        <p:spPr>
          <a:xfrm>
            <a:off x="5833684" y="1269920"/>
            <a:ext cx="749345" cy="561233"/>
          </a:xfrm>
          <a:prstGeom prst="rect">
            <a:avLst/>
          </a:prstGeom>
        </p:spPr>
        <p:txBody>
          <a:bodyPr/>
          <a:lstStyle>
            <a:lvl1pPr algn="ctr" defTabSz="967740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3385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</a:rPr>
              <a:t>03</a:t>
            </a:r>
            <a:endParaRPr lang="en-US" sz="3385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37438" y="1831153"/>
            <a:ext cx="2506985" cy="821807"/>
          </a:xfrm>
          <a:prstGeom prst="rect">
            <a:avLst/>
          </a:prstGeom>
          <a:noFill/>
        </p:spPr>
        <p:txBody>
          <a:bodyPr lIns="68243" tIns="34121" rIns="68243" bIns="34121">
            <a:spAutoFit/>
          </a:bodyPr>
          <a:lstStyle/>
          <a:p>
            <a:pPr defTabSz="910590">
              <a:lnSpc>
                <a:spcPct val="130000"/>
              </a:lnSpc>
              <a:defRPr/>
            </a:pPr>
            <a:r>
              <a:rPr lang="zh-CN" altLang="en-US" sz="1505" b="1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单击此处填加标题</a:t>
            </a:r>
            <a:endParaRPr lang="en-US" altLang="zh-CN" sz="150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0590">
              <a:lnSpc>
                <a:spcPct val="130000"/>
              </a:lnSpc>
              <a:defRPr/>
            </a:pPr>
            <a:r>
              <a:rPr lang="zh-CN" altLang="en-US" sz="1130" dirty="0">
                <a:solidFill>
                  <a:schemeClr val="bg1"/>
                </a:solidFill>
                <a:latin typeface="+mn-ea"/>
              </a:rPr>
              <a:t>请输入您的文字请输入您的文字</a:t>
            </a:r>
            <a:endParaRPr lang="en-US" altLang="zh-CN" sz="1130" dirty="0">
              <a:solidFill>
                <a:schemeClr val="bg1"/>
              </a:solidFill>
              <a:latin typeface="+mn-ea"/>
            </a:endParaRPr>
          </a:p>
          <a:p>
            <a:pPr defTabSz="910590">
              <a:lnSpc>
                <a:spcPct val="130000"/>
              </a:lnSpc>
              <a:defRPr/>
            </a:pPr>
            <a:r>
              <a:rPr lang="zh-CN" altLang="en-US" sz="1130" dirty="0">
                <a:solidFill>
                  <a:schemeClr val="bg1"/>
                </a:solidFill>
                <a:latin typeface="+mn-ea"/>
              </a:rPr>
              <a:t>请输入您的文字请输入您的文字</a:t>
            </a:r>
          </a:p>
        </p:txBody>
      </p:sp>
      <p:sp>
        <p:nvSpPr>
          <p:cNvPr id="87" name="Title 3"/>
          <p:cNvSpPr txBox="1"/>
          <p:nvPr/>
        </p:nvSpPr>
        <p:spPr>
          <a:xfrm>
            <a:off x="3488353" y="3062076"/>
            <a:ext cx="749345" cy="562339"/>
          </a:xfrm>
          <a:prstGeom prst="rect">
            <a:avLst/>
          </a:prstGeom>
        </p:spPr>
        <p:txBody>
          <a:bodyPr/>
          <a:lstStyle>
            <a:lvl1pPr algn="ctr" defTabSz="967740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3385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</a:rPr>
              <a:t>02</a:t>
            </a:r>
            <a:endParaRPr lang="en-US" sz="3385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487980" y="3624416"/>
            <a:ext cx="2506985" cy="821807"/>
          </a:xfrm>
          <a:prstGeom prst="rect">
            <a:avLst/>
          </a:prstGeom>
          <a:noFill/>
        </p:spPr>
        <p:txBody>
          <a:bodyPr lIns="68243" tIns="34121" rIns="68243" bIns="34121">
            <a:spAutoFit/>
          </a:bodyPr>
          <a:lstStyle/>
          <a:p>
            <a:pPr defTabSz="910590">
              <a:lnSpc>
                <a:spcPct val="130000"/>
              </a:lnSpc>
              <a:defRPr/>
            </a:pPr>
            <a:r>
              <a:rPr lang="zh-CN" altLang="en-US" sz="1505" b="1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单击此处填加标题</a:t>
            </a:r>
            <a:endParaRPr lang="en-US" altLang="zh-CN" sz="150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0590">
              <a:lnSpc>
                <a:spcPct val="130000"/>
              </a:lnSpc>
              <a:defRPr/>
            </a:pPr>
            <a:r>
              <a:rPr lang="zh-CN" altLang="en-US" sz="1130" dirty="0">
                <a:solidFill>
                  <a:schemeClr val="bg1"/>
                </a:solidFill>
                <a:latin typeface="+mn-ea"/>
              </a:rPr>
              <a:t>请输入您的文字请输入您的文字</a:t>
            </a:r>
            <a:endParaRPr lang="en-US" altLang="zh-CN" sz="1130" dirty="0">
              <a:solidFill>
                <a:schemeClr val="bg1"/>
              </a:solidFill>
              <a:latin typeface="+mn-ea"/>
            </a:endParaRPr>
          </a:p>
          <a:p>
            <a:pPr defTabSz="910590">
              <a:lnSpc>
                <a:spcPct val="130000"/>
              </a:lnSpc>
              <a:defRPr/>
            </a:pPr>
            <a:r>
              <a:rPr lang="zh-CN" altLang="en-US" sz="1130" dirty="0">
                <a:solidFill>
                  <a:schemeClr val="bg1"/>
                </a:solidFill>
                <a:latin typeface="+mn-ea"/>
              </a:rPr>
              <a:t>请输入您的文字请输入您的文字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170174" y="1606655"/>
            <a:ext cx="1022123" cy="747311"/>
            <a:chOff x="4433706" y="1674253"/>
            <a:chExt cx="976077" cy="794537"/>
          </a:xfrm>
        </p:grpSpPr>
        <p:sp>
          <p:nvSpPr>
            <p:cNvPr id="65" name="圆角矩形标注 64"/>
            <p:cNvSpPr/>
            <p:nvPr/>
          </p:nvSpPr>
          <p:spPr>
            <a:xfrm flipH="1">
              <a:off x="4433706" y="1674253"/>
              <a:ext cx="976077" cy="794537"/>
            </a:xfrm>
            <a:prstGeom prst="wedgeRoundRectCallout">
              <a:avLst>
                <a:gd name="adj1" fmla="val -20118"/>
                <a:gd name="adj2" fmla="val 71633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0590">
                <a:defRPr/>
              </a:pPr>
              <a:endParaRPr lang="zh-CN" altLang="en-US" sz="1270" ker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endParaRPr>
            </a:p>
          </p:txBody>
        </p:sp>
        <p:grpSp>
          <p:nvGrpSpPr>
            <p:cNvPr id="7" name="组合 65"/>
            <p:cNvGrpSpPr/>
            <p:nvPr/>
          </p:nvGrpSpPr>
          <p:grpSpPr>
            <a:xfrm>
              <a:off x="4572893" y="1769920"/>
              <a:ext cx="612285" cy="618178"/>
              <a:chOff x="10560864" y="2750058"/>
              <a:chExt cx="612285" cy="618178"/>
            </a:xfrm>
            <a:solidFill>
              <a:schemeClr val="bg1"/>
            </a:solidFill>
          </p:grpSpPr>
          <p:grpSp>
            <p:nvGrpSpPr>
              <p:cNvPr id="8" name="组合 66"/>
              <p:cNvGrpSpPr/>
              <p:nvPr/>
            </p:nvGrpSpPr>
            <p:grpSpPr>
              <a:xfrm>
                <a:off x="10560884" y="2750058"/>
                <a:ext cx="612265" cy="618178"/>
                <a:chOff x="4367213" y="536575"/>
                <a:chExt cx="657225" cy="663575"/>
              </a:xfrm>
              <a:grpFill/>
            </p:grpSpPr>
            <p:sp>
              <p:nvSpPr>
                <p:cNvPr id="72" name="Freeform 81"/>
                <p:cNvSpPr/>
                <p:nvPr/>
              </p:nvSpPr>
              <p:spPr bwMode="auto">
                <a:xfrm>
                  <a:off x="4827588" y="536575"/>
                  <a:ext cx="196850" cy="663575"/>
                </a:xfrm>
                <a:custGeom>
                  <a:avLst/>
                  <a:gdLst>
                    <a:gd name="T0" fmla="*/ 0 w 124"/>
                    <a:gd name="T1" fmla="*/ 132 h 418"/>
                    <a:gd name="T2" fmla="*/ 16 w 124"/>
                    <a:gd name="T3" fmla="*/ 144 h 418"/>
                    <a:gd name="T4" fmla="*/ 28 w 124"/>
                    <a:gd name="T5" fmla="*/ 92 h 418"/>
                    <a:gd name="T6" fmla="*/ 40 w 124"/>
                    <a:gd name="T7" fmla="*/ 68 h 418"/>
                    <a:gd name="T8" fmla="*/ 54 w 124"/>
                    <a:gd name="T9" fmla="*/ 54 h 418"/>
                    <a:gd name="T10" fmla="*/ 60 w 124"/>
                    <a:gd name="T11" fmla="*/ 52 h 418"/>
                    <a:gd name="T12" fmla="*/ 70 w 124"/>
                    <a:gd name="T13" fmla="*/ 56 h 418"/>
                    <a:gd name="T14" fmla="*/ 88 w 124"/>
                    <a:gd name="T15" fmla="*/ 80 h 418"/>
                    <a:gd name="T16" fmla="*/ 100 w 124"/>
                    <a:gd name="T17" fmla="*/ 122 h 418"/>
                    <a:gd name="T18" fmla="*/ 108 w 124"/>
                    <a:gd name="T19" fmla="*/ 178 h 418"/>
                    <a:gd name="T20" fmla="*/ 108 w 124"/>
                    <a:gd name="T21" fmla="*/ 210 h 418"/>
                    <a:gd name="T22" fmla="*/ 106 w 124"/>
                    <a:gd name="T23" fmla="*/ 272 h 418"/>
                    <a:gd name="T24" fmla="*/ 94 w 124"/>
                    <a:gd name="T25" fmla="*/ 322 h 418"/>
                    <a:gd name="T26" fmla="*/ 80 w 124"/>
                    <a:gd name="T27" fmla="*/ 354 h 418"/>
                    <a:gd name="T28" fmla="*/ 66 w 124"/>
                    <a:gd name="T29" fmla="*/ 366 h 418"/>
                    <a:gd name="T30" fmla="*/ 60 w 124"/>
                    <a:gd name="T31" fmla="*/ 368 h 418"/>
                    <a:gd name="T32" fmla="*/ 46 w 124"/>
                    <a:gd name="T33" fmla="*/ 360 h 418"/>
                    <a:gd name="T34" fmla="*/ 34 w 124"/>
                    <a:gd name="T35" fmla="*/ 342 h 418"/>
                    <a:gd name="T36" fmla="*/ 24 w 124"/>
                    <a:gd name="T37" fmla="*/ 312 h 418"/>
                    <a:gd name="T38" fmla="*/ 16 w 124"/>
                    <a:gd name="T39" fmla="*/ 276 h 418"/>
                    <a:gd name="T40" fmla="*/ 0 w 124"/>
                    <a:gd name="T41" fmla="*/ 288 h 418"/>
                    <a:gd name="T42" fmla="*/ 10 w 124"/>
                    <a:gd name="T43" fmla="*/ 340 h 418"/>
                    <a:gd name="T44" fmla="*/ 24 w 124"/>
                    <a:gd name="T45" fmla="*/ 382 h 418"/>
                    <a:gd name="T46" fmla="*/ 40 w 124"/>
                    <a:gd name="T47" fmla="*/ 410 h 418"/>
                    <a:gd name="T48" fmla="*/ 56 w 124"/>
                    <a:gd name="T49" fmla="*/ 418 h 418"/>
                    <a:gd name="T50" fmla="*/ 60 w 124"/>
                    <a:gd name="T51" fmla="*/ 418 h 418"/>
                    <a:gd name="T52" fmla="*/ 74 w 124"/>
                    <a:gd name="T53" fmla="*/ 414 h 418"/>
                    <a:gd name="T54" fmla="*/ 86 w 124"/>
                    <a:gd name="T55" fmla="*/ 402 h 418"/>
                    <a:gd name="T56" fmla="*/ 106 w 124"/>
                    <a:gd name="T57" fmla="*/ 358 h 418"/>
                    <a:gd name="T58" fmla="*/ 120 w 124"/>
                    <a:gd name="T59" fmla="*/ 292 h 418"/>
                    <a:gd name="T60" fmla="*/ 124 w 124"/>
                    <a:gd name="T61" fmla="*/ 210 h 418"/>
                    <a:gd name="T62" fmla="*/ 124 w 124"/>
                    <a:gd name="T63" fmla="*/ 168 h 418"/>
                    <a:gd name="T64" fmla="*/ 114 w 124"/>
                    <a:gd name="T65" fmla="*/ 94 h 418"/>
                    <a:gd name="T66" fmla="*/ 96 w 124"/>
                    <a:gd name="T67" fmla="*/ 36 h 418"/>
                    <a:gd name="T68" fmla="*/ 80 w 124"/>
                    <a:gd name="T69" fmla="*/ 10 h 418"/>
                    <a:gd name="T70" fmla="*/ 66 w 124"/>
                    <a:gd name="T71" fmla="*/ 2 h 418"/>
                    <a:gd name="T72" fmla="*/ 60 w 124"/>
                    <a:gd name="T73" fmla="*/ 0 h 418"/>
                    <a:gd name="T74" fmla="*/ 50 w 124"/>
                    <a:gd name="T75" fmla="*/ 4 h 418"/>
                    <a:gd name="T76" fmla="*/ 32 w 124"/>
                    <a:gd name="T77" fmla="*/ 22 h 418"/>
                    <a:gd name="T78" fmla="*/ 16 w 124"/>
                    <a:gd name="T79" fmla="*/ 56 h 418"/>
                    <a:gd name="T80" fmla="*/ 4 w 124"/>
                    <a:gd name="T81" fmla="*/ 104 h 418"/>
                    <a:gd name="T82" fmla="*/ 0 w 124"/>
                    <a:gd name="T83" fmla="*/ 132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4" h="418">
                      <a:moveTo>
                        <a:pt x="0" y="132"/>
                      </a:moveTo>
                      <a:lnTo>
                        <a:pt x="0" y="132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24" y="106"/>
                      </a:lnTo>
                      <a:lnTo>
                        <a:pt x="28" y="92"/>
                      </a:lnTo>
                      <a:lnTo>
                        <a:pt x="34" y="78"/>
                      </a:lnTo>
                      <a:lnTo>
                        <a:pt x="40" y="68"/>
                      </a:lnTo>
                      <a:lnTo>
                        <a:pt x="46" y="60"/>
                      </a:lnTo>
                      <a:lnTo>
                        <a:pt x="54" y="54"/>
                      </a:lnTo>
                      <a:lnTo>
                        <a:pt x="60" y="52"/>
                      </a:lnTo>
                      <a:lnTo>
                        <a:pt x="60" y="52"/>
                      </a:lnTo>
                      <a:lnTo>
                        <a:pt x="66" y="54"/>
                      </a:lnTo>
                      <a:lnTo>
                        <a:pt x="70" y="56"/>
                      </a:lnTo>
                      <a:lnTo>
                        <a:pt x="80" y="64"/>
                      </a:lnTo>
                      <a:lnTo>
                        <a:pt x="88" y="80"/>
                      </a:lnTo>
                      <a:lnTo>
                        <a:pt x="94" y="98"/>
                      </a:lnTo>
                      <a:lnTo>
                        <a:pt x="100" y="122"/>
                      </a:lnTo>
                      <a:lnTo>
                        <a:pt x="106" y="148"/>
                      </a:lnTo>
                      <a:lnTo>
                        <a:pt x="108" y="178"/>
                      </a:lnTo>
                      <a:lnTo>
                        <a:pt x="108" y="210"/>
                      </a:lnTo>
                      <a:lnTo>
                        <a:pt x="108" y="210"/>
                      </a:lnTo>
                      <a:lnTo>
                        <a:pt x="108" y="242"/>
                      </a:lnTo>
                      <a:lnTo>
                        <a:pt x="106" y="272"/>
                      </a:lnTo>
                      <a:lnTo>
                        <a:pt x="100" y="298"/>
                      </a:lnTo>
                      <a:lnTo>
                        <a:pt x="94" y="322"/>
                      </a:lnTo>
                      <a:lnTo>
                        <a:pt x="88" y="340"/>
                      </a:lnTo>
                      <a:lnTo>
                        <a:pt x="80" y="354"/>
                      </a:lnTo>
                      <a:lnTo>
                        <a:pt x="70" y="364"/>
                      </a:lnTo>
                      <a:lnTo>
                        <a:pt x="66" y="366"/>
                      </a:lnTo>
                      <a:lnTo>
                        <a:pt x="60" y="368"/>
                      </a:lnTo>
                      <a:lnTo>
                        <a:pt x="60" y="368"/>
                      </a:lnTo>
                      <a:lnTo>
                        <a:pt x="54" y="366"/>
                      </a:lnTo>
                      <a:lnTo>
                        <a:pt x="46" y="360"/>
                      </a:lnTo>
                      <a:lnTo>
                        <a:pt x="40" y="352"/>
                      </a:lnTo>
                      <a:lnTo>
                        <a:pt x="34" y="342"/>
                      </a:lnTo>
                      <a:lnTo>
                        <a:pt x="28" y="328"/>
                      </a:lnTo>
                      <a:lnTo>
                        <a:pt x="24" y="312"/>
                      </a:lnTo>
                      <a:lnTo>
                        <a:pt x="16" y="276"/>
                      </a:lnTo>
                      <a:lnTo>
                        <a:pt x="16" y="276"/>
                      </a:lnTo>
                      <a:lnTo>
                        <a:pt x="0" y="288"/>
                      </a:lnTo>
                      <a:lnTo>
                        <a:pt x="0" y="288"/>
                      </a:lnTo>
                      <a:lnTo>
                        <a:pt x="4" y="316"/>
                      </a:lnTo>
                      <a:lnTo>
                        <a:pt x="10" y="340"/>
                      </a:lnTo>
                      <a:lnTo>
                        <a:pt x="16" y="364"/>
                      </a:lnTo>
                      <a:lnTo>
                        <a:pt x="24" y="382"/>
                      </a:lnTo>
                      <a:lnTo>
                        <a:pt x="32" y="398"/>
                      </a:lnTo>
                      <a:lnTo>
                        <a:pt x="40" y="410"/>
                      </a:lnTo>
                      <a:lnTo>
                        <a:pt x="50" y="416"/>
                      </a:lnTo>
                      <a:lnTo>
                        <a:pt x="56" y="418"/>
                      </a:lnTo>
                      <a:lnTo>
                        <a:pt x="60" y="418"/>
                      </a:lnTo>
                      <a:lnTo>
                        <a:pt x="60" y="418"/>
                      </a:lnTo>
                      <a:lnTo>
                        <a:pt x="66" y="418"/>
                      </a:lnTo>
                      <a:lnTo>
                        <a:pt x="74" y="414"/>
                      </a:lnTo>
                      <a:lnTo>
                        <a:pt x="80" y="410"/>
                      </a:lnTo>
                      <a:lnTo>
                        <a:pt x="86" y="402"/>
                      </a:lnTo>
                      <a:lnTo>
                        <a:pt x="96" y="384"/>
                      </a:lnTo>
                      <a:lnTo>
                        <a:pt x="106" y="358"/>
                      </a:lnTo>
                      <a:lnTo>
                        <a:pt x="114" y="326"/>
                      </a:lnTo>
                      <a:lnTo>
                        <a:pt x="120" y="292"/>
                      </a:lnTo>
                      <a:lnTo>
                        <a:pt x="124" y="252"/>
                      </a:lnTo>
                      <a:lnTo>
                        <a:pt x="124" y="210"/>
                      </a:lnTo>
                      <a:lnTo>
                        <a:pt x="124" y="210"/>
                      </a:lnTo>
                      <a:lnTo>
                        <a:pt x="124" y="168"/>
                      </a:lnTo>
                      <a:lnTo>
                        <a:pt x="120" y="128"/>
                      </a:lnTo>
                      <a:lnTo>
                        <a:pt x="114" y="94"/>
                      </a:lnTo>
                      <a:lnTo>
                        <a:pt x="106" y="62"/>
                      </a:lnTo>
                      <a:lnTo>
                        <a:pt x="96" y="36"/>
                      </a:lnTo>
                      <a:lnTo>
                        <a:pt x="86" y="18"/>
                      </a:lnTo>
                      <a:lnTo>
                        <a:pt x="80" y="10"/>
                      </a:lnTo>
                      <a:lnTo>
                        <a:pt x="74" y="6"/>
                      </a:lnTo>
                      <a:lnTo>
                        <a:pt x="66" y="2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56" y="2"/>
                      </a:lnTo>
                      <a:lnTo>
                        <a:pt x="50" y="4"/>
                      </a:lnTo>
                      <a:lnTo>
                        <a:pt x="40" y="10"/>
                      </a:lnTo>
                      <a:lnTo>
                        <a:pt x="32" y="22"/>
                      </a:lnTo>
                      <a:lnTo>
                        <a:pt x="24" y="38"/>
                      </a:lnTo>
                      <a:lnTo>
                        <a:pt x="16" y="56"/>
                      </a:lnTo>
                      <a:lnTo>
                        <a:pt x="10" y="80"/>
                      </a:lnTo>
                      <a:lnTo>
                        <a:pt x="4" y="10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10590">
                    <a:defRPr/>
                  </a:pPr>
                  <a:endParaRPr lang="zh-CN" altLang="en-US" sz="1270"/>
                </a:p>
              </p:txBody>
            </p:sp>
            <p:sp>
              <p:nvSpPr>
                <p:cNvPr id="73" name="Freeform 82"/>
                <p:cNvSpPr/>
                <p:nvPr/>
              </p:nvSpPr>
              <p:spPr bwMode="auto">
                <a:xfrm>
                  <a:off x="4872038" y="682625"/>
                  <a:ext cx="111125" cy="374650"/>
                </a:xfrm>
                <a:custGeom>
                  <a:avLst/>
                  <a:gdLst>
                    <a:gd name="T0" fmla="*/ 12 w 70"/>
                    <a:gd name="T1" fmla="*/ 160 h 236"/>
                    <a:gd name="T2" fmla="*/ 0 w 70"/>
                    <a:gd name="T3" fmla="*/ 174 h 236"/>
                    <a:gd name="T4" fmla="*/ 14 w 70"/>
                    <a:gd name="T5" fmla="*/ 220 h 236"/>
                    <a:gd name="T6" fmla="*/ 22 w 70"/>
                    <a:gd name="T7" fmla="*/ 232 h 236"/>
                    <a:gd name="T8" fmla="*/ 32 w 70"/>
                    <a:gd name="T9" fmla="*/ 236 h 236"/>
                    <a:gd name="T10" fmla="*/ 40 w 70"/>
                    <a:gd name="T11" fmla="*/ 234 h 236"/>
                    <a:gd name="T12" fmla="*/ 52 w 70"/>
                    <a:gd name="T13" fmla="*/ 216 h 236"/>
                    <a:gd name="T14" fmla="*/ 62 w 70"/>
                    <a:gd name="T15" fmla="*/ 184 h 236"/>
                    <a:gd name="T16" fmla="*/ 68 w 70"/>
                    <a:gd name="T17" fmla="*/ 142 h 236"/>
                    <a:gd name="T18" fmla="*/ 70 w 70"/>
                    <a:gd name="T19" fmla="*/ 118 h 236"/>
                    <a:gd name="T20" fmla="*/ 66 w 70"/>
                    <a:gd name="T21" fmla="*/ 72 h 236"/>
                    <a:gd name="T22" fmla="*/ 58 w 70"/>
                    <a:gd name="T23" fmla="*/ 34 h 236"/>
                    <a:gd name="T24" fmla="*/ 46 w 70"/>
                    <a:gd name="T25" fmla="*/ 8 h 236"/>
                    <a:gd name="T26" fmla="*/ 32 w 70"/>
                    <a:gd name="T27" fmla="*/ 0 h 236"/>
                    <a:gd name="T28" fmla="*/ 28 w 70"/>
                    <a:gd name="T29" fmla="*/ 0 h 236"/>
                    <a:gd name="T30" fmla="*/ 18 w 70"/>
                    <a:gd name="T31" fmla="*/ 10 h 236"/>
                    <a:gd name="T32" fmla="*/ 6 w 70"/>
                    <a:gd name="T33" fmla="*/ 36 h 236"/>
                    <a:gd name="T34" fmla="*/ 0 w 70"/>
                    <a:gd name="T35" fmla="*/ 62 h 236"/>
                    <a:gd name="T36" fmla="*/ 12 w 70"/>
                    <a:gd name="T37" fmla="*/ 76 h 236"/>
                    <a:gd name="T38" fmla="*/ 20 w 70"/>
                    <a:gd name="T39" fmla="*/ 48 h 236"/>
                    <a:gd name="T40" fmla="*/ 30 w 70"/>
                    <a:gd name="T41" fmla="*/ 38 h 236"/>
                    <a:gd name="T42" fmla="*/ 32 w 70"/>
                    <a:gd name="T43" fmla="*/ 38 h 236"/>
                    <a:gd name="T44" fmla="*/ 42 w 70"/>
                    <a:gd name="T45" fmla="*/ 44 h 236"/>
                    <a:gd name="T46" fmla="*/ 50 w 70"/>
                    <a:gd name="T47" fmla="*/ 62 h 236"/>
                    <a:gd name="T48" fmla="*/ 58 w 70"/>
                    <a:gd name="T49" fmla="*/ 118 h 236"/>
                    <a:gd name="T50" fmla="*/ 56 w 70"/>
                    <a:gd name="T51" fmla="*/ 148 h 236"/>
                    <a:gd name="T52" fmla="*/ 46 w 70"/>
                    <a:gd name="T53" fmla="*/ 184 h 236"/>
                    <a:gd name="T54" fmla="*/ 38 w 70"/>
                    <a:gd name="T55" fmla="*/ 196 h 236"/>
                    <a:gd name="T56" fmla="*/ 32 w 70"/>
                    <a:gd name="T57" fmla="*/ 198 h 236"/>
                    <a:gd name="T58" fmla="*/ 26 w 70"/>
                    <a:gd name="T59" fmla="*/ 196 h 236"/>
                    <a:gd name="T60" fmla="*/ 16 w 70"/>
                    <a:gd name="T61" fmla="*/ 176 h 236"/>
                    <a:gd name="T62" fmla="*/ 12 w 70"/>
                    <a:gd name="T63" fmla="*/ 16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" h="236">
                      <a:moveTo>
                        <a:pt x="12" y="160"/>
                      </a:moveTo>
                      <a:lnTo>
                        <a:pt x="12" y="160"/>
                      </a:lnTo>
                      <a:lnTo>
                        <a:pt x="0" y="174"/>
                      </a:lnTo>
                      <a:lnTo>
                        <a:pt x="0" y="174"/>
                      </a:lnTo>
                      <a:lnTo>
                        <a:pt x="6" y="200"/>
                      </a:lnTo>
                      <a:lnTo>
                        <a:pt x="14" y="220"/>
                      </a:lnTo>
                      <a:lnTo>
                        <a:pt x="18" y="226"/>
                      </a:lnTo>
                      <a:lnTo>
                        <a:pt x="22" y="232"/>
                      </a:lnTo>
                      <a:lnTo>
                        <a:pt x="28" y="236"/>
                      </a:lnTo>
                      <a:lnTo>
                        <a:pt x="32" y="236"/>
                      </a:lnTo>
                      <a:lnTo>
                        <a:pt x="32" y="236"/>
                      </a:lnTo>
                      <a:lnTo>
                        <a:pt x="40" y="234"/>
                      </a:lnTo>
                      <a:lnTo>
                        <a:pt x="46" y="228"/>
                      </a:lnTo>
                      <a:lnTo>
                        <a:pt x="52" y="216"/>
                      </a:lnTo>
                      <a:lnTo>
                        <a:pt x="58" y="202"/>
                      </a:lnTo>
                      <a:lnTo>
                        <a:pt x="62" y="184"/>
                      </a:lnTo>
                      <a:lnTo>
                        <a:pt x="66" y="164"/>
                      </a:lnTo>
                      <a:lnTo>
                        <a:pt x="68" y="142"/>
                      </a:lnTo>
                      <a:lnTo>
                        <a:pt x="70" y="118"/>
                      </a:lnTo>
                      <a:lnTo>
                        <a:pt x="70" y="118"/>
                      </a:lnTo>
                      <a:lnTo>
                        <a:pt x="68" y="94"/>
                      </a:lnTo>
                      <a:lnTo>
                        <a:pt x="66" y="72"/>
                      </a:lnTo>
                      <a:lnTo>
                        <a:pt x="62" y="52"/>
                      </a:lnTo>
                      <a:lnTo>
                        <a:pt x="58" y="34"/>
                      </a:lnTo>
                      <a:lnTo>
                        <a:pt x="52" y="20"/>
                      </a:lnTo>
                      <a:lnTo>
                        <a:pt x="46" y="8"/>
                      </a:lnTo>
                      <a:lnTo>
                        <a:pt x="40" y="2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2" y="4"/>
                      </a:lnTo>
                      <a:lnTo>
                        <a:pt x="18" y="10"/>
                      </a:lnTo>
                      <a:lnTo>
                        <a:pt x="14" y="16"/>
                      </a:lnTo>
                      <a:lnTo>
                        <a:pt x="6" y="3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12" y="76"/>
                      </a:lnTo>
                      <a:lnTo>
                        <a:pt x="12" y="76"/>
                      </a:lnTo>
                      <a:lnTo>
                        <a:pt x="16" y="60"/>
                      </a:lnTo>
                      <a:lnTo>
                        <a:pt x="20" y="48"/>
                      </a:lnTo>
                      <a:lnTo>
                        <a:pt x="26" y="40"/>
                      </a:lnTo>
                      <a:lnTo>
                        <a:pt x="30" y="38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8" y="40"/>
                      </a:lnTo>
                      <a:lnTo>
                        <a:pt x="42" y="44"/>
                      </a:lnTo>
                      <a:lnTo>
                        <a:pt x="46" y="52"/>
                      </a:lnTo>
                      <a:lnTo>
                        <a:pt x="50" y="62"/>
                      </a:lnTo>
                      <a:lnTo>
                        <a:pt x="56" y="86"/>
                      </a:lnTo>
                      <a:lnTo>
                        <a:pt x="58" y="118"/>
                      </a:lnTo>
                      <a:lnTo>
                        <a:pt x="58" y="118"/>
                      </a:lnTo>
                      <a:lnTo>
                        <a:pt x="56" y="148"/>
                      </a:lnTo>
                      <a:lnTo>
                        <a:pt x="50" y="174"/>
                      </a:lnTo>
                      <a:lnTo>
                        <a:pt x="46" y="184"/>
                      </a:lnTo>
                      <a:lnTo>
                        <a:pt x="42" y="192"/>
                      </a:lnTo>
                      <a:lnTo>
                        <a:pt x="38" y="196"/>
                      </a:lnTo>
                      <a:lnTo>
                        <a:pt x="32" y="198"/>
                      </a:lnTo>
                      <a:lnTo>
                        <a:pt x="32" y="198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20" y="188"/>
                      </a:lnTo>
                      <a:lnTo>
                        <a:pt x="16" y="176"/>
                      </a:lnTo>
                      <a:lnTo>
                        <a:pt x="12" y="160"/>
                      </a:lnTo>
                      <a:lnTo>
                        <a:pt x="12" y="1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10590">
                    <a:defRPr/>
                  </a:pPr>
                  <a:endParaRPr lang="zh-CN" altLang="en-US" sz="1270"/>
                </a:p>
              </p:txBody>
            </p:sp>
            <p:sp>
              <p:nvSpPr>
                <p:cNvPr id="74" name="Freeform 83"/>
                <p:cNvSpPr/>
                <p:nvPr/>
              </p:nvSpPr>
              <p:spPr bwMode="auto">
                <a:xfrm>
                  <a:off x="4906963" y="803275"/>
                  <a:ext cx="38100" cy="133350"/>
                </a:xfrm>
                <a:custGeom>
                  <a:avLst/>
                  <a:gdLst>
                    <a:gd name="T0" fmla="*/ 10 w 24"/>
                    <a:gd name="T1" fmla="*/ 0 h 84"/>
                    <a:gd name="T2" fmla="*/ 10 w 24"/>
                    <a:gd name="T3" fmla="*/ 0 h 84"/>
                    <a:gd name="T4" fmla="*/ 8 w 24"/>
                    <a:gd name="T5" fmla="*/ 2 h 84"/>
                    <a:gd name="T6" fmla="*/ 4 w 24"/>
                    <a:gd name="T7" fmla="*/ 6 h 84"/>
                    <a:gd name="T8" fmla="*/ 0 w 24"/>
                    <a:gd name="T9" fmla="*/ 18 h 84"/>
                    <a:gd name="T10" fmla="*/ 0 w 24"/>
                    <a:gd name="T11" fmla="*/ 18 h 84"/>
                    <a:gd name="T12" fmla="*/ 4 w 24"/>
                    <a:gd name="T13" fmla="*/ 30 h 84"/>
                    <a:gd name="T14" fmla="*/ 6 w 24"/>
                    <a:gd name="T15" fmla="*/ 42 h 84"/>
                    <a:gd name="T16" fmla="*/ 6 w 24"/>
                    <a:gd name="T17" fmla="*/ 42 h 84"/>
                    <a:gd name="T18" fmla="*/ 4 w 24"/>
                    <a:gd name="T19" fmla="*/ 54 h 84"/>
                    <a:gd name="T20" fmla="*/ 0 w 24"/>
                    <a:gd name="T21" fmla="*/ 66 h 84"/>
                    <a:gd name="T22" fmla="*/ 0 w 24"/>
                    <a:gd name="T23" fmla="*/ 66 h 84"/>
                    <a:gd name="T24" fmla="*/ 4 w 24"/>
                    <a:gd name="T25" fmla="*/ 78 h 84"/>
                    <a:gd name="T26" fmla="*/ 8 w 24"/>
                    <a:gd name="T27" fmla="*/ 82 h 84"/>
                    <a:gd name="T28" fmla="*/ 10 w 24"/>
                    <a:gd name="T29" fmla="*/ 84 h 84"/>
                    <a:gd name="T30" fmla="*/ 10 w 24"/>
                    <a:gd name="T31" fmla="*/ 84 h 84"/>
                    <a:gd name="T32" fmla="*/ 12 w 24"/>
                    <a:gd name="T33" fmla="*/ 82 h 84"/>
                    <a:gd name="T34" fmla="*/ 16 w 24"/>
                    <a:gd name="T35" fmla="*/ 80 h 84"/>
                    <a:gd name="T36" fmla="*/ 20 w 24"/>
                    <a:gd name="T37" fmla="*/ 72 h 84"/>
                    <a:gd name="T38" fmla="*/ 22 w 24"/>
                    <a:gd name="T39" fmla="*/ 58 h 84"/>
                    <a:gd name="T40" fmla="*/ 24 w 24"/>
                    <a:gd name="T41" fmla="*/ 42 h 84"/>
                    <a:gd name="T42" fmla="*/ 24 w 24"/>
                    <a:gd name="T43" fmla="*/ 42 h 84"/>
                    <a:gd name="T44" fmla="*/ 22 w 24"/>
                    <a:gd name="T45" fmla="*/ 26 h 84"/>
                    <a:gd name="T46" fmla="*/ 20 w 24"/>
                    <a:gd name="T47" fmla="*/ 12 h 84"/>
                    <a:gd name="T48" fmla="*/ 16 w 24"/>
                    <a:gd name="T49" fmla="*/ 4 h 84"/>
                    <a:gd name="T50" fmla="*/ 12 w 24"/>
                    <a:gd name="T51" fmla="*/ 2 h 84"/>
                    <a:gd name="T52" fmla="*/ 10 w 24"/>
                    <a:gd name="T53" fmla="*/ 0 h 84"/>
                    <a:gd name="T54" fmla="*/ 10 w 24"/>
                    <a:gd name="T5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4" h="8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4" y="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0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4" y="54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4" y="78"/>
                      </a:lnTo>
                      <a:lnTo>
                        <a:pt x="8" y="82"/>
                      </a:lnTo>
                      <a:lnTo>
                        <a:pt x="10" y="84"/>
                      </a:lnTo>
                      <a:lnTo>
                        <a:pt x="10" y="84"/>
                      </a:lnTo>
                      <a:lnTo>
                        <a:pt x="12" y="82"/>
                      </a:lnTo>
                      <a:lnTo>
                        <a:pt x="16" y="80"/>
                      </a:lnTo>
                      <a:lnTo>
                        <a:pt x="20" y="72"/>
                      </a:lnTo>
                      <a:lnTo>
                        <a:pt x="22" y="58"/>
                      </a:lnTo>
                      <a:lnTo>
                        <a:pt x="24" y="42"/>
                      </a:lnTo>
                      <a:lnTo>
                        <a:pt x="24" y="42"/>
                      </a:lnTo>
                      <a:lnTo>
                        <a:pt x="22" y="26"/>
                      </a:lnTo>
                      <a:lnTo>
                        <a:pt x="20" y="12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10590">
                    <a:defRPr/>
                  </a:pPr>
                  <a:endParaRPr lang="zh-CN" altLang="en-US" sz="1270"/>
                </a:p>
              </p:txBody>
            </p:sp>
            <p:sp>
              <p:nvSpPr>
                <p:cNvPr id="75" name="Freeform 84"/>
                <p:cNvSpPr/>
                <p:nvPr/>
              </p:nvSpPr>
              <p:spPr bwMode="auto">
                <a:xfrm>
                  <a:off x="4367213" y="777875"/>
                  <a:ext cx="533400" cy="187325"/>
                </a:xfrm>
                <a:custGeom>
                  <a:avLst/>
                  <a:gdLst>
                    <a:gd name="T0" fmla="*/ 80 w 336"/>
                    <a:gd name="T1" fmla="*/ 82 h 118"/>
                    <a:gd name="T2" fmla="*/ 252 w 336"/>
                    <a:gd name="T3" fmla="*/ 80 h 118"/>
                    <a:gd name="T4" fmla="*/ 252 w 336"/>
                    <a:gd name="T5" fmla="*/ 96 h 118"/>
                    <a:gd name="T6" fmla="*/ 336 w 336"/>
                    <a:gd name="T7" fmla="*/ 60 h 118"/>
                    <a:gd name="T8" fmla="*/ 252 w 336"/>
                    <a:gd name="T9" fmla="*/ 24 h 118"/>
                    <a:gd name="T10" fmla="*/ 252 w 336"/>
                    <a:gd name="T11" fmla="*/ 40 h 118"/>
                    <a:gd name="T12" fmla="*/ 80 w 336"/>
                    <a:gd name="T13" fmla="*/ 38 h 118"/>
                    <a:gd name="T14" fmla="*/ 70 w 336"/>
                    <a:gd name="T15" fmla="*/ 8 h 118"/>
                    <a:gd name="T16" fmla="*/ 0 w 336"/>
                    <a:gd name="T17" fmla="*/ 0 h 118"/>
                    <a:gd name="T18" fmla="*/ 14 w 336"/>
                    <a:gd name="T19" fmla="*/ 56 h 118"/>
                    <a:gd name="T20" fmla="*/ 238 w 336"/>
                    <a:gd name="T21" fmla="*/ 56 h 118"/>
                    <a:gd name="T22" fmla="*/ 238 w 336"/>
                    <a:gd name="T23" fmla="*/ 62 h 118"/>
                    <a:gd name="T24" fmla="*/ 16 w 336"/>
                    <a:gd name="T25" fmla="*/ 62 h 118"/>
                    <a:gd name="T26" fmla="*/ 0 w 336"/>
                    <a:gd name="T27" fmla="*/ 118 h 118"/>
                    <a:gd name="T28" fmla="*/ 70 w 336"/>
                    <a:gd name="T29" fmla="*/ 112 h 118"/>
                    <a:gd name="T30" fmla="*/ 80 w 336"/>
                    <a:gd name="T31" fmla="*/ 82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36" h="118">
                      <a:moveTo>
                        <a:pt x="80" y="82"/>
                      </a:moveTo>
                      <a:lnTo>
                        <a:pt x="252" y="80"/>
                      </a:lnTo>
                      <a:lnTo>
                        <a:pt x="252" y="96"/>
                      </a:lnTo>
                      <a:lnTo>
                        <a:pt x="336" y="60"/>
                      </a:lnTo>
                      <a:lnTo>
                        <a:pt x="252" y="24"/>
                      </a:lnTo>
                      <a:lnTo>
                        <a:pt x="252" y="40"/>
                      </a:lnTo>
                      <a:lnTo>
                        <a:pt x="80" y="38"/>
                      </a:lnTo>
                      <a:lnTo>
                        <a:pt x="70" y="8"/>
                      </a:lnTo>
                      <a:lnTo>
                        <a:pt x="0" y="0"/>
                      </a:lnTo>
                      <a:lnTo>
                        <a:pt x="14" y="56"/>
                      </a:lnTo>
                      <a:lnTo>
                        <a:pt x="238" y="56"/>
                      </a:lnTo>
                      <a:lnTo>
                        <a:pt x="238" y="62"/>
                      </a:lnTo>
                      <a:lnTo>
                        <a:pt x="16" y="62"/>
                      </a:lnTo>
                      <a:lnTo>
                        <a:pt x="0" y="118"/>
                      </a:lnTo>
                      <a:lnTo>
                        <a:pt x="70" y="112"/>
                      </a:lnTo>
                      <a:lnTo>
                        <a:pt x="80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10590">
                    <a:defRPr/>
                  </a:pPr>
                  <a:endParaRPr lang="zh-CN" altLang="en-US" sz="1270"/>
                </a:p>
              </p:txBody>
            </p:sp>
            <p:sp>
              <p:nvSpPr>
                <p:cNvPr id="76" name="Freeform 85"/>
                <p:cNvSpPr/>
                <p:nvPr/>
              </p:nvSpPr>
              <p:spPr bwMode="auto">
                <a:xfrm>
                  <a:off x="4595813" y="920750"/>
                  <a:ext cx="285750" cy="184150"/>
                </a:xfrm>
                <a:custGeom>
                  <a:avLst/>
                  <a:gdLst>
                    <a:gd name="T0" fmla="*/ 56 w 180"/>
                    <a:gd name="T1" fmla="*/ 82 h 116"/>
                    <a:gd name="T2" fmla="*/ 142 w 180"/>
                    <a:gd name="T3" fmla="*/ 30 h 116"/>
                    <a:gd name="T4" fmla="*/ 144 w 180"/>
                    <a:gd name="T5" fmla="*/ 34 h 116"/>
                    <a:gd name="T6" fmla="*/ 180 w 180"/>
                    <a:gd name="T7" fmla="*/ 0 h 116"/>
                    <a:gd name="T8" fmla="*/ 132 w 180"/>
                    <a:gd name="T9" fmla="*/ 12 h 116"/>
                    <a:gd name="T10" fmla="*/ 134 w 180"/>
                    <a:gd name="T11" fmla="*/ 18 h 116"/>
                    <a:gd name="T12" fmla="*/ 46 w 180"/>
                    <a:gd name="T13" fmla="*/ 66 h 116"/>
                    <a:gd name="T14" fmla="*/ 36 w 180"/>
                    <a:gd name="T15" fmla="*/ 60 h 116"/>
                    <a:gd name="T16" fmla="*/ 0 w 180"/>
                    <a:gd name="T17" fmla="*/ 80 h 116"/>
                    <a:gd name="T18" fmla="*/ 18 w 180"/>
                    <a:gd name="T19" fmla="*/ 92 h 116"/>
                    <a:gd name="T20" fmla="*/ 130 w 180"/>
                    <a:gd name="T21" fmla="*/ 28 h 116"/>
                    <a:gd name="T22" fmla="*/ 130 w 180"/>
                    <a:gd name="T23" fmla="*/ 28 h 116"/>
                    <a:gd name="T24" fmla="*/ 18 w 180"/>
                    <a:gd name="T25" fmla="*/ 94 h 116"/>
                    <a:gd name="T26" fmla="*/ 20 w 180"/>
                    <a:gd name="T27" fmla="*/ 116 h 116"/>
                    <a:gd name="T28" fmla="*/ 56 w 180"/>
                    <a:gd name="T29" fmla="*/ 92 h 116"/>
                    <a:gd name="T30" fmla="*/ 56 w 180"/>
                    <a:gd name="T31" fmla="*/ 82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0" h="116">
                      <a:moveTo>
                        <a:pt x="56" y="82"/>
                      </a:moveTo>
                      <a:lnTo>
                        <a:pt x="142" y="30"/>
                      </a:lnTo>
                      <a:lnTo>
                        <a:pt x="144" y="34"/>
                      </a:lnTo>
                      <a:lnTo>
                        <a:pt x="180" y="0"/>
                      </a:lnTo>
                      <a:lnTo>
                        <a:pt x="132" y="12"/>
                      </a:lnTo>
                      <a:lnTo>
                        <a:pt x="134" y="18"/>
                      </a:lnTo>
                      <a:lnTo>
                        <a:pt x="46" y="66"/>
                      </a:lnTo>
                      <a:lnTo>
                        <a:pt x="36" y="60"/>
                      </a:lnTo>
                      <a:lnTo>
                        <a:pt x="0" y="80"/>
                      </a:lnTo>
                      <a:lnTo>
                        <a:pt x="18" y="92"/>
                      </a:lnTo>
                      <a:lnTo>
                        <a:pt x="130" y="28"/>
                      </a:lnTo>
                      <a:lnTo>
                        <a:pt x="130" y="28"/>
                      </a:lnTo>
                      <a:lnTo>
                        <a:pt x="18" y="94"/>
                      </a:lnTo>
                      <a:lnTo>
                        <a:pt x="20" y="116"/>
                      </a:lnTo>
                      <a:lnTo>
                        <a:pt x="56" y="92"/>
                      </a:lnTo>
                      <a:lnTo>
                        <a:pt x="56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10590">
                    <a:defRPr/>
                  </a:pPr>
                  <a:endParaRPr lang="zh-CN" altLang="en-US" sz="1270"/>
                </a:p>
              </p:txBody>
            </p:sp>
            <p:sp>
              <p:nvSpPr>
                <p:cNvPr id="77" name="Freeform 86"/>
                <p:cNvSpPr/>
                <p:nvPr/>
              </p:nvSpPr>
              <p:spPr bwMode="auto">
                <a:xfrm>
                  <a:off x="4592638" y="641350"/>
                  <a:ext cx="285750" cy="184150"/>
                </a:xfrm>
                <a:custGeom>
                  <a:avLst/>
                  <a:gdLst>
                    <a:gd name="T0" fmla="*/ 134 w 180"/>
                    <a:gd name="T1" fmla="*/ 98 h 116"/>
                    <a:gd name="T2" fmla="*/ 132 w 180"/>
                    <a:gd name="T3" fmla="*/ 102 h 116"/>
                    <a:gd name="T4" fmla="*/ 180 w 180"/>
                    <a:gd name="T5" fmla="*/ 116 h 116"/>
                    <a:gd name="T6" fmla="*/ 144 w 180"/>
                    <a:gd name="T7" fmla="*/ 80 h 116"/>
                    <a:gd name="T8" fmla="*/ 142 w 180"/>
                    <a:gd name="T9" fmla="*/ 86 h 116"/>
                    <a:gd name="T10" fmla="*/ 54 w 180"/>
                    <a:gd name="T11" fmla="*/ 34 h 116"/>
                    <a:gd name="T12" fmla="*/ 56 w 180"/>
                    <a:gd name="T13" fmla="*/ 22 h 116"/>
                    <a:gd name="T14" fmla="*/ 20 w 180"/>
                    <a:gd name="T15" fmla="*/ 0 h 116"/>
                    <a:gd name="T16" fmla="*/ 18 w 180"/>
                    <a:gd name="T17" fmla="*/ 22 h 116"/>
                    <a:gd name="T18" fmla="*/ 130 w 180"/>
                    <a:gd name="T19" fmla="*/ 86 h 116"/>
                    <a:gd name="T20" fmla="*/ 130 w 180"/>
                    <a:gd name="T21" fmla="*/ 88 h 116"/>
                    <a:gd name="T22" fmla="*/ 18 w 180"/>
                    <a:gd name="T23" fmla="*/ 22 h 116"/>
                    <a:gd name="T24" fmla="*/ 0 w 180"/>
                    <a:gd name="T25" fmla="*/ 36 h 116"/>
                    <a:gd name="T26" fmla="*/ 36 w 180"/>
                    <a:gd name="T27" fmla="*/ 54 h 116"/>
                    <a:gd name="T28" fmla="*/ 46 w 180"/>
                    <a:gd name="T29" fmla="*/ 48 h 116"/>
                    <a:gd name="T30" fmla="*/ 134 w 180"/>
                    <a:gd name="T31" fmla="*/ 98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0" h="116">
                      <a:moveTo>
                        <a:pt x="134" y="98"/>
                      </a:moveTo>
                      <a:lnTo>
                        <a:pt x="132" y="102"/>
                      </a:lnTo>
                      <a:lnTo>
                        <a:pt x="180" y="116"/>
                      </a:lnTo>
                      <a:lnTo>
                        <a:pt x="144" y="80"/>
                      </a:lnTo>
                      <a:lnTo>
                        <a:pt x="142" y="86"/>
                      </a:lnTo>
                      <a:lnTo>
                        <a:pt x="54" y="34"/>
                      </a:lnTo>
                      <a:lnTo>
                        <a:pt x="56" y="22"/>
                      </a:lnTo>
                      <a:lnTo>
                        <a:pt x="20" y="0"/>
                      </a:lnTo>
                      <a:lnTo>
                        <a:pt x="18" y="22"/>
                      </a:lnTo>
                      <a:lnTo>
                        <a:pt x="130" y="86"/>
                      </a:lnTo>
                      <a:lnTo>
                        <a:pt x="130" y="88"/>
                      </a:lnTo>
                      <a:lnTo>
                        <a:pt x="18" y="22"/>
                      </a:lnTo>
                      <a:lnTo>
                        <a:pt x="0" y="36"/>
                      </a:lnTo>
                      <a:lnTo>
                        <a:pt x="36" y="54"/>
                      </a:lnTo>
                      <a:lnTo>
                        <a:pt x="46" y="48"/>
                      </a:lnTo>
                      <a:lnTo>
                        <a:pt x="134" y="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10590">
                    <a:defRPr/>
                  </a:pPr>
                  <a:endParaRPr lang="zh-CN" altLang="en-US" sz="1270"/>
                </a:p>
              </p:txBody>
            </p:sp>
          </p:grpSp>
          <p:sp>
            <p:nvSpPr>
              <p:cNvPr id="68" name="Freeform 81"/>
              <p:cNvSpPr/>
              <p:nvPr/>
            </p:nvSpPr>
            <p:spPr bwMode="auto">
              <a:xfrm>
                <a:off x="10989743" y="2750058"/>
                <a:ext cx="183383" cy="618177"/>
              </a:xfrm>
              <a:custGeom>
                <a:avLst/>
                <a:gdLst>
                  <a:gd name="T0" fmla="*/ 0 w 124"/>
                  <a:gd name="T1" fmla="*/ 132 h 418"/>
                  <a:gd name="T2" fmla="*/ 16 w 124"/>
                  <a:gd name="T3" fmla="*/ 144 h 418"/>
                  <a:gd name="T4" fmla="*/ 28 w 124"/>
                  <a:gd name="T5" fmla="*/ 92 h 418"/>
                  <a:gd name="T6" fmla="*/ 40 w 124"/>
                  <a:gd name="T7" fmla="*/ 68 h 418"/>
                  <a:gd name="T8" fmla="*/ 54 w 124"/>
                  <a:gd name="T9" fmla="*/ 54 h 418"/>
                  <a:gd name="T10" fmla="*/ 60 w 124"/>
                  <a:gd name="T11" fmla="*/ 52 h 418"/>
                  <a:gd name="T12" fmla="*/ 70 w 124"/>
                  <a:gd name="T13" fmla="*/ 56 h 418"/>
                  <a:gd name="T14" fmla="*/ 88 w 124"/>
                  <a:gd name="T15" fmla="*/ 80 h 418"/>
                  <a:gd name="T16" fmla="*/ 100 w 124"/>
                  <a:gd name="T17" fmla="*/ 122 h 418"/>
                  <a:gd name="T18" fmla="*/ 108 w 124"/>
                  <a:gd name="T19" fmla="*/ 178 h 418"/>
                  <a:gd name="T20" fmla="*/ 108 w 124"/>
                  <a:gd name="T21" fmla="*/ 210 h 418"/>
                  <a:gd name="T22" fmla="*/ 106 w 124"/>
                  <a:gd name="T23" fmla="*/ 272 h 418"/>
                  <a:gd name="T24" fmla="*/ 94 w 124"/>
                  <a:gd name="T25" fmla="*/ 322 h 418"/>
                  <a:gd name="T26" fmla="*/ 80 w 124"/>
                  <a:gd name="T27" fmla="*/ 354 h 418"/>
                  <a:gd name="T28" fmla="*/ 66 w 124"/>
                  <a:gd name="T29" fmla="*/ 366 h 418"/>
                  <a:gd name="T30" fmla="*/ 60 w 124"/>
                  <a:gd name="T31" fmla="*/ 368 h 418"/>
                  <a:gd name="T32" fmla="*/ 46 w 124"/>
                  <a:gd name="T33" fmla="*/ 360 h 418"/>
                  <a:gd name="T34" fmla="*/ 34 w 124"/>
                  <a:gd name="T35" fmla="*/ 342 h 418"/>
                  <a:gd name="T36" fmla="*/ 24 w 124"/>
                  <a:gd name="T37" fmla="*/ 312 h 418"/>
                  <a:gd name="T38" fmla="*/ 16 w 124"/>
                  <a:gd name="T39" fmla="*/ 276 h 418"/>
                  <a:gd name="T40" fmla="*/ 0 w 124"/>
                  <a:gd name="T41" fmla="*/ 288 h 418"/>
                  <a:gd name="T42" fmla="*/ 10 w 124"/>
                  <a:gd name="T43" fmla="*/ 340 h 418"/>
                  <a:gd name="T44" fmla="*/ 24 w 124"/>
                  <a:gd name="T45" fmla="*/ 382 h 418"/>
                  <a:gd name="T46" fmla="*/ 40 w 124"/>
                  <a:gd name="T47" fmla="*/ 410 h 418"/>
                  <a:gd name="T48" fmla="*/ 56 w 124"/>
                  <a:gd name="T49" fmla="*/ 418 h 418"/>
                  <a:gd name="T50" fmla="*/ 60 w 124"/>
                  <a:gd name="T51" fmla="*/ 418 h 418"/>
                  <a:gd name="T52" fmla="*/ 74 w 124"/>
                  <a:gd name="T53" fmla="*/ 414 h 418"/>
                  <a:gd name="T54" fmla="*/ 86 w 124"/>
                  <a:gd name="T55" fmla="*/ 402 h 418"/>
                  <a:gd name="T56" fmla="*/ 106 w 124"/>
                  <a:gd name="T57" fmla="*/ 358 h 418"/>
                  <a:gd name="T58" fmla="*/ 120 w 124"/>
                  <a:gd name="T59" fmla="*/ 292 h 418"/>
                  <a:gd name="T60" fmla="*/ 124 w 124"/>
                  <a:gd name="T61" fmla="*/ 210 h 418"/>
                  <a:gd name="T62" fmla="*/ 124 w 124"/>
                  <a:gd name="T63" fmla="*/ 168 h 418"/>
                  <a:gd name="T64" fmla="*/ 114 w 124"/>
                  <a:gd name="T65" fmla="*/ 94 h 418"/>
                  <a:gd name="T66" fmla="*/ 96 w 124"/>
                  <a:gd name="T67" fmla="*/ 36 h 418"/>
                  <a:gd name="T68" fmla="*/ 80 w 124"/>
                  <a:gd name="T69" fmla="*/ 10 h 418"/>
                  <a:gd name="T70" fmla="*/ 66 w 124"/>
                  <a:gd name="T71" fmla="*/ 2 h 418"/>
                  <a:gd name="T72" fmla="*/ 60 w 124"/>
                  <a:gd name="T73" fmla="*/ 0 h 418"/>
                  <a:gd name="T74" fmla="*/ 50 w 124"/>
                  <a:gd name="T75" fmla="*/ 4 h 418"/>
                  <a:gd name="T76" fmla="*/ 32 w 124"/>
                  <a:gd name="T77" fmla="*/ 22 h 418"/>
                  <a:gd name="T78" fmla="*/ 16 w 124"/>
                  <a:gd name="T79" fmla="*/ 56 h 418"/>
                  <a:gd name="T80" fmla="*/ 4 w 124"/>
                  <a:gd name="T81" fmla="*/ 104 h 418"/>
                  <a:gd name="T82" fmla="*/ 0 w 124"/>
                  <a:gd name="T83" fmla="*/ 132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4" h="418">
                    <a:moveTo>
                      <a:pt x="0" y="132"/>
                    </a:moveTo>
                    <a:lnTo>
                      <a:pt x="0" y="132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24" y="106"/>
                    </a:lnTo>
                    <a:lnTo>
                      <a:pt x="28" y="92"/>
                    </a:lnTo>
                    <a:lnTo>
                      <a:pt x="34" y="78"/>
                    </a:lnTo>
                    <a:lnTo>
                      <a:pt x="40" y="68"/>
                    </a:lnTo>
                    <a:lnTo>
                      <a:pt x="46" y="60"/>
                    </a:lnTo>
                    <a:lnTo>
                      <a:pt x="54" y="54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66" y="54"/>
                    </a:lnTo>
                    <a:lnTo>
                      <a:pt x="70" y="56"/>
                    </a:lnTo>
                    <a:lnTo>
                      <a:pt x="80" y="64"/>
                    </a:lnTo>
                    <a:lnTo>
                      <a:pt x="88" y="80"/>
                    </a:lnTo>
                    <a:lnTo>
                      <a:pt x="94" y="98"/>
                    </a:lnTo>
                    <a:lnTo>
                      <a:pt x="100" y="122"/>
                    </a:lnTo>
                    <a:lnTo>
                      <a:pt x="106" y="148"/>
                    </a:lnTo>
                    <a:lnTo>
                      <a:pt x="108" y="178"/>
                    </a:lnTo>
                    <a:lnTo>
                      <a:pt x="108" y="210"/>
                    </a:lnTo>
                    <a:lnTo>
                      <a:pt x="108" y="210"/>
                    </a:lnTo>
                    <a:lnTo>
                      <a:pt x="108" y="242"/>
                    </a:lnTo>
                    <a:lnTo>
                      <a:pt x="106" y="272"/>
                    </a:lnTo>
                    <a:lnTo>
                      <a:pt x="100" y="298"/>
                    </a:lnTo>
                    <a:lnTo>
                      <a:pt x="94" y="322"/>
                    </a:lnTo>
                    <a:lnTo>
                      <a:pt x="88" y="340"/>
                    </a:lnTo>
                    <a:lnTo>
                      <a:pt x="80" y="354"/>
                    </a:lnTo>
                    <a:lnTo>
                      <a:pt x="70" y="364"/>
                    </a:lnTo>
                    <a:lnTo>
                      <a:pt x="66" y="366"/>
                    </a:lnTo>
                    <a:lnTo>
                      <a:pt x="60" y="368"/>
                    </a:lnTo>
                    <a:lnTo>
                      <a:pt x="60" y="368"/>
                    </a:lnTo>
                    <a:lnTo>
                      <a:pt x="54" y="366"/>
                    </a:lnTo>
                    <a:lnTo>
                      <a:pt x="46" y="360"/>
                    </a:lnTo>
                    <a:lnTo>
                      <a:pt x="40" y="352"/>
                    </a:lnTo>
                    <a:lnTo>
                      <a:pt x="34" y="342"/>
                    </a:lnTo>
                    <a:lnTo>
                      <a:pt x="28" y="328"/>
                    </a:lnTo>
                    <a:lnTo>
                      <a:pt x="24" y="312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0" y="288"/>
                    </a:lnTo>
                    <a:lnTo>
                      <a:pt x="0" y="288"/>
                    </a:lnTo>
                    <a:lnTo>
                      <a:pt x="4" y="316"/>
                    </a:lnTo>
                    <a:lnTo>
                      <a:pt x="10" y="340"/>
                    </a:lnTo>
                    <a:lnTo>
                      <a:pt x="16" y="364"/>
                    </a:lnTo>
                    <a:lnTo>
                      <a:pt x="24" y="382"/>
                    </a:lnTo>
                    <a:lnTo>
                      <a:pt x="32" y="398"/>
                    </a:lnTo>
                    <a:lnTo>
                      <a:pt x="40" y="410"/>
                    </a:lnTo>
                    <a:lnTo>
                      <a:pt x="50" y="416"/>
                    </a:lnTo>
                    <a:lnTo>
                      <a:pt x="56" y="418"/>
                    </a:lnTo>
                    <a:lnTo>
                      <a:pt x="60" y="418"/>
                    </a:lnTo>
                    <a:lnTo>
                      <a:pt x="60" y="418"/>
                    </a:lnTo>
                    <a:lnTo>
                      <a:pt x="66" y="418"/>
                    </a:lnTo>
                    <a:lnTo>
                      <a:pt x="74" y="414"/>
                    </a:lnTo>
                    <a:lnTo>
                      <a:pt x="80" y="410"/>
                    </a:lnTo>
                    <a:lnTo>
                      <a:pt x="86" y="402"/>
                    </a:lnTo>
                    <a:lnTo>
                      <a:pt x="96" y="384"/>
                    </a:lnTo>
                    <a:lnTo>
                      <a:pt x="106" y="358"/>
                    </a:lnTo>
                    <a:lnTo>
                      <a:pt x="114" y="326"/>
                    </a:lnTo>
                    <a:lnTo>
                      <a:pt x="120" y="292"/>
                    </a:lnTo>
                    <a:lnTo>
                      <a:pt x="124" y="252"/>
                    </a:lnTo>
                    <a:lnTo>
                      <a:pt x="124" y="210"/>
                    </a:lnTo>
                    <a:lnTo>
                      <a:pt x="124" y="210"/>
                    </a:lnTo>
                    <a:lnTo>
                      <a:pt x="124" y="168"/>
                    </a:lnTo>
                    <a:lnTo>
                      <a:pt x="120" y="128"/>
                    </a:lnTo>
                    <a:lnTo>
                      <a:pt x="114" y="94"/>
                    </a:lnTo>
                    <a:lnTo>
                      <a:pt x="106" y="62"/>
                    </a:lnTo>
                    <a:lnTo>
                      <a:pt x="96" y="36"/>
                    </a:lnTo>
                    <a:lnTo>
                      <a:pt x="86" y="18"/>
                    </a:lnTo>
                    <a:lnTo>
                      <a:pt x="80" y="10"/>
                    </a:lnTo>
                    <a:lnTo>
                      <a:pt x="74" y="6"/>
                    </a:lnTo>
                    <a:lnTo>
                      <a:pt x="66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0" y="4"/>
                    </a:lnTo>
                    <a:lnTo>
                      <a:pt x="40" y="10"/>
                    </a:lnTo>
                    <a:lnTo>
                      <a:pt x="32" y="22"/>
                    </a:lnTo>
                    <a:lnTo>
                      <a:pt x="24" y="38"/>
                    </a:lnTo>
                    <a:lnTo>
                      <a:pt x="16" y="56"/>
                    </a:lnTo>
                    <a:lnTo>
                      <a:pt x="10" y="80"/>
                    </a:lnTo>
                    <a:lnTo>
                      <a:pt x="4" y="104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0590">
                  <a:defRPr/>
                </a:pPr>
                <a:endParaRPr lang="zh-CN" altLang="en-US" sz="1270"/>
              </a:p>
            </p:txBody>
          </p:sp>
          <p:sp>
            <p:nvSpPr>
              <p:cNvPr id="69" name="Freeform 84"/>
              <p:cNvSpPr/>
              <p:nvPr/>
            </p:nvSpPr>
            <p:spPr bwMode="auto">
              <a:xfrm>
                <a:off x="10560864" y="2974850"/>
                <a:ext cx="496908" cy="174509"/>
              </a:xfrm>
              <a:custGeom>
                <a:avLst/>
                <a:gdLst>
                  <a:gd name="T0" fmla="*/ 80 w 336"/>
                  <a:gd name="T1" fmla="*/ 82 h 118"/>
                  <a:gd name="T2" fmla="*/ 252 w 336"/>
                  <a:gd name="T3" fmla="*/ 80 h 118"/>
                  <a:gd name="T4" fmla="*/ 252 w 336"/>
                  <a:gd name="T5" fmla="*/ 96 h 118"/>
                  <a:gd name="T6" fmla="*/ 336 w 336"/>
                  <a:gd name="T7" fmla="*/ 60 h 118"/>
                  <a:gd name="T8" fmla="*/ 252 w 336"/>
                  <a:gd name="T9" fmla="*/ 24 h 118"/>
                  <a:gd name="T10" fmla="*/ 252 w 336"/>
                  <a:gd name="T11" fmla="*/ 40 h 118"/>
                  <a:gd name="T12" fmla="*/ 80 w 336"/>
                  <a:gd name="T13" fmla="*/ 38 h 118"/>
                  <a:gd name="T14" fmla="*/ 70 w 336"/>
                  <a:gd name="T15" fmla="*/ 8 h 118"/>
                  <a:gd name="T16" fmla="*/ 0 w 336"/>
                  <a:gd name="T17" fmla="*/ 0 h 118"/>
                  <a:gd name="T18" fmla="*/ 14 w 336"/>
                  <a:gd name="T19" fmla="*/ 56 h 118"/>
                  <a:gd name="T20" fmla="*/ 238 w 336"/>
                  <a:gd name="T21" fmla="*/ 56 h 118"/>
                  <a:gd name="T22" fmla="*/ 238 w 336"/>
                  <a:gd name="T23" fmla="*/ 62 h 118"/>
                  <a:gd name="T24" fmla="*/ 16 w 336"/>
                  <a:gd name="T25" fmla="*/ 62 h 118"/>
                  <a:gd name="T26" fmla="*/ 0 w 336"/>
                  <a:gd name="T27" fmla="*/ 118 h 118"/>
                  <a:gd name="T28" fmla="*/ 70 w 336"/>
                  <a:gd name="T29" fmla="*/ 112 h 118"/>
                  <a:gd name="T30" fmla="*/ 80 w 336"/>
                  <a:gd name="T31" fmla="*/ 8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6" h="118">
                    <a:moveTo>
                      <a:pt x="80" y="82"/>
                    </a:moveTo>
                    <a:lnTo>
                      <a:pt x="252" y="80"/>
                    </a:lnTo>
                    <a:lnTo>
                      <a:pt x="252" y="96"/>
                    </a:lnTo>
                    <a:lnTo>
                      <a:pt x="336" y="60"/>
                    </a:lnTo>
                    <a:lnTo>
                      <a:pt x="252" y="24"/>
                    </a:lnTo>
                    <a:lnTo>
                      <a:pt x="252" y="40"/>
                    </a:lnTo>
                    <a:lnTo>
                      <a:pt x="80" y="38"/>
                    </a:lnTo>
                    <a:lnTo>
                      <a:pt x="70" y="8"/>
                    </a:lnTo>
                    <a:lnTo>
                      <a:pt x="0" y="0"/>
                    </a:lnTo>
                    <a:lnTo>
                      <a:pt x="14" y="56"/>
                    </a:lnTo>
                    <a:lnTo>
                      <a:pt x="238" y="56"/>
                    </a:lnTo>
                    <a:lnTo>
                      <a:pt x="238" y="62"/>
                    </a:lnTo>
                    <a:lnTo>
                      <a:pt x="16" y="62"/>
                    </a:lnTo>
                    <a:lnTo>
                      <a:pt x="0" y="118"/>
                    </a:lnTo>
                    <a:lnTo>
                      <a:pt x="70" y="112"/>
                    </a:lnTo>
                    <a:lnTo>
                      <a:pt x="80" y="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0590">
                  <a:defRPr/>
                </a:pPr>
                <a:endParaRPr lang="zh-CN" altLang="en-US" sz="1270"/>
              </a:p>
            </p:txBody>
          </p:sp>
          <p:sp>
            <p:nvSpPr>
              <p:cNvPr id="70" name="Freeform 85"/>
              <p:cNvSpPr/>
              <p:nvPr/>
            </p:nvSpPr>
            <p:spPr bwMode="auto">
              <a:xfrm>
                <a:off x="10773825" y="3107950"/>
                <a:ext cx="266201" cy="171552"/>
              </a:xfrm>
              <a:custGeom>
                <a:avLst/>
                <a:gdLst>
                  <a:gd name="T0" fmla="*/ 56 w 180"/>
                  <a:gd name="T1" fmla="*/ 82 h 116"/>
                  <a:gd name="T2" fmla="*/ 142 w 180"/>
                  <a:gd name="T3" fmla="*/ 30 h 116"/>
                  <a:gd name="T4" fmla="*/ 144 w 180"/>
                  <a:gd name="T5" fmla="*/ 34 h 116"/>
                  <a:gd name="T6" fmla="*/ 180 w 180"/>
                  <a:gd name="T7" fmla="*/ 0 h 116"/>
                  <a:gd name="T8" fmla="*/ 132 w 180"/>
                  <a:gd name="T9" fmla="*/ 12 h 116"/>
                  <a:gd name="T10" fmla="*/ 134 w 180"/>
                  <a:gd name="T11" fmla="*/ 18 h 116"/>
                  <a:gd name="T12" fmla="*/ 46 w 180"/>
                  <a:gd name="T13" fmla="*/ 66 h 116"/>
                  <a:gd name="T14" fmla="*/ 36 w 180"/>
                  <a:gd name="T15" fmla="*/ 60 h 116"/>
                  <a:gd name="T16" fmla="*/ 0 w 180"/>
                  <a:gd name="T17" fmla="*/ 80 h 116"/>
                  <a:gd name="T18" fmla="*/ 18 w 180"/>
                  <a:gd name="T19" fmla="*/ 92 h 116"/>
                  <a:gd name="T20" fmla="*/ 130 w 180"/>
                  <a:gd name="T21" fmla="*/ 28 h 116"/>
                  <a:gd name="T22" fmla="*/ 130 w 180"/>
                  <a:gd name="T23" fmla="*/ 28 h 116"/>
                  <a:gd name="T24" fmla="*/ 18 w 180"/>
                  <a:gd name="T25" fmla="*/ 94 h 116"/>
                  <a:gd name="T26" fmla="*/ 20 w 180"/>
                  <a:gd name="T27" fmla="*/ 116 h 116"/>
                  <a:gd name="T28" fmla="*/ 56 w 180"/>
                  <a:gd name="T29" fmla="*/ 92 h 116"/>
                  <a:gd name="T30" fmla="*/ 56 w 180"/>
                  <a:gd name="T31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0" h="116">
                    <a:moveTo>
                      <a:pt x="56" y="82"/>
                    </a:moveTo>
                    <a:lnTo>
                      <a:pt x="142" y="30"/>
                    </a:lnTo>
                    <a:lnTo>
                      <a:pt x="144" y="34"/>
                    </a:lnTo>
                    <a:lnTo>
                      <a:pt x="180" y="0"/>
                    </a:lnTo>
                    <a:lnTo>
                      <a:pt x="132" y="12"/>
                    </a:lnTo>
                    <a:lnTo>
                      <a:pt x="134" y="18"/>
                    </a:lnTo>
                    <a:lnTo>
                      <a:pt x="46" y="66"/>
                    </a:lnTo>
                    <a:lnTo>
                      <a:pt x="36" y="60"/>
                    </a:lnTo>
                    <a:lnTo>
                      <a:pt x="0" y="80"/>
                    </a:lnTo>
                    <a:lnTo>
                      <a:pt x="18" y="92"/>
                    </a:lnTo>
                    <a:lnTo>
                      <a:pt x="130" y="28"/>
                    </a:lnTo>
                    <a:lnTo>
                      <a:pt x="130" y="28"/>
                    </a:lnTo>
                    <a:lnTo>
                      <a:pt x="18" y="94"/>
                    </a:lnTo>
                    <a:lnTo>
                      <a:pt x="20" y="116"/>
                    </a:lnTo>
                    <a:lnTo>
                      <a:pt x="56" y="92"/>
                    </a:lnTo>
                    <a:lnTo>
                      <a:pt x="56" y="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0590">
                  <a:defRPr/>
                </a:pPr>
                <a:endParaRPr lang="zh-CN" altLang="en-US" sz="1270"/>
              </a:p>
            </p:txBody>
          </p:sp>
          <p:sp>
            <p:nvSpPr>
              <p:cNvPr id="71" name="Freeform 86"/>
              <p:cNvSpPr/>
              <p:nvPr/>
            </p:nvSpPr>
            <p:spPr bwMode="auto">
              <a:xfrm>
                <a:off x="10770867" y="2847665"/>
                <a:ext cx="266201" cy="171552"/>
              </a:xfrm>
              <a:custGeom>
                <a:avLst/>
                <a:gdLst>
                  <a:gd name="T0" fmla="*/ 134 w 180"/>
                  <a:gd name="T1" fmla="*/ 98 h 116"/>
                  <a:gd name="T2" fmla="*/ 132 w 180"/>
                  <a:gd name="T3" fmla="*/ 102 h 116"/>
                  <a:gd name="T4" fmla="*/ 180 w 180"/>
                  <a:gd name="T5" fmla="*/ 116 h 116"/>
                  <a:gd name="T6" fmla="*/ 144 w 180"/>
                  <a:gd name="T7" fmla="*/ 80 h 116"/>
                  <a:gd name="T8" fmla="*/ 142 w 180"/>
                  <a:gd name="T9" fmla="*/ 86 h 116"/>
                  <a:gd name="T10" fmla="*/ 54 w 180"/>
                  <a:gd name="T11" fmla="*/ 34 h 116"/>
                  <a:gd name="T12" fmla="*/ 56 w 180"/>
                  <a:gd name="T13" fmla="*/ 22 h 116"/>
                  <a:gd name="T14" fmla="*/ 20 w 180"/>
                  <a:gd name="T15" fmla="*/ 0 h 116"/>
                  <a:gd name="T16" fmla="*/ 18 w 180"/>
                  <a:gd name="T17" fmla="*/ 22 h 116"/>
                  <a:gd name="T18" fmla="*/ 130 w 180"/>
                  <a:gd name="T19" fmla="*/ 86 h 116"/>
                  <a:gd name="T20" fmla="*/ 130 w 180"/>
                  <a:gd name="T21" fmla="*/ 88 h 116"/>
                  <a:gd name="T22" fmla="*/ 18 w 180"/>
                  <a:gd name="T23" fmla="*/ 22 h 116"/>
                  <a:gd name="T24" fmla="*/ 0 w 180"/>
                  <a:gd name="T25" fmla="*/ 36 h 116"/>
                  <a:gd name="T26" fmla="*/ 36 w 180"/>
                  <a:gd name="T27" fmla="*/ 54 h 116"/>
                  <a:gd name="T28" fmla="*/ 46 w 180"/>
                  <a:gd name="T29" fmla="*/ 48 h 116"/>
                  <a:gd name="T30" fmla="*/ 134 w 180"/>
                  <a:gd name="T31" fmla="*/ 9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0" h="116">
                    <a:moveTo>
                      <a:pt x="134" y="98"/>
                    </a:moveTo>
                    <a:lnTo>
                      <a:pt x="132" y="102"/>
                    </a:lnTo>
                    <a:lnTo>
                      <a:pt x="180" y="116"/>
                    </a:lnTo>
                    <a:lnTo>
                      <a:pt x="144" y="80"/>
                    </a:lnTo>
                    <a:lnTo>
                      <a:pt x="142" y="86"/>
                    </a:lnTo>
                    <a:lnTo>
                      <a:pt x="54" y="34"/>
                    </a:lnTo>
                    <a:lnTo>
                      <a:pt x="56" y="22"/>
                    </a:lnTo>
                    <a:lnTo>
                      <a:pt x="20" y="0"/>
                    </a:lnTo>
                    <a:lnTo>
                      <a:pt x="18" y="22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8" y="22"/>
                    </a:lnTo>
                    <a:lnTo>
                      <a:pt x="0" y="36"/>
                    </a:lnTo>
                    <a:lnTo>
                      <a:pt x="36" y="54"/>
                    </a:lnTo>
                    <a:lnTo>
                      <a:pt x="46" y="48"/>
                    </a:lnTo>
                    <a:lnTo>
                      <a:pt x="134" y="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0590">
                  <a:defRPr/>
                </a:pPr>
                <a:endParaRPr lang="zh-CN" altLang="en-US" sz="1270"/>
              </a:p>
            </p:txBody>
          </p:sp>
        </p:grp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6" grpId="0" animBg="1"/>
      <p:bldP spid="59" grpId="0" animBg="1"/>
      <p:bldP spid="84" grpId="0"/>
      <p:bldP spid="86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矩形 1"/>
          <p:cNvSpPr>
            <a:spLocks noChangeArrowheads="1"/>
          </p:cNvSpPr>
          <p:nvPr/>
        </p:nvSpPr>
        <p:spPr bwMode="auto">
          <a:xfrm>
            <a:off x="2526955" y="878551"/>
            <a:ext cx="4075021" cy="79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693" tIns="49847" rIns="99693" bIns="4984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01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消费人群百分比情况</a:t>
            </a:r>
            <a:endParaRPr lang="zh-CN" altLang="zh-CN" sz="301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" name="Freeform 6"/>
          <p:cNvSpPr/>
          <p:nvPr/>
        </p:nvSpPr>
        <p:spPr bwMode="auto">
          <a:xfrm flipH="1">
            <a:off x="6400655" y="3809541"/>
            <a:ext cx="606606" cy="189973"/>
          </a:xfrm>
          <a:custGeom>
            <a:avLst/>
            <a:gdLst/>
            <a:ahLst/>
            <a:cxnLst>
              <a:cxn ang="0">
                <a:pos x="201" y="47"/>
              </a:cxn>
              <a:cxn ang="0">
                <a:pos x="201" y="0"/>
              </a:cxn>
              <a:cxn ang="0">
                <a:pos x="0" y="97"/>
              </a:cxn>
              <a:cxn ang="0">
                <a:pos x="201" y="201"/>
              </a:cxn>
              <a:cxn ang="0">
                <a:pos x="201" y="146"/>
              </a:cxn>
              <a:cxn ang="0">
                <a:pos x="430" y="146"/>
              </a:cxn>
              <a:cxn ang="0">
                <a:pos x="430" y="47"/>
              </a:cxn>
              <a:cxn ang="0">
                <a:pos x="201" y="47"/>
              </a:cxn>
            </a:cxnLst>
            <a:rect l="0" t="0" r="r" b="b"/>
            <a:pathLst>
              <a:path w="430" h="201">
                <a:moveTo>
                  <a:pt x="201" y="47"/>
                </a:moveTo>
                <a:lnTo>
                  <a:pt x="201" y="0"/>
                </a:lnTo>
                <a:lnTo>
                  <a:pt x="0" y="97"/>
                </a:lnTo>
                <a:lnTo>
                  <a:pt x="201" y="201"/>
                </a:lnTo>
                <a:lnTo>
                  <a:pt x="201" y="146"/>
                </a:lnTo>
                <a:lnTo>
                  <a:pt x="430" y="146"/>
                </a:lnTo>
                <a:lnTo>
                  <a:pt x="430" y="47"/>
                </a:lnTo>
                <a:lnTo>
                  <a:pt x="201" y="4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9693" tIns="49847" rIns="99693" bIns="49847" numCol="1" anchor="t" anchorCtr="0" compatLnSpc="1"/>
          <a:lstStyle/>
          <a:p>
            <a:pPr defTabSz="859790">
              <a:defRPr/>
            </a:pPr>
            <a:endParaRPr lang="zh-CN" altLang="en-US" sz="1695" kern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  <p:grpSp>
        <p:nvGrpSpPr>
          <p:cNvPr id="298" name="组合 297"/>
          <p:cNvGrpSpPr/>
          <p:nvPr/>
        </p:nvGrpSpPr>
        <p:grpSpPr>
          <a:xfrm>
            <a:off x="3999612" y="2720181"/>
            <a:ext cx="1858158" cy="768300"/>
            <a:chOff x="4252365" y="2858148"/>
            <a:chExt cx="1975583" cy="81685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99" name="Oval 28"/>
            <p:cNvSpPr>
              <a:spLocks noChangeArrowheads="1"/>
            </p:cNvSpPr>
            <p:nvPr/>
          </p:nvSpPr>
          <p:spPr bwMode="auto">
            <a:xfrm>
              <a:off x="4360047" y="2858148"/>
              <a:ext cx="157385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00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9148" y="2964180"/>
              <a:ext cx="86974" cy="824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33" name="Freeform 30"/>
            <p:cNvSpPr/>
            <p:nvPr/>
          </p:nvSpPr>
          <p:spPr bwMode="auto">
            <a:xfrm>
              <a:off x="4252365" y="3015236"/>
              <a:ext cx="372751" cy="659764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9"/>
                </a:cxn>
                <a:cxn ang="0">
                  <a:pos x="4" y="32"/>
                </a:cxn>
                <a:cxn ang="0">
                  <a:pos x="7" y="29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32"/>
                </a:cxn>
                <a:cxn ang="0">
                  <a:pos x="5" y="50"/>
                </a:cxn>
                <a:cxn ang="0">
                  <a:pos x="8" y="50"/>
                </a:cxn>
                <a:cxn ang="0">
                  <a:pos x="8" y="67"/>
                </a:cxn>
                <a:cxn ang="0">
                  <a:pos x="12" y="71"/>
                </a:cxn>
                <a:cxn ang="0">
                  <a:pos x="17" y="67"/>
                </a:cxn>
                <a:cxn ang="0">
                  <a:pos x="17" y="50"/>
                </a:cxn>
                <a:cxn ang="0">
                  <a:pos x="22" y="50"/>
                </a:cxn>
                <a:cxn ang="0">
                  <a:pos x="22" y="67"/>
                </a:cxn>
                <a:cxn ang="0">
                  <a:pos x="26" y="71"/>
                </a:cxn>
                <a:cxn ang="0">
                  <a:pos x="31" y="67"/>
                </a:cxn>
                <a:cxn ang="0">
                  <a:pos x="31" y="50"/>
                </a:cxn>
                <a:cxn ang="0">
                  <a:pos x="33" y="50"/>
                </a:cxn>
                <a:cxn ang="0">
                  <a:pos x="31" y="32"/>
                </a:cxn>
                <a:cxn ang="0">
                  <a:pos x="31" y="7"/>
                </a:cxn>
                <a:cxn ang="0">
                  <a:pos x="31" y="7"/>
                </a:cxn>
                <a:cxn ang="0">
                  <a:pos x="31" y="29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8" y="5"/>
                </a:cxn>
                <a:cxn ang="0">
                  <a:pos x="38" y="2"/>
                </a:cxn>
              </a:cxnLst>
              <a:rect l="0" t="0" r="r" b="b"/>
              <a:pathLst>
                <a:path w="38" h="71">
                  <a:moveTo>
                    <a:pt x="38" y="2"/>
                  </a:moveTo>
                  <a:cubicBezTo>
                    <a:pt x="37" y="1"/>
                    <a:pt x="35" y="0"/>
                    <a:pt x="34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2" y="32"/>
                    <a:pt x="4" y="32"/>
                  </a:cubicBezTo>
                  <a:cubicBezTo>
                    <a:pt x="6" y="32"/>
                    <a:pt x="7" y="31"/>
                    <a:pt x="7" y="2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9"/>
                    <a:pt x="10" y="71"/>
                    <a:pt x="12" y="71"/>
                  </a:cubicBezTo>
                  <a:cubicBezTo>
                    <a:pt x="15" y="71"/>
                    <a:pt x="17" y="69"/>
                    <a:pt x="17" y="6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9"/>
                    <a:pt x="24" y="71"/>
                    <a:pt x="26" y="71"/>
                  </a:cubicBezTo>
                  <a:cubicBezTo>
                    <a:pt x="29" y="71"/>
                    <a:pt x="31" y="69"/>
                    <a:pt x="31" y="67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1"/>
                    <a:pt x="33" y="32"/>
                    <a:pt x="35" y="32"/>
                  </a:cubicBezTo>
                  <a:cubicBezTo>
                    <a:pt x="37" y="32"/>
                    <a:pt x="38" y="31"/>
                    <a:pt x="38" y="29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4"/>
                    <a:pt x="38" y="3"/>
                    <a:pt x="38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4" name="Oval 31"/>
            <p:cNvSpPr>
              <a:spLocks noChangeArrowheads="1"/>
            </p:cNvSpPr>
            <p:nvPr/>
          </p:nvSpPr>
          <p:spPr bwMode="auto">
            <a:xfrm>
              <a:off x="4898466" y="2858148"/>
              <a:ext cx="157385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35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3428" y="2964180"/>
              <a:ext cx="86974" cy="824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36" name="Freeform 33"/>
            <p:cNvSpPr/>
            <p:nvPr/>
          </p:nvSpPr>
          <p:spPr bwMode="auto">
            <a:xfrm>
              <a:off x="4790784" y="3015236"/>
              <a:ext cx="372751" cy="65976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33" y="0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9"/>
                </a:cxn>
                <a:cxn ang="0">
                  <a:pos x="3" y="32"/>
                </a:cxn>
                <a:cxn ang="0">
                  <a:pos x="7" y="29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32"/>
                </a:cxn>
                <a:cxn ang="0">
                  <a:pos x="4" y="50"/>
                </a:cxn>
                <a:cxn ang="0">
                  <a:pos x="8" y="50"/>
                </a:cxn>
                <a:cxn ang="0">
                  <a:pos x="8" y="67"/>
                </a:cxn>
                <a:cxn ang="0">
                  <a:pos x="12" y="71"/>
                </a:cxn>
                <a:cxn ang="0">
                  <a:pos x="16" y="67"/>
                </a:cxn>
                <a:cxn ang="0">
                  <a:pos x="16" y="50"/>
                </a:cxn>
                <a:cxn ang="0">
                  <a:pos x="21" y="50"/>
                </a:cxn>
                <a:cxn ang="0">
                  <a:pos x="21" y="67"/>
                </a:cxn>
                <a:cxn ang="0">
                  <a:pos x="26" y="71"/>
                </a:cxn>
                <a:cxn ang="0">
                  <a:pos x="30" y="67"/>
                </a:cxn>
                <a:cxn ang="0">
                  <a:pos x="30" y="50"/>
                </a:cxn>
                <a:cxn ang="0">
                  <a:pos x="33" y="50"/>
                </a:cxn>
                <a:cxn ang="0">
                  <a:pos x="30" y="32"/>
                </a:cxn>
                <a:cxn ang="0">
                  <a:pos x="30" y="7"/>
                </a:cxn>
                <a:cxn ang="0">
                  <a:pos x="31" y="7"/>
                </a:cxn>
                <a:cxn ang="0">
                  <a:pos x="31" y="29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8" y="5"/>
                </a:cxn>
                <a:cxn ang="0">
                  <a:pos x="37" y="2"/>
                </a:cxn>
              </a:cxnLst>
              <a:rect l="0" t="0" r="r" b="b"/>
              <a:pathLst>
                <a:path w="38" h="71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5" y="32"/>
                    <a:pt x="7" y="31"/>
                    <a:pt x="7" y="2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9"/>
                    <a:pt x="10" y="71"/>
                    <a:pt x="12" y="71"/>
                  </a:cubicBezTo>
                  <a:cubicBezTo>
                    <a:pt x="14" y="71"/>
                    <a:pt x="16" y="69"/>
                    <a:pt x="16" y="6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9"/>
                    <a:pt x="23" y="71"/>
                    <a:pt x="26" y="71"/>
                  </a:cubicBezTo>
                  <a:cubicBezTo>
                    <a:pt x="28" y="71"/>
                    <a:pt x="30" y="69"/>
                    <a:pt x="30" y="67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1"/>
                    <a:pt x="33" y="32"/>
                    <a:pt x="35" y="32"/>
                  </a:cubicBezTo>
                  <a:cubicBezTo>
                    <a:pt x="37" y="32"/>
                    <a:pt x="38" y="31"/>
                    <a:pt x="38" y="29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4"/>
                    <a:pt x="38" y="3"/>
                    <a:pt x="37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7" name="Oval 34"/>
            <p:cNvSpPr>
              <a:spLocks noChangeArrowheads="1"/>
            </p:cNvSpPr>
            <p:nvPr/>
          </p:nvSpPr>
          <p:spPr bwMode="auto">
            <a:xfrm>
              <a:off x="5428603" y="2858148"/>
              <a:ext cx="153242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38" name="Picture 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69420" y="2964180"/>
              <a:ext cx="91118" cy="824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39" name="Freeform 36"/>
            <p:cNvSpPr/>
            <p:nvPr/>
          </p:nvSpPr>
          <p:spPr bwMode="auto">
            <a:xfrm>
              <a:off x="5320921" y="3015236"/>
              <a:ext cx="368610" cy="65976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9"/>
                </a:cxn>
                <a:cxn ang="0">
                  <a:pos x="3" y="32"/>
                </a:cxn>
                <a:cxn ang="0">
                  <a:pos x="7" y="29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32"/>
                </a:cxn>
                <a:cxn ang="0">
                  <a:pos x="4" y="50"/>
                </a:cxn>
                <a:cxn ang="0">
                  <a:pos x="8" y="50"/>
                </a:cxn>
                <a:cxn ang="0">
                  <a:pos x="8" y="67"/>
                </a:cxn>
                <a:cxn ang="0">
                  <a:pos x="12" y="71"/>
                </a:cxn>
                <a:cxn ang="0">
                  <a:pos x="16" y="67"/>
                </a:cxn>
                <a:cxn ang="0">
                  <a:pos x="16" y="50"/>
                </a:cxn>
                <a:cxn ang="0">
                  <a:pos x="21" y="50"/>
                </a:cxn>
                <a:cxn ang="0">
                  <a:pos x="21" y="67"/>
                </a:cxn>
                <a:cxn ang="0">
                  <a:pos x="26" y="71"/>
                </a:cxn>
                <a:cxn ang="0">
                  <a:pos x="30" y="67"/>
                </a:cxn>
                <a:cxn ang="0">
                  <a:pos x="30" y="50"/>
                </a:cxn>
                <a:cxn ang="0">
                  <a:pos x="33" y="50"/>
                </a:cxn>
                <a:cxn ang="0">
                  <a:pos x="30" y="32"/>
                </a:cxn>
                <a:cxn ang="0">
                  <a:pos x="30" y="7"/>
                </a:cxn>
                <a:cxn ang="0">
                  <a:pos x="31" y="7"/>
                </a:cxn>
                <a:cxn ang="0">
                  <a:pos x="31" y="29"/>
                </a:cxn>
                <a:cxn ang="0">
                  <a:pos x="34" y="32"/>
                </a:cxn>
                <a:cxn ang="0">
                  <a:pos x="38" y="29"/>
                </a:cxn>
                <a:cxn ang="0">
                  <a:pos x="38" y="5"/>
                </a:cxn>
                <a:cxn ang="0">
                  <a:pos x="37" y="2"/>
                </a:cxn>
              </a:cxnLst>
              <a:rect l="0" t="0" r="r" b="b"/>
              <a:pathLst>
                <a:path w="38" h="71">
                  <a:moveTo>
                    <a:pt x="37" y="2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5" y="32"/>
                    <a:pt x="7" y="31"/>
                    <a:pt x="7" y="2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9"/>
                    <a:pt x="9" y="71"/>
                    <a:pt x="12" y="71"/>
                  </a:cubicBezTo>
                  <a:cubicBezTo>
                    <a:pt x="14" y="71"/>
                    <a:pt x="16" y="69"/>
                    <a:pt x="16" y="6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9"/>
                    <a:pt x="23" y="71"/>
                    <a:pt x="26" y="71"/>
                  </a:cubicBezTo>
                  <a:cubicBezTo>
                    <a:pt x="28" y="71"/>
                    <a:pt x="30" y="69"/>
                    <a:pt x="30" y="67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1"/>
                    <a:pt x="32" y="32"/>
                    <a:pt x="34" y="32"/>
                  </a:cubicBezTo>
                  <a:cubicBezTo>
                    <a:pt x="36" y="32"/>
                    <a:pt x="38" y="31"/>
                    <a:pt x="38" y="29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4"/>
                    <a:pt x="38" y="3"/>
                    <a:pt x="37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0" name="Oval 37"/>
            <p:cNvSpPr>
              <a:spLocks noChangeArrowheads="1"/>
            </p:cNvSpPr>
            <p:nvPr/>
          </p:nvSpPr>
          <p:spPr bwMode="auto">
            <a:xfrm>
              <a:off x="5967022" y="2858148"/>
              <a:ext cx="144958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41" name="Picture 3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03700" y="2964180"/>
              <a:ext cx="91118" cy="824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42" name="Freeform 39"/>
            <p:cNvSpPr/>
            <p:nvPr/>
          </p:nvSpPr>
          <p:spPr bwMode="auto">
            <a:xfrm>
              <a:off x="5846913" y="3015236"/>
              <a:ext cx="381035" cy="659764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9"/>
                </a:cxn>
                <a:cxn ang="0">
                  <a:pos x="4" y="32"/>
                </a:cxn>
                <a:cxn ang="0">
                  <a:pos x="7" y="29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32"/>
                </a:cxn>
                <a:cxn ang="0">
                  <a:pos x="5" y="50"/>
                </a:cxn>
                <a:cxn ang="0">
                  <a:pos x="8" y="50"/>
                </a:cxn>
                <a:cxn ang="0">
                  <a:pos x="8" y="67"/>
                </a:cxn>
                <a:cxn ang="0">
                  <a:pos x="13" y="71"/>
                </a:cxn>
                <a:cxn ang="0">
                  <a:pos x="17" y="67"/>
                </a:cxn>
                <a:cxn ang="0">
                  <a:pos x="17" y="50"/>
                </a:cxn>
                <a:cxn ang="0">
                  <a:pos x="22" y="50"/>
                </a:cxn>
                <a:cxn ang="0">
                  <a:pos x="22" y="67"/>
                </a:cxn>
                <a:cxn ang="0">
                  <a:pos x="26" y="71"/>
                </a:cxn>
                <a:cxn ang="0">
                  <a:pos x="31" y="67"/>
                </a:cxn>
                <a:cxn ang="0">
                  <a:pos x="31" y="50"/>
                </a:cxn>
                <a:cxn ang="0">
                  <a:pos x="34" y="50"/>
                </a:cxn>
                <a:cxn ang="0">
                  <a:pos x="31" y="32"/>
                </a:cxn>
                <a:cxn ang="0">
                  <a:pos x="31" y="7"/>
                </a:cxn>
                <a:cxn ang="0">
                  <a:pos x="32" y="7"/>
                </a:cxn>
                <a:cxn ang="0">
                  <a:pos x="32" y="29"/>
                </a:cxn>
                <a:cxn ang="0">
                  <a:pos x="35" y="32"/>
                </a:cxn>
                <a:cxn ang="0">
                  <a:pos x="39" y="29"/>
                </a:cxn>
                <a:cxn ang="0">
                  <a:pos x="39" y="5"/>
                </a:cxn>
                <a:cxn ang="0">
                  <a:pos x="38" y="2"/>
                </a:cxn>
              </a:cxnLst>
              <a:rect l="0" t="0" r="r" b="b"/>
              <a:pathLst>
                <a:path w="39" h="71">
                  <a:moveTo>
                    <a:pt x="38" y="2"/>
                  </a:moveTo>
                  <a:cubicBezTo>
                    <a:pt x="37" y="1"/>
                    <a:pt x="35" y="0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2" y="32"/>
                    <a:pt x="4" y="32"/>
                  </a:cubicBezTo>
                  <a:cubicBezTo>
                    <a:pt x="6" y="32"/>
                    <a:pt x="7" y="31"/>
                    <a:pt x="7" y="2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9"/>
                    <a:pt x="10" y="71"/>
                    <a:pt x="13" y="71"/>
                  </a:cubicBezTo>
                  <a:cubicBezTo>
                    <a:pt x="15" y="71"/>
                    <a:pt x="17" y="69"/>
                    <a:pt x="17" y="6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9"/>
                    <a:pt x="24" y="71"/>
                    <a:pt x="26" y="71"/>
                  </a:cubicBezTo>
                  <a:cubicBezTo>
                    <a:pt x="29" y="71"/>
                    <a:pt x="31" y="69"/>
                    <a:pt x="31" y="67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1"/>
                    <a:pt x="33" y="32"/>
                    <a:pt x="35" y="32"/>
                  </a:cubicBezTo>
                  <a:cubicBezTo>
                    <a:pt x="37" y="32"/>
                    <a:pt x="39" y="31"/>
                    <a:pt x="39" y="29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8" y="3"/>
                    <a:pt x="38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43" name="组合 442"/>
          <p:cNvGrpSpPr/>
          <p:nvPr/>
        </p:nvGrpSpPr>
        <p:grpSpPr>
          <a:xfrm>
            <a:off x="918263" y="3540193"/>
            <a:ext cx="2512603" cy="672262"/>
            <a:chOff x="976292" y="3729980"/>
            <a:chExt cx="2671386" cy="714745"/>
          </a:xfrm>
          <a:solidFill>
            <a:srgbClr val="A27802"/>
          </a:solidFill>
        </p:grpSpPr>
        <p:sp>
          <p:nvSpPr>
            <p:cNvPr id="444" name="Freeform 70"/>
            <p:cNvSpPr/>
            <p:nvPr/>
          </p:nvSpPr>
          <p:spPr bwMode="auto">
            <a:xfrm>
              <a:off x="1328331" y="3839941"/>
              <a:ext cx="4140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5" name="Oval 71"/>
            <p:cNvSpPr>
              <a:spLocks noChangeArrowheads="1"/>
            </p:cNvSpPr>
            <p:nvPr/>
          </p:nvSpPr>
          <p:spPr bwMode="auto">
            <a:xfrm>
              <a:off x="1141957" y="3729980"/>
              <a:ext cx="144958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6" name="Freeform 72"/>
            <p:cNvSpPr/>
            <p:nvPr/>
          </p:nvSpPr>
          <p:spPr bwMode="auto">
            <a:xfrm>
              <a:off x="1320049" y="3839941"/>
              <a:ext cx="16567" cy="392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Freeform 73"/>
            <p:cNvSpPr/>
            <p:nvPr/>
          </p:nvSpPr>
          <p:spPr bwMode="auto">
            <a:xfrm>
              <a:off x="976292" y="3832086"/>
              <a:ext cx="538419" cy="612639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47" y="15"/>
                </a:cxn>
                <a:cxn ang="0">
                  <a:pos x="36" y="1"/>
                </a:cxn>
                <a:cxn ang="0">
                  <a:pos x="36" y="1"/>
                </a:cxn>
                <a:cxn ang="0">
                  <a:pos x="36" y="1"/>
                </a:cxn>
                <a:cxn ang="0">
                  <a:pos x="33" y="1"/>
                </a:cxn>
                <a:cxn ang="0">
                  <a:pos x="16" y="1"/>
                </a:cxn>
                <a:cxn ang="0">
                  <a:pos x="13" y="1"/>
                </a:cxn>
                <a:cxn ang="0">
                  <a:pos x="1" y="15"/>
                </a:cxn>
                <a:cxn ang="0">
                  <a:pos x="2" y="20"/>
                </a:cxn>
                <a:cxn ang="0">
                  <a:pos x="12" y="27"/>
                </a:cxn>
                <a:cxn ang="0">
                  <a:pos x="9" y="16"/>
                </a:cxn>
                <a:cxn ang="0">
                  <a:pos x="13" y="19"/>
                </a:cxn>
                <a:cxn ang="0">
                  <a:pos x="13" y="33"/>
                </a:cxn>
                <a:cxn ang="0">
                  <a:pos x="7" y="46"/>
                </a:cxn>
                <a:cxn ang="0">
                  <a:pos x="7" y="50"/>
                </a:cxn>
                <a:cxn ang="0">
                  <a:pos x="18" y="65"/>
                </a:cxn>
                <a:cxn ang="0">
                  <a:pos x="16" y="48"/>
                </a:cxn>
                <a:cxn ang="0">
                  <a:pos x="21" y="37"/>
                </a:cxn>
                <a:cxn ang="0">
                  <a:pos x="33" y="48"/>
                </a:cxn>
                <a:cxn ang="0">
                  <a:pos x="31" y="64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36" y="10"/>
                </a:cxn>
                <a:cxn ang="0">
                  <a:pos x="42" y="19"/>
                </a:cxn>
                <a:cxn ang="0">
                  <a:pos x="48" y="32"/>
                </a:cxn>
                <a:cxn ang="0">
                  <a:pos x="49" y="65"/>
                </a:cxn>
                <a:cxn ang="0">
                  <a:pos x="50" y="32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5" y="31"/>
                </a:cxn>
                <a:cxn ang="0">
                  <a:pos x="55" y="31"/>
                </a:cxn>
                <a:cxn ang="0">
                  <a:pos x="52" y="27"/>
                </a:cxn>
              </a:cxnLst>
              <a:rect l="0" t="0" r="r" b="b"/>
              <a:pathLst>
                <a:path w="55" h="66">
                  <a:moveTo>
                    <a:pt x="52" y="27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4"/>
                    <a:pt x="28" y="6"/>
                    <a:pt x="25" y="6"/>
                  </a:cubicBezTo>
                  <a:cubicBezTo>
                    <a:pt x="21" y="6"/>
                    <a:pt x="17" y="4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8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2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8"/>
                    <a:pt x="7" y="48"/>
                  </a:cubicBezTo>
                  <a:cubicBezTo>
                    <a:pt x="7" y="49"/>
                    <a:pt x="7" y="49"/>
                    <a:pt x="7" y="50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5" y="66"/>
                    <a:pt x="18" y="65"/>
                  </a:cubicBezTo>
                  <a:cubicBezTo>
                    <a:pt x="20" y="64"/>
                    <a:pt x="21" y="62"/>
                    <a:pt x="20" y="5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8" y="61"/>
                    <a:pt x="29" y="63"/>
                    <a:pt x="31" y="64"/>
                  </a:cubicBezTo>
                  <a:cubicBezTo>
                    <a:pt x="34" y="65"/>
                    <a:pt x="36" y="64"/>
                    <a:pt x="37" y="62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7"/>
                  </a:cubicBezTo>
                  <a:cubicBezTo>
                    <a:pt x="42" y="47"/>
                    <a:pt x="42" y="46"/>
                    <a:pt x="42" y="4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7" y="32"/>
                    <a:pt x="48" y="3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5"/>
                    <a:pt x="49" y="65"/>
                  </a:cubicBezTo>
                  <a:cubicBezTo>
                    <a:pt x="49" y="65"/>
                    <a:pt x="50" y="64"/>
                    <a:pt x="50" y="64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31"/>
                    <a:pt x="52" y="30"/>
                    <a:pt x="52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4" y="31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4" y="27"/>
                    <a:pt x="52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8" name="Freeform 75"/>
            <p:cNvSpPr/>
            <p:nvPr/>
          </p:nvSpPr>
          <p:spPr bwMode="auto">
            <a:xfrm>
              <a:off x="1866751" y="3839941"/>
              <a:ext cx="4140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9" name="Oval 76"/>
            <p:cNvSpPr>
              <a:spLocks noChangeArrowheads="1"/>
            </p:cNvSpPr>
            <p:nvPr/>
          </p:nvSpPr>
          <p:spPr bwMode="auto">
            <a:xfrm>
              <a:off x="1680376" y="3729980"/>
              <a:ext cx="144958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Freeform 77"/>
            <p:cNvSpPr/>
            <p:nvPr/>
          </p:nvSpPr>
          <p:spPr bwMode="auto">
            <a:xfrm>
              <a:off x="1854327" y="3839941"/>
              <a:ext cx="20708" cy="392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Freeform 78"/>
            <p:cNvSpPr/>
            <p:nvPr/>
          </p:nvSpPr>
          <p:spPr bwMode="auto">
            <a:xfrm>
              <a:off x="1514711" y="3832086"/>
              <a:ext cx="538419" cy="612639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47" y="15"/>
                </a:cxn>
                <a:cxn ang="0">
                  <a:pos x="36" y="1"/>
                </a:cxn>
                <a:cxn ang="0">
                  <a:pos x="36" y="1"/>
                </a:cxn>
                <a:cxn ang="0">
                  <a:pos x="36" y="1"/>
                </a:cxn>
                <a:cxn ang="0">
                  <a:pos x="33" y="1"/>
                </a:cxn>
                <a:cxn ang="0">
                  <a:pos x="16" y="1"/>
                </a:cxn>
                <a:cxn ang="0">
                  <a:pos x="13" y="1"/>
                </a:cxn>
                <a:cxn ang="0">
                  <a:pos x="1" y="15"/>
                </a:cxn>
                <a:cxn ang="0">
                  <a:pos x="2" y="20"/>
                </a:cxn>
                <a:cxn ang="0">
                  <a:pos x="11" y="27"/>
                </a:cxn>
                <a:cxn ang="0">
                  <a:pos x="9" y="16"/>
                </a:cxn>
                <a:cxn ang="0">
                  <a:pos x="13" y="19"/>
                </a:cxn>
                <a:cxn ang="0">
                  <a:pos x="13" y="33"/>
                </a:cxn>
                <a:cxn ang="0">
                  <a:pos x="7" y="46"/>
                </a:cxn>
                <a:cxn ang="0">
                  <a:pos x="7" y="50"/>
                </a:cxn>
                <a:cxn ang="0">
                  <a:pos x="18" y="65"/>
                </a:cxn>
                <a:cxn ang="0">
                  <a:pos x="16" y="48"/>
                </a:cxn>
                <a:cxn ang="0">
                  <a:pos x="21" y="37"/>
                </a:cxn>
                <a:cxn ang="0">
                  <a:pos x="33" y="48"/>
                </a:cxn>
                <a:cxn ang="0">
                  <a:pos x="31" y="64"/>
                </a:cxn>
                <a:cxn ang="0">
                  <a:pos x="42" y="49"/>
                </a:cxn>
                <a:cxn ang="0">
                  <a:pos x="41" y="46"/>
                </a:cxn>
                <a:cxn ang="0">
                  <a:pos x="36" y="10"/>
                </a:cxn>
                <a:cxn ang="0">
                  <a:pos x="42" y="19"/>
                </a:cxn>
                <a:cxn ang="0">
                  <a:pos x="48" y="32"/>
                </a:cxn>
                <a:cxn ang="0">
                  <a:pos x="49" y="65"/>
                </a:cxn>
                <a:cxn ang="0">
                  <a:pos x="50" y="32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5" y="31"/>
                </a:cxn>
                <a:cxn ang="0">
                  <a:pos x="55" y="31"/>
                </a:cxn>
                <a:cxn ang="0">
                  <a:pos x="52" y="27"/>
                </a:cxn>
              </a:cxnLst>
              <a:rect l="0" t="0" r="r" b="b"/>
              <a:pathLst>
                <a:path w="55" h="66">
                  <a:moveTo>
                    <a:pt x="52" y="27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4"/>
                    <a:pt x="28" y="6"/>
                    <a:pt x="24" y="6"/>
                  </a:cubicBezTo>
                  <a:cubicBezTo>
                    <a:pt x="21" y="6"/>
                    <a:pt x="17" y="4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8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8"/>
                    <a:pt x="7" y="48"/>
                  </a:cubicBezTo>
                  <a:cubicBezTo>
                    <a:pt x="7" y="49"/>
                    <a:pt x="7" y="49"/>
                    <a:pt x="7" y="50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5" y="66"/>
                    <a:pt x="18" y="65"/>
                  </a:cubicBezTo>
                  <a:cubicBezTo>
                    <a:pt x="20" y="64"/>
                    <a:pt x="21" y="62"/>
                    <a:pt x="20" y="5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8" y="61"/>
                    <a:pt x="29" y="63"/>
                    <a:pt x="31" y="64"/>
                  </a:cubicBezTo>
                  <a:cubicBezTo>
                    <a:pt x="33" y="65"/>
                    <a:pt x="36" y="64"/>
                    <a:pt x="37" y="62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7"/>
                  </a:cubicBezTo>
                  <a:cubicBezTo>
                    <a:pt x="42" y="47"/>
                    <a:pt x="42" y="46"/>
                    <a:pt x="41" y="4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2" y="19"/>
                    <a:pt x="42" y="1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31"/>
                    <a:pt x="47" y="32"/>
                    <a:pt x="48" y="3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5"/>
                    <a:pt x="49" y="65"/>
                  </a:cubicBezTo>
                  <a:cubicBezTo>
                    <a:pt x="49" y="65"/>
                    <a:pt x="50" y="64"/>
                    <a:pt x="50" y="64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31"/>
                    <a:pt x="52" y="30"/>
                    <a:pt x="52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4" y="31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4" y="27"/>
                    <a:pt x="52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Line 79"/>
            <p:cNvSpPr>
              <a:spLocks noChangeShapeType="1"/>
            </p:cNvSpPr>
            <p:nvPr/>
          </p:nvSpPr>
          <p:spPr bwMode="auto">
            <a:xfrm>
              <a:off x="1746643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3" name="Line 80"/>
            <p:cNvSpPr>
              <a:spLocks noChangeShapeType="1"/>
            </p:cNvSpPr>
            <p:nvPr/>
          </p:nvSpPr>
          <p:spPr bwMode="auto">
            <a:xfrm>
              <a:off x="1746643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Freeform 81"/>
            <p:cNvSpPr/>
            <p:nvPr/>
          </p:nvSpPr>
          <p:spPr bwMode="auto">
            <a:xfrm>
              <a:off x="2392747" y="3839941"/>
              <a:ext cx="4140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5" name="Oval 82"/>
            <p:cNvSpPr>
              <a:spLocks noChangeArrowheads="1"/>
            </p:cNvSpPr>
            <p:nvPr/>
          </p:nvSpPr>
          <p:spPr bwMode="auto">
            <a:xfrm>
              <a:off x="2206371" y="3729980"/>
              <a:ext cx="157385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6" name="Freeform 83"/>
            <p:cNvSpPr/>
            <p:nvPr/>
          </p:nvSpPr>
          <p:spPr bwMode="auto">
            <a:xfrm>
              <a:off x="2392746" y="3839941"/>
              <a:ext cx="20708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7" name="Freeform 84"/>
            <p:cNvSpPr/>
            <p:nvPr/>
          </p:nvSpPr>
          <p:spPr bwMode="auto">
            <a:xfrm>
              <a:off x="2053128" y="3832086"/>
              <a:ext cx="538419" cy="612639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47" y="15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33" y="1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" y="15"/>
                </a:cxn>
                <a:cxn ang="0">
                  <a:pos x="2" y="20"/>
                </a:cxn>
                <a:cxn ang="0">
                  <a:pos x="11" y="27"/>
                </a:cxn>
                <a:cxn ang="0">
                  <a:pos x="8" y="16"/>
                </a:cxn>
                <a:cxn ang="0">
                  <a:pos x="13" y="19"/>
                </a:cxn>
                <a:cxn ang="0">
                  <a:pos x="13" y="33"/>
                </a:cxn>
                <a:cxn ang="0">
                  <a:pos x="7" y="46"/>
                </a:cxn>
                <a:cxn ang="0">
                  <a:pos x="7" y="50"/>
                </a:cxn>
                <a:cxn ang="0">
                  <a:pos x="17" y="65"/>
                </a:cxn>
                <a:cxn ang="0">
                  <a:pos x="16" y="48"/>
                </a:cxn>
                <a:cxn ang="0">
                  <a:pos x="21" y="37"/>
                </a:cxn>
                <a:cxn ang="0">
                  <a:pos x="32" y="48"/>
                </a:cxn>
                <a:cxn ang="0">
                  <a:pos x="31" y="64"/>
                </a:cxn>
                <a:cxn ang="0">
                  <a:pos x="41" y="49"/>
                </a:cxn>
                <a:cxn ang="0">
                  <a:pos x="41" y="46"/>
                </a:cxn>
                <a:cxn ang="0">
                  <a:pos x="35" y="10"/>
                </a:cxn>
                <a:cxn ang="0">
                  <a:pos x="41" y="19"/>
                </a:cxn>
                <a:cxn ang="0">
                  <a:pos x="48" y="32"/>
                </a:cxn>
                <a:cxn ang="0">
                  <a:pos x="48" y="65"/>
                </a:cxn>
                <a:cxn ang="0">
                  <a:pos x="49" y="32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5" y="31"/>
                </a:cxn>
                <a:cxn ang="0">
                  <a:pos x="55" y="31"/>
                </a:cxn>
                <a:cxn ang="0">
                  <a:pos x="52" y="27"/>
                </a:cxn>
              </a:cxnLst>
              <a:rect l="0" t="0" r="r" b="b"/>
              <a:pathLst>
                <a:path w="55" h="66">
                  <a:moveTo>
                    <a:pt x="52" y="27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7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4"/>
                    <a:pt x="28" y="6"/>
                    <a:pt x="24" y="6"/>
                  </a:cubicBezTo>
                  <a:cubicBezTo>
                    <a:pt x="20" y="6"/>
                    <a:pt x="17" y="4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0" y="1"/>
                    <a:pt x="9" y="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8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8"/>
                    <a:pt x="7" y="48"/>
                  </a:cubicBezTo>
                  <a:cubicBezTo>
                    <a:pt x="6" y="49"/>
                    <a:pt x="7" y="49"/>
                    <a:pt x="7" y="50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5"/>
                    <a:pt x="15" y="66"/>
                    <a:pt x="17" y="65"/>
                  </a:cubicBezTo>
                  <a:cubicBezTo>
                    <a:pt x="19" y="64"/>
                    <a:pt x="21" y="62"/>
                    <a:pt x="20" y="5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7" y="61"/>
                    <a:pt x="29" y="63"/>
                    <a:pt x="31" y="64"/>
                  </a:cubicBezTo>
                  <a:cubicBezTo>
                    <a:pt x="33" y="65"/>
                    <a:pt x="36" y="64"/>
                    <a:pt x="37" y="62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9"/>
                    <a:pt x="42" y="48"/>
                    <a:pt x="42" y="47"/>
                  </a:cubicBezTo>
                  <a:cubicBezTo>
                    <a:pt x="42" y="47"/>
                    <a:pt x="41" y="46"/>
                    <a:pt x="41" y="4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1"/>
                    <a:pt x="46" y="32"/>
                    <a:pt x="48" y="3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5"/>
                    <a:pt x="48" y="65"/>
                  </a:cubicBezTo>
                  <a:cubicBezTo>
                    <a:pt x="49" y="65"/>
                    <a:pt x="49" y="64"/>
                    <a:pt x="49" y="64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50" y="32"/>
                  </a:cubicBezTo>
                  <a:cubicBezTo>
                    <a:pt x="51" y="31"/>
                    <a:pt x="52" y="30"/>
                    <a:pt x="52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4" y="31"/>
                  </a:cubicBezTo>
                  <a:cubicBezTo>
                    <a:pt x="54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3" y="27"/>
                    <a:pt x="52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Line 85"/>
            <p:cNvSpPr>
              <a:spLocks noChangeShapeType="1"/>
            </p:cNvSpPr>
            <p:nvPr/>
          </p:nvSpPr>
          <p:spPr bwMode="auto">
            <a:xfrm>
              <a:off x="2285062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9" name="Line 86"/>
            <p:cNvSpPr>
              <a:spLocks noChangeShapeType="1"/>
            </p:cNvSpPr>
            <p:nvPr/>
          </p:nvSpPr>
          <p:spPr bwMode="auto">
            <a:xfrm>
              <a:off x="2285062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0" name="Freeform 87"/>
            <p:cNvSpPr/>
            <p:nvPr/>
          </p:nvSpPr>
          <p:spPr bwMode="auto">
            <a:xfrm>
              <a:off x="2922883" y="3839941"/>
              <a:ext cx="4140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1" name="Oval 88"/>
            <p:cNvSpPr>
              <a:spLocks noChangeArrowheads="1"/>
            </p:cNvSpPr>
            <p:nvPr/>
          </p:nvSpPr>
          <p:spPr bwMode="auto">
            <a:xfrm>
              <a:off x="2736507" y="3729980"/>
              <a:ext cx="157385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2" name="Freeform 89"/>
            <p:cNvSpPr/>
            <p:nvPr/>
          </p:nvSpPr>
          <p:spPr bwMode="auto">
            <a:xfrm>
              <a:off x="2922883" y="3839941"/>
              <a:ext cx="8283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3" name="Freeform 90"/>
            <p:cNvSpPr/>
            <p:nvPr/>
          </p:nvSpPr>
          <p:spPr bwMode="auto">
            <a:xfrm>
              <a:off x="2570839" y="3832086"/>
              <a:ext cx="546702" cy="612639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48" y="15"/>
                </a:cxn>
                <a:cxn ang="0">
                  <a:pos x="36" y="1"/>
                </a:cxn>
                <a:cxn ang="0">
                  <a:pos x="36" y="1"/>
                </a:cxn>
                <a:cxn ang="0">
                  <a:pos x="36" y="1"/>
                </a:cxn>
                <a:cxn ang="0">
                  <a:pos x="34" y="1"/>
                </a:cxn>
                <a:cxn ang="0">
                  <a:pos x="16" y="1"/>
                </a:cxn>
                <a:cxn ang="0">
                  <a:pos x="14" y="1"/>
                </a:cxn>
                <a:cxn ang="0">
                  <a:pos x="2" y="15"/>
                </a:cxn>
                <a:cxn ang="0">
                  <a:pos x="3" y="20"/>
                </a:cxn>
                <a:cxn ang="0">
                  <a:pos x="12" y="27"/>
                </a:cxn>
                <a:cxn ang="0">
                  <a:pos x="9" y="16"/>
                </a:cxn>
                <a:cxn ang="0">
                  <a:pos x="14" y="19"/>
                </a:cxn>
                <a:cxn ang="0">
                  <a:pos x="14" y="33"/>
                </a:cxn>
                <a:cxn ang="0">
                  <a:pos x="8" y="46"/>
                </a:cxn>
                <a:cxn ang="0">
                  <a:pos x="8" y="50"/>
                </a:cxn>
                <a:cxn ang="0">
                  <a:pos x="18" y="65"/>
                </a:cxn>
                <a:cxn ang="0">
                  <a:pos x="16" y="48"/>
                </a:cxn>
                <a:cxn ang="0">
                  <a:pos x="22" y="37"/>
                </a:cxn>
                <a:cxn ang="0">
                  <a:pos x="33" y="48"/>
                </a:cxn>
                <a:cxn ang="0">
                  <a:pos x="32" y="64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36" y="10"/>
                </a:cxn>
                <a:cxn ang="0">
                  <a:pos x="42" y="19"/>
                </a:cxn>
                <a:cxn ang="0">
                  <a:pos x="48" y="32"/>
                </a:cxn>
                <a:cxn ang="0">
                  <a:pos x="49" y="65"/>
                </a:cxn>
                <a:cxn ang="0">
                  <a:pos x="50" y="32"/>
                </a:cxn>
                <a:cxn ang="0">
                  <a:pos x="53" y="29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56" y="31"/>
                </a:cxn>
                <a:cxn ang="0">
                  <a:pos x="52" y="27"/>
                </a:cxn>
              </a:cxnLst>
              <a:rect l="0" t="0" r="r" b="b"/>
              <a:pathLst>
                <a:path w="56" h="66">
                  <a:moveTo>
                    <a:pt x="52" y="27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48" y="16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4"/>
                    <a:pt x="29" y="6"/>
                    <a:pt x="25" y="6"/>
                  </a:cubicBezTo>
                  <a:cubicBezTo>
                    <a:pt x="21" y="6"/>
                    <a:pt x="18" y="4"/>
                    <a:pt x="16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7" y="47"/>
                    <a:pt x="7" y="48"/>
                    <a:pt x="7" y="48"/>
                  </a:cubicBezTo>
                  <a:cubicBezTo>
                    <a:pt x="7" y="49"/>
                    <a:pt x="7" y="49"/>
                    <a:pt x="8" y="50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6" y="66"/>
                    <a:pt x="18" y="65"/>
                  </a:cubicBezTo>
                  <a:cubicBezTo>
                    <a:pt x="20" y="64"/>
                    <a:pt x="21" y="62"/>
                    <a:pt x="21" y="5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8" y="61"/>
                    <a:pt x="29" y="63"/>
                    <a:pt x="32" y="64"/>
                  </a:cubicBezTo>
                  <a:cubicBezTo>
                    <a:pt x="34" y="65"/>
                    <a:pt x="37" y="64"/>
                    <a:pt x="37" y="62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7"/>
                  </a:cubicBezTo>
                  <a:cubicBezTo>
                    <a:pt x="42" y="47"/>
                    <a:pt x="42" y="46"/>
                    <a:pt x="42" y="4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7" y="32"/>
                    <a:pt x="48" y="3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9" y="65"/>
                    <a:pt x="49" y="65"/>
                  </a:cubicBezTo>
                  <a:cubicBezTo>
                    <a:pt x="50" y="65"/>
                    <a:pt x="50" y="64"/>
                    <a:pt x="50" y="64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2" y="31"/>
                    <a:pt x="53" y="30"/>
                    <a:pt x="53" y="29"/>
                  </a:cubicBezTo>
                  <a:cubicBezTo>
                    <a:pt x="53" y="29"/>
                    <a:pt x="54" y="30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4" y="27"/>
                    <a:pt x="52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4" name="Line 91"/>
            <p:cNvSpPr>
              <a:spLocks noChangeShapeType="1"/>
            </p:cNvSpPr>
            <p:nvPr/>
          </p:nvSpPr>
          <p:spPr bwMode="auto">
            <a:xfrm>
              <a:off x="2815199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5" name="Line 92"/>
            <p:cNvSpPr>
              <a:spLocks noChangeShapeType="1"/>
            </p:cNvSpPr>
            <p:nvPr/>
          </p:nvSpPr>
          <p:spPr bwMode="auto">
            <a:xfrm>
              <a:off x="2815199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6" name="Freeform 93"/>
            <p:cNvSpPr/>
            <p:nvPr/>
          </p:nvSpPr>
          <p:spPr bwMode="auto">
            <a:xfrm>
              <a:off x="3461303" y="3839941"/>
              <a:ext cx="4140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7" name="Oval 94"/>
            <p:cNvSpPr>
              <a:spLocks noChangeArrowheads="1"/>
            </p:cNvSpPr>
            <p:nvPr/>
          </p:nvSpPr>
          <p:spPr bwMode="auto">
            <a:xfrm>
              <a:off x="3274927" y="3729980"/>
              <a:ext cx="144958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8" name="Freeform 95"/>
            <p:cNvSpPr/>
            <p:nvPr/>
          </p:nvSpPr>
          <p:spPr bwMode="auto">
            <a:xfrm>
              <a:off x="3448875" y="3839941"/>
              <a:ext cx="20708" cy="392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9" name="Freeform 96"/>
            <p:cNvSpPr/>
            <p:nvPr/>
          </p:nvSpPr>
          <p:spPr bwMode="auto">
            <a:xfrm>
              <a:off x="3109259" y="3832086"/>
              <a:ext cx="538419" cy="612639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47" y="15"/>
                </a:cxn>
                <a:cxn ang="0">
                  <a:pos x="36" y="1"/>
                </a:cxn>
                <a:cxn ang="0">
                  <a:pos x="36" y="1"/>
                </a:cxn>
                <a:cxn ang="0">
                  <a:pos x="36" y="1"/>
                </a:cxn>
                <a:cxn ang="0">
                  <a:pos x="33" y="1"/>
                </a:cxn>
                <a:cxn ang="0">
                  <a:pos x="16" y="1"/>
                </a:cxn>
                <a:cxn ang="0">
                  <a:pos x="13" y="1"/>
                </a:cxn>
                <a:cxn ang="0">
                  <a:pos x="1" y="15"/>
                </a:cxn>
                <a:cxn ang="0">
                  <a:pos x="2" y="20"/>
                </a:cxn>
                <a:cxn ang="0">
                  <a:pos x="12" y="27"/>
                </a:cxn>
                <a:cxn ang="0">
                  <a:pos x="9" y="16"/>
                </a:cxn>
                <a:cxn ang="0">
                  <a:pos x="13" y="19"/>
                </a:cxn>
                <a:cxn ang="0">
                  <a:pos x="13" y="33"/>
                </a:cxn>
                <a:cxn ang="0">
                  <a:pos x="7" y="46"/>
                </a:cxn>
                <a:cxn ang="0">
                  <a:pos x="7" y="50"/>
                </a:cxn>
                <a:cxn ang="0">
                  <a:pos x="18" y="65"/>
                </a:cxn>
                <a:cxn ang="0">
                  <a:pos x="16" y="48"/>
                </a:cxn>
                <a:cxn ang="0">
                  <a:pos x="21" y="37"/>
                </a:cxn>
                <a:cxn ang="0">
                  <a:pos x="33" y="48"/>
                </a:cxn>
                <a:cxn ang="0">
                  <a:pos x="31" y="64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36" y="10"/>
                </a:cxn>
                <a:cxn ang="0">
                  <a:pos x="42" y="19"/>
                </a:cxn>
                <a:cxn ang="0">
                  <a:pos x="48" y="32"/>
                </a:cxn>
                <a:cxn ang="0">
                  <a:pos x="49" y="65"/>
                </a:cxn>
                <a:cxn ang="0">
                  <a:pos x="50" y="32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5" y="31"/>
                </a:cxn>
                <a:cxn ang="0">
                  <a:pos x="55" y="31"/>
                </a:cxn>
                <a:cxn ang="0">
                  <a:pos x="52" y="27"/>
                </a:cxn>
              </a:cxnLst>
              <a:rect l="0" t="0" r="r" b="b"/>
              <a:pathLst>
                <a:path w="55" h="66">
                  <a:moveTo>
                    <a:pt x="52" y="27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4"/>
                    <a:pt x="28" y="6"/>
                    <a:pt x="25" y="6"/>
                  </a:cubicBezTo>
                  <a:cubicBezTo>
                    <a:pt x="21" y="6"/>
                    <a:pt x="17" y="4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8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2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8"/>
                    <a:pt x="7" y="48"/>
                  </a:cubicBezTo>
                  <a:cubicBezTo>
                    <a:pt x="7" y="49"/>
                    <a:pt x="7" y="49"/>
                    <a:pt x="7" y="50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5" y="66"/>
                    <a:pt x="18" y="65"/>
                  </a:cubicBezTo>
                  <a:cubicBezTo>
                    <a:pt x="20" y="64"/>
                    <a:pt x="21" y="62"/>
                    <a:pt x="20" y="5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8" y="61"/>
                    <a:pt x="29" y="63"/>
                    <a:pt x="31" y="64"/>
                  </a:cubicBezTo>
                  <a:cubicBezTo>
                    <a:pt x="34" y="65"/>
                    <a:pt x="36" y="64"/>
                    <a:pt x="37" y="62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7"/>
                  </a:cubicBezTo>
                  <a:cubicBezTo>
                    <a:pt x="42" y="47"/>
                    <a:pt x="42" y="46"/>
                    <a:pt x="42" y="4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7" y="32"/>
                    <a:pt x="48" y="3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5"/>
                    <a:pt x="49" y="65"/>
                  </a:cubicBezTo>
                  <a:cubicBezTo>
                    <a:pt x="49" y="65"/>
                    <a:pt x="50" y="64"/>
                    <a:pt x="50" y="64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31"/>
                    <a:pt x="52" y="30"/>
                    <a:pt x="52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4" y="31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4" y="27"/>
                    <a:pt x="52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0" name="Line 97"/>
            <p:cNvSpPr>
              <a:spLocks noChangeShapeType="1"/>
            </p:cNvSpPr>
            <p:nvPr/>
          </p:nvSpPr>
          <p:spPr bwMode="auto">
            <a:xfrm>
              <a:off x="3353619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1" name="Line 98"/>
            <p:cNvSpPr>
              <a:spLocks noChangeShapeType="1"/>
            </p:cNvSpPr>
            <p:nvPr/>
          </p:nvSpPr>
          <p:spPr bwMode="auto">
            <a:xfrm>
              <a:off x="3353619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72" name="组合 471"/>
          <p:cNvGrpSpPr/>
          <p:nvPr/>
        </p:nvGrpSpPr>
        <p:grpSpPr>
          <a:xfrm>
            <a:off x="1000066" y="2720181"/>
            <a:ext cx="2851516" cy="882806"/>
            <a:chOff x="1063265" y="2858148"/>
            <a:chExt cx="3031716" cy="938594"/>
          </a:xfrm>
          <a:solidFill>
            <a:schemeClr val="accent2">
              <a:lumMod val="75000"/>
            </a:schemeClr>
          </a:solidFill>
        </p:grpSpPr>
        <p:sp>
          <p:nvSpPr>
            <p:cNvPr id="473" name="Oval 10"/>
            <p:cNvSpPr>
              <a:spLocks noChangeArrowheads="1"/>
            </p:cNvSpPr>
            <p:nvPr/>
          </p:nvSpPr>
          <p:spPr bwMode="auto">
            <a:xfrm>
              <a:off x="1170950" y="2858148"/>
              <a:ext cx="157385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74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15908" y="2964180"/>
              <a:ext cx="86974" cy="824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75" name="Freeform 12"/>
            <p:cNvSpPr/>
            <p:nvPr/>
          </p:nvSpPr>
          <p:spPr bwMode="auto">
            <a:xfrm>
              <a:off x="1063265" y="3015236"/>
              <a:ext cx="372751" cy="65976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9"/>
                </a:cxn>
                <a:cxn ang="0">
                  <a:pos x="3" y="32"/>
                </a:cxn>
                <a:cxn ang="0">
                  <a:pos x="7" y="29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32"/>
                </a:cxn>
                <a:cxn ang="0">
                  <a:pos x="4" y="50"/>
                </a:cxn>
                <a:cxn ang="0">
                  <a:pos x="8" y="50"/>
                </a:cxn>
                <a:cxn ang="0">
                  <a:pos x="8" y="67"/>
                </a:cxn>
                <a:cxn ang="0">
                  <a:pos x="12" y="71"/>
                </a:cxn>
                <a:cxn ang="0">
                  <a:pos x="16" y="67"/>
                </a:cxn>
                <a:cxn ang="0">
                  <a:pos x="16" y="50"/>
                </a:cxn>
                <a:cxn ang="0">
                  <a:pos x="21" y="50"/>
                </a:cxn>
                <a:cxn ang="0">
                  <a:pos x="21" y="67"/>
                </a:cxn>
                <a:cxn ang="0">
                  <a:pos x="26" y="71"/>
                </a:cxn>
                <a:cxn ang="0">
                  <a:pos x="30" y="67"/>
                </a:cxn>
                <a:cxn ang="0">
                  <a:pos x="30" y="50"/>
                </a:cxn>
                <a:cxn ang="0">
                  <a:pos x="33" y="50"/>
                </a:cxn>
                <a:cxn ang="0">
                  <a:pos x="30" y="32"/>
                </a:cxn>
                <a:cxn ang="0">
                  <a:pos x="30" y="7"/>
                </a:cxn>
                <a:cxn ang="0">
                  <a:pos x="31" y="7"/>
                </a:cxn>
                <a:cxn ang="0">
                  <a:pos x="31" y="29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8" y="5"/>
                </a:cxn>
                <a:cxn ang="0">
                  <a:pos x="37" y="2"/>
                </a:cxn>
              </a:cxnLst>
              <a:rect l="0" t="0" r="r" b="b"/>
              <a:pathLst>
                <a:path w="38" h="71">
                  <a:moveTo>
                    <a:pt x="37" y="2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5" y="32"/>
                    <a:pt x="7" y="31"/>
                    <a:pt x="7" y="2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9"/>
                    <a:pt x="10" y="71"/>
                    <a:pt x="12" y="71"/>
                  </a:cubicBezTo>
                  <a:cubicBezTo>
                    <a:pt x="14" y="71"/>
                    <a:pt x="16" y="69"/>
                    <a:pt x="16" y="6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9"/>
                    <a:pt x="23" y="71"/>
                    <a:pt x="26" y="71"/>
                  </a:cubicBezTo>
                  <a:cubicBezTo>
                    <a:pt x="28" y="71"/>
                    <a:pt x="30" y="69"/>
                    <a:pt x="30" y="67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1"/>
                    <a:pt x="33" y="32"/>
                    <a:pt x="35" y="32"/>
                  </a:cubicBezTo>
                  <a:cubicBezTo>
                    <a:pt x="36" y="32"/>
                    <a:pt x="38" y="31"/>
                    <a:pt x="38" y="29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4"/>
                    <a:pt x="38" y="3"/>
                    <a:pt x="37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6" name="Oval 13"/>
            <p:cNvSpPr>
              <a:spLocks noChangeArrowheads="1"/>
            </p:cNvSpPr>
            <p:nvPr/>
          </p:nvSpPr>
          <p:spPr bwMode="auto">
            <a:xfrm>
              <a:off x="1709369" y="2858148"/>
              <a:ext cx="157385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77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54328" y="2964180"/>
              <a:ext cx="86974" cy="824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78" name="Freeform 15"/>
            <p:cNvSpPr/>
            <p:nvPr/>
          </p:nvSpPr>
          <p:spPr bwMode="auto">
            <a:xfrm>
              <a:off x="1593401" y="3015236"/>
              <a:ext cx="381035" cy="659764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9"/>
                </a:cxn>
                <a:cxn ang="0">
                  <a:pos x="4" y="32"/>
                </a:cxn>
                <a:cxn ang="0">
                  <a:pos x="8" y="29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32"/>
                </a:cxn>
                <a:cxn ang="0">
                  <a:pos x="5" y="50"/>
                </a:cxn>
                <a:cxn ang="0">
                  <a:pos x="8" y="50"/>
                </a:cxn>
                <a:cxn ang="0">
                  <a:pos x="8" y="67"/>
                </a:cxn>
                <a:cxn ang="0">
                  <a:pos x="13" y="71"/>
                </a:cxn>
                <a:cxn ang="0">
                  <a:pos x="17" y="67"/>
                </a:cxn>
                <a:cxn ang="0">
                  <a:pos x="17" y="50"/>
                </a:cxn>
                <a:cxn ang="0">
                  <a:pos x="22" y="50"/>
                </a:cxn>
                <a:cxn ang="0">
                  <a:pos x="22" y="67"/>
                </a:cxn>
                <a:cxn ang="0">
                  <a:pos x="27" y="71"/>
                </a:cxn>
                <a:cxn ang="0">
                  <a:pos x="31" y="67"/>
                </a:cxn>
                <a:cxn ang="0">
                  <a:pos x="31" y="50"/>
                </a:cxn>
                <a:cxn ang="0">
                  <a:pos x="34" y="50"/>
                </a:cxn>
                <a:cxn ang="0">
                  <a:pos x="31" y="32"/>
                </a:cxn>
                <a:cxn ang="0">
                  <a:pos x="31" y="7"/>
                </a:cxn>
                <a:cxn ang="0">
                  <a:pos x="32" y="7"/>
                </a:cxn>
                <a:cxn ang="0">
                  <a:pos x="32" y="29"/>
                </a:cxn>
                <a:cxn ang="0">
                  <a:pos x="35" y="32"/>
                </a:cxn>
                <a:cxn ang="0">
                  <a:pos x="39" y="29"/>
                </a:cxn>
                <a:cxn ang="0">
                  <a:pos x="39" y="5"/>
                </a:cxn>
                <a:cxn ang="0">
                  <a:pos x="38" y="2"/>
                </a:cxn>
              </a:cxnLst>
              <a:rect l="0" t="0" r="r" b="b"/>
              <a:pathLst>
                <a:path w="39" h="71">
                  <a:moveTo>
                    <a:pt x="38" y="2"/>
                  </a:moveTo>
                  <a:cubicBezTo>
                    <a:pt x="37" y="1"/>
                    <a:pt x="36" y="0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2" y="32"/>
                    <a:pt x="4" y="32"/>
                  </a:cubicBezTo>
                  <a:cubicBezTo>
                    <a:pt x="6" y="32"/>
                    <a:pt x="8" y="31"/>
                    <a:pt x="8" y="2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9"/>
                    <a:pt x="10" y="71"/>
                    <a:pt x="13" y="71"/>
                  </a:cubicBezTo>
                  <a:cubicBezTo>
                    <a:pt x="15" y="71"/>
                    <a:pt x="17" y="69"/>
                    <a:pt x="17" y="6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9"/>
                    <a:pt x="24" y="71"/>
                    <a:pt x="27" y="71"/>
                  </a:cubicBezTo>
                  <a:cubicBezTo>
                    <a:pt x="29" y="71"/>
                    <a:pt x="31" y="69"/>
                    <a:pt x="31" y="67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1"/>
                    <a:pt x="33" y="32"/>
                    <a:pt x="35" y="32"/>
                  </a:cubicBezTo>
                  <a:cubicBezTo>
                    <a:pt x="37" y="32"/>
                    <a:pt x="39" y="31"/>
                    <a:pt x="39" y="29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3"/>
                    <a:pt x="38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9" name="Oval 16"/>
            <p:cNvSpPr>
              <a:spLocks noChangeArrowheads="1"/>
            </p:cNvSpPr>
            <p:nvPr/>
          </p:nvSpPr>
          <p:spPr bwMode="auto">
            <a:xfrm>
              <a:off x="2247788" y="2858148"/>
              <a:ext cx="144958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80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88603" y="2964180"/>
              <a:ext cx="86974" cy="824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81" name="Freeform 18"/>
            <p:cNvSpPr/>
            <p:nvPr/>
          </p:nvSpPr>
          <p:spPr bwMode="auto">
            <a:xfrm>
              <a:off x="2131821" y="3015236"/>
              <a:ext cx="381035" cy="659764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9"/>
                </a:cxn>
                <a:cxn ang="0">
                  <a:pos x="4" y="32"/>
                </a:cxn>
                <a:cxn ang="0">
                  <a:pos x="7" y="29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32"/>
                </a:cxn>
                <a:cxn ang="0">
                  <a:pos x="5" y="50"/>
                </a:cxn>
                <a:cxn ang="0">
                  <a:pos x="8" y="50"/>
                </a:cxn>
                <a:cxn ang="0">
                  <a:pos x="8" y="67"/>
                </a:cxn>
                <a:cxn ang="0">
                  <a:pos x="13" y="71"/>
                </a:cxn>
                <a:cxn ang="0">
                  <a:pos x="17" y="67"/>
                </a:cxn>
                <a:cxn ang="0">
                  <a:pos x="17" y="50"/>
                </a:cxn>
                <a:cxn ang="0">
                  <a:pos x="22" y="50"/>
                </a:cxn>
                <a:cxn ang="0">
                  <a:pos x="22" y="67"/>
                </a:cxn>
                <a:cxn ang="0">
                  <a:pos x="26" y="71"/>
                </a:cxn>
                <a:cxn ang="0">
                  <a:pos x="31" y="67"/>
                </a:cxn>
                <a:cxn ang="0">
                  <a:pos x="31" y="50"/>
                </a:cxn>
                <a:cxn ang="0">
                  <a:pos x="34" y="50"/>
                </a:cxn>
                <a:cxn ang="0">
                  <a:pos x="31" y="32"/>
                </a:cxn>
                <a:cxn ang="0">
                  <a:pos x="31" y="7"/>
                </a:cxn>
                <a:cxn ang="0">
                  <a:pos x="31" y="7"/>
                </a:cxn>
                <a:cxn ang="0">
                  <a:pos x="31" y="29"/>
                </a:cxn>
                <a:cxn ang="0">
                  <a:pos x="35" y="32"/>
                </a:cxn>
                <a:cxn ang="0">
                  <a:pos x="39" y="29"/>
                </a:cxn>
                <a:cxn ang="0">
                  <a:pos x="39" y="5"/>
                </a:cxn>
                <a:cxn ang="0">
                  <a:pos x="38" y="2"/>
                </a:cxn>
              </a:cxnLst>
              <a:rect l="0" t="0" r="r" b="b"/>
              <a:pathLst>
                <a:path w="39" h="71">
                  <a:moveTo>
                    <a:pt x="38" y="2"/>
                  </a:moveTo>
                  <a:cubicBezTo>
                    <a:pt x="37" y="1"/>
                    <a:pt x="35" y="0"/>
                    <a:pt x="34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2" y="32"/>
                    <a:pt x="4" y="32"/>
                  </a:cubicBezTo>
                  <a:cubicBezTo>
                    <a:pt x="6" y="32"/>
                    <a:pt x="7" y="31"/>
                    <a:pt x="7" y="2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9"/>
                    <a:pt x="10" y="71"/>
                    <a:pt x="13" y="71"/>
                  </a:cubicBezTo>
                  <a:cubicBezTo>
                    <a:pt x="15" y="71"/>
                    <a:pt x="17" y="69"/>
                    <a:pt x="17" y="6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9"/>
                    <a:pt x="24" y="71"/>
                    <a:pt x="26" y="71"/>
                  </a:cubicBezTo>
                  <a:cubicBezTo>
                    <a:pt x="29" y="71"/>
                    <a:pt x="31" y="69"/>
                    <a:pt x="31" y="67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1"/>
                    <a:pt x="33" y="32"/>
                    <a:pt x="35" y="32"/>
                  </a:cubicBezTo>
                  <a:cubicBezTo>
                    <a:pt x="37" y="32"/>
                    <a:pt x="39" y="31"/>
                    <a:pt x="39" y="29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8" y="3"/>
                    <a:pt x="38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2" name="Oval 19"/>
            <p:cNvSpPr>
              <a:spLocks noChangeArrowheads="1"/>
            </p:cNvSpPr>
            <p:nvPr/>
          </p:nvSpPr>
          <p:spPr bwMode="auto">
            <a:xfrm>
              <a:off x="2765498" y="2858148"/>
              <a:ext cx="157385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83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600" y="2964180"/>
              <a:ext cx="86974" cy="824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84" name="Freeform 21"/>
            <p:cNvSpPr/>
            <p:nvPr/>
          </p:nvSpPr>
          <p:spPr bwMode="auto">
            <a:xfrm>
              <a:off x="2657815" y="3015236"/>
              <a:ext cx="372751" cy="659764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9"/>
                </a:cxn>
                <a:cxn ang="0">
                  <a:pos x="4" y="32"/>
                </a:cxn>
                <a:cxn ang="0">
                  <a:pos x="7" y="29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32"/>
                </a:cxn>
                <a:cxn ang="0">
                  <a:pos x="5" y="50"/>
                </a:cxn>
                <a:cxn ang="0">
                  <a:pos x="8" y="50"/>
                </a:cxn>
                <a:cxn ang="0">
                  <a:pos x="8" y="67"/>
                </a:cxn>
                <a:cxn ang="0">
                  <a:pos x="12" y="71"/>
                </a:cxn>
                <a:cxn ang="0">
                  <a:pos x="17" y="67"/>
                </a:cxn>
                <a:cxn ang="0">
                  <a:pos x="17" y="50"/>
                </a:cxn>
                <a:cxn ang="0">
                  <a:pos x="22" y="50"/>
                </a:cxn>
                <a:cxn ang="0">
                  <a:pos x="22" y="67"/>
                </a:cxn>
                <a:cxn ang="0">
                  <a:pos x="26" y="71"/>
                </a:cxn>
                <a:cxn ang="0">
                  <a:pos x="30" y="67"/>
                </a:cxn>
                <a:cxn ang="0">
                  <a:pos x="30" y="50"/>
                </a:cxn>
                <a:cxn ang="0">
                  <a:pos x="33" y="50"/>
                </a:cxn>
                <a:cxn ang="0">
                  <a:pos x="30" y="32"/>
                </a:cxn>
                <a:cxn ang="0">
                  <a:pos x="30" y="7"/>
                </a:cxn>
                <a:cxn ang="0">
                  <a:pos x="31" y="7"/>
                </a:cxn>
                <a:cxn ang="0">
                  <a:pos x="31" y="29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8" y="5"/>
                </a:cxn>
                <a:cxn ang="0">
                  <a:pos x="38" y="2"/>
                </a:cxn>
              </a:cxnLst>
              <a:rect l="0" t="0" r="r" b="b"/>
              <a:pathLst>
                <a:path w="38" h="71">
                  <a:moveTo>
                    <a:pt x="38" y="2"/>
                  </a:moveTo>
                  <a:cubicBezTo>
                    <a:pt x="37" y="1"/>
                    <a:pt x="35" y="0"/>
                    <a:pt x="34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2" y="32"/>
                    <a:pt x="4" y="32"/>
                  </a:cubicBezTo>
                  <a:cubicBezTo>
                    <a:pt x="5" y="32"/>
                    <a:pt x="7" y="31"/>
                    <a:pt x="7" y="2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9"/>
                    <a:pt x="10" y="71"/>
                    <a:pt x="12" y="71"/>
                  </a:cubicBezTo>
                  <a:cubicBezTo>
                    <a:pt x="15" y="71"/>
                    <a:pt x="17" y="69"/>
                    <a:pt x="17" y="6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9"/>
                    <a:pt x="24" y="71"/>
                    <a:pt x="26" y="71"/>
                  </a:cubicBezTo>
                  <a:cubicBezTo>
                    <a:pt x="29" y="71"/>
                    <a:pt x="30" y="69"/>
                    <a:pt x="30" y="67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1"/>
                    <a:pt x="33" y="32"/>
                    <a:pt x="35" y="32"/>
                  </a:cubicBezTo>
                  <a:cubicBezTo>
                    <a:pt x="37" y="32"/>
                    <a:pt x="38" y="31"/>
                    <a:pt x="38" y="29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4"/>
                    <a:pt x="38" y="3"/>
                    <a:pt x="38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5" name="Oval 22"/>
            <p:cNvSpPr>
              <a:spLocks noChangeArrowheads="1"/>
            </p:cNvSpPr>
            <p:nvPr/>
          </p:nvSpPr>
          <p:spPr bwMode="auto">
            <a:xfrm>
              <a:off x="3303917" y="2858148"/>
              <a:ext cx="157385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86" name="Picture 2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48876" y="2964180"/>
              <a:ext cx="86974" cy="824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87" name="Freeform 24"/>
            <p:cNvSpPr/>
            <p:nvPr/>
          </p:nvSpPr>
          <p:spPr bwMode="auto">
            <a:xfrm>
              <a:off x="3196234" y="3015236"/>
              <a:ext cx="372751" cy="65976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9"/>
                </a:cxn>
                <a:cxn ang="0">
                  <a:pos x="3" y="32"/>
                </a:cxn>
                <a:cxn ang="0">
                  <a:pos x="7" y="29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32"/>
                </a:cxn>
                <a:cxn ang="0">
                  <a:pos x="4" y="50"/>
                </a:cxn>
                <a:cxn ang="0">
                  <a:pos x="8" y="50"/>
                </a:cxn>
                <a:cxn ang="0">
                  <a:pos x="8" y="67"/>
                </a:cxn>
                <a:cxn ang="0">
                  <a:pos x="12" y="71"/>
                </a:cxn>
                <a:cxn ang="0">
                  <a:pos x="16" y="67"/>
                </a:cxn>
                <a:cxn ang="0">
                  <a:pos x="16" y="50"/>
                </a:cxn>
                <a:cxn ang="0">
                  <a:pos x="21" y="50"/>
                </a:cxn>
                <a:cxn ang="0">
                  <a:pos x="21" y="67"/>
                </a:cxn>
                <a:cxn ang="0">
                  <a:pos x="26" y="71"/>
                </a:cxn>
                <a:cxn ang="0">
                  <a:pos x="30" y="67"/>
                </a:cxn>
                <a:cxn ang="0">
                  <a:pos x="30" y="50"/>
                </a:cxn>
                <a:cxn ang="0">
                  <a:pos x="33" y="50"/>
                </a:cxn>
                <a:cxn ang="0">
                  <a:pos x="30" y="32"/>
                </a:cxn>
                <a:cxn ang="0">
                  <a:pos x="30" y="7"/>
                </a:cxn>
                <a:cxn ang="0">
                  <a:pos x="31" y="7"/>
                </a:cxn>
                <a:cxn ang="0">
                  <a:pos x="31" y="29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8" y="5"/>
                </a:cxn>
                <a:cxn ang="0">
                  <a:pos x="37" y="2"/>
                </a:cxn>
              </a:cxnLst>
              <a:rect l="0" t="0" r="r" b="b"/>
              <a:pathLst>
                <a:path w="38" h="71">
                  <a:moveTo>
                    <a:pt x="37" y="2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5" y="32"/>
                    <a:pt x="7" y="31"/>
                    <a:pt x="7" y="2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9"/>
                    <a:pt x="10" y="71"/>
                    <a:pt x="12" y="71"/>
                  </a:cubicBezTo>
                  <a:cubicBezTo>
                    <a:pt x="14" y="71"/>
                    <a:pt x="16" y="69"/>
                    <a:pt x="16" y="6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9"/>
                    <a:pt x="23" y="71"/>
                    <a:pt x="26" y="71"/>
                  </a:cubicBezTo>
                  <a:cubicBezTo>
                    <a:pt x="28" y="71"/>
                    <a:pt x="30" y="69"/>
                    <a:pt x="30" y="67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1"/>
                    <a:pt x="33" y="32"/>
                    <a:pt x="35" y="32"/>
                  </a:cubicBezTo>
                  <a:cubicBezTo>
                    <a:pt x="36" y="32"/>
                    <a:pt x="38" y="31"/>
                    <a:pt x="38" y="29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4"/>
                    <a:pt x="38" y="3"/>
                    <a:pt x="37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8" name="Oval 25"/>
            <p:cNvSpPr>
              <a:spLocks noChangeArrowheads="1"/>
            </p:cNvSpPr>
            <p:nvPr/>
          </p:nvSpPr>
          <p:spPr bwMode="auto">
            <a:xfrm>
              <a:off x="3834054" y="2858148"/>
              <a:ext cx="144958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89" name="Picture 2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70728" y="2964180"/>
              <a:ext cx="91118" cy="824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90" name="Freeform 27"/>
            <p:cNvSpPr/>
            <p:nvPr/>
          </p:nvSpPr>
          <p:spPr bwMode="auto">
            <a:xfrm>
              <a:off x="3713946" y="3015236"/>
              <a:ext cx="381035" cy="659764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9"/>
                </a:cxn>
                <a:cxn ang="0">
                  <a:pos x="4" y="32"/>
                </a:cxn>
                <a:cxn ang="0">
                  <a:pos x="7" y="29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32"/>
                </a:cxn>
                <a:cxn ang="0">
                  <a:pos x="5" y="50"/>
                </a:cxn>
                <a:cxn ang="0">
                  <a:pos x="8" y="50"/>
                </a:cxn>
                <a:cxn ang="0">
                  <a:pos x="8" y="67"/>
                </a:cxn>
                <a:cxn ang="0">
                  <a:pos x="13" y="71"/>
                </a:cxn>
                <a:cxn ang="0">
                  <a:pos x="17" y="67"/>
                </a:cxn>
                <a:cxn ang="0">
                  <a:pos x="17" y="50"/>
                </a:cxn>
                <a:cxn ang="0">
                  <a:pos x="22" y="50"/>
                </a:cxn>
                <a:cxn ang="0">
                  <a:pos x="22" y="67"/>
                </a:cxn>
                <a:cxn ang="0">
                  <a:pos x="26" y="71"/>
                </a:cxn>
                <a:cxn ang="0">
                  <a:pos x="31" y="67"/>
                </a:cxn>
                <a:cxn ang="0">
                  <a:pos x="31" y="50"/>
                </a:cxn>
                <a:cxn ang="0">
                  <a:pos x="34" y="50"/>
                </a:cxn>
                <a:cxn ang="0">
                  <a:pos x="31" y="32"/>
                </a:cxn>
                <a:cxn ang="0">
                  <a:pos x="31" y="7"/>
                </a:cxn>
                <a:cxn ang="0">
                  <a:pos x="32" y="7"/>
                </a:cxn>
                <a:cxn ang="0">
                  <a:pos x="32" y="29"/>
                </a:cxn>
                <a:cxn ang="0">
                  <a:pos x="35" y="32"/>
                </a:cxn>
                <a:cxn ang="0">
                  <a:pos x="39" y="29"/>
                </a:cxn>
                <a:cxn ang="0">
                  <a:pos x="39" y="5"/>
                </a:cxn>
                <a:cxn ang="0">
                  <a:pos x="38" y="2"/>
                </a:cxn>
              </a:cxnLst>
              <a:rect l="0" t="0" r="r" b="b"/>
              <a:pathLst>
                <a:path w="39" h="71">
                  <a:moveTo>
                    <a:pt x="38" y="2"/>
                  </a:moveTo>
                  <a:cubicBezTo>
                    <a:pt x="37" y="1"/>
                    <a:pt x="35" y="0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2" y="32"/>
                    <a:pt x="4" y="32"/>
                  </a:cubicBezTo>
                  <a:cubicBezTo>
                    <a:pt x="6" y="32"/>
                    <a:pt x="7" y="31"/>
                    <a:pt x="7" y="2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9"/>
                    <a:pt x="10" y="71"/>
                    <a:pt x="13" y="71"/>
                  </a:cubicBezTo>
                  <a:cubicBezTo>
                    <a:pt x="15" y="71"/>
                    <a:pt x="17" y="69"/>
                    <a:pt x="17" y="6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9"/>
                    <a:pt x="24" y="71"/>
                    <a:pt x="26" y="71"/>
                  </a:cubicBezTo>
                  <a:cubicBezTo>
                    <a:pt x="29" y="71"/>
                    <a:pt x="31" y="69"/>
                    <a:pt x="31" y="67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1"/>
                    <a:pt x="33" y="32"/>
                    <a:pt x="35" y="32"/>
                  </a:cubicBezTo>
                  <a:cubicBezTo>
                    <a:pt x="37" y="32"/>
                    <a:pt x="39" y="31"/>
                    <a:pt x="39" y="29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8" y="3"/>
                    <a:pt x="38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" name="Line 103"/>
            <p:cNvSpPr>
              <a:spLocks noChangeShapeType="1"/>
            </p:cNvSpPr>
            <p:nvPr/>
          </p:nvSpPr>
          <p:spPr bwMode="auto">
            <a:xfrm>
              <a:off x="3871327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2" name="Line 104"/>
            <p:cNvSpPr>
              <a:spLocks noChangeShapeType="1"/>
            </p:cNvSpPr>
            <p:nvPr/>
          </p:nvSpPr>
          <p:spPr bwMode="auto">
            <a:xfrm>
              <a:off x="3871327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93" name="组合 492"/>
          <p:cNvGrpSpPr/>
          <p:nvPr/>
        </p:nvGrpSpPr>
        <p:grpSpPr>
          <a:xfrm>
            <a:off x="3419181" y="3540193"/>
            <a:ext cx="2512605" cy="672262"/>
            <a:chOff x="3635254" y="3729980"/>
            <a:chExt cx="2671388" cy="71474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94" name="Freeform 99"/>
            <p:cNvSpPr/>
            <p:nvPr/>
          </p:nvSpPr>
          <p:spPr bwMode="auto">
            <a:xfrm>
              <a:off x="3979013" y="3839941"/>
              <a:ext cx="4140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5" name="Oval 100"/>
            <p:cNvSpPr>
              <a:spLocks noChangeArrowheads="1"/>
            </p:cNvSpPr>
            <p:nvPr/>
          </p:nvSpPr>
          <p:spPr bwMode="auto">
            <a:xfrm>
              <a:off x="3792635" y="3729980"/>
              <a:ext cx="157385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6" name="Freeform 101"/>
            <p:cNvSpPr/>
            <p:nvPr/>
          </p:nvSpPr>
          <p:spPr bwMode="auto">
            <a:xfrm>
              <a:off x="3979011" y="3839941"/>
              <a:ext cx="20708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7" name="Freeform 102"/>
            <p:cNvSpPr/>
            <p:nvPr/>
          </p:nvSpPr>
          <p:spPr bwMode="auto">
            <a:xfrm>
              <a:off x="3635254" y="3832086"/>
              <a:ext cx="538419" cy="612639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47" y="15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33" y="1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" y="15"/>
                </a:cxn>
                <a:cxn ang="0">
                  <a:pos x="2" y="20"/>
                </a:cxn>
                <a:cxn ang="0">
                  <a:pos x="11" y="27"/>
                </a:cxn>
                <a:cxn ang="0">
                  <a:pos x="8" y="16"/>
                </a:cxn>
                <a:cxn ang="0">
                  <a:pos x="13" y="19"/>
                </a:cxn>
                <a:cxn ang="0">
                  <a:pos x="13" y="33"/>
                </a:cxn>
                <a:cxn ang="0">
                  <a:pos x="7" y="46"/>
                </a:cxn>
                <a:cxn ang="0">
                  <a:pos x="7" y="50"/>
                </a:cxn>
                <a:cxn ang="0">
                  <a:pos x="17" y="65"/>
                </a:cxn>
                <a:cxn ang="0">
                  <a:pos x="16" y="48"/>
                </a:cxn>
                <a:cxn ang="0">
                  <a:pos x="21" y="37"/>
                </a:cxn>
                <a:cxn ang="0">
                  <a:pos x="32" y="48"/>
                </a:cxn>
                <a:cxn ang="0">
                  <a:pos x="31" y="64"/>
                </a:cxn>
                <a:cxn ang="0">
                  <a:pos x="41" y="49"/>
                </a:cxn>
                <a:cxn ang="0">
                  <a:pos x="41" y="46"/>
                </a:cxn>
                <a:cxn ang="0">
                  <a:pos x="35" y="10"/>
                </a:cxn>
                <a:cxn ang="0">
                  <a:pos x="41" y="19"/>
                </a:cxn>
                <a:cxn ang="0">
                  <a:pos x="48" y="32"/>
                </a:cxn>
                <a:cxn ang="0">
                  <a:pos x="48" y="65"/>
                </a:cxn>
                <a:cxn ang="0">
                  <a:pos x="49" y="32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5" y="31"/>
                </a:cxn>
                <a:cxn ang="0">
                  <a:pos x="55" y="31"/>
                </a:cxn>
                <a:cxn ang="0">
                  <a:pos x="52" y="27"/>
                </a:cxn>
              </a:cxnLst>
              <a:rect l="0" t="0" r="r" b="b"/>
              <a:pathLst>
                <a:path w="55" h="66">
                  <a:moveTo>
                    <a:pt x="52" y="27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7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4"/>
                    <a:pt x="28" y="6"/>
                    <a:pt x="24" y="6"/>
                  </a:cubicBezTo>
                  <a:cubicBezTo>
                    <a:pt x="20" y="6"/>
                    <a:pt x="17" y="4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8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8"/>
                    <a:pt x="7" y="48"/>
                  </a:cubicBezTo>
                  <a:cubicBezTo>
                    <a:pt x="7" y="49"/>
                    <a:pt x="7" y="49"/>
                    <a:pt x="7" y="50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5"/>
                    <a:pt x="15" y="66"/>
                    <a:pt x="17" y="65"/>
                  </a:cubicBezTo>
                  <a:cubicBezTo>
                    <a:pt x="19" y="64"/>
                    <a:pt x="21" y="62"/>
                    <a:pt x="20" y="5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7" y="61"/>
                    <a:pt x="29" y="63"/>
                    <a:pt x="31" y="64"/>
                  </a:cubicBezTo>
                  <a:cubicBezTo>
                    <a:pt x="33" y="65"/>
                    <a:pt x="36" y="64"/>
                    <a:pt x="37" y="62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9"/>
                    <a:pt x="42" y="48"/>
                    <a:pt x="42" y="47"/>
                  </a:cubicBezTo>
                  <a:cubicBezTo>
                    <a:pt x="42" y="47"/>
                    <a:pt x="41" y="46"/>
                    <a:pt x="41" y="4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31"/>
                    <a:pt x="46" y="32"/>
                    <a:pt x="48" y="3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5"/>
                    <a:pt x="48" y="65"/>
                  </a:cubicBezTo>
                  <a:cubicBezTo>
                    <a:pt x="49" y="65"/>
                    <a:pt x="49" y="64"/>
                    <a:pt x="49" y="64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50" y="32"/>
                    <a:pt x="50" y="32"/>
                  </a:cubicBezTo>
                  <a:cubicBezTo>
                    <a:pt x="51" y="31"/>
                    <a:pt x="52" y="30"/>
                    <a:pt x="52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4" y="31"/>
                  </a:cubicBezTo>
                  <a:cubicBezTo>
                    <a:pt x="54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3" y="27"/>
                    <a:pt x="52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8" name="Freeform 105"/>
            <p:cNvSpPr/>
            <p:nvPr/>
          </p:nvSpPr>
          <p:spPr bwMode="auto">
            <a:xfrm>
              <a:off x="4517432" y="3839941"/>
              <a:ext cx="4140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9" name="Oval 106"/>
            <p:cNvSpPr>
              <a:spLocks noChangeArrowheads="1"/>
            </p:cNvSpPr>
            <p:nvPr/>
          </p:nvSpPr>
          <p:spPr bwMode="auto">
            <a:xfrm>
              <a:off x="4331055" y="3729980"/>
              <a:ext cx="157385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0" name="Freeform 107"/>
            <p:cNvSpPr/>
            <p:nvPr/>
          </p:nvSpPr>
          <p:spPr bwMode="auto">
            <a:xfrm>
              <a:off x="4517432" y="3839941"/>
              <a:ext cx="20708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1" name="Freeform 108"/>
            <p:cNvSpPr/>
            <p:nvPr/>
          </p:nvSpPr>
          <p:spPr bwMode="auto">
            <a:xfrm>
              <a:off x="4165388" y="3832086"/>
              <a:ext cx="546702" cy="612639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48" y="15"/>
                </a:cxn>
                <a:cxn ang="0">
                  <a:pos x="36" y="1"/>
                </a:cxn>
                <a:cxn ang="0">
                  <a:pos x="36" y="1"/>
                </a:cxn>
                <a:cxn ang="0">
                  <a:pos x="36" y="1"/>
                </a:cxn>
                <a:cxn ang="0">
                  <a:pos x="34" y="1"/>
                </a:cxn>
                <a:cxn ang="0">
                  <a:pos x="16" y="1"/>
                </a:cxn>
                <a:cxn ang="0">
                  <a:pos x="14" y="1"/>
                </a:cxn>
                <a:cxn ang="0">
                  <a:pos x="2" y="15"/>
                </a:cxn>
                <a:cxn ang="0">
                  <a:pos x="3" y="20"/>
                </a:cxn>
                <a:cxn ang="0">
                  <a:pos x="12" y="27"/>
                </a:cxn>
                <a:cxn ang="0">
                  <a:pos x="9" y="16"/>
                </a:cxn>
                <a:cxn ang="0">
                  <a:pos x="14" y="19"/>
                </a:cxn>
                <a:cxn ang="0">
                  <a:pos x="14" y="33"/>
                </a:cxn>
                <a:cxn ang="0">
                  <a:pos x="8" y="46"/>
                </a:cxn>
                <a:cxn ang="0">
                  <a:pos x="8" y="50"/>
                </a:cxn>
                <a:cxn ang="0">
                  <a:pos x="18" y="65"/>
                </a:cxn>
                <a:cxn ang="0">
                  <a:pos x="17" y="48"/>
                </a:cxn>
                <a:cxn ang="0">
                  <a:pos x="22" y="37"/>
                </a:cxn>
                <a:cxn ang="0">
                  <a:pos x="33" y="48"/>
                </a:cxn>
                <a:cxn ang="0">
                  <a:pos x="32" y="64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36" y="10"/>
                </a:cxn>
                <a:cxn ang="0">
                  <a:pos x="42" y="19"/>
                </a:cxn>
                <a:cxn ang="0">
                  <a:pos x="48" y="32"/>
                </a:cxn>
                <a:cxn ang="0">
                  <a:pos x="49" y="65"/>
                </a:cxn>
                <a:cxn ang="0">
                  <a:pos x="50" y="32"/>
                </a:cxn>
                <a:cxn ang="0">
                  <a:pos x="53" y="29"/>
                </a:cxn>
                <a:cxn ang="0">
                  <a:pos x="54" y="31"/>
                </a:cxn>
                <a:cxn ang="0">
                  <a:pos x="56" y="31"/>
                </a:cxn>
                <a:cxn ang="0">
                  <a:pos x="56" y="31"/>
                </a:cxn>
                <a:cxn ang="0">
                  <a:pos x="53" y="27"/>
                </a:cxn>
              </a:cxnLst>
              <a:rect l="0" t="0" r="r" b="b"/>
              <a:pathLst>
                <a:path w="56" h="66">
                  <a:moveTo>
                    <a:pt x="53" y="27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1"/>
                    <a:pt x="37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4"/>
                    <a:pt x="29" y="6"/>
                    <a:pt x="25" y="6"/>
                  </a:cubicBezTo>
                  <a:cubicBezTo>
                    <a:pt x="21" y="6"/>
                    <a:pt x="18" y="4"/>
                    <a:pt x="16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7"/>
                    <a:pt x="7" y="48"/>
                    <a:pt x="7" y="48"/>
                  </a:cubicBezTo>
                  <a:cubicBezTo>
                    <a:pt x="7" y="49"/>
                    <a:pt x="7" y="49"/>
                    <a:pt x="8" y="50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6" y="66"/>
                    <a:pt x="18" y="65"/>
                  </a:cubicBezTo>
                  <a:cubicBezTo>
                    <a:pt x="20" y="64"/>
                    <a:pt x="21" y="62"/>
                    <a:pt x="21" y="5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8" y="61"/>
                    <a:pt x="29" y="63"/>
                    <a:pt x="32" y="64"/>
                  </a:cubicBezTo>
                  <a:cubicBezTo>
                    <a:pt x="34" y="65"/>
                    <a:pt x="37" y="64"/>
                    <a:pt x="37" y="62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7"/>
                  </a:cubicBezTo>
                  <a:cubicBezTo>
                    <a:pt x="42" y="47"/>
                    <a:pt x="42" y="46"/>
                    <a:pt x="42" y="4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7" y="32"/>
                    <a:pt x="48" y="3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9" y="65"/>
                    <a:pt x="49" y="65"/>
                  </a:cubicBezTo>
                  <a:cubicBezTo>
                    <a:pt x="50" y="65"/>
                    <a:pt x="50" y="64"/>
                    <a:pt x="50" y="64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1" y="32"/>
                  </a:cubicBezTo>
                  <a:cubicBezTo>
                    <a:pt x="52" y="31"/>
                    <a:pt x="53" y="30"/>
                    <a:pt x="53" y="29"/>
                  </a:cubicBezTo>
                  <a:cubicBezTo>
                    <a:pt x="53" y="29"/>
                    <a:pt x="54" y="30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5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4" y="27"/>
                    <a:pt x="53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2" name="Line 109"/>
            <p:cNvSpPr>
              <a:spLocks noChangeShapeType="1"/>
            </p:cNvSpPr>
            <p:nvPr/>
          </p:nvSpPr>
          <p:spPr bwMode="auto">
            <a:xfrm>
              <a:off x="4409748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3" name="Line 110"/>
            <p:cNvSpPr>
              <a:spLocks noChangeShapeType="1"/>
            </p:cNvSpPr>
            <p:nvPr/>
          </p:nvSpPr>
          <p:spPr bwMode="auto">
            <a:xfrm>
              <a:off x="4409748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4" name="Freeform 111"/>
            <p:cNvSpPr/>
            <p:nvPr/>
          </p:nvSpPr>
          <p:spPr bwMode="auto">
            <a:xfrm>
              <a:off x="5055851" y="3839941"/>
              <a:ext cx="4140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5" name="Oval 112"/>
            <p:cNvSpPr>
              <a:spLocks noChangeArrowheads="1"/>
            </p:cNvSpPr>
            <p:nvPr/>
          </p:nvSpPr>
          <p:spPr bwMode="auto">
            <a:xfrm>
              <a:off x="4869475" y="3729980"/>
              <a:ext cx="144958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6" name="Freeform 113"/>
            <p:cNvSpPr/>
            <p:nvPr/>
          </p:nvSpPr>
          <p:spPr bwMode="auto">
            <a:xfrm>
              <a:off x="5055851" y="3839941"/>
              <a:ext cx="8283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7" name="Freeform 114"/>
            <p:cNvSpPr/>
            <p:nvPr/>
          </p:nvSpPr>
          <p:spPr bwMode="auto">
            <a:xfrm>
              <a:off x="4703808" y="3832086"/>
              <a:ext cx="538419" cy="612639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47" y="15"/>
                </a:cxn>
                <a:cxn ang="0">
                  <a:pos x="36" y="1"/>
                </a:cxn>
                <a:cxn ang="0">
                  <a:pos x="36" y="1"/>
                </a:cxn>
                <a:cxn ang="0">
                  <a:pos x="36" y="1"/>
                </a:cxn>
                <a:cxn ang="0">
                  <a:pos x="33" y="1"/>
                </a:cxn>
                <a:cxn ang="0">
                  <a:pos x="16" y="1"/>
                </a:cxn>
                <a:cxn ang="0">
                  <a:pos x="13" y="1"/>
                </a:cxn>
                <a:cxn ang="0">
                  <a:pos x="1" y="15"/>
                </a:cxn>
                <a:cxn ang="0">
                  <a:pos x="3" y="20"/>
                </a:cxn>
                <a:cxn ang="0">
                  <a:pos x="12" y="27"/>
                </a:cxn>
                <a:cxn ang="0">
                  <a:pos x="9" y="16"/>
                </a:cxn>
                <a:cxn ang="0">
                  <a:pos x="13" y="19"/>
                </a:cxn>
                <a:cxn ang="0">
                  <a:pos x="13" y="33"/>
                </a:cxn>
                <a:cxn ang="0">
                  <a:pos x="7" y="46"/>
                </a:cxn>
                <a:cxn ang="0">
                  <a:pos x="7" y="50"/>
                </a:cxn>
                <a:cxn ang="0">
                  <a:pos x="18" y="65"/>
                </a:cxn>
                <a:cxn ang="0">
                  <a:pos x="16" y="48"/>
                </a:cxn>
                <a:cxn ang="0">
                  <a:pos x="21" y="37"/>
                </a:cxn>
                <a:cxn ang="0">
                  <a:pos x="33" y="48"/>
                </a:cxn>
                <a:cxn ang="0">
                  <a:pos x="31" y="64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36" y="10"/>
                </a:cxn>
                <a:cxn ang="0">
                  <a:pos x="42" y="19"/>
                </a:cxn>
                <a:cxn ang="0">
                  <a:pos x="48" y="32"/>
                </a:cxn>
                <a:cxn ang="0">
                  <a:pos x="49" y="65"/>
                </a:cxn>
                <a:cxn ang="0">
                  <a:pos x="50" y="32"/>
                </a:cxn>
                <a:cxn ang="0">
                  <a:pos x="52" y="29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55" y="31"/>
                </a:cxn>
                <a:cxn ang="0">
                  <a:pos x="52" y="27"/>
                </a:cxn>
              </a:cxnLst>
              <a:rect l="0" t="0" r="r" b="b"/>
              <a:pathLst>
                <a:path w="55" h="66">
                  <a:moveTo>
                    <a:pt x="52" y="27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5"/>
                    <a:pt x="48" y="15"/>
                  </a:cubicBezTo>
                  <a:cubicBezTo>
                    <a:pt x="48" y="15"/>
                    <a:pt x="47" y="15"/>
                    <a:pt x="47" y="15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4"/>
                    <a:pt x="28" y="6"/>
                    <a:pt x="25" y="6"/>
                  </a:cubicBezTo>
                  <a:cubicBezTo>
                    <a:pt x="21" y="6"/>
                    <a:pt x="18" y="4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8"/>
                    <a:pt x="2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8"/>
                    <a:pt x="7" y="48"/>
                  </a:cubicBezTo>
                  <a:cubicBezTo>
                    <a:pt x="7" y="49"/>
                    <a:pt x="7" y="49"/>
                    <a:pt x="7" y="50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5" y="66"/>
                    <a:pt x="18" y="65"/>
                  </a:cubicBezTo>
                  <a:cubicBezTo>
                    <a:pt x="20" y="64"/>
                    <a:pt x="21" y="62"/>
                    <a:pt x="20" y="5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8" y="61"/>
                    <a:pt x="29" y="63"/>
                    <a:pt x="31" y="64"/>
                  </a:cubicBezTo>
                  <a:cubicBezTo>
                    <a:pt x="34" y="65"/>
                    <a:pt x="36" y="64"/>
                    <a:pt x="37" y="62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7"/>
                  </a:cubicBezTo>
                  <a:cubicBezTo>
                    <a:pt x="42" y="47"/>
                    <a:pt x="42" y="46"/>
                    <a:pt x="42" y="4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7" y="32"/>
                    <a:pt x="48" y="3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5"/>
                    <a:pt x="49" y="65"/>
                  </a:cubicBezTo>
                  <a:cubicBezTo>
                    <a:pt x="49" y="65"/>
                    <a:pt x="50" y="64"/>
                    <a:pt x="50" y="64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31"/>
                    <a:pt x="52" y="30"/>
                    <a:pt x="52" y="29"/>
                  </a:cubicBezTo>
                  <a:cubicBezTo>
                    <a:pt x="53" y="29"/>
                    <a:pt x="54" y="30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4" y="27"/>
                    <a:pt x="52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8" name="Line 115"/>
            <p:cNvSpPr>
              <a:spLocks noChangeShapeType="1"/>
            </p:cNvSpPr>
            <p:nvPr/>
          </p:nvSpPr>
          <p:spPr bwMode="auto">
            <a:xfrm>
              <a:off x="4948167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9" name="Line 116"/>
            <p:cNvSpPr>
              <a:spLocks noChangeShapeType="1"/>
            </p:cNvSpPr>
            <p:nvPr/>
          </p:nvSpPr>
          <p:spPr bwMode="auto">
            <a:xfrm>
              <a:off x="4948167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0" name="Freeform 117"/>
            <p:cNvSpPr/>
            <p:nvPr/>
          </p:nvSpPr>
          <p:spPr bwMode="auto">
            <a:xfrm>
              <a:off x="5581847" y="3839941"/>
              <a:ext cx="4140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1" name="Oval 118"/>
            <p:cNvSpPr>
              <a:spLocks noChangeArrowheads="1"/>
            </p:cNvSpPr>
            <p:nvPr/>
          </p:nvSpPr>
          <p:spPr bwMode="auto">
            <a:xfrm>
              <a:off x="5399612" y="3729980"/>
              <a:ext cx="144958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2" name="Freeform 119"/>
            <p:cNvSpPr/>
            <p:nvPr/>
          </p:nvSpPr>
          <p:spPr bwMode="auto">
            <a:xfrm>
              <a:off x="5573562" y="3839941"/>
              <a:ext cx="20708" cy="392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3" name="Freeform 120"/>
            <p:cNvSpPr/>
            <p:nvPr/>
          </p:nvSpPr>
          <p:spPr bwMode="auto">
            <a:xfrm>
              <a:off x="5229804" y="3832086"/>
              <a:ext cx="538419" cy="612639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47" y="15"/>
                </a:cxn>
                <a:cxn ang="0">
                  <a:pos x="36" y="1"/>
                </a:cxn>
                <a:cxn ang="0">
                  <a:pos x="36" y="1"/>
                </a:cxn>
                <a:cxn ang="0">
                  <a:pos x="36" y="1"/>
                </a:cxn>
                <a:cxn ang="0">
                  <a:pos x="33" y="1"/>
                </a:cxn>
                <a:cxn ang="0">
                  <a:pos x="16" y="1"/>
                </a:cxn>
                <a:cxn ang="0">
                  <a:pos x="13" y="1"/>
                </a:cxn>
                <a:cxn ang="0">
                  <a:pos x="1" y="15"/>
                </a:cxn>
                <a:cxn ang="0">
                  <a:pos x="2" y="20"/>
                </a:cxn>
                <a:cxn ang="0">
                  <a:pos x="11" y="27"/>
                </a:cxn>
                <a:cxn ang="0">
                  <a:pos x="9" y="16"/>
                </a:cxn>
                <a:cxn ang="0">
                  <a:pos x="13" y="19"/>
                </a:cxn>
                <a:cxn ang="0">
                  <a:pos x="13" y="33"/>
                </a:cxn>
                <a:cxn ang="0">
                  <a:pos x="7" y="46"/>
                </a:cxn>
                <a:cxn ang="0">
                  <a:pos x="7" y="50"/>
                </a:cxn>
                <a:cxn ang="0">
                  <a:pos x="18" y="65"/>
                </a:cxn>
                <a:cxn ang="0">
                  <a:pos x="16" y="48"/>
                </a:cxn>
                <a:cxn ang="0">
                  <a:pos x="21" y="37"/>
                </a:cxn>
                <a:cxn ang="0">
                  <a:pos x="33" y="48"/>
                </a:cxn>
                <a:cxn ang="0">
                  <a:pos x="31" y="64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36" y="10"/>
                </a:cxn>
                <a:cxn ang="0">
                  <a:pos x="42" y="19"/>
                </a:cxn>
                <a:cxn ang="0">
                  <a:pos x="48" y="32"/>
                </a:cxn>
                <a:cxn ang="0">
                  <a:pos x="49" y="65"/>
                </a:cxn>
                <a:cxn ang="0">
                  <a:pos x="50" y="32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5" y="31"/>
                </a:cxn>
                <a:cxn ang="0">
                  <a:pos x="55" y="31"/>
                </a:cxn>
                <a:cxn ang="0">
                  <a:pos x="52" y="27"/>
                </a:cxn>
              </a:cxnLst>
              <a:rect l="0" t="0" r="r" b="b"/>
              <a:pathLst>
                <a:path w="55" h="66">
                  <a:moveTo>
                    <a:pt x="52" y="27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4"/>
                    <a:pt x="28" y="6"/>
                    <a:pt x="24" y="6"/>
                  </a:cubicBezTo>
                  <a:cubicBezTo>
                    <a:pt x="21" y="6"/>
                    <a:pt x="17" y="4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8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8"/>
                    <a:pt x="7" y="48"/>
                  </a:cubicBezTo>
                  <a:cubicBezTo>
                    <a:pt x="7" y="49"/>
                    <a:pt x="7" y="49"/>
                    <a:pt x="7" y="50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5" y="66"/>
                    <a:pt x="18" y="65"/>
                  </a:cubicBezTo>
                  <a:cubicBezTo>
                    <a:pt x="20" y="64"/>
                    <a:pt x="21" y="62"/>
                    <a:pt x="20" y="5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8" y="61"/>
                    <a:pt x="29" y="63"/>
                    <a:pt x="31" y="64"/>
                  </a:cubicBezTo>
                  <a:cubicBezTo>
                    <a:pt x="34" y="65"/>
                    <a:pt x="36" y="64"/>
                    <a:pt x="37" y="62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7"/>
                  </a:cubicBezTo>
                  <a:cubicBezTo>
                    <a:pt x="42" y="47"/>
                    <a:pt x="42" y="46"/>
                    <a:pt x="42" y="4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31"/>
                    <a:pt x="47" y="32"/>
                    <a:pt x="48" y="3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5"/>
                    <a:pt x="49" y="65"/>
                  </a:cubicBezTo>
                  <a:cubicBezTo>
                    <a:pt x="49" y="65"/>
                    <a:pt x="50" y="64"/>
                    <a:pt x="50" y="64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31"/>
                    <a:pt x="52" y="30"/>
                    <a:pt x="52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4" y="31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4" y="27"/>
                    <a:pt x="52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4" name="Line 121"/>
            <p:cNvSpPr>
              <a:spLocks noChangeShapeType="1"/>
            </p:cNvSpPr>
            <p:nvPr/>
          </p:nvSpPr>
          <p:spPr bwMode="auto">
            <a:xfrm>
              <a:off x="5465879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5" name="Line 122"/>
            <p:cNvSpPr>
              <a:spLocks noChangeShapeType="1"/>
            </p:cNvSpPr>
            <p:nvPr/>
          </p:nvSpPr>
          <p:spPr bwMode="auto">
            <a:xfrm>
              <a:off x="5465879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" name="Freeform 123"/>
            <p:cNvSpPr/>
            <p:nvPr/>
          </p:nvSpPr>
          <p:spPr bwMode="auto">
            <a:xfrm>
              <a:off x="6111983" y="3839941"/>
              <a:ext cx="4140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" name="Oval 124"/>
            <p:cNvSpPr>
              <a:spLocks noChangeArrowheads="1"/>
            </p:cNvSpPr>
            <p:nvPr/>
          </p:nvSpPr>
          <p:spPr bwMode="auto">
            <a:xfrm>
              <a:off x="5925605" y="3729980"/>
              <a:ext cx="157385" cy="13745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" name="Freeform 125"/>
            <p:cNvSpPr/>
            <p:nvPr/>
          </p:nvSpPr>
          <p:spPr bwMode="auto">
            <a:xfrm>
              <a:off x="6111982" y="3839941"/>
              <a:ext cx="20708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" name="Freeform 126"/>
            <p:cNvSpPr/>
            <p:nvPr/>
          </p:nvSpPr>
          <p:spPr bwMode="auto">
            <a:xfrm>
              <a:off x="5768223" y="3832086"/>
              <a:ext cx="538419" cy="612639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47" y="15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33" y="1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" y="15"/>
                </a:cxn>
                <a:cxn ang="0">
                  <a:pos x="2" y="20"/>
                </a:cxn>
                <a:cxn ang="0">
                  <a:pos x="11" y="27"/>
                </a:cxn>
                <a:cxn ang="0">
                  <a:pos x="8" y="16"/>
                </a:cxn>
                <a:cxn ang="0">
                  <a:pos x="13" y="19"/>
                </a:cxn>
                <a:cxn ang="0">
                  <a:pos x="13" y="33"/>
                </a:cxn>
                <a:cxn ang="0">
                  <a:pos x="7" y="46"/>
                </a:cxn>
                <a:cxn ang="0">
                  <a:pos x="7" y="50"/>
                </a:cxn>
                <a:cxn ang="0">
                  <a:pos x="17" y="65"/>
                </a:cxn>
                <a:cxn ang="0">
                  <a:pos x="16" y="48"/>
                </a:cxn>
                <a:cxn ang="0">
                  <a:pos x="21" y="37"/>
                </a:cxn>
                <a:cxn ang="0">
                  <a:pos x="32" y="48"/>
                </a:cxn>
                <a:cxn ang="0">
                  <a:pos x="31" y="64"/>
                </a:cxn>
                <a:cxn ang="0">
                  <a:pos x="41" y="49"/>
                </a:cxn>
                <a:cxn ang="0">
                  <a:pos x="41" y="46"/>
                </a:cxn>
                <a:cxn ang="0">
                  <a:pos x="35" y="10"/>
                </a:cxn>
                <a:cxn ang="0">
                  <a:pos x="41" y="19"/>
                </a:cxn>
                <a:cxn ang="0">
                  <a:pos x="48" y="32"/>
                </a:cxn>
                <a:cxn ang="0">
                  <a:pos x="48" y="65"/>
                </a:cxn>
                <a:cxn ang="0">
                  <a:pos x="49" y="32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5" y="31"/>
                </a:cxn>
                <a:cxn ang="0">
                  <a:pos x="55" y="31"/>
                </a:cxn>
                <a:cxn ang="0">
                  <a:pos x="52" y="27"/>
                </a:cxn>
              </a:cxnLst>
              <a:rect l="0" t="0" r="r" b="b"/>
              <a:pathLst>
                <a:path w="55" h="66">
                  <a:moveTo>
                    <a:pt x="52" y="27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7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4"/>
                    <a:pt x="28" y="6"/>
                    <a:pt x="24" y="6"/>
                  </a:cubicBezTo>
                  <a:cubicBezTo>
                    <a:pt x="20" y="6"/>
                    <a:pt x="17" y="4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8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8"/>
                    <a:pt x="7" y="48"/>
                  </a:cubicBezTo>
                  <a:cubicBezTo>
                    <a:pt x="7" y="49"/>
                    <a:pt x="7" y="49"/>
                    <a:pt x="7" y="50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5"/>
                    <a:pt x="15" y="66"/>
                    <a:pt x="17" y="65"/>
                  </a:cubicBezTo>
                  <a:cubicBezTo>
                    <a:pt x="19" y="64"/>
                    <a:pt x="21" y="62"/>
                    <a:pt x="20" y="5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7" y="61"/>
                    <a:pt x="29" y="63"/>
                    <a:pt x="31" y="64"/>
                  </a:cubicBezTo>
                  <a:cubicBezTo>
                    <a:pt x="33" y="65"/>
                    <a:pt x="36" y="64"/>
                    <a:pt x="37" y="62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9"/>
                    <a:pt x="42" y="48"/>
                    <a:pt x="42" y="47"/>
                  </a:cubicBezTo>
                  <a:cubicBezTo>
                    <a:pt x="42" y="47"/>
                    <a:pt x="41" y="46"/>
                    <a:pt x="41" y="4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31"/>
                    <a:pt x="46" y="32"/>
                    <a:pt x="48" y="3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5"/>
                    <a:pt x="48" y="65"/>
                  </a:cubicBezTo>
                  <a:cubicBezTo>
                    <a:pt x="49" y="65"/>
                    <a:pt x="49" y="64"/>
                    <a:pt x="49" y="64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50" y="32"/>
                    <a:pt x="50" y="32"/>
                  </a:cubicBezTo>
                  <a:cubicBezTo>
                    <a:pt x="51" y="31"/>
                    <a:pt x="52" y="30"/>
                    <a:pt x="52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4" y="31"/>
                  </a:cubicBezTo>
                  <a:cubicBezTo>
                    <a:pt x="54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3" y="27"/>
                    <a:pt x="52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" name="Line 127"/>
            <p:cNvSpPr>
              <a:spLocks noChangeShapeType="1"/>
            </p:cNvSpPr>
            <p:nvPr/>
          </p:nvSpPr>
          <p:spPr bwMode="auto">
            <a:xfrm>
              <a:off x="6004299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" name="Line 128"/>
            <p:cNvSpPr>
              <a:spLocks noChangeShapeType="1"/>
            </p:cNvSpPr>
            <p:nvPr/>
          </p:nvSpPr>
          <p:spPr bwMode="auto">
            <a:xfrm>
              <a:off x="6004299" y="3792814"/>
              <a:ext cx="4140" cy="392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22" name="组合 521"/>
          <p:cNvGrpSpPr/>
          <p:nvPr/>
        </p:nvGrpSpPr>
        <p:grpSpPr>
          <a:xfrm>
            <a:off x="7167334" y="1960128"/>
            <a:ext cx="926077" cy="688342"/>
            <a:chOff x="6906828" y="1851670"/>
            <a:chExt cx="833524" cy="653393"/>
          </a:xfrm>
        </p:grpSpPr>
        <p:sp>
          <p:nvSpPr>
            <p:cNvPr id="523" name="Freeform 9"/>
            <p:cNvSpPr/>
            <p:nvPr/>
          </p:nvSpPr>
          <p:spPr bwMode="auto">
            <a:xfrm>
              <a:off x="7000770" y="1851670"/>
              <a:ext cx="645641" cy="653393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11" y="107"/>
                </a:cxn>
                <a:cxn ang="0">
                  <a:pos x="95" y="107"/>
                </a:cxn>
                <a:cxn ang="0">
                  <a:pos x="106" y="95"/>
                </a:cxn>
                <a:cxn ang="0">
                  <a:pos x="106" y="12"/>
                </a:cxn>
                <a:cxn ang="0">
                  <a:pos x="95" y="0"/>
                </a:cxn>
                <a:cxn ang="0">
                  <a:pos x="11" y="0"/>
                </a:cxn>
                <a:cxn ang="0">
                  <a:pos x="0" y="12"/>
                </a:cxn>
                <a:cxn ang="0">
                  <a:pos x="0" y="95"/>
                </a:cxn>
              </a:cxnLst>
              <a:rect l="0" t="0" r="r" b="b"/>
              <a:pathLst>
                <a:path w="106" h="107">
                  <a:moveTo>
                    <a:pt x="0" y="95"/>
                  </a:moveTo>
                  <a:cubicBezTo>
                    <a:pt x="0" y="102"/>
                    <a:pt x="5" y="107"/>
                    <a:pt x="11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101" y="107"/>
                    <a:pt x="106" y="102"/>
                    <a:pt x="106" y="95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5"/>
                    <a:pt x="101" y="0"/>
                    <a:pt x="9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rgbClr val="D9AA27"/>
            </a:solidFill>
            <a:ln w="9525">
              <a:noFill/>
              <a:round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859790">
                <a:defRPr/>
              </a:pPr>
              <a:endParaRPr lang="zh-CN" altLang="en-US" sz="150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6906828" y="1940332"/>
              <a:ext cx="833524" cy="541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59790">
                <a:defRPr/>
              </a:pPr>
              <a:r>
                <a:rPr lang="en-US" altLang="zh-CN" sz="3105" b="1" kern="0" dirty="0">
                  <a:solidFill>
                    <a:sysClr val="window" lastClr="FFFFFF"/>
                  </a:solidFill>
                </a:rPr>
                <a:t>80</a:t>
              </a:r>
              <a:r>
                <a:rPr lang="en-US" altLang="zh-CN" sz="1695" b="1" kern="0" dirty="0">
                  <a:solidFill>
                    <a:sysClr val="window" lastClr="FFFFFF"/>
                  </a:solidFill>
                </a:rPr>
                <a:t>%</a:t>
              </a:r>
              <a:endParaRPr lang="zh-CN" altLang="en-US" sz="1695" b="1" kern="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525" name="组合 524"/>
          <p:cNvGrpSpPr/>
          <p:nvPr/>
        </p:nvGrpSpPr>
        <p:grpSpPr>
          <a:xfrm>
            <a:off x="7167334" y="2756653"/>
            <a:ext cx="926077" cy="688342"/>
            <a:chOff x="6906828" y="2571750"/>
            <a:chExt cx="833524" cy="653393"/>
          </a:xfrm>
        </p:grpSpPr>
        <p:sp>
          <p:nvSpPr>
            <p:cNvPr id="526" name="Freeform 7"/>
            <p:cNvSpPr/>
            <p:nvPr/>
          </p:nvSpPr>
          <p:spPr bwMode="auto">
            <a:xfrm>
              <a:off x="6998187" y="2571750"/>
              <a:ext cx="650806" cy="653393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12" y="107"/>
                </a:cxn>
                <a:cxn ang="0">
                  <a:pos x="95" y="107"/>
                </a:cxn>
                <a:cxn ang="0">
                  <a:pos x="107" y="95"/>
                </a:cxn>
                <a:cxn ang="0">
                  <a:pos x="107" y="12"/>
                </a:cxn>
                <a:cxn ang="0">
                  <a:pos x="95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95"/>
                </a:cxn>
              </a:cxnLst>
              <a:rect l="0" t="0" r="r" b="b"/>
              <a:pathLst>
                <a:path w="107" h="107">
                  <a:moveTo>
                    <a:pt x="0" y="95"/>
                  </a:moveTo>
                  <a:cubicBezTo>
                    <a:pt x="0" y="102"/>
                    <a:pt x="6" y="107"/>
                    <a:pt x="12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102" y="107"/>
                    <a:pt x="107" y="102"/>
                    <a:pt x="107" y="95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5"/>
                    <a:pt x="102" y="0"/>
                    <a:pt x="9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859790">
                <a:defRPr/>
              </a:pPr>
              <a:endParaRPr lang="zh-CN" altLang="en-US" sz="150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" name="TextBox 526"/>
            <p:cNvSpPr txBox="1"/>
            <p:nvPr/>
          </p:nvSpPr>
          <p:spPr>
            <a:xfrm>
              <a:off x="6906828" y="2660412"/>
              <a:ext cx="833524" cy="541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59790">
                <a:defRPr/>
              </a:pPr>
              <a:r>
                <a:rPr lang="en-US" altLang="zh-CN" sz="3105" b="1" kern="0" dirty="0">
                  <a:solidFill>
                    <a:sysClr val="window" lastClr="FFFFFF"/>
                  </a:solidFill>
                </a:rPr>
                <a:t>60</a:t>
              </a:r>
              <a:r>
                <a:rPr lang="en-US" altLang="zh-CN" sz="1695" b="1" kern="0" dirty="0">
                  <a:solidFill>
                    <a:sysClr val="window" lastClr="FFFFFF"/>
                  </a:solidFill>
                </a:rPr>
                <a:t>%</a:t>
              </a:r>
              <a:endParaRPr lang="zh-CN" altLang="en-US" sz="1695" b="1" kern="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528" name="组合 527"/>
          <p:cNvGrpSpPr/>
          <p:nvPr/>
        </p:nvGrpSpPr>
        <p:grpSpPr>
          <a:xfrm>
            <a:off x="7167334" y="3553177"/>
            <a:ext cx="926077" cy="688341"/>
            <a:chOff x="6906828" y="3363838"/>
            <a:chExt cx="833524" cy="653392"/>
          </a:xfrm>
        </p:grpSpPr>
        <p:sp>
          <p:nvSpPr>
            <p:cNvPr id="529" name="Freeform 8"/>
            <p:cNvSpPr/>
            <p:nvPr/>
          </p:nvSpPr>
          <p:spPr bwMode="auto">
            <a:xfrm>
              <a:off x="6998187" y="3363838"/>
              <a:ext cx="650806" cy="653392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12" y="107"/>
                </a:cxn>
                <a:cxn ang="0">
                  <a:pos x="95" y="107"/>
                </a:cxn>
                <a:cxn ang="0">
                  <a:pos x="107" y="95"/>
                </a:cxn>
                <a:cxn ang="0">
                  <a:pos x="107" y="12"/>
                </a:cxn>
                <a:cxn ang="0">
                  <a:pos x="95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95"/>
                </a:cxn>
              </a:cxnLst>
              <a:rect l="0" t="0" r="r" b="b"/>
              <a:pathLst>
                <a:path w="107" h="107">
                  <a:moveTo>
                    <a:pt x="0" y="95"/>
                  </a:moveTo>
                  <a:cubicBezTo>
                    <a:pt x="0" y="101"/>
                    <a:pt x="6" y="107"/>
                    <a:pt x="12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102" y="107"/>
                    <a:pt x="107" y="101"/>
                    <a:pt x="107" y="95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5"/>
                    <a:pt x="102" y="0"/>
                    <a:pt x="9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rgbClr val="A27802"/>
            </a:solidFill>
            <a:ln w="9525">
              <a:noFill/>
              <a:round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859790">
                <a:defRPr/>
              </a:pPr>
              <a:endParaRPr lang="zh-CN" altLang="en-US" sz="150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0" name="TextBox 529"/>
            <p:cNvSpPr txBox="1"/>
            <p:nvPr/>
          </p:nvSpPr>
          <p:spPr>
            <a:xfrm>
              <a:off x="6906828" y="3452499"/>
              <a:ext cx="833524" cy="541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59790">
                <a:defRPr/>
              </a:pPr>
              <a:r>
                <a:rPr lang="en-US" altLang="zh-CN" sz="3105" b="1" kern="0" dirty="0">
                  <a:solidFill>
                    <a:sysClr val="window" lastClr="FFFFFF"/>
                  </a:solidFill>
                </a:rPr>
                <a:t>50</a:t>
              </a:r>
              <a:r>
                <a:rPr lang="en-US" altLang="zh-CN" sz="1695" b="1" kern="0" dirty="0">
                  <a:solidFill>
                    <a:sysClr val="window" lastClr="FFFFFF"/>
                  </a:solidFill>
                </a:rPr>
                <a:t>%</a:t>
              </a:r>
              <a:endParaRPr lang="zh-CN" altLang="en-US" sz="1695" b="1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531" name="Freeform 6"/>
          <p:cNvSpPr/>
          <p:nvPr/>
        </p:nvSpPr>
        <p:spPr bwMode="auto">
          <a:xfrm flipH="1">
            <a:off x="6400655" y="2975086"/>
            <a:ext cx="606606" cy="189973"/>
          </a:xfrm>
          <a:custGeom>
            <a:avLst/>
            <a:gdLst/>
            <a:ahLst/>
            <a:cxnLst>
              <a:cxn ang="0">
                <a:pos x="201" y="47"/>
              </a:cxn>
              <a:cxn ang="0">
                <a:pos x="201" y="0"/>
              </a:cxn>
              <a:cxn ang="0">
                <a:pos x="0" y="97"/>
              </a:cxn>
              <a:cxn ang="0">
                <a:pos x="201" y="201"/>
              </a:cxn>
              <a:cxn ang="0">
                <a:pos x="201" y="146"/>
              </a:cxn>
              <a:cxn ang="0">
                <a:pos x="430" y="146"/>
              </a:cxn>
              <a:cxn ang="0">
                <a:pos x="430" y="47"/>
              </a:cxn>
              <a:cxn ang="0">
                <a:pos x="201" y="47"/>
              </a:cxn>
            </a:cxnLst>
            <a:rect l="0" t="0" r="r" b="b"/>
            <a:pathLst>
              <a:path w="430" h="201">
                <a:moveTo>
                  <a:pt x="201" y="47"/>
                </a:moveTo>
                <a:lnTo>
                  <a:pt x="201" y="0"/>
                </a:lnTo>
                <a:lnTo>
                  <a:pt x="0" y="97"/>
                </a:lnTo>
                <a:lnTo>
                  <a:pt x="201" y="201"/>
                </a:lnTo>
                <a:lnTo>
                  <a:pt x="201" y="146"/>
                </a:lnTo>
                <a:lnTo>
                  <a:pt x="430" y="146"/>
                </a:lnTo>
                <a:lnTo>
                  <a:pt x="430" y="47"/>
                </a:lnTo>
                <a:lnTo>
                  <a:pt x="201" y="4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9693" tIns="49847" rIns="99693" bIns="49847" numCol="1" anchor="t" anchorCtr="0" compatLnSpc="1"/>
          <a:lstStyle/>
          <a:p>
            <a:pPr defTabSz="859790">
              <a:defRPr/>
            </a:pPr>
            <a:endParaRPr lang="zh-CN" altLang="en-US" sz="1695" kern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  <p:sp>
        <p:nvSpPr>
          <p:cNvPr id="532" name="Freeform 6"/>
          <p:cNvSpPr/>
          <p:nvPr/>
        </p:nvSpPr>
        <p:spPr bwMode="auto">
          <a:xfrm flipH="1">
            <a:off x="6400655" y="2216491"/>
            <a:ext cx="606606" cy="189973"/>
          </a:xfrm>
          <a:custGeom>
            <a:avLst/>
            <a:gdLst/>
            <a:ahLst/>
            <a:cxnLst>
              <a:cxn ang="0">
                <a:pos x="201" y="47"/>
              </a:cxn>
              <a:cxn ang="0">
                <a:pos x="201" y="0"/>
              </a:cxn>
              <a:cxn ang="0">
                <a:pos x="0" y="97"/>
              </a:cxn>
              <a:cxn ang="0">
                <a:pos x="201" y="201"/>
              </a:cxn>
              <a:cxn ang="0">
                <a:pos x="201" y="146"/>
              </a:cxn>
              <a:cxn ang="0">
                <a:pos x="430" y="146"/>
              </a:cxn>
              <a:cxn ang="0">
                <a:pos x="430" y="47"/>
              </a:cxn>
              <a:cxn ang="0">
                <a:pos x="201" y="47"/>
              </a:cxn>
            </a:cxnLst>
            <a:rect l="0" t="0" r="r" b="b"/>
            <a:pathLst>
              <a:path w="430" h="201">
                <a:moveTo>
                  <a:pt x="201" y="47"/>
                </a:moveTo>
                <a:lnTo>
                  <a:pt x="201" y="0"/>
                </a:lnTo>
                <a:lnTo>
                  <a:pt x="0" y="97"/>
                </a:lnTo>
                <a:lnTo>
                  <a:pt x="201" y="201"/>
                </a:lnTo>
                <a:lnTo>
                  <a:pt x="201" y="146"/>
                </a:lnTo>
                <a:lnTo>
                  <a:pt x="430" y="146"/>
                </a:lnTo>
                <a:lnTo>
                  <a:pt x="430" y="47"/>
                </a:lnTo>
                <a:lnTo>
                  <a:pt x="201" y="4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9693" tIns="49847" rIns="99693" bIns="49847" numCol="1" anchor="t" anchorCtr="0" compatLnSpc="1"/>
          <a:lstStyle/>
          <a:p>
            <a:pPr defTabSz="859790">
              <a:defRPr/>
            </a:pPr>
            <a:endParaRPr lang="zh-CN" altLang="en-US" sz="1695" kern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  <p:grpSp>
        <p:nvGrpSpPr>
          <p:cNvPr id="533" name="组合 532"/>
          <p:cNvGrpSpPr/>
          <p:nvPr/>
        </p:nvGrpSpPr>
        <p:grpSpPr>
          <a:xfrm>
            <a:off x="4992966" y="1855844"/>
            <a:ext cx="864803" cy="794158"/>
            <a:chOff x="5308494" y="1939190"/>
            <a:chExt cx="919454" cy="84434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34" name="Oval 64"/>
            <p:cNvSpPr>
              <a:spLocks noChangeArrowheads="1"/>
            </p:cNvSpPr>
            <p:nvPr/>
          </p:nvSpPr>
          <p:spPr bwMode="auto">
            <a:xfrm>
              <a:off x="5428603" y="1939190"/>
              <a:ext cx="153242" cy="14923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5" name="Freeform 65"/>
            <p:cNvSpPr/>
            <p:nvPr/>
          </p:nvSpPr>
          <p:spPr bwMode="auto">
            <a:xfrm>
              <a:off x="5614978" y="2096277"/>
              <a:ext cx="16567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6" name="Freeform 66"/>
            <p:cNvSpPr/>
            <p:nvPr/>
          </p:nvSpPr>
          <p:spPr bwMode="auto">
            <a:xfrm>
              <a:off x="5308494" y="2096278"/>
              <a:ext cx="381035" cy="687256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0"/>
                </a:cxn>
                <a:cxn ang="0">
                  <a:pos x="4" y="34"/>
                </a:cxn>
                <a:cxn ang="0">
                  <a:pos x="7" y="30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69"/>
                </a:cxn>
                <a:cxn ang="0">
                  <a:pos x="13" y="74"/>
                </a:cxn>
                <a:cxn ang="0">
                  <a:pos x="17" y="69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20" y="34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69"/>
                </a:cxn>
                <a:cxn ang="0">
                  <a:pos x="27" y="74"/>
                </a:cxn>
                <a:cxn ang="0">
                  <a:pos x="31" y="69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8"/>
                </a:cxn>
                <a:cxn ang="0">
                  <a:pos x="32" y="8"/>
                </a:cxn>
                <a:cxn ang="0">
                  <a:pos x="32" y="30"/>
                </a:cxn>
                <a:cxn ang="0">
                  <a:pos x="36" y="34"/>
                </a:cxn>
                <a:cxn ang="0">
                  <a:pos x="39" y="30"/>
                </a:cxn>
                <a:cxn ang="0">
                  <a:pos x="39" y="6"/>
                </a:cxn>
                <a:cxn ang="0">
                  <a:pos x="39" y="3"/>
                </a:cxn>
              </a:cxnLst>
              <a:rect l="0" t="0" r="r" b="b"/>
              <a:pathLst>
                <a:path w="39" h="74">
                  <a:moveTo>
                    <a:pt x="39" y="3"/>
                  </a:moveTo>
                  <a:cubicBezTo>
                    <a:pt x="38" y="2"/>
                    <a:pt x="36" y="1"/>
                    <a:pt x="34" y="1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3" y="1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2" y="34"/>
                    <a:pt x="4" y="34"/>
                  </a:cubicBezTo>
                  <a:cubicBezTo>
                    <a:pt x="6" y="34"/>
                    <a:pt x="7" y="32"/>
                    <a:pt x="7" y="3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2"/>
                    <a:pt x="10" y="74"/>
                    <a:pt x="13" y="74"/>
                  </a:cubicBezTo>
                  <a:cubicBezTo>
                    <a:pt x="15" y="74"/>
                    <a:pt x="17" y="72"/>
                    <a:pt x="17" y="6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8" y="34"/>
                    <a:pt x="20" y="34"/>
                  </a:cubicBezTo>
                  <a:cubicBezTo>
                    <a:pt x="21" y="34"/>
                    <a:pt x="22" y="36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72"/>
                    <a:pt x="24" y="74"/>
                    <a:pt x="27" y="74"/>
                  </a:cubicBezTo>
                  <a:cubicBezTo>
                    <a:pt x="29" y="74"/>
                    <a:pt x="31" y="72"/>
                    <a:pt x="31" y="6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2"/>
                    <a:pt x="34" y="34"/>
                    <a:pt x="36" y="34"/>
                  </a:cubicBezTo>
                  <a:cubicBezTo>
                    <a:pt x="38" y="34"/>
                    <a:pt x="39" y="32"/>
                    <a:pt x="39" y="3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4"/>
                    <a:pt x="39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7" name="Oval 67"/>
            <p:cNvSpPr>
              <a:spLocks noChangeArrowheads="1"/>
            </p:cNvSpPr>
            <p:nvPr/>
          </p:nvSpPr>
          <p:spPr bwMode="auto">
            <a:xfrm>
              <a:off x="5954597" y="1939190"/>
              <a:ext cx="157385" cy="14923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8" name="Freeform 68"/>
            <p:cNvSpPr/>
            <p:nvPr/>
          </p:nvSpPr>
          <p:spPr bwMode="auto">
            <a:xfrm>
              <a:off x="6140973" y="2096277"/>
              <a:ext cx="20708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9" name="Freeform 69"/>
            <p:cNvSpPr/>
            <p:nvPr/>
          </p:nvSpPr>
          <p:spPr bwMode="auto">
            <a:xfrm>
              <a:off x="5846913" y="2096278"/>
              <a:ext cx="381035" cy="687256"/>
            </a:xfrm>
            <a:custGeom>
              <a:avLst/>
              <a:gdLst/>
              <a:ahLst/>
              <a:cxnLst>
                <a:cxn ang="0">
                  <a:pos x="38" y="3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0"/>
                </a:cxn>
                <a:cxn ang="0">
                  <a:pos x="3" y="34"/>
                </a:cxn>
                <a:cxn ang="0">
                  <a:pos x="7" y="30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69"/>
                </a:cxn>
                <a:cxn ang="0">
                  <a:pos x="12" y="74"/>
                </a:cxn>
                <a:cxn ang="0">
                  <a:pos x="17" y="69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9" y="34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69"/>
                </a:cxn>
                <a:cxn ang="0">
                  <a:pos x="26" y="74"/>
                </a:cxn>
                <a:cxn ang="0">
                  <a:pos x="31" y="69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8"/>
                </a:cxn>
                <a:cxn ang="0">
                  <a:pos x="32" y="8"/>
                </a:cxn>
                <a:cxn ang="0">
                  <a:pos x="32" y="30"/>
                </a:cxn>
                <a:cxn ang="0">
                  <a:pos x="35" y="34"/>
                </a:cxn>
                <a:cxn ang="0">
                  <a:pos x="39" y="30"/>
                </a:cxn>
                <a:cxn ang="0">
                  <a:pos x="39" y="6"/>
                </a:cxn>
                <a:cxn ang="0">
                  <a:pos x="38" y="3"/>
                </a:cxn>
              </a:cxnLst>
              <a:rect l="0" t="0" r="r" b="b"/>
              <a:pathLst>
                <a:path w="39" h="74">
                  <a:moveTo>
                    <a:pt x="38" y="3"/>
                  </a:moveTo>
                  <a:cubicBezTo>
                    <a:pt x="37" y="2"/>
                    <a:pt x="36" y="1"/>
                    <a:pt x="34" y="1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1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1" y="34"/>
                    <a:pt x="3" y="34"/>
                  </a:cubicBezTo>
                  <a:cubicBezTo>
                    <a:pt x="5" y="34"/>
                    <a:pt x="7" y="32"/>
                    <a:pt x="7" y="3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2"/>
                    <a:pt x="10" y="74"/>
                    <a:pt x="12" y="74"/>
                  </a:cubicBezTo>
                  <a:cubicBezTo>
                    <a:pt x="15" y="74"/>
                    <a:pt x="17" y="72"/>
                    <a:pt x="17" y="6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8" y="34"/>
                    <a:pt x="19" y="34"/>
                  </a:cubicBezTo>
                  <a:cubicBezTo>
                    <a:pt x="21" y="34"/>
                    <a:pt x="22" y="36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72"/>
                    <a:pt x="24" y="74"/>
                    <a:pt x="26" y="74"/>
                  </a:cubicBezTo>
                  <a:cubicBezTo>
                    <a:pt x="29" y="74"/>
                    <a:pt x="31" y="72"/>
                    <a:pt x="31" y="6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2"/>
                    <a:pt x="33" y="34"/>
                    <a:pt x="35" y="34"/>
                  </a:cubicBezTo>
                  <a:cubicBezTo>
                    <a:pt x="37" y="34"/>
                    <a:pt x="39" y="32"/>
                    <a:pt x="39" y="3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4"/>
                    <a:pt x="3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40" name="组合 539"/>
          <p:cNvGrpSpPr/>
          <p:nvPr/>
        </p:nvGrpSpPr>
        <p:grpSpPr>
          <a:xfrm>
            <a:off x="992276" y="1855845"/>
            <a:ext cx="3859578" cy="801542"/>
            <a:chOff x="1054982" y="1939190"/>
            <a:chExt cx="4103482" cy="852195"/>
          </a:xfrm>
          <a:solidFill>
            <a:srgbClr val="D9AA27"/>
          </a:solidFill>
        </p:grpSpPr>
        <p:sp>
          <p:nvSpPr>
            <p:cNvPr id="541" name="Oval 40"/>
            <p:cNvSpPr>
              <a:spLocks noChangeArrowheads="1"/>
            </p:cNvSpPr>
            <p:nvPr/>
          </p:nvSpPr>
          <p:spPr bwMode="auto">
            <a:xfrm>
              <a:off x="1170950" y="1954899"/>
              <a:ext cx="157385" cy="14923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2" name="Freeform 41"/>
            <p:cNvSpPr/>
            <p:nvPr/>
          </p:nvSpPr>
          <p:spPr bwMode="auto">
            <a:xfrm>
              <a:off x="1357324" y="2115912"/>
              <a:ext cx="20708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3" name="Freeform 42"/>
            <p:cNvSpPr/>
            <p:nvPr/>
          </p:nvSpPr>
          <p:spPr bwMode="auto">
            <a:xfrm>
              <a:off x="1054982" y="2115912"/>
              <a:ext cx="381035" cy="675473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0"/>
                </a:cxn>
                <a:cxn ang="0">
                  <a:pos x="4" y="34"/>
                </a:cxn>
                <a:cxn ang="0">
                  <a:pos x="7" y="30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69"/>
                </a:cxn>
                <a:cxn ang="0">
                  <a:pos x="13" y="73"/>
                </a:cxn>
                <a:cxn ang="0">
                  <a:pos x="17" y="69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20" y="34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69"/>
                </a:cxn>
                <a:cxn ang="0">
                  <a:pos x="27" y="73"/>
                </a:cxn>
                <a:cxn ang="0">
                  <a:pos x="31" y="69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7"/>
                </a:cxn>
                <a:cxn ang="0">
                  <a:pos x="32" y="7"/>
                </a:cxn>
                <a:cxn ang="0">
                  <a:pos x="32" y="30"/>
                </a:cxn>
                <a:cxn ang="0">
                  <a:pos x="36" y="34"/>
                </a:cxn>
                <a:cxn ang="0">
                  <a:pos x="39" y="30"/>
                </a:cxn>
                <a:cxn ang="0">
                  <a:pos x="39" y="6"/>
                </a:cxn>
                <a:cxn ang="0">
                  <a:pos x="39" y="3"/>
                </a:cxn>
              </a:cxnLst>
              <a:rect l="0" t="0" r="r" b="b"/>
              <a:pathLst>
                <a:path w="39" h="73">
                  <a:moveTo>
                    <a:pt x="39" y="3"/>
                  </a:moveTo>
                  <a:cubicBezTo>
                    <a:pt x="38" y="2"/>
                    <a:pt x="36" y="1"/>
                    <a:pt x="34" y="1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3" y="1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2" y="34"/>
                    <a:pt x="4" y="34"/>
                  </a:cubicBezTo>
                  <a:cubicBezTo>
                    <a:pt x="6" y="34"/>
                    <a:pt x="7" y="32"/>
                    <a:pt x="7" y="3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10" y="73"/>
                    <a:pt x="13" y="73"/>
                  </a:cubicBezTo>
                  <a:cubicBezTo>
                    <a:pt x="15" y="73"/>
                    <a:pt x="17" y="71"/>
                    <a:pt x="17" y="6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8" y="34"/>
                    <a:pt x="20" y="34"/>
                  </a:cubicBezTo>
                  <a:cubicBezTo>
                    <a:pt x="21" y="34"/>
                    <a:pt x="22" y="36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71"/>
                    <a:pt x="24" y="73"/>
                    <a:pt x="27" y="73"/>
                  </a:cubicBezTo>
                  <a:cubicBezTo>
                    <a:pt x="29" y="73"/>
                    <a:pt x="31" y="71"/>
                    <a:pt x="31" y="6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2"/>
                    <a:pt x="34" y="34"/>
                    <a:pt x="36" y="34"/>
                  </a:cubicBezTo>
                  <a:cubicBezTo>
                    <a:pt x="38" y="34"/>
                    <a:pt x="39" y="32"/>
                    <a:pt x="39" y="3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4"/>
                    <a:pt x="39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4" name="Oval 43"/>
            <p:cNvSpPr>
              <a:spLocks noChangeArrowheads="1"/>
            </p:cNvSpPr>
            <p:nvPr/>
          </p:nvSpPr>
          <p:spPr bwMode="auto">
            <a:xfrm>
              <a:off x="1709369" y="1954899"/>
              <a:ext cx="157385" cy="14923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5" name="Freeform 44"/>
            <p:cNvSpPr/>
            <p:nvPr/>
          </p:nvSpPr>
          <p:spPr bwMode="auto">
            <a:xfrm>
              <a:off x="1895744" y="2115912"/>
              <a:ext cx="20708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6" name="Freeform 45"/>
            <p:cNvSpPr/>
            <p:nvPr/>
          </p:nvSpPr>
          <p:spPr bwMode="auto">
            <a:xfrm>
              <a:off x="1593401" y="2115912"/>
              <a:ext cx="381035" cy="675473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0"/>
                </a:cxn>
                <a:cxn ang="0">
                  <a:pos x="4" y="34"/>
                </a:cxn>
                <a:cxn ang="0">
                  <a:pos x="7" y="30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69"/>
                </a:cxn>
                <a:cxn ang="0">
                  <a:pos x="13" y="73"/>
                </a:cxn>
                <a:cxn ang="0">
                  <a:pos x="17" y="69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20" y="34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69"/>
                </a:cxn>
                <a:cxn ang="0">
                  <a:pos x="27" y="73"/>
                </a:cxn>
                <a:cxn ang="0">
                  <a:pos x="31" y="69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7"/>
                </a:cxn>
                <a:cxn ang="0">
                  <a:pos x="32" y="7"/>
                </a:cxn>
                <a:cxn ang="0">
                  <a:pos x="32" y="30"/>
                </a:cxn>
                <a:cxn ang="0">
                  <a:pos x="36" y="34"/>
                </a:cxn>
                <a:cxn ang="0">
                  <a:pos x="39" y="30"/>
                </a:cxn>
                <a:cxn ang="0">
                  <a:pos x="39" y="6"/>
                </a:cxn>
                <a:cxn ang="0">
                  <a:pos x="39" y="3"/>
                </a:cxn>
              </a:cxnLst>
              <a:rect l="0" t="0" r="r" b="b"/>
              <a:pathLst>
                <a:path w="39" h="73">
                  <a:moveTo>
                    <a:pt x="39" y="3"/>
                  </a:moveTo>
                  <a:cubicBezTo>
                    <a:pt x="38" y="2"/>
                    <a:pt x="36" y="1"/>
                    <a:pt x="34" y="1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3" y="1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2" y="34"/>
                    <a:pt x="4" y="34"/>
                  </a:cubicBezTo>
                  <a:cubicBezTo>
                    <a:pt x="6" y="34"/>
                    <a:pt x="7" y="32"/>
                    <a:pt x="7" y="3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10" y="73"/>
                    <a:pt x="13" y="73"/>
                  </a:cubicBezTo>
                  <a:cubicBezTo>
                    <a:pt x="15" y="73"/>
                    <a:pt x="17" y="71"/>
                    <a:pt x="17" y="6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8" y="34"/>
                    <a:pt x="20" y="34"/>
                  </a:cubicBezTo>
                  <a:cubicBezTo>
                    <a:pt x="21" y="34"/>
                    <a:pt x="22" y="36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71"/>
                    <a:pt x="24" y="73"/>
                    <a:pt x="27" y="73"/>
                  </a:cubicBezTo>
                  <a:cubicBezTo>
                    <a:pt x="29" y="73"/>
                    <a:pt x="31" y="71"/>
                    <a:pt x="31" y="6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2"/>
                    <a:pt x="34" y="34"/>
                    <a:pt x="36" y="34"/>
                  </a:cubicBezTo>
                  <a:cubicBezTo>
                    <a:pt x="38" y="34"/>
                    <a:pt x="39" y="32"/>
                    <a:pt x="39" y="3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4"/>
                    <a:pt x="39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7" name="Oval 46"/>
            <p:cNvSpPr>
              <a:spLocks noChangeArrowheads="1"/>
            </p:cNvSpPr>
            <p:nvPr/>
          </p:nvSpPr>
          <p:spPr bwMode="auto">
            <a:xfrm>
              <a:off x="2239506" y="1954899"/>
              <a:ext cx="153242" cy="14923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8" name="Freeform 47"/>
            <p:cNvSpPr/>
            <p:nvPr/>
          </p:nvSpPr>
          <p:spPr bwMode="auto">
            <a:xfrm>
              <a:off x="2421736" y="2115912"/>
              <a:ext cx="20708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9" name="Freeform 48"/>
            <p:cNvSpPr/>
            <p:nvPr/>
          </p:nvSpPr>
          <p:spPr bwMode="auto">
            <a:xfrm>
              <a:off x="2131821" y="2115912"/>
              <a:ext cx="381035" cy="675473"/>
            </a:xfrm>
            <a:custGeom>
              <a:avLst/>
              <a:gdLst/>
              <a:ahLst/>
              <a:cxnLst>
                <a:cxn ang="0">
                  <a:pos x="38" y="3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0"/>
                </a:cxn>
                <a:cxn ang="0">
                  <a:pos x="3" y="34"/>
                </a:cxn>
                <a:cxn ang="0">
                  <a:pos x="7" y="30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69"/>
                </a:cxn>
                <a:cxn ang="0">
                  <a:pos x="12" y="73"/>
                </a:cxn>
                <a:cxn ang="0">
                  <a:pos x="17" y="69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9" y="34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69"/>
                </a:cxn>
                <a:cxn ang="0">
                  <a:pos x="26" y="73"/>
                </a:cxn>
                <a:cxn ang="0">
                  <a:pos x="31" y="69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7"/>
                </a:cxn>
                <a:cxn ang="0">
                  <a:pos x="32" y="7"/>
                </a:cxn>
                <a:cxn ang="0">
                  <a:pos x="32" y="30"/>
                </a:cxn>
                <a:cxn ang="0">
                  <a:pos x="35" y="34"/>
                </a:cxn>
                <a:cxn ang="0">
                  <a:pos x="39" y="30"/>
                </a:cxn>
                <a:cxn ang="0">
                  <a:pos x="39" y="6"/>
                </a:cxn>
                <a:cxn ang="0">
                  <a:pos x="38" y="3"/>
                </a:cxn>
              </a:cxnLst>
              <a:rect l="0" t="0" r="r" b="b"/>
              <a:pathLst>
                <a:path w="39" h="73">
                  <a:moveTo>
                    <a:pt x="38" y="3"/>
                  </a:moveTo>
                  <a:cubicBezTo>
                    <a:pt x="37" y="2"/>
                    <a:pt x="36" y="1"/>
                    <a:pt x="34" y="1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1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1" y="34"/>
                    <a:pt x="3" y="34"/>
                  </a:cubicBezTo>
                  <a:cubicBezTo>
                    <a:pt x="5" y="34"/>
                    <a:pt x="7" y="32"/>
                    <a:pt x="7" y="3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10" y="73"/>
                    <a:pt x="12" y="73"/>
                  </a:cubicBezTo>
                  <a:cubicBezTo>
                    <a:pt x="15" y="73"/>
                    <a:pt x="17" y="71"/>
                    <a:pt x="17" y="6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8" y="34"/>
                    <a:pt x="19" y="34"/>
                  </a:cubicBezTo>
                  <a:cubicBezTo>
                    <a:pt x="21" y="34"/>
                    <a:pt x="22" y="36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71"/>
                    <a:pt x="24" y="73"/>
                    <a:pt x="26" y="73"/>
                  </a:cubicBezTo>
                  <a:cubicBezTo>
                    <a:pt x="29" y="73"/>
                    <a:pt x="31" y="71"/>
                    <a:pt x="31" y="6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2"/>
                    <a:pt x="33" y="34"/>
                    <a:pt x="35" y="34"/>
                  </a:cubicBezTo>
                  <a:cubicBezTo>
                    <a:pt x="37" y="34"/>
                    <a:pt x="39" y="32"/>
                    <a:pt x="39" y="3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4"/>
                    <a:pt x="3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0" name="Oval 49"/>
            <p:cNvSpPr>
              <a:spLocks noChangeArrowheads="1"/>
            </p:cNvSpPr>
            <p:nvPr/>
          </p:nvSpPr>
          <p:spPr bwMode="auto">
            <a:xfrm>
              <a:off x="2765498" y="1954899"/>
              <a:ext cx="157385" cy="14923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1" name="Freeform 50"/>
            <p:cNvSpPr/>
            <p:nvPr/>
          </p:nvSpPr>
          <p:spPr bwMode="auto">
            <a:xfrm>
              <a:off x="2951872" y="2115912"/>
              <a:ext cx="20708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2" name="Freeform 51"/>
            <p:cNvSpPr/>
            <p:nvPr/>
          </p:nvSpPr>
          <p:spPr bwMode="auto">
            <a:xfrm>
              <a:off x="2657813" y="2115912"/>
              <a:ext cx="381035" cy="675473"/>
            </a:xfrm>
            <a:custGeom>
              <a:avLst/>
              <a:gdLst/>
              <a:ahLst/>
              <a:cxnLst>
                <a:cxn ang="0">
                  <a:pos x="38" y="3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0"/>
                </a:cxn>
                <a:cxn ang="0">
                  <a:pos x="3" y="34"/>
                </a:cxn>
                <a:cxn ang="0">
                  <a:pos x="7" y="30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69"/>
                </a:cxn>
                <a:cxn ang="0">
                  <a:pos x="12" y="73"/>
                </a:cxn>
                <a:cxn ang="0">
                  <a:pos x="17" y="69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9" y="34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69"/>
                </a:cxn>
                <a:cxn ang="0">
                  <a:pos x="26" y="73"/>
                </a:cxn>
                <a:cxn ang="0">
                  <a:pos x="31" y="69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7"/>
                </a:cxn>
                <a:cxn ang="0">
                  <a:pos x="32" y="7"/>
                </a:cxn>
                <a:cxn ang="0">
                  <a:pos x="32" y="30"/>
                </a:cxn>
                <a:cxn ang="0">
                  <a:pos x="35" y="34"/>
                </a:cxn>
                <a:cxn ang="0">
                  <a:pos x="39" y="30"/>
                </a:cxn>
                <a:cxn ang="0">
                  <a:pos x="39" y="6"/>
                </a:cxn>
                <a:cxn ang="0">
                  <a:pos x="38" y="3"/>
                </a:cxn>
              </a:cxnLst>
              <a:rect l="0" t="0" r="r" b="b"/>
              <a:pathLst>
                <a:path w="39" h="73">
                  <a:moveTo>
                    <a:pt x="38" y="3"/>
                  </a:moveTo>
                  <a:cubicBezTo>
                    <a:pt x="37" y="2"/>
                    <a:pt x="35" y="1"/>
                    <a:pt x="34" y="1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1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1" y="34"/>
                    <a:pt x="3" y="34"/>
                  </a:cubicBezTo>
                  <a:cubicBezTo>
                    <a:pt x="5" y="34"/>
                    <a:pt x="7" y="32"/>
                    <a:pt x="7" y="3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10" y="73"/>
                    <a:pt x="12" y="73"/>
                  </a:cubicBezTo>
                  <a:cubicBezTo>
                    <a:pt x="15" y="73"/>
                    <a:pt x="17" y="71"/>
                    <a:pt x="17" y="6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8" y="34"/>
                    <a:pt x="19" y="34"/>
                  </a:cubicBezTo>
                  <a:cubicBezTo>
                    <a:pt x="21" y="34"/>
                    <a:pt x="22" y="36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71"/>
                    <a:pt x="24" y="73"/>
                    <a:pt x="26" y="73"/>
                  </a:cubicBezTo>
                  <a:cubicBezTo>
                    <a:pt x="29" y="73"/>
                    <a:pt x="31" y="71"/>
                    <a:pt x="31" y="6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2"/>
                    <a:pt x="33" y="34"/>
                    <a:pt x="35" y="34"/>
                  </a:cubicBezTo>
                  <a:cubicBezTo>
                    <a:pt x="37" y="34"/>
                    <a:pt x="39" y="32"/>
                    <a:pt x="39" y="3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8" y="4"/>
                    <a:pt x="3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3" name="Oval 52"/>
            <p:cNvSpPr>
              <a:spLocks noChangeArrowheads="1"/>
            </p:cNvSpPr>
            <p:nvPr/>
          </p:nvSpPr>
          <p:spPr bwMode="auto">
            <a:xfrm>
              <a:off x="3303917" y="1954899"/>
              <a:ext cx="157385" cy="14923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4" name="Freeform 53"/>
            <p:cNvSpPr/>
            <p:nvPr/>
          </p:nvSpPr>
          <p:spPr bwMode="auto">
            <a:xfrm>
              <a:off x="3490292" y="2115912"/>
              <a:ext cx="20708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5" name="Freeform 54"/>
            <p:cNvSpPr/>
            <p:nvPr/>
          </p:nvSpPr>
          <p:spPr bwMode="auto">
            <a:xfrm>
              <a:off x="3187949" y="2115912"/>
              <a:ext cx="381035" cy="675473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0"/>
                </a:cxn>
                <a:cxn ang="0">
                  <a:pos x="4" y="34"/>
                </a:cxn>
                <a:cxn ang="0">
                  <a:pos x="7" y="30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69"/>
                </a:cxn>
                <a:cxn ang="0">
                  <a:pos x="13" y="73"/>
                </a:cxn>
                <a:cxn ang="0">
                  <a:pos x="17" y="69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20" y="34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69"/>
                </a:cxn>
                <a:cxn ang="0">
                  <a:pos x="27" y="73"/>
                </a:cxn>
                <a:cxn ang="0">
                  <a:pos x="31" y="69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7"/>
                </a:cxn>
                <a:cxn ang="0">
                  <a:pos x="32" y="7"/>
                </a:cxn>
                <a:cxn ang="0">
                  <a:pos x="32" y="30"/>
                </a:cxn>
                <a:cxn ang="0">
                  <a:pos x="36" y="34"/>
                </a:cxn>
                <a:cxn ang="0">
                  <a:pos x="39" y="30"/>
                </a:cxn>
                <a:cxn ang="0">
                  <a:pos x="39" y="6"/>
                </a:cxn>
                <a:cxn ang="0">
                  <a:pos x="39" y="3"/>
                </a:cxn>
              </a:cxnLst>
              <a:rect l="0" t="0" r="r" b="b"/>
              <a:pathLst>
                <a:path w="39" h="73">
                  <a:moveTo>
                    <a:pt x="39" y="3"/>
                  </a:moveTo>
                  <a:cubicBezTo>
                    <a:pt x="38" y="2"/>
                    <a:pt x="36" y="1"/>
                    <a:pt x="35" y="1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3" y="1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2" y="34"/>
                    <a:pt x="4" y="34"/>
                  </a:cubicBezTo>
                  <a:cubicBezTo>
                    <a:pt x="6" y="34"/>
                    <a:pt x="7" y="32"/>
                    <a:pt x="7" y="3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10" y="73"/>
                    <a:pt x="13" y="73"/>
                  </a:cubicBezTo>
                  <a:cubicBezTo>
                    <a:pt x="15" y="73"/>
                    <a:pt x="17" y="71"/>
                    <a:pt x="17" y="6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8" y="34"/>
                    <a:pt x="20" y="34"/>
                  </a:cubicBezTo>
                  <a:cubicBezTo>
                    <a:pt x="21" y="34"/>
                    <a:pt x="22" y="36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71"/>
                    <a:pt x="24" y="73"/>
                    <a:pt x="27" y="73"/>
                  </a:cubicBezTo>
                  <a:cubicBezTo>
                    <a:pt x="29" y="73"/>
                    <a:pt x="31" y="71"/>
                    <a:pt x="31" y="6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2"/>
                    <a:pt x="34" y="34"/>
                    <a:pt x="36" y="34"/>
                  </a:cubicBezTo>
                  <a:cubicBezTo>
                    <a:pt x="38" y="34"/>
                    <a:pt x="39" y="32"/>
                    <a:pt x="39" y="3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4"/>
                    <a:pt x="39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6" name="Oval 55"/>
            <p:cNvSpPr>
              <a:spLocks noChangeArrowheads="1"/>
            </p:cNvSpPr>
            <p:nvPr/>
          </p:nvSpPr>
          <p:spPr bwMode="auto">
            <a:xfrm>
              <a:off x="3821626" y="1939190"/>
              <a:ext cx="157385" cy="14923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7" name="Freeform 56"/>
            <p:cNvSpPr/>
            <p:nvPr/>
          </p:nvSpPr>
          <p:spPr bwMode="auto">
            <a:xfrm>
              <a:off x="4008004" y="2096277"/>
              <a:ext cx="20708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8" name="Freeform 57"/>
            <p:cNvSpPr/>
            <p:nvPr/>
          </p:nvSpPr>
          <p:spPr bwMode="auto">
            <a:xfrm>
              <a:off x="3713946" y="2096278"/>
              <a:ext cx="381035" cy="687256"/>
            </a:xfrm>
            <a:custGeom>
              <a:avLst/>
              <a:gdLst/>
              <a:ahLst/>
              <a:cxnLst>
                <a:cxn ang="0">
                  <a:pos x="38" y="3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0"/>
                </a:cxn>
                <a:cxn ang="0">
                  <a:pos x="3" y="34"/>
                </a:cxn>
                <a:cxn ang="0">
                  <a:pos x="7" y="30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69"/>
                </a:cxn>
                <a:cxn ang="0">
                  <a:pos x="12" y="74"/>
                </a:cxn>
                <a:cxn ang="0">
                  <a:pos x="17" y="69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9" y="34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69"/>
                </a:cxn>
                <a:cxn ang="0">
                  <a:pos x="26" y="74"/>
                </a:cxn>
                <a:cxn ang="0">
                  <a:pos x="31" y="69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8"/>
                </a:cxn>
                <a:cxn ang="0">
                  <a:pos x="32" y="8"/>
                </a:cxn>
                <a:cxn ang="0">
                  <a:pos x="32" y="30"/>
                </a:cxn>
                <a:cxn ang="0">
                  <a:pos x="35" y="34"/>
                </a:cxn>
                <a:cxn ang="0">
                  <a:pos x="39" y="30"/>
                </a:cxn>
                <a:cxn ang="0">
                  <a:pos x="39" y="6"/>
                </a:cxn>
                <a:cxn ang="0">
                  <a:pos x="38" y="3"/>
                </a:cxn>
              </a:cxnLst>
              <a:rect l="0" t="0" r="r" b="b"/>
              <a:pathLst>
                <a:path w="39" h="74">
                  <a:moveTo>
                    <a:pt x="38" y="3"/>
                  </a:moveTo>
                  <a:cubicBezTo>
                    <a:pt x="37" y="2"/>
                    <a:pt x="36" y="1"/>
                    <a:pt x="34" y="1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1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1" y="34"/>
                    <a:pt x="3" y="34"/>
                  </a:cubicBezTo>
                  <a:cubicBezTo>
                    <a:pt x="5" y="34"/>
                    <a:pt x="7" y="32"/>
                    <a:pt x="7" y="3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2"/>
                    <a:pt x="10" y="74"/>
                    <a:pt x="12" y="74"/>
                  </a:cubicBezTo>
                  <a:cubicBezTo>
                    <a:pt x="15" y="74"/>
                    <a:pt x="17" y="72"/>
                    <a:pt x="17" y="6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8" y="34"/>
                    <a:pt x="19" y="34"/>
                  </a:cubicBezTo>
                  <a:cubicBezTo>
                    <a:pt x="21" y="34"/>
                    <a:pt x="22" y="36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72"/>
                    <a:pt x="24" y="74"/>
                    <a:pt x="26" y="74"/>
                  </a:cubicBezTo>
                  <a:cubicBezTo>
                    <a:pt x="29" y="74"/>
                    <a:pt x="31" y="72"/>
                    <a:pt x="31" y="6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2"/>
                    <a:pt x="33" y="34"/>
                    <a:pt x="35" y="34"/>
                  </a:cubicBezTo>
                  <a:cubicBezTo>
                    <a:pt x="37" y="34"/>
                    <a:pt x="39" y="32"/>
                    <a:pt x="39" y="3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4"/>
                    <a:pt x="3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9" name="Oval 58"/>
            <p:cNvSpPr>
              <a:spLocks noChangeArrowheads="1"/>
            </p:cNvSpPr>
            <p:nvPr/>
          </p:nvSpPr>
          <p:spPr bwMode="auto">
            <a:xfrm>
              <a:off x="4360047" y="1939190"/>
              <a:ext cx="157385" cy="14923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0" name="Freeform 59"/>
            <p:cNvSpPr/>
            <p:nvPr/>
          </p:nvSpPr>
          <p:spPr bwMode="auto">
            <a:xfrm>
              <a:off x="4546424" y="2096277"/>
              <a:ext cx="20708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1" name="Freeform 60"/>
            <p:cNvSpPr/>
            <p:nvPr/>
          </p:nvSpPr>
          <p:spPr bwMode="auto">
            <a:xfrm>
              <a:off x="4252364" y="2096278"/>
              <a:ext cx="381035" cy="687256"/>
            </a:xfrm>
            <a:custGeom>
              <a:avLst/>
              <a:gdLst/>
              <a:ahLst/>
              <a:cxnLst>
                <a:cxn ang="0">
                  <a:pos x="38" y="3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0"/>
                </a:cxn>
                <a:cxn ang="0">
                  <a:pos x="3" y="34"/>
                </a:cxn>
                <a:cxn ang="0">
                  <a:pos x="7" y="30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69"/>
                </a:cxn>
                <a:cxn ang="0">
                  <a:pos x="12" y="74"/>
                </a:cxn>
                <a:cxn ang="0">
                  <a:pos x="17" y="69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9" y="34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69"/>
                </a:cxn>
                <a:cxn ang="0">
                  <a:pos x="26" y="74"/>
                </a:cxn>
                <a:cxn ang="0">
                  <a:pos x="31" y="69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8"/>
                </a:cxn>
                <a:cxn ang="0">
                  <a:pos x="32" y="8"/>
                </a:cxn>
                <a:cxn ang="0">
                  <a:pos x="32" y="30"/>
                </a:cxn>
                <a:cxn ang="0">
                  <a:pos x="35" y="34"/>
                </a:cxn>
                <a:cxn ang="0">
                  <a:pos x="39" y="30"/>
                </a:cxn>
                <a:cxn ang="0">
                  <a:pos x="39" y="6"/>
                </a:cxn>
                <a:cxn ang="0">
                  <a:pos x="38" y="3"/>
                </a:cxn>
              </a:cxnLst>
              <a:rect l="0" t="0" r="r" b="b"/>
              <a:pathLst>
                <a:path w="39" h="74">
                  <a:moveTo>
                    <a:pt x="38" y="3"/>
                  </a:moveTo>
                  <a:cubicBezTo>
                    <a:pt x="37" y="2"/>
                    <a:pt x="36" y="1"/>
                    <a:pt x="34" y="1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1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1" y="34"/>
                    <a:pt x="3" y="34"/>
                  </a:cubicBezTo>
                  <a:cubicBezTo>
                    <a:pt x="5" y="34"/>
                    <a:pt x="7" y="32"/>
                    <a:pt x="7" y="3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2"/>
                    <a:pt x="10" y="74"/>
                    <a:pt x="12" y="74"/>
                  </a:cubicBezTo>
                  <a:cubicBezTo>
                    <a:pt x="15" y="74"/>
                    <a:pt x="17" y="72"/>
                    <a:pt x="17" y="6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8" y="34"/>
                    <a:pt x="19" y="34"/>
                  </a:cubicBezTo>
                  <a:cubicBezTo>
                    <a:pt x="21" y="34"/>
                    <a:pt x="22" y="36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72"/>
                    <a:pt x="24" y="74"/>
                    <a:pt x="26" y="74"/>
                  </a:cubicBezTo>
                  <a:cubicBezTo>
                    <a:pt x="29" y="74"/>
                    <a:pt x="31" y="72"/>
                    <a:pt x="31" y="6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2"/>
                    <a:pt x="33" y="34"/>
                    <a:pt x="35" y="34"/>
                  </a:cubicBezTo>
                  <a:cubicBezTo>
                    <a:pt x="37" y="34"/>
                    <a:pt x="39" y="32"/>
                    <a:pt x="39" y="3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4"/>
                    <a:pt x="3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2" name="Oval 61"/>
            <p:cNvSpPr>
              <a:spLocks noChangeArrowheads="1"/>
            </p:cNvSpPr>
            <p:nvPr/>
          </p:nvSpPr>
          <p:spPr bwMode="auto">
            <a:xfrm>
              <a:off x="4898466" y="1939190"/>
              <a:ext cx="157385" cy="14923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3" name="Freeform 62"/>
            <p:cNvSpPr/>
            <p:nvPr/>
          </p:nvSpPr>
          <p:spPr bwMode="auto">
            <a:xfrm>
              <a:off x="5084844" y="2096277"/>
              <a:ext cx="20708" cy="3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4" name="Freeform 60"/>
            <p:cNvSpPr/>
            <p:nvPr/>
          </p:nvSpPr>
          <p:spPr bwMode="auto">
            <a:xfrm>
              <a:off x="4777429" y="2096278"/>
              <a:ext cx="381035" cy="687256"/>
            </a:xfrm>
            <a:custGeom>
              <a:avLst/>
              <a:gdLst/>
              <a:ahLst/>
              <a:cxnLst>
                <a:cxn ang="0">
                  <a:pos x="38" y="3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0"/>
                </a:cxn>
                <a:cxn ang="0">
                  <a:pos x="3" y="34"/>
                </a:cxn>
                <a:cxn ang="0">
                  <a:pos x="7" y="30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69"/>
                </a:cxn>
                <a:cxn ang="0">
                  <a:pos x="12" y="74"/>
                </a:cxn>
                <a:cxn ang="0">
                  <a:pos x="17" y="69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9" y="34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2" y="69"/>
                </a:cxn>
                <a:cxn ang="0">
                  <a:pos x="26" y="74"/>
                </a:cxn>
                <a:cxn ang="0">
                  <a:pos x="31" y="69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1" y="8"/>
                </a:cxn>
                <a:cxn ang="0">
                  <a:pos x="32" y="8"/>
                </a:cxn>
                <a:cxn ang="0">
                  <a:pos x="32" y="30"/>
                </a:cxn>
                <a:cxn ang="0">
                  <a:pos x="35" y="34"/>
                </a:cxn>
                <a:cxn ang="0">
                  <a:pos x="39" y="30"/>
                </a:cxn>
                <a:cxn ang="0">
                  <a:pos x="39" y="6"/>
                </a:cxn>
                <a:cxn ang="0">
                  <a:pos x="38" y="3"/>
                </a:cxn>
              </a:cxnLst>
              <a:rect l="0" t="0" r="r" b="b"/>
              <a:pathLst>
                <a:path w="39" h="74">
                  <a:moveTo>
                    <a:pt x="38" y="3"/>
                  </a:moveTo>
                  <a:cubicBezTo>
                    <a:pt x="37" y="2"/>
                    <a:pt x="36" y="1"/>
                    <a:pt x="34" y="1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1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1" y="34"/>
                    <a:pt x="3" y="34"/>
                  </a:cubicBezTo>
                  <a:cubicBezTo>
                    <a:pt x="5" y="34"/>
                    <a:pt x="7" y="32"/>
                    <a:pt x="7" y="3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2"/>
                    <a:pt x="10" y="74"/>
                    <a:pt x="12" y="74"/>
                  </a:cubicBezTo>
                  <a:cubicBezTo>
                    <a:pt x="15" y="74"/>
                    <a:pt x="17" y="72"/>
                    <a:pt x="17" y="6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8" y="34"/>
                    <a:pt x="19" y="34"/>
                  </a:cubicBezTo>
                  <a:cubicBezTo>
                    <a:pt x="21" y="34"/>
                    <a:pt x="22" y="36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72"/>
                    <a:pt x="24" y="74"/>
                    <a:pt x="26" y="74"/>
                  </a:cubicBezTo>
                  <a:cubicBezTo>
                    <a:pt x="29" y="74"/>
                    <a:pt x="31" y="72"/>
                    <a:pt x="31" y="6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2"/>
                    <a:pt x="33" y="34"/>
                    <a:pt x="35" y="34"/>
                  </a:cubicBezTo>
                  <a:cubicBezTo>
                    <a:pt x="37" y="34"/>
                    <a:pt x="39" y="32"/>
                    <a:pt x="39" y="3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4"/>
                    <a:pt x="3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693" tIns="49847" rIns="99693" bIns="49847" numCol="1" anchor="t" anchorCtr="0" compatLnSpc="1"/>
            <a:lstStyle/>
            <a:p>
              <a:pPr defTabSz="859790">
                <a:defRPr/>
              </a:pPr>
              <a:endParaRPr lang="zh-CN" altLang="en-US" sz="1695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/>
      <p:bldP spid="297" grpId="0" animBg="1"/>
      <p:bldP spid="531" grpId="0" animBg="1"/>
      <p:bldP spid="5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278259" y="2408385"/>
              <a:ext cx="5865742" cy="2712034"/>
            </a:xfrm>
            <a:prstGeom prst="rect">
              <a:avLst/>
            </a:prstGeom>
          </p:spPr>
        </p:pic>
      </p:grpSp>
      <p:sp>
        <p:nvSpPr>
          <p:cNvPr id="13" name="矩形 32"/>
          <p:cNvSpPr/>
          <p:nvPr/>
        </p:nvSpPr>
        <p:spPr>
          <a:xfrm>
            <a:off x="0" y="2082225"/>
            <a:ext cx="6299200" cy="1207075"/>
          </a:xfrm>
          <a:custGeom>
            <a:avLst/>
            <a:gdLst>
              <a:gd name="connsiteX0" fmla="*/ 0 w 6299200"/>
              <a:gd name="connsiteY0" fmla="*/ 0 h 1207075"/>
              <a:gd name="connsiteX1" fmla="*/ 6299200 w 6299200"/>
              <a:gd name="connsiteY1" fmla="*/ 0 h 1207075"/>
              <a:gd name="connsiteX2" fmla="*/ 6299200 w 6299200"/>
              <a:gd name="connsiteY2" fmla="*/ 1207075 h 1207075"/>
              <a:gd name="connsiteX3" fmla="*/ 0 w 6299200"/>
              <a:gd name="connsiteY3" fmla="*/ 1207075 h 1207075"/>
              <a:gd name="connsiteX4" fmla="*/ 0 w 6299200"/>
              <a:gd name="connsiteY4" fmla="*/ 0 h 1207075"/>
              <a:gd name="connsiteX0-1" fmla="*/ 0 w 6299200"/>
              <a:gd name="connsiteY0-2" fmla="*/ 0 h 1207075"/>
              <a:gd name="connsiteX1-3" fmla="*/ 5778500 w 6299200"/>
              <a:gd name="connsiteY1-4" fmla="*/ 12700 h 1207075"/>
              <a:gd name="connsiteX2-5" fmla="*/ 6299200 w 6299200"/>
              <a:gd name="connsiteY2-6" fmla="*/ 1207075 h 1207075"/>
              <a:gd name="connsiteX3-7" fmla="*/ 0 w 6299200"/>
              <a:gd name="connsiteY3-8" fmla="*/ 1207075 h 1207075"/>
              <a:gd name="connsiteX4-9" fmla="*/ 0 w 6299200"/>
              <a:gd name="connsiteY4-10" fmla="*/ 0 h 1207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299200" h="1207075">
                <a:moveTo>
                  <a:pt x="0" y="0"/>
                </a:moveTo>
                <a:lnTo>
                  <a:pt x="5778500" y="12700"/>
                </a:lnTo>
                <a:lnTo>
                  <a:pt x="6299200" y="1207075"/>
                </a:lnTo>
                <a:lnTo>
                  <a:pt x="0" y="1207075"/>
                </a:lnTo>
                <a:lnTo>
                  <a:pt x="0" y="0"/>
                </a:lnTo>
                <a:close/>
              </a:path>
            </a:pathLst>
          </a:custGeom>
          <a:solidFill>
            <a:srgbClr val="2C472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1236" y="1535442"/>
            <a:ext cx="1722864" cy="546783"/>
            <a:chOff x="804436" y="786717"/>
            <a:chExt cx="1722864" cy="546783"/>
          </a:xfrm>
        </p:grpSpPr>
        <p:sp>
          <p:nvSpPr>
            <p:cNvPr id="15" name="五边形 14"/>
            <p:cNvSpPr/>
            <p:nvPr/>
          </p:nvSpPr>
          <p:spPr>
            <a:xfrm>
              <a:off x="804436" y="786717"/>
              <a:ext cx="1722864" cy="546783"/>
            </a:xfrm>
            <a:prstGeom prst="homePlate">
              <a:avLst/>
            </a:prstGeom>
            <a:solidFill>
              <a:srgbClr val="DBB0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04436" y="81028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/>
                <a:t>第二部分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01236" y="2352970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DBB061"/>
      </a:accent1>
      <a:accent2>
        <a:srgbClr val="A6742D"/>
      </a:accent2>
      <a:accent3>
        <a:srgbClr val="8A5142"/>
      </a:accent3>
      <a:accent4>
        <a:srgbClr val="FFFFFF"/>
      </a:accent4>
      <a:accent5>
        <a:srgbClr val="FFFFFF"/>
      </a:accent5>
      <a:accent6>
        <a:srgbClr val="CC3300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1856</Words>
  <Application>Microsoft Office PowerPoint</Application>
  <PresentationFormat>全屏显示(16:9)</PresentationFormat>
  <Paragraphs>296</Paragraphs>
  <Slides>26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Kozuka Gothic Pr6N M</vt:lpstr>
      <vt:lpstr>Swiss911 XCm BT</vt:lpstr>
      <vt:lpstr>等线</vt:lpstr>
      <vt:lpstr>方正兰亭纤黑简体</vt:lpstr>
      <vt:lpstr>宋体</vt:lpstr>
      <vt:lpstr>微软雅黑</vt:lpstr>
      <vt:lpstr>微软雅黑 Light</vt:lpstr>
      <vt:lpstr>Arial</vt:lpstr>
      <vt:lpstr>Calibri</vt:lpstr>
      <vt:lpstr>Impact</vt:lpstr>
      <vt:lpstr>LilyUPC</vt:lpstr>
      <vt:lpstr>Segoe UI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投资理财</dc:title>
  <dc:creator>第一PPT</dc:creator>
  <cp:keywords>www.1ppt.com</cp:keywords>
  <dc:description>www.1ppt.com</dc:description>
  <cp:lastModifiedBy>天 下</cp:lastModifiedBy>
  <cp:revision>16</cp:revision>
  <dcterms:created xsi:type="dcterms:W3CDTF">2016-12-25T02:27:00Z</dcterms:created>
  <dcterms:modified xsi:type="dcterms:W3CDTF">2021-01-06T00:36:39Z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