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90" r:id="rId3"/>
    <p:sldId id="291" r:id="rId4"/>
    <p:sldId id="263" r:id="rId5"/>
    <p:sldId id="261" r:id="rId6"/>
    <p:sldId id="275" r:id="rId7"/>
    <p:sldId id="265" r:id="rId8"/>
    <p:sldId id="264" r:id="rId9"/>
    <p:sldId id="292" r:id="rId10"/>
    <p:sldId id="267" r:id="rId11"/>
    <p:sldId id="268" r:id="rId12"/>
    <p:sldId id="270" r:id="rId13"/>
    <p:sldId id="271" r:id="rId14"/>
    <p:sldId id="272" r:id="rId15"/>
    <p:sldId id="293" r:id="rId16"/>
    <p:sldId id="273" r:id="rId17"/>
    <p:sldId id="274" r:id="rId18"/>
    <p:sldId id="277" r:id="rId19"/>
    <p:sldId id="278" r:id="rId20"/>
    <p:sldId id="279" r:id="rId21"/>
    <p:sldId id="294" r:id="rId22"/>
    <p:sldId id="257" r:id="rId23"/>
    <p:sldId id="258" r:id="rId24"/>
    <p:sldId id="259" r:id="rId25"/>
    <p:sldId id="260" r:id="rId26"/>
    <p:sldId id="262"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A03"/>
    <a:srgbClr val="F89625"/>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2" y="-14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95DD7-96BC-4233-8F4D-502C5CECE76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C1BF-0024-4EC5-9FA5-E5ECDD536A2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t>16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E02A1DE-9727-462B-B3CD-4635E991B052}" type="slidenum">
              <a:rPr lang="zh-CN" altLang="en-US" sz="1200">
                <a:latin typeface="Calibri" panose="020F0502020204030204" pitchFamily="34" charset="0"/>
                <a:ea typeface="宋体" panose="02010600030101010101" pitchFamily="2" charset="-122"/>
              </a:rPr>
              <a:t>18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24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FBA3ECA-3124-4FBC-B7AF-8FB16E907AE5}" type="slidenum">
              <a:rPr lang="zh-CN" altLang="en-US" sz="1200">
                <a:latin typeface="Calibri" panose="020F0502020204030204" pitchFamily="34" charset="0"/>
                <a:ea typeface="宋体" panose="02010600030101010101" pitchFamily="2" charset="-122"/>
              </a:rPr>
              <a:t>26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b="-2631"/>
          <a:stretch>
            <a:fillRect/>
          </a:stretch>
        </p:blipFill>
        <p:spPr>
          <a:xfrm>
            <a:off x="0" y="-12700"/>
            <a:ext cx="9144000" cy="495300"/>
          </a:xfrm>
          <a:prstGeom prst="rect">
            <a:avLst/>
          </a:prstGeom>
        </p:spPr>
      </p:pic>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
        <p:nvSpPr>
          <p:cNvPr id="9" name="矩形 8"/>
          <p:cNvSpPr/>
          <p:nvPr userDrawn="1"/>
        </p:nvSpPr>
        <p:spPr>
          <a:xfrm>
            <a:off x="6966328" y="47928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defTabSz="914400"/>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1" y="-12700"/>
            <a:ext cx="9144000" cy="5156200"/>
          </a:xfrm>
          <a:prstGeom prst="rect">
            <a:avLst/>
          </a:prstGeom>
        </p:spPr>
      </p:pic>
      <p:sp>
        <p:nvSpPr>
          <p:cNvPr id="5" name="剪去对角的矩形 4"/>
          <p:cNvSpPr/>
          <p:nvPr/>
        </p:nvSpPr>
        <p:spPr>
          <a:xfrm>
            <a:off x="4318000" y="2247900"/>
            <a:ext cx="4825999" cy="2146300"/>
          </a:xfrm>
          <a:prstGeom prst="snip2DiagRect">
            <a:avLst/>
          </a:prstGeom>
          <a:solidFill>
            <a:srgbClr val="F8962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470399" y="2578100"/>
            <a:ext cx="2622834" cy="400110"/>
          </a:xfrm>
          <a:prstGeom prst="rect">
            <a:avLst/>
          </a:prstGeom>
          <a:noFill/>
        </p:spPr>
        <p:txBody>
          <a:bodyPr wrap="none" rtlCol="0">
            <a:spAutoFit/>
          </a:bodyPr>
          <a:lstStyle/>
          <a:p>
            <a:r>
              <a:rPr lang="en-US" altLang="zh-CN" sz="2000" dirty="0">
                <a:latin typeface="+mj-ea"/>
                <a:ea typeface="+mj-ea"/>
              </a:rPr>
              <a:t>20XX POWERPOINT</a:t>
            </a:r>
            <a:endParaRPr lang="zh-CN" altLang="en-US" sz="2000" dirty="0">
              <a:latin typeface="+mj-ea"/>
              <a:ea typeface="+mj-ea"/>
            </a:endParaRPr>
          </a:p>
        </p:txBody>
      </p:sp>
      <p:sp>
        <p:nvSpPr>
          <p:cNvPr id="15" name="文本框 14"/>
          <p:cNvSpPr txBox="1"/>
          <p:nvPr/>
        </p:nvSpPr>
        <p:spPr>
          <a:xfrm>
            <a:off x="4470399" y="3435350"/>
            <a:ext cx="3518912" cy="400110"/>
          </a:xfrm>
          <a:prstGeom prst="rect">
            <a:avLst/>
          </a:prstGeom>
          <a:noFill/>
        </p:spPr>
        <p:txBody>
          <a:bodyPr wrap="none" rtlCol="0">
            <a:spAutoFit/>
          </a:bodyPr>
          <a:lstStyle/>
          <a:p>
            <a:r>
              <a:rPr lang="zh-CN" altLang="en-US" sz="2000" dirty="0">
                <a:latin typeface="+mj-ea"/>
                <a:ea typeface="+mj-ea"/>
              </a:rPr>
              <a:t>单击此处添加您的副标题文字</a:t>
            </a:r>
          </a:p>
        </p:txBody>
      </p:sp>
      <p:sp>
        <p:nvSpPr>
          <p:cNvPr id="16" name="文本框 15"/>
          <p:cNvSpPr txBox="1"/>
          <p:nvPr/>
        </p:nvSpPr>
        <p:spPr>
          <a:xfrm>
            <a:off x="4470399" y="2945170"/>
            <a:ext cx="4471096" cy="523220"/>
          </a:xfrm>
          <a:prstGeom prst="rect">
            <a:avLst/>
          </a:prstGeom>
          <a:noFill/>
        </p:spPr>
        <p:txBody>
          <a:bodyPr wrap="none" rtlCol="0">
            <a:spAutoFit/>
          </a:bodyPr>
          <a:lstStyle/>
          <a:p>
            <a:r>
              <a:rPr lang="zh-CN" altLang="en-US" sz="2800" b="1" dirty="0">
                <a:latin typeface="+mj-ea"/>
                <a:ea typeface="+mj-ea"/>
              </a:rPr>
              <a:t>银行金融理财投资分析</a:t>
            </a:r>
            <a:r>
              <a:rPr lang="en-US" altLang="zh-CN" sz="2800" b="1" dirty="0">
                <a:latin typeface="+mj-ea"/>
                <a:ea typeface="+mj-ea"/>
              </a:rPr>
              <a:t>PPT</a:t>
            </a:r>
            <a:endParaRPr lang="zh-CN" altLang="en-US" sz="2800" b="1" dirty="0">
              <a:latin typeface="+mj-ea"/>
              <a:ea typeface="+mj-ea"/>
            </a:endParaRPr>
          </a:p>
        </p:txBody>
      </p:sp>
      <p:sp>
        <p:nvSpPr>
          <p:cNvPr id="7" name="矩形 6"/>
          <p:cNvSpPr/>
          <p:nvPr/>
        </p:nvSpPr>
        <p:spPr>
          <a:xfrm>
            <a:off x="4318000" y="1828860"/>
            <a:ext cx="2324100" cy="457200"/>
          </a:xfrm>
          <a:custGeom>
            <a:avLst/>
            <a:gdLst>
              <a:gd name="connsiteX0" fmla="*/ 0 w 2222500"/>
              <a:gd name="connsiteY0" fmla="*/ 0 h 457200"/>
              <a:gd name="connsiteX1" fmla="*/ 2222500 w 2222500"/>
              <a:gd name="connsiteY1" fmla="*/ 0 h 457200"/>
              <a:gd name="connsiteX2" fmla="*/ 2222500 w 2222500"/>
              <a:gd name="connsiteY2" fmla="*/ 457200 h 457200"/>
              <a:gd name="connsiteX3" fmla="*/ 0 w 2222500"/>
              <a:gd name="connsiteY3" fmla="*/ 457200 h 457200"/>
              <a:gd name="connsiteX4" fmla="*/ 0 w 2222500"/>
              <a:gd name="connsiteY4" fmla="*/ 0 h 457200"/>
              <a:gd name="connsiteX0-1" fmla="*/ 0 w 2222500"/>
              <a:gd name="connsiteY0-2" fmla="*/ 0 h 457200"/>
              <a:gd name="connsiteX1-3" fmla="*/ 1993900 w 2222500"/>
              <a:gd name="connsiteY1-4" fmla="*/ 0 h 457200"/>
              <a:gd name="connsiteX2-5" fmla="*/ 2222500 w 2222500"/>
              <a:gd name="connsiteY2-6" fmla="*/ 457200 h 457200"/>
              <a:gd name="connsiteX3-7" fmla="*/ 0 w 2222500"/>
              <a:gd name="connsiteY3-8" fmla="*/ 457200 h 457200"/>
              <a:gd name="connsiteX4-9" fmla="*/ 0 w 2222500"/>
              <a:gd name="connsiteY4-10" fmla="*/ 0 h 457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500" h="457200">
                <a:moveTo>
                  <a:pt x="0" y="0"/>
                </a:moveTo>
                <a:lnTo>
                  <a:pt x="1993900" y="0"/>
                </a:lnTo>
                <a:lnTo>
                  <a:pt x="2222500" y="457200"/>
                </a:lnTo>
                <a:lnTo>
                  <a:pt x="0" y="457200"/>
                </a:lnTo>
                <a:lnTo>
                  <a:pt x="0" y="0"/>
                </a:lnTo>
                <a:close/>
              </a:path>
            </a:pathLst>
          </a:custGeom>
          <a:solidFill>
            <a:srgbClr val="F89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mn-ea"/>
              </a:rPr>
              <a:t>COMPANY NAME</a:t>
            </a:r>
            <a:endParaRPr lang="zh-CN" altLang="en-US" sz="1800" dirty="0">
              <a:latin typeface="+mn-ea"/>
            </a:endParaRPr>
          </a:p>
        </p:txBody>
      </p:sp>
      <p:grpSp>
        <p:nvGrpSpPr>
          <p:cNvPr id="17" name="组合 23"/>
          <p:cNvGrpSpPr/>
          <p:nvPr/>
        </p:nvGrpSpPr>
        <p:grpSpPr bwMode="auto">
          <a:xfrm>
            <a:off x="4841225" y="3963630"/>
            <a:ext cx="335962" cy="345654"/>
            <a:chOff x="0" y="0"/>
            <a:chExt cx="495300" cy="509588"/>
          </a:xfrm>
        </p:grpSpPr>
        <p:sp>
          <p:nvSpPr>
            <p:cNvPr id="18" name="Oval 9"/>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Freeform 14"/>
            <p:cNvSpPr>
              <a:spLocks noEditPoints="1"/>
            </p:cNvSpPr>
            <p:nvPr/>
          </p:nvSpPr>
          <p:spPr bwMode="auto">
            <a:xfrm>
              <a:off x="87312" y="60325"/>
              <a:ext cx="331787" cy="327025"/>
            </a:xfrm>
            <a:custGeom>
              <a:avLst/>
              <a:gdLst>
                <a:gd name="T0" fmla="*/ 221450 w 427"/>
                <a:gd name="T1" fmla="*/ 125841 h 408"/>
                <a:gd name="T2" fmla="*/ 216788 w 427"/>
                <a:gd name="T3" fmla="*/ 135459 h 408"/>
                <a:gd name="T4" fmla="*/ 216011 w 427"/>
                <a:gd name="T5" fmla="*/ 141871 h 408"/>
                <a:gd name="T6" fmla="*/ 216011 w 427"/>
                <a:gd name="T7" fmla="*/ 153894 h 408"/>
                <a:gd name="T8" fmla="*/ 220673 w 427"/>
                <a:gd name="T9" fmla="*/ 165917 h 408"/>
                <a:gd name="T10" fmla="*/ 223781 w 427"/>
                <a:gd name="T11" fmla="*/ 171528 h 408"/>
                <a:gd name="T12" fmla="*/ 233106 w 427"/>
                <a:gd name="T13" fmla="*/ 179543 h 408"/>
                <a:gd name="T14" fmla="*/ 239322 w 427"/>
                <a:gd name="T15" fmla="*/ 182749 h 408"/>
                <a:gd name="T16" fmla="*/ 252531 w 427"/>
                <a:gd name="T17" fmla="*/ 109008 h 408"/>
                <a:gd name="T18" fmla="*/ 236991 w 427"/>
                <a:gd name="T19" fmla="*/ 112214 h 408"/>
                <a:gd name="T20" fmla="*/ 228444 w 427"/>
                <a:gd name="T21" fmla="*/ 117825 h 408"/>
                <a:gd name="T22" fmla="*/ 224558 w 427"/>
                <a:gd name="T23" fmla="*/ 121833 h 408"/>
                <a:gd name="T24" fmla="*/ 202802 w 427"/>
                <a:gd name="T25" fmla="*/ 37672 h 408"/>
                <a:gd name="T26" fmla="*/ 165505 w 427"/>
                <a:gd name="T27" fmla="*/ 76146 h 408"/>
                <a:gd name="T28" fmla="*/ 200471 w 427"/>
                <a:gd name="T29" fmla="*/ 153894 h 408"/>
                <a:gd name="T30" fmla="*/ 200471 w 427"/>
                <a:gd name="T31" fmla="*/ 138665 h 408"/>
                <a:gd name="T32" fmla="*/ 189593 w 427"/>
                <a:gd name="T33" fmla="*/ 83359 h 408"/>
                <a:gd name="T34" fmla="*/ 131316 w 427"/>
                <a:gd name="T35" fmla="*/ 146680 h 408"/>
                <a:gd name="T36" fmla="*/ 165505 w 427"/>
                <a:gd name="T37" fmla="*/ 215612 h 408"/>
                <a:gd name="T38" fmla="*/ 149188 w 427"/>
                <a:gd name="T39" fmla="*/ 218017 h 408"/>
                <a:gd name="T40" fmla="*/ 140640 w 427"/>
                <a:gd name="T41" fmla="*/ 208398 h 408"/>
                <a:gd name="T42" fmla="*/ 135201 w 427"/>
                <a:gd name="T43" fmla="*/ 203589 h 408"/>
                <a:gd name="T44" fmla="*/ 112668 w 427"/>
                <a:gd name="T45" fmla="*/ 193971 h 408"/>
                <a:gd name="T46" fmla="*/ 103343 w 427"/>
                <a:gd name="T47" fmla="*/ 193169 h 408"/>
                <a:gd name="T48" fmla="*/ 0 w 427"/>
                <a:gd name="T49" fmla="*/ 327025 h 408"/>
                <a:gd name="T50" fmla="*/ 43513 w 427"/>
                <a:gd name="T51" fmla="*/ 247673 h 408"/>
                <a:gd name="T52" fmla="*/ 113445 w 427"/>
                <a:gd name="T53" fmla="*/ 247673 h 408"/>
                <a:gd name="T54" fmla="*/ 158512 w 427"/>
                <a:gd name="T55" fmla="*/ 327025 h 408"/>
                <a:gd name="T56" fmla="*/ 149188 w 427"/>
                <a:gd name="T57" fmla="*/ 218017 h 408"/>
                <a:gd name="T58" fmla="*/ 228444 w 427"/>
                <a:gd name="T59" fmla="*/ 193169 h 408"/>
                <a:gd name="T60" fmla="*/ 218342 w 427"/>
                <a:gd name="T61" fmla="*/ 193971 h 408"/>
                <a:gd name="T62" fmla="*/ 190370 w 427"/>
                <a:gd name="T63" fmla="*/ 208398 h 408"/>
                <a:gd name="T64" fmla="*/ 186484 w 427"/>
                <a:gd name="T65" fmla="*/ 213207 h 408"/>
                <a:gd name="T66" fmla="*/ 205133 w 427"/>
                <a:gd name="T67" fmla="*/ 327025 h 408"/>
                <a:gd name="T68" fmla="*/ 216788 w 427"/>
                <a:gd name="T69" fmla="*/ 327025 h 408"/>
                <a:gd name="T70" fmla="*/ 298375 w 427"/>
                <a:gd name="T71" fmla="*/ 247673 h 408"/>
                <a:gd name="T72" fmla="*/ 331787 w 427"/>
                <a:gd name="T73" fmla="*/ 250879 h 408"/>
                <a:gd name="T74" fmla="*/ 79256 w 427"/>
                <a:gd name="T75" fmla="*/ 185154 h 408"/>
                <a:gd name="T76" fmla="*/ 97904 w 427"/>
                <a:gd name="T77" fmla="*/ 179543 h 408"/>
                <a:gd name="T78" fmla="*/ 103343 w 427"/>
                <a:gd name="T79" fmla="*/ 176337 h 408"/>
                <a:gd name="T80" fmla="*/ 113445 w 427"/>
                <a:gd name="T81" fmla="*/ 160306 h 408"/>
                <a:gd name="T82" fmla="*/ 115776 w 427"/>
                <a:gd name="T83" fmla="*/ 153093 h 408"/>
                <a:gd name="T84" fmla="*/ 115776 w 427"/>
                <a:gd name="T85" fmla="*/ 140268 h 408"/>
                <a:gd name="T86" fmla="*/ 112668 w 427"/>
                <a:gd name="T87" fmla="*/ 131451 h 408"/>
                <a:gd name="T88" fmla="*/ 110337 w 427"/>
                <a:gd name="T89" fmla="*/ 125841 h 408"/>
                <a:gd name="T90" fmla="*/ 103343 w 427"/>
                <a:gd name="T91" fmla="*/ 117825 h 408"/>
                <a:gd name="T92" fmla="*/ 97904 w 427"/>
                <a:gd name="T93" fmla="*/ 114619 h 408"/>
                <a:gd name="T94" fmla="*/ 79256 w 427"/>
                <a:gd name="T95" fmla="*/ 109008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35"/>
          <p:cNvGrpSpPr/>
          <p:nvPr/>
        </p:nvGrpSpPr>
        <p:grpSpPr bwMode="auto">
          <a:xfrm>
            <a:off x="5457175" y="3963630"/>
            <a:ext cx="335962" cy="345654"/>
            <a:chOff x="0" y="0"/>
            <a:chExt cx="495300" cy="509588"/>
          </a:xfrm>
        </p:grpSpPr>
        <p:sp>
          <p:nvSpPr>
            <p:cNvPr id="21" name="Oval 10"/>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Freeform 15"/>
            <p:cNvSpPr>
              <a:spLocks noEditPoints="1"/>
            </p:cNvSpPr>
            <p:nvPr/>
          </p:nvSpPr>
          <p:spPr bwMode="auto">
            <a:xfrm>
              <a:off x="90487" y="128588"/>
              <a:ext cx="311150" cy="250825"/>
            </a:xfrm>
            <a:custGeom>
              <a:avLst/>
              <a:gdLst>
                <a:gd name="T0" fmla="*/ 114348 w 400"/>
                <a:gd name="T1" fmla="*/ 126615 h 313"/>
                <a:gd name="T2" fmla="*/ 158687 w 400"/>
                <a:gd name="T3" fmla="*/ 103375 h 313"/>
                <a:gd name="T4" fmla="*/ 241919 w 400"/>
                <a:gd name="T5" fmla="*/ 88951 h 313"/>
                <a:gd name="T6" fmla="*/ 265255 w 400"/>
                <a:gd name="T7" fmla="*/ 53691 h 313"/>
                <a:gd name="T8" fmla="*/ 231029 w 400"/>
                <a:gd name="T9" fmla="*/ 77732 h 313"/>
                <a:gd name="T10" fmla="*/ 158687 w 400"/>
                <a:gd name="T11" fmla="*/ 81738 h 313"/>
                <a:gd name="T12" fmla="*/ 311150 w 400"/>
                <a:gd name="T13" fmla="*/ 33657 h 313"/>
                <a:gd name="T14" fmla="*/ 189024 w 400"/>
                <a:gd name="T15" fmla="*/ 12822 h 313"/>
                <a:gd name="T16" fmla="*/ 177356 w 400"/>
                <a:gd name="T17" fmla="*/ 0 h 313"/>
                <a:gd name="T18" fmla="*/ 62230 w 400"/>
                <a:gd name="T19" fmla="*/ 12822 h 313"/>
                <a:gd name="T20" fmla="*/ 70787 w 400"/>
                <a:gd name="T21" fmla="*/ 33657 h 313"/>
                <a:gd name="T22" fmla="*/ 87900 w 400"/>
                <a:gd name="T23" fmla="*/ 56896 h 313"/>
                <a:gd name="T24" fmla="*/ 286258 w 400"/>
                <a:gd name="T25" fmla="*/ 33657 h 313"/>
                <a:gd name="T26" fmla="*/ 143907 w 400"/>
                <a:gd name="T27" fmla="*/ 164278 h 313"/>
                <a:gd name="T28" fmla="*/ 286258 w 400"/>
                <a:gd name="T29" fmla="*/ 171491 h 313"/>
                <a:gd name="T30" fmla="*/ 146241 w 400"/>
                <a:gd name="T31" fmla="*/ 178703 h 313"/>
                <a:gd name="T32" fmla="*/ 147018 w 400"/>
                <a:gd name="T33" fmla="*/ 199538 h 313"/>
                <a:gd name="T34" fmla="*/ 177356 w 400"/>
                <a:gd name="T35" fmla="*/ 249222 h 313"/>
                <a:gd name="T36" fmla="*/ 189024 w 400"/>
                <a:gd name="T37" fmla="*/ 199538 h 313"/>
                <a:gd name="T38" fmla="*/ 245031 w 400"/>
                <a:gd name="T39" fmla="*/ 247620 h 313"/>
                <a:gd name="T40" fmla="*/ 239586 w 400"/>
                <a:gd name="T41" fmla="*/ 199538 h 313"/>
                <a:gd name="T42" fmla="*/ 311150 w 400"/>
                <a:gd name="T43" fmla="*/ 178703 h 313"/>
                <a:gd name="T44" fmla="*/ 303371 w 400"/>
                <a:gd name="T45" fmla="*/ 33657 h 313"/>
                <a:gd name="T46" fmla="*/ 65342 w 400"/>
                <a:gd name="T47" fmla="*/ 129820 h 313"/>
                <a:gd name="T48" fmla="*/ 95679 w 400"/>
                <a:gd name="T49" fmla="*/ 98567 h 313"/>
                <a:gd name="T50" fmla="*/ 35004 w 400"/>
                <a:gd name="T51" fmla="*/ 98567 h 313"/>
                <a:gd name="T52" fmla="*/ 84788 w 400"/>
                <a:gd name="T53" fmla="*/ 136231 h 313"/>
                <a:gd name="T54" fmla="*/ 73120 w 400"/>
                <a:gd name="T55" fmla="*/ 136231 h 313"/>
                <a:gd name="T56" fmla="*/ 76232 w 400"/>
                <a:gd name="T57" fmla="*/ 141840 h 313"/>
                <a:gd name="T58" fmla="*/ 79343 w 400"/>
                <a:gd name="T59" fmla="*/ 213161 h 313"/>
                <a:gd name="T60" fmla="*/ 52118 w 400"/>
                <a:gd name="T61" fmla="*/ 213161 h 313"/>
                <a:gd name="T62" fmla="*/ 55229 w 400"/>
                <a:gd name="T63" fmla="*/ 141840 h 313"/>
                <a:gd name="T64" fmla="*/ 59119 w 400"/>
                <a:gd name="T65" fmla="*/ 136231 h 313"/>
                <a:gd name="T66" fmla="*/ 0 w 400"/>
                <a:gd name="T67" fmla="*/ 182710 h 313"/>
                <a:gd name="T68" fmla="*/ 26448 w 400"/>
                <a:gd name="T69" fmla="*/ 250825 h 313"/>
                <a:gd name="T70" fmla="*/ 35782 w 400"/>
                <a:gd name="T71" fmla="*/ 181107 h 313"/>
                <a:gd name="T72" fmla="*/ 93345 w 400"/>
                <a:gd name="T73" fmla="*/ 250825 h 313"/>
                <a:gd name="T74" fmla="*/ 102680 w 400"/>
                <a:gd name="T75" fmla="*/ 181107 h 313"/>
                <a:gd name="T76" fmla="*/ 129905 w 400"/>
                <a:gd name="T77" fmla="*/ 250825 h 313"/>
                <a:gd name="T78" fmla="*/ 84788 w 400"/>
                <a:gd name="T79" fmla="*/ 136231 h 3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组合 36"/>
          <p:cNvGrpSpPr/>
          <p:nvPr/>
        </p:nvGrpSpPr>
        <p:grpSpPr bwMode="auto">
          <a:xfrm>
            <a:off x="6039788" y="3963630"/>
            <a:ext cx="335962" cy="345654"/>
            <a:chOff x="0" y="0"/>
            <a:chExt cx="495300" cy="509588"/>
          </a:xfrm>
        </p:grpSpPr>
        <p:sp>
          <p:nvSpPr>
            <p:cNvPr id="24" name="Oval 11"/>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Freeform 16"/>
            <p:cNvSpPr>
              <a:spLocks noEditPoints="1"/>
            </p:cNvSpPr>
            <p:nvPr/>
          </p:nvSpPr>
          <p:spPr bwMode="auto">
            <a:xfrm>
              <a:off x="117475" y="112713"/>
              <a:ext cx="279400" cy="284163"/>
            </a:xfrm>
            <a:custGeom>
              <a:avLst/>
              <a:gdLst>
                <a:gd name="T0" fmla="*/ 252865 w 358"/>
                <a:gd name="T1" fmla="*/ 244941 h 355"/>
                <a:gd name="T2" fmla="*/ 223988 w 358"/>
                <a:gd name="T3" fmla="*/ 244941 h 355"/>
                <a:gd name="T4" fmla="*/ 183405 w 358"/>
                <a:gd name="T5" fmla="*/ 165695 h 355"/>
                <a:gd name="T6" fmla="*/ 178722 w 358"/>
                <a:gd name="T7" fmla="*/ 180904 h 355"/>
                <a:gd name="T8" fmla="*/ 156870 w 358"/>
                <a:gd name="T9" fmla="*/ 198514 h 355"/>
                <a:gd name="T10" fmla="*/ 229451 w 358"/>
                <a:gd name="T11" fmla="*/ 280961 h 355"/>
                <a:gd name="T12" fmla="*/ 275498 w 358"/>
                <a:gd name="T13" fmla="*/ 248943 h 355"/>
                <a:gd name="T14" fmla="*/ 241939 w 358"/>
                <a:gd name="T15" fmla="*/ 212122 h 355"/>
                <a:gd name="T16" fmla="*/ 190429 w 358"/>
                <a:gd name="T17" fmla="*/ 168897 h 355"/>
                <a:gd name="T18" fmla="*/ 100678 w 358"/>
                <a:gd name="T19" fmla="*/ 100858 h 355"/>
                <a:gd name="T20" fmla="*/ 116287 w 358"/>
                <a:gd name="T21" fmla="*/ 96856 h 355"/>
                <a:gd name="T22" fmla="*/ 120189 w 358"/>
                <a:gd name="T23" fmla="*/ 81647 h 355"/>
                <a:gd name="T24" fmla="*/ 124091 w 358"/>
                <a:gd name="T25" fmla="*/ 66438 h 355"/>
                <a:gd name="T26" fmla="*/ 53851 w 358"/>
                <a:gd name="T27" fmla="*/ 6404 h 355"/>
                <a:gd name="T28" fmla="*/ 44485 w 358"/>
                <a:gd name="T29" fmla="*/ 80846 h 355"/>
                <a:gd name="T30" fmla="*/ 0 w 358"/>
                <a:gd name="T31" fmla="*/ 61635 h 355"/>
                <a:gd name="T32" fmla="*/ 82727 w 358"/>
                <a:gd name="T33" fmla="*/ 122470 h 355"/>
                <a:gd name="T34" fmla="*/ 93654 w 358"/>
                <a:gd name="T35" fmla="*/ 108862 h 355"/>
                <a:gd name="T36" fmla="*/ 269254 w 358"/>
                <a:gd name="T37" fmla="*/ 28016 h 355"/>
                <a:gd name="T38" fmla="*/ 231793 w 358"/>
                <a:gd name="T39" fmla="*/ 800 h 355"/>
                <a:gd name="T40" fmla="*/ 131115 w 358"/>
                <a:gd name="T41" fmla="*/ 92853 h 355"/>
                <a:gd name="T42" fmla="*/ 117067 w 358"/>
                <a:gd name="T43" fmla="*/ 113665 h 355"/>
                <a:gd name="T44" fmla="*/ 104580 w 358"/>
                <a:gd name="T45" fmla="*/ 120069 h 355"/>
                <a:gd name="T46" fmla="*/ 106141 w 358"/>
                <a:gd name="T47" fmla="*/ 159291 h 355"/>
                <a:gd name="T48" fmla="*/ 24974 w 358"/>
                <a:gd name="T49" fmla="*/ 231333 h 355"/>
                <a:gd name="T50" fmla="*/ 15609 w 358"/>
                <a:gd name="T51" fmla="*/ 284163 h 355"/>
                <a:gd name="T52" fmla="*/ 57753 w 358"/>
                <a:gd name="T53" fmla="*/ 240938 h 355"/>
                <a:gd name="T54" fmla="*/ 124091 w 358"/>
                <a:gd name="T55" fmla="*/ 177702 h 355"/>
                <a:gd name="T56" fmla="*/ 160772 w 358"/>
                <a:gd name="T57" fmla="*/ 177702 h 355"/>
                <a:gd name="T58" fmla="*/ 171698 w 358"/>
                <a:gd name="T59" fmla="*/ 153688 h 355"/>
                <a:gd name="T60" fmla="*/ 187307 w 358"/>
                <a:gd name="T61" fmla="*/ 150486 h 355"/>
                <a:gd name="T62" fmla="*/ 269254 w 358"/>
                <a:gd name="T63" fmla="*/ 28016 h 3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 name="组合 39"/>
          <p:cNvGrpSpPr/>
          <p:nvPr/>
        </p:nvGrpSpPr>
        <p:grpSpPr bwMode="auto">
          <a:xfrm>
            <a:off x="6654151" y="3963630"/>
            <a:ext cx="334886" cy="345654"/>
            <a:chOff x="0" y="0"/>
            <a:chExt cx="493712" cy="509588"/>
          </a:xfrm>
        </p:grpSpPr>
        <p:sp>
          <p:nvSpPr>
            <p:cNvPr id="27" name="Oval 12"/>
            <p:cNvSpPr>
              <a:spLocks noChangeArrowheads="1"/>
            </p:cNvSpPr>
            <p:nvPr/>
          </p:nvSpPr>
          <p:spPr bwMode="auto">
            <a:xfrm>
              <a:off x="0" y="0"/>
              <a:ext cx="493712"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Freeform 17"/>
            <p:cNvSpPr>
              <a:spLocks noEditPoints="1"/>
            </p:cNvSpPr>
            <p:nvPr/>
          </p:nvSpPr>
          <p:spPr bwMode="auto">
            <a:xfrm>
              <a:off x="103187" y="92075"/>
              <a:ext cx="300037" cy="330200"/>
            </a:xfrm>
            <a:custGeom>
              <a:avLst/>
              <a:gdLst>
                <a:gd name="T0" fmla="*/ 90709 w 387"/>
                <a:gd name="T1" fmla="*/ 50492 h 412"/>
                <a:gd name="T2" fmla="*/ 196148 w 387"/>
                <a:gd name="T3" fmla="*/ 36867 h 412"/>
                <a:gd name="T4" fmla="*/ 158159 w 387"/>
                <a:gd name="T5" fmla="*/ 22441 h 412"/>
                <a:gd name="T6" fmla="*/ 114743 w 387"/>
                <a:gd name="T7" fmla="*/ 22441 h 412"/>
                <a:gd name="T8" fmla="*/ 76754 w 387"/>
                <a:gd name="T9" fmla="*/ 36867 h 412"/>
                <a:gd name="T10" fmla="*/ 246542 w 387"/>
                <a:gd name="T11" fmla="*/ 286120 h 412"/>
                <a:gd name="T12" fmla="*/ 251194 w 387"/>
                <a:gd name="T13" fmla="*/ 276502 h 412"/>
                <a:gd name="T14" fmla="*/ 233362 w 387"/>
                <a:gd name="T15" fmla="*/ 214790 h 412"/>
                <a:gd name="T16" fmla="*/ 222508 w 387"/>
                <a:gd name="T17" fmla="*/ 214790 h 412"/>
                <a:gd name="T18" fmla="*/ 222508 w 387"/>
                <a:gd name="T19" fmla="*/ 262076 h 412"/>
                <a:gd name="T20" fmla="*/ 223283 w 387"/>
                <a:gd name="T21" fmla="*/ 262878 h 412"/>
                <a:gd name="T22" fmla="*/ 223283 w 387"/>
                <a:gd name="T23" fmla="*/ 264481 h 412"/>
                <a:gd name="T24" fmla="*/ 224059 w 387"/>
                <a:gd name="T25" fmla="*/ 265282 h 412"/>
                <a:gd name="T26" fmla="*/ 285307 w 387"/>
                <a:gd name="T27" fmla="*/ 217996 h 412"/>
                <a:gd name="T28" fmla="*/ 227935 w 387"/>
                <a:gd name="T29" fmla="*/ 186739 h 412"/>
                <a:gd name="T30" fmla="*/ 214755 w 387"/>
                <a:gd name="T31" fmla="*/ 329399 h 412"/>
                <a:gd name="T32" fmla="*/ 296161 w 387"/>
                <a:gd name="T33" fmla="*/ 271694 h 412"/>
                <a:gd name="T34" fmla="*/ 286082 w 387"/>
                <a:gd name="T35" fmla="*/ 270091 h 412"/>
                <a:gd name="T36" fmla="*/ 227935 w 387"/>
                <a:gd name="T37" fmla="*/ 318980 h 412"/>
                <a:gd name="T38" fmla="*/ 170564 w 387"/>
                <a:gd name="T39" fmla="*/ 246849 h 412"/>
                <a:gd name="T40" fmla="*/ 238789 w 387"/>
                <a:gd name="T41" fmla="*/ 198761 h 412"/>
                <a:gd name="T42" fmla="*/ 286082 w 387"/>
                <a:gd name="T43" fmla="*/ 270091 h 412"/>
                <a:gd name="T44" fmla="*/ 100788 w 387"/>
                <a:gd name="T45" fmla="*/ 269289 h 412"/>
                <a:gd name="T46" fmla="*/ 171339 w 387"/>
                <a:gd name="T47" fmla="*/ 196357 h 412"/>
                <a:gd name="T48" fmla="*/ 186069 w 387"/>
                <a:gd name="T49" fmla="*/ 185136 h 412"/>
                <a:gd name="T50" fmla="*/ 258947 w 387"/>
                <a:gd name="T51" fmla="*/ 112204 h 412"/>
                <a:gd name="T52" fmla="*/ 262048 w 387"/>
                <a:gd name="T53" fmla="*/ 181129 h 412"/>
                <a:gd name="T54" fmla="*/ 272902 w 387"/>
                <a:gd name="T55" fmla="*/ 185136 h 412"/>
                <a:gd name="T56" fmla="*/ 272902 w 387"/>
                <a:gd name="T57" fmla="*/ 76138 h 412"/>
                <a:gd name="T58" fmla="*/ 14730 w 387"/>
                <a:gd name="T59" fmla="*/ 61712 h 412"/>
                <a:gd name="T60" fmla="*/ 0 w 387"/>
                <a:gd name="T61" fmla="*/ 115410 h 412"/>
                <a:gd name="T62" fmla="*/ 0 w 387"/>
                <a:gd name="T63" fmla="*/ 196357 h 412"/>
                <a:gd name="T64" fmla="*/ 0 w 387"/>
                <a:gd name="T65" fmla="*/ 274900 h 412"/>
                <a:gd name="T66" fmla="*/ 151181 w 387"/>
                <a:gd name="T67" fmla="*/ 289326 h 412"/>
                <a:gd name="T68" fmla="*/ 11629 w 387"/>
                <a:gd name="T69" fmla="*/ 115410 h 412"/>
                <a:gd name="T70" fmla="*/ 14730 w 387"/>
                <a:gd name="T71" fmla="*/ 112204 h 412"/>
                <a:gd name="T72" fmla="*/ 89158 w 387"/>
                <a:gd name="T73" fmla="*/ 185136 h 412"/>
                <a:gd name="T74" fmla="*/ 11629 w 387"/>
                <a:gd name="T75" fmla="*/ 115410 h 412"/>
                <a:gd name="T76" fmla="*/ 89158 w 387"/>
                <a:gd name="T77" fmla="*/ 196357 h 412"/>
                <a:gd name="T78" fmla="*/ 14730 w 387"/>
                <a:gd name="T79" fmla="*/ 269289 h 412"/>
                <a:gd name="T80" fmla="*/ 11629 w 387"/>
                <a:gd name="T81" fmla="*/ 196357 h 412"/>
                <a:gd name="T82" fmla="*/ 100788 w 387"/>
                <a:gd name="T83" fmla="*/ 185136 h 412"/>
                <a:gd name="T84" fmla="*/ 100788 w 387"/>
                <a:gd name="T85" fmla="*/ 112204 h 412"/>
                <a:gd name="T86" fmla="*/ 175215 w 387"/>
                <a:gd name="T87" fmla="*/ 185136 h 412"/>
                <a:gd name="T88" fmla="*/ 180642 w 387"/>
                <a:gd name="T89" fmla="*/ 76138 h 412"/>
                <a:gd name="T90" fmla="*/ 190721 w 387"/>
                <a:gd name="T91" fmla="*/ 85756 h 412"/>
                <a:gd name="T92" fmla="*/ 171339 w 387"/>
                <a:gd name="T93" fmla="*/ 85756 h 412"/>
                <a:gd name="T94" fmla="*/ 95361 w 387"/>
                <a:gd name="T95" fmla="*/ 76138 h 412"/>
                <a:gd name="T96" fmla="*/ 104664 w 387"/>
                <a:gd name="T97" fmla="*/ 85756 h 412"/>
                <a:gd name="T98" fmla="*/ 85282 w 387"/>
                <a:gd name="T99" fmla="*/ 85756 h 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by="(-#ppt_w*2)" calcmode="lin" valueType="num">
                                      <p:cBhvr rctx="PPT">
                                        <p:cTn id="22" dur="500" autoRev="1" fill="hold">
                                          <p:stCondLst>
                                            <p:cond delay="0"/>
                                          </p:stCondLst>
                                        </p:cTn>
                                        <p:tgtEl>
                                          <p:spTgt spid="16"/>
                                        </p:tgtEl>
                                        <p:attrNameLst>
                                          <p:attrName>ppt_w</p:attrName>
                                        </p:attrNameLst>
                                      </p:cBhvr>
                                    </p:anim>
                                    <p:anim by="(#ppt_w*0.50)" calcmode="lin" valueType="num">
                                      <p:cBhvr>
                                        <p:cTn id="23" dur="500" decel="50000" autoRev="1" fill="hold">
                                          <p:stCondLst>
                                            <p:cond delay="0"/>
                                          </p:stCondLst>
                                        </p:cTn>
                                        <p:tgtEl>
                                          <p:spTgt spid="16"/>
                                        </p:tgtEl>
                                        <p:attrNameLst>
                                          <p:attrName>ppt_x</p:attrName>
                                        </p:attrNameLst>
                                      </p:cBhvr>
                                    </p:anim>
                                    <p:anim from="(-#ppt_h/2)" to="(#ppt_y)" calcmode="lin" valueType="num">
                                      <p:cBhvr>
                                        <p:cTn id="24" dur="1000" fill="hold">
                                          <p:stCondLst>
                                            <p:cond delay="0"/>
                                          </p:stCondLst>
                                        </p:cTn>
                                        <p:tgtEl>
                                          <p:spTgt spid="16"/>
                                        </p:tgtEl>
                                        <p:attrNameLst>
                                          <p:attrName>ppt_y</p:attrName>
                                        </p:attrNameLst>
                                      </p:cBhvr>
                                    </p:anim>
                                    <p:animRot by="21600000">
                                      <p:cBhvr>
                                        <p:cTn id="25" dur="1000" fill="hold">
                                          <p:stCondLst>
                                            <p:cond delay="0"/>
                                          </p:stCondLst>
                                        </p:cTn>
                                        <p:tgtEl>
                                          <p:spTgt spid="16"/>
                                        </p:tgtEl>
                                        <p:attrNameLst>
                                          <p:attrName>r</p:attrName>
                                        </p:attrNameLst>
                                      </p:cBhvr>
                                    </p:animRot>
                                  </p:childTnLst>
                                </p:cTn>
                              </p:par>
                            </p:childTnLst>
                          </p:cTn>
                        </p:par>
                        <p:par>
                          <p:cTn id="26" fill="hold">
                            <p:stCondLst>
                              <p:cond delay="37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700"/>
                            </p:stCondLst>
                            <p:childTnLst>
                              <p:par>
                                <p:cTn id="33" presetID="2" presetClass="entr" presetSubtype="1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1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30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5" grpId="0"/>
      <p:bldP spid="1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endParaRPr lang="zh-CN" altLang="en-US" sz="1270"/>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en-US"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a:defRPr/>
            </a:pPr>
            <a:endParaRPr lang="en-US" altLang="zh-CN"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a:defRPr/>
            </a:pPr>
            <a:r>
              <a:rPr lang="en-US" altLang="zh-CN"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23" name="文本框 122"/>
            <p:cNvSpPr txBox="1"/>
            <p:nvPr/>
          </p:nvSpPr>
          <p:spPr>
            <a:xfrm>
              <a:off x="6082486" y="2404051"/>
              <a:ext cx="1244159" cy="919790"/>
            </a:xfrm>
            <a:prstGeom prst="rect">
              <a:avLst/>
            </a:prstGeom>
            <a:noFill/>
          </p:spPr>
          <p:txBody>
            <a:bodyPr wrap="none" lIns="68271" tIns="34136" rIns="68271" bIns="34136">
              <a:spAutoFit/>
            </a:bodyPr>
            <a:lstStyle/>
            <a:p>
              <a:pPr>
                <a:defRPr/>
              </a:pPr>
              <a:r>
                <a:rPr lang="en-US" altLang="zh-CN" sz="2445" dirty="0">
                  <a:solidFill>
                    <a:schemeClr val="tx1">
                      <a:lumMod val="65000"/>
                      <a:lumOff val="35000"/>
                    </a:schemeClr>
                  </a:solidFill>
                </a:rPr>
                <a:t>Sample</a:t>
              </a:r>
            </a:p>
            <a:p>
              <a:pPr>
                <a:defRPr/>
              </a:pPr>
              <a:r>
                <a:rPr lang="en-US" altLang="zh-CN" sz="2730" dirty="0">
                  <a:solidFill>
                    <a:schemeClr val="tx1">
                      <a:lumMod val="65000"/>
                      <a:lumOff val="35000"/>
                    </a:schemeClr>
                  </a:solidFill>
                  <a:latin typeface="Arial Black" panose="020B0A04020102020204" pitchFamily="34" charset="0"/>
                </a:rPr>
                <a:t>TEXT</a:t>
              </a:r>
              <a:endParaRPr lang="zh-CN" altLang="en-US" sz="2730" dirty="0">
                <a:solidFill>
                  <a:schemeClr val="tx1">
                    <a:lumMod val="65000"/>
                    <a:lumOff val="35000"/>
                  </a:schemeClr>
                </a:solidFill>
                <a:latin typeface="Arial Black" panose="020B0A04020102020204" pitchFamily="34" charset="0"/>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98" name="组合 97"/>
          <p:cNvGrpSpPr/>
          <p:nvPr/>
        </p:nvGrpSpPr>
        <p:grpSpPr>
          <a:xfrm>
            <a:off x="-186661" y="167406"/>
            <a:ext cx="9330661" cy="304776"/>
            <a:chOff x="-198457" y="144052"/>
            <a:chExt cx="9920307" cy="324036"/>
          </a:xfrm>
        </p:grpSpPr>
        <p:cxnSp>
          <p:nvCxnSpPr>
            <p:cNvPr id="99" name="直接连接符 98"/>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userDrawn="1"/>
          </p:nvGrpSpPr>
          <p:grpSpPr>
            <a:xfrm>
              <a:off x="-198457" y="144052"/>
              <a:ext cx="2066885" cy="319659"/>
              <a:chOff x="2559580" y="72044"/>
              <a:chExt cx="2066885" cy="319659"/>
            </a:xfrm>
          </p:grpSpPr>
          <p:sp>
            <p:nvSpPr>
              <p:cNvPr id="107" name="五边形 10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101" name="组合 100"/>
            <p:cNvGrpSpPr/>
            <p:nvPr userDrawn="1"/>
          </p:nvGrpSpPr>
          <p:grpSpPr>
            <a:xfrm>
              <a:off x="2740163" y="144052"/>
              <a:ext cx="2066885" cy="319659"/>
              <a:chOff x="4972411" y="72044"/>
              <a:chExt cx="2066885" cy="319659"/>
            </a:xfrm>
          </p:grpSpPr>
          <p:sp>
            <p:nvSpPr>
              <p:cNvPr id="105" name="五边形 10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102" name="组合 101"/>
            <p:cNvGrpSpPr/>
            <p:nvPr userDrawn="1"/>
          </p:nvGrpSpPr>
          <p:grpSpPr>
            <a:xfrm>
              <a:off x="4212853" y="144052"/>
              <a:ext cx="2066885" cy="319659"/>
              <a:chOff x="7404958" y="72044"/>
              <a:chExt cx="2066885" cy="319659"/>
            </a:xfrm>
          </p:grpSpPr>
          <p:sp>
            <p:nvSpPr>
              <p:cNvPr id="103" name="五边形 10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109" name="组合 108"/>
          <p:cNvGrpSpPr/>
          <p:nvPr/>
        </p:nvGrpSpPr>
        <p:grpSpPr>
          <a:xfrm>
            <a:off x="1197454" y="133543"/>
            <a:ext cx="1944033" cy="440233"/>
            <a:chOff x="121344" y="72044"/>
            <a:chExt cx="2066885" cy="468053"/>
          </a:xfrm>
        </p:grpSpPr>
        <p:sp>
          <p:nvSpPr>
            <p:cNvPr id="110" name="五边形 10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a:defRPr/>
              </a:pPr>
              <a:endParaRPr lang="zh-CN" altLang="en-US" sz="1270"/>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a:defRPr/>
              </a:pPr>
              <a:endParaRPr lang="zh-CN" altLang="en-US" sz="1270"/>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sp>
        <p:nvSpPr>
          <p:cNvPr id="27" name="矩形 26"/>
          <p:cNvSpPr/>
          <p:nvPr/>
        </p:nvSpPr>
        <p:spPr>
          <a:xfrm>
            <a:off x="1065900"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8" name="矩形 27"/>
          <p:cNvSpPr/>
          <p:nvPr/>
        </p:nvSpPr>
        <p:spPr>
          <a:xfrm>
            <a:off x="2691371"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9" name="矩形 28"/>
          <p:cNvSpPr/>
          <p:nvPr/>
        </p:nvSpPr>
        <p:spPr>
          <a:xfrm>
            <a:off x="4390683"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30" name="矩形 29"/>
          <p:cNvSpPr/>
          <p:nvPr/>
        </p:nvSpPr>
        <p:spPr>
          <a:xfrm>
            <a:off x="6074947"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grpSp>
        <p:nvGrpSpPr>
          <p:cNvPr id="31" name="组合 30"/>
          <p:cNvGrpSpPr/>
          <p:nvPr/>
        </p:nvGrpSpPr>
        <p:grpSpPr>
          <a:xfrm>
            <a:off x="-186661" y="167406"/>
            <a:ext cx="9330661" cy="304776"/>
            <a:chOff x="-198457" y="144052"/>
            <a:chExt cx="9920307" cy="324036"/>
          </a:xfrm>
        </p:grpSpPr>
        <p:cxnSp>
          <p:nvCxnSpPr>
            <p:cNvPr id="32" name="直接连接符 3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userDrawn="1"/>
          </p:nvGrpSpPr>
          <p:grpSpPr>
            <a:xfrm>
              <a:off x="-198457" y="144052"/>
              <a:ext cx="2066885" cy="319659"/>
              <a:chOff x="2559580" y="72044"/>
              <a:chExt cx="2066885" cy="319659"/>
            </a:xfrm>
          </p:grpSpPr>
          <p:sp>
            <p:nvSpPr>
              <p:cNvPr id="40" name="五边形 3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34" name="组合 33"/>
            <p:cNvGrpSpPr/>
            <p:nvPr userDrawn="1"/>
          </p:nvGrpSpPr>
          <p:grpSpPr>
            <a:xfrm>
              <a:off x="2740163" y="144052"/>
              <a:ext cx="2066885" cy="319659"/>
              <a:chOff x="4972411" y="72044"/>
              <a:chExt cx="2066885" cy="319659"/>
            </a:xfrm>
          </p:grpSpPr>
          <p:sp>
            <p:nvSpPr>
              <p:cNvPr id="38" name="五边形 37"/>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5" name="组合 34"/>
            <p:cNvGrpSpPr/>
            <p:nvPr userDrawn="1"/>
          </p:nvGrpSpPr>
          <p:grpSpPr>
            <a:xfrm>
              <a:off x="4212853" y="144052"/>
              <a:ext cx="2066885" cy="319659"/>
              <a:chOff x="7404958" y="72044"/>
              <a:chExt cx="2066885" cy="319659"/>
            </a:xfrm>
          </p:grpSpPr>
          <p:sp>
            <p:nvSpPr>
              <p:cNvPr id="36" name="五边形 3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7"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2" name="组合 41"/>
          <p:cNvGrpSpPr/>
          <p:nvPr/>
        </p:nvGrpSpPr>
        <p:grpSpPr>
          <a:xfrm>
            <a:off x="1197454" y="133543"/>
            <a:ext cx="1944033" cy="440233"/>
            <a:chOff x="121344" y="72044"/>
            <a:chExt cx="2066885" cy="468053"/>
          </a:xfrm>
        </p:grpSpPr>
        <p:sp>
          <p:nvSpPr>
            <p:cNvPr id="43" name="五边形 4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a:defRPr/>
              </a:pPr>
              <a:endParaRPr lang="zh-CN" altLang="en-US" sz="1270"/>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a:defRPr/>
              </a:pPr>
              <a:endParaRPr lang="zh-CN" altLang="en-US" sz="1270"/>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5" name="组合 64"/>
          <p:cNvGrpSpPr/>
          <p:nvPr/>
        </p:nvGrpSpPr>
        <p:grpSpPr>
          <a:xfrm>
            <a:off x="-186661" y="167406"/>
            <a:ext cx="9330661" cy="304776"/>
            <a:chOff x="-198457" y="144052"/>
            <a:chExt cx="9920307" cy="324036"/>
          </a:xfrm>
        </p:grpSpPr>
        <p:cxnSp>
          <p:nvCxnSpPr>
            <p:cNvPr id="66" name="直接连接符 65"/>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userDrawn="1"/>
          </p:nvGrpSpPr>
          <p:grpSpPr>
            <a:xfrm>
              <a:off x="-198457" y="144052"/>
              <a:ext cx="2066885" cy="319659"/>
              <a:chOff x="2559580" y="72044"/>
              <a:chExt cx="2066885" cy="319659"/>
            </a:xfrm>
          </p:grpSpPr>
          <p:sp>
            <p:nvSpPr>
              <p:cNvPr id="77" name="五边形 7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1" name="组合 70"/>
            <p:cNvGrpSpPr/>
            <p:nvPr userDrawn="1"/>
          </p:nvGrpSpPr>
          <p:grpSpPr>
            <a:xfrm>
              <a:off x="1273126" y="144052"/>
              <a:ext cx="2066885" cy="319659"/>
              <a:chOff x="4972411" y="72044"/>
              <a:chExt cx="2066885" cy="319659"/>
            </a:xfrm>
          </p:grpSpPr>
          <p:sp>
            <p:nvSpPr>
              <p:cNvPr id="75" name="五边形 7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2" name="组合 71"/>
            <p:cNvGrpSpPr/>
            <p:nvPr userDrawn="1"/>
          </p:nvGrpSpPr>
          <p:grpSpPr>
            <a:xfrm>
              <a:off x="4212853" y="144052"/>
              <a:ext cx="2066885" cy="319659"/>
              <a:chOff x="7404958" y="72044"/>
              <a:chExt cx="2066885" cy="319659"/>
            </a:xfrm>
          </p:grpSpPr>
          <p:sp>
            <p:nvSpPr>
              <p:cNvPr id="73" name="五边形 7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9" name="组合 78"/>
          <p:cNvGrpSpPr/>
          <p:nvPr/>
        </p:nvGrpSpPr>
        <p:grpSpPr>
          <a:xfrm>
            <a:off x="2607889" y="133543"/>
            <a:ext cx="1944033" cy="440233"/>
            <a:chOff x="121344" y="72044"/>
            <a:chExt cx="2066885" cy="468053"/>
          </a:xfrm>
        </p:grpSpPr>
        <p:sp>
          <p:nvSpPr>
            <p:cNvPr id="80" name="五边形 7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4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3524" y="1924683"/>
            <a:ext cx="1847850" cy="1387502"/>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64545" name="文本框 67"/>
            <p:cNvSpPr txBox="1">
              <a:spLocks noChangeArrowheads="1"/>
            </p:cNvSpPr>
            <p:nvPr/>
          </p:nvSpPr>
          <p:spPr bwMode="auto">
            <a:xfrm>
              <a:off x="5144479" y="2719091"/>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3" name="组合 2"/>
          <p:cNvGrpSpPr/>
          <p:nvPr/>
        </p:nvGrpSpPr>
        <p:grpSpPr>
          <a:xfrm>
            <a:off x="6015359" y="599501"/>
            <a:ext cx="1404938" cy="1824918"/>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64546" name="文本框 68"/>
            <p:cNvSpPr txBox="1">
              <a:spLocks noChangeArrowheads="1"/>
            </p:cNvSpPr>
            <p:nvPr/>
          </p:nvSpPr>
          <p:spPr bwMode="auto">
            <a:xfrm>
              <a:off x="6623011" y="1298913"/>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4" name="组合 3"/>
          <p:cNvGrpSpPr/>
          <p:nvPr/>
        </p:nvGrpSpPr>
        <p:grpSpPr>
          <a:xfrm>
            <a:off x="6914281" y="1924683"/>
            <a:ext cx="1847850" cy="1387502"/>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64547" name="文本框 69"/>
            <p:cNvSpPr txBox="1">
              <a:spLocks noChangeArrowheads="1"/>
            </p:cNvSpPr>
            <p:nvPr/>
          </p:nvSpPr>
          <p:spPr bwMode="auto">
            <a:xfrm>
              <a:off x="8073693" y="2750344"/>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5" name="组合 4"/>
          <p:cNvGrpSpPr/>
          <p:nvPr/>
        </p:nvGrpSpPr>
        <p:grpSpPr>
          <a:xfrm>
            <a:off x="6015359" y="2812449"/>
            <a:ext cx="1404938" cy="1824918"/>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grpSp>
        <p:sp>
          <p:nvSpPr>
            <p:cNvPr id="64548" name="文本框 70"/>
            <p:cNvSpPr txBox="1">
              <a:spLocks noChangeArrowheads="1"/>
            </p:cNvSpPr>
            <p:nvPr/>
          </p:nvSpPr>
          <p:spPr bwMode="auto">
            <a:xfrm>
              <a:off x="6623011" y="4134267"/>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sp>
        <p:nvSpPr>
          <p:cNvPr id="36" name="矩形 47"/>
          <p:cNvSpPr>
            <a:spLocks noChangeArrowheads="1"/>
          </p:cNvSpPr>
          <p:nvPr/>
        </p:nvSpPr>
        <p:spPr bwMode="auto">
          <a:xfrm>
            <a:off x="625079" y="3190248"/>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en-US"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a:defRPr/>
            </a:pPr>
            <a:endParaRPr lang="en-US" altLang="zh-CN"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a:defRPr/>
            </a:pPr>
            <a:r>
              <a:rPr lang="en-US" altLang="zh-CN"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37" name="文本框 48"/>
          <p:cNvSpPr>
            <a:spLocks noChangeArrowheads="1"/>
          </p:cNvSpPr>
          <p:nvPr/>
        </p:nvSpPr>
        <p:spPr bwMode="auto">
          <a:xfrm>
            <a:off x="625078" y="2650533"/>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49" name="直接连接符 48"/>
          <p:cNvCxnSpPr/>
          <p:nvPr/>
        </p:nvCxnSpPr>
        <p:spPr>
          <a:xfrm>
            <a:off x="625079" y="3123224"/>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6" name="五边形 5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0" name="组合 49"/>
            <p:cNvGrpSpPr/>
            <p:nvPr userDrawn="1"/>
          </p:nvGrpSpPr>
          <p:grpSpPr>
            <a:xfrm>
              <a:off x="1273126" y="144052"/>
              <a:ext cx="2066885" cy="319659"/>
              <a:chOff x="4972411" y="72044"/>
              <a:chExt cx="2066885" cy="319659"/>
            </a:xfrm>
          </p:grpSpPr>
          <p:sp>
            <p:nvSpPr>
              <p:cNvPr id="54" name="五边形 5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1" name="组合 50"/>
            <p:cNvGrpSpPr/>
            <p:nvPr userDrawn="1"/>
          </p:nvGrpSpPr>
          <p:grpSpPr>
            <a:xfrm>
              <a:off x="4212853" y="144052"/>
              <a:ext cx="2066885" cy="319659"/>
              <a:chOff x="7404958" y="72044"/>
              <a:chExt cx="2066885" cy="319659"/>
            </a:xfrm>
          </p:grpSpPr>
          <p:sp>
            <p:nvSpPr>
              <p:cNvPr id="52" name="五边形 5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8" name="组合 57"/>
          <p:cNvGrpSpPr/>
          <p:nvPr/>
        </p:nvGrpSpPr>
        <p:grpSpPr>
          <a:xfrm>
            <a:off x="2607889" y="133543"/>
            <a:ext cx="1944033" cy="440233"/>
            <a:chOff x="121344" y="72044"/>
            <a:chExt cx="2066885" cy="468053"/>
          </a:xfrm>
        </p:grpSpPr>
        <p:sp>
          <p:nvSpPr>
            <p:cNvPr id="59" name="五边形 5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250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3000"/>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3500"/>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4000"/>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5" name="五边形 54"/>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9" name="组合 48"/>
            <p:cNvGrpSpPr/>
            <p:nvPr userDrawn="1"/>
          </p:nvGrpSpPr>
          <p:grpSpPr>
            <a:xfrm>
              <a:off x="1273126" y="144052"/>
              <a:ext cx="2066885" cy="319659"/>
              <a:chOff x="4972411" y="72044"/>
              <a:chExt cx="2066885" cy="319659"/>
            </a:xfrm>
          </p:grpSpPr>
          <p:sp>
            <p:nvSpPr>
              <p:cNvPr id="53" name="五边形 5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1" name="五边形 50"/>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2"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7" name="组合 56"/>
          <p:cNvGrpSpPr/>
          <p:nvPr/>
        </p:nvGrpSpPr>
        <p:grpSpPr>
          <a:xfrm>
            <a:off x="2607889" y="133543"/>
            <a:ext cx="1944033" cy="440233"/>
            <a:chOff x="121344" y="72044"/>
            <a:chExt cx="2066885" cy="468053"/>
          </a:xfrm>
        </p:grpSpPr>
        <p:sp>
          <p:nvSpPr>
            <p:cNvPr id="58" name="五边形 57"/>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450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98"/>
          <p:cNvGrpSpPr/>
          <p:nvPr/>
        </p:nvGrpSpPr>
        <p:grpSpPr bwMode="auto">
          <a:xfrm>
            <a:off x="2987215" y="3112637"/>
            <a:ext cx="4048585" cy="1331872"/>
            <a:chOff x="3473415" y="4207856"/>
            <a:chExt cx="5399741" cy="1798844"/>
          </a:xfrm>
        </p:grpSpPr>
        <p:sp>
          <p:nvSpPr>
            <p:cNvPr id="33" name="矩形 47"/>
            <p:cNvSpPr>
              <a:spLocks noChangeArrowheads="1"/>
            </p:cNvSpPr>
            <p:nvPr/>
          </p:nvSpPr>
          <p:spPr bwMode="auto">
            <a:xfrm>
              <a:off x="3473415" y="5216895"/>
              <a:ext cx="4631920" cy="7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5365121" cy="1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4400" b="1"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569660" cy="646331"/>
          </a:xfrm>
          <a:prstGeom prst="rect">
            <a:avLst/>
          </a:prstGeom>
          <a:noFill/>
        </p:spPr>
        <p:txBody>
          <a:bodyPr wrap="none" rtlCol="0">
            <a:spAutoFit/>
          </a:bodyPr>
          <a:lstStyle/>
          <a:p>
            <a:r>
              <a:rPr lang="zh-CN" altLang="en-US" sz="3600" b="1" dirty="0">
                <a:solidFill>
                  <a:schemeClr val="accent3"/>
                </a:solidFill>
              </a:rPr>
              <a:t>过渡页</a:t>
            </a: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492139" y="1390211"/>
            <a:ext cx="1492784" cy="1627384"/>
            <a:chOff x="5052347" y="2851099"/>
            <a:chExt cx="1587120" cy="1730226"/>
          </a:xfrm>
        </p:grpSpPr>
        <p:sp>
          <p:nvSpPr>
            <p:cNvPr id="16"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17"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a:defRPr/>
              </a:pPr>
              <a:endParaRPr lang="zh-CN" altLang="en-US" sz="1270"/>
            </a:p>
          </p:txBody>
        </p:sp>
        <p:grpSp>
          <p:nvGrpSpPr>
            <p:cNvPr id="25" name="组合 58"/>
            <p:cNvGrpSpPr/>
            <p:nvPr/>
          </p:nvGrpSpPr>
          <p:grpSpPr bwMode="auto">
            <a:xfrm>
              <a:off x="5579937" y="3412927"/>
              <a:ext cx="1059530" cy="943868"/>
              <a:chOff x="5405438" y="6815138"/>
              <a:chExt cx="511175" cy="460375"/>
            </a:xfrm>
          </p:grpSpPr>
          <p:sp>
            <p:nvSpPr>
              <p:cNvPr id="2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750" decel="50000" fill="hold">
                                          <p:stCondLst>
                                            <p:cond delay="0"/>
                                          </p:stCondLst>
                                        </p:cTn>
                                        <p:tgtEl>
                                          <p:spTgt spid="15"/>
                                        </p:tgtEl>
                                        <p:attrNameLst>
                                          <p:attrName>ppt_x</p:attrName>
                                          <p:attrName>ppt_y</p:attrName>
                                        </p:attrNameLst>
                                      </p:cBhvr>
                                    </p:animMotion>
                                    <p:animEffect transition="in" filter="fade">
                                      <p:cBhvr>
                                        <p:cTn id="23" dur="750"/>
                                        <p:tgtEl>
                                          <p:spTgt spid="1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defTabSz="910590">
                  <a:defRPr/>
                </a:pPr>
                <a:endParaRPr lang="da-DK" sz="1270"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defTabSz="910590">
                  <a:defRPr/>
                </a:pPr>
                <a:endParaRPr lang="da-DK" sz="127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r>
                <a:rPr lang="zh-CN" altLang="en-US" sz="16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tx1"/>
                  </a:solidFill>
                </a:endParaRPr>
              </a:p>
            </p:txBody>
          </p:sp>
        </p:grpSp>
      </p:grpSp>
      <p:grpSp>
        <p:nvGrpSpPr>
          <p:cNvPr id="24" name="组合 23"/>
          <p:cNvGrpSpPr/>
          <p:nvPr/>
        </p:nvGrpSpPr>
        <p:grpSpPr>
          <a:xfrm>
            <a:off x="-186661" y="167406"/>
            <a:ext cx="9330661" cy="304776"/>
            <a:chOff x="-198457" y="144052"/>
            <a:chExt cx="9920307" cy="324036"/>
          </a:xfrm>
        </p:grpSpPr>
        <p:cxnSp>
          <p:nvCxnSpPr>
            <p:cNvPr id="25" name="直接连接符 24"/>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userDrawn="1"/>
          </p:nvGrpSpPr>
          <p:grpSpPr>
            <a:xfrm>
              <a:off x="-198457" y="144052"/>
              <a:ext cx="2066885" cy="319659"/>
              <a:chOff x="2559580" y="72044"/>
              <a:chExt cx="2066885" cy="319659"/>
            </a:xfrm>
          </p:grpSpPr>
          <p:sp>
            <p:nvSpPr>
              <p:cNvPr id="33" name="五边形 32"/>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4"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27" name="组合 26"/>
            <p:cNvGrpSpPr/>
            <p:nvPr userDrawn="1"/>
          </p:nvGrpSpPr>
          <p:grpSpPr>
            <a:xfrm>
              <a:off x="1273126" y="144052"/>
              <a:ext cx="2066885" cy="319659"/>
              <a:chOff x="4972411" y="72044"/>
              <a:chExt cx="2066885" cy="319659"/>
            </a:xfrm>
          </p:grpSpPr>
          <p:sp>
            <p:nvSpPr>
              <p:cNvPr id="31" name="五边形 30"/>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2"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28" name="组合 27"/>
            <p:cNvGrpSpPr/>
            <p:nvPr userDrawn="1"/>
          </p:nvGrpSpPr>
          <p:grpSpPr>
            <a:xfrm>
              <a:off x="4212853" y="144052"/>
              <a:ext cx="2066885" cy="319659"/>
              <a:chOff x="7404958" y="72044"/>
              <a:chExt cx="2066885" cy="319659"/>
            </a:xfrm>
          </p:grpSpPr>
          <p:sp>
            <p:nvSpPr>
              <p:cNvPr id="29" name="五边形 2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0"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35" name="组合 34"/>
          <p:cNvGrpSpPr/>
          <p:nvPr/>
        </p:nvGrpSpPr>
        <p:grpSpPr>
          <a:xfrm>
            <a:off x="2607889" y="133543"/>
            <a:ext cx="1944033" cy="440233"/>
            <a:chOff x="121344" y="72044"/>
            <a:chExt cx="2066885" cy="468053"/>
          </a:xfrm>
        </p:grpSpPr>
        <p:sp>
          <p:nvSpPr>
            <p:cNvPr id="36" name="五边形 35"/>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7"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fill="hold" nodeType="withEffect">
                                  <p:stCondLst>
                                    <p:cond delay="100"/>
                                  </p:stCondLst>
                                  <p:childTnLst>
                                    <p:animScale>
                                      <p:cBhvr>
                                        <p:cTn id="26" dur="250" fill="hold"/>
                                        <p:tgtEl>
                                          <p:spTgt spid="8"/>
                                        </p:tgtEl>
                                      </p:cBhvr>
                                      <p:by x="110000" y="110000"/>
                                    </p:animScale>
                                  </p:childTnLst>
                                </p:cTn>
                              </p:par>
                              <p:par>
                                <p:cTn id="27" presetID="6" presetClass="emph" presetSubtype="0" fill="hold" nodeType="withEffect">
                                  <p:stCondLst>
                                    <p:cond delay="200"/>
                                  </p:stCondLst>
                                  <p:childTnLst>
                                    <p:animScale>
                                      <p:cBhvr>
                                        <p:cTn id="28" dur="250" fill="hold"/>
                                        <p:tgtEl>
                                          <p:spTgt spid="8"/>
                                        </p:tgtEl>
                                      </p:cBhvr>
                                      <p:by x="90000" y="90000"/>
                                    </p:animScale>
                                  </p:childTnLst>
                                </p:cTn>
                              </p:par>
                              <p:par>
                                <p:cTn id="29" presetID="6" presetClass="emph" presetSubtype="0" fill="hold" nodeType="withEffect">
                                  <p:stCondLst>
                                    <p:cond delay="400"/>
                                  </p:stCondLst>
                                  <p:childTnLst>
                                    <p:animScale>
                                      <p:cBhvr>
                                        <p:cTn id="30" dur="250" fill="hold"/>
                                        <p:tgtEl>
                                          <p:spTgt spid="8"/>
                                        </p:tgtEl>
                                      </p:cBhvr>
                                      <p:by x="105000" y="105000"/>
                                    </p:animScale>
                                  </p:childTnLst>
                                </p:cTn>
                              </p:par>
                              <p:par>
                                <p:cTn id="31" presetID="6" presetClass="emph" presetSubtype="0" fill="hold" nodeType="withEffect">
                                  <p:stCondLst>
                                    <p:cond delay="500"/>
                                  </p:stCondLst>
                                  <p:childTnLst>
                                    <p:animScale>
                                      <p:cBhvr>
                                        <p:cTn id="32" dur="250" fill="hold"/>
                                        <p:tgtEl>
                                          <p:spTgt spid="8"/>
                                        </p:tgtEl>
                                      </p:cBhvr>
                                      <p:by x="95000" y="95000"/>
                                    </p:animScale>
                                  </p:childTnLst>
                                </p:cTn>
                              </p:par>
                              <p:par>
                                <p:cTn id="33" presetID="10" presetClass="entr" presetSubtype="0"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nodeType="with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dirty="0"/>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350" dirty="0">
                <a:latin typeface="+mj-lt"/>
                <a:ea typeface="方正超粗黑简体" panose="03000509000000000000" pitchFamily="65" charset="-122"/>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81" name="组合 80"/>
          <p:cNvGrpSpPr/>
          <p:nvPr/>
        </p:nvGrpSpPr>
        <p:grpSpPr>
          <a:xfrm>
            <a:off x="4030177" y="133543"/>
            <a:ext cx="1944033" cy="440233"/>
            <a:chOff x="121344" y="72044"/>
            <a:chExt cx="2066885" cy="468053"/>
          </a:xfrm>
        </p:grpSpPr>
        <p:sp>
          <p:nvSpPr>
            <p:cNvPr id="82" name="五边形 8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3"/>
                  </a:solidFill>
                </a:rPr>
                <a:t>1</a:t>
              </a:r>
            </a:p>
          </p:txBody>
        </p:sp>
        <p:sp>
          <p:nvSpPr>
            <p:cNvPr id="22" name="TextBox 80"/>
            <p:cNvSpPr txBox="1"/>
            <p:nvPr/>
          </p:nvSpPr>
          <p:spPr>
            <a:xfrm>
              <a:off x="1093566" y="4021857"/>
              <a:ext cx="1270049" cy="405897"/>
            </a:xfrm>
            <a:prstGeom prst="rect">
              <a:avLst/>
            </a:prstGeom>
            <a:noFill/>
          </p:spPr>
          <p:txBody>
            <a:bodyPr wrap="none">
              <a:spAutoFit/>
            </a:bodyPr>
            <a:lstStyle/>
            <a:p>
              <a:pPr algn="ctr">
                <a:defRPr/>
              </a:pPr>
              <a:r>
                <a:rPr lang="en-US" sz="1880" cap="small" dirty="0">
                  <a:solidFill>
                    <a:schemeClr val="accent3"/>
                  </a:solidFill>
                </a:rPr>
                <a:t>strengths</a:t>
              </a:r>
              <a:endParaRPr lang="en-US" sz="5645" cap="small" dirty="0">
                <a:solidFill>
                  <a:schemeClr val="accent3"/>
                </a:solidFill>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1"/>
                  </a:solidFill>
                </a:rPr>
                <a:t>2</a:t>
              </a:r>
            </a:p>
          </p:txBody>
        </p:sp>
        <p:sp>
          <p:nvSpPr>
            <p:cNvPr id="26" name="TextBox 146"/>
            <p:cNvSpPr txBox="1"/>
            <p:nvPr/>
          </p:nvSpPr>
          <p:spPr>
            <a:xfrm>
              <a:off x="3146236" y="4021857"/>
              <a:ext cx="1408097" cy="405897"/>
            </a:xfrm>
            <a:prstGeom prst="rect">
              <a:avLst/>
            </a:prstGeom>
            <a:noFill/>
          </p:spPr>
          <p:txBody>
            <a:bodyPr wrap="none">
              <a:spAutoFit/>
            </a:bodyPr>
            <a:lstStyle/>
            <a:p>
              <a:pPr algn="ctr">
                <a:defRPr/>
              </a:pPr>
              <a:r>
                <a:rPr lang="en-US" sz="1880" cap="small" dirty="0">
                  <a:solidFill>
                    <a:schemeClr val="accent1"/>
                  </a:solidFill>
                </a:rPr>
                <a:t>weaknesses</a:t>
              </a:r>
              <a:endParaRPr lang="en-US" sz="5645" cap="small" dirty="0">
                <a:solidFill>
                  <a:schemeClr val="accent1"/>
                </a:solidFill>
              </a:endParaRPr>
            </a:p>
          </p:txBody>
        </p:sp>
      </p:grpSp>
      <p:grpSp>
        <p:nvGrpSpPr>
          <p:cNvPr id="12" name="组合 11"/>
          <p:cNvGrpSpPr/>
          <p:nvPr/>
        </p:nvGrpSpPr>
        <p:grpSpPr>
          <a:xfrm>
            <a:off x="4770821" y="2910299"/>
            <a:ext cx="1693199" cy="1693199"/>
            <a:chOff x="5072310" y="3060280"/>
            <a:chExt cx="1800200"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2"/>
                    </a:solidFill>
                  </a:rPr>
                  <a:t>3</a:t>
                </a:r>
              </a:p>
            </p:txBody>
          </p:sp>
        </p:grpSp>
        <p:sp>
          <p:nvSpPr>
            <p:cNvPr id="30" name="TextBox 153"/>
            <p:cNvSpPr txBox="1"/>
            <p:nvPr/>
          </p:nvSpPr>
          <p:spPr>
            <a:xfrm>
              <a:off x="5143457" y="4021857"/>
              <a:ext cx="1658628" cy="405897"/>
            </a:xfrm>
            <a:prstGeom prst="rect">
              <a:avLst/>
            </a:prstGeom>
            <a:noFill/>
          </p:spPr>
          <p:txBody>
            <a:bodyPr wrap="none">
              <a:spAutoFit/>
            </a:bodyPr>
            <a:lstStyle/>
            <a:p>
              <a:pPr algn="ctr">
                <a:defRPr/>
              </a:pPr>
              <a:r>
                <a:rPr lang="en-US" sz="1880" cap="small" dirty="0">
                  <a:solidFill>
                    <a:schemeClr val="accent2"/>
                  </a:solidFill>
                </a:rPr>
                <a:t>opportunities</a:t>
              </a:r>
              <a:endParaRPr lang="en-US" sz="5645" cap="small" dirty="0">
                <a:solidFill>
                  <a:schemeClr val="accent2"/>
                </a:solidFill>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4"/>
                  </a:solidFill>
                </a:rPr>
                <a:t>4</a:t>
              </a:r>
            </a:p>
          </p:txBody>
        </p:sp>
        <p:sp>
          <p:nvSpPr>
            <p:cNvPr id="34" name="TextBox 160"/>
            <p:cNvSpPr txBox="1"/>
            <p:nvPr/>
          </p:nvSpPr>
          <p:spPr>
            <a:xfrm>
              <a:off x="7589879" y="4021857"/>
              <a:ext cx="1007585" cy="405897"/>
            </a:xfrm>
            <a:prstGeom prst="rect">
              <a:avLst/>
            </a:prstGeom>
            <a:noFill/>
          </p:spPr>
          <p:txBody>
            <a:bodyPr wrap="none">
              <a:spAutoFit/>
            </a:bodyPr>
            <a:lstStyle/>
            <a:p>
              <a:pPr algn="ctr">
                <a:defRPr/>
              </a:pPr>
              <a:r>
                <a:rPr lang="en-US" sz="1880" cap="small" dirty="0">
                  <a:solidFill>
                    <a:schemeClr val="accent4"/>
                  </a:solidFill>
                </a:rPr>
                <a:t>threats</a:t>
              </a:r>
              <a:endParaRPr lang="en-US" sz="5645" cap="small" dirty="0">
                <a:solidFill>
                  <a:schemeClr val="accent4"/>
                </a:solidFill>
              </a:endParaRPr>
            </a:p>
          </p:txBody>
        </p:sp>
      </p:grpSp>
      <p:grpSp>
        <p:nvGrpSpPr>
          <p:cNvPr id="40" name="组合 39"/>
          <p:cNvGrpSpPr/>
          <p:nvPr/>
        </p:nvGrpSpPr>
        <p:grpSpPr>
          <a:xfrm>
            <a:off x="-186661" y="167406"/>
            <a:ext cx="9330661" cy="304776"/>
            <a:chOff x="-198457" y="144052"/>
            <a:chExt cx="9920307" cy="324036"/>
          </a:xfrm>
        </p:grpSpPr>
        <p:cxnSp>
          <p:nvCxnSpPr>
            <p:cNvPr id="41" name="直接连接符 4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userDrawn="1"/>
          </p:nvGrpSpPr>
          <p:grpSpPr>
            <a:xfrm>
              <a:off x="-198457" y="144052"/>
              <a:ext cx="2066885" cy="319659"/>
              <a:chOff x="2559580" y="72044"/>
              <a:chExt cx="2066885" cy="319659"/>
            </a:xfrm>
          </p:grpSpPr>
          <p:sp>
            <p:nvSpPr>
              <p:cNvPr id="50" name="五边形 4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3" name="组合 42"/>
            <p:cNvGrpSpPr/>
            <p:nvPr userDrawn="1"/>
          </p:nvGrpSpPr>
          <p:grpSpPr>
            <a:xfrm>
              <a:off x="1273126" y="144052"/>
              <a:ext cx="2066885" cy="319659"/>
              <a:chOff x="4972411" y="72044"/>
              <a:chExt cx="2066885" cy="319659"/>
            </a:xfrm>
          </p:grpSpPr>
          <p:sp>
            <p:nvSpPr>
              <p:cNvPr id="47" name="五边形 4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4" name="组合 43"/>
            <p:cNvGrpSpPr/>
            <p:nvPr userDrawn="1"/>
          </p:nvGrpSpPr>
          <p:grpSpPr>
            <a:xfrm>
              <a:off x="2753871" y="144052"/>
              <a:ext cx="2066885" cy="319659"/>
              <a:chOff x="7404958" y="72044"/>
              <a:chExt cx="2066885" cy="319659"/>
            </a:xfrm>
          </p:grpSpPr>
          <p:sp>
            <p:nvSpPr>
              <p:cNvPr id="45" name="五边形 4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61" name="组合 60"/>
          <p:cNvGrpSpPr/>
          <p:nvPr/>
        </p:nvGrpSpPr>
        <p:grpSpPr>
          <a:xfrm>
            <a:off x="4030177" y="133543"/>
            <a:ext cx="1944033" cy="440233"/>
            <a:chOff x="121344" y="72044"/>
            <a:chExt cx="2066885" cy="468053"/>
          </a:xfrm>
        </p:grpSpPr>
        <p:sp>
          <p:nvSpPr>
            <p:cNvPr id="62" name="五边形 6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1+#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ppt_x"/>
                                          </p:val>
                                        </p:tav>
                                        <p:tav tm="100000">
                                          <p:val>
                                            <p:strVal val="#ppt_x"/>
                                          </p:val>
                                        </p:tav>
                                      </p:tavLst>
                                    </p:anim>
                                    <p:anim calcmode="lin" valueType="num">
                                      <p:cBhvr additive="base">
                                        <p:cTn id="13" dur="250" fill="hold"/>
                                        <p:tgtEl>
                                          <p:spTgt spid="6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ppt_x"/>
                                          </p:val>
                                        </p:tav>
                                        <p:tav tm="100000">
                                          <p:val>
                                            <p:strVal val="#ppt_x"/>
                                          </p:val>
                                        </p:tav>
                                      </p:tavLst>
                                    </p:anim>
                                    <p:anim calcmode="lin" valueType="num">
                                      <p:cBhvr additive="base">
                                        <p:cTn id="18" dur="2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50" fill="hold"/>
                                        <p:tgtEl>
                                          <p:spTgt spid="11"/>
                                        </p:tgtEl>
                                        <p:attrNameLst>
                                          <p:attrName>ppt_x</p:attrName>
                                        </p:attrNameLst>
                                      </p:cBhvr>
                                      <p:tavLst>
                                        <p:tav tm="0">
                                          <p:val>
                                            <p:strVal val="#ppt_x"/>
                                          </p:val>
                                        </p:tav>
                                        <p:tav tm="100000">
                                          <p:val>
                                            <p:strVal val="#ppt_x"/>
                                          </p:val>
                                        </p:tav>
                                      </p:tavLst>
                                    </p:anim>
                                    <p:anim calcmode="lin" valueType="num">
                                      <p:cBhvr additive="base">
                                        <p:cTn id="33" dur="2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6" presetClass="emph" presetSubtype="0" fill="hold" nodeType="afterEffect">
                                  <p:stCondLst>
                                    <p:cond delay="0"/>
                                  </p:stCondLst>
                                  <p:childTnLst>
                                    <p:animEffect transition="out" filter="fade">
                                      <p:cBhvr>
                                        <p:cTn id="56" dur="250" tmFilter="0, 0; .2, .5; .8, .5; 1, 0"/>
                                        <p:tgtEl>
                                          <p:spTgt spid="5"/>
                                        </p:tgtEl>
                                      </p:cBhvr>
                                    </p:animEffect>
                                    <p:animScale>
                                      <p:cBhvr>
                                        <p:cTn id="57" dur="125" autoRev="1" fill="hold"/>
                                        <p:tgtEl>
                                          <p:spTgt spid="5"/>
                                        </p:tgtEl>
                                      </p:cBhvr>
                                      <p:by x="105000" y="105000"/>
                                    </p:animScale>
                                  </p:childTnLst>
                                </p:cTn>
                              </p:par>
                            </p:childTnLst>
                          </p:cTn>
                        </p:par>
                        <p:par>
                          <p:cTn id="58" fill="hold">
                            <p:stCondLst>
                              <p:cond delay="5500"/>
                            </p:stCondLst>
                            <p:childTnLst>
                              <p:par>
                                <p:cTn id="59" presetID="26" presetClass="emph" presetSubtype="0" fill="hold" nodeType="afterEffect">
                                  <p:stCondLst>
                                    <p:cond delay="0"/>
                                  </p:stCondLst>
                                  <p:childTnLst>
                                    <p:animEffect transition="out" filter="fade">
                                      <p:cBhvr>
                                        <p:cTn id="60" dur="250" tmFilter="0, 0; .2, .5; .8, .5; 1, 0"/>
                                        <p:tgtEl>
                                          <p:spTgt spid="11"/>
                                        </p:tgtEl>
                                      </p:cBhvr>
                                    </p:animEffect>
                                    <p:animScale>
                                      <p:cBhvr>
                                        <p:cTn id="61" dur="125" autoRev="1" fill="hold"/>
                                        <p:tgtEl>
                                          <p:spTgt spid="11"/>
                                        </p:tgtEl>
                                      </p:cBhvr>
                                      <p:by x="105000" y="105000"/>
                                    </p:animScale>
                                  </p:childTnLst>
                                </p:cTn>
                              </p:par>
                            </p:childTnLst>
                          </p:cTn>
                        </p:par>
                        <p:par>
                          <p:cTn id="62" fill="hold">
                            <p:stCondLst>
                              <p:cond delay="6000"/>
                            </p:stCondLst>
                            <p:childTnLst>
                              <p:par>
                                <p:cTn id="63" presetID="26" presetClass="emph" presetSubtype="0" fill="hold" nodeType="afterEffect">
                                  <p:stCondLst>
                                    <p:cond delay="0"/>
                                  </p:stCondLst>
                                  <p:childTnLst>
                                    <p:animEffect transition="out" filter="fade">
                                      <p:cBhvr>
                                        <p:cTn id="64" dur="250" tmFilter="0, 0; .2, .5; .8, .5; 1, 0"/>
                                        <p:tgtEl>
                                          <p:spTgt spid="12"/>
                                        </p:tgtEl>
                                      </p:cBhvr>
                                    </p:animEffect>
                                    <p:animScale>
                                      <p:cBhvr>
                                        <p:cTn id="65" dur="125" autoRev="1" fill="hold"/>
                                        <p:tgtEl>
                                          <p:spTgt spid="12"/>
                                        </p:tgtEl>
                                      </p:cBhvr>
                                      <p:by x="105000" y="105000"/>
                                    </p:animScale>
                                  </p:childTnLst>
                                </p:cTn>
                              </p:par>
                            </p:childTnLst>
                          </p:cTn>
                        </p:par>
                        <p:par>
                          <p:cTn id="66" fill="hold">
                            <p:stCondLst>
                              <p:cond delay="6500"/>
                            </p:stCondLst>
                            <p:childTnLst>
                              <p:par>
                                <p:cTn id="67" presetID="26" presetClass="emph" presetSubtype="0" fill="hold" nodeType="afterEffect">
                                  <p:stCondLst>
                                    <p:cond delay="0"/>
                                  </p:stCondLst>
                                  <p:childTnLst>
                                    <p:animEffect transition="out" filter="fade">
                                      <p:cBhvr>
                                        <p:cTn id="68" dur="250" tmFilter="0, 0; .2, .5; .8, .5; 1, 0"/>
                                        <p:tgtEl>
                                          <p:spTgt spid="13"/>
                                        </p:tgtEl>
                                      </p:cBhvr>
                                    </p:animEffect>
                                    <p:animScale>
                                      <p:cBhvr>
                                        <p:cTn id="6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id-ID" sz="1270"/>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id-ID" sz="1270"/>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id-ID" sz="1270"/>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id-ID" sz="1270"/>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algn="ctr">
              <a:defRPr/>
            </a:pPr>
            <a:r>
              <a:rPr lang="zh-CN" altLang="en-US" sz="1880" dirty="0">
                <a:solidFill>
                  <a:schemeClr val="bg1"/>
                </a:solidFill>
                <a:latin typeface="+mj-ea"/>
                <a:ea typeface="+mj-ea"/>
                <a:sym typeface="宋体" panose="02010600030101010101" pitchFamily="2" charset="-122"/>
              </a:rPr>
              <a:t>添加标题</a:t>
            </a: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algn="ctr">
              <a:defRPr/>
            </a:pPr>
            <a:r>
              <a:rPr lang="zh-CN" altLang="en-US" sz="1880" dirty="0">
                <a:solidFill>
                  <a:schemeClr val="bg1"/>
                </a:solidFill>
                <a:latin typeface="+mj-ea"/>
                <a:ea typeface="+mj-ea"/>
                <a:sym typeface="宋体" panose="02010600030101010101" pitchFamily="2" charset="-122"/>
              </a:rPr>
              <a:t>添加标题</a:t>
            </a: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algn="ctr">
              <a:defRPr/>
            </a:pPr>
            <a:r>
              <a:rPr lang="zh-CN" altLang="en-US" sz="1880" dirty="0">
                <a:solidFill>
                  <a:schemeClr val="bg1"/>
                </a:solidFill>
                <a:latin typeface="+mj-ea"/>
                <a:ea typeface="+mj-ea"/>
                <a:sym typeface="宋体" panose="02010600030101010101" pitchFamily="2" charset="-122"/>
              </a:rPr>
              <a:t>添加标题</a:t>
            </a: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algn="ctr">
              <a:defRPr/>
            </a:pPr>
            <a:r>
              <a:rPr lang="zh-CN" altLang="en-US" sz="1880" dirty="0">
                <a:solidFill>
                  <a:schemeClr val="bg1"/>
                </a:solidFill>
                <a:latin typeface="+mj-ea"/>
                <a:ea typeface="+mj-ea"/>
                <a:sym typeface="宋体" panose="02010600030101010101" pitchFamily="2" charset="-122"/>
              </a:rPr>
              <a:t>添加标题</a:t>
            </a: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2" name="组合 51"/>
          <p:cNvGrpSpPr/>
          <p:nvPr/>
        </p:nvGrpSpPr>
        <p:grpSpPr>
          <a:xfrm>
            <a:off x="-186661" y="167406"/>
            <a:ext cx="9330661" cy="304776"/>
            <a:chOff x="-198457" y="144052"/>
            <a:chExt cx="9920307" cy="324036"/>
          </a:xfrm>
        </p:grpSpPr>
        <p:cxnSp>
          <p:nvCxnSpPr>
            <p:cNvPr id="53" name="直接连接符 52"/>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userDrawn="1"/>
          </p:nvGrpSpPr>
          <p:grpSpPr>
            <a:xfrm>
              <a:off x="-198457" y="144052"/>
              <a:ext cx="2066885" cy="319659"/>
              <a:chOff x="2559580" y="72044"/>
              <a:chExt cx="2066885" cy="319659"/>
            </a:xfrm>
          </p:grpSpPr>
          <p:sp>
            <p:nvSpPr>
              <p:cNvPr id="69" name="五边形 6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1" name="组合 60"/>
            <p:cNvGrpSpPr/>
            <p:nvPr userDrawn="1"/>
          </p:nvGrpSpPr>
          <p:grpSpPr>
            <a:xfrm>
              <a:off x="1273126" y="144052"/>
              <a:ext cx="2066885" cy="319659"/>
              <a:chOff x="4972411" y="72044"/>
              <a:chExt cx="2066885" cy="319659"/>
            </a:xfrm>
          </p:grpSpPr>
          <p:sp>
            <p:nvSpPr>
              <p:cNvPr id="67" name="五边形 6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4" name="组合 63"/>
            <p:cNvGrpSpPr/>
            <p:nvPr userDrawn="1"/>
          </p:nvGrpSpPr>
          <p:grpSpPr>
            <a:xfrm>
              <a:off x="2753871" y="144052"/>
              <a:ext cx="2066885" cy="319659"/>
              <a:chOff x="7404958" y="72044"/>
              <a:chExt cx="2066885" cy="319659"/>
            </a:xfrm>
          </p:grpSpPr>
          <p:sp>
            <p:nvSpPr>
              <p:cNvPr id="65" name="五边形 6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71" name="组合 70"/>
          <p:cNvGrpSpPr/>
          <p:nvPr/>
        </p:nvGrpSpPr>
        <p:grpSpPr>
          <a:xfrm>
            <a:off x="4030177" y="133543"/>
            <a:ext cx="1944033" cy="440233"/>
            <a:chOff x="121344" y="72044"/>
            <a:chExt cx="2066885" cy="468053"/>
          </a:xfrm>
        </p:grpSpPr>
        <p:sp>
          <p:nvSpPr>
            <p:cNvPr id="72" name="五边形 7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 fill="hold"/>
                                        <p:tgtEl>
                                          <p:spTgt spid="52"/>
                                        </p:tgtEl>
                                        <p:attrNameLst>
                                          <p:attrName>ppt_x</p:attrName>
                                        </p:attrNameLst>
                                      </p:cBhvr>
                                      <p:tavLst>
                                        <p:tav tm="0">
                                          <p:val>
                                            <p:strVal val="1+#ppt_w/2"/>
                                          </p:val>
                                        </p:tav>
                                        <p:tav tm="100000">
                                          <p:val>
                                            <p:strVal val="#ppt_x"/>
                                          </p:val>
                                        </p:tav>
                                      </p:tavLst>
                                    </p:anim>
                                    <p:anim calcmode="lin" valueType="num">
                                      <p:cBhvr additive="base">
                                        <p:cTn id="8" dur="25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p:tgtEl>
                                          <p:spTgt spid="23"/>
                                        </p:tgtEl>
                                        <p:attrNameLst>
                                          <p:attrName>ppt_x</p:attrName>
                                        </p:attrNameLst>
                                      </p:cBhvr>
                                      <p:tavLst>
                                        <p:tav tm="0">
                                          <p:val>
                                            <p:strVal val="#ppt_x-#ppt_w*1.125000"/>
                                          </p:val>
                                        </p:tav>
                                        <p:tav tm="100000">
                                          <p:val>
                                            <p:strVal val="#ppt_x"/>
                                          </p:val>
                                        </p:tav>
                                      </p:tavLst>
                                    </p:anim>
                                    <p:animEffect transition="in" filter="wipe(right)">
                                      <p:cBhvr>
                                        <p:cTn id="18" dur="25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250"/>
                                        <p:tgtEl>
                                          <p:spTgt spid="4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animEffect transition="in" filter="fade">
                                      <p:cBhvr>
                                        <p:cTn id="27" dur="25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250"/>
                                        <p:tgtEl>
                                          <p:spTgt spid="57"/>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250"/>
                                        <p:tgtEl>
                                          <p:spTgt spid="24"/>
                                        </p:tgtEl>
                                        <p:attrNameLst>
                                          <p:attrName>ppt_x</p:attrName>
                                        </p:attrNameLst>
                                      </p:cBhvr>
                                      <p:tavLst>
                                        <p:tav tm="0">
                                          <p:val>
                                            <p:strVal val="#ppt_x-#ppt_w*1.125000"/>
                                          </p:val>
                                        </p:tav>
                                        <p:tav tm="100000">
                                          <p:val>
                                            <p:strVal val="#ppt_x"/>
                                          </p:val>
                                        </p:tav>
                                      </p:tavLst>
                                    </p:anim>
                                    <p:animEffect transition="in" filter="wipe(right)">
                                      <p:cBhvr>
                                        <p:cTn id="35" dur="250"/>
                                        <p:tgtEl>
                                          <p:spTgt spid="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250"/>
                                        <p:tgtEl>
                                          <p:spTgt spid="42"/>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250" fill="hold"/>
                                        <p:tgtEl>
                                          <p:spTgt spid="3"/>
                                        </p:tgtEl>
                                        <p:attrNameLst>
                                          <p:attrName>ppt_w</p:attrName>
                                        </p:attrNameLst>
                                      </p:cBhvr>
                                      <p:tavLst>
                                        <p:tav tm="0">
                                          <p:val>
                                            <p:fltVal val="0"/>
                                          </p:val>
                                        </p:tav>
                                        <p:tav tm="100000">
                                          <p:val>
                                            <p:strVal val="#ppt_w"/>
                                          </p:val>
                                        </p:tav>
                                      </p:tavLst>
                                    </p:anim>
                                    <p:anim calcmode="lin" valueType="num">
                                      <p:cBhvr>
                                        <p:cTn id="43" dur="250" fill="hold"/>
                                        <p:tgtEl>
                                          <p:spTgt spid="3"/>
                                        </p:tgtEl>
                                        <p:attrNameLst>
                                          <p:attrName>ppt_h</p:attrName>
                                        </p:attrNameLst>
                                      </p:cBhvr>
                                      <p:tavLst>
                                        <p:tav tm="0">
                                          <p:val>
                                            <p:fltVal val="0"/>
                                          </p:val>
                                        </p:tav>
                                        <p:tav tm="100000">
                                          <p:val>
                                            <p:strVal val="#ppt_h"/>
                                          </p:val>
                                        </p:tav>
                                      </p:tavLst>
                                    </p:anim>
                                    <p:animEffect transition="in" filter="fade">
                                      <p:cBhvr>
                                        <p:cTn id="44" dur="25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250"/>
                                        <p:tgtEl>
                                          <p:spTgt spid="48"/>
                                        </p:tgtEl>
                                      </p:cBhvr>
                                    </p:animEffect>
                                  </p:childTnLst>
                                </p:cTn>
                              </p:par>
                            </p:childTnLst>
                          </p:cTn>
                        </p:par>
                        <p:par>
                          <p:cTn id="48" fill="hold">
                            <p:stCondLst>
                              <p:cond delay="3000"/>
                            </p:stCondLst>
                            <p:childTnLst>
                              <p:par>
                                <p:cTn id="49" presetID="1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50"/>
                                        <p:tgtEl>
                                          <p:spTgt spid="25"/>
                                        </p:tgtEl>
                                        <p:attrNameLst>
                                          <p:attrName>ppt_x</p:attrName>
                                        </p:attrNameLst>
                                      </p:cBhvr>
                                      <p:tavLst>
                                        <p:tav tm="0">
                                          <p:val>
                                            <p:strVal val="#ppt_x-#ppt_w*1.125000"/>
                                          </p:val>
                                        </p:tav>
                                        <p:tav tm="100000">
                                          <p:val>
                                            <p:strVal val="#ppt_x"/>
                                          </p:val>
                                        </p:tav>
                                      </p:tavLst>
                                    </p:anim>
                                    <p:animEffect transition="in" filter="wipe(right)">
                                      <p:cBhvr>
                                        <p:cTn id="52" dur="250"/>
                                        <p:tgtEl>
                                          <p:spTgt spid="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250"/>
                                        <p:tgtEl>
                                          <p:spTgt spid="44"/>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250" fill="hold"/>
                                        <p:tgtEl>
                                          <p:spTgt spid="4"/>
                                        </p:tgtEl>
                                        <p:attrNameLst>
                                          <p:attrName>ppt_w</p:attrName>
                                        </p:attrNameLst>
                                      </p:cBhvr>
                                      <p:tavLst>
                                        <p:tav tm="0">
                                          <p:val>
                                            <p:fltVal val="0"/>
                                          </p:val>
                                        </p:tav>
                                        <p:tav tm="100000">
                                          <p:val>
                                            <p:strVal val="#ppt_w"/>
                                          </p:val>
                                        </p:tav>
                                      </p:tavLst>
                                    </p:anim>
                                    <p:anim calcmode="lin" valueType="num">
                                      <p:cBhvr>
                                        <p:cTn id="60" dur="250" fill="hold"/>
                                        <p:tgtEl>
                                          <p:spTgt spid="4"/>
                                        </p:tgtEl>
                                        <p:attrNameLst>
                                          <p:attrName>ppt_h</p:attrName>
                                        </p:attrNameLst>
                                      </p:cBhvr>
                                      <p:tavLst>
                                        <p:tav tm="0">
                                          <p:val>
                                            <p:fltVal val="0"/>
                                          </p:val>
                                        </p:tav>
                                        <p:tav tm="100000">
                                          <p:val>
                                            <p:strVal val="#ppt_h"/>
                                          </p:val>
                                        </p:tav>
                                      </p:tavLst>
                                    </p:anim>
                                    <p:animEffect transition="in" filter="fade">
                                      <p:cBhvr>
                                        <p:cTn id="61" dur="250"/>
                                        <p:tgtEl>
                                          <p:spTgt spid="4"/>
                                        </p:tgtEl>
                                      </p:cBhvr>
                                    </p:animEffect>
                                  </p:childTnLst>
                                </p:cTn>
                              </p:par>
                              <p:par>
                                <p:cTn id="62" presetID="22" presetClass="entr" presetSubtype="8"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250"/>
                                        <p:tgtEl>
                                          <p:spTgt spid="76"/>
                                        </p:tgtEl>
                                      </p:cBhvr>
                                    </p:animEffect>
                                  </p:childTnLst>
                                </p:cTn>
                              </p:par>
                            </p:childTnLst>
                          </p:cTn>
                        </p:par>
                        <p:par>
                          <p:cTn id="65" fill="hold">
                            <p:stCondLst>
                              <p:cond delay="4000"/>
                            </p:stCondLst>
                            <p:childTnLst>
                              <p:par>
                                <p:cTn id="66" presetID="1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250"/>
                                        <p:tgtEl>
                                          <p:spTgt spid="22"/>
                                        </p:tgtEl>
                                        <p:attrNameLst>
                                          <p:attrName>ppt_x</p:attrName>
                                        </p:attrNameLst>
                                      </p:cBhvr>
                                      <p:tavLst>
                                        <p:tav tm="0">
                                          <p:val>
                                            <p:strVal val="#ppt_x-#ppt_w*1.125000"/>
                                          </p:val>
                                        </p:tav>
                                        <p:tav tm="100000">
                                          <p:val>
                                            <p:strVal val="#ppt_x"/>
                                          </p:val>
                                        </p:tav>
                                      </p:tavLst>
                                    </p:anim>
                                    <p:animEffect transition="in" filter="wipe(right)">
                                      <p:cBhvr>
                                        <p:cTn id="69" dur="25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250"/>
                                        <p:tgtEl>
                                          <p:spTgt spid="45"/>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250" fill="hold"/>
                                        <p:tgtEl>
                                          <p:spTgt spid="5"/>
                                        </p:tgtEl>
                                        <p:attrNameLst>
                                          <p:attrName>ppt_w</p:attrName>
                                        </p:attrNameLst>
                                      </p:cBhvr>
                                      <p:tavLst>
                                        <p:tav tm="0">
                                          <p:val>
                                            <p:fltVal val="0"/>
                                          </p:val>
                                        </p:tav>
                                        <p:tav tm="100000">
                                          <p:val>
                                            <p:strVal val="#ppt_w"/>
                                          </p:val>
                                        </p:tav>
                                      </p:tavLst>
                                    </p:anim>
                                    <p:anim calcmode="lin" valueType="num">
                                      <p:cBhvr>
                                        <p:cTn id="77" dur="250" fill="hold"/>
                                        <p:tgtEl>
                                          <p:spTgt spid="5"/>
                                        </p:tgtEl>
                                        <p:attrNameLst>
                                          <p:attrName>ppt_h</p:attrName>
                                        </p:attrNameLst>
                                      </p:cBhvr>
                                      <p:tavLst>
                                        <p:tav tm="0">
                                          <p:val>
                                            <p:fltVal val="0"/>
                                          </p:val>
                                        </p:tav>
                                        <p:tav tm="100000">
                                          <p:val>
                                            <p:strVal val="#ppt_h"/>
                                          </p:val>
                                        </p:tav>
                                      </p:tavLst>
                                    </p:anim>
                                    <p:animEffect transition="in" filter="fade">
                                      <p:cBhvr>
                                        <p:cTn id="78" dur="250"/>
                                        <p:tgtEl>
                                          <p:spTgt spid="5"/>
                                        </p:tgtEl>
                                      </p:cBhvr>
                                    </p:animEffect>
                                  </p:childTnLst>
                                </p:cTn>
                              </p:par>
                              <p:par>
                                <p:cTn id="79" presetID="22" presetClass="entr" presetSubtype="8"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608490" y="1650922"/>
            <a:ext cx="1467953" cy="1627384"/>
            <a:chOff x="7025441" y="1775328"/>
            <a:chExt cx="1560720" cy="1730226"/>
          </a:xfrm>
        </p:grpSpPr>
        <p:sp>
          <p:nvSpPr>
            <p:cNvPr id="5"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6"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7" name="组合 54"/>
            <p:cNvGrpSpPr/>
            <p:nvPr/>
          </p:nvGrpSpPr>
          <p:grpSpPr bwMode="auto">
            <a:xfrm>
              <a:off x="7472407" y="2325291"/>
              <a:ext cx="1074720" cy="945118"/>
              <a:chOff x="688976" y="7240588"/>
              <a:chExt cx="519113" cy="461963"/>
            </a:xfrm>
          </p:grpSpPr>
          <p:sp>
            <p:nvSpPr>
              <p:cNvPr id="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9"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0"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11" name="组合 10"/>
          <p:cNvGrpSpPr/>
          <p:nvPr/>
        </p:nvGrpSpPr>
        <p:grpSpPr>
          <a:xfrm>
            <a:off x="4752673" y="2662751"/>
            <a:ext cx="1492784" cy="1627384"/>
            <a:chOff x="5052347" y="2851099"/>
            <a:chExt cx="1587120" cy="1730226"/>
          </a:xfrm>
        </p:grpSpPr>
        <p:sp>
          <p:nvSpPr>
            <p:cNvPr id="12"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1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a:defRPr/>
              </a:pPr>
              <a:endParaRPr lang="zh-CN" altLang="en-US" sz="1270"/>
            </a:p>
          </p:txBody>
        </p:sp>
        <p:grpSp>
          <p:nvGrpSpPr>
            <p:cNvPr id="14" name="组合 58"/>
            <p:cNvGrpSpPr/>
            <p:nvPr/>
          </p:nvGrpSpPr>
          <p:grpSpPr bwMode="auto">
            <a:xfrm>
              <a:off x="5579937" y="3412927"/>
              <a:ext cx="1059530" cy="943868"/>
              <a:chOff x="5405438" y="6815138"/>
              <a:chExt cx="511175" cy="460375"/>
            </a:xfrm>
          </p:grpSpPr>
          <p:sp>
            <p:nvSpPr>
              <p:cNvPr id="15"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18" name="组合 17"/>
          <p:cNvGrpSpPr/>
          <p:nvPr/>
        </p:nvGrpSpPr>
        <p:grpSpPr>
          <a:xfrm>
            <a:off x="1041041" y="2662751"/>
            <a:ext cx="1468236" cy="1627384"/>
            <a:chOff x="1106160" y="2851099"/>
            <a:chExt cx="1561020" cy="1730226"/>
          </a:xfrm>
        </p:grpSpPr>
        <p:sp>
          <p:nvSpPr>
            <p:cNvPr id="19"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0"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1" name="组合 62"/>
            <p:cNvGrpSpPr/>
            <p:nvPr/>
          </p:nvGrpSpPr>
          <p:grpSpPr bwMode="auto">
            <a:xfrm>
              <a:off x="1607650" y="3392924"/>
              <a:ext cx="1059530" cy="963871"/>
              <a:chOff x="5722963" y="2742165"/>
              <a:chExt cx="500063" cy="460375"/>
            </a:xfrm>
          </p:grpSpPr>
          <p:sp>
            <p:nvSpPr>
              <p:cNvPr id="22"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25" name="组合 24"/>
          <p:cNvGrpSpPr/>
          <p:nvPr/>
        </p:nvGrpSpPr>
        <p:grpSpPr>
          <a:xfrm>
            <a:off x="2896858" y="1650922"/>
            <a:ext cx="1467953" cy="1627384"/>
            <a:chOff x="3079254" y="1775328"/>
            <a:chExt cx="1560720" cy="1730226"/>
          </a:xfrm>
        </p:grpSpPr>
        <p:sp>
          <p:nvSpPr>
            <p:cNvPr id="26"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7"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a:defRPr/>
              </a:pPr>
              <a:endParaRPr lang="zh-CN" altLang="en-US" sz="1270"/>
            </a:p>
          </p:txBody>
        </p:sp>
        <p:grpSp>
          <p:nvGrpSpPr>
            <p:cNvPr id="28" name="组合 66"/>
            <p:cNvGrpSpPr/>
            <p:nvPr/>
          </p:nvGrpSpPr>
          <p:grpSpPr bwMode="auto">
            <a:xfrm>
              <a:off x="3564679" y="2331542"/>
              <a:ext cx="1067125" cy="950119"/>
              <a:chOff x="952501" y="6013451"/>
              <a:chExt cx="511175" cy="460375"/>
            </a:xfrm>
          </p:grpSpPr>
          <p:sp>
            <p:nvSpPr>
              <p:cNvPr id="2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2" name="组合 98"/>
          <p:cNvGrpSpPr/>
          <p:nvPr/>
        </p:nvGrpSpPr>
        <p:grpSpPr bwMode="auto">
          <a:xfrm>
            <a:off x="886454" y="1711967"/>
            <a:ext cx="1804988" cy="787154"/>
            <a:chOff x="3508035" y="4207856"/>
            <a:chExt cx="2407376" cy="1063141"/>
          </a:xfrm>
        </p:grpSpPr>
        <p:sp>
          <p:nvSpPr>
            <p:cNvPr id="3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5" name="组合 98"/>
          <p:cNvGrpSpPr/>
          <p:nvPr/>
        </p:nvGrpSpPr>
        <p:grpSpPr bwMode="auto">
          <a:xfrm>
            <a:off x="4752674" y="1711967"/>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p:nvPr/>
        </p:nvGrpSpPr>
        <p:grpSpPr bwMode="auto">
          <a:xfrm>
            <a:off x="2879430" y="3401412"/>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41" name="组合 98"/>
          <p:cNvGrpSpPr/>
          <p:nvPr/>
        </p:nvGrpSpPr>
        <p:grpSpPr bwMode="auto">
          <a:xfrm>
            <a:off x="6745650" y="3401412"/>
            <a:ext cx="1804988" cy="787154"/>
            <a:chOff x="3508035" y="4207856"/>
            <a:chExt cx="2407376" cy="1063141"/>
          </a:xfrm>
        </p:grpSpPr>
        <p:sp>
          <p:nvSpPr>
            <p:cNvPr id="4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3"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487908" cy="646331"/>
          </a:xfrm>
          <a:prstGeom prst="rect">
            <a:avLst/>
          </a:prstGeom>
          <a:noFill/>
        </p:spPr>
        <p:txBody>
          <a:bodyPr wrap="none" rtlCol="0">
            <a:spAutoFit/>
          </a:bodyPr>
          <a:lstStyle/>
          <a:p>
            <a:r>
              <a:rPr lang="zh-CN" altLang="en-US" sz="3600" b="1" dirty="0">
                <a:solidFill>
                  <a:schemeClr val="accent3"/>
                </a:solidFill>
              </a:rPr>
              <a:t>目   录</a:t>
            </a: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Scale>
                                      <p:cBhvr>
                                        <p:cTn id="21"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18"/>
                                        </p:tgtEl>
                                        <p:attrNameLst>
                                          <p:attrName>ppt_x</p:attrName>
                                          <p:attrName>ppt_y</p:attrName>
                                        </p:attrNameLst>
                                      </p:cBhvr>
                                    </p:animMotion>
                                    <p:animEffect transition="in" filter="fade">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3000"/>
                            </p:stCondLst>
                            <p:childTnLst>
                              <p:par>
                                <p:cTn id="29" presetID="5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Scale>
                                      <p:cBhvr>
                                        <p:cTn id="31"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25"/>
                                        </p:tgtEl>
                                        <p:attrNameLst>
                                          <p:attrName>ppt_x</p:attrName>
                                          <p:attrName>ppt_y</p:attrName>
                                        </p:attrNameLst>
                                      </p:cBhvr>
                                    </p:animMotion>
                                    <p:animEffect transition="in" filter="fade">
                                      <p:cBhvr>
                                        <p:cTn id="33" dur="500"/>
                                        <p:tgtEl>
                                          <p:spTgt spid="25"/>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4000"/>
                            </p:stCondLst>
                            <p:childTnLst>
                              <p:par>
                                <p:cTn id="39" presetID="5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Scale>
                                      <p:cBhvr>
                                        <p:cTn id="41"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11"/>
                                        </p:tgtEl>
                                        <p:attrNameLst>
                                          <p:attrName>ppt_x</p:attrName>
                                          <p:attrName>ppt_y</p:attrName>
                                        </p:attrNameLst>
                                      </p:cBhvr>
                                    </p:animMotion>
                                    <p:animEffect transition="in" filter="fade">
                                      <p:cBhvr>
                                        <p:cTn id="43" dur="500"/>
                                        <p:tgtEl>
                                          <p:spTgt spid="11"/>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Scale>
                                      <p:cBhvr>
                                        <p:cTn id="5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4"/>
                                        </p:tgtEl>
                                        <p:attrNameLst>
                                          <p:attrName>ppt_x</p:attrName>
                                          <p:attrName>ppt_y</p:attrName>
                                        </p:attrNameLst>
                                      </p:cBhvr>
                                    </p:animMotion>
                                    <p:animEffect transition="in" filter="fade">
                                      <p:cBhvr>
                                        <p:cTn id="53" dur="500"/>
                                        <p:tgtEl>
                                          <p:spTgt spid="4"/>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p:nvPr/>
        </p:nvGrpSpPr>
        <p:grpSpPr bwMode="auto">
          <a:xfrm>
            <a:off x="2156097" y="1339909"/>
            <a:ext cx="2620464" cy="2589108"/>
            <a:chOff x="1688134" y="1260177"/>
            <a:chExt cx="1807054" cy="1784627"/>
          </a:xfrm>
        </p:grpSpPr>
        <p:sp>
          <p:nvSpPr>
            <p:cNvPr id="47" name="椭圆 46"/>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pic>
          <p:nvPicPr>
            <p:cNvPr id="48" name="Picture 2"/>
            <p:cNvPicPr>
              <a:picLocks noChangeAspect="1" noChangeArrowheads="1"/>
            </p:cNvPicPr>
            <p:nvPr/>
          </p:nvPicPr>
          <p:blipFill>
            <a:blip r:embed="rId3"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3" name="组合 48"/>
          <p:cNvGrpSpPr/>
          <p:nvPr/>
        </p:nvGrpSpPr>
        <p:grpSpPr bwMode="auto">
          <a:xfrm>
            <a:off x="764489" y="959158"/>
            <a:ext cx="1699195" cy="1678291"/>
            <a:chOff x="1688134" y="1260177"/>
            <a:chExt cx="1807054" cy="1784627"/>
          </a:xfrm>
        </p:grpSpPr>
        <p:sp>
          <p:nvSpPr>
            <p:cNvPr id="50" name="椭圆 49"/>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pic>
          <p:nvPicPr>
            <p:cNvPr id="51" name="Picture 2" descr="C:\Documents and Settings\Administrator\桌面\图片4.png"/>
            <p:cNvPicPr>
              <a:picLocks noChangeAspect="1" noChangeArrowheads="1"/>
            </p:cNvPicPr>
            <p:nvPr/>
          </p:nvPicPr>
          <p:blipFill>
            <a:blip r:embed="rId4" cstate="screen"/>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4" name="组合 51"/>
          <p:cNvGrpSpPr/>
          <p:nvPr/>
        </p:nvGrpSpPr>
        <p:grpSpPr bwMode="auto">
          <a:xfrm>
            <a:off x="2018728" y="3460170"/>
            <a:ext cx="1227363" cy="1210938"/>
            <a:chOff x="1404541" y="3428370"/>
            <a:chExt cx="1807054" cy="1784627"/>
          </a:xfrm>
        </p:grpSpPr>
        <p:grpSp>
          <p:nvGrpSpPr>
            <p:cNvPr id="15422" name="组合 52"/>
            <p:cNvGrpSpPr/>
            <p:nvPr/>
          </p:nvGrpSpPr>
          <p:grpSpPr bwMode="auto">
            <a:xfrm>
              <a:off x="1404541" y="3428370"/>
              <a:ext cx="1807054" cy="1784627"/>
              <a:chOff x="1273440" y="3314664"/>
              <a:chExt cx="1807054" cy="1784627"/>
            </a:xfrm>
          </p:grpSpPr>
          <p:sp>
            <p:nvSpPr>
              <p:cNvPr id="55" name="椭圆 54"/>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sp>
            <p:nvSpPr>
              <p:cNvPr id="56" name="椭圆 55"/>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accent4"/>
                  </a:solidFill>
                </a:endParaRPr>
              </a:p>
            </p:txBody>
          </p:sp>
        </p:grpSp>
        <p:sp>
          <p:nvSpPr>
            <p:cNvPr id="54"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组合 56"/>
          <p:cNvGrpSpPr>
            <a:grpSpLocks noChangeAspect="1"/>
          </p:cNvGrpSpPr>
          <p:nvPr/>
        </p:nvGrpSpPr>
        <p:grpSpPr bwMode="auto">
          <a:xfrm>
            <a:off x="5284229" y="3351172"/>
            <a:ext cx="3080351" cy="731639"/>
            <a:chOff x="5192066" y="1951081"/>
            <a:chExt cx="3051631" cy="724443"/>
          </a:xfrm>
        </p:grpSpPr>
        <p:grpSp>
          <p:nvGrpSpPr>
            <p:cNvPr id="15404" name="组合 57"/>
            <p:cNvGrpSpPr/>
            <p:nvPr/>
          </p:nvGrpSpPr>
          <p:grpSpPr bwMode="auto">
            <a:xfrm>
              <a:off x="5192066" y="1951081"/>
              <a:ext cx="3051631" cy="724443"/>
              <a:chOff x="5076057" y="2427734"/>
              <a:chExt cx="2880320" cy="526345"/>
            </a:xfrm>
          </p:grpSpPr>
          <p:sp>
            <p:nvSpPr>
              <p:cNvPr id="64" name="矩形 63"/>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5"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6"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7"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405" name="组合 58"/>
            <p:cNvGrpSpPr/>
            <p:nvPr/>
          </p:nvGrpSpPr>
          <p:grpSpPr bwMode="auto">
            <a:xfrm>
              <a:off x="6386716" y="1990699"/>
              <a:ext cx="1478799" cy="608877"/>
              <a:chOff x="606331" y="1409613"/>
              <a:chExt cx="1478799" cy="608877"/>
            </a:xfrm>
          </p:grpSpPr>
          <p:sp>
            <p:nvSpPr>
              <p:cNvPr id="15408" name="TextBox 61"/>
              <p:cNvSpPr txBox="1">
                <a:spLocks noChangeArrowheads="1"/>
              </p:cNvSpPr>
              <p:nvPr/>
            </p:nvSpPr>
            <p:spPr bwMode="auto">
              <a:xfrm>
                <a:off x="606331" y="1409613"/>
                <a:ext cx="945211" cy="3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505">
                    <a:solidFill>
                      <a:schemeClr val="bg1"/>
                    </a:solidFill>
                    <a:latin typeface="微软雅黑" panose="020B0503020204020204" pitchFamily="34" charset="-122"/>
                  </a:rPr>
                  <a:t>添加标题</a:t>
                </a:r>
              </a:p>
            </p:txBody>
          </p:sp>
          <p:sp>
            <p:nvSpPr>
              <p:cNvPr id="15409" name="TextBox 62"/>
              <p:cNvSpPr txBox="1">
                <a:spLocks noChangeArrowheads="1"/>
              </p:cNvSpPr>
              <p:nvPr/>
            </p:nvSpPr>
            <p:spPr bwMode="auto">
              <a:xfrm>
                <a:off x="606331" y="1668918"/>
                <a:ext cx="1478799" cy="34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845">
                    <a:solidFill>
                      <a:schemeClr val="bg1"/>
                    </a:solidFill>
                    <a:latin typeface="微软雅黑" panose="020B0503020204020204" pitchFamily="34" charset="-122"/>
                  </a:rPr>
                  <a:t>单击添加文本单击添加文本</a:t>
                </a:r>
                <a:endParaRPr lang="en-US" altLang="zh-CN" sz="845">
                  <a:solidFill>
                    <a:schemeClr val="bg1"/>
                  </a:solidFill>
                  <a:latin typeface="微软雅黑" panose="020B0503020204020204" pitchFamily="34" charset="-122"/>
                </a:endParaRPr>
              </a:p>
              <a:p>
                <a:r>
                  <a:rPr lang="zh-CN" altLang="en-US" sz="845">
                    <a:solidFill>
                      <a:schemeClr val="bg1"/>
                    </a:solidFill>
                    <a:latin typeface="微软雅黑" panose="020B0503020204020204" pitchFamily="34" charset="-122"/>
                  </a:rPr>
                  <a:t>单击添加文本单击添加文本</a:t>
                </a:r>
              </a:p>
            </p:txBody>
          </p:sp>
        </p:grpSp>
        <p:cxnSp>
          <p:nvCxnSpPr>
            <p:cNvPr id="60" name="直接连接符 59"/>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defTabSz="910590">
                <a:defRPr/>
              </a:pPr>
              <a:endParaRPr lang="zh-CN" altLang="en-US" sz="1270"/>
            </a:p>
          </p:txBody>
        </p:sp>
      </p:grpSp>
      <p:grpSp>
        <p:nvGrpSpPr>
          <p:cNvPr id="9" name="组合 67"/>
          <p:cNvGrpSpPr>
            <a:grpSpLocks noChangeAspect="1"/>
          </p:cNvGrpSpPr>
          <p:nvPr/>
        </p:nvGrpSpPr>
        <p:grpSpPr bwMode="auto">
          <a:xfrm>
            <a:off x="5284229" y="1251814"/>
            <a:ext cx="3080351" cy="731639"/>
            <a:chOff x="5192066" y="2914588"/>
            <a:chExt cx="3051631" cy="724443"/>
          </a:xfrm>
        </p:grpSpPr>
        <p:grpSp>
          <p:nvGrpSpPr>
            <p:cNvPr id="15386" name="组合 68"/>
            <p:cNvGrpSpPr/>
            <p:nvPr/>
          </p:nvGrpSpPr>
          <p:grpSpPr bwMode="auto">
            <a:xfrm>
              <a:off x="5192066" y="2914588"/>
              <a:ext cx="3051631" cy="724443"/>
              <a:chOff x="5076057" y="2427734"/>
              <a:chExt cx="2880320" cy="526345"/>
            </a:xfrm>
          </p:grpSpPr>
          <p:sp>
            <p:nvSpPr>
              <p:cNvPr id="77" name="矩形 76"/>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8"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9"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0"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387" name="组合 69"/>
            <p:cNvGrpSpPr/>
            <p:nvPr/>
          </p:nvGrpSpPr>
          <p:grpSpPr bwMode="auto">
            <a:xfrm>
              <a:off x="6386716" y="2954206"/>
              <a:ext cx="1478799" cy="608877"/>
              <a:chOff x="606331" y="1409613"/>
              <a:chExt cx="1478799" cy="608877"/>
            </a:xfrm>
          </p:grpSpPr>
          <p:sp>
            <p:nvSpPr>
              <p:cNvPr id="15390" name="TextBox 74"/>
              <p:cNvSpPr txBox="1">
                <a:spLocks noChangeArrowheads="1"/>
              </p:cNvSpPr>
              <p:nvPr/>
            </p:nvSpPr>
            <p:spPr bwMode="auto">
              <a:xfrm>
                <a:off x="606331" y="1409613"/>
                <a:ext cx="945211" cy="3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505">
                    <a:solidFill>
                      <a:schemeClr val="bg1"/>
                    </a:solidFill>
                    <a:latin typeface="微软雅黑" panose="020B0503020204020204" pitchFamily="34" charset="-122"/>
                  </a:rPr>
                  <a:t>添加标题</a:t>
                </a:r>
              </a:p>
            </p:txBody>
          </p:sp>
          <p:sp>
            <p:nvSpPr>
              <p:cNvPr id="15391" name="TextBox 75"/>
              <p:cNvSpPr txBox="1">
                <a:spLocks noChangeArrowheads="1"/>
              </p:cNvSpPr>
              <p:nvPr/>
            </p:nvSpPr>
            <p:spPr bwMode="auto">
              <a:xfrm>
                <a:off x="606331" y="1668918"/>
                <a:ext cx="1478799" cy="34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845">
                    <a:solidFill>
                      <a:schemeClr val="bg1"/>
                    </a:solidFill>
                    <a:latin typeface="微软雅黑" panose="020B0503020204020204" pitchFamily="34" charset="-122"/>
                  </a:rPr>
                  <a:t>单击添加文本单击添加文本</a:t>
                </a:r>
                <a:endParaRPr lang="en-US" altLang="zh-CN" sz="845">
                  <a:solidFill>
                    <a:schemeClr val="bg1"/>
                  </a:solidFill>
                  <a:latin typeface="微软雅黑" panose="020B0503020204020204" pitchFamily="34" charset="-122"/>
                </a:endParaRPr>
              </a:p>
              <a:p>
                <a:r>
                  <a:rPr lang="zh-CN" altLang="en-US" sz="845">
                    <a:solidFill>
                      <a:schemeClr val="bg1"/>
                    </a:solidFill>
                    <a:latin typeface="微软雅黑" panose="020B0503020204020204" pitchFamily="34" charset="-122"/>
                  </a:rPr>
                  <a:t>单击添加文本单击添加文本</a:t>
                </a:r>
              </a:p>
            </p:txBody>
          </p:sp>
        </p:grpSp>
        <p:cxnSp>
          <p:nvCxnSpPr>
            <p:cNvPr id="71" name="直接连接符 70"/>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73"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defTabSz="910590">
                  <a:defRPr/>
                </a:pPr>
                <a:endParaRPr lang="zh-CN" altLang="en-US" sz="1270"/>
              </a:p>
            </p:txBody>
          </p:sp>
          <p:sp>
            <p:nvSpPr>
              <p:cNvPr id="74"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defTabSz="910590">
                  <a:defRPr/>
                </a:pPr>
                <a:endParaRPr lang="zh-CN" altLang="en-US" sz="1270"/>
              </a:p>
            </p:txBody>
          </p:sp>
        </p:grpSp>
      </p:grpSp>
      <p:grpSp>
        <p:nvGrpSpPr>
          <p:cNvPr id="13" name="组合 80"/>
          <p:cNvGrpSpPr>
            <a:grpSpLocks noChangeAspect="1"/>
          </p:cNvGrpSpPr>
          <p:nvPr/>
        </p:nvGrpSpPr>
        <p:grpSpPr bwMode="auto">
          <a:xfrm>
            <a:off x="5284229" y="2311945"/>
            <a:ext cx="3080351" cy="730146"/>
            <a:chOff x="5192066" y="3878095"/>
            <a:chExt cx="3051631" cy="724443"/>
          </a:xfrm>
        </p:grpSpPr>
        <p:grpSp>
          <p:nvGrpSpPr>
            <p:cNvPr id="15368" name="组合 81"/>
            <p:cNvGrpSpPr/>
            <p:nvPr/>
          </p:nvGrpSpPr>
          <p:grpSpPr bwMode="auto">
            <a:xfrm>
              <a:off x="5192066" y="3878095"/>
              <a:ext cx="3051631" cy="724443"/>
              <a:chOff x="5076057" y="2427734"/>
              <a:chExt cx="2880320" cy="526345"/>
            </a:xfrm>
          </p:grpSpPr>
          <p:sp>
            <p:nvSpPr>
              <p:cNvPr id="88" name="矩形 87"/>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9"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90"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91"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369" name="组合 82"/>
            <p:cNvGrpSpPr/>
            <p:nvPr/>
          </p:nvGrpSpPr>
          <p:grpSpPr bwMode="auto">
            <a:xfrm>
              <a:off x="6386716" y="3917713"/>
              <a:ext cx="1478799" cy="609592"/>
              <a:chOff x="606331" y="1409613"/>
              <a:chExt cx="1478799" cy="609592"/>
            </a:xfrm>
          </p:grpSpPr>
          <p:sp>
            <p:nvSpPr>
              <p:cNvPr id="15372" name="TextBox 85"/>
              <p:cNvSpPr txBox="1">
                <a:spLocks noChangeArrowheads="1"/>
              </p:cNvSpPr>
              <p:nvPr/>
            </p:nvSpPr>
            <p:spPr bwMode="auto">
              <a:xfrm>
                <a:off x="606331" y="1409613"/>
                <a:ext cx="945211"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505">
                    <a:solidFill>
                      <a:schemeClr val="bg1"/>
                    </a:solidFill>
                    <a:latin typeface="微软雅黑" panose="020B0503020204020204" pitchFamily="34" charset="-122"/>
                  </a:rPr>
                  <a:t>添加标题</a:t>
                </a:r>
              </a:p>
            </p:txBody>
          </p:sp>
          <p:sp>
            <p:nvSpPr>
              <p:cNvPr id="15373" name="TextBox 86"/>
              <p:cNvSpPr txBox="1">
                <a:spLocks noChangeArrowheads="1"/>
              </p:cNvSpPr>
              <p:nvPr/>
            </p:nvSpPr>
            <p:spPr bwMode="auto">
              <a:xfrm>
                <a:off x="606331" y="1668918"/>
                <a:ext cx="1478799" cy="35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845">
                    <a:solidFill>
                      <a:schemeClr val="bg1"/>
                    </a:solidFill>
                    <a:latin typeface="微软雅黑" panose="020B0503020204020204" pitchFamily="34" charset="-122"/>
                  </a:rPr>
                  <a:t>单击添加文本单击添加文本</a:t>
                </a:r>
                <a:endParaRPr lang="en-US" altLang="zh-CN" sz="845">
                  <a:solidFill>
                    <a:schemeClr val="bg1"/>
                  </a:solidFill>
                  <a:latin typeface="微软雅黑" panose="020B0503020204020204" pitchFamily="34" charset="-122"/>
                </a:endParaRPr>
              </a:p>
              <a:p>
                <a:r>
                  <a:rPr lang="zh-CN" altLang="en-US" sz="845">
                    <a:solidFill>
                      <a:schemeClr val="bg1"/>
                    </a:solidFill>
                    <a:latin typeface="微软雅黑" panose="020B0503020204020204" pitchFamily="34" charset="-122"/>
                  </a:rPr>
                  <a:t>单击添加文本单击添加文本</a:t>
                </a:r>
              </a:p>
            </p:txBody>
          </p:sp>
        </p:grpSp>
        <p:cxnSp>
          <p:nvCxnSpPr>
            <p:cNvPr id="84" name="直接连接符 83"/>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defTabSz="910590">
                <a:defRPr/>
              </a:pPr>
              <a:endParaRPr lang="zh-CN" altLang="en-US" sz="1270"/>
            </a:p>
          </p:txBody>
        </p:sp>
      </p:grpSp>
      <p:grpSp>
        <p:nvGrpSpPr>
          <p:cNvPr id="49" name="组合 48"/>
          <p:cNvGrpSpPr/>
          <p:nvPr/>
        </p:nvGrpSpPr>
        <p:grpSpPr>
          <a:xfrm>
            <a:off x="-186661" y="167406"/>
            <a:ext cx="9330661" cy="304776"/>
            <a:chOff x="-198457" y="144052"/>
            <a:chExt cx="9920307" cy="324036"/>
          </a:xfrm>
        </p:grpSpPr>
        <p:cxnSp>
          <p:nvCxnSpPr>
            <p:cNvPr id="52" name="直接连接符 5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userDrawn="1"/>
          </p:nvGrpSpPr>
          <p:grpSpPr>
            <a:xfrm>
              <a:off x="-198457" y="144052"/>
              <a:ext cx="2066885" cy="319659"/>
              <a:chOff x="2559580" y="72044"/>
              <a:chExt cx="2066885" cy="319659"/>
            </a:xfrm>
          </p:grpSpPr>
          <p:sp>
            <p:nvSpPr>
              <p:cNvPr id="69" name="五边形 6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7" name="组合 56"/>
            <p:cNvGrpSpPr/>
            <p:nvPr userDrawn="1"/>
          </p:nvGrpSpPr>
          <p:grpSpPr>
            <a:xfrm>
              <a:off x="1273126" y="144052"/>
              <a:ext cx="2066885" cy="319659"/>
              <a:chOff x="4972411" y="72044"/>
              <a:chExt cx="2066885" cy="319659"/>
            </a:xfrm>
          </p:grpSpPr>
          <p:sp>
            <p:nvSpPr>
              <p:cNvPr id="63" name="五边形 6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8" name="组合 57"/>
            <p:cNvGrpSpPr/>
            <p:nvPr userDrawn="1"/>
          </p:nvGrpSpPr>
          <p:grpSpPr>
            <a:xfrm>
              <a:off x="2753871" y="144052"/>
              <a:ext cx="2066885" cy="319659"/>
              <a:chOff x="7404958" y="72044"/>
              <a:chExt cx="2066885" cy="319659"/>
            </a:xfrm>
          </p:grpSpPr>
          <p:sp>
            <p:nvSpPr>
              <p:cNvPr id="59" name="五边形 5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2"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72" name="组合 71"/>
          <p:cNvGrpSpPr/>
          <p:nvPr/>
        </p:nvGrpSpPr>
        <p:grpSpPr>
          <a:xfrm>
            <a:off x="4030177" y="133543"/>
            <a:ext cx="1944033" cy="440233"/>
            <a:chOff x="121344" y="72044"/>
            <a:chExt cx="2066885" cy="468053"/>
          </a:xfrm>
        </p:grpSpPr>
        <p:sp>
          <p:nvSpPr>
            <p:cNvPr id="75" name="五边形 74"/>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6"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50" fill="hold"/>
                                        <p:tgtEl>
                                          <p:spTgt spid="49"/>
                                        </p:tgtEl>
                                        <p:attrNameLst>
                                          <p:attrName>ppt_x</p:attrName>
                                        </p:attrNameLst>
                                      </p:cBhvr>
                                      <p:tavLst>
                                        <p:tav tm="0">
                                          <p:val>
                                            <p:strVal val="1+#ppt_w/2"/>
                                          </p:val>
                                        </p:tav>
                                        <p:tav tm="100000">
                                          <p:val>
                                            <p:strVal val="#ppt_x"/>
                                          </p:val>
                                        </p:tav>
                                      </p:tavLst>
                                    </p:anim>
                                    <p:anim calcmode="lin" valueType="num">
                                      <p:cBhvr additive="base">
                                        <p:cTn id="8" dur="25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0-#ppt_w/2"/>
                                          </p:val>
                                        </p:tav>
                                        <p:tav tm="100000">
                                          <p:val>
                                            <p:strVal val="#ppt_x"/>
                                          </p:val>
                                        </p:tav>
                                      </p:tavLst>
                                    </p:anim>
                                    <p:anim calcmode="lin" valueType="num">
                                      <p:cBhvr additive="base">
                                        <p:cTn id="23" dur="25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10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50" fill="hold"/>
                                        <p:tgtEl>
                                          <p:spTgt spid="4"/>
                                        </p:tgtEl>
                                        <p:attrNameLst>
                                          <p:attrName>ppt_x</p:attrName>
                                        </p:attrNameLst>
                                      </p:cBhvr>
                                      <p:tavLst>
                                        <p:tav tm="0">
                                          <p:val>
                                            <p:strVal val="0-#ppt_w/2"/>
                                          </p:val>
                                        </p:tav>
                                        <p:tav tm="100000">
                                          <p:val>
                                            <p:strVal val="#ppt_x"/>
                                          </p:val>
                                        </p:tav>
                                      </p:tavLst>
                                    </p:anim>
                                    <p:anim calcmode="lin" valueType="num">
                                      <p:cBhvr additive="base">
                                        <p:cTn id="28" dur="25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37"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anim calcmode="lin" valueType="num">
                                      <p:cBhvr>
                                        <p:cTn id="33" dur="250" fill="hold"/>
                                        <p:tgtEl>
                                          <p:spTgt spid="9"/>
                                        </p:tgtEl>
                                        <p:attrNameLst>
                                          <p:attrName>ppt_x</p:attrName>
                                        </p:attrNameLst>
                                      </p:cBhvr>
                                      <p:tavLst>
                                        <p:tav tm="0">
                                          <p:val>
                                            <p:strVal val="#ppt_x"/>
                                          </p:val>
                                        </p:tav>
                                        <p:tav tm="100000">
                                          <p:val>
                                            <p:strVal val="#ppt_x"/>
                                          </p:val>
                                        </p:tav>
                                      </p:tavLst>
                                    </p:anim>
                                    <p:anim calcmode="lin" valueType="num">
                                      <p:cBhvr>
                                        <p:cTn id="34" dur="225" decel="100000" fill="hold"/>
                                        <p:tgtEl>
                                          <p:spTgt spid="9"/>
                                        </p:tgtEl>
                                        <p:attrNameLst>
                                          <p:attrName>ppt_y</p:attrName>
                                        </p:attrNameLst>
                                      </p:cBhvr>
                                      <p:tavLst>
                                        <p:tav tm="0">
                                          <p:val>
                                            <p:strVal val="#ppt_y+1"/>
                                          </p:val>
                                        </p:tav>
                                        <p:tav tm="100000">
                                          <p:val>
                                            <p:strVal val="#ppt_y-.03"/>
                                          </p:val>
                                        </p:tav>
                                      </p:tavLst>
                                    </p:anim>
                                    <p:anim calcmode="lin" valueType="num">
                                      <p:cBhvr>
                                        <p:cTn id="35" dur="1" accel="100000" fill="hold">
                                          <p:stCondLst>
                                            <p:cond delay="249"/>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37"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anim calcmode="lin" valueType="num">
                                      <p:cBhvr>
                                        <p:cTn id="40" dur="250" fill="hold"/>
                                        <p:tgtEl>
                                          <p:spTgt spid="13"/>
                                        </p:tgtEl>
                                        <p:attrNameLst>
                                          <p:attrName>ppt_x</p:attrName>
                                        </p:attrNameLst>
                                      </p:cBhvr>
                                      <p:tavLst>
                                        <p:tav tm="0">
                                          <p:val>
                                            <p:strVal val="#ppt_x"/>
                                          </p:val>
                                        </p:tav>
                                        <p:tav tm="100000">
                                          <p:val>
                                            <p:strVal val="#ppt_x"/>
                                          </p:val>
                                        </p:tav>
                                      </p:tavLst>
                                    </p:anim>
                                    <p:anim calcmode="lin" valueType="num">
                                      <p:cBhvr>
                                        <p:cTn id="41" dur="225" decel="100000" fill="hold"/>
                                        <p:tgtEl>
                                          <p:spTgt spid="13"/>
                                        </p:tgtEl>
                                        <p:attrNameLst>
                                          <p:attrName>ppt_y</p:attrName>
                                        </p:attrNameLst>
                                      </p:cBhvr>
                                      <p:tavLst>
                                        <p:tav tm="0">
                                          <p:val>
                                            <p:strVal val="#ppt_y+1"/>
                                          </p:val>
                                        </p:tav>
                                        <p:tav tm="100000">
                                          <p:val>
                                            <p:strVal val="#ppt_y-.03"/>
                                          </p:val>
                                        </p:tav>
                                      </p:tavLst>
                                    </p:anim>
                                    <p:anim calcmode="lin" valueType="num">
                                      <p:cBhvr>
                                        <p:cTn id="42" dur="1" accel="100000" fill="hold">
                                          <p:stCondLst>
                                            <p:cond delay="249"/>
                                          </p:stCondLst>
                                        </p:cTn>
                                        <p:tgtEl>
                                          <p:spTgt spid="1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anim calcmode="lin" valueType="num">
                                      <p:cBhvr>
                                        <p:cTn id="47" dur="250" fill="hold"/>
                                        <p:tgtEl>
                                          <p:spTgt spid="6"/>
                                        </p:tgtEl>
                                        <p:attrNameLst>
                                          <p:attrName>ppt_x</p:attrName>
                                        </p:attrNameLst>
                                      </p:cBhvr>
                                      <p:tavLst>
                                        <p:tav tm="0">
                                          <p:val>
                                            <p:strVal val="#ppt_x"/>
                                          </p:val>
                                        </p:tav>
                                        <p:tav tm="100000">
                                          <p:val>
                                            <p:strVal val="#ppt_x"/>
                                          </p:val>
                                        </p:tav>
                                      </p:tavLst>
                                    </p:anim>
                                    <p:anim calcmode="lin" valueType="num">
                                      <p:cBhvr>
                                        <p:cTn id="48" dur="225" decel="100000" fill="hold"/>
                                        <p:tgtEl>
                                          <p:spTgt spid="6"/>
                                        </p:tgtEl>
                                        <p:attrNameLst>
                                          <p:attrName>ppt_y</p:attrName>
                                        </p:attrNameLst>
                                      </p:cBhvr>
                                      <p:tavLst>
                                        <p:tav tm="0">
                                          <p:val>
                                            <p:strVal val="#ppt_y+1"/>
                                          </p:val>
                                        </p:tav>
                                        <p:tav tm="100000">
                                          <p:val>
                                            <p:strVal val="#ppt_y-.03"/>
                                          </p:val>
                                        </p:tav>
                                      </p:tavLst>
                                    </p:anim>
                                    <p:anim calcmode="lin" valueType="num">
                                      <p:cBhvr>
                                        <p:cTn id="49" dur="1" accel="100000" fill="hold">
                                          <p:stCondLst>
                                            <p:cond delay="249"/>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98"/>
          <p:cNvGrpSpPr/>
          <p:nvPr/>
        </p:nvGrpSpPr>
        <p:grpSpPr bwMode="auto">
          <a:xfrm>
            <a:off x="2987215" y="3112637"/>
            <a:ext cx="4048585" cy="1331872"/>
            <a:chOff x="3473415" y="4207856"/>
            <a:chExt cx="5399741" cy="1798844"/>
          </a:xfrm>
        </p:grpSpPr>
        <p:sp>
          <p:nvSpPr>
            <p:cNvPr id="33" name="矩形 47"/>
            <p:cNvSpPr>
              <a:spLocks noChangeArrowheads="1"/>
            </p:cNvSpPr>
            <p:nvPr/>
          </p:nvSpPr>
          <p:spPr bwMode="auto">
            <a:xfrm>
              <a:off x="3473415" y="5216895"/>
              <a:ext cx="4631920" cy="7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5365121" cy="1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4400" b="1"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569660" cy="646331"/>
          </a:xfrm>
          <a:prstGeom prst="rect">
            <a:avLst/>
          </a:prstGeom>
          <a:noFill/>
        </p:spPr>
        <p:txBody>
          <a:bodyPr wrap="none" rtlCol="0">
            <a:spAutoFit/>
          </a:bodyPr>
          <a:lstStyle/>
          <a:p>
            <a:r>
              <a:rPr lang="zh-CN" altLang="en-US" sz="3600" b="1" dirty="0">
                <a:solidFill>
                  <a:schemeClr val="accent3"/>
                </a:solidFill>
              </a:rPr>
              <a:t>过渡页</a:t>
            </a: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446190" y="1415611"/>
            <a:ext cx="1467953" cy="1627384"/>
            <a:chOff x="7025441" y="1775328"/>
            <a:chExt cx="1560720" cy="1730226"/>
          </a:xfrm>
        </p:grpSpPr>
        <p:sp>
          <p:nvSpPr>
            <p:cNvPr id="16"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17"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 name="组合 54"/>
            <p:cNvGrpSpPr/>
            <p:nvPr/>
          </p:nvGrpSpPr>
          <p:grpSpPr bwMode="auto">
            <a:xfrm>
              <a:off x="7472407" y="2325291"/>
              <a:ext cx="1074720" cy="945118"/>
              <a:chOff x="688976" y="7240588"/>
              <a:chExt cx="519113" cy="461963"/>
            </a:xfrm>
          </p:grpSpPr>
          <p:sp>
            <p:nvSpPr>
              <p:cNvPr id="2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
                                        </p:tgtEl>
                                        <p:attrNameLst>
                                          <p:attrName>ppt_x</p:attrName>
                                          <p:attrName>ppt_y</p:attrName>
                                        </p:attrNameLst>
                                      </p:cBhvr>
                                    </p:animMotion>
                                    <p:animEffect transition="in" filter="fade">
                                      <p:cBhvr>
                                        <p:cTn id="23" dur="1000"/>
                                        <p:tgtEl>
                                          <p:spTgt spid="1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02719" y="976125"/>
            <a:ext cx="1943100" cy="1653244"/>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58" name="文本框 226"/>
            <p:cNvSpPr txBox="1">
              <a:spLocks noChangeArrowheads="1"/>
            </p:cNvSpPr>
            <p:nvPr/>
          </p:nvSpPr>
          <p:spPr bwMode="auto">
            <a:xfrm>
              <a:off x="3179855" y="2270284"/>
              <a:ext cx="103623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 name="组合 6"/>
          <p:cNvGrpSpPr/>
          <p:nvPr/>
        </p:nvGrpSpPr>
        <p:grpSpPr>
          <a:xfrm>
            <a:off x="4687492" y="983179"/>
            <a:ext cx="1672828" cy="1918986"/>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59" name="文本框 227"/>
            <p:cNvSpPr txBox="1">
              <a:spLocks noChangeArrowheads="1"/>
            </p:cNvSpPr>
            <p:nvPr/>
          </p:nvSpPr>
          <p:spPr bwMode="auto">
            <a:xfrm>
              <a:off x="5321700" y="2270284"/>
              <a:ext cx="1036235"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9" name="组合 8"/>
          <p:cNvGrpSpPr/>
          <p:nvPr/>
        </p:nvGrpSpPr>
        <p:grpSpPr>
          <a:xfrm>
            <a:off x="2643189" y="2678753"/>
            <a:ext cx="1674018" cy="1918986"/>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60" name="文本框 228"/>
            <p:cNvSpPr txBox="1">
              <a:spLocks noChangeArrowheads="1"/>
            </p:cNvSpPr>
            <p:nvPr/>
          </p:nvSpPr>
          <p:spPr bwMode="auto">
            <a:xfrm>
              <a:off x="3179855" y="4441806"/>
              <a:ext cx="1036235"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8" name="组合 7"/>
          <p:cNvGrpSpPr/>
          <p:nvPr/>
        </p:nvGrpSpPr>
        <p:grpSpPr>
          <a:xfrm>
            <a:off x="4417219" y="2948023"/>
            <a:ext cx="1943100" cy="1653244"/>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sp>
          <p:nvSpPr>
            <p:cNvPr id="26661" name="文本框 229"/>
            <p:cNvSpPr txBox="1">
              <a:spLocks noChangeArrowheads="1"/>
            </p:cNvSpPr>
            <p:nvPr/>
          </p:nvSpPr>
          <p:spPr bwMode="auto">
            <a:xfrm>
              <a:off x="5321700" y="4441806"/>
              <a:ext cx="103623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 name="组合 1"/>
          <p:cNvGrpSpPr/>
          <p:nvPr/>
        </p:nvGrpSpPr>
        <p:grpSpPr>
          <a:xfrm>
            <a:off x="2239126" y="1388353"/>
            <a:ext cx="867216" cy="836686"/>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5905868" y="1388353"/>
            <a:ext cx="877124" cy="836686"/>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5902310" y="3354935"/>
            <a:ext cx="847344" cy="836686"/>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2276651" y="3373550"/>
            <a:ext cx="895175" cy="836686"/>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79" name="文本框 20"/>
          <p:cNvSpPr txBox="1"/>
          <p:nvPr/>
        </p:nvSpPr>
        <p:spPr>
          <a:xfrm>
            <a:off x="1071335" y="14203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55692"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1" name="文本框 20"/>
          <p:cNvSpPr txBox="1"/>
          <p:nvPr/>
        </p:nvSpPr>
        <p:spPr>
          <a:xfrm>
            <a:off x="1071335" y="34967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55692"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3" name="文本框 20"/>
          <p:cNvSpPr txBox="1"/>
          <p:nvPr/>
        </p:nvSpPr>
        <p:spPr>
          <a:xfrm>
            <a:off x="6887823" y="14203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6786665"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20"/>
          <p:cNvSpPr txBox="1"/>
          <p:nvPr/>
        </p:nvSpPr>
        <p:spPr>
          <a:xfrm>
            <a:off x="6887823" y="34967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6786665"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 name="组合 86"/>
          <p:cNvGrpSpPr/>
          <p:nvPr/>
        </p:nvGrpSpPr>
        <p:grpSpPr>
          <a:xfrm>
            <a:off x="0" y="167406"/>
            <a:ext cx="9144000" cy="304776"/>
            <a:chOff x="0" y="144052"/>
            <a:chExt cx="9721850" cy="324036"/>
          </a:xfrm>
        </p:grpSpPr>
        <p:cxnSp>
          <p:nvCxnSpPr>
            <p:cNvPr id="88" name="直接连接符 87"/>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userDrawn="1"/>
          </p:nvGrpSpPr>
          <p:grpSpPr>
            <a:xfrm>
              <a:off x="1260525" y="144052"/>
              <a:ext cx="2066885" cy="319659"/>
              <a:chOff x="2559580" y="72044"/>
              <a:chExt cx="2066885" cy="319659"/>
            </a:xfrm>
          </p:grpSpPr>
          <p:sp>
            <p:nvSpPr>
              <p:cNvPr id="96" name="五边形 9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90" name="组合 89"/>
            <p:cNvGrpSpPr/>
            <p:nvPr userDrawn="1"/>
          </p:nvGrpSpPr>
          <p:grpSpPr>
            <a:xfrm>
              <a:off x="2740163" y="144052"/>
              <a:ext cx="2066885" cy="319659"/>
              <a:chOff x="4972411" y="72044"/>
              <a:chExt cx="2066885" cy="319659"/>
            </a:xfrm>
          </p:grpSpPr>
          <p:sp>
            <p:nvSpPr>
              <p:cNvPr id="94" name="五边形 9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91" name="组合 90"/>
            <p:cNvGrpSpPr/>
            <p:nvPr userDrawn="1"/>
          </p:nvGrpSpPr>
          <p:grpSpPr>
            <a:xfrm>
              <a:off x="4212853" y="144052"/>
              <a:ext cx="2066885" cy="319659"/>
              <a:chOff x="7404958" y="72044"/>
              <a:chExt cx="2066885" cy="319659"/>
            </a:xfrm>
          </p:grpSpPr>
          <p:sp>
            <p:nvSpPr>
              <p:cNvPr id="92" name="五边形 9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98" name="组合 97"/>
          <p:cNvGrpSpPr/>
          <p:nvPr/>
        </p:nvGrpSpPr>
        <p:grpSpPr>
          <a:xfrm>
            <a:off x="-168957" y="133543"/>
            <a:ext cx="1944033" cy="440233"/>
            <a:chOff x="121344" y="72044"/>
            <a:chExt cx="2066885" cy="468053"/>
          </a:xfrm>
        </p:grpSpPr>
        <p:sp>
          <p:nvSpPr>
            <p:cNvPr id="99" name="五边形 9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2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50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650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endParaRPr lang="zh-CN" altLang="en-US" sz="1270"/>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0" name="文本框 19"/>
            <p:cNvSpPr txBox="1"/>
            <p:nvPr/>
          </p:nvSpPr>
          <p:spPr>
            <a:xfrm>
              <a:off x="1465529" y="3020378"/>
              <a:ext cx="593116"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01</a:t>
              </a:r>
              <a:endParaRPr lang="zh-CN" altLang="en-US" sz="3575" dirty="0">
                <a:solidFill>
                  <a:schemeClr val="tx1">
                    <a:lumMod val="65000"/>
                    <a:lumOff val="35000"/>
                  </a:schemeClr>
                </a:solidFill>
                <a:latin typeface="Impact" panose="020B0806030902050204" pitchFamily="34" charset="0"/>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endParaRPr lang="zh-CN" altLang="en-US" sz="1270"/>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0" name="文本框 29"/>
            <p:cNvSpPr txBox="1"/>
            <p:nvPr/>
          </p:nvSpPr>
          <p:spPr>
            <a:xfrm>
              <a:off x="3374377" y="3020378"/>
              <a:ext cx="652767"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02</a:t>
              </a:r>
              <a:endParaRPr lang="zh-CN" altLang="en-US" sz="3575" dirty="0">
                <a:solidFill>
                  <a:schemeClr val="tx1">
                    <a:lumMod val="65000"/>
                    <a:lumOff val="35000"/>
                  </a:schemeClr>
                </a:solidFill>
                <a:latin typeface="Impact" panose="020B0806030902050204" pitchFamily="34" charset="0"/>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endParaRPr lang="zh-CN" altLang="en-US" sz="1270"/>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1" name="文本框 30"/>
            <p:cNvSpPr txBox="1"/>
            <p:nvPr/>
          </p:nvSpPr>
          <p:spPr>
            <a:xfrm>
              <a:off x="5344209" y="3020378"/>
              <a:ext cx="666402"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03</a:t>
              </a:r>
              <a:endParaRPr lang="zh-CN" altLang="en-US" sz="3575" dirty="0">
                <a:solidFill>
                  <a:schemeClr val="tx1">
                    <a:lumMod val="65000"/>
                    <a:lumOff val="35000"/>
                  </a:schemeClr>
                </a:solidFill>
                <a:latin typeface="Impact" panose="020B0806030902050204" pitchFamily="34" charset="0"/>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endParaRPr lang="zh-CN" altLang="en-US" sz="1270"/>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2" name="文本框 31"/>
            <p:cNvSpPr txBox="1"/>
            <p:nvPr/>
          </p:nvSpPr>
          <p:spPr>
            <a:xfrm>
              <a:off x="7326628" y="3020378"/>
              <a:ext cx="651063"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04</a:t>
              </a:r>
              <a:endParaRPr lang="zh-CN" altLang="en-US" sz="3575" dirty="0">
                <a:solidFill>
                  <a:schemeClr val="tx1">
                    <a:lumMod val="65000"/>
                    <a:lumOff val="35000"/>
                  </a:schemeClr>
                </a:solidFill>
                <a:latin typeface="Impact" panose="020B0806030902050204" pitchFamily="34" charset="0"/>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3" name="组合 32"/>
          <p:cNvGrpSpPr/>
          <p:nvPr/>
        </p:nvGrpSpPr>
        <p:grpSpPr>
          <a:xfrm>
            <a:off x="0" y="167406"/>
            <a:ext cx="9144000" cy="304776"/>
            <a:chOff x="0" y="144052"/>
            <a:chExt cx="9721850" cy="324036"/>
          </a:xfrm>
        </p:grpSpPr>
        <p:cxnSp>
          <p:nvCxnSpPr>
            <p:cNvPr id="34" name="直接连接符 33"/>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userDrawn="1"/>
          </p:nvGrpSpPr>
          <p:grpSpPr>
            <a:xfrm>
              <a:off x="1260525" y="144052"/>
              <a:ext cx="2066885" cy="319659"/>
              <a:chOff x="2559580" y="72044"/>
              <a:chExt cx="2066885" cy="319659"/>
            </a:xfrm>
          </p:grpSpPr>
          <p:sp>
            <p:nvSpPr>
              <p:cNvPr id="50" name="五边形 4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1" name="组合 40"/>
            <p:cNvGrpSpPr/>
            <p:nvPr userDrawn="1"/>
          </p:nvGrpSpPr>
          <p:grpSpPr>
            <a:xfrm>
              <a:off x="2740163" y="144052"/>
              <a:ext cx="2066885" cy="319659"/>
              <a:chOff x="4972411" y="72044"/>
              <a:chExt cx="2066885" cy="319659"/>
            </a:xfrm>
          </p:grpSpPr>
          <p:sp>
            <p:nvSpPr>
              <p:cNvPr id="45" name="五边形 4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42" name="组合 41"/>
            <p:cNvGrpSpPr/>
            <p:nvPr userDrawn="1"/>
          </p:nvGrpSpPr>
          <p:grpSpPr>
            <a:xfrm>
              <a:off x="4212853" y="144052"/>
              <a:ext cx="2066885" cy="319659"/>
              <a:chOff x="7404958" y="72044"/>
              <a:chExt cx="2066885" cy="319659"/>
            </a:xfrm>
          </p:grpSpPr>
          <p:sp>
            <p:nvSpPr>
              <p:cNvPr id="43" name="五边形 4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2" name="组合 51"/>
          <p:cNvGrpSpPr/>
          <p:nvPr/>
        </p:nvGrpSpPr>
        <p:grpSpPr>
          <a:xfrm>
            <a:off x="-168957" y="133543"/>
            <a:ext cx="1944033" cy="440233"/>
            <a:chOff x="121344" y="72044"/>
            <a:chExt cx="2066885" cy="468053"/>
          </a:xfrm>
        </p:grpSpPr>
        <p:sp>
          <p:nvSpPr>
            <p:cNvPr id="53" name="五边形 5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1+#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ppt_x"/>
                                          </p:val>
                                        </p:tav>
                                        <p:tav tm="100000">
                                          <p:val>
                                            <p:strVal val="#ppt_x"/>
                                          </p:val>
                                        </p:tav>
                                      </p:tavLst>
                                    </p:anim>
                                    <p:anim calcmode="lin" valueType="num">
                                      <p:cBhvr additive="base">
                                        <p:cTn id="13" dur="25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
                                        <p:tgtEl>
                                          <p:spTgt spid="24"/>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0-#ppt_w/2"/>
                                          </p:val>
                                        </p:tav>
                                        <p:tav tm="100000">
                                          <p:val>
                                            <p:strVal val="#ppt_x"/>
                                          </p:val>
                                        </p:tav>
                                      </p:tavLst>
                                    </p:anim>
                                    <p:anim calcmode="lin" valueType="num">
                                      <p:cBhvr additive="base">
                                        <p:cTn id="27" dur="25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250"/>
                                        <p:tgtEl>
                                          <p:spTgt spid="28"/>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250"/>
                                        <p:tgtEl>
                                          <p:spTgt spid="38"/>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250" fill="hold"/>
                                        <p:tgtEl>
                                          <p:spTgt spid="5"/>
                                        </p:tgtEl>
                                        <p:attrNameLst>
                                          <p:attrName>ppt_x</p:attrName>
                                        </p:attrNameLst>
                                      </p:cBhvr>
                                      <p:tavLst>
                                        <p:tav tm="0">
                                          <p:val>
                                            <p:strVal val="0-#ppt_w/2"/>
                                          </p:val>
                                        </p:tav>
                                        <p:tav tm="100000">
                                          <p:val>
                                            <p:strVal val="#ppt_x"/>
                                          </p:val>
                                        </p:tav>
                                      </p:tavLst>
                                    </p:anim>
                                    <p:anim calcmode="lin" valueType="num">
                                      <p:cBhvr additive="base">
                                        <p:cTn id="45" dur="25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385" b="1">
                  <a:solidFill>
                    <a:srgbClr val="F8F8F8"/>
                  </a:solidFill>
                  <a:latin typeface="微软雅黑" panose="020B0503020204020204" pitchFamily="34" charset="-122"/>
                  <a:ea typeface="微软雅黑" panose="020B0503020204020204" pitchFamily="34" charset="-122"/>
                </a:rPr>
                <a:t>① </a:t>
              </a:r>
              <a:endParaRPr lang="en-US" altLang="zh-CN" sz="338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255" b="1">
                  <a:solidFill>
                    <a:srgbClr val="F8F8F8"/>
                  </a:solidFill>
                  <a:latin typeface="微软雅黑" panose="020B0503020204020204" pitchFamily="34" charset="-122"/>
                  <a:ea typeface="微软雅黑" panose="020B0503020204020204" pitchFamily="34" charset="-122"/>
                </a:rPr>
                <a:t>您的标题</a:t>
              </a:r>
              <a:endParaRPr lang="zh-CN" altLang="en-US" sz="2255" b="1">
                <a:solidFill>
                  <a:srgbClr val="F8F8F8"/>
                </a:solidFill>
                <a:ea typeface="微软雅黑" panose="020B0503020204020204" pitchFamily="34" charset="-122"/>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a:solidFill>
                    <a:srgbClr val="F8F8F8"/>
                  </a:solidFill>
                  <a:latin typeface="微软雅黑" panose="020B0503020204020204" pitchFamily="34" charset="-122"/>
                  <a:ea typeface="微软雅黑" panose="020B0503020204020204" pitchFamily="34" charset="-122"/>
                </a:rPr>
                <a:t>② </a:t>
              </a:r>
              <a:endParaRPr lang="en-US" altLang="zh-CN" sz="263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a:solidFill>
                    <a:srgbClr val="F8F8F8"/>
                  </a:solidFill>
                  <a:latin typeface="微软雅黑" panose="020B0503020204020204" pitchFamily="34" charset="-122"/>
                  <a:ea typeface="微软雅黑" panose="020B0503020204020204" pitchFamily="34" charset="-122"/>
                </a:rPr>
                <a:t>您的标题</a:t>
              </a:r>
              <a:endParaRPr lang="zh-CN" altLang="en-US" sz="1695" b="1">
                <a:solidFill>
                  <a:srgbClr val="F8F8F8"/>
                </a:solidFill>
                <a:ea typeface="微软雅黑" panose="020B0503020204020204" pitchFamily="34" charset="-122"/>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dirty="0">
                  <a:solidFill>
                    <a:srgbClr val="F8F8F8"/>
                  </a:solidFill>
                  <a:latin typeface="微软雅黑" panose="020B0503020204020204" pitchFamily="34" charset="-122"/>
                  <a:ea typeface="微软雅黑" panose="020B0503020204020204" pitchFamily="34" charset="-122"/>
                </a:rPr>
                <a:t>③ </a:t>
              </a:r>
              <a:endParaRPr lang="en-US" altLang="zh-CN" sz="2635"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dirty="0">
                  <a:solidFill>
                    <a:srgbClr val="F8F8F8"/>
                  </a:solidFill>
                  <a:latin typeface="微软雅黑" panose="020B0503020204020204" pitchFamily="34" charset="-122"/>
                  <a:ea typeface="微软雅黑" panose="020B0503020204020204" pitchFamily="34" charset="-122"/>
                </a:rPr>
                <a:t>您的标题</a:t>
              </a:r>
              <a:endParaRPr lang="zh-CN" altLang="en-US" sz="1695" b="1" dirty="0">
                <a:solidFill>
                  <a:srgbClr val="F8F8F8"/>
                </a:solidFill>
                <a:ea typeface="微软雅黑" panose="020B0503020204020204" pitchFamily="34" charset="-122"/>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0" y="167406"/>
            <a:ext cx="9144000" cy="304776"/>
            <a:chOff x="0" y="144052"/>
            <a:chExt cx="9721850" cy="324036"/>
          </a:xfrm>
        </p:grpSpPr>
        <p:cxnSp>
          <p:nvCxnSpPr>
            <p:cNvPr id="27" name="直接连接符 2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260525" y="144052"/>
              <a:ext cx="2066885" cy="319659"/>
              <a:chOff x="2559580" y="72044"/>
              <a:chExt cx="2066885" cy="319659"/>
            </a:xfrm>
          </p:grpSpPr>
          <p:sp>
            <p:nvSpPr>
              <p:cNvPr id="41" name="五边形 40"/>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2"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30" name="组合 29"/>
            <p:cNvGrpSpPr/>
            <p:nvPr userDrawn="1"/>
          </p:nvGrpSpPr>
          <p:grpSpPr>
            <a:xfrm>
              <a:off x="2740163" y="144052"/>
              <a:ext cx="2066885" cy="319659"/>
              <a:chOff x="4972411" y="72044"/>
              <a:chExt cx="2066885" cy="319659"/>
            </a:xfrm>
          </p:grpSpPr>
          <p:sp>
            <p:nvSpPr>
              <p:cNvPr id="37" name="五边形 3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0"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3" name="组合 32"/>
            <p:cNvGrpSpPr/>
            <p:nvPr userDrawn="1"/>
          </p:nvGrpSpPr>
          <p:grpSpPr>
            <a:xfrm>
              <a:off x="4212853" y="144052"/>
              <a:ext cx="2066885" cy="319659"/>
              <a:chOff x="7404958" y="72044"/>
              <a:chExt cx="2066885" cy="319659"/>
            </a:xfrm>
          </p:grpSpPr>
          <p:sp>
            <p:nvSpPr>
              <p:cNvPr id="34" name="五边形 33"/>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3" name="组合 42"/>
          <p:cNvGrpSpPr/>
          <p:nvPr/>
        </p:nvGrpSpPr>
        <p:grpSpPr>
          <a:xfrm>
            <a:off x="-168957" y="133543"/>
            <a:ext cx="1944033" cy="440233"/>
            <a:chOff x="121344" y="72044"/>
            <a:chExt cx="2066885" cy="468053"/>
          </a:xfrm>
        </p:grpSpPr>
        <p:sp>
          <p:nvSpPr>
            <p:cNvPr id="44" name="五边形 4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50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4317207" y="3208794"/>
            <a:ext cx="1839516" cy="159798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52" name="Freeform 5"/>
          <p:cNvSpPr/>
          <p:nvPr/>
        </p:nvSpPr>
        <p:spPr bwMode="auto">
          <a:xfrm>
            <a:off x="2905126" y="798302"/>
            <a:ext cx="1684735" cy="146393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40964" name="组合 1"/>
          <p:cNvGrpSpPr/>
          <p:nvPr/>
        </p:nvGrpSpPr>
        <p:grpSpPr bwMode="auto">
          <a:xfrm>
            <a:off x="5672137" y="872381"/>
            <a:ext cx="1622823" cy="1411019"/>
            <a:chOff x="7562320" y="897326"/>
            <a:chExt cx="2164994" cy="1905223"/>
          </a:xfrm>
        </p:grpSpPr>
        <p:sp>
          <p:nvSpPr>
            <p:cNvPr id="11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3"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41024" name="组合 72"/>
            <p:cNvGrpSpPr/>
            <p:nvPr/>
          </p:nvGrpSpPr>
          <p:grpSpPr bwMode="auto">
            <a:xfrm>
              <a:off x="8227424" y="1384273"/>
              <a:ext cx="1328649" cy="1223201"/>
              <a:chOff x="5722963" y="2742165"/>
              <a:chExt cx="500063" cy="460375"/>
            </a:xfrm>
          </p:grpSpPr>
          <p:sp>
            <p:nvSpPr>
              <p:cNvPr id="8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5" name="组合 2"/>
          <p:cNvGrpSpPr/>
          <p:nvPr/>
        </p:nvGrpSpPr>
        <p:grpSpPr bwMode="auto">
          <a:xfrm>
            <a:off x="4352925" y="1650794"/>
            <a:ext cx="1622823" cy="1411019"/>
            <a:chOff x="5803300" y="1948400"/>
            <a:chExt cx="2164994" cy="1905223"/>
          </a:xfrm>
        </p:grpSpPr>
        <p:sp>
          <p:nvSpPr>
            <p:cNvPr id="111"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2"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a:defRPr/>
              </a:pPr>
              <a:endParaRPr lang="zh-CN" altLang="en-US" sz="1270"/>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6" name="组合 3"/>
          <p:cNvGrpSpPr/>
          <p:nvPr/>
        </p:nvGrpSpPr>
        <p:grpSpPr bwMode="auto">
          <a:xfrm>
            <a:off x="3033712" y="2429207"/>
            <a:ext cx="1622823" cy="1412194"/>
            <a:chOff x="4044280" y="2999474"/>
            <a:chExt cx="2164994" cy="1905223"/>
          </a:xfrm>
        </p:grpSpPr>
        <p:sp>
          <p:nvSpPr>
            <p:cNvPr id="112"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4"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a:defRPr/>
              </a:pPr>
              <a:endParaRPr lang="zh-CN" altLang="en-US" sz="1270"/>
            </a:p>
          </p:txBody>
        </p:sp>
        <p:grpSp>
          <p:nvGrpSpPr>
            <p:cNvPr id="41000" name="组合 74"/>
            <p:cNvGrpSpPr/>
            <p:nvPr/>
          </p:nvGrpSpPr>
          <p:grpSpPr bwMode="auto">
            <a:xfrm>
              <a:off x="4742518" y="3572999"/>
              <a:ext cx="1329665" cy="1197525"/>
              <a:chOff x="5405438" y="6815138"/>
              <a:chExt cx="511175" cy="460375"/>
            </a:xfrm>
          </p:grpSpPr>
          <p:sp>
            <p:nvSpPr>
              <p:cNvPr id="8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05"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7" name="组合 4"/>
          <p:cNvGrpSpPr/>
          <p:nvPr/>
        </p:nvGrpSpPr>
        <p:grpSpPr bwMode="auto">
          <a:xfrm>
            <a:off x="1714500" y="3208794"/>
            <a:ext cx="1622823" cy="1411019"/>
            <a:chOff x="2285260" y="4050548"/>
            <a:chExt cx="2164994" cy="1905223"/>
          </a:xfrm>
        </p:grpSpPr>
        <p:sp>
          <p:nvSpPr>
            <p:cNvPr id="113"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5"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40988" name="组合 75"/>
            <p:cNvGrpSpPr/>
            <p:nvPr/>
          </p:nvGrpSpPr>
          <p:grpSpPr bwMode="auto">
            <a:xfrm>
              <a:off x="2970142" y="4598630"/>
              <a:ext cx="1348095" cy="1199681"/>
              <a:chOff x="688976" y="7240588"/>
              <a:chExt cx="519113" cy="461963"/>
            </a:xfrm>
          </p:grpSpPr>
          <p:sp>
            <p:nvSpPr>
              <p:cNvPr id="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114" name="Freeform 5"/>
          <p:cNvSpPr/>
          <p:nvPr/>
        </p:nvSpPr>
        <p:spPr bwMode="auto">
          <a:xfrm>
            <a:off x="3271838" y="3961337"/>
            <a:ext cx="973931" cy="84543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15" name="Freeform 5"/>
          <p:cNvSpPr/>
          <p:nvPr/>
        </p:nvSpPr>
        <p:spPr bwMode="auto">
          <a:xfrm>
            <a:off x="4931570" y="824171"/>
            <a:ext cx="823912" cy="71609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19" name="矩形 47"/>
          <p:cNvSpPr>
            <a:spLocks noChangeArrowheads="1"/>
          </p:cNvSpPr>
          <p:nvPr/>
        </p:nvSpPr>
        <p:spPr bwMode="auto">
          <a:xfrm>
            <a:off x="1257300" y="2297511"/>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0" name="文本框 48"/>
          <p:cNvSpPr>
            <a:spLocks noChangeArrowheads="1"/>
          </p:cNvSpPr>
          <p:nvPr/>
        </p:nvSpPr>
        <p:spPr bwMode="auto">
          <a:xfrm>
            <a:off x="1271588" y="1973240"/>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505" dirty="0">
                <a:solidFill>
                  <a:schemeClr val="tx1">
                    <a:lumMod val="65000"/>
                    <a:lumOff val="35000"/>
                  </a:schemeClr>
                </a:solidFill>
                <a:sym typeface="宋体" panose="02010600030101010101" pitchFamily="2" charset="-122"/>
              </a:rPr>
              <a:t>添加标题</a:t>
            </a:r>
          </a:p>
        </p:txBody>
      </p:sp>
      <p:sp>
        <p:nvSpPr>
          <p:cNvPr id="121" name="Freeform 21"/>
          <p:cNvSpPr/>
          <p:nvPr/>
        </p:nvSpPr>
        <p:spPr bwMode="auto">
          <a:xfrm flipH="1" flipV="1">
            <a:off x="1701404" y="2268114"/>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2" name="矩形 47"/>
          <p:cNvSpPr>
            <a:spLocks noChangeArrowheads="1"/>
          </p:cNvSpPr>
          <p:nvPr/>
        </p:nvSpPr>
        <p:spPr bwMode="auto">
          <a:xfrm>
            <a:off x="71438" y="314764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3" name="文本框 48"/>
          <p:cNvSpPr>
            <a:spLocks noChangeArrowheads="1"/>
          </p:cNvSpPr>
          <p:nvPr/>
        </p:nvSpPr>
        <p:spPr bwMode="auto">
          <a:xfrm>
            <a:off x="84535" y="2853704"/>
            <a:ext cx="189904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p:nvPr/>
        </p:nvSpPr>
        <p:spPr bwMode="auto">
          <a:xfrm flipH="1" flipV="1">
            <a:off x="514351" y="3118253"/>
            <a:ext cx="1946672"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5" name="矩形 47"/>
          <p:cNvSpPr>
            <a:spLocks noChangeArrowheads="1"/>
          </p:cNvSpPr>
          <p:nvPr/>
        </p:nvSpPr>
        <p:spPr bwMode="auto">
          <a:xfrm>
            <a:off x="7059216" y="243978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6" name="文本框 48"/>
          <p:cNvSpPr>
            <a:spLocks noChangeArrowheads="1"/>
          </p:cNvSpPr>
          <p:nvPr/>
        </p:nvSpPr>
        <p:spPr bwMode="auto">
          <a:xfrm>
            <a:off x="7073504" y="2108696"/>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p:nvPr/>
        </p:nvSpPr>
        <p:spPr bwMode="auto">
          <a:xfrm flipV="1">
            <a:off x="6613923" y="1976503"/>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8" name="矩形 47"/>
          <p:cNvSpPr>
            <a:spLocks noChangeArrowheads="1"/>
          </p:cNvSpPr>
          <p:nvPr/>
        </p:nvSpPr>
        <p:spPr bwMode="auto">
          <a:xfrm>
            <a:off x="5916217" y="3168814"/>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9" name="文本框 48"/>
          <p:cNvSpPr>
            <a:spLocks noChangeArrowheads="1"/>
          </p:cNvSpPr>
          <p:nvPr/>
        </p:nvSpPr>
        <p:spPr bwMode="auto">
          <a:xfrm>
            <a:off x="5930504" y="2853704"/>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p:nvPr/>
        </p:nvSpPr>
        <p:spPr bwMode="auto">
          <a:xfrm flipV="1">
            <a:off x="5470922" y="2704354"/>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grpSp>
        <p:nvGrpSpPr>
          <p:cNvPr id="46" name="组合 45"/>
          <p:cNvGrpSpPr/>
          <p:nvPr/>
        </p:nvGrpSpPr>
        <p:grpSpPr>
          <a:xfrm>
            <a:off x="0" y="167406"/>
            <a:ext cx="9144000" cy="304776"/>
            <a:chOff x="0" y="144052"/>
            <a:chExt cx="9721850"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260525" y="144052"/>
              <a:ext cx="2066885" cy="319659"/>
              <a:chOff x="2559580" y="72044"/>
              <a:chExt cx="2066885" cy="319659"/>
            </a:xfrm>
          </p:grpSpPr>
          <p:sp>
            <p:nvSpPr>
              <p:cNvPr id="57" name="五边形 5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9" name="组合 48"/>
            <p:cNvGrpSpPr/>
            <p:nvPr userDrawn="1"/>
          </p:nvGrpSpPr>
          <p:grpSpPr>
            <a:xfrm>
              <a:off x="2740163" y="144052"/>
              <a:ext cx="2066885" cy="319659"/>
              <a:chOff x="4972411" y="72044"/>
              <a:chExt cx="2066885" cy="319659"/>
            </a:xfrm>
          </p:grpSpPr>
          <p:sp>
            <p:nvSpPr>
              <p:cNvPr id="55" name="五边形 5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3" name="五边形 5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9" name="组合 58"/>
          <p:cNvGrpSpPr/>
          <p:nvPr/>
        </p:nvGrpSpPr>
        <p:grpSpPr>
          <a:xfrm>
            <a:off x="-168957" y="133543"/>
            <a:ext cx="1944033" cy="440233"/>
            <a:chOff x="121344" y="72044"/>
            <a:chExt cx="2066885" cy="468053"/>
          </a:xfrm>
        </p:grpSpPr>
        <p:sp>
          <p:nvSpPr>
            <p:cNvPr id="60" name="五边形 5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6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650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itchFamily="34" charset="0"/>
                  <a:cs typeface="Times New Roman" panose="02020603050405020304" pitchFamily="18" charset="0"/>
                </a:rPr>
                <a:t>添加</a:t>
              </a:r>
              <a:endParaRPr lang="en-US" altLang="zh-CN" sz="2255" b="1">
                <a:solidFill>
                  <a:schemeClr val="bg1"/>
                </a:solidFill>
                <a:latin typeface="Arial Rounded MT Bold" pitchFamily="34" charset="0"/>
                <a:cs typeface="Times New Roman" panose="02020603050405020304" pitchFamily="18" charset="0"/>
              </a:endParaRPr>
            </a:p>
            <a:p>
              <a:pPr algn="ctr"/>
              <a:r>
                <a:rPr lang="zh-CN" altLang="en-US" sz="2255" b="1">
                  <a:solidFill>
                    <a:schemeClr val="bg1"/>
                  </a:solidFill>
                  <a:latin typeface="Arial Rounded MT Bold" pitchFamily="34" charset="0"/>
                  <a:cs typeface="Times New Roman" panose="02020603050405020304" pitchFamily="18" charset="0"/>
                </a:rPr>
                <a:t>文本</a:t>
              </a: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itchFamily="34" charset="0"/>
                  <a:cs typeface="Times New Roman" panose="02020603050405020304" pitchFamily="18" charset="0"/>
                </a:rPr>
                <a:t>添加</a:t>
              </a:r>
              <a:endParaRPr lang="en-US" altLang="zh-CN" sz="2255" b="1">
                <a:solidFill>
                  <a:schemeClr val="bg1"/>
                </a:solidFill>
                <a:latin typeface="Arial Rounded MT Bold" pitchFamily="34" charset="0"/>
                <a:cs typeface="Times New Roman" panose="02020603050405020304" pitchFamily="18" charset="0"/>
              </a:endParaRPr>
            </a:p>
            <a:p>
              <a:pPr algn="ctr"/>
              <a:r>
                <a:rPr lang="zh-CN" altLang="en-US" sz="2255" b="1">
                  <a:solidFill>
                    <a:schemeClr val="bg1"/>
                  </a:solidFill>
                  <a:latin typeface="Arial Rounded MT Bold" pitchFamily="34" charset="0"/>
                  <a:cs typeface="Times New Roman" panose="02020603050405020304" pitchFamily="18" charset="0"/>
                </a:rPr>
                <a:t>文本</a:t>
              </a: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itchFamily="34" charset="0"/>
                  <a:cs typeface="Times New Roman" panose="02020603050405020304" pitchFamily="18" charset="0"/>
                </a:rPr>
                <a:t>添加</a:t>
              </a:r>
              <a:endParaRPr lang="en-US" altLang="zh-CN" sz="2255" b="1">
                <a:solidFill>
                  <a:schemeClr val="bg1"/>
                </a:solidFill>
                <a:latin typeface="Arial Rounded MT Bold" pitchFamily="34" charset="0"/>
                <a:cs typeface="Times New Roman" panose="02020603050405020304" pitchFamily="18" charset="0"/>
              </a:endParaRPr>
            </a:p>
            <a:p>
              <a:pPr algn="ctr"/>
              <a:r>
                <a:rPr lang="zh-CN" altLang="en-US" sz="2255" b="1">
                  <a:solidFill>
                    <a:schemeClr val="bg1"/>
                  </a:solidFill>
                  <a:latin typeface="Arial Rounded MT Bold" pitchFamily="34" charset="0"/>
                  <a:cs typeface="Times New Roman" panose="02020603050405020304" pitchFamily="18" charset="0"/>
                </a:rPr>
                <a:t>文本</a:t>
              </a: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itchFamily="34" charset="0"/>
                  <a:cs typeface="Times New Roman" panose="02020603050405020304" pitchFamily="18" charset="0"/>
                </a:rPr>
                <a:t>添加</a:t>
              </a:r>
              <a:endParaRPr lang="en-US" altLang="zh-CN" sz="2255" b="1">
                <a:solidFill>
                  <a:schemeClr val="bg1"/>
                </a:solidFill>
                <a:latin typeface="Arial Rounded MT Bold" pitchFamily="34" charset="0"/>
                <a:cs typeface="Times New Roman" panose="02020603050405020304" pitchFamily="18" charset="0"/>
              </a:endParaRPr>
            </a:p>
            <a:p>
              <a:pPr algn="ctr"/>
              <a:r>
                <a:rPr lang="zh-CN" altLang="en-US" sz="2255" b="1">
                  <a:solidFill>
                    <a:schemeClr val="bg1"/>
                  </a:solidFill>
                  <a:latin typeface="Arial Rounded MT Bold" pitchFamily="34" charset="0"/>
                  <a:cs typeface="Times New Roman" panose="02020603050405020304" pitchFamily="18" charset="0"/>
                </a:rPr>
                <a:t>文本</a:t>
              </a: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95" b="1">
                <a:latin typeface="微软雅黑" panose="020B0503020204020204" pitchFamily="34" charset="-122"/>
              </a:rPr>
              <a:t>单击填加标题</a:t>
            </a:r>
            <a:endParaRPr lang="en-US" sz="1695" b="1">
              <a:latin typeface="微软雅黑" panose="020B0503020204020204" pitchFamily="34" charset="-122"/>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a:lnSpc>
                <a:spcPct val="150000"/>
              </a:lnSpc>
              <a:defRPr/>
            </a:pPr>
            <a:r>
              <a:rPr lang="zh-CN" altLang="en-US" sz="1130" dirty="0">
                <a:solidFill>
                  <a:schemeClr val="tx1"/>
                </a:solidFill>
                <a:latin typeface="微软雅黑" panose="020B0503020204020204" pitchFamily="34" charset="-122"/>
              </a:rPr>
              <a:t>单击填加文字内容单击填加文字内容</a:t>
            </a:r>
            <a:endParaRPr altLang="zh-CN" sz="1130" dirty="0">
              <a:solidFill>
                <a:schemeClr val="tx1"/>
              </a:solidFill>
              <a:latin typeface="微软雅黑" panose="020B0503020204020204" pitchFamily="34" charset="-122"/>
            </a:endParaRPr>
          </a:p>
          <a:p>
            <a:pPr>
              <a:lnSpc>
                <a:spcPct val="150000"/>
              </a:lnSpc>
              <a:defRPr/>
            </a:pPr>
            <a:r>
              <a:rPr lang="zh-CN" altLang="en-US" sz="1130" dirty="0">
                <a:solidFill>
                  <a:schemeClr val="tx1"/>
                </a:solidFill>
                <a:latin typeface="微软雅黑" panose="020B0503020204020204" pitchFamily="34" charset="-122"/>
              </a:rPr>
              <a:t>单击填加文字内容单击填加文字内容</a:t>
            </a:r>
          </a:p>
          <a:p>
            <a:pPr>
              <a:lnSpc>
                <a:spcPct val="150000"/>
              </a:lnSpc>
              <a:defRPr/>
            </a:pPr>
            <a:endParaRPr lang="zh-CN" altLang="en-US" sz="1130" dirty="0">
              <a:solidFill>
                <a:schemeClr val="tx1"/>
              </a:solidFill>
              <a:latin typeface="微软雅黑" panose="020B0503020204020204" pitchFamily="34" charset="-122"/>
            </a:endParaRPr>
          </a:p>
        </p:txBody>
      </p:sp>
      <p:grpSp>
        <p:nvGrpSpPr>
          <p:cNvPr id="30" name="组合 29"/>
          <p:cNvGrpSpPr/>
          <p:nvPr/>
        </p:nvGrpSpPr>
        <p:grpSpPr>
          <a:xfrm>
            <a:off x="0" y="167406"/>
            <a:ext cx="9144000" cy="304776"/>
            <a:chOff x="0" y="144052"/>
            <a:chExt cx="9721850" cy="324036"/>
          </a:xfrm>
        </p:grpSpPr>
        <p:cxnSp>
          <p:nvCxnSpPr>
            <p:cNvPr id="31" name="直接连接符 3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userDrawn="1"/>
          </p:nvGrpSpPr>
          <p:grpSpPr>
            <a:xfrm>
              <a:off x="1260525" y="144052"/>
              <a:ext cx="2066885" cy="319659"/>
              <a:chOff x="2559580" y="72044"/>
              <a:chExt cx="2066885" cy="319659"/>
            </a:xfrm>
          </p:grpSpPr>
          <p:sp>
            <p:nvSpPr>
              <p:cNvPr id="45" name="五边形 44"/>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6"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35" name="组合 34"/>
            <p:cNvGrpSpPr/>
            <p:nvPr userDrawn="1"/>
          </p:nvGrpSpPr>
          <p:grpSpPr>
            <a:xfrm>
              <a:off x="2740163" y="144052"/>
              <a:ext cx="2066885" cy="319659"/>
              <a:chOff x="4972411" y="72044"/>
              <a:chExt cx="2066885" cy="319659"/>
            </a:xfrm>
          </p:grpSpPr>
          <p:sp>
            <p:nvSpPr>
              <p:cNvPr id="43" name="五边形 4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8" name="组合 37"/>
            <p:cNvGrpSpPr/>
            <p:nvPr userDrawn="1"/>
          </p:nvGrpSpPr>
          <p:grpSpPr>
            <a:xfrm>
              <a:off x="4212853" y="144052"/>
              <a:ext cx="2066885" cy="319659"/>
              <a:chOff x="7404958" y="72044"/>
              <a:chExt cx="2066885" cy="319659"/>
            </a:xfrm>
          </p:grpSpPr>
          <p:sp>
            <p:nvSpPr>
              <p:cNvPr id="39" name="五边形 3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0"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7" name="组合 46"/>
          <p:cNvGrpSpPr/>
          <p:nvPr/>
        </p:nvGrpSpPr>
        <p:grpSpPr>
          <a:xfrm>
            <a:off x="-168957" y="133543"/>
            <a:ext cx="1944033" cy="440233"/>
            <a:chOff x="121344" y="72044"/>
            <a:chExt cx="2066885" cy="468053"/>
          </a:xfrm>
        </p:grpSpPr>
        <p:sp>
          <p:nvSpPr>
            <p:cNvPr id="48" name="五边形 47"/>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1+#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anim calcmode="lin" valueType="num">
                                      <p:cBhvr>
                                        <p:cTn id="20" dur="250" fill="hold"/>
                                        <p:tgtEl>
                                          <p:spTgt spid="4"/>
                                        </p:tgtEl>
                                        <p:attrNameLst>
                                          <p:attrName>ppt_x</p:attrName>
                                        </p:attrNameLst>
                                      </p:cBhvr>
                                      <p:tavLst>
                                        <p:tav tm="0">
                                          <p:val>
                                            <p:fltVal val="0.5"/>
                                          </p:val>
                                        </p:tav>
                                        <p:tav tm="100000">
                                          <p:val>
                                            <p:strVal val="#ppt_x"/>
                                          </p:val>
                                        </p:tav>
                                      </p:tavLst>
                                    </p:anim>
                                    <p:anim calcmode="lin" valueType="num">
                                      <p:cBhvr>
                                        <p:cTn id="21" dur="250" fill="hold"/>
                                        <p:tgtEl>
                                          <p:spTgt spid="4"/>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anim calcmode="lin" valueType="num">
                                      <p:cBhvr>
                                        <p:cTn id="28" dur="250" fill="hold"/>
                                        <p:tgtEl>
                                          <p:spTgt spid="3"/>
                                        </p:tgtEl>
                                        <p:attrNameLst>
                                          <p:attrName>ppt_x</p:attrName>
                                        </p:attrNameLst>
                                      </p:cBhvr>
                                      <p:tavLst>
                                        <p:tav tm="0">
                                          <p:val>
                                            <p:fltVal val="0.5"/>
                                          </p:val>
                                        </p:tav>
                                        <p:tav tm="100000">
                                          <p:val>
                                            <p:strVal val="#ppt_x"/>
                                          </p:val>
                                        </p:tav>
                                      </p:tavLst>
                                    </p:anim>
                                    <p:anim calcmode="lin" valueType="num">
                                      <p:cBhvr>
                                        <p:cTn id="29" dur="250" fill="hold"/>
                                        <p:tgtEl>
                                          <p:spTgt spid="3"/>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fltVal val="0"/>
                                          </p:val>
                                        </p:tav>
                                        <p:tav tm="100000">
                                          <p:val>
                                            <p:strVal val="#ppt_h"/>
                                          </p:val>
                                        </p:tav>
                                      </p:tavLst>
                                    </p:anim>
                                    <p:animEffect transition="in" filter="fade">
                                      <p:cBhvr>
                                        <p:cTn id="35" dur="250"/>
                                        <p:tgtEl>
                                          <p:spTgt spid="6"/>
                                        </p:tgtEl>
                                      </p:cBhvr>
                                    </p:animEffect>
                                    <p:anim calcmode="lin" valueType="num">
                                      <p:cBhvr>
                                        <p:cTn id="36" dur="250" fill="hold"/>
                                        <p:tgtEl>
                                          <p:spTgt spid="6"/>
                                        </p:tgtEl>
                                        <p:attrNameLst>
                                          <p:attrName>ppt_x</p:attrName>
                                        </p:attrNameLst>
                                      </p:cBhvr>
                                      <p:tavLst>
                                        <p:tav tm="0">
                                          <p:val>
                                            <p:fltVal val="0.5"/>
                                          </p:val>
                                        </p:tav>
                                        <p:tav tm="100000">
                                          <p:val>
                                            <p:strVal val="#ppt_x"/>
                                          </p:val>
                                        </p:tav>
                                      </p:tavLst>
                                    </p:anim>
                                    <p:anim calcmode="lin" valueType="num">
                                      <p:cBhvr>
                                        <p:cTn id="37" dur="250" fill="hold"/>
                                        <p:tgtEl>
                                          <p:spTgt spid="6"/>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fltVal val="0.5"/>
                                          </p:val>
                                        </p:tav>
                                        <p:tav tm="100000">
                                          <p:val>
                                            <p:strVal val="#ppt_x"/>
                                          </p:val>
                                        </p:tav>
                                      </p:tavLst>
                                    </p:anim>
                                    <p:anim calcmode="lin" valueType="num">
                                      <p:cBhvr>
                                        <p:cTn id="45" dur="250" fill="hold"/>
                                        <p:tgtEl>
                                          <p:spTgt spid="10"/>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50" fill="hold"/>
                                        <p:tgtEl>
                                          <p:spTgt spid="2"/>
                                        </p:tgtEl>
                                        <p:attrNameLst>
                                          <p:attrName>ppt_w</p:attrName>
                                        </p:attrNameLst>
                                      </p:cBhvr>
                                      <p:tavLst>
                                        <p:tav tm="0">
                                          <p:val>
                                            <p:fltVal val="0"/>
                                          </p:val>
                                        </p:tav>
                                        <p:tav tm="100000">
                                          <p:val>
                                            <p:strVal val="#ppt_w"/>
                                          </p:val>
                                        </p:tav>
                                      </p:tavLst>
                                    </p:anim>
                                    <p:anim calcmode="lin" valueType="num">
                                      <p:cBhvr>
                                        <p:cTn id="50" dur="250" fill="hold"/>
                                        <p:tgtEl>
                                          <p:spTgt spid="2"/>
                                        </p:tgtEl>
                                        <p:attrNameLst>
                                          <p:attrName>ppt_h</p:attrName>
                                        </p:attrNameLst>
                                      </p:cBhvr>
                                      <p:tavLst>
                                        <p:tav tm="0">
                                          <p:val>
                                            <p:fltVal val="0"/>
                                          </p:val>
                                        </p:tav>
                                        <p:tav tm="100000">
                                          <p:val>
                                            <p:strVal val="#ppt_h"/>
                                          </p:val>
                                        </p:tav>
                                      </p:tavLst>
                                    </p:anim>
                                    <p:animEffect transition="in" filter="fade">
                                      <p:cBhvr>
                                        <p:cTn id="51" dur="250"/>
                                        <p:tgtEl>
                                          <p:spTgt spid="2"/>
                                        </p:tgtEl>
                                      </p:cBhvr>
                                    </p:animEffect>
                                    <p:anim calcmode="lin" valueType="num">
                                      <p:cBhvr>
                                        <p:cTn id="52" dur="250" fill="hold"/>
                                        <p:tgtEl>
                                          <p:spTgt spid="2"/>
                                        </p:tgtEl>
                                        <p:attrNameLst>
                                          <p:attrName>ppt_x</p:attrName>
                                        </p:attrNameLst>
                                      </p:cBhvr>
                                      <p:tavLst>
                                        <p:tav tm="0">
                                          <p:val>
                                            <p:fltVal val="0.5"/>
                                          </p:val>
                                        </p:tav>
                                        <p:tav tm="100000">
                                          <p:val>
                                            <p:strVal val="#ppt_x"/>
                                          </p:val>
                                        </p:tav>
                                      </p:tavLst>
                                    </p:anim>
                                    <p:anim calcmode="lin" valueType="num">
                                      <p:cBhvr>
                                        <p:cTn id="53" dur="250" fill="hold"/>
                                        <p:tgtEl>
                                          <p:spTgt spid="2"/>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53" presetClass="entr" presetSubtype="52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Effect transition="in" filter="fade">
                                      <p:cBhvr>
                                        <p:cTn id="59" dur="250"/>
                                        <p:tgtEl>
                                          <p:spTgt spid="8"/>
                                        </p:tgtEl>
                                      </p:cBhvr>
                                    </p:animEffect>
                                    <p:anim calcmode="lin" valueType="num">
                                      <p:cBhvr>
                                        <p:cTn id="60" dur="250" fill="hold"/>
                                        <p:tgtEl>
                                          <p:spTgt spid="8"/>
                                        </p:tgtEl>
                                        <p:attrNameLst>
                                          <p:attrName>ppt_x</p:attrName>
                                        </p:attrNameLst>
                                      </p:cBhvr>
                                      <p:tavLst>
                                        <p:tav tm="0">
                                          <p:val>
                                            <p:fltVal val="0.5"/>
                                          </p:val>
                                        </p:tav>
                                        <p:tav tm="100000">
                                          <p:val>
                                            <p:strVal val="#ppt_x"/>
                                          </p:val>
                                        </p:tav>
                                      </p:tavLst>
                                    </p:anim>
                                    <p:anim calcmode="lin" valueType="num">
                                      <p:cBhvr>
                                        <p:cTn id="61" dur="250" fill="hold"/>
                                        <p:tgtEl>
                                          <p:spTgt spid="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16" presetClass="entr" presetSubtype="2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arn(inVertical)">
                                      <p:cBhvr>
                                        <p:cTn id="65" dur="250"/>
                                        <p:tgtEl>
                                          <p:spTgt spid="88"/>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449804" y="1316551"/>
            <a:ext cx="1468236" cy="1627384"/>
            <a:chOff x="1106160" y="2851099"/>
            <a:chExt cx="1561020" cy="1730226"/>
          </a:xfrm>
        </p:grpSpPr>
        <p:sp>
          <p:nvSpPr>
            <p:cNvPr id="19"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0"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1" name="组合 62"/>
            <p:cNvGrpSpPr/>
            <p:nvPr/>
          </p:nvGrpSpPr>
          <p:grpSpPr bwMode="auto">
            <a:xfrm>
              <a:off x="1607650" y="3392924"/>
              <a:ext cx="1059530" cy="963871"/>
              <a:chOff x="5722963" y="2742165"/>
              <a:chExt cx="500063" cy="460375"/>
            </a:xfrm>
          </p:grpSpPr>
          <p:sp>
            <p:nvSpPr>
              <p:cNvPr id="22"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2" name="组合 98"/>
          <p:cNvGrpSpPr/>
          <p:nvPr/>
        </p:nvGrpSpPr>
        <p:grpSpPr bwMode="auto">
          <a:xfrm>
            <a:off x="2987215" y="3112637"/>
            <a:ext cx="4048585" cy="1331872"/>
            <a:chOff x="3473415" y="4207856"/>
            <a:chExt cx="5399741" cy="1798844"/>
          </a:xfrm>
        </p:grpSpPr>
        <p:sp>
          <p:nvSpPr>
            <p:cNvPr id="33" name="矩形 47"/>
            <p:cNvSpPr>
              <a:spLocks noChangeArrowheads="1"/>
            </p:cNvSpPr>
            <p:nvPr/>
          </p:nvSpPr>
          <p:spPr bwMode="auto">
            <a:xfrm>
              <a:off x="3473415" y="5216895"/>
              <a:ext cx="4631920" cy="7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5365121" cy="1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4400" b="1"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569660" cy="646331"/>
          </a:xfrm>
          <a:prstGeom prst="rect">
            <a:avLst/>
          </a:prstGeom>
          <a:noFill/>
        </p:spPr>
        <p:txBody>
          <a:bodyPr wrap="none" rtlCol="0">
            <a:spAutoFit/>
          </a:bodyPr>
          <a:lstStyle/>
          <a:p>
            <a:r>
              <a:rPr lang="zh-CN" altLang="en-US" sz="3600" b="1" dirty="0">
                <a:solidFill>
                  <a:schemeClr val="accent3"/>
                </a:solidFill>
              </a:rPr>
              <a:t>过渡页</a:t>
            </a: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Scale>
                                      <p:cBhvr>
                                        <p:cTn id="2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
                                        </p:tgtEl>
                                        <p:attrNameLst>
                                          <p:attrName>ppt_x</p:attrName>
                                          <p:attrName>ppt_y</p:attrName>
                                        </p:attrNameLst>
                                      </p:cBhvr>
                                    </p:animMotion>
                                    <p:animEffect transition="in" filter="fade">
                                      <p:cBhvr>
                                        <p:cTn id="23" dur="1000"/>
                                        <p:tgtEl>
                                          <p:spTgt spid="18"/>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fr-FR" sz="1270"/>
            </a:p>
          </p:txBody>
        </p:sp>
        <p:sp>
          <p:nvSpPr>
            <p:cNvPr id="44" name="文本框 43"/>
            <p:cNvSpPr txBox="1"/>
            <p:nvPr/>
          </p:nvSpPr>
          <p:spPr>
            <a:xfrm>
              <a:off x="4296349" y="2796600"/>
              <a:ext cx="1244160" cy="919790"/>
            </a:xfrm>
            <a:prstGeom prst="rect">
              <a:avLst/>
            </a:prstGeom>
            <a:noFill/>
          </p:spPr>
          <p:txBody>
            <a:bodyPr wrap="none" lIns="68271" tIns="34136" rIns="68271" bIns="34136">
              <a:spAutoFit/>
            </a:bodyPr>
            <a:lstStyle/>
            <a:p>
              <a:pPr>
                <a:defRPr/>
              </a:pPr>
              <a:r>
                <a:rPr lang="en-US" altLang="zh-CN" sz="2445" dirty="0">
                  <a:solidFill>
                    <a:schemeClr val="tx1">
                      <a:lumMod val="65000"/>
                      <a:lumOff val="35000"/>
                    </a:schemeClr>
                  </a:solidFill>
                </a:rPr>
                <a:t>Sample</a:t>
              </a:r>
            </a:p>
            <a:p>
              <a:pPr>
                <a:defRPr/>
              </a:pPr>
              <a:r>
                <a:rPr lang="en-US" altLang="zh-CN" sz="2730" dirty="0">
                  <a:solidFill>
                    <a:schemeClr val="tx1">
                      <a:lumMod val="65000"/>
                      <a:lumOff val="35000"/>
                    </a:schemeClr>
                  </a:solidFill>
                  <a:latin typeface="Arial Black" panose="020B0A04020102020204" pitchFamily="34" charset="0"/>
                </a:rPr>
                <a:t>TEXT</a:t>
              </a:r>
              <a:endParaRPr lang="zh-CN" altLang="en-US" sz="2730" dirty="0">
                <a:solidFill>
                  <a:schemeClr val="tx1">
                    <a:lumMod val="65000"/>
                    <a:lumOff val="35000"/>
                  </a:schemeClr>
                </a:solidFill>
                <a:latin typeface="Arial Black" panose="020B0A04020102020204" pitchFamily="34" charset="0"/>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endParaRPr lang="zh-CN" altLang="en-US" sz="1270"/>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endParaRPr lang="zh-CN" altLang="en-US" sz="1270"/>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endParaRPr lang="zh-CN" altLang="en-US" sz="1270"/>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grpSp>
        <p:nvGrpSpPr>
          <p:cNvPr id="48" name="组合 47"/>
          <p:cNvGrpSpPr/>
          <p:nvPr/>
        </p:nvGrpSpPr>
        <p:grpSpPr>
          <a:xfrm>
            <a:off x="-186661" y="167406"/>
            <a:ext cx="9330661" cy="304776"/>
            <a:chOff x="-198457" y="144052"/>
            <a:chExt cx="9920307" cy="324036"/>
          </a:xfrm>
        </p:grpSpPr>
        <p:cxnSp>
          <p:nvCxnSpPr>
            <p:cNvPr id="49" name="直接连接符 48"/>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userDrawn="1"/>
          </p:nvGrpSpPr>
          <p:grpSpPr>
            <a:xfrm>
              <a:off x="-198457" y="144052"/>
              <a:ext cx="2066885" cy="319659"/>
              <a:chOff x="2559580" y="72044"/>
              <a:chExt cx="2066885" cy="319659"/>
            </a:xfrm>
          </p:grpSpPr>
          <p:sp>
            <p:nvSpPr>
              <p:cNvPr id="57" name="五边形 5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1" name="组合 50"/>
            <p:cNvGrpSpPr/>
            <p:nvPr userDrawn="1"/>
          </p:nvGrpSpPr>
          <p:grpSpPr>
            <a:xfrm>
              <a:off x="2740163" y="144052"/>
              <a:ext cx="2066885" cy="319659"/>
              <a:chOff x="4972411" y="72044"/>
              <a:chExt cx="2066885" cy="319659"/>
            </a:xfrm>
          </p:grpSpPr>
          <p:sp>
            <p:nvSpPr>
              <p:cNvPr id="55" name="五边形 5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2" name="组合 51"/>
            <p:cNvGrpSpPr/>
            <p:nvPr userDrawn="1"/>
          </p:nvGrpSpPr>
          <p:grpSpPr>
            <a:xfrm>
              <a:off x="4212853" y="144052"/>
              <a:ext cx="2066885" cy="319659"/>
              <a:chOff x="7404958" y="72044"/>
              <a:chExt cx="2066885" cy="319659"/>
            </a:xfrm>
          </p:grpSpPr>
          <p:sp>
            <p:nvSpPr>
              <p:cNvPr id="53" name="五边形 5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9" name="组合 58"/>
          <p:cNvGrpSpPr/>
          <p:nvPr/>
        </p:nvGrpSpPr>
        <p:grpSpPr>
          <a:xfrm>
            <a:off x="1197454" y="133543"/>
            <a:ext cx="1944033" cy="440233"/>
            <a:chOff x="121344" y="72044"/>
            <a:chExt cx="2066885" cy="468053"/>
          </a:xfrm>
        </p:grpSpPr>
        <p:sp>
          <p:nvSpPr>
            <p:cNvPr id="60" name="五边形 5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defTabSz="910590">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sp>
          <p:nvSpPr>
            <p:cNvPr id="44" name="TextBox 43"/>
            <p:cNvSpPr txBox="1"/>
            <p:nvPr/>
          </p:nvSpPr>
          <p:spPr>
            <a:xfrm>
              <a:off x="1681435" y="2157586"/>
              <a:ext cx="1152128" cy="1063661"/>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defTabSz="910590">
                <a:defRPr/>
              </a:pPr>
              <a:r>
                <a:rPr lang="en-US" altLang="zh-CN" sz="2255" b="1" dirty="0">
                  <a:solidFill>
                    <a:srgbClr val="F8F8F8"/>
                  </a:solidFill>
                  <a:latin typeface="+mj-ea"/>
                  <a:ea typeface="+mj-ea"/>
                </a:rPr>
                <a:t>2</a:t>
              </a:r>
              <a:endParaRPr lang="zh-CN" altLang="en-US" sz="2255" b="1" dirty="0">
                <a:solidFill>
                  <a:srgbClr val="F8F8F8"/>
                </a:solidFill>
                <a:latin typeface="+mj-ea"/>
                <a:ea typeface="+mj-ea"/>
              </a:endParaRPr>
            </a:p>
          </p:txBody>
        </p:sp>
        <p:sp>
          <p:nvSpPr>
            <p:cNvPr id="47" name="TextBox 46"/>
            <p:cNvSpPr txBox="1"/>
            <p:nvPr/>
          </p:nvSpPr>
          <p:spPr>
            <a:xfrm>
              <a:off x="3362324" y="1414683"/>
              <a:ext cx="1152128" cy="672567"/>
            </a:xfrm>
            <a:prstGeom prst="rect">
              <a:avLst/>
            </a:prstGeom>
            <a:noFill/>
          </p:spPr>
          <p:txBody>
            <a:bodyPr>
              <a:spAutoFit/>
            </a:bodyPr>
            <a:lstStyle/>
            <a:p>
              <a:pPr algn="ctr" defTabSz="910590">
                <a:defRPr/>
              </a:pPr>
              <a:r>
                <a:rPr lang="zh-CN" altLang="en-US" sz="1315" dirty="0">
                  <a:solidFill>
                    <a:srgbClr val="F8F8F8"/>
                  </a:solidFill>
                  <a:latin typeface="+mn-ea"/>
                </a:rPr>
                <a:t>请输入您的文字</a:t>
              </a: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defTabSz="910590">
                <a:defRPr/>
              </a:pPr>
              <a:r>
                <a:rPr lang="en-US" altLang="zh-CN" sz="2635" b="1" dirty="0">
                  <a:solidFill>
                    <a:srgbClr val="F8F8F8"/>
                  </a:solidFill>
                  <a:latin typeface="+mj-ea"/>
                  <a:ea typeface="+mj-ea"/>
                </a:rPr>
                <a:t>3</a:t>
              </a:r>
              <a:endParaRPr lang="zh-CN" altLang="en-US" sz="2635" b="1" dirty="0">
                <a:solidFill>
                  <a:srgbClr val="F8F8F8"/>
                </a:solidFill>
                <a:latin typeface="+mj-ea"/>
                <a:ea typeface="+mj-ea"/>
              </a:endParaRPr>
            </a:p>
          </p:txBody>
        </p:sp>
        <p:sp>
          <p:nvSpPr>
            <p:cNvPr id="50" name="TextBox 49"/>
            <p:cNvSpPr txBox="1"/>
            <p:nvPr/>
          </p:nvSpPr>
          <p:spPr>
            <a:xfrm>
              <a:off x="4138032" y="2780633"/>
              <a:ext cx="1152128" cy="1062286"/>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defTabSz="910590">
                <a:defRPr/>
              </a:pPr>
              <a:r>
                <a:rPr lang="en-US" altLang="zh-CN" sz="2635" b="1" dirty="0">
                  <a:solidFill>
                    <a:srgbClr val="F8F8F8"/>
                  </a:solidFill>
                  <a:latin typeface="+mj-ea"/>
                  <a:ea typeface="+mj-ea"/>
                </a:rPr>
                <a:t>4</a:t>
              </a:r>
              <a:endParaRPr lang="zh-CN" altLang="en-US" sz="2635" b="1" dirty="0">
                <a:solidFill>
                  <a:srgbClr val="F8F8F8"/>
                </a:solidFill>
                <a:latin typeface="+mj-ea"/>
                <a:ea typeface="+mj-ea"/>
              </a:endParaRPr>
            </a:p>
          </p:txBody>
        </p:sp>
        <p:sp>
          <p:nvSpPr>
            <p:cNvPr id="53" name="TextBox 52"/>
            <p:cNvSpPr txBox="1"/>
            <p:nvPr/>
          </p:nvSpPr>
          <p:spPr>
            <a:xfrm>
              <a:off x="2930276" y="4179990"/>
              <a:ext cx="1152128" cy="1062570"/>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algn="ctr" defTabSz="910590">
              <a:defRPr/>
            </a:pPr>
            <a:r>
              <a:rPr lang="zh-CN" altLang="en-US" sz="1505" b="1" dirty="0">
                <a:solidFill>
                  <a:srgbClr val="F8F8F8"/>
                </a:solidFill>
                <a:latin typeface="+mn-ea"/>
              </a:rPr>
              <a:t>标题</a:t>
            </a: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58" name="TextBox 57"/>
            <p:cNvSpPr txBox="1"/>
            <p:nvPr/>
          </p:nvSpPr>
          <p:spPr>
            <a:xfrm>
              <a:off x="6653352" y="1318965"/>
              <a:ext cx="524279" cy="671939"/>
            </a:xfrm>
            <a:prstGeom prst="rect">
              <a:avLst/>
            </a:prstGeom>
            <a:grpFill/>
          </p:spPr>
          <p:txBody>
            <a:bodyPr wrap="none">
              <a:spAutoFit/>
            </a:bodyPr>
            <a:lstStyle/>
            <a:p>
              <a:pPr defTabSz="910590">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2</a:t>
              </a:r>
              <a:endParaRPr lang="zh-CN" altLang="en-US" sz="2635" dirty="0"/>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3</a:t>
              </a:r>
              <a:endParaRPr lang="zh-CN" altLang="en-US" sz="2635" dirty="0"/>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4</a:t>
              </a:r>
              <a:endParaRPr lang="zh-CN" altLang="en-US" sz="2635" dirty="0"/>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grpSp>
        <p:nvGrpSpPr>
          <p:cNvPr id="36" name="组合 35"/>
          <p:cNvGrpSpPr/>
          <p:nvPr/>
        </p:nvGrpSpPr>
        <p:grpSpPr>
          <a:xfrm>
            <a:off x="0" y="167406"/>
            <a:ext cx="9144000" cy="304776"/>
            <a:chOff x="0" y="144052"/>
            <a:chExt cx="9721850" cy="324036"/>
          </a:xfrm>
        </p:grpSpPr>
        <p:cxnSp>
          <p:nvCxnSpPr>
            <p:cNvPr id="42" name="直接连接符 4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userDrawn="1"/>
          </p:nvGrpSpPr>
          <p:grpSpPr>
            <a:xfrm>
              <a:off x="1260525" y="144052"/>
              <a:ext cx="2066885" cy="319659"/>
              <a:chOff x="2559580" y="72044"/>
              <a:chExt cx="2066885" cy="319659"/>
            </a:xfrm>
          </p:grpSpPr>
          <p:sp>
            <p:nvSpPr>
              <p:cNvPr id="71" name="五边形 70"/>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2"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8" name="组合 47"/>
            <p:cNvGrpSpPr/>
            <p:nvPr userDrawn="1"/>
          </p:nvGrpSpPr>
          <p:grpSpPr>
            <a:xfrm>
              <a:off x="2740163" y="144052"/>
              <a:ext cx="2066885" cy="319659"/>
              <a:chOff x="4972411" y="72044"/>
              <a:chExt cx="2066885" cy="319659"/>
            </a:xfrm>
          </p:grpSpPr>
          <p:sp>
            <p:nvSpPr>
              <p:cNvPr id="62" name="五边形 61"/>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1" name="组合 50"/>
            <p:cNvGrpSpPr/>
            <p:nvPr userDrawn="1"/>
          </p:nvGrpSpPr>
          <p:grpSpPr>
            <a:xfrm>
              <a:off x="4212853" y="144052"/>
              <a:ext cx="2066885" cy="319659"/>
              <a:chOff x="7404958" y="72044"/>
              <a:chExt cx="2066885" cy="319659"/>
            </a:xfrm>
          </p:grpSpPr>
          <p:sp>
            <p:nvSpPr>
              <p:cNvPr id="56" name="五边形 5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9"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3" name="组合 72"/>
          <p:cNvGrpSpPr/>
          <p:nvPr/>
        </p:nvGrpSpPr>
        <p:grpSpPr>
          <a:xfrm>
            <a:off x="-168957" y="133543"/>
            <a:ext cx="1944033" cy="440233"/>
            <a:chOff x="121344" y="72044"/>
            <a:chExt cx="2066885" cy="468053"/>
          </a:xfrm>
        </p:grpSpPr>
        <p:sp>
          <p:nvSpPr>
            <p:cNvPr id="74" name="五边形 7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p:stCondLst>
                              <p:cond delay="50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p:stCondLst>
                              <p:cond delay="6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p:stCondLst>
                              <p:cond delay="70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p:stCondLst>
                              <p:cond delay="750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dirty="0">
                <a:latin typeface="微软雅黑" panose="020B0503020204020204" pitchFamily="34" charset="-122"/>
                <a:ea typeface="微软雅黑" panose="020B0503020204020204" pitchFamily="34" charset="-122"/>
              </a:rPr>
              <a:t>这里填写小标题</a:t>
            </a:r>
            <a:endParaRPr lang="en-US" altLang="zh-CN" sz="1035" b="1" dirty="0">
              <a:latin typeface="微软雅黑" panose="020B0503020204020204" pitchFamily="34" charset="-122"/>
              <a:ea typeface="微软雅黑" panose="020B0503020204020204" pitchFamily="34" charset="-122"/>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86661" y="167406"/>
            <a:ext cx="9330661" cy="304776"/>
            <a:chOff x="-198457" y="144052"/>
            <a:chExt cx="9920307" cy="324036"/>
          </a:xfrm>
        </p:grpSpPr>
        <p:cxnSp>
          <p:nvCxnSpPr>
            <p:cNvPr id="56" name="直接连接符 55"/>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userDrawn="1"/>
          </p:nvGrpSpPr>
          <p:grpSpPr>
            <a:xfrm>
              <a:off x="-198457" y="144052"/>
              <a:ext cx="2066885" cy="319659"/>
              <a:chOff x="2559580" y="72044"/>
              <a:chExt cx="2066885" cy="319659"/>
            </a:xfrm>
          </p:grpSpPr>
          <p:sp>
            <p:nvSpPr>
              <p:cNvPr id="68" name="五边形 67"/>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9"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2" name="组合 61"/>
            <p:cNvGrpSpPr/>
            <p:nvPr userDrawn="1"/>
          </p:nvGrpSpPr>
          <p:grpSpPr>
            <a:xfrm>
              <a:off x="1273126" y="144052"/>
              <a:ext cx="2066885" cy="319659"/>
              <a:chOff x="4972411" y="72044"/>
              <a:chExt cx="2066885" cy="319659"/>
            </a:xfrm>
          </p:grpSpPr>
          <p:sp>
            <p:nvSpPr>
              <p:cNvPr id="66" name="五边形 65"/>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7"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3" name="组合 62"/>
            <p:cNvGrpSpPr/>
            <p:nvPr userDrawn="1"/>
          </p:nvGrpSpPr>
          <p:grpSpPr>
            <a:xfrm>
              <a:off x="2753871" y="144052"/>
              <a:ext cx="2066885" cy="319659"/>
              <a:chOff x="7404958" y="72044"/>
              <a:chExt cx="2066885" cy="319659"/>
            </a:xfrm>
          </p:grpSpPr>
          <p:sp>
            <p:nvSpPr>
              <p:cNvPr id="64" name="五边形 63"/>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70" name="组合 69"/>
          <p:cNvGrpSpPr/>
          <p:nvPr/>
        </p:nvGrpSpPr>
        <p:grpSpPr>
          <a:xfrm>
            <a:off x="4030177" y="133543"/>
            <a:ext cx="1944033" cy="440233"/>
            <a:chOff x="121344" y="72044"/>
            <a:chExt cx="2066885" cy="468053"/>
          </a:xfrm>
        </p:grpSpPr>
        <p:sp>
          <p:nvSpPr>
            <p:cNvPr id="71" name="五边形 70"/>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2"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1+#ppt_w/2"/>
                                          </p:val>
                                        </p:tav>
                                        <p:tav tm="100000">
                                          <p:val>
                                            <p:strVal val="#ppt_x"/>
                                          </p:val>
                                        </p:tav>
                                      </p:tavLst>
                                    </p:anim>
                                    <p:anim calcmode="lin" valueType="num">
                                      <p:cBhvr additive="base">
                                        <p:cTn id="8" dur="2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250" fill="hold"/>
                                        <p:tgtEl>
                                          <p:spTgt spid="70"/>
                                        </p:tgtEl>
                                        <p:attrNameLst>
                                          <p:attrName>ppt_x</p:attrName>
                                        </p:attrNameLst>
                                      </p:cBhvr>
                                      <p:tavLst>
                                        <p:tav tm="0">
                                          <p:val>
                                            <p:strVal val="#ppt_x"/>
                                          </p:val>
                                        </p:tav>
                                        <p:tav tm="100000">
                                          <p:val>
                                            <p:strVal val="#ppt_x"/>
                                          </p:val>
                                        </p:tav>
                                      </p:tavLst>
                                    </p:anim>
                                    <p:anim calcmode="lin" valueType="num">
                                      <p:cBhvr additive="base">
                                        <p:cTn id="13" dur="25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26" presetClass="emph" presetSubtype="0" fill="hold" grpId="1" nodeType="withEffect">
                                  <p:stCondLst>
                                    <p:cond delay="0"/>
                                  </p:stCondLst>
                                  <p:childTnLst>
                                    <p:animEffect transition="out" filter="fade">
                                      <p:cBhvr>
                                        <p:cTn id="19" dur="250" tmFilter="0, 0; .2, .5; .8, .5; 1, 0"/>
                                        <p:tgtEl>
                                          <p:spTgt spid="50"/>
                                        </p:tgtEl>
                                      </p:cBhvr>
                                    </p:animEffect>
                                    <p:animScale>
                                      <p:cBhvr>
                                        <p:cTn id="20" dur="125" autoRev="1" fill="hold"/>
                                        <p:tgtEl>
                                          <p:spTgt spid="50"/>
                                        </p:tgtEl>
                                      </p:cBhvr>
                                      <p:by x="105000" y="105000"/>
                                    </p:animScale>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50"/>
                                        <p:tgtEl>
                                          <p:spTgt spid="4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50"/>
                                        <p:tgtEl>
                                          <p:spTgt spid="4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
                                        <p:tgtEl>
                                          <p:spTgt spid="52"/>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52"/>
                                        </p:tgtEl>
                                      </p:cBhvr>
                                    </p:animEffect>
                                    <p:animScale>
                                      <p:cBhvr>
                                        <p:cTn id="42" dur="125" autoRev="1" fill="hold"/>
                                        <p:tgtEl>
                                          <p:spTgt spid="52"/>
                                        </p:tgtEl>
                                      </p:cBhvr>
                                      <p:by x="105000" y="105000"/>
                                    </p:animScale>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50"/>
                                        <p:tgtEl>
                                          <p:spTgt spid="54"/>
                                        </p:tgtEl>
                                      </p:cBhvr>
                                    </p:animEffect>
                                  </p:childTnLst>
                                </p:cTn>
                              </p:par>
                              <p:par>
                                <p:cTn id="51" presetID="26" presetClass="emph" presetSubtype="0" fill="hold" grpId="1" nodeType="withEffect">
                                  <p:stCondLst>
                                    <p:cond delay="0"/>
                                  </p:stCondLst>
                                  <p:childTnLst>
                                    <p:animEffect transition="out" filter="fade">
                                      <p:cBhvr>
                                        <p:cTn id="52" dur="250" tmFilter="0, 0; .2, .5; .8, .5; 1, 0"/>
                                        <p:tgtEl>
                                          <p:spTgt spid="54"/>
                                        </p:tgtEl>
                                      </p:cBhvr>
                                    </p:animEffect>
                                    <p:animScale>
                                      <p:cBhvr>
                                        <p:cTn id="53" dur="125" autoRev="1" fill="hold"/>
                                        <p:tgtEl>
                                          <p:spTgt spid="54"/>
                                        </p:tgtEl>
                                      </p:cBhvr>
                                      <p:by x="105000" y="105000"/>
                                    </p:animScale>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25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5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5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5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5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5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5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50"/>
                                        <p:tgtEl>
                                          <p:spTgt spid="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5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5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5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25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5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5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250"/>
                                        <p:tgtEl>
                                          <p:spTgt spid="2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25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5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25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250"/>
                                        <p:tgtEl>
                                          <p:spTgt spid="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25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a:defRPr/>
              </a:pPr>
              <a:endParaRPr lang="zh-CN" altLang="en-US" sz="1270">
                <a:solidFill>
                  <a:prstClr val="black"/>
                </a:solidFill>
                <a:latin typeface="Arial" panose="020B0604020202020204"/>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a:defRPr/>
              </a:pPr>
              <a:endParaRPr lang="zh-CN" altLang="en-US" sz="1270"/>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350">
                <a:latin typeface="+mj-lt"/>
                <a:ea typeface="方正超粗黑简体" panose="03000509000000000000" pitchFamily="65" charset="-122"/>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03" name="组合 102"/>
          <p:cNvGrpSpPr/>
          <p:nvPr/>
        </p:nvGrpSpPr>
        <p:grpSpPr>
          <a:xfrm>
            <a:off x="-186661" y="167406"/>
            <a:ext cx="9330661" cy="304776"/>
            <a:chOff x="-198457" y="144052"/>
            <a:chExt cx="9920307" cy="324036"/>
          </a:xfrm>
        </p:grpSpPr>
        <p:cxnSp>
          <p:nvCxnSpPr>
            <p:cNvPr id="104" name="直接连接符 103"/>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userDrawn="1"/>
          </p:nvGrpSpPr>
          <p:grpSpPr>
            <a:xfrm>
              <a:off x="-198457" y="144052"/>
              <a:ext cx="2066885" cy="319659"/>
              <a:chOff x="2559580" y="72044"/>
              <a:chExt cx="2066885" cy="319659"/>
            </a:xfrm>
          </p:grpSpPr>
          <p:sp>
            <p:nvSpPr>
              <p:cNvPr id="112" name="五边形 111"/>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3"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106" name="组合 105"/>
            <p:cNvGrpSpPr/>
            <p:nvPr userDrawn="1"/>
          </p:nvGrpSpPr>
          <p:grpSpPr>
            <a:xfrm>
              <a:off x="2740163" y="144052"/>
              <a:ext cx="2066885" cy="319659"/>
              <a:chOff x="4972411" y="72044"/>
              <a:chExt cx="2066885" cy="319659"/>
            </a:xfrm>
          </p:grpSpPr>
          <p:sp>
            <p:nvSpPr>
              <p:cNvPr id="110" name="五边形 109"/>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1"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107" name="组合 106"/>
            <p:cNvGrpSpPr/>
            <p:nvPr userDrawn="1"/>
          </p:nvGrpSpPr>
          <p:grpSpPr>
            <a:xfrm>
              <a:off x="4212853" y="144052"/>
              <a:ext cx="2066885" cy="319659"/>
              <a:chOff x="7404958" y="72044"/>
              <a:chExt cx="2066885" cy="319659"/>
            </a:xfrm>
          </p:grpSpPr>
          <p:sp>
            <p:nvSpPr>
              <p:cNvPr id="108" name="五边形 107"/>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9"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114" name="组合 113"/>
          <p:cNvGrpSpPr/>
          <p:nvPr/>
        </p:nvGrpSpPr>
        <p:grpSpPr>
          <a:xfrm>
            <a:off x="1197454" y="133543"/>
            <a:ext cx="1944033" cy="440233"/>
            <a:chOff x="121344" y="72044"/>
            <a:chExt cx="2066885" cy="468053"/>
          </a:xfrm>
        </p:grpSpPr>
        <p:sp>
          <p:nvSpPr>
            <p:cNvPr id="115" name="五边形 114"/>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6"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250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30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01</a:t>
              </a:r>
              <a:endParaRPr lang="zh-CN" altLang="en-US" sz="3010">
                <a:solidFill>
                  <a:srgbClr val="595959"/>
                </a:solidFill>
                <a:latin typeface="Impact" panose="020B0806030902050204"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endParaRPr lang="zh-CN" altLang="en-US" sz="1270"/>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02</a:t>
              </a:r>
              <a:endParaRPr lang="zh-CN" altLang="en-US" sz="3010">
                <a:solidFill>
                  <a:srgbClr val="595959"/>
                </a:solidFill>
                <a:latin typeface="Impact" panose="020B0806030902050204"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endParaRPr lang="zh-CN" altLang="en-US" sz="1270"/>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03</a:t>
              </a:r>
              <a:endParaRPr lang="zh-CN" altLang="en-US" sz="3010">
                <a:solidFill>
                  <a:srgbClr val="595959"/>
                </a:solidFill>
                <a:latin typeface="Impact" panose="020B0806030902050204"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endParaRPr lang="zh-CN" altLang="en-US" sz="1270"/>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dirty="0"/>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04</a:t>
              </a:r>
              <a:endParaRPr lang="zh-CN" altLang="en-US" sz="3010">
                <a:solidFill>
                  <a:srgbClr val="595959"/>
                </a:solidFill>
                <a:latin typeface="Impact" panose="020B0806030902050204"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endParaRPr lang="zh-CN" altLang="en-US" sz="1270"/>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6" name="五边形 5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9" name="组合 48"/>
            <p:cNvGrpSpPr/>
            <p:nvPr userDrawn="1"/>
          </p:nvGrpSpPr>
          <p:grpSpPr>
            <a:xfrm>
              <a:off x="2740163" y="144052"/>
              <a:ext cx="2066885" cy="319659"/>
              <a:chOff x="4972411" y="72044"/>
              <a:chExt cx="2066885" cy="319659"/>
            </a:xfrm>
          </p:grpSpPr>
          <p:sp>
            <p:nvSpPr>
              <p:cNvPr id="54" name="五边形 5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2" name="五边形 5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8" name="组合 57"/>
          <p:cNvGrpSpPr/>
          <p:nvPr/>
        </p:nvGrpSpPr>
        <p:grpSpPr>
          <a:xfrm>
            <a:off x="1197454" y="133543"/>
            <a:ext cx="1944033" cy="440233"/>
            <a:chOff x="121344" y="72044"/>
            <a:chExt cx="2066885" cy="468053"/>
          </a:xfrm>
        </p:grpSpPr>
        <p:sp>
          <p:nvSpPr>
            <p:cNvPr id="59" name="五边形 5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98"/>
          <p:cNvGrpSpPr/>
          <p:nvPr/>
        </p:nvGrpSpPr>
        <p:grpSpPr bwMode="auto">
          <a:xfrm>
            <a:off x="2987215" y="3112637"/>
            <a:ext cx="4048585" cy="1331872"/>
            <a:chOff x="3473415" y="4207856"/>
            <a:chExt cx="5399741" cy="1798844"/>
          </a:xfrm>
        </p:grpSpPr>
        <p:sp>
          <p:nvSpPr>
            <p:cNvPr id="33" name="矩形 47"/>
            <p:cNvSpPr>
              <a:spLocks noChangeArrowheads="1"/>
            </p:cNvSpPr>
            <p:nvPr/>
          </p:nvSpPr>
          <p:spPr bwMode="auto">
            <a:xfrm>
              <a:off x="3473415" y="5216895"/>
              <a:ext cx="4631920" cy="7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5365121" cy="1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4400" b="1"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569660" cy="646331"/>
          </a:xfrm>
          <a:prstGeom prst="rect">
            <a:avLst/>
          </a:prstGeom>
          <a:noFill/>
        </p:spPr>
        <p:txBody>
          <a:bodyPr wrap="none" rtlCol="0">
            <a:spAutoFit/>
          </a:bodyPr>
          <a:lstStyle/>
          <a:p>
            <a:r>
              <a:rPr lang="zh-CN" altLang="en-US" sz="3600" b="1" dirty="0">
                <a:solidFill>
                  <a:schemeClr val="accent3"/>
                </a:solidFill>
              </a:rPr>
              <a:t>过渡页</a:t>
            </a: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556533" y="1275818"/>
            <a:ext cx="1467953" cy="1627384"/>
            <a:chOff x="3079254" y="1775328"/>
            <a:chExt cx="1560720" cy="1730226"/>
          </a:xfrm>
        </p:grpSpPr>
        <p:sp>
          <p:nvSpPr>
            <p:cNvPr id="16"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17"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a:defRPr/>
              </a:pPr>
              <a:endParaRPr lang="zh-CN" altLang="en-US" sz="1270"/>
            </a:p>
          </p:txBody>
        </p:sp>
        <p:grpSp>
          <p:nvGrpSpPr>
            <p:cNvPr id="25" name="组合 66"/>
            <p:cNvGrpSpPr/>
            <p:nvPr/>
          </p:nvGrpSpPr>
          <p:grpSpPr bwMode="auto">
            <a:xfrm>
              <a:off x="3564679" y="2331542"/>
              <a:ext cx="1067125" cy="950119"/>
              <a:chOff x="952501" y="6013451"/>
              <a:chExt cx="511175" cy="460375"/>
            </a:xfrm>
          </p:grpSpPr>
          <p:sp>
            <p:nvSpPr>
              <p:cNvPr id="2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750" decel="50000" fill="hold">
                                          <p:stCondLst>
                                            <p:cond delay="0"/>
                                          </p:stCondLst>
                                        </p:cTn>
                                        <p:tgtEl>
                                          <p:spTgt spid="15"/>
                                        </p:tgtEl>
                                        <p:attrNameLst>
                                          <p:attrName>ppt_x</p:attrName>
                                          <p:attrName>ppt_y</p:attrName>
                                        </p:attrNameLst>
                                      </p:cBhvr>
                                    </p:animMotion>
                                    <p:animEffect transition="in" filter="fade">
                                      <p:cBhvr>
                                        <p:cTn id="23" dur="750"/>
                                        <p:tgtEl>
                                          <p:spTgt spid="1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theme/theme1.xml><?xml version="1.0" encoding="utf-8"?>
<a:theme xmlns:a="http://schemas.openxmlformats.org/drawingml/2006/main" name="第一PPT，www.1ppt.com">
  <a:themeElements>
    <a:clrScheme name="自定义 92">
      <a:dk1>
        <a:sysClr val="windowText" lastClr="000000"/>
      </a:dk1>
      <a:lt1>
        <a:sysClr val="window" lastClr="FFFFFF"/>
      </a:lt1>
      <a:dk2>
        <a:srgbClr val="44546A"/>
      </a:dk2>
      <a:lt2>
        <a:srgbClr val="E7E6E6"/>
      </a:lt2>
      <a:accent1>
        <a:srgbClr val="C16305"/>
      </a:accent1>
      <a:accent2>
        <a:srgbClr val="D86F06"/>
      </a:accent2>
      <a:accent3>
        <a:srgbClr val="A05204"/>
      </a:accent3>
      <a:accent4>
        <a:srgbClr val="C55A11"/>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1605</Words>
  <Application>Microsoft Office PowerPoint</Application>
  <PresentationFormat>全屏显示(16:9)</PresentationFormat>
  <Paragraphs>383</Paragraphs>
  <Slides>26</Slides>
  <Notes>20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 Unicode MS</vt:lpstr>
      <vt:lpstr>等线</vt:lpstr>
      <vt:lpstr>等线 Light</vt:lpstr>
      <vt:lpstr>微软雅黑</vt:lpstr>
      <vt:lpstr>Arial</vt:lpstr>
      <vt:lpstr>Arial Black</vt:lpstr>
      <vt:lpstr>Arial Rounded MT Bold</vt:lpstr>
      <vt:lpstr>Calibri</vt:lpstr>
      <vt:lpstr>Impact</vt:lpstr>
      <vt:lpstr>Tahoma</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金融理财</dc:title>
  <dc:creator>第一PPT</dc:creator>
  <cp:keywords>www.1ppt.com</cp:keywords>
  <cp:lastModifiedBy>天 下</cp:lastModifiedBy>
  <cp:revision>15</cp:revision>
  <dcterms:created xsi:type="dcterms:W3CDTF">2016-12-25T02:27:00Z</dcterms:created>
  <dcterms:modified xsi:type="dcterms:W3CDTF">2021-01-06T00:36:40Z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